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32"/>
  </p:notesMasterIdLst>
  <p:handoutMasterIdLst>
    <p:handoutMasterId r:id="rId33"/>
  </p:handoutMasterIdLst>
  <p:sldIdLst>
    <p:sldId id="256" r:id="rId5"/>
    <p:sldId id="301" r:id="rId6"/>
    <p:sldId id="318" r:id="rId7"/>
    <p:sldId id="319" r:id="rId8"/>
    <p:sldId id="320" r:id="rId9"/>
    <p:sldId id="321" r:id="rId10"/>
    <p:sldId id="322" r:id="rId11"/>
    <p:sldId id="323" r:id="rId12"/>
    <p:sldId id="324" r:id="rId13"/>
    <p:sldId id="325" r:id="rId14"/>
    <p:sldId id="302" r:id="rId15"/>
    <p:sldId id="303" r:id="rId16"/>
    <p:sldId id="304" r:id="rId17"/>
    <p:sldId id="305" r:id="rId18"/>
    <p:sldId id="306" r:id="rId19"/>
    <p:sldId id="308" r:id="rId20"/>
    <p:sldId id="307" r:id="rId21"/>
    <p:sldId id="309" r:id="rId22"/>
    <p:sldId id="310" r:id="rId23"/>
    <p:sldId id="311" r:id="rId24"/>
    <p:sldId id="312" r:id="rId25"/>
    <p:sldId id="313" r:id="rId26"/>
    <p:sldId id="314" r:id="rId27"/>
    <p:sldId id="315" r:id="rId28"/>
    <p:sldId id="316" r:id="rId29"/>
    <p:sldId id="317" r:id="rId30"/>
    <p:sldId id="327" r:id="rId31"/>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98D"/>
    <a:srgbClr val="646C92"/>
    <a:srgbClr val="5A6B76"/>
    <a:srgbClr val="5A6E6E"/>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5934"/>
  </p:normalViewPr>
  <p:slideViewPr>
    <p:cSldViewPr snapToGrid="0">
      <p:cViewPr varScale="1">
        <p:scale>
          <a:sx n="94" d="100"/>
          <a:sy n="94" d="100"/>
        </p:scale>
        <p:origin x="114" y="192"/>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EatonThomas" userId="2efaeda1-34af-46a7-af56-657065a001e9" providerId="ADAL" clId="{4DE52512-5DF6-4E48-94D2-530BDD681FF4}"/>
    <pc:docChg chg="delSld">
      <pc:chgData name="Karen EatonThomas" userId="2efaeda1-34af-46a7-af56-657065a001e9" providerId="ADAL" clId="{4DE52512-5DF6-4E48-94D2-530BDD681FF4}" dt="2026-07-09T13:01:26.071" v="0" actId="2696"/>
      <pc:docMkLst>
        <pc:docMk/>
      </pc:docMkLst>
      <pc:sldChg chg="del">
        <pc:chgData name="Karen EatonThomas" userId="2efaeda1-34af-46a7-af56-657065a001e9" providerId="ADAL" clId="{4DE52512-5DF6-4E48-94D2-530BDD681FF4}" dt="2026-07-09T13:01:26.071" v="0" actId="2696"/>
        <pc:sldMkLst>
          <pc:docMk/>
          <pc:sldMk cId="2008504759" sldId="326"/>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1.sv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1.svg"/></Relationships>
</file>

<file path=ppt/diagrams/_rels/data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8.svg"/><Relationship Id="rId1" Type="http://schemas.openxmlformats.org/officeDocument/2006/relationships/image" Target="../media/image9.svg"/><Relationship Id="rId5" Type="http://schemas.openxmlformats.org/officeDocument/2006/relationships/image" Target="../media/image19.svg"/><Relationship Id="rId4" Type="http://schemas.openxmlformats.org/officeDocument/2006/relationships/image" Target="../media/image5.svg"/></Relationships>
</file>

<file path=ppt/diagrams/_rels/data9.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_rels/data1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9.svg"/></Relationships>
</file>

<file path=ppt/diagrams/_rels/data14.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svg"/><Relationship Id="rId1" Type="http://schemas.openxmlformats.org/officeDocument/2006/relationships/image" Target="../media/image28.svg"/><Relationship Id="rId5" Type="http://schemas.openxmlformats.org/officeDocument/2006/relationships/image" Target="../media/image32.sv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1.sv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8.svg"/><Relationship Id="rId1" Type="http://schemas.openxmlformats.org/officeDocument/2006/relationships/image" Target="../media/image9.svg"/><Relationship Id="rId5" Type="http://schemas.openxmlformats.org/officeDocument/2006/relationships/image" Target="../media/image19.svg"/><Relationship Id="rId4" Type="http://schemas.openxmlformats.org/officeDocument/2006/relationships/image" Target="../media/image5.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9.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svg"/><Relationship Id="rId1" Type="http://schemas.openxmlformats.org/officeDocument/2006/relationships/image" Target="../media/image28.svg"/><Relationship Id="rId5" Type="http://schemas.openxmlformats.org/officeDocument/2006/relationships/image" Target="../media/image32.sv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325AAD-0867-43D3-8ECD-E539C4C7627C}" type="doc">
      <dgm:prSet loTypeId="urn:microsoft.com/office/officeart/2005/8/layout/vList2" loCatId="list" qsTypeId="urn:microsoft.com/office/officeart/2005/8/quickstyle/simple5" qsCatId="simple" csTypeId="urn:microsoft.com/office/officeart/2005/8/colors/accent1_2" csCatId="accent1" phldr="1"/>
      <dgm:spPr/>
      <dgm:t>
        <a:bodyPr/>
        <a:lstStyle/>
        <a:p>
          <a:endParaRPr lang="en-US"/>
        </a:p>
      </dgm:t>
    </dgm:pt>
    <dgm:pt modelId="{1BD0D2CC-DB57-49A4-AE38-C3A30B12ADE9}">
      <dgm:prSet/>
      <dgm:spPr/>
      <dgm:t>
        <a:bodyPr/>
        <a:lstStyle/>
        <a:p>
          <a:r>
            <a:rPr lang="en-GB" b="0" i="0"/>
            <a:t>Good note-taking helps you understand what you are learning by...</a:t>
          </a:r>
          <a:endParaRPr lang="en-US"/>
        </a:p>
      </dgm:t>
    </dgm:pt>
    <dgm:pt modelId="{46E40040-82A5-484F-91C7-6C689C9AABD7}" type="parTrans" cxnId="{15962141-FDFE-44C1-AC92-02277EF254D2}">
      <dgm:prSet/>
      <dgm:spPr/>
      <dgm:t>
        <a:bodyPr/>
        <a:lstStyle/>
        <a:p>
          <a:endParaRPr lang="en-US"/>
        </a:p>
      </dgm:t>
    </dgm:pt>
    <dgm:pt modelId="{01D98565-4977-473A-BF00-274B73B05340}" type="sibTrans" cxnId="{15962141-FDFE-44C1-AC92-02277EF254D2}">
      <dgm:prSet/>
      <dgm:spPr/>
      <dgm:t>
        <a:bodyPr/>
        <a:lstStyle/>
        <a:p>
          <a:endParaRPr lang="en-US"/>
        </a:p>
      </dgm:t>
    </dgm:pt>
    <dgm:pt modelId="{343379CD-435F-47ED-B8FC-7993C29CF081}">
      <dgm:prSet/>
      <dgm:spPr>
        <a:solidFill>
          <a:schemeClr val="accent2">
            <a:lumMod val="75000"/>
          </a:schemeClr>
        </a:solidFill>
      </dgm:spPr>
      <dgm:t>
        <a:bodyPr/>
        <a:lstStyle/>
        <a:p>
          <a:r>
            <a:rPr lang="en-GB" b="0" i="0" dirty="0"/>
            <a:t>...clarifying your thinking;</a:t>
          </a:r>
          <a:endParaRPr lang="en-US" dirty="0"/>
        </a:p>
      </dgm:t>
    </dgm:pt>
    <dgm:pt modelId="{1FB50034-3BDE-4987-91C8-F76328E961AE}" type="parTrans" cxnId="{11BBA8AC-73B7-4034-8386-7CC128FDEF07}">
      <dgm:prSet/>
      <dgm:spPr/>
      <dgm:t>
        <a:bodyPr/>
        <a:lstStyle/>
        <a:p>
          <a:endParaRPr lang="en-US"/>
        </a:p>
      </dgm:t>
    </dgm:pt>
    <dgm:pt modelId="{E4292E9D-2676-4193-B92C-71570B15E24A}" type="sibTrans" cxnId="{11BBA8AC-73B7-4034-8386-7CC128FDEF07}">
      <dgm:prSet/>
      <dgm:spPr/>
      <dgm:t>
        <a:bodyPr/>
        <a:lstStyle/>
        <a:p>
          <a:endParaRPr lang="en-US"/>
        </a:p>
      </dgm:t>
    </dgm:pt>
    <dgm:pt modelId="{3FE4D54A-6B2F-48EA-A902-485FE5FBE52F}">
      <dgm:prSet/>
      <dgm:spPr>
        <a:solidFill>
          <a:schemeClr val="accent4">
            <a:lumMod val="75000"/>
          </a:schemeClr>
        </a:solidFill>
      </dgm:spPr>
      <dgm:t>
        <a:bodyPr/>
        <a:lstStyle/>
        <a:p>
          <a:r>
            <a:rPr lang="en-GB" b="0" i="0" dirty="0"/>
            <a:t>...focusing on what is important by forcing you to be selective;</a:t>
          </a:r>
          <a:endParaRPr lang="en-US" dirty="0"/>
        </a:p>
      </dgm:t>
    </dgm:pt>
    <dgm:pt modelId="{1990A81C-2B65-489E-86BB-B86F7E306DFF}" type="parTrans" cxnId="{B3590D8F-79D2-412F-885A-006050DED5C0}">
      <dgm:prSet/>
      <dgm:spPr/>
      <dgm:t>
        <a:bodyPr/>
        <a:lstStyle/>
        <a:p>
          <a:endParaRPr lang="en-US"/>
        </a:p>
      </dgm:t>
    </dgm:pt>
    <dgm:pt modelId="{E1C9EBD9-C6D4-46D7-A862-EFA80CD4DC56}" type="sibTrans" cxnId="{B3590D8F-79D2-412F-885A-006050DED5C0}">
      <dgm:prSet/>
      <dgm:spPr/>
      <dgm:t>
        <a:bodyPr/>
        <a:lstStyle/>
        <a:p>
          <a:endParaRPr lang="en-US"/>
        </a:p>
      </dgm:t>
    </dgm:pt>
    <dgm:pt modelId="{87BA3B2F-94FA-4EE7-B2CC-AB4CEFF08D35}">
      <dgm:prSet/>
      <dgm:spPr>
        <a:solidFill>
          <a:schemeClr val="accent5">
            <a:lumMod val="75000"/>
          </a:schemeClr>
        </a:solidFill>
      </dgm:spPr>
      <dgm:t>
        <a:bodyPr/>
        <a:lstStyle/>
        <a:p>
          <a:r>
            <a:rPr lang="en-GB" b="0" i="0" dirty="0"/>
            <a:t>...organising your ideas and structuring your arguments;</a:t>
          </a:r>
          <a:endParaRPr lang="en-US" dirty="0"/>
        </a:p>
      </dgm:t>
    </dgm:pt>
    <dgm:pt modelId="{ECEA7A5A-DBA8-48F3-B288-109D66C3996C}" type="parTrans" cxnId="{FA5C0C36-80ED-49A2-AFF4-FD7F382FB78E}">
      <dgm:prSet/>
      <dgm:spPr/>
      <dgm:t>
        <a:bodyPr/>
        <a:lstStyle/>
        <a:p>
          <a:endParaRPr lang="en-US"/>
        </a:p>
      </dgm:t>
    </dgm:pt>
    <dgm:pt modelId="{16BCE6DD-E2CB-42F9-BF50-4BCAD78A8AA2}" type="sibTrans" cxnId="{FA5C0C36-80ED-49A2-AFF4-FD7F382FB78E}">
      <dgm:prSet/>
      <dgm:spPr/>
      <dgm:t>
        <a:bodyPr/>
        <a:lstStyle/>
        <a:p>
          <a:endParaRPr lang="en-US"/>
        </a:p>
      </dgm:t>
    </dgm:pt>
    <dgm:pt modelId="{FC877E4C-689A-4F8C-9854-0E22E9C8BDD7}">
      <dgm:prSet/>
      <dgm:spPr>
        <a:solidFill>
          <a:schemeClr val="tx2">
            <a:lumMod val="75000"/>
            <a:lumOff val="25000"/>
          </a:schemeClr>
        </a:solidFill>
      </dgm:spPr>
      <dgm:t>
        <a:bodyPr/>
        <a:lstStyle/>
        <a:p>
          <a:r>
            <a:rPr lang="en-GB" b="0" i="0" dirty="0"/>
            <a:t>...remembering material and making connections.</a:t>
          </a:r>
          <a:endParaRPr lang="en-US" dirty="0"/>
        </a:p>
      </dgm:t>
    </dgm:pt>
    <dgm:pt modelId="{99299791-54B8-4F2B-BB5A-CB6C746713AC}" type="parTrans" cxnId="{BC991AEF-13C1-4A33-8103-F75C47599254}">
      <dgm:prSet/>
      <dgm:spPr/>
      <dgm:t>
        <a:bodyPr/>
        <a:lstStyle/>
        <a:p>
          <a:endParaRPr lang="en-US"/>
        </a:p>
      </dgm:t>
    </dgm:pt>
    <dgm:pt modelId="{498D9CF8-01D2-42F1-9668-FCC3DFA0E13E}" type="sibTrans" cxnId="{BC991AEF-13C1-4A33-8103-F75C47599254}">
      <dgm:prSet/>
      <dgm:spPr/>
      <dgm:t>
        <a:bodyPr/>
        <a:lstStyle/>
        <a:p>
          <a:endParaRPr lang="en-US"/>
        </a:p>
      </dgm:t>
    </dgm:pt>
    <dgm:pt modelId="{A84A2250-B61C-49BB-AE84-2130FBFCE563}" type="pres">
      <dgm:prSet presAssocID="{68325AAD-0867-43D3-8ECD-E539C4C7627C}" presName="linear" presStyleCnt="0">
        <dgm:presLayoutVars>
          <dgm:animLvl val="lvl"/>
          <dgm:resizeHandles val="exact"/>
        </dgm:presLayoutVars>
      </dgm:prSet>
      <dgm:spPr/>
    </dgm:pt>
    <dgm:pt modelId="{587EAEF1-4A11-4A73-804E-ABEECA498AB4}" type="pres">
      <dgm:prSet presAssocID="{1BD0D2CC-DB57-49A4-AE38-C3A30B12ADE9}" presName="parentText" presStyleLbl="node1" presStyleIdx="0" presStyleCnt="5">
        <dgm:presLayoutVars>
          <dgm:chMax val="0"/>
          <dgm:bulletEnabled val="1"/>
        </dgm:presLayoutVars>
      </dgm:prSet>
      <dgm:spPr/>
    </dgm:pt>
    <dgm:pt modelId="{922D8B11-6B84-4780-85BE-E1217EEF82EF}" type="pres">
      <dgm:prSet presAssocID="{01D98565-4977-473A-BF00-274B73B05340}" presName="spacer" presStyleCnt="0"/>
      <dgm:spPr/>
    </dgm:pt>
    <dgm:pt modelId="{94BFD2F2-2ACF-4E82-AAF7-7A4709B7E75D}" type="pres">
      <dgm:prSet presAssocID="{343379CD-435F-47ED-B8FC-7993C29CF081}" presName="parentText" presStyleLbl="node1" presStyleIdx="1" presStyleCnt="5">
        <dgm:presLayoutVars>
          <dgm:chMax val="0"/>
          <dgm:bulletEnabled val="1"/>
        </dgm:presLayoutVars>
      </dgm:prSet>
      <dgm:spPr/>
    </dgm:pt>
    <dgm:pt modelId="{D1BB3967-D8F4-4414-B20A-7530415FDBF7}" type="pres">
      <dgm:prSet presAssocID="{E4292E9D-2676-4193-B92C-71570B15E24A}" presName="spacer" presStyleCnt="0"/>
      <dgm:spPr/>
    </dgm:pt>
    <dgm:pt modelId="{6DA4215B-DA5E-4C2C-9584-1EB15DBDCE4E}" type="pres">
      <dgm:prSet presAssocID="{3FE4D54A-6B2F-48EA-A902-485FE5FBE52F}" presName="parentText" presStyleLbl="node1" presStyleIdx="2" presStyleCnt="5">
        <dgm:presLayoutVars>
          <dgm:chMax val="0"/>
          <dgm:bulletEnabled val="1"/>
        </dgm:presLayoutVars>
      </dgm:prSet>
      <dgm:spPr/>
    </dgm:pt>
    <dgm:pt modelId="{7B0B3BBA-A967-445F-8F5B-A4717468BBF6}" type="pres">
      <dgm:prSet presAssocID="{E1C9EBD9-C6D4-46D7-A862-EFA80CD4DC56}" presName="spacer" presStyleCnt="0"/>
      <dgm:spPr/>
    </dgm:pt>
    <dgm:pt modelId="{0DA4DEC6-6212-4EA1-B201-5EC0DADCD28D}" type="pres">
      <dgm:prSet presAssocID="{87BA3B2F-94FA-4EE7-B2CC-AB4CEFF08D35}" presName="parentText" presStyleLbl="node1" presStyleIdx="3" presStyleCnt="5">
        <dgm:presLayoutVars>
          <dgm:chMax val="0"/>
          <dgm:bulletEnabled val="1"/>
        </dgm:presLayoutVars>
      </dgm:prSet>
      <dgm:spPr/>
    </dgm:pt>
    <dgm:pt modelId="{6E56C690-977B-479F-A8EA-379DC6DEC914}" type="pres">
      <dgm:prSet presAssocID="{16BCE6DD-E2CB-42F9-BF50-4BCAD78A8AA2}" presName="spacer" presStyleCnt="0"/>
      <dgm:spPr/>
    </dgm:pt>
    <dgm:pt modelId="{B3726EDB-ECCF-4601-9BEC-E9D1EB6E01B3}" type="pres">
      <dgm:prSet presAssocID="{FC877E4C-689A-4F8C-9854-0E22E9C8BDD7}" presName="parentText" presStyleLbl="node1" presStyleIdx="4" presStyleCnt="5">
        <dgm:presLayoutVars>
          <dgm:chMax val="0"/>
          <dgm:bulletEnabled val="1"/>
        </dgm:presLayoutVars>
      </dgm:prSet>
      <dgm:spPr/>
    </dgm:pt>
  </dgm:ptLst>
  <dgm:cxnLst>
    <dgm:cxn modelId="{35EDFE0E-7DD9-463F-8101-821B4C3EB95A}" type="presOf" srcId="{3FE4D54A-6B2F-48EA-A902-485FE5FBE52F}" destId="{6DA4215B-DA5E-4C2C-9584-1EB15DBDCE4E}" srcOrd="0" destOrd="0" presId="urn:microsoft.com/office/officeart/2005/8/layout/vList2"/>
    <dgm:cxn modelId="{FA5C0C36-80ED-49A2-AFF4-FD7F382FB78E}" srcId="{68325AAD-0867-43D3-8ECD-E539C4C7627C}" destId="{87BA3B2F-94FA-4EE7-B2CC-AB4CEFF08D35}" srcOrd="3" destOrd="0" parTransId="{ECEA7A5A-DBA8-48F3-B288-109D66C3996C}" sibTransId="{16BCE6DD-E2CB-42F9-BF50-4BCAD78A8AA2}"/>
    <dgm:cxn modelId="{15962141-FDFE-44C1-AC92-02277EF254D2}" srcId="{68325AAD-0867-43D3-8ECD-E539C4C7627C}" destId="{1BD0D2CC-DB57-49A4-AE38-C3A30B12ADE9}" srcOrd="0" destOrd="0" parTransId="{46E40040-82A5-484F-91C7-6C689C9AABD7}" sibTransId="{01D98565-4977-473A-BF00-274B73B05340}"/>
    <dgm:cxn modelId="{1C2E3A43-019A-4F15-A82C-E19C3769FC31}" type="presOf" srcId="{68325AAD-0867-43D3-8ECD-E539C4C7627C}" destId="{A84A2250-B61C-49BB-AE84-2130FBFCE563}" srcOrd="0" destOrd="0" presId="urn:microsoft.com/office/officeart/2005/8/layout/vList2"/>
    <dgm:cxn modelId="{9D2C6375-B5D3-465C-A2E0-2521976725D0}" type="presOf" srcId="{1BD0D2CC-DB57-49A4-AE38-C3A30B12ADE9}" destId="{587EAEF1-4A11-4A73-804E-ABEECA498AB4}" srcOrd="0" destOrd="0" presId="urn:microsoft.com/office/officeart/2005/8/layout/vList2"/>
    <dgm:cxn modelId="{6A56697D-AA0E-46C3-B672-6E13770FFED4}" type="presOf" srcId="{FC877E4C-689A-4F8C-9854-0E22E9C8BDD7}" destId="{B3726EDB-ECCF-4601-9BEC-E9D1EB6E01B3}" srcOrd="0" destOrd="0" presId="urn:microsoft.com/office/officeart/2005/8/layout/vList2"/>
    <dgm:cxn modelId="{B3590D8F-79D2-412F-885A-006050DED5C0}" srcId="{68325AAD-0867-43D3-8ECD-E539C4C7627C}" destId="{3FE4D54A-6B2F-48EA-A902-485FE5FBE52F}" srcOrd="2" destOrd="0" parTransId="{1990A81C-2B65-489E-86BB-B86F7E306DFF}" sibTransId="{E1C9EBD9-C6D4-46D7-A862-EFA80CD4DC56}"/>
    <dgm:cxn modelId="{410B3199-F235-484D-8C64-AEE37CB76A3D}" type="presOf" srcId="{87BA3B2F-94FA-4EE7-B2CC-AB4CEFF08D35}" destId="{0DA4DEC6-6212-4EA1-B201-5EC0DADCD28D}" srcOrd="0" destOrd="0" presId="urn:microsoft.com/office/officeart/2005/8/layout/vList2"/>
    <dgm:cxn modelId="{11BBA8AC-73B7-4034-8386-7CC128FDEF07}" srcId="{68325AAD-0867-43D3-8ECD-E539C4C7627C}" destId="{343379CD-435F-47ED-B8FC-7993C29CF081}" srcOrd="1" destOrd="0" parTransId="{1FB50034-3BDE-4987-91C8-F76328E961AE}" sibTransId="{E4292E9D-2676-4193-B92C-71570B15E24A}"/>
    <dgm:cxn modelId="{076AF7AD-5C3B-4F9B-8EE0-CE585F8C645D}" type="presOf" srcId="{343379CD-435F-47ED-B8FC-7993C29CF081}" destId="{94BFD2F2-2ACF-4E82-AAF7-7A4709B7E75D}" srcOrd="0" destOrd="0" presId="urn:microsoft.com/office/officeart/2005/8/layout/vList2"/>
    <dgm:cxn modelId="{BC991AEF-13C1-4A33-8103-F75C47599254}" srcId="{68325AAD-0867-43D3-8ECD-E539C4C7627C}" destId="{FC877E4C-689A-4F8C-9854-0E22E9C8BDD7}" srcOrd="4" destOrd="0" parTransId="{99299791-54B8-4F2B-BB5A-CB6C746713AC}" sibTransId="{498D9CF8-01D2-42F1-9668-FCC3DFA0E13E}"/>
    <dgm:cxn modelId="{CF8233DE-774D-4D21-A6CA-E73C9045C2C1}" type="presParOf" srcId="{A84A2250-B61C-49BB-AE84-2130FBFCE563}" destId="{587EAEF1-4A11-4A73-804E-ABEECA498AB4}" srcOrd="0" destOrd="0" presId="urn:microsoft.com/office/officeart/2005/8/layout/vList2"/>
    <dgm:cxn modelId="{C3259301-2993-4068-97B4-51828274583B}" type="presParOf" srcId="{A84A2250-B61C-49BB-AE84-2130FBFCE563}" destId="{922D8B11-6B84-4780-85BE-E1217EEF82EF}" srcOrd="1" destOrd="0" presId="urn:microsoft.com/office/officeart/2005/8/layout/vList2"/>
    <dgm:cxn modelId="{A12FE3CE-80CD-4782-A565-9B9720BE2833}" type="presParOf" srcId="{A84A2250-B61C-49BB-AE84-2130FBFCE563}" destId="{94BFD2F2-2ACF-4E82-AAF7-7A4709B7E75D}" srcOrd="2" destOrd="0" presId="urn:microsoft.com/office/officeart/2005/8/layout/vList2"/>
    <dgm:cxn modelId="{4EF6237B-C318-43C4-B219-1D5384E5239C}" type="presParOf" srcId="{A84A2250-B61C-49BB-AE84-2130FBFCE563}" destId="{D1BB3967-D8F4-4414-B20A-7530415FDBF7}" srcOrd="3" destOrd="0" presId="urn:microsoft.com/office/officeart/2005/8/layout/vList2"/>
    <dgm:cxn modelId="{15AE5F84-F3E8-40ED-AFAB-E2239F29B819}" type="presParOf" srcId="{A84A2250-B61C-49BB-AE84-2130FBFCE563}" destId="{6DA4215B-DA5E-4C2C-9584-1EB15DBDCE4E}" srcOrd="4" destOrd="0" presId="urn:microsoft.com/office/officeart/2005/8/layout/vList2"/>
    <dgm:cxn modelId="{9543CC81-D4F5-42BA-9892-8D4910937936}" type="presParOf" srcId="{A84A2250-B61C-49BB-AE84-2130FBFCE563}" destId="{7B0B3BBA-A967-445F-8F5B-A4717468BBF6}" srcOrd="5" destOrd="0" presId="urn:microsoft.com/office/officeart/2005/8/layout/vList2"/>
    <dgm:cxn modelId="{59171129-47A3-41E9-9CA7-74F630B25D86}" type="presParOf" srcId="{A84A2250-B61C-49BB-AE84-2130FBFCE563}" destId="{0DA4DEC6-6212-4EA1-B201-5EC0DADCD28D}" srcOrd="6" destOrd="0" presId="urn:microsoft.com/office/officeart/2005/8/layout/vList2"/>
    <dgm:cxn modelId="{FF25EF6E-8816-430E-8901-3F4EC99B2D35}" type="presParOf" srcId="{A84A2250-B61C-49BB-AE84-2130FBFCE563}" destId="{6E56C690-977B-479F-A8EA-379DC6DEC914}" srcOrd="7" destOrd="0" presId="urn:microsoft.com/office/officeart/2005/8/layout/vList2"/>
    <dgm:cxn modelId="{F7421557-EDDE-4CAD-A3CB-D7BC7B0C4054}" type="presParOf" srcId="{A84A2250-B61C-49BB-AE84-2130FBFCE563}" destId="{B3726EDB-ECCF-4601-9BEC-E9D1EB6E01B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F99FA3-0C4F-49E0-9791-513C262A99F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8AB4B64-ECBC-43B0-AEAF-7374C911D2DF}">
      <dgm:prSet/>
      <dgm:spPr/>
      <dgm:t>
        <a:bodyPr/>
        <a:lstStyle/>
        <a:p>
          <a:r>
            <a:rPr lang="en-GB"/>
            <a:t>Simple? </a:t>
          </a:r>
          <a:endParaRPr lang="en-US"/>
        </a:p>
      </dgm:t>
    </dgm:pt>
    <dgm:pt modelId="{DA9B31EC-3052-44C1-AA64-53BDF8CDADCA}" type="parTrans" cxnId="{EA9E0CE3-DB55-495D-B3D6-772E52E9260F}">
      <dgm:prSet/>
      <dgm:spPr/>
      <dgm:t>
        <a:bodyPr/>
        <a:lstStyle/>
        <a:p>
          <a:endParaRPr lang="en-US"/>
        </a:p>
      </dgm:t>
    </dgm:pt>
    <dgm:pt modelId="{A554167F-C4CA-454F-A640-1CD74851F8A4}" type="sibTrans" cxnId="{EA9E0CE3-DB55-495D-B3D6-772E52E9260F}">
      <dgm:prSet/>
      <dgm:spPr/>
      <dgm:t>
        <a:bodyPr/>
        <a:lstStyle/>
        <a:p>
          <a:endParaRPr lang="en-US"/>
        </a:p>
      </dgm:t>
    </dgm:pt>
    <dgm:pt modelId="{69521022-0673-4B63-BF1B-D8E6AF6546E0}">
      <dgm:prSet/>
      <dgm:spPr/>
      <dgm:t>
        <a:bodyPr/>
        <a:lstStyle/>
        <a:p>
          <a:r>
            <a:rPr lang="en-GB"/>
            <a:t>When do we take notes? </a:t>
          </a:r>
          <a:endParaRPr lang="en-US"/>
        </a:p>
      </dgm:t>
    </dgm:pt>
    <dgm:pt modelId="{F3BDCD76-36F7-46A8-B8D7-55509D28AF8A}" type="parTrans" cxnId="{95889008-FF0C-479F-9848-C534CC93FE27}">
      <dgm:prSet/>
      <dgm:spPr/>
      <dgm:t>
        <a:bodyPr/>
        <a:lstStyle/>
        <a:p>
          <a:endParaRPr lang="en-US"/>
        </a:p>
      </dgm:t>
    </dgm:pt>
    <dgm:pt modelId="{92ECC147-ED6D-42CD-846A-5FC6B555C8E0}" type="sibTrans" cxnId="{95889008-FF0C-479F-9848-C534CC93FE27}">
      <dgm:prSet/>
      <dgm:spPr/>
      <dgm:t>
        <a:bodyPr/>
        <a:lstStyle/>
        <a:p>
          <a:endParaRPr lang="en-US"/>
        </a:p>
      </dgm:t>
    </dgm:pt>
    <dgm:pt modelId="{07B296F8-5CD3-43D2-AEA6-5453783A8184}">
      <dgm:prSet/>
      <dgm:spPr/>
      <dgm:t>
        <a:bodyPr/>
        <a:lstStyle/>
        <a:p>
          <a:r>
            <a:rPr lang="en-GB"/>
            <a:t>What is the purpose of taking notes? </a:t>
          </a:r>
          <a:endParaRPr lang="en-US"/>
        </a:p>
      </dgm:t>
    </dgm:pt>
    <dgm:pt modelId="{03D61AED-9C5B-40E1-A1C3-D4D54A6EED81}" type="parTrans" cxnId="{0030FE91-7F58-41CB-BF36-70C6BCE97B6A}">
      <dgm:prSet/>
      <dgm:spPr/>
      <dgm:t>
        <a:bodyPr/>
        <a:lstStyle/>
        <a:p>
          <a:endParaRPr lang="en-US"/>
        </a:p>
      </dgm:t>
    </dgm:pt>
    <dgm:pt modelId="{D74DB8FB-62CA-4BD7-808A-3F05AD28FB84}" type="sibTrans" cxnId="{0030FE91-7F58-41CB-BF36-70C6BCE97B6A}">
      <dgm:prSet/>
      <dgm:spPr/>
      <dgm:t>
        <a:bodyPr/>
        <a:lstStyle/>
        <a:p>
          <a:endParaRPr lang="en-US"/>
        </a:p>
      </dgm:t>
    </dgm:pt>
    <dgm:pt modelId="{F5A4F37C-02F9-4382-BC94-BD37934B6C45}">
      <dgm:prSet/>
      <dgm:spPr/>
      <dgm:t>
        <a:bodyPr/>
        <a:lstStyle/>
        <a:p>
          <a:r>
            <a:rPr lang="en-GB" dirty="0"/>
            <a:t>What is your method? </a:t>
          </a:r>
          <a:endParaRPr lang="en-US" dirty="0"/>
        </a:p>
      </dgm:t>
    </dgm:pt>
    <dgm:pt modelId="{FEA698B6-01C9-4A9F-B5B2-3BDA829342FD}" type="parTrans" cxnId="{324CB108-E94A-47F7-BFF3-04F64B3D0DED}">
      <dgm:prSet/>
      <dgm:spPr/>
      <dgm:t>
        <a:bodyPr/>
        <a:lstStyle/>
        <a:p>
          <a:endParaRPr lang="en-US"/>
        </a:p>
      </dgm:t>
    </dgm:pt>
    <dgm:pt modelId="{ED1921F1-E6E1-40A2-AAD6-1B09240465A7}" type="sibTrans" cxnId="{324CB108-E94A-47F7-BFF3-04F64B3D0DED}">
      <dgm:prSet/>
      <dgm:spPr/>
      <dgm:t>
        <a:bodyPr/>
        <a:lstStyle/>
        <a:p>
          <a:endParaRPr lang="en-US"/>
        </a:p>
      </dgm:t>
    </dgm:pt>
    <dgm:pt modelId="{71625B92-8F41-4F00-A2AB-25366E1A64E0}">
      <dgm:prSet/>
      <dgm:spPr/>
      <dgm:t>
        <a:bodyPr/>
        <a:lstStyle/>
        <a:p>
          <a:r>
            <a:rPr lang="en-GB"/>
            <a:t>What do you do with them after?</a:t>
          </a:r>
          <a:endParaRPr lang="en-US"/>
        </a:p>
      </dgm:t>
    </dgm:pt>
    <dgm:pt modelId="{2FB25345-F996-4554-A6C1-C9A2B8AB3EFC}" type="parTrans" cxnId="{72D6AD85-D663-48C8-BB13-AD684052B7E4}">
      <dgm:prSet/>
      <dgm:spPr/>
      <dgm:t>
        <a:bodyPr/>
        <a:lstStyle/>
        <a:p>
          <a:endParaRPr lang="en-US"/>
        </a:p>
      </dgm:t>
    </dgm:pt>
    <dgm:pt modelId="{552F818D-0389-4396-94C6-DFDEEBCA0413}" type="sibTrans" cxnId="{72D6AD85-D663-48C8-BB13-AD684052B7E4}">
      <dgm:prSet/>
      <dgm:spPr/>
      <dgm:t>
        <a:bodyPr/>
        <a:lstStyle/>
        <a:p>
          <a:endParaRPr lang="en-US"/>
        </a:p>
      </dgm:t>
    </dgm:pt>
    <dgm:pt modelId="{2AA11C51-5CE5-494A-925C-7D7DDE0BB236}" type="pres">
      <dgm:prSet presAssocID="{ACF99FA3-0C4F-49E0-9791-513C262A99F8}" presName="root" presStyleCnt="0">
        <dgm:presLayoutVars>
          <dgm:dir/>
          <dgm:resizeHandles val="exact"/>
        </dgm:presLayoutVars>
      </dgm:prSet>
      <dgm:spPr/>
    </dgm:pt>
    <dgm:pt modelId="{EA8C0C7C-0871-48C0-9218-415459FBE3CB}" type="pres">
      <dgm:prSet presAssocID="{C8AB4B64-ECBC-43B0-AEAF-7374C911D2DF}" presName="compNode" presStyleCnt="0"/>
      <dgm:spPr/>
    </dgm:pt>
    <dgm:pt modelId="{9DD0649E-0B72-4421-9C92-58C4C770624C}" type="pres">
      <dgm:prSet presAssocID="{C8AB4B64-ECBC-43B0-AEAF-7374C911D2DF}" presName="bgRect" presStyleLbl="bgShp" presStyleIdx="0" presStyleCnt="5"/>
      <dgm:spPr>
        <a:ln>
          <a:solidFill>
            <a:schemeClr val="accent1"/>
          </a:solidFill>
        </a:ln>
      </dgm:spPr>
    </dgm:pt>
    <dgm:pt modelId="{9321894A-B244-4F97-9F16-88573142B6BA}" type="pres">
      <dgm:prSet presAssocID="{C8AB4B64-ECBC-43B0-AEAF-7374C911D2DF}"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ubtitles"/>
        </a:ext>
      </dgm:extLst>
    </dgm:pt>
    <dgm:pt modelId="{7387AE1A-B341-4D1E-B466-DF2AB2210974}" type="pres">
      <dgm:prSet presAssocID="{C8AB4B64-ECBC-43B0-AEAF-7374C911D2DF}" presName="spaceRect" presStyleCnt="0"/>
      <dgm:spPr/>
    </dgm:pt>
    <dgm:pt modelId="{16A1363F-489F-4F01-9E92-D39306983E90}" type="pres">
      <dgm:prSet presAssocID="{C8AB4B64-ECBC-43B0-AEAF-7374C911D2DF}" presName="parTx" presStyleLbl="revTx" presStyleIdx="0" presStyleCnt="5">
        <dgm:presLayoutVars>
          <dgm:chMax val="0"/>
          <dgm:chPref val="0"/>
        </dgm:presLayoutVars>
      </dgm:prSet>
      <dgm:spPr/>
    </dgm:pt>
    <dgm:pt modelId="{DACB319E-70B4-4D75-9383-0978899B9809}" type="pres">
      <dgm:prSet presAssocID="{A554167F-C4CA-454F-A640-1CD74851F8A4}" presName="sibTrans" presStyleCnt="0"/>
      <dgm:spPr/>
    </dgm:pt>
    <dgm:pt modelId="{AB08E178-00FC-477E-98CB-B61404068EBF}" type="pres">
      <dgm:prSet presAssocID="{69521022-0673-4B63-BF1B-D8E6AF6546E0}" presName="compNode" presStyleCnt="0"/>
      <dgm:spPr/>
    </dgm:pt>
    <dgm:pt modelId="{777DB9F5-E24D-4D8F-9221-44F34B4B2A29}" type="pres">
      <dgm:prSet presAssocID="{69521022-0673-4B63-BF1B-D8E6AF6546E0}" presName="bgRect" presStyleLbl="bgShp" presStyleIdx="1" presStyleCnt="5"/>
      <dgm:spPr>
        <a:ln>
          <a:solidFill>
            <a:schemeClr val="accent1"/>
          </a:solidFill>
        </a:ln>
      </dgm:spPr>
    </dgm:pt>
    <dgm:pt modelId="{6E0A45CC-7403-46BD-BCE0-A35AE28CBD5C}" type="pres">
      <dgm:prSet presAssocID="{69521022-0673-4B63-BF1B-D8E6AF6546E0}"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51BF4C08-8298-4237-8898-DD4C5DDD9751}" type="pres">
      <dgm:prSet presAssocID="{69521022-0673-4B63-BF1B-D8E6AF6546E0}" presName="spaceRect" presStyleCnt="0"/>
      <dgm:spPr/>
    </dgm:pt>
    <dgm:pt modelId="{D2835C9E-32D4-4244-A360-C39F775F3D64}" type="pres">
      <dgm:prSet presAssocID="{69521022-0673-4B63-BF1B-D8E6AF6546E0}" presName="parTx" presStyleLbl="revTx" presStyleIdx="1" presStyleCnt="5">
        <dgm:presLayoutVars>
          <dgm:chMax val="0"/>
          <dgm:chPref val="0"/>
        </dgm:presLayoutVars>
      </dgm:prSet>
      <dgm:spPr/>
    </dgm:pt>
    <dgm:pt modelId="{7AEB8CCE-D98B-4100-B195-FE8734011DD4}" type="pres">
      <dgm:prSet presAssocID="{92ECC147-ED6D-42CD-846A-5FC6B555C8E0}" presName="sibTrans" presStyleCnt="0"/>
      <dgm:spPr/>
    </dgm:pt>
    <dgm:pt modelId="{38A97FD2-6B3F-4952-A0BC-19F063EE5199}" type="pres">
      <dgm:prSet presAssocID="{07B296F8-5CD3-43D2-AEA6-5453783A8184}" presName="compNode" presStyleCnt="0"/>
      <dgm:spPr/>
    </dgm:pt>
    <dgm:pt modelId="{C8A72AA7-C469-44A2-8A65-C8F56CCEFBEC}" type="pres">
      <dgm:prSet presAssocID="{07B296F8-5CD3-43D2-AEA6-5453783A8184}" presName="bgRect" presStyleLbl="bgShp" presStyleIdx="2" presStyleCnt="5"/>
      <dgm:spPr>
        <a:ln>
          <a:solidFill>
            <a:schemeClr val="accent1"/>
          </a:solidFill>
        </a:ln>
      </dgm:spPr>
    </dgm:pt>
    <dgm:pt modelId="{09EC669F-C5B0-4607-92EB-74A4B1940E54}" type="pres">
      <dgm:prSet presAssocID="{07B296F8-5CD3-43D2-AEA6-5453783A818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encil"/>
        </a:ext>
      </dgm:extLst>
    </dgm:pt>
    <dgm:pt modelId="{85E66D07-F1A1-4945-AB37-6467116D2731}" type="pres">
      <dgm:prSet presAssocID="{07B296F8-5CD3-43D2-AEA6-5453783A8184}" presName="spaceRect" presStyleCnt="0"/>
      <dgm:spPr/>
    </dgm:pt>
    <dgm:pt modelId="{14621931-3797-456F-A604-A233E0A3BEFD}" type="pres">
      <dgm:prSet presAssocID="{07B296F8-5CD3-43D2-AEA6-5453783A8184}" presName="parTx" presStyleLbl="revTx" presStyleIdx="2" presStyleCnt="5">
        <dgm:presLayoutVars>
          <dgm:chMax val="0"/>
          <dgm:chPref val="0"/>
        </dgm:presLayoutVars>
      </dgm:prSet>
      <dgm:spPr/>
    </dgm:pt>
    <dgm:pt modelId="{608A355D-0C36-4131-B89C-E9F0C58FA27E}" type="pres">
      <dgm:prSet presAssocID="{D74DB8FB-62CA-4BD7-808A-3F05AD28FB84}" presName="sibTrans" presStyleCnt="0"/>
      <dgm:spPr/>
    </dgm:pt>
    <dgm:pt modelId="{C8ECBAA0-3284-4CEB-80E0-10598087E5A6}" type="pres">
      <dgm:prSet presAssocID="{F5A4F37C-02F9-4382-BC94-BD37934B6C45}" presName="compNode" presStyleCnt="0"/>
      <dgm:spPr/>
    </dgm:pt>
    <dgm:pt modelId="{4A175D3E-CF80-4BA4-9CF3-662534445FA2}" type="pres">
      <dgm:prSet presAssocID="{F5A4F37C-02F9-4382-BC94-BD37934B6C45}" presName="bgRect" presStyleLbl="bgShp" presStyleIdx="3" presStyleCnt="5"/>
      <dgm:spPr>
        <a:ln>
          <a:solidFill>
            <a:schemeClr val="accent1"/>
          </a:solidFill>
        </a:ln>
      </dgm:spPr>
    </dgm:pt>
    <dgm:pt modelId="{50DC6D5C-63DA-4109-BAC1-F43DFC4F02F9}" type="pres">
      <dgm:prSet presAssocID="{F5A4F37C-02F9-4382-BC94-BD37934B6C4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32131F3C-6703-41FB-A143-3C1D2B44F9BD}" type="pres">
      <dgm:prSet presAssocID="{F5A4F37C-02F9-4382-BC94-BD37934B6C45}" presName="spaceRect" presStyleCnt="0"/>
      <dgm:spPr/>
    </dgm:pt>
    <dgm:pt modelId="{89E4CF17-CDEB-4155-8464-C29880414673}" type="pres">
      <dgm:prSet presAssocID="{F5A4F37C-02F9-4382-BC94-BD37934B6C45}" presName="parTx" presStyleLbl="revTx" presStyleIdx="3" presStyleCnt="5">
        <dgm:presLayoutVars>
          <dgm:chMax val="0"/>
          <dgm:chPref val="0"/>
        </dgm:presLayoutVars>
      </dgm:prSet>
      <dgm:spPr/>
    </dgm:pt>
    <dgm:pt modelId="{25DCB32D-E5C4-4C9F-B2FC-955ACC74E53B}" type="pres">
      <dgm:prSet presAssocID="{ED1921F1-E6E1-40A2-AAD6-1B09240465A7}" presName="sibTrans" presStyleCnt="0"/>
      <dgm:spPr/>
    </dgm:pt>
    <dgm:pt modelId="{E7CCE7DD-1E98-49BF-BB99-9ED9CAA5FB18}" type="pres">
      <dgm:prSet presAssocID="{71625B92-8F41-4F00-A2AB-25366E1A64E0}" presName="compNode" presStyleCnt="0"/>
      <dgm:spPr/>
    </dgm:pt>
    <dgm:pt modelId="{E44FBEB1-849E-4500-BC89-BC894C8F1067}" type="pres">
      <dgm:prSet presAssocID="{71625B92-8F41-4F00-A2AB-25366E1A64E0}" presName="bgRect" presStyleLbl="bgShp" presStyleIdx="4" presStyleCnt="5"/>
      <dgm:spPr>
        <a:ln>
          <a:solidFill>
            <a:schemeClr val="accent1"/>
          </a:solidFill>
        </a:ln>
      </dgm:spPr>
    </dgm:pt>
    <dgm:pt modelId="{1965747E-B1A8-445F-8BFD-189C2FCA9C2E}" type="pres">
      <dgm:prSet presAssocID="{71625B92-8F41-4F00-A2AB-25366E1A64E0}"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resentation with Checklist"/>
        </a:ext>
      </dgm:extLst>
    </dgm:pt>
    <dgm:pt modelId="{A847F0C8-CF29-4143-8FCE-CC566D0C80C9}" type="pres">
      <dgm:prSet presAssocID="{71625B92-8F41-4F00-A2AB-25366E1A64E0}" presName="spaceRect" presStyleCnt="0"/>
      <dgm:spPr/>
    </dgm:pt>
    <dgm:pt modelId="{198851EE-89CA-406F-9903-256F64EEEC92}" type="pres">
      <dgm:prSet presAssocID="{71625B92-8F41-4F00-A2AB-25366E1A64E0}" presName="parTx" presStyleLbl="revTx" presStyleIdx="4" presStyleCnt="5">
        <dgm:presLayoutVars>
          <dgm:chMax val="0"/>
          <dgm:chPref val="0"/>
        </dgm:presLayoutVars>
      </dgm:prSet>
      <dgm:spPr/>
    </dgm:pt>
  </dgm:ptLst>
  <dgm:cxnLst>
    <dgm:cxn modelId="{95889008-FF0C-479F-9848-C534CC93FE27}" srcId="{ACF99FA3-0C4F-49E0-9791-513C262A99F8}" destId="{69521022-0673-4B63-BF1B-D8E6AF6546E0}" srcOrd="1" destOrd="0" parTransId="{F3BDCD76-36F7-46A8-B8D7-55509D28AF8A}" sibTransId="{92ECC147-ED6D-42CD-846A-5FC6B555C8E0}"/>
    <dgm:cxn modelId="{324CB108-E94A-47F7-BFF3-04F64B3D0DED}" srcId="{ACF99FA3-0C4F-49E0-9791-513C262A99F8}" destId="{F5A4F37C-02F9-4382-BC94-BD37934B6C45}" srcOrd="3" destOrd="0" parTransId="{FEA698B6-01C9-4A9F-B5B2-3BDA829342FD}" sibTransId="{ED1921F1-E6E1-40A2-AAD6-1B09240465A7}"/>
    <dgm:cxn modelId="{AE029911-AE4D-4170-A20D-4BF8F81D83B2}" type="presOf" srcId="{69521022-0673-4B63-BF1B-D8E6AF6546E0}" destId="{D2835C9E-32D4-4244-A360-C39F775F3D64}" srcOrd="0" destOrd="0" presId="urn:microsoft.com/office/officeart/2018/2/layout/IconVerticalSolidList"/>
    <dgm:cxn modelId="{13B4EC4B-CC25-4B02-A04B-A95B090847B5}" type="presOf" srcId="{F5A4F37C-02F9-4382-BC94-BD37934B6C45}" destId="{89E4CF17-CDEB-4155-8464-C29880414673}" srcOrd="0" destOrd="0" presId="urn:microsoft.com/office/officeart/2018/2/layout/IconVerticalSolidList"/>
    <dgm:cxn modelId="{72D6AD85-D663-48C8-BB13-AD684052B7E4}" srcId="{ACF99FA3-0C4F-49E0-9791-513C262A99F8}" destId="{71625B92-8F41-4F00-A2AB-25366E1A64E0}" srcOrd="4" destOrd="0" parTransId="{2FB25345-F996-4554-A6C1-C9A2B8AB3EFC}" sibTransId="{552F818D-0389-4396-94C6-DFDEEBCA0413}"/>
    <dgm:cxn modelId="{0030FE91-7F58-41CB-BF36-70C6BCE97B6A}" srcId="{ACF99FA3-0C4F-49E0-9791-513C262A99F8}" destId="{07B296F8-5CD3-43D2-AEA6-5453783A8184}" srcOrd="2" destOrd="0" parTransId="{03D61AED-9C5B-40E1-A1C3-D4D54A6EED81}" sibTransId="{D74DB8FB-62CA-4BD7-808A-3F05AD28FB84}"/>
    <dgm:cxn modelId="{B686AA95-E295-4A94-A826-B6B5F95879E4}" type="presOf" srcId="{C8AB4B64-ECBC-43B0-AEAF-7374C911D2DF}" destId="{16A1363F-489F-4F01-9E92-D39306983E90}" srcOrd="0" destOrd="0" presId="urn:microsoft.com/office/officeart/2018/2/layout/IconVerticalSolidList"/>
    <dgm:cxn modelId="{27A919CB-DC3C-48A9-9EDB-645FBD2741E2}" type="presOf" srcId="{71625B92-8F41-4F00-A2AB-25366E1A64E0}" destId="{198851EE-89CA-406F-9903-256F64EEEC92}" srcOrd="0" destOrd="0" presId="urn:microsoft.com/office/officeart/2018/2/layout/IconVerticalSolidList"/>
    <dgm:cxn modelId="{791362D0-E5A0-400B-A32C-387FB15EC416}" type="presOf" srcId="{07B296F8-5CD3-43D2-AEA6-5453783A8184}" destId="{14621931-3797-456F-A604-A233E0A3BEFD}" srcOrd="0" destOrd="0" presId="urn:microsoft.com/office/officeart/2018/2/layout/IconVerticalSolidList"/>
    <dgm:cxn modelId="{14E6E6DF-CC0D-4980-927F-FC931ABA902F}" type="presOf" srcId="{ACF99FA3-0C4F-49E0-9791-513C262A99F8}" destId="{2AA11C51-5CE5-494A-925C-7D7DDE0BB236}" srcOrd="0" destOrd="0" presId="urn:microsoft.com/office/officeart/2018/2/layout/IconVerticalSolidList"/>
    <dgm:cxn modelId="{EA9E0CE3-DB55-495D-B3D6-772E52E9260F}" srcId="{ACF99FA3-0C4F-49E0-9791-513C262A99F8}" destId="{C8AB4B64-ECBC-43B0-AEAF-7374C911D2DF}" srcOrd="0" destOrd="0" parTransId="{DA9B31EC-3052-44C1-AA64-53BDF8CDADCA}" sibTransId="{A554167F-C4CA-454F-A640-1CD74851F8A4}"/>
    <dgm:cxn modelId="{A4AB4F0F-53EE-4F03-BD09-3ECFD94F27BA}" type="presParOf" srcId="{2AA11C51-5CE5-494A-925C-7D7DDE0BB236}" destId="{EA8C0C7C-0871-48C0-9218-415459FBE3CB}" srcOrd="0" destOrd="0" presId="urn:microsoft.com/office/officeart/2018/2/layout/IconVerticalSolidList"/>
    <dgm:cxn modelId="{829B862F-36AE-474A-AE77-F6EF5030EDAF}" type="presParOf" srcId="{EA8C0C7C-0871-48C0-9218-415459FBE3CB}" destId="{9DD0649E-0B72-4421-9C92-58C4C770624C}" srcOrd="0" destOrd="0" presId="urn:microsoft.com/office/officeart/2018/2/layout/IconVerticalSolidList"/>
    <dgm:cxn modelId="{99471C29-6E1F-4EA4-A861-FB6ADD1A9545}" type="presParOf" srcId="{EA8C0C7C-0871-48C0-9218-415459FBE3CB}" destId="{9321894A-B244-4F97-9F16-88573142B6BA}" srcOrd="1" destOrd="0" presId="urn:microsoft.com/office/officeart/2018/2/layout/IconVerticalSolidList"/>
    <dgm:cxn modelId="{D8480366-9076-482C-9E61-7B768D9B34D1}" type="presParOf" srcId="{EA8C0C7C-0871-48C0-9218-415459FBE3CB}" destId="{7387AE1A-B341-4D1E-B466-DF2AB2210974}" srcOrd="2" destOrd="0" presId="urn:microsoft.com/office/officeart/2018/2/layout/IconVerticalSolidList"/>
    <dgm:cxn modelId="{19FBAD5D-58C5-4E02-B5B3-ABADE53675B2}" type="presParOf" srcId="{EA8C0C7C-0871-48C0-9218-415459FBE3CB}" destId="{16A1363F-489F-4F01-9E92-D39306983E90}" srcOrd="3" destOrd="0" presId="urn:microsoft.com/office/officeart/2018/2/layout/IconVerticalSolidList"/>
    <dgm:cxn modelId="{18E2D56C-E83D-4925-A972-10EF4FDDD2AD}" type="presParOf" srcId="{2AA11C51-5CE5-494A-925C-7D7DDE0BB236}" destId="{DACB319E-70B4-4D75-9383-0978899B9809}" srcOrd="1" destOrd="0" presId="urn:microsoft.com/office/officeart/2018/2/layout/IconVerticalSolidList"/>
    <dgm:cxn modelId="{BA22A628-468F-4ADE-9EEC-5812EDD3C7FF}" type="presParOf" srcId="{2AA11C51-5CE5-494A-925C-7D7DDE0BB236}" destId="{AB08E178-00FC-477E-98CB-B61404068EBF}" srcOrd="2" destOrd="0" presId="urn:microsoft.com/office/officeart/2018/2/layout/IconVerticalSolidList"/>
    <dgm:cxn modelId="{253A6B70-8A5D-4C45-98BB-D1D362C56098}" type="presParOf" srcId="{AB08E178-00FC-477E-98CB-B61404068EBF}" destId="{777DB9F5-E24D-4D8F-9221-44F34B4B2A29}" srcOrd="0" destOrd="0" presId="urn:microsoft.com/office/officeart/2018/2/layout/IconVerticalSolidList"/>
    <dgm:cxn modelId="{02E687B8-7C64-4C53-BEB7-967A088E7B10}" type="presParOf" srcId="{AB08E178-00FC-477E-98CB-B61404068EBF}" destId="{6E0A45CC-7403-46BD-BCE0-A35AE28CBD5C}" srcOrd="1" destOrd="0" presId="urn:microsoft.com/office/officeart/2018/2/layout/IconVerticalSolidList"/>
    <dgm:cxn modelId="{86179630-C0DE-4418-B6C7-A14F78AC3095}" type="presParOf" srcId="{AB08E178-00FC-477E-98CB-B61404068EBF}" destId="{51BF4C08-8298-4237-8898-DD4C5DDD9751}" srcOrd="2" destOrd="0" presId="urn:microsoft.com/office/officeart/2018/2/layout/IconVerticalSolidList"/>
    <dgm:cxn modelId="{2BC7FA32-7683-4E67-9542-B7F3705D32B2}" type="presParOf" srcId="{AB08E178-00FC-477E-98CB-B61404068EBF}" destId="{D2835C9E-32D4-4244-A360-C39F775F3D64}" srcOrd="3" destOrd="0" presId="urn:microsoft.com/office/officeart/2018/2/layout/IconVerticalSolidList"/>
    <dgm:cxn modelId="{6592BCC0-76F6-42F2-851C-8BCACF2DEA84}" type="presParOf" srcId="{2AA11C51-5CE5-494A-925C-7D7DDE0BB236}" destId="{7AEB8CCE-D98B-4100-B195-FE8734011DD4}" srcOrd="3" destOrd="0" presId="urn:microsoft.com/office/officeart/2018/2/layout/IconVerticalSolidList"/>
    <dgm:cxn modelId="{2874DB70-B936-4E5B-BB79-2650C5C0DEBD}" type="presParOf" srcId="{2AA11C51-5CE5-494A-925C-7D7DDE0BB236}" destId="{38A97FD2-6B3F-4952-A0BC-19F063EE5199}" srcOrd="4" destOrd="0" presId="urn:microsoft.com/office/officeart/2018/2/layout/IconVerticalSolidList"/>
    <dgm:cxn modelId="{C2B4F6B0-8991-49FD-A5DA-E8D167FB84C6}" type="presParOf" srcId="{38A97FD2-6B3F-4952-A0BC-19F063EE5199}" destId="{C8A72AA7-C469-44A2-8A65-C8F56CCEFBEC}" srcOrd="0" destOrd="0" presId="urn:microsoft.com/office/officeart/2018/2/layout/IconVerticalSolidList"/>
    <dgm:cxn modelId="{9D702A8A-0A89-4E0A-ADFD-85EEA1F6B1E8}" type="presParOf" srcId="{38A97FD2-6B3F-4952-A0BC-19F063EE5199}" destId="{09EC669F-C5B0-4607-92EB-74A4B1940E54}" srcOrd="1" destOrd="0" presId="urn:microsoft.com/office/officeart/2018/2/layout/IconVerticalSolidList"/>
    <dgm:cxn modelId="{E389884A-B6E4-4BFE-99F7-1A516D47461C}" type="presParOf" srcId="{38A97FD2-6B3F-4952-A0BC-19F063EE5199}" destId="{85E66D07-F1A1-4945-AB37-6467116D2731}" srcOrd="2" destOrd="0" presId="urn:microsoft.com/office/officeart/2018/2/layout/IconVerticalSolidList"/>
    <dgm:cxn modelId="{7CFF444B-612B-4673-A6FD-B2C82E84537D}" type="presParOf" srcId="{38A97FD2-6B3F-4952-A0BC-19F063EE5199}" destId="{14621931-3797-456F-A604-A233E0A3BEFD}" srcOrd="3" destOrd="0" presId="urn:microsoft.com/office/officeart/2018/2/layout/IconVerticalSolidList"/>
    <dgm:cxn modelId="{AD8A40E4-E7EB-4790-A62C-ED80B93171B1}" type="presParOf" srcId="{2AA11C51-5CE5-494A-925C-7D7DDE0BB236}" destId="{608A355D-0C36-4131-B89C-E9F0C58FA27E}" srcOrd="5" destOrd="0" presId="urn:microsoft.com/office/officeart/2018/2/layout/IconVerticalSolidList"/>
    <dgm:cxn modelId="{3B011C8E-6681-49A4-B78E-71884CBF0F86}" type="presParOf" srcId="{2AA11C51-5CE5-494A-925C-7D7DDE0BB236}" destId="{C8ECBAA0-3284-4CEB-80E0-10598087E5A6}" srcOrd="6" destOrd="0" presId="urn:microsoft.com/office/officeart/2018/2/layout/IconVerticalSolidList"/>
    <dgm:cxn modelId="{604E9152-F14C-4EC7-923C-908C0FD93C6A}" type="presParOf" srcId="{C8ECBAA0-3284-4CEB-80E0-10598087E5A6}" destId="{4A175D3E-CF80-4BA4-9CF3-662534445FA2}" srcOrd="0" destOrd="0" presId="urn:microsoft.com/office/officeart/2018/2/layout/IconVerticalSolidList"/>
    <dgm:cxn modelId="{B574C18C-197C-4933-A838-86A42ED3D87C}" type="presParOf" srcId="{C8ECBAA0-3284-4CEB-80E0-10598087E5A6}" destId="{50DC6D5C-63DA-4109-BAC1-F43DFC4F02F9}" srcOrd="1" destOrd="0" presId="urn:microsoft.com/office/officeart/2018/2/layout/IconVerticalSolidList"/>
    <dgm:cxn modelId="{8C5D2760-7BD1-48C9-A574-ABDF32A348A0}" type="presParOf" srcId="{C8ECBAA0-3284-4CEB-80E0-10598087E5A6}" destId="{32131F3C-6703-41FB-A143-3C1D2B44F9BD}" srcOrd="2" destOrd="0" presId="urn:microsoft.com/office/officeart/2018/2/layout/IconVerticalSolidList"/>
    <dgm:cxn modelId="{4E0F67B8-8558-4F8B-B708-24ACD681D5F0}" type="presParOf" srcId="{C8ECBAA0-3284-4CEB-80E0-10598087E5A6}" destId="{89E4CF17-CDEB-4155-8464-C29880414673}" srcOrd="3" destOrd="0" presId="urn:microsoft.com/office/officeart/2018/2/layout/IconVerticalSolidList"/>
    <dgm:cxn modelId="{84BED7D4-8A02-49E8-A8B1-EE697A13714D}" type="presParOf" srcId="{2AA11C51-5CE5-494A-925C-7D7DDE0BB236}" destId="{25DCB32D-E5C4-4C9F-B2FC-955ACC74E53B}" srcOrd="7" destOrd="0" presId="urn:microsoft.com/office/officeart/2018/2/layout/IconVerticalSolidList"/>
    <dgm:cxn modelId="{E110FC70-75C1-45C4-A3DB-F1F2975E0EED}" type="presParOf" srcId="{2AA11C51-5CE5-494A-925C-7D7DDE0BB236}" destId="{E7CCE7DD-1E98-49BF-BB99-9ED9CAA5FB18}" srcOrd="8" destOrd="0" presId="urn:microsoft.com/office/officeart/2018/2/layout/IconVerticalSolidList"/>
    <dgm:cxn modelId="{E6862F38-A493-4374-9DB4-9BA1341F3D0B}" type="presParOf" srcId="{E7CCE7DD-1E98-49BF-BB99-9ED9CAA5FB18}" destId="{E44FBEB1-849E-4500-BC89-BC894C8F1067}" srcOrd="0" destOrd="0" presId="urn:microsoft.com/office/officeart/2018/2/layout/IconVerticalSolidList"/>
    <dgm:cxn modelId="{E133A7EA-9778-4073-A2D8-79C0714DFA5B}" type="presParOf" srcId="{E7CCE7DD-1E98-49BF-BB99-9ED9CAA5FB18}" destId="{1965747E-B1A8-445F-8BFD-189C2FCA9C2E}" srcOrd="1" destOrd="0" presId="urn:microsoft.com/office/officeart/2018/2/layout/IconVerticalSolidList"/>
    <dgm:cxn modelId="{0F28834D-B874-4E3A-825F-33126EB8EF50}" type="presParOf" srcId="{E7CCE7DD-1E98-49BF-BB99-9ED9CAA5FB18}" destId="{A847F0C8-CF29-4143-8FCE-CC566D0C80C9}" srcOrd="2" destOrd="0" presId="urn:microsoft.com/office/officeart/2018/2/layout/IconVerticalSolidList"/>
    <dgm:cxn modelId="{62BB203B-5EC3-427E-9828-A0B6F221E4E0}" type="presParOf" srcId="{E7CCE7DD-1E98-49BF-BB99-9ED9CAA5FB18}" destId="{198851EE-89CA-406F-9903-256F64EEEC9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ACF6BD-08DB-4738-BF79-CE7522ED3CD4}"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4713037-4201-488D-8821-4082ABF55554}">
      <dgm:prSet/>
      <dgm:spPr>
        <a:ln>
          <a:solidFill>
            <a:schemeClr val="accent1"/>
          </a:solidFill>
        </a:ln>
      </dgm:spPr>
      <dgm:t>
        <a:bodyPr/>
        <a:lstStyle/>
        <a:p>
          <a:r>
            <a:rPr lang="en-GB" dirty="0"/>
            <a:t>To keep a record of your learning</a:t>
          </a:r>
          <a:endParaRPr lang="en-US" dirty="0"/>
        </a:p>
      </dgm:t>
    </dgm:pt>
    <dgm:pt modelId="{5643EEEB-8579-42B0-BDD1-9FEA68E59B31}" type="parTrans" cxnId="{3399AB14-6156-4A63-8607-A2357F3846C3}">
      <dgm:prSet/>
      <dgm:spPr/>
      <dgm:t>
        <a:bodyPr/>
        <a:lstStyle/>
        <a:p>
          <a:endParaRPr lang="en-US"/>
        </a:p>
      </dgm:t>
    </dgm:pt>
    <dgm:pt modelId="{572EC7DB-38B2-4D53-9339-46BBD98A52A6}" type="sibTrans" cxnId="{3399AB14-6156-4A63-8607-A2357F3846C3}">
      <dgm:prSet/>
      <dgm:spPr/>
      <dgm:t>
        <a:bodyPr/>
        <a:lstStyle/>
        <a:p>
          <a:endParaRPr lang="en-US"/>
        </a:p>
      </dgm:t>
    </dgm:pt>
    <dgm:pt modelId="{355F1AF8-4F53-4A95-A157-01147500C5EF}">
      <dgm:prSet/>
      <dgm:spPr>
        <a:ln>
          <a:solidFill>
            <a:schemeClr val="accent1"/>
          </a:solidFill>
        </a:ln>
      </dgm:spPr>
      <dgm:t>
        <a:bodyPr/>
        <a:lstStyle/>
        <a:p>
          <a:r>
            <a:rPr lang="en-GB" dirty="0"/>
            <a:t>Th help your understanding</a:t>
          </a:r>
          <a:endParaRPr lang="en-US" dirty="0"/>
        </a:p>
      </dgm:t>
    </dgm:pt>
    <dgm:pt modelId="{FBD36E9B-647D-42F1-AE77-992C5B1A7FEE}" type="parTrans" cxnId="{936BB32E-1043-40FB-A81E-889A8B21E481}">
      <dgm:prSet/>
      <dgm:spPr/>
      <dgm:t>
        <a:bodyPr/>
        <a:lstStyle/>
        <a:p>
          <a:endParaRPr lang="en-US"/>
        </a:p>
      </dgm:t>
    </dgm:pt>
    <dgm:pt modelId="{03F34598-21F4-4CBB-9A75-2541E3217739}" type="sibTrans" cxnId="{936BB32E-1043-40FB-A81E-889A8B21E481}">
      <dgm:prSet/>
      <dgm:spPr/>
      <dgm:t>
        <a:bodyPr/>
        <a:lstStyle/>
        <a:p>
          <a:endParaRPr lang="en-US"/>
        </a:p>
      </dgm:t>
    </dgm:pt>
    <dgm:pt modelId="{2853812C-6AED-4B6B-B49A-1728B2A45F7F}">
      <dgm:prSet/>
      <dgm:spPr>
        <a:ln>
          <a:solidFill>
            <a:schemeClr val="accent1"/>
          </a:solidFill>
        </a:ln>
      </dgm:spPr>
      <dgm:t>
        <a:bodyPr/>
        <a:lstStyle/>
        <a:p>
          <a:r>
            <a:rPr lang="en-GB" dirty="0"/>
            <a:t>To help your writing</a:t>
          </a:r>
          <a:endParaRPr lang="en-US" dirty="0"/>
        </a:p>
      </dgm:t>
    </dgm:pt>
    <dgm:pt modelId="{5718824E-A630-4265-989F-FAFFB35F5606}" type="parTrans" cxnId="{8A5BF37F-F87E-40D9-95F7-2946122FE2D6}">
      <dgm:prSet/>
      <dgm:spPr/>
      <dgm:t>
        <a:bodyPr/>
        <a:lstStyle/>
        <a:p>
          <a:endParaRPr lang="en-US"/>
        </a:p>
      </dgm:t>
    </dgm:pt>
    <dgm:pt modelId="{D51967B5-9B15-4658-83CD-B1B14502F224}" type="sibTrans" cxnId="{8A5BF37F-F87E-40D9-95F7-2946122FE2D6}">
      <dgm:prSet/>
      <dgm:spPr/>
      <dgm:t>
        <a:bodyPr/>
        <a:lstStyle/>
        <a:p>
          <a:endParaRPr lang="en-US"/>
        </a:p>
      </dgm:t>
    </dgm:pt>
    <dgm:pt modelId="{753A162B-1567-4F8E-8AF5-C77B18B1A63C}">
      <dgm:prSet/>
      <dgm:spPr>
        <a:ln>
          <a:solidFill>
            <a:schemeClr val="accent1"/>
          </a:solidFill>
        </a:ln>
      </dgm:spPr>
      <dgm:t>
        <a:bodyPr/>
        <a:lstStyle/>
        <a:p>
          <a:r>
            <a:rPr lang="en-GB" dirty="0"/>
            <a:t>To help your memory </a:t>
          </a:r>
          <a:endParaRPr lang="en-US" dirty="0"/>
        </a:p>
      </dgm:t>
    </dgm:pt>
    <dgm:pt modelId="{39B2DF2B-7AA9-41E3-B829-C390920626A8}" type="parTrans" cxnId="{3640FC8B-5BD2-4A0B-91CA-B2EE0773B453}">
      <dgm:prSet/>
      <dgm:spPr/>
      <dgm:t>
        <a:bodyPr/>
        <a:lstStyle/>
        <a:p>
          <a:endParaRPr lang="en-US"/>
        </a:p>
      </dgm:t>
    </dgm:pt>
    <dgm:pt modelId="{4F5A16D5-3E28-4512-A6AA-C7F67F27FEFA}" type="sibTrans" cxnId="{3640FC8B-5BD2-4A0B-91CA-B2EE0773B453}">
      <dgm:prSet/>
      <dgm:spPr/>
      <dgm:t>
        <a:bodyPr/>
        <a:lstStyle/>
        <a:p>
          <a:endParaRPr lang="en-US"/>
        </a:p>
      </dgm:t>
    </dgm:pt>
    <dgm:pt modelId="{8FEBBDFE-90DF-42E8-85D0-FBA6088EF61C}">
      <dgm:prSet/>
      <dgm:spPr>
        <a:ln>
          <a:solidFill>
            <a:schemeClr val="accent1"/>
          </a:solidFill>
        </a:ln>
      </dgm:spPr>
      <dgm:t>
        <a:bodyPr/>
        <a:lstStyle/>
        <a:p>
          <a:r>
            <a:rPr lang="en-GB" dirty="0"/>
            <a:t>To prepare for exams</a:t>
          </a:r>
          <a:endParaRPr lang="en-US" dirty="0"/>
        </a:p>
      </dgm:t>
    </dgm:pt>
    <dgm:pt modelId="{C778B26C-60FB-498B-B246-06F41539444F}" type="parTrans" cxnId="{5CA7BA1E-C821-41CF-88BD-B0DB351ADCE0}">
      <dgm:prSet/>
      <dgm:spPr/>
      <dgm:t>
        <a:bodyPr/>
        <a:lstStyle/>
        <a:p>
          <a:endParaRPr lang="en-US"/>
        </a:p>
      </dgm:t>
    </dgm:pt>
    <dgm:pt modelId="{2E051027-63A9-4042-A1D2-944CD4D367B7}" type="sibTrans" cxnId="{5CA7BA1E-C821-41CF-88BD-B0DB351ADCE0}">
      <dgm:prSet/>
      <dgm:spPr/>
      <dgm:t>
        <a:bodyPr/>
        <a:lstStyle/>
        <a:p>
          <a:endParaRPr lang="en-US"/>
        </a:p>
      </dgm:t>
    </dgm:pt>
    <dgm:pt modelId="{F1123D43-EBA8-4C0A-B55A-D0E2FADA8AEE}" type="pres">
      <dgm:prSet presAssocID="{AEACF6BD-08DB-4738-BF79-CE7522ED3CD4}" presName="root" presStyleCnt="0">
        <dgm:presLayoutVars>
          <dgm:dir/>
          <dgm:resizeHandles val="exact"/>
        </dgm:presLayoutVars>
      </dgm:prSet>
      <dgm:spPr/>
    </dgm:pt>
    <dgm:pt modelId="{E755D861-312A-4307-A003-9583B99C03EA}" type="pres">
      <dgm:prSet presAssocID="{F4713037-4201-488D-8821-4082ABF55554}" presName="compNode" presStyleCnt="0"/>
      <dgm:spPr/>
    </dgm:pt>
    <dgm:pt modelId="{C50BFCC3-7BC5-40FA-A1AA-201F471AAF60}" type="pres">
      <dgm:prSet presAssocID="{F4713037-4201-488D-8821-4082ABF55554}" presName="bgRect" presStyleLbl="bgShp" presStyleIdx="0" presStyleCnt="5"/>
      <dgm:spPr>
        <a:ln>
          <a:solidFill>
            <a:schemeClr val="accent1"/>
          </a:solidFill>
        </a:ln>
      </dgm:spPr>
    </dgm:pt>
    <dgm:pt modelId="{26ECE46B-E44F-48CD-8D2F-73037CF7AFD5}" type="pres">
      <dgm:prSet presAssocID="{F4713037-4201-488D-8821-4082ABF55554}"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Record"/>
        </a:ext>
      </dgm:extLst>
    </dgm:pt>
    <dgm:pt modelId="{5DF50BD2-31CF-47B7-8D9D-B5DC89D701C5}" type="pres">
      <dgm:prSet presAssocID="{F4713037-4201-488D-8821-4082ABF55554}" presName="spaceRect" presStyleCnt="0"/>
      <dgm:spPr/>
    </dgm:pt>
    <dgm:pt modelId="{664CBB36-ABC4-4BF5-B500-2CDD2AB29726}" type="pres">
      <dgm:prSet presAssocID="{F4713037-4201-488D-8821-4082ABF55554}" presName="parTx" presStyleLbl="revTx" presStyleIdx="0" presStyleCnt="5">
        <dgm:presLayoutVars>
          <dgm:chMax val="0"/>
          <dgm:chPref val="0"/>
        </dgm:presLayoutVars>
      </dgm:prSet>
      <dgm:spPr/>
    </dgm:pt>
    <dgm:pt modelId="{8C7F46F1-122E-48DA-A40B-580F06861D03}" type="pres">
      <dgm:prSet presAssocID="{572EC7DB-38B2-4D53-9339-46BBD98A52A6}" presName="sibTrans" presStyleCnt="0"/>
      <dgm:spPr/>
    </dgm:pt>
    <dgm:pt modelId="{9BCF08F6-1800-4D91-A0E5-A715549E57D0}" type="pres">
      <dgm:prSet presAssocID="{355F1AF8-4F53-4A95-A157-01147500C5EF}" presName="compNode" presStyleCnt="0"/>
      <dgm:spPr/>
    </dgm:pt>
    <dgm:pt modelId="{40F67E2D-B62F-4ED8-A5F8-C93D53826F5E}" type="pres">
      <dgm:prSet presAssocID="{355F1AF8-4F53-4A95-A157-01147500C5EF}" presName="bgRect" presStyleLbl="bgShp" presStyleIdx="1" presStyleCnt="5"/>
      <dgm:spPr>
        <a:solidFill>
          <a:schemeClr val="accent1">
            <a:lumMod val="60000"/>
            <a:lumOff val="40000"/>
          </a:schemeClr>
        </a:solidFill>
        <a:ln>
          <a:solidFill>
            <a:schemeClr val="accent1"/>
          </a:solidFill>
        </a:ln>
      </dgm:spPr>
    </dgm:pt>
    <dgm:pt modelId="{AF22E405-8AA8-41AE-895C-CEE3B5D638E5}" type="pres">
      <dgm:prSet presAssocID="{355F1AF8-4F53-4A95-A157-01147500C5EF}"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5DCBADB-86FB-4CC4-8F48-32BCBDFC09EE}" type="pres">
      <dgm:prSet presAssocID="{355F1AF8-4F53-4A95-A157-01147500C5EF}" presName="spaceRect" presStyleCnt="0"/>
      <dgm:spPr/>
    </dgm:pt>
    <dgm:pt modelId="{311BB7A4-A666-4C6A-A765-8BDFA0341E3C}" type="pres">
      <dgm:prSet presAssocID="{355F1AF8-4F53-4A95-A157-01147500C5EF}" presName="parTx" presStyleLbl="revTx" presStyleIdx="1" presStyleCnt="5">
        <dgm:presLayoutVars>
          <dgm:chMax val="0"/>
          <dgm:chPref val="0"/>
        </dgm:presLayoutVars>
      </dgm:prSet>
      <dgm:spPr/>
    </dgm:pt>
    <dgm:pt modelId="{144F1B5A-56C7-472B-9709-18F4AD1AEEF3}" type="pres">
      <dgm:prSet presAssocID="{03F34598-21F4-4CBB-9A75-2541E3217739}" presName="sibTrans" presStyleCnt="0"/>
      <dgm:spPr/>
    </dgm:pt>
    <dgm:pt modelId="{F326CFE7-4EA3-4A36-B27A-BA7CF8189A58}" type="pres">
      <dgm:prSet presAssocID="{2853812C-6AED-4B6B-B49A-1728B2A45F7F}" presName="compNode" presStyleCnt="0"/>
      <dgm:spPr/>
    </dgm:pt>
    <dgm:pt modelId="{E11C9D20-47FF-494A-AC43-E7C3FBD969B6}" type="pres">
      <dgm:prSet presAssocID="{2853812C-6AED-4B6B-B49A-1728B2A45F7F}" presName="bgRect" presStyleLbl="bgShp" presStyleIdx="2" presStyleCnt="5"/>
      <dgm:spPr>
        <a:solidFill>
          <a:schemeClr val="tx2">
            <a:lumMod val="25000"/>
            <a:lumOff val="75000"/>
          </a:schemeClr>
        </a:solidFill>
        <a:ln>
          <a:solidFill>
            <a:schemeClr val="accent1"/>
          </a:solidFill>
        </a:ln>
      </dgm:spPr>
    </dgm:pt>
    <dgm:pt modelId="{4730C9A3-9369-4DF9-8286-F6580377884E}" type="pres">
      <dgm:prSet presAssocID="{2853812C-6AED-4B6B-B49A-1728B2A45F7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encil"/>
        </a:ext>
      </dgm:extLst>
    </dgm:pt>
    <dgm:pt modelId="{BCF69F0B-CA12-424F-A145-3BB89D30321B}" type="pres">
      <dgm:prSet presAssocID="{2853812C-6AED-4B6B-B49A-1728B2A45F7F}" presName="spaceRect" presStyleCnt="0"/>
      <dgm:spPr/>
    </dgm:pt>
    <dgm:pt modelId="{279C4383-C5E0-4171-8B50-97DF042F5DED}" type="pres">
      <dgm:prSet presAssocID="{2853812C-6AED-4B6B-B49A-1728B2A45F7F}" presName="parTx" presStyleLbl="revTx" presStyleIdx="2" presStyleCnt="5">
        <dgm:presLayoutVars>
          <dgm:chMax val="0"/>
          <dgm:chPref val="0"/>
        </dgm:presLayoutVars>
      </dgm:prSet>
      <dgm:spPr/>
    </dgm:pt>
    <dgm:pt modelId="{703DE6E5-AC26-4B15-98D5-B65779492046}" type="pres">
      <dgm:prSet presAssocID="{D51967B5-9B15-4658-83CD-B1B14502F224}" presName="sibTrans" presStyleCnt="0"/>
      <dgm:spPr/>
    </dgm:pt>
    <dgm:pt modelId="{B760B320-A38F-44AF-B6CE-A7BC80EE6D9C}" type="pres">
      <dgm:prSet presAssocID="{753A162B-1567-4F8E-8AF5-C77B18B1A63C}" presName="compNode" presStyleCnt="0"/>
      <dgm:spPr/>
    </dgm:pt>
    <dgm:pt modelId="{B6C3B5C4-BED3-412A-8166-51C7E108EBC9}" type="pres">
      <dgm:prSet presAssocID="{753A162B-1567-4F8E-8AF5-C77B18B1A63C}" presName="bgRect" presStyleLbl="bgShp" presStyleIdx="3" presStyleCnt="5"/>
      <dgm:spPr>
        <a:solidFill>
          <a:schemeClr val="accent4">
            <a:lumMod val="20000"/>
            <a:lumOff val="80000"/>
          </a:schemeClr>
        </a:solidFill>
        <a:ln>
          <a:solidFill>
            <a:schemeClr val="accent1"/>
          </a:solidFill>
        </a:ln>
      </dgm:spPr>
    </dgm:pt>
    <dgm:pt modelId="{A4231392-A6D8-46F0-8D4F-38CC1AF04086}" type="pres">
      <dgm:prSet presAssocID="{753A162B-1567-4F8E-8AF5-C77B18B1A63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025D37C1-4EED-4F97-955F-5984228727D8}" type="pres">
      <dgm:prSet presAssocID="{753A162B-1567-4F8E-8AF5-C77B18B1A63C}" presName="spaceRect" presStyleCnt="0"/>
      <dgm:spPr/>
    </dgm:pt>
    <dgm:pt modelId="{745C3031-F299-44EB-A503-0A664602BC29}" type="pres">
      <dgm:prSet presAssocID="{753A162B-1567-4F8E-8AF5-C77B18B1A63C}" presName="parTx" presStyleLbl="revTx" presStyleIdx="3" presStyleCnt="5">
        <dgm:presLayoutVars>
          <dgm:chMax val="0"/>
          <dgm:chPref val="0"/>
        </dgm:presLayoutVars>
      </dgm:prSet>
      <dgm:spPr/>
    </dgm:pt>
    <dgm:pt modelId="{96EE40F6-78FF-405E-97D9-054599AA5672}" type="pres">
      <dgm:prSet presAssocID="{4F5A16D5-3E28-4512-A6AA-C7F67F27FEFA}" presName="sibTrans" presStyleCnt="0"/>
      <dgm:spPr/>
    </dgm:pt>
    <dgm:pt modelId="{1C21BFE4-AD7C-4573-9CFB-EB15D2855F33}" type="pres">
      <dgm:prSet presAssocID="{8FEBBDFE-90DF-42E8-85D0-FBA6088EF61C}" presName="compNode" presStyleCnt="0"/>
      <dgm:spPr/>
    </dgm:pt>
    <dgm:pt modelId="{74E469A3-C3FA-4622-BBD4-CE17C168EC05}" type="pres">
      <dgm:prSet presAssocID="{8FEBBDFE-90DF-42E8-85D0-FBA6088EF61C}" presName="bgRect" presStyleLbl="bgShp" presStyleIdx="4" presStyleCnt="5"/>
      <dgm:spPr>
        <a:solidFill>
          <a:schemeClr val="accent5">
            <a:lumMod val="20000"/>
            <a:lumOff val="80000"/>
          </a:schemeClr>
        </a:solidFill>
        <a:ln>
          <a:solidFill>
            <a:schemeClr val="accent1"/>
          </a:solidFill>
        </a:ln>
      </dgm:spPr>
    </dgm:pt>
    <dgm:pt modelId="{9F7D69ED-4343-48BA-9FBD-301599C4DE0D}" type="pres">
      <dgm:prSet presAssocID="{8FEBBDFE-90DF-42E8-85D0-FBA6088EF61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ooks"/>
        </a:ext>
      </dgm:extLst>
    </dgm:pt>
    <dgm:pt modelId="{4378CB98-0D27-46BC-86A1-51185E22CC15}" type="pres">
      <dgm:prSet presAssocID="{8FEBBDFE-90DF-42E8-85D0-FBA6088EF61C}" presName="spaceRect" presStyleCnt="0"/>
      <dgm:spPr/>
    </dgm:pt>
    <dgm:pt modelId="{0193578F-9707-4F26-90A4-692BCEC2ECD1}" type="pres">
      <dgm:prSet presAssocID="{8FEBBDFE-90DF-42E8-85D0-FBA6088EF61C}" presName="parTx" presStyleLbl="revTx" presStyleIdx="4" presStyleCnt="5">
        <dgm:presLayoutVars>
          <dgm:chMax val="0"/>
          <dgm:chPref val="0"/>
        </dgm:presLayoutVars>
      </dgm:prSet>
      <dgm:spPr/>
    </dgm:pt>
  </dgm:ptLst>
  <dgm:cxnLst>
    <dgm:cxn modelId="{2843AB00-149F-448A-A1C9-2B02BA6B979F}" type="presOf" srcId="{2853812C-6AED-4B6B-B49A-1728B2A45F7F}" destId="{279C4383-C5E0-4171-8B50-97DF042F5DED}" srcOrd="0" destOrd="0" presId="urn:microsoft.com/office/officeart/2018/2/layout/IconVerticalSolidList"/>
    <dgm:cxn modelId="{3399AB14-6156-4A63-8607-A2357F3846C3}" srcId="{AEACF6BD-08DB-4738-BF79-CE7522ED3CD4}" destId="{F4713037-4201-488D-8821-4082ABF55554}" srcOrd="0" destOrd="0" parTransId="{5643EEEB-8579-42B0-BDD1-9FEA68E59B31}" sibTransId="{572EC7DB-38B2-4D53-9339-46BBD98A52A6}"/>
    <dgm:cxn modelId="{5CA7BA1E-C821-41CF-88BD-B0DB351ADCE0}" srcId="{AEACF6BD-08DB-4738-BF79-CE7522ED3CD4}" destId="{8FEBBDFE-90DF-42E8-85D0-FBA6088EF61C}" srcOrd="4" destOrd="0" parTransId="{C778B26C-60FB-498B-B246-06F41539444F}" sibTransId="{2E051027-63A9-4042-A1D2-944CD4D367B7}"/>
    <dgm:cxn modelId="{936BB32E-1043-40FB-A81E-889A8B21E481}" srcId="{AEACF6BD-08DB-4738-BF79-CE7522ED3CD4}" destId="{355F1AF8-4F53-4A95-A157-01147500C5EF}" srcOrd="1" destOrd="0" parTransId="{FBD36E9B-647D-42F1-AE77-992C5B1A7FEE}" sibTransId="{03F34598-21F4-4CBB-9A75-2541E3217739}"/>
    <dgm:cxn modelId="{2E432430-5A94-4ED7-BDE7-8239D56A3861}" type="presOf" srcId="{753A162B-1567-4F8E-8AF5-C77B18B1A63C}" destId="{745C3031-F299-44EB-A503-0A664602BC29}" srcOrd="0" destOrd="0" presId="urn:microsoft.com/office/officeart/2018/2/layout/IconVerticalSolidList"/>
    <dgm:cxn modelId="{58C2646C-E85C-487A-9F57-4E32F90FC237}" type="presOf" srcId="{8FEBBDFE-90DF-42E8-85D0-FBA6088EF61C}" destId="{0193578F-9707-4F26-90A4-692BCEC2ECD1}" srcOrd="0" destOrd="0" presId="urn:microsoft.com/office/officeart/2018/2/layout/IconVerticalSolidList"/>
    <dgm:cxn modelId="{8A5BF37F-F87E-40D9-95F7-2946122FE2D6}" srcId="{AEACF6BD-08DB-4738-BF79-CE7522ED3CD4}" destId="{2853812C-6AED-4B6B-B49A-1728B2A45F7F}" srcOrd="2" destOrd="0" parTransId="{5718824E-A630-4265-989F-FAFFB35F5606}" sibTransId="{D51967B5-9B15-4658-83CD-B1B14502F224}"/>
    <dgm:cxn modelId="{3640FC8B-5BD2-4A0B-91CA-B2EE0773B453}" srcId="{AEACF6BD-08DB-4738-BF79-CE7522ED3CD4}" destId="{753A162B-1567-4F8E-8AF5-C77B18B1A63C}" srcOrd="3" destOrd="0" parTransId="{39B2DF2B-7AA9-41E3-B829-C390920626A8}" sibTransId="{4F5A16D5-3E28-4512-A6AA-C7F67F27FEFA}"/>
    <dgm:cxn modelId="{153D2DA6-585F-454A-A3FE-AC3B7B04C107}" type="presOf" srcId="{355F1AF8-4F53-4A95-A157-01147500C5EF}" destId="{311BB7A4-A666-4C6A-A765-8BDFA0341E3C}" srcOrd="0" destOrd="0" presId="urn:microsoft.com/office/officeart/2018/2/layout/IconVerticalSolidList"/>
    <dgm:cxn modelId="{067B2BB1-8929-4360-A567-327E0F85E6EA}" type="presOf" srcId="{F4713037-4201-488D-8821-4082ABF55554}" destId="{664CBB36-ABC4-4BF5-B500-2CDD2AB29726}" srcOrd="0" destOrd="0" presId="urn:microsoft.com/office/officeart/2018/2/layout/IconVerticalSolidList"/>
    <dgm:cxn modelId="{2529E2FB-27E3-44C3-A093-66B0A87B652A}" type="presOf" srcId="{AEACF6BD-08DB-4738-BF79-CE7522ED3CD4}" destId="{F1123D43-EBA8-4C0A-B55A-D0E2FADA8AEE}" srcOrd="0" destOrd="0" presId="urn:microsoft.com/office/officeart/2018/2/layout/IconVerticalSolidList"/>
    <dgm:cxn modelId="{2DE353D1-A17C-4BB3-B117-4482C3B7347B}" type="presParOf" srcId="{F1123D43-EBA8-4C0A-B55A-D0E2FADA8AEE}" destId="{E755D861-312A-4307-A003-9583B99C03EA}" srcOrd="0" destOrd="0" presId="urn:microsoft.com/office/officeart/2018/2/layout/IconVerticalSolidList"/>
    <dgm:cxn modelId="{8C3CFB9A-A077-49AA-8FDD-46308ABE7335}" type="presParOf" srcId="{E755D861-312A-4307-A003-9583B99C03EA}" destId="{C50BFCC3-7BC5-40FA-A1AA-201F471AAF60}" srcOrd="0" destOrd="0" presId="urn:microsoft.com/office/officeart/2018/2/layout/IconVerticalSolidList"/>
    <dgm:cxn modelId="{5C2894D1-99AA-4D4E-A700-17985BC60B83}" type="presParOf" srcId="{E755D861-312A-4307-A003-9583B99C03EA}" destId="{26ECE46B-E44F-48CD-8D2F-73037CF7AFD5}" srcOrd="1" destOrd="0" presId="urn:microsoft.com/office/officeart/2018/2/layout/IconVerticalSolidList"/>
    <dgm:cxn modelId="{081F1A20-920C-4251-BF64-9D7C18DB243C}" type="presParOf" srcId="{E755D861-312A-4307-A003-9583B99C03EA}" destId="{5DF50BD2-31CF-47B7-8D9D-B5DC89D701C5}" srcOrd="2" destOrd="0" presId="urn:microsoft.com/office/officeart/2018/2/layout/IconVerticalSolidList"/>
    <dgm:cxn modelId="{17DEAE11-E0B4-4F95-BEAD-9798FE974546}" type="presParOf" srcId="{E755D861-312A-4307-A003-9583B99C03EA}" destId="{664CBB36-ABC4-4BF5-B500-2CDD2AB29726}" srcOrd="3" destOrd="0" presId="urn:microsoft.com/office/officeart/2018/2/layout/IconVerticalSolidList"/>
    <dgm:cxn modelId="{8AD48B38-856D-433C-816C-AEEA1768601E}" type="presParOf" srcId="{F1123D43-EBA8-4C0A-B55A-D0E2FADA8AEE}" destId="{8C7F46F1-122E-48DA-A40B-580F06861D03}" srcOrd="1" destOrd="0" presId="urn:microsoft.com/office/officeart/2018/2/layout/IconVerticalSolidList"/>
    <dgm:cxn modelId="{76EC98D4-6871-4E58-B67E-558221C1C2A8}" type="presParOf" srcId="{F1123D43-EBA8-4C0A-B55A-D0E2FADA8AEE}" destId="{9BCF08F6-1800-4D91-A0E5-A715549E57D0}" srcOrd="2" destOrd="0" presId="urn:microsoft.com/office/officeart/2018/2/layout/IconVerticalSolidList"/>
    <dgm:cxn modelId="{EDC8CC84-FCDC-455D-B3BB-3E4D7C0208FC}" type="presParOf" srcId="{9BCF08F6-1800-4D91-A0E5-A715549E57D0}" destId="{40F67E2D-B62F-4ED8-A5F8-C93D53826F5E}" srcOrd="0" destOrd="0" presId="urn:microsoft.com/office/officeart/2018/2/layout/IconVerticalSolidList"/>
    <dgm:cxn modelId="{97F83EBE-E847-4048-9ED5-53C14E456514}" type="presParOf" srcId="{9BCF08F6-1800-4D91-A0E5-A715549E57D0}" destId="{AF22E405-8AA8-41AE-895C-CEE3B5D638E5}" srcOrd="1" destOrd="0" presId="urn:microsoft.com/office/officeart/2018/2/layout/IconVerticalSolidList"/>
    <dgm:cxn modelId="{8CCA0374-CD4B-4755-A046-224DAC6D74DD}" type="presParOf" srcId="{9BCF08F6-1800-4D91-A0E5-A715549E57D0}" destId="{A5DCBADB-86FB-4CC4-8F48-32BCBDFC09EE}" srcOrd="2" destOrd="0" presId="urn:microsoft.com/office/officeart/2018/2/layout/IconVerticalSolidList"/>
    <dgm:cxn modelId="{CFEDDDA2-573F-4B7E-9C9C-C04A4AA8CBBC}" type="presParOf" srcId="{9BCF08F6-1800-4D91-A0E5-A715549E57D0}" destId="{311BB7A4-A666-4C6A-A765-8BDFA0341E3C}" srcOrd="3" destOrd="0" presId="urn:microsoft.com/office/officeart/2018/2/layout/IconVerticalSolidList"/>
    <dgm:cxn modelId="{58637764-667E-4FEF-A943-E79CCD21B1EA}" type="presParOf" srcId="{F1123D43-EBA8-4C0A-B55A-D0E2FADA8AEE}" destId="{144F1B5A-56C7-472B-9709-18F4AD1AEEF3}" srcOrd="3" destOrd="0" presId="urn:microsoft.com/office/officeart/2018/2/layout/IconVerticalSolidList"/>
    <dgm:cxn modelId="{7D8FF127-1469-41A4-89B8-A8E9F34746C8}" type="presParOf" srcId="{F1123D43-EBA8-4C0A-B55A-D0E2FADA8AEE}" destId="{F326CFE7-4EA3-4A36-B27A-BA7CF8189A58}" srcOrd="4" destOrd="0" presId="urn:microsoft.com/office/officeart/2018/2/layout/IconVerticalSolidList"/>
    <dgm:cxn modelId="{0A617C37-E485-42E7-B8D1-0411320EAD51}" type="presParOf" srcId="{F326CFE7-4EA3-4A36-B27A-BA7CF8189A58}" destId="{E11C9D20-47FF-494A-AC43-E7C3FBD969B6}" srcOrd="0" destOrd="0" presId="urn:microsoft.com/office/officeart/2018/2/layout/IconVerticalSolidList"/>
    <dgm:cxn modelId="{D0211432-FC2B-4644-8D99-762B552A980C}" type="presParOf" srcId="{F326CFE7-4EA3-4A36-B27A-BA7CF8189A58}" destId="{4730C9A3-9369-4DF9-8286-F6580377884E}" srcOrd="1" destOrd="0" presId="urn:microsoft.com/office/officeart/2018/2/layout/IconVerticalSolidList"/>
    <dgm:cxn modelId="{04910F23-565D-4198-BD21-DEA9288D68D8}" type="presParOf" srcId="{F326CFE7-4EA3-4A36-B27A-BA7CF8189A58}" destId="{BCF69F0B-CA12-424F-A145-3BB89D30321B}" srcOrd="2" destOrd="0" presId="urn:microsoft.com/office/officeart/2018/2/layout/IconVerticalSolidList"/>
    <dgm:cxn modelId="{B122D5A3-57AD-4519-8453-7D6CB8756C3C}" type="presParOf" srcId="{F326CFE7-4EA3-4A36-B27A-BA7CF8189A58}" destId="{279C4383-C5E0-4171-8B50-97DF042F5DED}" srcOrd="3" destOrd="0" presId="urn:microsoft.com/office/officeart/2018/2/layout/IconVerticalSolidList"/>
    <dgm:cxn modelId="{5AE28B85-511E-4968-A958-12652A92BB51}" type="presParOf" srcId="{F1123D43-EBA8-4C0A-B55A-D0E2FADA8AEE}" destId="{703DE6E5-AC26-4B15-98D5-B65779492046}" srcOrd="5" destOrd="0" presId="urn:microsoft.com/office/officeart/2018/2/layout/IconVerticalSolidList"/>
    <dgm:cxn modelId="{F507F70F-1371-412C-AE1B-22BDB3B89C1F}" type="presParOf" srcId="{F1123D43-EBA8-4C0A-B55A-D0E2FADA8AEE}" destId="{B760B320-A38F-44AF-B6CE-A7BC80EE6D9C}" srcOrd="6" destOrd="0" presId="urn:microsoft.com/office/officeart/2018/2/layout/IconVerticalSolidList"/>
    <dgm:cxn modelId="{603A14EF-1700-42E9-B92B-FBDA0F4BE090}" type="presParOf" srcId="{B760B320-A38F-44AF-B6CE-A7BC80EE6D9C}" destId="{B6C3B5C4-BED3-412A-8166-51C7E108EBC9}" srcOrd="0" destOrd="0" presId="urn:microsoft.com/office/officeart/2018/2/layout/IconVerticalSolidList"/>
    <dgm:cxn modelId="{B21E4A50-ACA9-4602-B1F6-EF263E98EABD}" type="presParOf" srcId="{B760B320-A38F-44AF-B6CE-A7BC80EE6D9C}" destId="{A4231392-A6D8-46F0-8D4F-38CC1AF04086}" srcOrd="1" destOrd="0" presId="urn:microsoft.com/office/officeart/2018/2/layout/IconVerticalSolidList"/>
    <dgm:cxn modelId="{1F1F1940-59A2-434E-9166-77D8E0D8F500}" type="presParOf" srcId="{B760B320-A38F-44AF-B6CE-A7BC80EE6D9C}" destId="{025D37C1-4EED-4F97-955F-5984228727D8}" srcOrd="2" destOrd="0" presId="urn:microsoft.com/office/officeart/2018/2/layout/IconVerticalSolidList"/>
    <dgm:cxn modelId="{323D3A66-1656-4C37-A337-64328F1D0FF6}" type="presParOf" srcId="{B760B320-A38F-44AF-B6CE-A7BC80EE6D9C}" destId="{745C3031-F299-44EB-A503-0A664602BC29}" srcOrd="3" destOrd="0" presId="urn:microsoft.com/office/officeart/2018/2/layout/IconVerticalSolidList"/>
    <dgm:cxn modelId="{1BB71B37-555F-42EB-ABE2-381684A6D339}" type="presParOf" srcId="{F1123D43-EBA8-4C0A-B55A-D0E2FADA8AEE}" destId="{96EE40F6-78FF-405E-97D9-054599AA5672}" srcOrd="7" destOrd="0" presId="urn:microsoft.com/office/officeart/2018/2/layout/IconVerticalSolidList"/>
    <dgm:cxn modelId="{8688D952-DAAA-42D6-A00E-16FEA077FDC1}" type="presParOf" srcId="{F1123D43-EBA8-4C0A-B55A-D0E2FADA8AEE}" destId="{1C21BFE4-AD7C-4573-9CFB-EB15D2855F33}" srcOrd="8" destOrd="0" presId="urn:microsoft.com/office/officeart/2018/2/layout/IconVerticalSolidList"/>
    <dgm:cxn modelId="{F7EC0840-4216-4E64-BD1C-9D4FD0601568}" type="presParOf" srcId="{1C21BFE4-AD7C-4573-9CFB-EB15D2855F33}" destId="{74E469A3-C3FA-4622-BBD4-CE17C168EC05}" srcOrd="0" destOrd="0" presId="urn:microsoft.com/office/officeart/2018/2/layout/IconVerticalSolidList"/>
    <dgm:cxn modelId="{A53FB33C-525B-46CF-A5DC-0172F375C60E}" type="presParOf" srcId="{1C21BFE4-AD7C-4573-9CFB-EB15D2855F33}" destId="{9F7D69ED-4343-48BA-9FBD-301599C4DE0D}" srcOrd="1" destOrd="0" presId="urn:microsoft.com/office/officeart/2018/2/layout/IconVerticalSolidList"/>
    <dgm:cxn modelId="{BB740817-1F61-4071-B9EA-164E99F84C24}" type="presParOf" srcId="{1C21BFE4-AD7C-4573-9CFB-EB15D2855F33}" destId="{4378CB98-0D27-46BC-86A1-51185E22CC15}" srcOrd="2" destOrd="0" presId="urn:microsoft.com/office/officeart/2018/2/layout/IconVerticalSolidList"/>
    <dgm:cxn modelId="{D32C9516-4264-4771-86AF-26273412B74F}" type="presParOf" srcId="{1C21BFE4-AD7C-4573-9CFB-EB15D2855F33}" destId="{0193578F-9707-4F26-90A4-692BCEC2ECD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51CEF8-56DF-4844-96B6-2FCC27C8D26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831306BC-9B45-4531-8567-E3015F90F325}">
      <dgm:prSet/>
      <dgm:spPr/>
      <dgm:t>
        <a:bodyPr/>
        <a:lstStyle/>
        <a:p>
          <a:r>
            <a:rPr lang="en-GB" dirty="0"/>
            <a:t>• Helps you to avoid unintentional plagiarism </a:t>
          </a:r>
          <a:endParaRPr lang="en-US" dirty="0"/>
        </a:p>
      </dgm:t>
    </dgm:pt>
    <dgm:pt modelId="{A907B7E8-F148-4E61-A9D7-3847BA88D11D}" type="parTrans" cxnId="{F8AD5A94-F9A6-4CA2-80FA-306EE9D6CC3F}">
      <dgm:prSet/>
      <dgm:spPr/>
      <dgm:t>
        <a:bodyPr/>
        <a:lstStyle/>
        <a:p>
          <a:endParaRPr lang="en-US"/>
        </a:p>
      </dgm:t>
    </dgm:pt>
    <dgm:pt modelId="{C23AD07D-A73F-4977-81AE-E7A064DE4745}" type="sibTrans" cxnId="{F8AD5A94-F9A6-4CA2-80FA-306EE9D6CC3F}">
      <dgm:prSet/>
      <dgm:spPr/>
      <dgm:t>
        <a:bodyPr/>
        <a:lstStyle/>
        <a:p>
          <a:endParaRPr lang="en-US"/>
        </a:p>
      </dgm:t>
    </dgm:pt>
    <dgm:pt modelId="{9D77788B-6FD1-4869-9961-B113E2D963F2}">
      <dgm:prSet/>
      <dgm:spPr/>
      <dgm:t>
        <a:bodyPr/>
        <a:lstStyle/>
        <a:p>
          <a:r>
            <a:rPr lang="en-GB"/>
            <a:t>• Helps you to focus on what is important in what you are reading or hearing </a:t>
          </a:r>
          <a:endParaRPr lang="en-US"/>
        </a:p>
      </dgm:t>
    </dgm:pt>
    <dgm:pt modelId="{1CDBDF70-37F7-48A9-9846-9C20ADD2DC7F}" type="parTrans" cxnId="{691D28A6-ACE0-4047-A069-FDB5493264B5}">
      <dgm:prSet/>
      <dgm:spPr/>
      <dgm:t>
        <a:bodyPr/>
        <a:lstStyle/>
        <a:p>
          <a:endParaRPr lang="en-US"/>
        </a:p>
      </dgm:t>
    </dgm:pt>
    <dgm:pt modelId="{0C500367-34E1-4D3B-8F8C-B633BD13C9B2}" type="sibTrans" cxnId="{691D28A6-ACE0-4047-A069-FDB5493264B5}">
      <dgm:prSet/>
      <dgm:spPr/>
      <dgm:t>
        <a:bodyPr/>
        <a:lstStyle/>
        <a:p>
          <a:endParaRPr lang="en-US"/>
        </a:p>
      </dgm:t>
    </dgm:pt>
    <dgm:pt modelId="{E387382A-B7E8-42C1-BA69-33BB0F9C38EC}">
      <dgm:prSet/>
      <dgm:spPr/>
      <dgm:t>
        <a:bodyPr/>
        <a:lstStyle/>
        <a:p>
          <a:r>
            <a:rPr lang="en-GB" dirty="0"/>
            <a:t>• Helps you to understand and remember material, and make connections </a:t>
          </a:r>
          <a:endParaRPr lang="en-US" dirty="0"/>
        </a:p>
      </dgm:t>
    </dgm:pt>
    <dgm:pt modelId="{75A0EE6E-D9D8-4653-9615-DB36F4D39401}" type="parTrans" cxnId="{C04605E7-5F98-44F7-8556-B735529993A1}">
      <dgm:prSet/>
      <dgm:spPr/>
      <dgm:t>
        <a:bodyPr/>
        <a:lstStyle/>
        <a:p>
          <a:endParaRPr lang="en-US"/>
        </a:p>
      </dgm:t>
    </dgm:pt>
    <dgm:pt modelId="{B6B7BE17-DA0E-4528-B47E-D16B3828187E}" type="sibTrans" cxnId="{C04605E7-5F98-44F7-8556-B735529993A1}">
      <dgm:prSet/>
      <dgm:spPr/>
      <dgm:t>
        <a:bodyPr/>
        <a:lstStyle/>
        <a:p>
          <a:endParaRPr lang="en-US"/>
        </a:p>
      </dgm:t>
    </dgm:pt>
    <dgm:pt modelId="{9969D753-C084-4981-831E-1491C6EF6221}">
      <dgm:prSet/>
      <dgm:spPr/>
      <dgm:t>
        <a:bodyPr/>
        <a:lstStyle/>
        <a:p>
          <a:r>
            <a:rPr lang="en-GB" dirty="0"/>
            <a:t>• Helps you to structure the assignments you're researching </a:t>
          </a:r>
          <a:endParaRPr lang="en-US" dirty="0"/>
        </a:p>
      </dgm:t>
    </dgm:pt>
    <dgm:pt modelId="{6755AD3B-ED2D-480D-B3E6-0ED5D67599E1}" type="parTrans" cxnId="{AED063AF-495C-4047-B734-2E067B61C135}">
      <dgm:prSet/>
      <dgm:spPr/>
      <dgm:t>
        <a:bodyPr/>
        <a:lstStyle/>
        <a:p>
          <a:endParaRPr lang="en-US"/>
        </a:p>
      </dgm:t>
    </dgm:pt>
    <dgm:pt modelId="{FDD35D6A-C1BB-408B-A49D-A6993D42C9EF}" type="sibTrans" cxnId="{AED063AF-495C-4047-B734-2E067B61C135}">
      <dgm:prSet/>
      <dgm:spPr/>
      <dgm:t>
        <a:bodyPr/>
        <a:lstStyle/>
        <a:p>
          <a:endParaRPr lang="en-US"/>
        </a:p>
      </dgm:t>
    </dgm:pt>
    <dgm:pt modelId="{3D0F2A22-3223-4A6A-85C7-1F237963F8BE}">
      <dgm:prSet/>
      <dgm:spPr/>
      <dgm:t>
        <a:bodyPr/>
        <a:lstStyle/>
        <a:p>
          <a:r>
            <a:rPr lang="en-GB" dirty="0"/>
            <a:t>• Provides a personal record of what you've learnt (more useful than your lecturer's or friends' notes) and records your questions and ideas </a:t>
          </a:r>
          <a:endParaRPr lang="en-US" dirty="0"/>
        </a:p>
      </dgm:t>
    </dgm:pt>
    <dgm:pt modelId="{4515F5F0-2A19-49F5-A12E-A0155F73E443}" type="parTrans" cxnId="{69094ECD-4424-49B7-B52D-A6D1266FB6AA}">
      <dgm:prSet/>
      <dgm:spPr/>
      <dgm:t>
        <a:bodyPr/>
        <a:lstStyle/>
        <a:p>
          <a:endParaRPr lang="en-US"/>
        </a:p>
      </dgm:t>
    </dgm:pt>
    <dgm:pt modelId="{8B964FE5-E02F-43A6-8D46-AE0003A2AC4A}" type="sibTrans" cxnId="{69094ECD-4424-49B7-B52D-A6D1266FB6AA}">
      <dgm:prSet/>
      <dgm:spPr/>
      <dgm:t>
        <a:bodyPr/>
        <a:lstStyle/>
        <a:p>
          <a:endParaRPr lang="en-US"/>
        </a:p>
      </dgm:t>
    </dgm:pt>
    <dgm:pt modelId="{CD6DA8D8-5546-48A0-B46E-85274AB67080}">
      <dgm:prSet/>
      <dgm:spPr/>
      <dgm:t>
        <a:bodyPr/>
        <a:lstStyle/>
        <a:p>
          <a:r>
            <a:rPr lang="en-GB"/>
            <a:t>• Sets you up for exam revision </a:t>
          </a:r>
          <a:endParaRPr lang="en-US"/>
        </a:p>
      </dgm:t>
    </dgm:pt>
    <dgm:pt modelId="{48B9D64F-726F-4EF5-ADCA-BE761B5A02EB}" type="parTrans" cxnId="{B68084FE-4B4F-4DA4-9CB7-84597EB7530C}">
      <dgm:prSet/>
      <dgm:spPr/>
      <dgm:t>
        <a:bodyPr/>
        <a:lstStyle/>
        <a:p>
          <a:endParaRPr lang="en-US"/>
        </a:p>
      </dgm:t>
    </dgm:pt>
    <dgm:pt modelId="{14A7BF0A-BADB-466D-8BDF-C1D3186C6A46}" type="sibTrans" cxnId="{B68084FE-4B4F-4DA4-9CB7-84597EB7530C}">
      <dgm:prSet/>
      <dgm:spPr/>
      <dgm:t>
        <a:bodyPr/>
        <a:lstStyle/>
        <a:p>
          <a:endParaRPr lang="en-US"/>
        </a:p>
      </dgm:t>
    </dgm:pt>
    <dgm:pt modelId="{98235D8C-B6F6-4CB3-BEC5-8D1C9A2D6305}" type="pres">
      <dgm:prSet presAssocID="{1E51CEF8-56DF-4844-96B6-2FCC27C8D265}" presName="root" presStyleCnt="0">
        <dgm:presLayoutVars>
          <dgm:dir/>
          <dgm:resizeHandles val="exact"/>
        </dgm:presLayoutVars>
      </dgm:prSet>
      <dgm:spPr/>
    </dgm:pt>
    <dgm:pt modelId="{D512B15A-7DC2-4271-9567-34EF07DED2FC}" type="pres">
      <dgm:prSet presAssocID="{831306BC-9B45-4531-8567-E3015F90F325}" presName="compNode" presStyleCnt="0"/>
      <dgm:spPr/>
    </dgm:pt>
    <dgm:pt modelId="{5828CF13-F760-4445-A2BD-EA40A6C17DFE}" type="pres">
      <dgm:prSet presAssocID="{831306BC-9B45-4531-8567-E3015F90F325}" presName="bgRect" presStyleLbl="bgShp" presStyleIdx="0" presStyleCnt="6"/>
      <dgm:spPr>
        <a:ln>
          <a:solidFill>
            <a:schemeClr val="accent1"/>
          </a:solidFill>
        </a:ln>
      </dgm:spPr>
    </dgm:pt>
    <dgm:pt modelId="{44E94C7B-80B0-4618-BEFC-10F4A6F2CBD3}" type="pres">
      <dgm:prSet presAssocID="{831306BC-9B45-4531-8567-E3015F90F325}"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o sign"/>
        </a:ext>
      </dgm:extLst>
    </dgm:pt>
    <dgm:pt modelId="{AC7E9C5D-EBE5-42E0-8092-AFA2F2870370}" type="pres">
      <dgm:prSet presAssocID="{831306BC-9B45-4531-8567-E3015F90F325}" presName="spaceRect" presStyleCnt="0"/>
      <dgm:spPr/>
    </dgm:pt>
    <dgm:pt modelId="{4C021527-4F8F-453A-85B5-E5DF1DDFF091}" type="pres">
      <dgm:prSet presAssocID="{831306BC-9B45-4531-8567-E3015F90F325}" presName="parTx" presStyleLbl="revTx" presStyleIdx="0" presStyleCnt="6">
        <dgm:presLayoutVars>
          <dgm:chMax val="0"/>
          <dgm:chPref val="0"/>
        </dgm:presLayoutVars>
      </dgm:prSet>
      <dgm:spPr/>
    </dgm:pt>
    <dgm:pt modelId="{60B05A35-86F0-409E-8335-96A58B8A7F42}" type="pres">
      <dgm:prSet presAssocID="{C23AD07D-A73F-4977-81AE-E7A064DE4745}" presName="sibTrans" presStyleCnt="0"/>
      <dgm:spPr/>
    </dgm:pt>
    <dgm:pt modelId="{FA2FBE49-F1E2-4CC8-9DAA-69D634E1DB9B}" type="pres">
      <dgm:prSet presAssocID="{9D77788B-6FD1-4869-9961-B113E2D963F2}" presName="compNode" presStyleCnt="0"/>
      <dgm:spPr/>
    </dgm:pt>
    <dgm:pt modelId="{03A2E4A3-FD69-45C3-AB04-E3833E513910}" type="pres">
      <dgm:prSet presAssocID="{9D77788B-6FD1-4869-9961-B113E2D963F2}" presName="bgRect" presStyleLbl="bgShp" presStyleIdx="1" presStyleCnt="6"/>
      <dgm:spPr>
        <a:solidFill>
          <a:schemeClr val="accent3">
            <a:lumMod val="20000"/>
            <a:lumOff val="80000"/>
          </a:schemeClr>
        </a:solidFill>
        <a:ln>
          <a:solidFill>
            <a:schemeClr val="accent1"/>
          </a:solidFill>
        </a:ln>
      </dgm:spPr>
    </dgm:pt>
    <dgm:pt modelId="{6133700D-F543-4298-A60A-4D34581EA5AC}" type="pres">
      <dgm:prSet presAssocID="{9D77788B-6FD1-4869-9961-B113E2D963F2}"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
        </a:ext>
      </dgm:extLst>
    </dgm:pt>
    <dgm:pt modelId="{D26A81A9-1E64-4529-8DF6-7CDBA8C4F263}" type="pres">
      <dgm:prSet presAssocID="{9D77788B-6FD1-4869-9961-B113E2D963F2}" presName="spaceRect" presStyleCnt="0"/>
      <dgm:spPr/>
    </dgm:pt>
    <dgm:pt modelId="{8294ED70-DA99-4298-9A90-33E994887854}" type="pres">
      <dgm:prSet presAssocID="{9D77788B-6FD1-4869-9961-B113E2D963F2}" presName="parTx" presStyleLbl="revTx" presStyleIdx="1" presStyleCnt="6">
        <dgm:presLayoutVars>
          <dgm:chMax val="0"/>
          <dgm:chPref val="0"/>
        </dgm:presLayoutVars>
      </dgm:prSet>
      <dgm:spPr/>
    </dgm:pt>
    <dgm:pt modelId="{29FD71C7-91B6-4E24-947B-E6A23E2DBB42}" type="pres">
      <dgm:prSet presAssocID="{0C500367-34E1-4D3B-8F8C-B633BD13C9B2}" presName="sibTrans" presStyleCnt="0"/>
      <dgm:spPr/>
    </dgm:pt>
    <dgm:pt modelId="{09347B79-134A-4849-B9A1-93D3696822C8}" type="pres">
      <dgm:prSet presAssocID="{E387382A-B7E8-42C1-BA69-33BB0F9C38EC}" presName="compNode" presStyleCnt="0"/>
      <dgm:spPr/>
    </dgm:pt>
    <dgm:pt modelId="{43A85EC6-3657-4A97-B70D-941BEEA6103E}" type="pres">
      <dgm:prSet presAssocID="{E387382A-B7E8-42C1-BA69-33BB0F9C38EC}" presName="bgRect" presStyleLbl="bgShp" presStyleIdx="2" presStyleCnt="6"/>
      <dgm:spPr>
        <a:solidFill>
          <a:schemeClr val="accent4">
            <a:lumMod val="20000"/>
            <a:lumOff val="80000"/>
          </a:schemeClr>
        </a:solidFill>
        <a:ln>
          <a:solidFill>
            <a:schemeClr val="accent1"/>
          </a:solidFill>
        </a:ln>
      </dgm:spPr>
    </dgm:pt>
    <dgm:pt modelId="{FDA775F5-4110-45F9-87AE-F331D7AB6289}" type="pres">
      <dgm:prSet presAssocID="{E387382A-B7E8-42C1-BA69-33BB0F9C38EC}"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 Network"/>
        </a:ext>
      </dgm:extLst>
    </dgm:pt>
    <dgm:pt modelId="{E50456B4-4A8D-4DA7-B291-7E7535756752}" type="pres">
      <dgm:prSet presAssocID="{E387382A-B7E8-42C1-BA69-33BB0F9C38EC}" presName="spaceRect" presStyleCnt="0"/>
      <dgm:spPr/>
    </dgm:pt>
    <dgm:pt modelId="{DE0625B7-0A85-46C1-94D0-9E0FEF784990}" type="pres">
      <dgm:prSet presAssocID="{E387382A-B7E8-42C1-BA69-33BB0F9C38EC}" presName="parTx" presStyleLbl="revTx" presStyleIdx="2" presStyleCnt="6">
        <dgm:presLayoutVars>
          <dgm:chMax val="0"/>
          <dgm:chPref val="0"/>
        </dgm:presLayoutVars>
      </dgm:prSet>
      <dgm:spPr/>
    </dgm:pt>
    <dgm:pt modelId="{983BA6D6-12A0-4FE7-8258-45F5FBE85143}" type="pres">
      <dgm:prSet presAssocID="{B6B7BE17-DA0E-4528-B47E-D16B3828187E}" presName="sibTrans" presStyleCnt="0"/>
      <dgm:spPr/>
    </dgm:pt>
    <dgm:pt modelId="{9365ACAF-65AB-4EB0-A88B-496A2EEA8686}" type="pres">
      <dgm:prSet presAssocID="{9969D753-C084-4981-831E-1491C6EF6221}" presName="compNode" presStyleCnt="0"/>
      <dgm:spPr/>
    </dgm:pt>
    <dgm:pt modelId="{E453306D-3731-4E5D-AF9E-E892DFBFEC14}" type="pres">
      <dgm:prSet presAssocID="{9969D753-C084-4981-831E-1491C6EF6221}" presName="bgRect" presStyleLbl="bgShp" presStyleIdx="3" presStyleCnt="6"/>
      <dgm:spPr>
        <a:solidFill>
          <a:schemeClr val="accent5">
            <a:lumMod val="20000"/>
            <a:lumOff val="80000"/>
          </a:schemeClr>
        </a:solidFill>
        <a:ln>
          <a:solidFill>
            <a:schemeClr val="accent1"/>
          </a:solidFill>
        </a:ln>
      </dgm:spPr>
    </dgm:pt>
    <dgm:pt modelId="{B7C50EF3-74CA-4AEC-BEC2-CF00F7362F40}" type="pres">
      <dgm:prSet presAssocID="{9969D753-C084-4981-831E-1491C6EF6221}"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84457550-3850-42C5-AC8B-86E0788FEFF8}" type="pres">
      <dgm:prSet presAssocID="{9969D753-C084-4981-831E-1491C6EF6221}" presName="spaceRect" presStyleCnt="0"/>
      <dgm:spPr/>
    </dgm:pt>
    <dgm:pt modelId="{4ABBB3C2-7771-4D32-8FEF-9021CE7ED4F2}" type="pres">
      <dgm:prSet presAssocID="{9969D753-C084-4981-831E-1491C6EF6221}" presName="parTx" presStyleLbl="revTx" presStyleIdx="3" presStyleCnt="6">
        <dgm:presLayoutVars>
          <dgm:chMax val="0"/>
          <dgm:chPref val="0"/>
        </dgm:presLayoutVars>
      </dgm:prSet>
      <dgm:spPr/>
    </dgm:pt>
    <dgm:pt modelId="{F8CBBA0F-F9D0-48C2-B379-EC91C3C28150}" type="pres">
      <dgm:prSet presAssocID="{FDD35D6A-C1BB-408B-A49D-A6993D42C9EF}" presName="sibTrans" presStyleCnt="0"/>
      <dgm:spPr/>
    </dgm:pt>
    <dgm:pt modelId="{415C0E41-B467-4549-BA52-AC306A06E8E2}" type="pres">
      <dgm:prSet presAssocID="{3D0F2A22-3223-4A6A-85C7-1F237963F8BE}" presName="compNode" presStyleCnt="0"/>
      <dgm:spPr/>
    </dgm:pt>
    <dgm:pt modelId="{58109740-F5C7-441F-AC84-780D0587C359}" type="pres">
      <dgm:prSet presAssocID="{3D0F2A22-3223-4A6A-85C7-1F237963F8BE}" presName="bgRect" presStyleLbl="bgShp" presStyleIdx="4" presStyleCnt="6"/>
      <dgm:spPr>
        <a:solidFill>
          <a:schemeClr val="tx2">
            <a:lumMod val="10000"/>
            <a:lumOff val="90000"/>
          </a:schemeClr>
        </a:solidFill>
        <a:ln>
          <a:solidFill>
            <a:schemeClr val="accent1"/>
          </a:solidFill>
        </a:ln>
      </dgm:spPr>
    </dgm:pt>
    <dgm:pt modelId="{9A120701-BB57-4C19-89C9-96DAEFF08CD5}" type="pres">
      <dgm:prSet presAssocID="{3D0F2A22-3223-4A6A-85C7-1F237963F8BE}"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lassroom"/>
        </a:ext>
      </dgm:extLst>
    </dgm:pt>
    <dgm:pt modelId="{C7C7B72F-43BE-4E57-97D5-79E77A36CDA2}" type="pres">
      <dgm:prSet presAssocID="{3D0F2A22-3223-4A6A-85C7-1F237963F8BE}" presName="spaceRect" presStyleCnt="0"/>
      <dgm:spPr/>
    </dgm:pt>
    <dgm:pt modelId="{A79724A0-6902-4FD3-93F6-3E870D4F4237}" type="pres">
      <dgm:prSet presAssocID="{3D0F2A22-3223-4A6A-85C7-1F237963F8BE}" presName="parTx" presStyleLbl="revTx" presStyleIdx="4" presStyleCnt="6">
        <dgm:presLayoutVars>
          <dgm:chMax val="0"/>
          <dgm:chPref val="0"/>
        </dgm:presLayoutVars>
      </dgm:prSet>
      <dgm:spPr/>
    </dgm:pt>
    <dgm:pt modelId="{D3924631-0371-4B1E-B1D3-FD2BEF8F7A2D}" type="pres">
      <dgm:prSet presAssocID="{8B964FE5-E02F-43A6-8D46-AE0003A2AC4A}" presName="sibTrans" presStyleCnt="0"/>
      <dgm:spPr/>
    </dgm:pt>
    <dgm:pt modelId="{33D94833-8F0F-4B5D-BBAC-C45BE64B2245}" type="pres">
      <dgm:prSet presAssocID="{CD6DA8D8-5546-48A0-B46E-85274AB67080}" presName="compNode" presStyleCnt="0"/>
      <dgm:spPr/>
    </dgm:pt>
    <dgm:pt modelId="{1D1E39DD-0B42-4B89-B492-E9FD02596621}" type="pres">
      <dgm:prSet presAssocID="{CD6DA8D8-5546-48A0-B46E-85274AB67080}" presName="bgRect" presStyleLbl="bgShp" presStyleIdx="5" presStyleCnt="6"/>
      <dgm:spPr>
        <a:solidFill>
          <a:schemeClr val="accent1">
            <a:lumMod val="20000"/>
            <a:lumOff val="80000"/>
          </a:schemeClr>
        </a:solidFill>
        <a:ln>
          <a:solidFill>
            <a:schemeClr val="accent1"/>
          </a:solidFill>
        </a:ln>
      </dgm:spPr>
    </dgm:pt>
    <dgm:pt modelId="{1734D878-A660-453D-8EFF-4F9DDCD5A16D}" type="pres">
      <dgm:prSet presAssocID="{CD6DA8D8-5546-48A0-B46E-85274AB67080}"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d Book"/>
        </a:ext>
      </dgm:extLst>
    </dgm:pt>
    <dgm:pt modelId="{9AE5A9AB-4764-4664-B649-2E969861CC30}" type="pres">
      <dgm:prSet presAssocID="{CD6DA8D8-5546-48A0-B46E-85274AB67080}" presName="spaceRect" presStyleCnt="0"/>
      <dgm:spPr/>
    </dgm:pt>
    <dgm:pt modelId="{38818F51-39B6-4C7C-956A-46346C4118E7}" type="pres">
      <dgm:prSet presAssocID="{CD6DA8D8-5546-48A0-B46E-85274AB67080}" presName="parTx" presStyleLbl="revTx" presStyleIdx="5" presStyleCnt="6">
        <dgm:presLayoutVars>
          <dgm:chMax val="0"/>
          <dgm:chPref val="0"/>
        </dgm:presLayoutVars>
      </dgm:prSet>
      <dgm:spPr/>
    </dgm:pt>
  </dgm:ptLst>
  <dgm:cxnLst>
    <dgm:cxn modelId="{BAD8C035-B315-4D2B-A2B7-CFA72A1B9E00}" type="presOf" srcId="{3D0F2A22-3223-4A6A-85C7-1F237963F8BE}" destId="{A79724A0-6902-4FD3-93F6-3E870D4F4237}" srcOrd="0" destOrd="0" presId="urn:microsoft.com/office/officeart/2018/2/layout/IconVerticalSolidList"/>
    <dgm:cxn modelId="{C8B0AC43-C8AB-4835-BD0B-9FABB7267721}" type="presOf" srcId="{831306BC-9B45-4531-8567-E3015F90F325}" destId="{4C021527-4F8F-453A-85B5-E5DF1DDFF091}" srcOrd="0" destOrd="0" presId="urn:microsoft.com/office/officeart/2018/2/layout/IconVerticalSolidList"/>
    <dgm:cxn modelId="{49CC536A-4BEF-4F39-937A-EFB7331543E7}" type="presOf" srcId="{E387382A-B7E8-42C1-BA69-33BB0F9C38EC}" destId="{DE0625B7-0A85-46C1-94D0-9E0FEF784990}" srcOrd="0" destOrd="0" presId="urn:microsoft.com/office/officeart/2018/2/layout/IconVerticalSolidList"/>
    <dgm:cxn modelId="{C52B9888-BE4F-4D4E-8E0D-24990336D99E}" type="presOf" srcId="{1E51CEF8-56DF-4844-96B6-2FCC27C8D265}" destId="{98235D8C-B6F6-4CB3-BEC5-8D1C9A2D6305}" srcOrd="0" destOrd="0" presId="urn:microsoft.com/office/officeart/2018/2/layout/IconVerticalSolidList"/>
    <dgm:cxn modelId="{8AABD18A-1658-4DD2-B80E-46E7F620C9BB}" type="presOf" srcId="{CD6DA8D8-5546-48A0-B46E-85274AB67080}" destId="{38818F51-39B6-4C7C-956A-46346C4118E7}" srcOrd="0" destOrd="0" presId="urn:microsoft.com/office/officeart/2018/2/layout/IconVerticalSolidList"/>
    <dgm:cxn modelId="{F8AD5A94-F9A6-4CA2-80FA-306EE9D6CC3F}" srcId="{1E51CEF8-56DF-4844-96B6-2FCC27C8D265}" destId="{831306BC-9B45-4531-8567-E3015F90F325}" srcOrd="0" destOrd="0" parTransId="{A907B7E8-F148-4E61-A9D7-3847BA88D11D}" sibTransId="{C23AD07D-A73F-4977-81AE-E7A064DE4745}"/>
    <dgm:cxn modelId="{691D28A6-ACE0-4047-A069-FDB5493264B5}" srcId="{1E51CEF8-56DF-4844-96B6-2FCC27C8D265}" destId="{9D77788B-6FD1-4869-9961-B113E2D963F2}" srcOrd="1" destOrd="0" parTransId="{1CDBDF70-37F7-48A9-9846-9C20ADD2DC7F}" sibTransId="{0C500367-34E1-4D3B-8F8C-B633BD13C9B2}"/>
    <dgm:cxn modelId="{AED063AF-495C-4047-B734-2E067B61C135}" srcId="{1E51CEF8-56DF-4844-96B6-2FCC27C8D265}" destId="{9969D753-C084-4981-831E-1491C6EF6221}" srcOrd="3" destOrd="0" parTransId="{6755AD3B-ED2D-480D-B3E6-0ED5D67599E1}" sibTransId="{FDD35D6A-C1BB-408B-A49D-A6993D42C9EF}"/>
    <dgm:cxn modelId="{69094ECD-4424-49B7-B52D-A6D1266FB6AA}" srcId="{1E51CEF8-56DF-4844-96B6-2FCC27C8D265}" destId="{3D0F2A22-3223-4A6A-85C7-1F237963F8BE}" srcOrd="4" destOrd="0" parTransId="{4515F5F0-2A19-49F5-A12E-A0155F73E443}" sibTransId="{8B964FE5-E02F-43A6-8D46-AE0003A2AC4A}"/>
    <dgm:cxn modelId="{734CD9D7-680D-40E0-96D1-4B594194CDEF}" type="presOf" srcId="{9969D753-C084-4981-831E-1491C6EF6221}" destId="{4ABBB3C2-7771-4D32-8FEF-9021CE7ED4F2}" srcOrd="0" destOrd="0" presId="urn:microsoft.com/office/officeart/2018/2/layout/IconVerticalSolidList"/>
    <dgm:cxn modelId="{C04605E7-5F98-44F7-8556-B735529993A1}" srcId="{1E51CEF8-56DF-4844-96B6-2FCC27C8D265}" destId="{E387382A-B7E8-42C1-BA69-33BB0F9C38EC}" srcOrd="2" destOrd="0" parTransId="{75A0EE6E-D9D8-4653-9615-DB36F4D39401}" sibTransId="{B6B7BE17-DA0E-4528-B47E-D16B3828187E}"/>
    <dgm:cxn modelId="{09A835F8-CA05-4735-BC5D-D33C7886D11B}" type="presOf" srcId="{9D77788B-6FD1-4869-9961-B113E2D963F2}" destId="{8294ED70-DA99-4298-9A90-33E994887854}" srcOrd="0" destOrd="0" presId="urn:microsoft.com/office/officeart/2018/2/layout/IconVerticalSolidList"/>
    <dgm:cxn modelId="{B68084FE-4B4F-4DA4-9CB7-84597EB7530C}" srcId="{1E51CEF8-56DF-4844-96B6-2FCC27C8D265}" destId="{CD6DA8D8-5546-48A0-B46E-85274AB67080}" srcOrd="5" destOrd="0" parTransId="{48B9D64F-726F-4EF5-ADCA-BE761B5A02EB}" sibTransId="{14A7BF0A-BADB-466D-8BDF-C1D3186C6A46}"/>
    <dgm:cxn modelId="{C6DB880A-3676-419B-BC38-EA5E5C4BB303}" type="presParOf" srcId="{98235D8C-B6F6-4CB3-BEC5-8D1C9A2D6305}" destId="{D512B15A-7DC2-4271-9567-34EF07DED2FC}" srcOrd="0" destOrd="0" presId="urn:microsoft.com/office/officeart/2018/2/layout/IconVerticalSolidList"/>
    <dgm:cxn modelId="{7D931207-A302-46C2-BA18-434389B031F1}" type="presParOf" srcId="{D512B15A-7DC2-4271-9567-34EF07DED2FC}" destId="{5828CF13-F760-4445-A2BD-EA40A6C17DFE}" srcOrd="0" destOrd="0" presId="urn:microsoft.com/office/officeart/2018/2/layout/IconVerticalSolidList"/>
    <dgm:cxn modelId="{0175AD80-3864-4A0C-8C02-1DDAB07B5FCB}" type="presParOf" srcId="{D512B15A-7DC2-4271-9567-34EF07DED2FC}" destId="{44E94C7B-80B0-4618-BEFC-10F4A6F2CBD3}" srcOrd="1" destOrd="0" presId="urn:microsoft.com/office/officeart/2018/2/layout/IconVerticalSolidList"/>
    <dgm:cxn modelId="{41A19C55-853A-4F2D-8D98-937105DEF1AE}" type="presParOf" srcId="{D512B15A-7DC2-4271-9567-34EF07DED2FC}" destId="{AC7E9C5D-EBE5-42E0-8092-AFA2F2870370}" srcOrd="2" destOrd="0" presId="urn:microsoft.com/office/officeart/2018/2/layout/IconVerticalSolidList"/>
    <dgm:cxn modelId="{BB6FC624-7403-4203-80F2-5ABBFD26AED3}" type="presParOf" srcId="{D512B15A-7DC2-4271-9567-34EF07DED2FC}" destId="{4C021527-4F8F-453A-85B5-E5DF1DDFF091}" srcOrd="3" destOrd="0" presId="urn:microsoft.com/office/officeart/2018/2/layout/IconVerticalSolidList"/>
    <dgm:cxn modelId="{A743294B-8E39-4781-ABD2-DA9787A0C4FC}" type="presParOf" srcId="{98235D8C-B6F6-4CB3-BEC5-8D1C9A2D6305}" destId="{60B05A35-86F0-409E-8335-96A58B8A7F42}" srcOrd="1" destOrd="0" presId="urn:microsoft.com/office/officeart/2018/2/layout/IconVerticalSolidList"/>
    <dgm:cxn modelId="{F2BD0292-14A1-4D03-AA98-F5B6555254EB}" type="presParOf" srcId="{98235D8C-B6F6-4CB3-BEC5-8D1C9A2D6305}" destId="{FA2FBE49-F1E2-4CC8-9DAA-69D634E1DB9B}" srcOrd="2" destOrd="0" presId="urn:microsoft.com/office/officeart/2018/2/layout/IconVerticalSolidList"/>
    <dgm:cxn modelId="{3224E970-FD32-40E9-9810-3EC2B80373C7}" type="presParOf" srcId="{FA2FBE49-F1E2-4CC8-9DAA-69D634E1DB9B}" destId="{03A2E4A3-FD69-45C3-AB04-E3833E513910}" srcOrd="0" destOrd="0" presId="urn:microsoft.com/office/officeart/2018/2/layout/IconVerticalSolidList"/>
    <dgm:cxn modelId="{09579E6F-8E5C-4716-BBB5-61C786F6DD90}" type="presParOf" srcId="{FA2FBE49-F1E2-4CC8-9DAA-69D634E1DB9B}" destId="{6133700D-F543-4298-A60A-4D34581EA5AC}" srcOrd="1" destOrd="0" presId="urn:microsoft.com/office/officeart/2018/2/layout/IconVerticalSolidList"/>
    <dgm:cxn modelId="{06F9298B-F30D-4F65-BAC5-007DF1D48D8C}" type="presParOf" srcId="{FA2FBE49-F1E2-4CC8-9DAA-69D634E1DB9B}" destId="{D26A81A9-1E64-4529-8DF6-7CDBA8C4F263}" srcOrd="2" destOrd="0" presId="urn:microsoft.com/office/officeart/2018/2/layout/IconVerticalSolidList"/>
    <dgm:cxn modelId="{C33DECE0-7AE9-4266-B52F-9A8D8EE71834}" type="presParOf" srcId="{FA2FBE49-F1E2-4CC8-9DAA-69D634E1DB9B}" destId="{8294ED70-DA99-4298-9A90-33E994887854}" srcOrd="3" destOrd="0" presId="urn:microsoft.com/office/officeart/2018/2/layout/IconVerticalSolidList"/>
    <dgm:cxn modelId="{E971F521-C14B-4314-B49F-014BF3AD88B0}" type="presParOf" srcId="{98235D8C-B6F6-4CB3-BEC5-8D1C9A2D6305}" destId="{29FD71C7-91B6-4E24-947B-E6A23E2DBB42}" srcOrd="3" destOrd="0" presId="urn:microsoft.com/office/officeart/2018/2/layout/IconVerticalSolidList"/>
    <dgm:cxn modelId="{2F233A4E-E58B-4A3A-9AFF-0C2E86F52B7B}" type="presParOf" srcId="{98235D8C-B6F6-4CB3-BEC5-8D1C9A2D6305}" destId="{09347B79-134A-4849-B9A1-93D3696822C8}" srcOrd="4" destOrd="0" presId="urn:microsoft.com/office/officeart/2018/2/layout/IconVerticalSolidList"/>
    <dgm:cxn modelId="{209DD321-ACFB-45B1-B677-50F7826320B3}" type="presParOf" srcId="{09347B79-134A-4849-B9A1-93D3696822C8}" destId="{43A85EC6-3657-4A97-B70D-941BEEA6103E}" srcOrd="0" destOrd="0" presId="urn:microsoft.com/office/officeart/2018/2/layout/IconVerticalSolidList"/>
    <dgm:cxn modelId="{E81E5DC3-A1B0-485C-BA23-F3D78B01CCBF}" type="presParOf" srcId="{09347B79-134A-4849-B9A1-93D3696822C8}" destId="{FDA775F5-4110-45F9-87AE-F331D7AB6289}" srcOrd="1" destOrd="0" presId="urn:microsoft.com/office/officeart/2018/2/layout/IconVerticalSolidList"/>
    <dgm:cxn modelId="{2FE60B5D-25F2-4724-9578-0C59EF6C1EB2}" type="presParOf" srcId="{09347B79-134A-4849-B9A1-93D3696822C8}" destId="{E50456B4-4A8D-4DA7-B291-7E7535756752}" srcOrd="2" destOrd="0" presId="urn:microsoft.com/office/officeart/2018/2/layout/IconVerticalSolidList"/>
    <dgm:cxn modelId="{01398E62-8F7C-448A-98B6-702E32475C38}" type="presParOf" srcId="{09347B79-134A-4849-B9A1-93D3696822C8}" destId="{DE0625B7-0A85-46C1-94D0-9E0FEF784990}" srcOrd="3" destOrd="0" presId="urn:microsoft.com/office/officeart/2018/2/layout/IconVerticalSolidList"/>
    <dgm:cxn modelId="{6E889471-6829-411A-ADDE-8A83EE6728C3}" type="presParOf" srcId="{98235D8C-B6F6-4CB3-BEC5-8D1C9A2D6305}" destId="{983BA6D6-12A0-4FE7-8258-45F5FBE85143}" srcOrd="5" destOrd="0" presId="urn:microsoft.com/office/officeart/2018/2/layout/IconVerticalSolidList"/>
    <dgm:cxn modelId="{0A7E6CA4-5B70-4FB1-80C3-9348EF8D4F2D}" type="presParOf" srcId="{98235D8C-B6F6-4CB3-BEC5-8D1C9A2D6305}" destId="{9365ACAF-65AB-4EB0-A88B-496A2EEA8686}" srcOrd="6" destOrd="0" presId="urn:microsoft.com/office/officeart/2018/2/layout/IconVerticalSolidList"/>
    <dgm:cxn modelId="{1AC310C7-FC59-43F1-9F6C-FFFBDFFF69C1}" type="presParOf" srcId="{9365ACAF-65AB-4EB0-A88B-496A2EEA8686}" destId="{E453306D-3731-4E5D-AF9E-E892DFBFEC14}" srcOrd="0" destOrd="0" presId="urn:microsoft.com/office/officeart/2018/2/layout/IconVerticalSolidList"/>
    <dgm:cxn modelId="{CE0EA067-4B63-4044-BAF6-72E085EB8997}" type="presParOf" srcId="{9365ACAF-65AB-4EB0-A88B-496A2EEA8686}" destId="{B7C50EF3-74CA-4AEC-BEC2-CF00F7362F40}" srcOrd="1" destOrd="0" presId="urn:microsoft.com/office/officeart/2018/2/layout/IconVerticalSolidList"/>
    <dgm:cxn modelId="{8AA137DE-0AAF-4338-8A09-22F9D359D8D9}" type="presParOf" srcId="{9365ACAF-65AB-4EB0-A88B-496A2EEA8686}" destId="{84457550-3850-42C5-AC8B-86E0788FEFF8}" srcOrd="2" destOrd="0" presId="urn:microsoft.com/office/officeart/2018/2/layout/IconVerticalSolidList"/>
    <dgm:cxn modelId="{D8C4A198-9A73-413A-AA19-A5CF904345B8}" type="presParOf" srcId="{9365ACAF-65AB-4EB0-A88B-496A2EEA8686}" destId="{4ABBB3C2-7771-4D32-8FEF-9021CE7ED4F2}" srcOrd="3" destOrd="0" presId="urn:microsoft.com/office/officeart/2018/2/layout/IconVerticalSolidList"/>
    <dgm:cxn modelId="{26521694-B1B5-49A2-A8F6-38B9CD308A28}" type="presParOf" srcId="{98235D8C-B6F6-4CB3-BEC5-8D1C9A2D6305}" destId="{F8CBBA0F-F9D0-48C2-B379-EC91C3C28150}" srcOrd="7" destOrd="0" presId="urn:microsoft.com/office/officeart/2018/2/layout/IconVerticalSolidList"/>
    <dgm:cxn modelId="{9359EA00-74B0-4A36-93E8-5D57E4D210BA}" type="presParOf" srcId="{98235D8C-B6F6-4CB3-BEC5-8D1C9A2D6305}" destId="{415C0E41-B467-4549-BA52-AC306A06E8E2}" srcOrd="8" destOrd="0" presId="urn:microsoft.com/office/officeart/2018/2/layout/IconVerticalSolidList"/>
    <dgm:cxn modelId="{576BFBA0-B38C-4724-9087-3ADDBEE1E624}" type="presParOf" srcId="{415C0E41-B467-4549-BA52-AC306A06E8E2}" destId="{58109740-F5C7-441F-AC84-780D0587C359}" srcOrd="0" destOrd="0" presId="urn:microsoft.com/office/officeart/2018/2/layout/IconVerticalSolidList"/>
    <dgm:cxn modelId="{C3C39669-13EA-4984-B6C1-2B50CB9E0D02}" type="presParOf" srcId="{415C0E41-B467-4549-BA52-AC306A06E8E2}" destId="{9A120701-BB57-4C19-89C9-96DAEFF08CD5}" srcOrd="1" destOrd="0" presId="urn:microsoft.com/office/officeart/2018/2/layout/IconVerticalSolidList"/>
    <dgm:cxn modelId="{1D238564-991F-430F-A0A6-006AB7974962}" type="presParOf" srcId="{415C0E41-B467-4549-BA52-AC306A06E8E2}" destId="{C7C7B72F-43BE-4E57-97D5-79E77A36CDA2}" srcOrd="2" destOrd="0" presId="urn:microsoft.com/office/officeart/2018/2/layout/IconVerticalSolidList"/>
    <dgm:cxn modelId="{907D949C-F5D8-4CEA-8324-516D5836C25B}" type="presParOf" srcId="{415C0E41-B467-4549-BA52-AC306A06E8E2}" destId="{A79724A0-6902-4FD3-93F6-3E870D4F4237}" srcOrd="3" destOrd="0" presId="urn:microsoft.com/office/officeart/2018/2/layout/IconVerticalSolidList"/>
    <dgm:cxn modelId="{F7060455-52E4-4009-B9A6-6BCC1D0926F6}" type="presParOf" srcId="{98235D8C-B6F6-4CB3-BEC5-8D1C9A2D6305}" destId="{D3924631-0371-4B1E-B1D3-FD2BEF8F7A2D}" srcOrd="9" destOrd="0" presId="urn:microsoft.com/office/officeart/2018/2/layout/IconVerticalSolidList"/>
    <dgm:cxn modelId="{2DE02DE7-CC04-43C6-89FA-415EC734589E}" type="presParOf" srcId="{98235D8C-B6F6-4CB3-BEC5-8D1C9A2D6305}" destId="{33D94833-8F0F-4B5D-BBAC-C45BE64B2245}" srcOrd="10" destOrd="0" presId="urn:microsoft.com/office/officeart/2018/2/layout/IconVerticalSolidList"/>
    <dgm:cxn modelId="{2FCA287B-4C19-4C3E-8CCE-A16F78A1AD84}" type="presParOf" srcId="{33D94833-8F0F-4B5D-BBAC-C45BE64B2245}" destId="{1D1E39DD-0B42-4B89-B492-E9FD02596621}" srcOrd="0" destOrd="0" presId="urn:microsoft.com/office/officeart/2018/2/layout/IconVerticalSolidList"/>
    <dgm:cxn modelId="{AB531BB8-29EF-41AE-9E1D-75F1B052B61C}" type="presParOf" srcId="{33D94833-8F0F-4B5D-BBAC-C45BE64B2245}" destId="{1734D878-A660-453D-8EFF-4F9DDCD5A16D}" srcOrd="1" destOrd="0" presId="urn:microsoft.com/office/officeart/2018/2/layout/IconVerticalSolidList"/>
    <dgm:cxn modelId="{0B16DCE7-DC37-47FD-B86D-DB34170B83FE}" type="presParOf" srcId="{33D94833-8F0F-4B5D-BBAC-C45BE64B2245}" destId="{9AE5A9AB-4764-4664-B649-2E969861CC30}" srcOrd="2" destOrd="0" presId="urn:microsoft.com/office/officeart/2018/2/layout/IconVerticalSolidList"/>
    <dgm:cxn modelId="{1FC9212A-2CF6-4D22-BFE8-09263571E4F0}" type="presParOf" srcId="{33D94833-8F0F-4B5D-BBAC-C45BE64B2245}" destId="{38818F51-39B6-4C7C-956A-46346C4118E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8F51DF-1EA5-4A6B-8F5F-98A54BADD3F7}"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B886AB75-BED8-4E16-B687-FA74FCB97CBE}">
      <dgm:prSet/>
      <dgm:spPr/>
      <dgm:t>
        <a:bodyPr/>
        <a:lstStyle/>
        <a:p>
          <a:r>
            <a:rPr lang="en-GB"/>
            <a:t>Two key principles  </a:t>
          </a:r>
          <a:endParaRPr lang="en-US"/>
        </a:p>
      </dgm:t>
    </dgm:pt>
    <dgm:pt modelId="{D1519AFE-8459-4659-A7C6-1B3FA41AADF3}" type="parTrans" cxnId="{23687EB0-F9C9-47FE-B513-E40666CC9272}">
      <dgm:prSet/>
      <dgm:spPr/>
      <dgm:t>
        <a:bodyPr/>
        <a:lstStyle/>
        <a:p>
          <a:endParaRPr lang="en-US"/>
        </a:p>
      </dgm:t>
    </dgm:pt>
    <dgm:pt modelId="{1F3DFBFF-A541-4F17-8BED-10B6DA9562A7}" type="sibTrans" cxnId="{23687EB0-F9C9-47FE-B513-E40666CC9272}">
      <dgm:prSet/>
      <dgm:spPr/>
      <dgm:t>
        <a:bodyPr/>
        <a:lstStyle/>
        <a:p>
          <a:endParaRPr lang="en-US"/>
        </a:p>
      </dgm:t>
    </dgm:pt>
    <dgm:pt modelId="{19312023-18EB-4148-9339-40784B4B3154}">
      <dgm:prSet/>
      <dgm:spPr/>
      <dgm:t>
        <a:bodyPr/>
        <a:lstStyle/>
        <a:p>
          <a:r>
            <a:rPr lang="en-GB"/>
            <a:t>1. Meticulous and accurate </a:t>
          </a:r>
          <a:endParaRPr lang="en-US"/>
        </a:p>
      </dgm:t>
    </dgm:pt>
    <dgm:pt modelId="{528D5F22-546A-4B2F-8AD4-B08E4A3ABBCC}" type="parTrans" cxnId="{087FB6D5-2131-488E-9170-21420D4E8206}">
      <dgm:prSet/>
      <dgm:spPr/>
      <dgm:t>
        <a:bodyPr/>
        <a:lstStyle/>
        <a:p>
          <a:endParaRPr lang="en-US"/>
        </a:p>
      </dgm:t>
    </dgm:pt>
    <dgm:pt modelId="{76F0E4F9-D70E-4259-9D79-4873DF1DB98D}" type="sibTrans" cxnId="{087FB6D5-2131-488E-9170-21420D4E8206}">
      <dgm:prSet/>
      <dgm:spPr/>
      <dgm:t>
        <a:bodyPr/>
        <a:lstStyle/>
        <a:p>
          <a:endParaRPr lang="en-US"/>
        </a:p>
      </dgm:t>
    </dgm:pt>
    <dgm:pt modelId="{AF0A8AB8-9F7D-4312-A8FC-5AA3C204866C}">
      <dgm:prSet/>
      <dgm:spPr/>
      <dgm:t>
        <a:bodyPr/>
        <a:lstStyle/>
        <a:p>
          <a:r>
            <a:rPr lang="en-GB"/>
            <a:t>2. Active rather than passive </a:t>
          </a:r>
          <a:endParaRPr lang="en-US"/>
        </a:p>
      </dgm:t>
    </dgm:pt>
    <dgm:pt modelId="{33589F81-4671-4E05-9D39-59E1A057534E}" type="parTrans" cxnId="{95036330-73C8-4732-BDA6-FBE40FA7CF8B}">
      <dgm:prSet/>
      <dgm:spPr/>
      <dgm:t>
        <a:bodyPr/>
        <a:lstStyle/>
        <a:p>
          <a:endParaRPr lang="en-US"/>
        </a:p>
      </dgm:t>
    </dgm:pt>
    <dgm:pt modelId="{F433A4D5-C0FD-4F3D-928C-C02CF62AE8EC}" type="sibTrans" cxnId="{95036330-73C8-4732-BDA6-FBE40FA7CF8B}">
      <dgm:prSet/>
      <dgm:spPr/>
      <dgm:t>
        <a:bodyPr/>
        <a:lstStyle/>
        <a:p>
          <a:endParaRPr lang="en-US"/>
        </a:p>
      </dgm:t>
    </dgm:pt>
    <dgm:pt modelId="{033E57B9-8232-47C5-A082-F62D848B806C}" type="pres">
      <dgm:prSet presAssocID="{938F51DF-1EA5-4A6B-8F5F-98A54BADD3F7}" presName="hierChild1" presStyleCnt="0">
        <dgm:presLayoutVars>
          <dgm:chPref val="1"/>
          <dgm:dir/>
          <dgm:animOne val="branch"/>
          <dgm:animLvl val="lvl"/>
          <dgm:resizeHandles/>
        </dgm:presLayoutVars>
      </dgm:prSet>
      <dgm:spPr/>
    </dgm:pt>
    <dgm:pt modelId="{FD45C8A4-C2D1-4777-98FD-59AB530723DC}" type="pres">
      <dgm:prSet presAssocID="{B886AB75-BED8-4E16-B687-FA74FCB97CBE}" presName="hierRoot1" presStyleCnt="0"/>
      <dgm:spPr/>
    </dgm:pt>
    <dgm:pt modelId="{68255AFA-BD9F-421B-9C7A-2A064F364387}" type="pres">
      <dgm:prSet presAssocID="{B886AB75-BED8-4E16-B687-FA74FCB97CBE}" presName="composite" presStyleCnt="0"/>
      <dgm:spPr/>
    </dgm:pt>
    <dgm:pt modelId="{F73EA666-C84B-43F6-977A-D02E1D041ECF}" type="pres">
      <dgm:prSet presAssocID="{B886AB75-BED8-4E16-B687-FA74FCB97CBE}" presName="background" presStyleLbl="node0" presStyleIdx="0" presStyleCnt="3"/>
      <dgm:spPr/>
    </dgm:pt>
    <dgm:pt modelId="{D3C110C0-C284-477B-AB3B-6B440923D1D1}" type="pres">
      <dgm:prSet presAssocID="{B886AB75-BED8-4E16-B687-FA74FCB97CBE}" presName="text" presStyleLbl="fgAcc0" presStyleIdx="0" presStyleCnt="3">
        <dgm:presLayoutVars>
          <dgm:chPref val="3"/>
        </dgm:presLayoutVars>
      </dgm:prSet>
      <dgm:spPr/>
    </dgm:pt>
    <dgm:pt modelId="{2A8F61F6-E4AA-4D9A-8A49-2CDB161BC82A}" type="pres">
      <dgm:prSet presAssocID="{B886AB75-BED8-4E16-B687-FA74FCB97CBE}" presName="hierChild2" presStyleCnt="0"/>
      <dgm:spPr/>
    </dgm:pt>
    <dgm:pt modelId="{87B952EA-4EC7-40C9-8E19-F4432AE7EE85}" type="pres">
      <dgm:prSet presAssocID="{19312023-18EB-4148-9339-40784B4B3154}" presName="hierRoot1" presStyleCnt="0"/>
      <dgm:spPr/>
    </dgm:pt>
    <dgm:pt modelId="{4075FDEB-177A-4858-AF25-45AD3C054AFE}" type="pres">
      <dgm:prSet presAssocID="{19312023-18EB-4148-9339-40784B4B3154}" presName="composite" presStyleCnt="0"/>
      <dgm:spPr/>
    </dgm:pt>
    <dgm:pt modelId="{0D1F09F7-5A7C-443D-AD37-356DB7C64BFF}" type="pres">
      <dgm:prSet presAssocID="{19312023-18EB-4148-9339-40784B4B3154}" presName="background" presStyleLbl="node0" presStyleIdx="1" presStyleCnt="3"/>
      <dgm:spPr/>
    </dgm:pt>
    <dgm:pt modelId="{D5904262-61D2-4A06-8CC8-DE7BF61A7863}" type="pres">
      <dgm:prSet presAssocID="{19312023-18EB-4148-9339-40784B4B3154}" presName="text" presStyleLbl="fgAcc0" presStyleIdx="1" presStyleCnt="3">
        <dgm:presLayoutVars>
          <dgm:chPref val="3"/>
        </dgm:presLayoutVars>
      </dgm:prSet>
      <dgm:spPr/>
    </dgm:pt>
    <dgm:pt modelId="{1E2802AB-7066-48E3-B694-54831A0F852C}" type="pres">
      <dgm:prSet presAssocID="{19312023-18EB-4148-9339-40784B4B3154}" presName="hierChild2" presStyleCnt="0"/>
      <dgm:spPr/>
    </dgm:pt>
    <dgm:pt modelId="{B3176163-EC77-41FF-ABB6-F6C59BAAAFB6}" type="pres">
      <dgm:prSet presAssocID="{AF0A8AB8-9F7D-4312-A8FC-5AA3C204866C}" presName="hierRoot1" presStyleCnt="0"/>
      <dgm:spPr/>
    </dgm:pt>
    <dgm:pt modelId="{47345823-3498-4F04-AA05-018F3472F449}" type="pres">
      <dgm:prSet presAssocID="{AF0A8AB8-9F7D-4312-A8FC-5AA3C204866C}" presName="composite" presStyleCnt="0"/>
      <dgm:spPr/>
    </dgm:pt>
    <dgm:pt modelId="{081F99A2-C354-477F-88AE-20496BB69C4C}" type="pres">
      <dgm:prSet presAssocID="{AF0A8AB8-9F7D-4312-A8FC-5AA3C204866C}" presName="background" presStyleLbl="node0" presStyleIdx="2" presStyleCnt="3"/>
      <dgm:spPr/>
    </dgm:pt>
    <dgm:pt modelId="{6F9F2FEA-342E-4487-9154-5D35EEB6CE23}" type="pres">
      <dgm:prSet presAssocID="{AF0A8AB8-9F7D-4312-A8FC-5AA3C204866C}" presName="text" presStyleLbl="fgAcc0" presStyleIdx="2" presStyleCnt="3">
        <dgm:presLayoutVars>
          <dgm:chPref val="3"/>
        </dgm:presLayoutVars>
      </dgm:prSet>
      <dgm:spPr/>
    </dgm:pt>
    <dgm:pt modelId="{044B8F74-1442-4C21-8488-E31EF17592FF}" type="pres">
      <dgm:prSet presAssocID="{AF0A8AB8-9F7D-4312-A8FC-5AA3C204866C}" presName="hierChild2" presStyleCnt="0"/>
      <dgm:spPr/>
    </dgm:pt>
  </dgm:ptLst>
  <dgm:cxnLst>
    <dgm:cxn modelId="{95036330-73C8-4732-BDA6-FBE40FA7CF8B}" srcId="{938F51DF-1EA5-4A6B-8F5F-98A54BADD3F7}" destId="{AF0A8AB8-9F7D-4312-A8FC-5AA3C204866C}" srcOrd="2" destOrd="0" parTransId="{33589F81-4671-4E05-9D39-59E1A057534E}" sibTransId="{F433A4D5-C0FD-4F3D-928C-C02CF62AE8EC}"/>
    <dgm:cxn modelId="{E1392C91-B496-4F8A-BAA3-5A179030CE10}" type="presOf" srcId="{938F51DF-1EA5-4A6B-8F5F-98A54BADD3F7}" destId="{033E57B9-8232-47C5-A082-F62D848B806C}" srcOrd="0" destOrd="0" presId="urn:microsoft.com/office/officeart/2005/8/layout/hierarchy1"/>
    <dgm:cxn modelId="{C1E3D998-AC2D-48F6-8B61-C90DBEB9E2CD}" type="presOf" srcId="{19312023-18EB-4148-9339-40784B4B3154}" destId="{D5904262-61D2-4A06-8CC8-DE7BF61A7863}" srcOrd="0" destOrd="0" presId="urn:microsoft.com/office/officeart/2005/8/layout/hierarchy1"/>
    <dgm:cxn modelId="{23687EB0-F9C9-47FE-B513-E40666CC9272}" srcId="{938F51DF-1EA5-4A6B-8F5F-98A54BADD3F7}" destId="{B886AB75-BED8-4E16-B687-FA74FCB97CBE}" srcOrd="0" destOrd="0" parTransId="{D1519AFE-8459-4659-A7C6-1B3FA41AADF3}" sibTransId="{1F3DFBFF-A541-4F17-8BED-10B6DA9562A7}"/>
    <dgm:cxn modelId="{087FB6D5-2131-488E-9170-21420D4E8206}" srcId="{938F51DF-1EA5-4A6B-8F5F-98A54BADD3F7}" destId="{19312023-18EB-4148-9339-40784B4B3154}" srcOrd="1" destOrd="0" parTransId="{528D5F22-546A-4B2F-8AD4-B08E4A3ABBCC}" sibTransId="{76F0E4F9-D70E-4259-9D79-4873DF1DB98D}"/>
    <dgm:cxn modelId="{9764EEE8-84EC-478E-BE4D-81E0862F0675}" type="presOf" srcId="{B886AB75-BED8-4E16-B687-FA74FCB97CBE}" destId="{D3C110C0-C284-477B-AB3B-6B440923D1D1}" srcOrd="0" destOrd="0" presId="urn:microsoft.com/office/officeart/2005/8/layout/hierarchy1"/>
    <dgm:cxn modelId="{CEC4EAF6-66DD-49FB-B771-35CFD61D13B2}" type="presOf" srcId="{AF0A8AB8-9F7D-4312-A8FC-5AA3C204866C}" destId="{6F9F2FEA-342E-4487-9154-5D35EEB6CE23}" srcOrd="0" destOrd="0" presId="urn:microsoft.com/office/officeart/2005/8/layout/hierarchy1"/>
    <dgm:cxn modelId="{FF2FD421-A475-430B-8AA5-50AD4B5D3C47}" type="presParOf" srcId="{033E57B9-8232-47C5-A082-F62D848B806C}" destId="{FD45C8A4-C2D1-4777-98FD-59AB530723DC}" srcOrd="0" destOrd="0" presId="urn:microsoft.com/office/officeart/2005/8/layout/hierarchy1"/>
    <dgm:cxn modelId="{5EFE0EFC-E66D-4140-A1B8-DFBB6D634683}" type="presParOf" srcId="{FD45C8A4-C2D1-4777-98FD-59AB530723DC}" destId="{68255AFA-BD9F-421B-9C7A-2A064F364387}" srcOrd="0" destOrd="0" presId="urn:microsoft.com/office/officeart/2005/8/layout/hierarchy1"/>
    <dgm:cxn modelId="{D2BEDC3B-11FE-4F4B-B8D9-976957D0C6F7}" type="presParOf" srcId="{68255AFA-BD9F-421B-9C7A-2A064F364387}" destId="{F73EA666-C84B-43F6-977A-D02E1D041ECF}" srcOrd="0" destOrd="0" presId="urn:microsoft.com/office/officeart/2005/8/layout/hierarchy1"/>
    <dgm:cxn modelId="{A80F0D18-3222-4536-B833-500EA6A67388}" type="presParOf" srcId="{68255AFA-BD9F-421B-9C7A-2A064F364387}" destId="{D3C110C0-C284-477B-AB3B-6B440923D1D1}" srcOrd="1" destOrd="0" presId="urn:microsoft.com/office/officeart/2005/8/layout/hierarchy1"/>
    <dgm:cxn modelId="{A645AC60-5195-4366-B478-F48A64C6E483}" type="presParOf" srcId="{FD45C8A4-C2D1-4777-98FD-59AB530723DC}" destId="{2A8F61F6-E4AA-4D9A-8A49-2CDB161BC82A}" srcOrd="1" destOrd="0" presId="urn:microsoft.com/office/officeart/2005/8/layout/hierarchy1"/>
    <dgm:cxn modelId="{44CBB2E8-7153-4886-B64C-DFF677143940}" type="presParOf" srcId="{033E57B9-8232-47C5-A082-F62D848B806C}" destId="{87B952EA-4EC7-40C9-8E19-F4432AE7EE85}" srcOrd="1" destOrd="0" presId="urn:microsoft.com/office/officeart/2005/8/layout/hierarchy1"/>
    <dgm:cxn modelId="{42713B05-4773-4AB5-A9A9-9A88E602C916}" type="presParOf" srcId="{87B952EA-4EC7-40C9-8E19-F4432AE7EE85}" destId="{4075FDEB-177A-4858-AF25-45AD3C054AFE}" srcOrd="0" destOrd="0" presId="urn:microsoft.com/office/officeart/2005/8/layout/hierarchy1"/>
    <dgm:cxn modelId="{13235299-6408-4FE0-B9E3-A1DD95AC6FA6}" type="presParOf" srcId="{4075FDEB-177A-4858-AF25-45AD3C054AFE}" destId="{0D1F09F7-5A7C-443D-AD37-356DB7C64BFF}" srcOrd="0" destOrd="0" presId="urn:microsoft.com/office/officeart/2005/8/layout/hierarchy1"/>
    <dgm:cxn modelId="{28C07412-F31B-4FA5-A941-C45BFC29CA11}" type="presParOf" srcId="{4075FDEB-177A-4858-AF25-45AD3C054AFE}" destId="{D5904262-61D2-4A06-8CC8-DE7BF61A7863}" srcOrd="1" destOrd="0" presId="urn:microsoft.com/office/officeart/2005/8/layout/hierarchy1"/>
    <dgm:cxn modelId="{2162F736-92D5-4262-BCCF-0F8368A6650E}" type="presParOf" srcId="{87B952EA-4EC7-40C9-8E19-F4432AE7EE85}" destId="{1E2802AB-7066-48E3-B694-54831A0F852C}" srcOrd="1" destOrd="0" presId="urn:microsoft.com/office/officeart/2005/8/layout/hierarchy1"/>
    <dgm:cxn modelId="{018CAD71-E087-44D5-AC3E-D8F6BF0C1421}" type="presParOf" srcId="{033E57B9-8232-47C5-A082-F62D848B806C}" destId="{B3176163-EC77-41FF-ABB6-F6C59BAAAFB6}" srcOrd="2" destOrd="0" presId="urn:microsoft.com/office/officeart/2005/8/layout/hierarchy1"/>
    <dgm:cxn modelId="{E599EA8E-A014-4C4F-BB68-9C86135A0217}" type="presParOf" srcId="{B3176163-EC77-41FF-ABB6-F6C59BAAAFB6}" destId="{47345823-3498-4F04-AA05-018F3472F449}" srcOrd="0" destOrd="0" presId="urn:microsoft.com/office/officeart/2005/8/layout/hierarchy1"/>
    <dgm:cxn modelId="{40526037-8353-491A-99E1-07EF35E50376}" type="presParOf" srcId="{47345823-3498-4F04-AA05-018F3472F449}" destId="{081F99A2-C354-477F-88AE-20496BB69C4C}" srcOrd="0" destOrd="0" presId="urn:microsoft.com/office/officeart/2005/8/layout/hierarchy1"/>
    <dgm:cxn modelId="{C26692B9-5378-4771-B601-E1FC0785B2EF}" type="presParOf" srcId="{47345823-3498-4F04-AA05-018F3472F449}" destId="{6F9F2FEA-342E-4487-9154-5D35EEB6CE23}" srcOrd="1" destOrd="0" presId="urn:microsoft.com/office/officeart/2005/8/layout/hierarchy1"/>
    <dgm:cxn modelId="{E13E8453-8A07-4760-A715-0ACB22D1B723}" type="presParOf" srcId="{B3176163-EC77-41FF-ABB6-F6C59BAAAFB6}" destId="{044B8F74-1442-4C21-8488-E31EF17592F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3CB0627-BD06-4FA2-9C3F-BFC1E5CE3929}"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084F7EA8-7681-4CC5-BA59-70633CA816CB}">
      <dgm:prSet/>
      <dgm:spPr/>
      <dgm:t>
        <a:bodyPr/>
        <a:lstStyle/>
        <a:p>
          <a:r>
            <a:rPr lang="en-GB"/>
            <a:t>Active learning helps you to make meaning from what you learn: passive learning is allowing yourself to be an empty vessel into which knowledge is poured with no way of organising or making meaning from it.  </a:t>
          </a:r>
          <a:endParaRPr lang="en-US"/>
        </a:p>
      </dgm:t>
    </dgm:pt>
    <dgm:pt modelId="{CA2BF613-8141-45C6-A777-1DC573246B35}" type="parTrans" cxnId="{A2233407-D3CB-4E7F-9025-DD363E88E7EE}">
      <dgm:prSet/>
      <dgm:spPr/>
      <dgm:t>
        <a:bodyPr/>
        <a:lstStyle/>
        <a:p>
          <a:endParaRPr lang="en-US"/>
        </a:p>
      </dgm:t>
    </dgm:pt>
    <dgm:pt modelId="{88CD7AB6-25A3-40C6-89C8-5FBA2C5C0A10}" type="sibTrans" cxnId="{A2233407-D3CB-4E7F-9025-DD363E88E7EE}">
      <dgm:prSet/>
      <dgm:spPr/>
      <dgm:t>
        <a:bodyPr/>
        <a:lstStyle/>
        <a:p>
          <a:endParaRPr lang="en-US"/>
        </a:p>
      </dgm:t>
    </dgm:pt>
    <dgm:pt modelId="{2B43B404-9229-4066-A35D-4BA6B187E65D}">
      <dgm:prSet/>
      <dgm:spPr/>
      <dgm:t>
        <a:bodyPr/>
        <a:lstStyle/>
        <a:p>
          <a:r>
            <a:rPr lang="en-GB"/>
            <a:t>You are less likely to remember things you learn passively, which means more checking your notes while you're writing assignments, and more repeated effort when you come to revise. </a:t>
          </a:r>
          <a:endParaRPr lang="en-US"/>
        </a:p>
      </dgm:t>
    </dgm:pt>
    <dgm:pt modelId="{5622E88F-827C-4D44-936C-0B5DCD07E97D}" type="parTrans" cxnId="{5B8988CC-E5F5-4C1C-B092-33082419B1E3}">
      <dgm:prSet/>
      <dgm:spPr/>
      <dgm:t>
        <a:bodyPr/>
        <a:lstStyle/>
        <a:p>
          <a:endParaRPr lang="en-US"/>
        </a:p>
      </dgm:t>
    </dgm:pt>
    <dgm:pt modelId="{0D2B4B7B-41BD-4FE4-B488-9EA9C5AB8D24}" type="sibTrans" cxnId="{5B8988CC-E5F5-4C1C-B092-33082419B1E3}">
      <dgm:prSet/>
      <dgm:spPr/>
      <dgm:t>
        <a:bodyPr/>
        <a:lstStyle/>
        <a:p>
          <a:endParaRPr lang="en-US"/>
        </a:p>
      </dgm:t>
    </dgm:pt>
    <dgm:pt modelId="{CDDD23F0-A113-45A6-A497-E12FCA652F89}" type="pres">
      <dgm:prSet presAssocID="{63CB0627-BD06-4FA2-9C3F-BFC1E5CE3929}" presName="hierChild1" presStyleCnt="0">
        <dgm:presLayoutVars>
          <dgm:chPref val="1"/>
          <dgm:dir/>
          <dgm:animOne val="branch"/>
          <dgm:animLvl val="lvl"/>
          <dgm:resizeHandles/>
        </dgm:presLayoutVars>
      </dgm:prSet>
      <dgm:spPr/>
    </dgm:pt>
    <dgm:pt modelId="{24C87479-107B-44EE-9175-6A3A0252DD4C}" type="pres">
      <dgm:prSet presAssocID="{084F7EA8-7681-4CC5-BA59-70633CA816CB}" presName="hierRoot1" presStyleCnt="0"/>
      <dgm:spPr/>
    </dgm:pt>
    <dgm:pt modelId="{1B57E4C4-4425-4DB2-8E16-829BE4A73C41}" type="pres">
      <dgm:prSet presAssocID="{084F7EA8-7681-4CC5-BA59-70633CA816CB}" presName="composite" presStyleCnt="0"/>
      <dgm:spPr/>
    </dgm:pt>
    <dgm:pt modelId="{BAEF3F03-E470-437B-AAD5-F226D8B266C9}" type="pres">
      <dgm:prSet presAssocID="{084F7EA8-7681-4CC5-BA59-70633CA816CB}" presName="background" presStyleLbl="node0" presStyleIdx="0" presStyleCnt="2"/>
      <dgm:spPr/>
    </dgm:pt>
    <dgm:pt modelId="{C3C78D1E-7507-44EB-9459-322902D6CE02}" type="pres">
      <dgm:prSet presAssocID="{084F7EA8-7681-4CC5-BA59-70633CA816CB}" presName="text" presStyleLbl="fgAcc0" presStyleIdx="0" presStyleCnt="2">
        <dgm:presLayoutVars>
          <dgm:chPref val="3"/>
        </dgm:presLayoutVars>
      </dgm:prSet>
      <dgm:spPr/>
    </dgm:pt>
    <dgm:pt modelId="{A3FA47F1-53AE-4D3B-8374-1B304A7C0CDB}" type="pres">
      <dgm:prSet presAssocID="{084F7EA8-7681-4CC5-BA59-70633CA816CB}" presName="hierChild2" presStyleCnt="0"/>
      <dgm:spPr/>
    </dgm:pt>
    <dgm:pt modelId="{3C8CD8AE-41C5-45E2-B793-6FE330EF452A}" type="pres">
      <dgm:prSet presAssocID="{2B43B404-9229-4066-A35D-4BA6B187E65D}" presName="hierRoot1" presStyleCnt="0"/>
      <dgm:spPr/>
    </dgm:pt>
    <dgm:pt modelId="{F3B701A4-F042-4DC0-AF39-E9BD933D0F27}" type="pres">
      <dgm:prSet presAssocID="{2B43B404-9229-4066-A35D-4BA6B187E65D}" presName="composite" presStyleCnt="0"/>
      <dgm:spPr/>
    </dgm:pt>
    <dgm:pt modelId="{E149B9EF-52BE-4801-825D-A61F72FBE52A}" type="pres">
      <dgm:prSet presAssocID="{2B43B404-9229-4066-A35D-4BA6B187E65D}" presName="background" presStyleLbl="node0" presStyleIdx="1" presStyleCnt="2"/>
      <dgm:spPr/>
    </dgm:pt>
    <dgm:pt modelId="{1C843755-2E83-4621-8149-53F8E24237D2}" type="pres">
      <dgm:prSet presAssocID="{2B43B404-9229-4066-A35D-4BA6B187E65D}" presName="text" presStyleLbl="fgAcc0" presStyleIdx="1" presStyleCnt="2">
        <dgm:presLayoutVars>
          <dgm:chPref val="3"/>
        </dgm:presLayoutVars>
      </dgm:prSet>
      <dgm:spPr/>
    </dgm:pt>
    <dgm:pt modelId="{14C6632B-D8F1-42D5-8A54-D00AA81FED12}" type="pres">
      <dgm:prSet presAssocID="{2B43B404-9229-4066-A35D-4BA6B187E65D}" presName="hierChild2" presStyleCnt="0"/>
      <dgm:spPr/>
    </dgm:pt>
  </dgm:ptLst>
  <dgm:cxnLst>
    <dgm:cxn modelId="{A2233407-D3CB-4E7F-9025-DD363E88E7EE}" srcId="{63CB0627-BD06-4FA2-9C3F-BFC1E5CE3929}" destId="{084F7EA8-7681-4CC5-BA59-70633CA816CB}" srcOrd="0" destOrd="0" parTransId="{CA2BF613-8141-45C6-A777-1DC573246B35}" sibTransId="{88CD7AB6-25A3-40C6-89C8-5FBA2C5C0A10}"/>
    <dgm:cxn modelId="{D6F86877-7F44-4634-A001-A2509EFEF8BB}" type="presOf" srcId="{63CB0627-BD06-4FA2-9C3F-BFC1E5CE3929}" destId="{CDDD23F0-A113-45A6-A497-E12FCA652F89}" srcOrd="0" destOrd="0" presId="urn:microsoft.com/office/officeart/2005/8/layout/hierarchy1"/>
    <dgm:cxn modelId="{FD2101B1-522B-4E9C-86E4-EB14C4D22BA3}" type="presOf" srcId="{084F7EA8-7681-4CC5-BA59-70633CA816CB}" destId="{C3C78D1E-7507-44EB-9459-322902D6CE02}" srcOrd="0" destOrd="0" presId="urn:microsoft.com/office/officeart/2005/8/layout/hierarchy1"/>
    <dgm:cxn modelId="{5B8988CC-E5F5-4C1C-B092-33082419B1E3}" srcId="{63CB0627-BD06-4FA2-9C3F-BFC1E5CE3929}" destId="{2B43B404-9229-4066-A35D-4BA6B187E65D}" srcOrd="1" destOrd="0" parTransId="{5622E88F-827C-4D44-936C-0B5DCD07E97D}" sibTransId="{0D2B4B7B-41BD-4FE4-B488-9EA9C5AB8D24}"/>
    <dgm:cxn modelId="{8C6805D8-31E6-470B-A2E8-E11A153D1C72}" type="presOf" srcId="{2B43B404-9229-4066-A35D-4BA6B187E65D}" destId="{1C843755-2E83-4621-8149-53F8E24237D2}" srcOrd="0" destOrd="0" presId="urn:microsoft.com/office/officeart/2005/8/layout/hierarchy1"/>
    <dgm:cxn modelId="{2D359A9C-7778-4546-887C-F22B0ECE6812}" type="presParOf" srcId="{CDDD23F0-A113-45A6-A497-E12FCA652F89}" destId="{24C87479-107B-44EE-9175-6A3A0252DD4C}" srcOrd="0" destOrd="0" presId="urn:microsoft.com/office/officeart/2005/8/layout/hierarchy1"/>
    <dgm:cxn modelId="{BA5CA956-EBDE-498D-BC59-038E36F8A742}" type="presParOf" srcId="{24C87479-107B-44EE-9175-6A3A0252DD4C}" destId="{1B57E4C4-4425-4DB2-8E16-829BE4A73C41}" srcOrd="0" destOrd="0" presId="urn:microsoft.com/office/officeart/2005/8/layout/hierarchy1"/>
    <dgm:cxn modelId="{DBE2CAF2-DA02-445B-8969-859D7815EED7}" type="presParOf" srcId="{1B57E4C4-4425-4DB2-8E16-829BE4A73C41}" destId="{BAEF3F03-E470-437B-AAD5-F226D8B266C9}" srcOrd="0" destOrd="0" presId="urn:microsoft.com/office/officeart/2005/8/layout/hierarchy1"/>
    <dgm:cxn modelId="{72D49A6F-79A0-4250-A99E-2AB88BA8108B}" type="presParOf" srcId="{1B57E4C4-4425-4DB2-8E16-829BE4A73C41}" destId="{C3C78D1E-7507-44EB-9459-322902D6CE02}" srcOrd="1" destOrd="0" presId="urn:microsoft.com/office/officeart/2005/8/layout/hierarchy1"/>
    <dgm:cxn modelId="{55829F62-B0D3-44D6-8806-2BB053E909E4}" type="presParOf" srcId="{24C87479-107B-44EE-9175-6A3A0252DD4C}" destId="{A3FA47F1-53AE-4D3B-8374-1B304A7C0CDB}" srcOrd="1" destOrd="0" presId="urn:microsoft.com/office/officeart/2005/8/layout/hierarchy1"/>
    <dgm:cxn modelId="{9D95F421-BD31-49B3-93C1-47C8E468900E}" type="presParOf" srcId="{CDDD23F0-A113-45A6-A497-E12FCA652F89}" destId="{3C8CD8AE-41C5-45E2-B793-6FE330EF452A}" srcOrd="1" destOrd="0" presId="urn:microsoft.com/office/officeart/2005/8/layout/hierarchy1"/>
    <dgm:cxn modelId="{0915F59E-2E74-48D3-9A5A-DBC98713EF36}" type="presParOf" srcId="{3C8CD8AE-41C5-45E2-B793-6FE330EF452A}" destId="{F3B701A4-F042-4DC0-AF39-E9BD933D0F27}" srcOrd="0" destOrd="0" presId="urn:microsoft.com/office/officeart/2005/8/layout/hierarchy1"/>
    <dgm:cxn modelId="{CF443E05-7C86-4838-B0CC-CFA2DB76E399}" type="presParOf" srcId="{F3B701A4-F042-4DC0-AF39-E9BD933D0F27}" destId="{E149B9EF-52BE-4801-825D-A61F72FBE52A}" srcOrd="0" destOrd="0" presId="urn:microsoft.com/office/officeart/2005/8/layout/hierarchy1"/>
    <dgm:cxn modelId="{EF4F2FE0-2AFD-42F9-BBA0-4C1BAEF717FD}" type="presParOf" srcId="{F3B701A4-F042-4DC0-AF39-E9BD933D0F27}" destId="{1C843755-2E83-4621-8149-53F8E24237D2}" srcOrd="1" destOrd="0" presId="urn:microsoft.com/office/officeart/2005/8/layout/hierarchy1"/>
    <dgm:cxn modelId="{C78DCF49-1294-4A67-A0ED-76F758A3347D}" type="presParOf" srcId="{3C8CD8AE-41C5-45E2-B793-6FE330EF452A}" destId="{14C6632B-D8F1-42D5-8A54-D00AA81FED1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05707FF-1AF0-428A-9E16-EAD1BF2D3E45}" type="doc">
      <dgm:prSet loTypeId="urn:microsoft.com/office/officeart/2005/8/layout/default" loCatId="list" qsTypeId="urn:microsoft.com/office/officeart/2005/8/quickstyle/simple2" qsCatId="simple" csTypeId="urn:microsoft.com/office/officeart/2005/8/colors/accent1_2" csCatId="accent1" phldr="1"/>
      <dgm:spPr/>
      <dgm:t>
        <a:bodyPr/>
        <a:lstStyle/>
        <a:p>
          <a:endParaRPr lang="en-US"/>
        </a:p>
      </dgm:t>
    </dgm:pt>
    <dgm:pt modelId="{93E67477-8F88-4B31-BE4B-57C60926CD44}">
      <dgm:prSet/>
      <dgm:spPr>
        <a:solidFill>
          <a:schemeClr val="tx2">
            <a:lumMod val="75000"/>
            <a:lumOff val="25000"/>
          </a:schemeClr>
        </a:solidFill>
      </dgm:spPr>
      <dgm:t>
        <a:bodyPr/>
        <a:lstStyle/>
        <a:p>
          <a:r>
            <a:rPr lang="en-GB" dirty="0"/>
            <a:t>Underlining words </a:t>
          </a:r>
          <a:endParaRPr lang="en-US" dirty="0"/>
        </a:p>
      </dgm:t>
    </dgm:pt>
    <dgm:pt modelId="{C840C420-B389-4D64-8B8A-AD57CE106C93}" type="parTrans" cxnId="{C4A6D38F-A411-4F1B-BE2C-F90D4BBBFF2E}">
      <dgm:prSet/>
      <dgm:spPr/>
      <dgm:t>
        <a:bodyPr/>
        <a:lstStyle/>
        <a:p>
          <a:endParaRPr lang="en-US"/>
        </a:p>
      </dgm:t>
    </dgm:pt>
    <dgm:pt modelId="{E1B37C6C-E4BD-44C9-99E0-A9F666362480}" type="sibTrans" cxnId="{C4A6D38F-A411-4F1B-BE2C-F90D4BBBFF2E}">
      <dgm:prSet/>
      <dgm:spPr/>
      <dgm:t>
        <a:bodyPr/>
        <a:lstStyle/>
        <a:p>
          <a:endParaRPr lang="en-US"/>
        </a:p>
      </dgm:t>
    </dgm:pt>
    <dgm:pt modelId="{AD76E5AC-F6C9-4374-B5B0-49AD24133D39}">
      <dgm:prSet/>
      <dgm:spPr>
        <a:solidFill>
          <a:schemeClr val="accent2">
            <a:lumMod val="50000"/>
          </a:schemeClr>
        </a:solidFill>
      </dgm:spPr>
      <dgm:t>
        <a:bodyPr/>
        <a:lstStyle/>
        <a:p>
          <a:r>
            <a:rPr lang="en-GB" dirty="0"/>
            <a:t>Cutting and pasting from online documents </a:t>
          </a:r>
          <a:endParaRPr lang="en-US" dirty="0"/>
        </a:p>
      </dgm:t>
    </dgm:pt>
    <dgm:pt modelId="{2A80403B-EEC1-42CE-A0D8-07D03EBED287}" type="parTrans" cxnId="{D4E42478-C9CB-494E-B2E2-B40CB24B1ADF}">
      <dgm:prSet/>
      <dgm:spPr/>
      <dgm:t>
        <a:bodyPr/>
        <a:lstStyle/>
        <a:p>
          <a:endParaRPr lang="en-US"/>
        </a:p>
      </dgm:t>
    </dgm:pt>
    <dgm:pt modelId="{5622BF7E-63FD-44C4-9251-E8EBFD41E1CA}" type="sibTrans" cxnId="{D4E42478-C9CB-494E-B2E2-B40CB24B1ADF}">
      <dgm:prSet/>
      <dgm:spPr/>
      <dgm:t>
        <a:bodyPr/>
        <a:lstStyle/>
        <a:p>
          <a:endParaRPr lang="en-US"/>
        </a:p>
      </dgm:t>
    </dgm:pt>
    <dgm:pt modelId="{55A83ABA-8BE8-44F0-B2C3-4848F22C8A1F}">
      <dgm:prSet/>
      <dgm:spPr>
        <a:solidFill>
          <a:schemeClr val="accent5">
            <a:lumMod val="75000"/>
          </a:schemeClr>
        </a:solidFill>
      </dgm:spPr>
      <dgm:t>
        <a:bodyPr/>
        <a:lstStyle/>
        <a:p>
          <a:r>
            <a:rPr lang="en-GB" dirty="0"/>
            <a:t>Trying to write everything you hear in a lecture </a:t>
          </a:r>
          <a:endParaRPr lang="en-US" dirty="0"/>
        </a:p>
      </dgm:t>
    </dgm:pt>
    <dgm:pt modelId="{E05E5116-32C4-466D-BADB-B2733C3961A3}" type="parTrans" cxnId="{CFD4B76B-3DAB-45B2-9C3B-B2574DC2797C}">
      <dgm:prSet/>
      <dgm:spPr/>
      <dgm:t>
        <a:bodyPr/>
        <a:lstStyle/>
        <a:p>
          <a:endParaRPr lang="en-US"/>
        </a:p>
      </dgm:t>
    </dgm:pt>
    <dgm:pt modelId="{E8695E76-9027-4F1D-B5BD-4667B3D6B583}" type="sibTrans" cxnId="{CFD4B76B-3DAB-45B2-9C3B-B2574DC2797C}">
      <dgm:prSet/>
      <dgm:spPr/>
      <dgm:t>
        <a:bodyPr/>
        <a:lstStyle/>
        <a:p>
          <a:endParaRPr lang="en-US"/>
        </a:p>
      </dgm:t>
    </dgm:pt>
    <dgm:pt modelId="{96910DA4-92B6-4E7E-A004-3007A4C36720}">
      <dgm:prSet/>
      <dgm:spPr>
        <a:solidFill>
          <a:schemeClr val="tx2">
            <a:lumMod val="75000"/>
            <a:lumOff val="25000"/>
          </a:schemeClr>
        </a:solidFill>
      </dgm:spPr>
      <dgm:t>
        <a:bodyPr/>
        <a:lstStyle/>
        <a:p>
          <a:r>
            <a:rPr lang="en-GB"/>
            <a:t>Copying slides from the screen </a:t>
          </a:r>
          <a:endParaRPr lang="en-US"/>
        </a:p>
      </dgm:t>
    </dgm:pt>
    <dgm:pt modelId="{3586E043-6308-4B25-9340-A16370AF252D}" type="parTrans" cxnId="{0A4AB770-8845-4EF9-A866-D97D12FD45DA}">
      <dgm:prSet/>
      <dgm:spPr/>
      <dgm:t>
        <a:bodyPr/>
        <a:lstStyle/>
        <a:p>
          <a:endParaRPr lang="en-US"/>
        </a:p>
      </dgm:t>
    </dgm:pt>
    <dgm:pt modelId="{B3CFAD03-3A74-4926-97BB-449EC3BE1BFE}" type="sibTrans" cxnId="{0A4AB770-8845-4EF9-A866-D97D12FD45DA}">
      <dgm:prSet/>
      <dgm:spPr/>
      <dgm:t>
        <a:bodyPr/>
        <a:lstStyle/>
        <a:p>
          <a:endParaRPr lang="en-US"/>
        </a:p>
      </dgm:t>
    </dgm:pt>
    <dgm:pt modelId="{6FB989FE-C868-4C0F-8C9C-E52A1278C43C}">
      <dgm:prSet/>
      <dgm:spPr/>
      <dgm:t>
        <a:bodyPr/>
        <a:lstStyle/>
        <a:p>
          <a:r>
            <a:rPr lang="en-GB"/>
            <a:t>Copying lots of direct quotes rather than putting the ideas in your own words </a:t>
          </a:r>
          <a:endParaRPr lang="en-US"/>
        </a:p>
      </dgm:t>
    </dgm:pt>
    <dgm:pt modelId="{03F15D26-3F43-48D4-860F-A7A954C9E757}" type="parTrans" cxnId="{5A7D7E5F-9E15-423E-A734-E90EBB0727DA}">
      <dgm:prSet/>
      <dgm:spPr/>
      <dgm:t>
        <a:bodyPr/>
        <a:lstStyle/>
        <a:p>
          <a:endParaRPr lang="en-US"/>
        </a:p>
      </dgm:t>
    </dgm:pt>
    <dgm:pt modelId="{B3185C65-BE10-434C-AE91-2777D15F8720}" type="sibTrans" cxnId="{5A7D7E5F-9E15-423E-A734-E90EBB0727DA}">
      <dgm:prSet/>
      <dgm:spPr/>
      <dgm:t>
        <a:bodyPr/>
        <a:lstStyle/>
        <a:p>
          <a:endParaRPr lang="en-US"/>
        </a:p>
      </dgm:t>
    </dgm:pt>
    <dgm:pt modelId="{E642E18F-B911-457E-B570-5FDC6B7AA6E3}">
      <dgm:prSet/>
      <dgm:spPr>
        <a:solidFill>
          <a:schemeClr val="accent1">
            <a:lumMod val="50000"/>
          </a:schemeClr>
        </a:solidFill>
      </dgm:spPr>
      <dgm:t>
        <a:bodyPr/>
        <a:lstStyle/>
        <a:p>
          <a:r>
            <a:rPr lang="en-GB" dirty="0"/>
            <a:t>Writing notes on everything you read, because you're not sure what will turn out to be important </a:t>
          </a:r>
          <a:endParaRPr lang="en-US" dirty="0"/>
        </a:p>
      </dgm:t>
    </dgm:pt>
    <dgm:pt modelId="{D1AAEB5F-16A1-4A57-B3F7-60758DDD7C6E}" type="parTrans" cxnId="{E7B488C5-C4A3-474B-961B-542BA5EB5CCA}">
      <dgm:prSet/>
      <dgm:spPr/>
      <dgm:t>
        <a:bodyPr/>
        <a:lstStyle/>
        <a:p>
          <a:endParaRPr lang="en-US"/>
        </a:p>
      </dgm:t>
    </dgm:pt>
    <dgm:pt modelId="{CAF82C8A-6790-4162-8282-8D10E66F09E5}" type="sibTrans" cxnId="{E7B488C5-C4A3-474B-961B-542BA5EB5CCA}">
      <dgm:prSet/>
      <dgm:spPr/>
      <dgm:t>
        <a:bodyPr/>
        <a:lstStyle/>
        <a:p>
          <a:endParaRPr lang="en-US"/>
        </a:p>
      </dgm:t>
    </dgm:pt>
    <dgm:pt modelId="{8E7D5FDA-B1A7-470E-B06B-5BE11C93AC3F}">
      <dgm:prSet/>
      <dgm:spPr/>
      <dgm:t>
        <a:bodyPr/>
        <a:lstStyle/>
        <a:p>
          <a:r>
            <a:rPr lang="en-GB" dirty="0"/>
            <a:t>Not evaluating or criticising the sources you use, but just accepting them as suitable evidence </a:t>
          </a:r>
          <a:endParaRPr lang="en-US" dirty="0"/>
        </a:p>
      </dgm:t>
    </dgm:pt>
    <dgm:pt modelId="{D8560B27-19E6-45ED-95C5-27B41124E6A7}" type="parTrans" cxnId="{2BB60D91-CCB1-4E3E-9029-A5B36315BEF2}">
      <dgm:prSet/>
      <dgm:spPr/>
      <dgm:t>
        <a:bodyPr/>
        <a:lstStyle/>
        <a:p>
          <a:endParaRPr lang="en-US"/>
        </a:p>
      </dgm:t>
    </dgm:pt>
    <dgm:pt modelId="{E70CB648-9F3B-4BB6-AFAA-A0DA03F2578D}" type="sibTrans" cxnId="{2BB60D91-CCB1-4E3E-9029-A5B36315BEF2}">
      <dgm:prSet/>
      <dgm:spPr/>
      <dgm:t>
        <a:bodyPr/>
        <a:lstStyle/>
        <a:p>
          <a:endParaRPr lang="en-US"/>
        </a:p>
      </dgm:t>
    </dgm:pt>
    <dgm:pt modelId="{33A03588-7208-4FC8-A056-C42414929657}" type="pres">
      <dgm:prSet presAssocID="{305707FF-1AF0-428A-9E16-EAD1BF2D3E45}" presName="diagram" presStyleCnt="0">
        <dgm:presLayoutVars>
          <dgm:dir/>
          <dgm:resizeHandles val="exact"/>
        </dgm:presLayoutVars>
      </dgm:prSet>
      <dgm:spPr/>
    </dgm:pt>
    <dgm:pt modelId="{DBFE42B8-4BE5-4544-B951-7F755FD06BB5}" type="pres">
      <dgm:prSet presAssocID="{93E67477-8F88-4B31-BE4B-57C60926CD44}" presName="node" presStyleLbl="node1" presStyleIdx="0" presStyleCnt="7">
        <dgm:presLayoutVars>
          <dgm:bulletEnabled val="1"/>
        </dgm:presLayoutVars>
      </dgm:prSet>
      <dgm:spPr/>
    </dgm:pt>
    <dgm:pt modelId="{EC974D21-6672-445B-8112-BDC1C1D555C1}" type="pres">
      <dgm:prSet presAssocID="{E1B37C6C-E4BD-44C9-99E0-A9F666362480}" presName="sibTrans" presStyleCnt="0"/>
      <dgm:spPr/>
    </dgm:pt>
    <dgm:pt modelId="{C2C388A5-6BF0-4132-A048-0037634325F4}" type="pres">
      <dgm:prSet presAssocID="{AD76E5AC-F6C9-4374-B5B0-49AD24133D39}" presName="node" presStyleLbl="node1" presStyleIdx="1" presStyleCnt="7">
        <dgm:presLayoutVars>
          <dgm:bulletEnabled val="1"/>
        </dgm:presLayoutVars>
      </dgm:prSet>
      <dgm:spPr/>
    </dgm:pt>
    <dgm:pt modelId="{F325FF4B-B15E-43A4-A4E8-0DE0B292CD00}" type="pres">
      <dgm:prSet presAssocID="{5622BF7E-63FD-44C4-9251-E8EBFD41E1CA}" presName="sibTrans" presStyleCnt="0"/>
      <dgm:spPr/>
    </dgm:pt>
    <dgm:pt modelId="{2543F971-E110-40C0-8B65-079480E2FB3B}" type="pres">
      <dgm:prSet presAssocID="{55A83ABA-8BE8-44F0-B2C3-4848F22C8A1F}" presName="node" presStyleLbl="node1" presStyleIdx="2" presStyleCnt="7">
        <dgm:presLayoutVars>
          <dgm:bulletEnabled val="1"/>
        </dgm:presLayoutVars>
      </dgm:prSet>
      <dgm:spPr/>
    </dgm:pt>
    <dgm:pt modelId="{FBA39446-7A1A-43B8-B665-F87C5CFC28DD}" type="pres">
      <dgm:prSet presAssocID="{E8695E76-9027-4F1D-B5BD-4667B3D6B583}" presName="sibTrans" presStyleCnt="0"/>
      <dgm:spPr/>
    </dgm:pt>
    <dgm:pt modelId="{B05E5660-5611-4C5E-AC5C-B451385355D2}" type="pres">
      <dgm:prSet presAssocID="{96910DA4-92B6-4E7E-A004-3007A4C36720}" presName="node" presStyleLbl="node1" presStyleIdx="3" presStyleCnt="7">
        <dgm:presLayoutVars>
          <dgm:bulletEnabled val="1"/>
        </dgm:presLayoutVars>
      </dgm:prSet>
      <dgm:spPr/>
    </dgm:pt>
    <dgm:pt modelId="{9D48B51E-8DF9-4CBC-8D7C-EACEC7154941}" type="pres">
      <dgm:prSet presAssocID="{B3CFAD03-3A74-4926-97BB-449EC3BE1BFE}" presName="sibTrans" presStyleCnt="0"/>
      <dgm:spPr/>
    </dgm:pt>
    <dgm:pt modelId="{B799C9C5-5492-4AD3-84DE-F5B4FFB2F034}" type="pres">
      <dgm:prSet presAssocID="{6FB989FE-C868-4C0F-8C9C-E52A1278C43C}" presName="node" presStyleLbl="node1" presStyleIdx="4" presStyleCnt="7">
        <dgm:presLayoutVars>
          <dgm:bulletEnabled val="1"/>
        </dgm:presLayoutVars>
      </dgm:prSet>
      <dgm:spPr/>
    </dgm:pt>
    <dgm:pt modelId="{41681C4A-051E-4531-AC4A-2C6003FC459D}" type="pres">
      <dgm:prSet presAssocID="{B3185C65-BE10-434C-AE91-2777D15F8720}" presName="sibTrans" presStyleCnt="0"/>
      <dgm:spPr/>
    </dgm:pt>
    <dgm:pt modelId="{BE91FFAF-7309-4A72-88B3-939EC00FEED0}" type="pres">
      <dgm:prSet presAssocID="{E642E18F-B911-457E-B570-5FDC6B7AA6E3}" presName="node" presStyleLbl="node1" presStyleIdx="5" presStyleCnt="7">
        <dgm:presLayoutVars>
          <dgm:bulletEnabled val="1"/>
        </dgm:presLayoutVars>
      </dgm:prSet>
      <dgm:spPr/>
    </dgm:pt>
    <dgm:pt modelId="{149D25F0-5018-45CA-A9F7-A2238CA9AA62}" type="pres">
      <dgm:prSet presAssocID="{CAF82C8A-6790-4162-8282-8D10E66F09E5}" presName="sibTrans" presStyleCnt="0"/>
      <dgm:spPr/>
    </dgm:pt>
    <dgm:pt modelId="{9E870E9B-E22F-4EC9-881E-5C0D40BD654C}" type="pres">
      <dgm:prSet presAssocID="{8E7D5FDA-B1A7-470E-B06B-5BE11C93AC3F}" presName="node" presStyleLbl="node1" presStyleIdx="6" presStyleCnt="7">
        <dgm:presLayoutVars>
          <dgm:bulletEnabled val="1"/>
        </dgm:presLayoutVars>
      </dgm:prSet>
      <dgm:spPr/>
    </dgm:pt>
  </dgm:ptLst>
  <dgm:cxnLst>
    <dgm:cxn modelId="{5A7D7E5F-9E15-423E-A734-E90EBB0727DA}" srcId="{305707FF-1AF0-428A-9E16-EAD1BF2D3E45}" destId="{6FB989FE-C868-4C0F-8C9C-E52A1278C43C}" srcOrd="4" destOrd="0" parTransId="{03F15D26-3F43-48D4-860F-A7A954C9E757}" sibTransId="{B3185C65-BE10-434C-AE91-2777D15F8720}"/>
    <dgm:cxn modelId="{DA84DC65-7C2A-489E-99CD-33EE41617F0D}" type="presOf" srcId="{6FB989FE-C868-4C0F-8C9C-E52A1278C43C}" destId="{B799C9C5-5492-4AD3-84DE-F5B4FFB2F034}" srcOrd="0" destOrd="0" presId="urn:microsoft.com/office/officeart/2005/8/layout/default"/>
    <dgm:cxn modelId="{C193BA6A-70B9-455A-A7DD-206DA75FFFFB}" type="presOf" srcId="{96910DA4-92B6-4E7E-A004-3007A4C36720}" destId="{B05E5660-5611-4C5E-AC5C-B451385355D2}" srcOrd="0" destOrd="0" presId="urn:microsoft.com/office/officeart/2005/8/layout/default"/>
    <dgm:cxn modelId="{0211D16A-14D9-42F9-A971-069DC185A74B}" type="presOf" srcId="{AD76E5AC-F6C9-4374-B5B0-49AD24133D39}" destId="{C2C388A5-6BF0-4132-A048-0037634325F4}" srcOrd="0" destOrd="0" presId="urn:microsoft.com/office/officeart/2005/8/layout/default"/>
    <dgm:cxn modelId="{CFD4B76B-3DAB-45B2-9C3B-B2574DC2797C}" srcId="{305707FF-1AF0-428A-9E16-EAD1BF2D3E45}" destId="{55A83ABA-8BE8-44F0-B2C3-4848F22C8A1F}" srcOrd="2" destOrd="0" parTransId="{E05E5116-32C4-466D-BADB-B2733C3961A3}" sibTransId="{E8695E76-9027-4F1D-B5BD-4667B3D6B583}"/>
    <dgm:cxn modelId="{0A4AB770-8845-4EF9-A866-D97D12FD45DA}" srcId="{305707FF-1AF0-428A-9E16-EAD1BF2D3E45}" destId="{96910DA4-92B6-4E7E-A004-3007A4C36720}" srcOrd="3" destOrd="0" parTransId="{3586E043-6308-4B25-9340-A16370AF252D}" sibTransId="{B3CFAD03-3A74-4926-97BB-449EC3BE1BFE}"/>
    <dgm:cxn modelId="{D4E42478-C9CB-494E-B2E2-B40CB24B1ADF}" srcId="{305707FF-1AF0-428A-9E16-EAD1BF2D3E45}" destId="{AD76E5AC-F6C9-4374-B5B0-49AD24133D39}" srcOrd="1" destOrd="0" parTransId="{2A80403B-EEC1-42CE-A0D8-07D03EBED287}" sibTransId="{5622BF7E-63FD-44C4-9251-E8EBFD41E1CA}"/>
    <dgm:cxn modelId="{C4A6D38F-A411-4F1B-BE2C-F90D4BBBFF2E}" srcId="{305707FF-1AF0-428A-9E16-EAD1BF2D3E45}" destId="{93E67477-8F88-4B31-BE4B-57C60926CD44}" srcOrd="0" destOrd="0" parTransId="{C840C420-B389-4D64-8B8A-AD57CE106C93}" sibTransId="{E1B37C6C-E4BD-44C9-99E0-A9F666362480}"/>
    <dgm:cxn modelId="{2BB60D91-CCB1-4E3E-9029-A5B36315BEF2}" srcId="{305707FF-1AF0-428A-9E16-EAD1BF2D3E45}" destId="{8E7D5FDA-B1A7-470E-B06B-5BE11C93AC3F}" srcOrd="6" destOrd="0" parTransId="{D8560B27-19E6-45ED-95C5-27B41124E6A7}" sibTransId="{E70CB648-9F3B-4BB6-AFAA-A0DA03F2578D}"/>
    <dgm:cxn modelId="{94105D99-7FD3-4726-8755-FCF2927D0922}" type="presOf" srcId="{55A83ABA-8BE8-44F0-B2C3-4848F22C8A1F}" destId="{2543F971-E110-40C0-8B65-079480E2FB3B}" srcOrd="0" destOrd="0" presId="urn:microsoft.com/office/officeart/2005/8/layout/default"/>
    <dgm:cxn modelId="{3936D8C3-1EEE-4F81-A465-731A466B111A}" type="presOf" srcId="{305707FF-1AF0-428A-9E16-EAD1BF2D3E45}" destId="{33A03588-7208-4FC8-A056-C42414929657}" srcOrd="0" destOrd="0" presId="urn:microsoft.com/office/officeart/2005/8/layout/default"/>
    <dgm:cxn modelId="{E7B488C5-C4A3-474B-961B-542BA5EB5CCA}" srcId="{305707FF-1AF0-428A-9E16-EAD1BF2D3E45}" destId="{E642E18F-B911-457E-B570-5FDC6B7AA6E3}" srcOrd="5" destOrd="0" parTransId="{D1AAEB5F-16A1-4A57-B3F7-60758DDD7C6E}" sibTransId="{CAF82C8A-6790-4162-8282-8D10E66F09E5}"/>
    <dgm:cxn modelId="{956CDECE-4D6B-4B13-A342-996C4C24B7CF}" type="presOf" srcId="{8E7D5FDA-B1A7-470E-B06B-5BE11C93AC3F}" destId="{9E870E9B-E22F-4EC9-881E-5C0D40BD654C}" srcOrd="0" destOrd="0" presId="urn:microsoft.com/office/officeart/2005/8/layout/default"/>
    <dgm:cxn modelId="{FD9F5DD2-F415-4EDD-AFC5-0E455B063256}" type="presOf" srcId="{E642E18F-B911-457E-B570-5FDC6B7AA6E3}" destId="{BE91FFAF-7309-4A72-88B3-939EC00FEED0}" srcOrd="0" destOrd="0" presId="urn:microsoft.com/office/officeart/2005/8/layout/default"/>
    <dgm:cxn modelId="{825917FC-FE03-4058-A8FC-E451FDD83441}" type="presOf" srcId="{93E67477-8F88-4B31-BE4B-57C60926CD44}" destId="{DBFE42B8-4BE5-4544-B951-7F755FD06BB5}" srcOrd="0" destOrd="0" presId="urn:microsoft.com/office/officeart/2005/8/layout/default"/>
    <dgm:cxn modelId="{20EBDF9C-5349-42EF-98AA-13ABFCB4DE46}" type="presParOf" srcId="{33A03588-7208-4FC8-A056-C42414929657}" destId="{DBFE42B8-4BE5-4544-B951-7F755FD06BB5}" srcOrd="0" destOrd="0" presId="urn:microsoft.com/office/officeart/2005/8/layout/default"/>
    <dgm:cxn modelId="{5E90C588-6E8C-4DC5-B537-07DABFD6340E}" type="presParOf" srcId="{33A03588-7208-4FC8-A056-C42414929657}" destId="{EC974D21-6672-445B-8112-BDC1C1D555C1}" srcOrd="1" destOrd="0" presId="urn:microsoft.com/office/officeart/2005/8/layout/default"/>
    <dgm:cxn modelId="{B9B856C0-B018-460F-8048-2FA9F43431AC}" type="presParOf" srcId="{33A03588-7208-4FC8-A056-C42414929657}" destId="{C2C388A5-6BF0-4132-A048-0037634325F4}" srcOrd="2" destOrd="0" presId="urn:microsoft.com/office/officeart/2005/8/layout/default"/>
    <dgm:cxn modelId="{54FEF1A0-9DF6-4F78-92E5-A93086463853}" type="presParOf" srcId="{33A03588-7208-4FC8-A056-C42414929657}" destId="{F325FF4B-B15E-43A4-A4E8-0DE0B292CD00}" srcOrd="3" destOrd="0" presId="urn:microsoft.com/office/officeart/2005/8/layout/default"/>
    <dgm:cxn modelId="{57041539-F90D-421C-863B-60FA6D60840D}" type="presParOf" srcId="{33A03588-7208-4FC8-A056-C42414929657}" destId="{2543F971-E110-40C0-8B65-079480E2FB3B}" srcOrd="4" destOrd="0" presId="urn:microsoft.com/office/officeart/2005/8/layout/default"/>
    <dgm:cxn modelId="{BD3459E8-5518-46ED-82C0-725B5A90BB60}" type="presParOf" srcId="{33A03588-7208-4FC8-A056-C42414929657}" destId="{FBA39446-7A1A-43B8-B665-F87C5CFC28DD}" srcOrd="5" destOrd="0" presId="urn:microsoft.com/office/officeart/2005/8/layout/default"/>
    <dgm:cxn modelId="{AF1BE823-6E7C-4F19-881C-52C5B28F701A}" type="presParOf" srcId="{33A03588-7208-4FC8-A056-C42414929657}" destId="{B05E5660-5611-4C5E-AC5C-B451385355D2}" srcOrd="6" destOrd="0" presId="urn:microsoft.com/office/officeart/2005/8/layout/default"/>
    <dgm:cxn modelId="{EB4145FC-DBEE-4941-84B6-DC62D1C7CDDA}" type="presParOf" srcId="{33A03588-7208-4FC8-A056-C42414929657}" destId="{9D48B51E-8DF9-4CBC-8D7C-EACEC7154941}" srcOrd="7" destOrd="0" presId="urn:microsoft.com/office/officeart/2005/8/layout/default"/>
    <dgm:cxn modelId="{CE22A365-C1BA-4CEE-8029-E509FF5C9FB8}" type="presParOf" srcId="{33A03588-7208-4FC8-A056-C42414929657}" destId="{B799C9C5-5492-4AD3-84DE-F5B4FFB2F034}" srcOrd="8" destOrd="0" presId="urn:microsoft.com/office/officeart/2005/8/layout/default"/>
    <dgm:cxn modelId="{46F94691-2712-4573-959B-985BC46BA26F}" type="presParOf" srcId="{33A03588-7208-4FC8-A056-C42414929657}" destId="{41681C4A-051E-4531-AC4A-2C6003FC459D}" srcOrd="9" destOrd="0" presId="urn:microsoft.com/office/officeart/2005/8/layout/default"/>
    <dgm:cxn modelId="{378354E3-2D0A-4B3A-8B23-9150BBC81882}" type="presParOf" srcId="{33A03588-7208-4FC8-A056-C42414929657}" destId="{BE91FFAF-7309-4A72-88B3-939EC00FEED0}" srcOrd="10" destOrd="0" presId="urn:microsoft.com/office/officeart/2005/8/layout/default"/>
    <dgm:cxn modelId="{B7B19058-9421-4FC8-8C48-9715DCF5DEFB}" type="presParOf" srcId="{33A03588-7208-4FC8-A056-C42414929657}" destId="{149D25F0-5018-45CA-A9F7-A2238CA9AA62}" srcOrd="11" destOrd="0" presId="urn:microsoft.com/office/officeart/2005/8/layout/default"/>
    <dgm:cxn modelId="{2D1DDF88-563C-45F8-B8FA-14E31FE236C1}" type="presParOf" srcId="{33A03588-7208-4FC8-A056-C42414929657}" destId="{9E870E9B-E22F-4EC9-881E-5C0D40BD654C}"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722B40F-5BC5-4EEF-BFC6-515576A076A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BC6A1A3-97A0-45D6-8FD7-43391F328A83}">
      <dgm:prSet/>
      <dgm:spPr/>
      <dgm:t>
        <a:bodyPr/>
        <a:lstStyle/>
        <a:p>
          <a:r>
            <a:rPr lang="en-GB" dirty="0"/>
            <a:t>Thinking about what you want to get out of your research before you start </a:t>
          </a:r>
          <a:endParaRPr lang="en-US" dirty="0"/>
        </a:p>
      </dgm:t>
    </dgm:pt>
    <dgm:pt modelId="{4A06AF02-E217-4FD1-8F10-DFB16B52ADA4}" type="parTrans" cxnId="{AA9BCE8B-6A6E-45BA-859B-F2362B53DB9D}">
      <dgm:prSet/>
      <dgm:spPr/>
      <dgm:t>
        <a:bodyPr/>
        <a:lstStyle/>
        <a:p>
          <a:endParaRPr lang="en-US"/>
        </a:p>
      </dgm:t>
    </dgm:pt>
    <dgm:pt modelId="{E3328480-F047-4DDB-8B6B-86054678291E}" type="sibTrans" cxnId="{AA9BCE8B-6A6E-45BA-859B-F2362B53DB9D}">
      <dgm:prSet/>
      <dgm:spPr/>
      <dgm:t>
        <a:bodyPr/>
        <a:lstStyle/>
        <a:p>
          <a:endParaRPr lang="en-US"/>
        </a:p>
      </dgm:t>
    </dgm:pt>
    <dgm:pt modelId="{D953233C-7236-4939-B332-A000C68A2AEF}">
      <dgm:prSet/>
      <dgm:spPr/>
      <dgm:t>
        <a:bodyPr/>
        <a:lstStyle/>
        <a:p>
          <a:r>
            <a:rPr lang="en-GB" dirty="0"/>
            <a:t>Looking for answers to any questions you may have about the topic </a:t>
          </a:r>
          <a:endParaRPr lang="en-US" dirty="0"/>
        </a:p>
      </dgm:t>
    </dgm:pt>
    <dgm:pt modelId="{D9BC2708-A5CF-4539-8CA5-BF6EBDD7E9AD}" type="parTrans" cxnId="{A9E9AC0C-74F6-40ED-810C-B07CB4C1F499}">
      <dgm:prSet/>
      <dgm:spPr/>
      <dgm:t>
        <a:bodyPr/>
        <a:lstStyle/>
        <a:p>
          <a:endParaRPr lang="en-US"/>
        </a:p>
      </dgm:t>
    </dgm:pt>
    <dgm:pt modelId="{D0700274-DE03-4F91-8CC9-398CE25B046E}" type="sibTrans" cxnId="{A9E9AC0C-74F6-40ED-810C-B07CB4C1F499}">
      <dgm:prSet/>
      <dgm:spPr/>
      <dgm:t>
        <a:bodyPr/>
        <a:lstStyle/>
        <a:p>
          <a:endParaRPr lang="en-US"/>
        </a:p>
      </dgm:t>
    </dgm:pt>
    <dgm:pt modelId="{5415821D-D814-4221-A3D0-D4EF4525E824}">
      <dgm:prSet/>
      <dgm:spPr/>
      <dgm:t>
        <a:bodyPr/>
        <a:lstStyle/>
        <a:p>
          <a:r>
            <a:rPr lang="en-GB" dirty="0"/>
            <a:t>Looking for connections within the topic you're studying, and to other topics on your course </a:t>
          </a:r>
          <a:endParaRPr lang="en-US" dirty="0"/>
        </a:p>
      </dgm:t>
    </dgm:pt>
    <dgm:pt modelId="{8043CAC8-0DD8-469B-A384-7C327A83F902}" type="parTrans" cxnId="{EA449B13-827C-4E39-A50B-1B8D381398F1}">
      <dgm:prSet/>
      <dgm:spPr/>
      <dgm:t>
        <a:bodyPr/>
        <a:lstStyle/>
        <a:p>
          <a:endParaRPr lang="en-US"/>
        </a:p>
      </dgm:t>
    </dgm:pt>
    <dgm:pt modelId="{CFC444C4-35B8-4B73-885D-87C75CA5FD40}" type="sibTrans" cxnId="{EA449B13-827C-4E39-A50B-1B8D381398F1}">
      <dgm:prSet/>
      <dgm:spPr/>
      <dgm:t>
        <a:bodyPr/>
        <a:lstStyle/>
        <a:p>
          <a:endParaRPr lang="en-US"/>
        </a:p>
      </dgm:t>
    </dgm:pt>
    <dgm:pt modelId="{9378ABB1-8D46-45EB-8B84-6EF56EDB9E96}">
      <dgm:prSet/>
      <dgm:spPr/>
      <dgm:t>
        <a:bodyPr/>
        <a:lstStyle/>
        <a:p>
          <a:r>
            <a:rPr lang="en-GB" dirty="0"/>
            <a:t>Writing notes mostly in your own words - your own explanation of what something says or means </a:t>
          </a:r>
          <a:endParaRPr lang="en-US" dirty="0"/>
        </a:p>
      </dgm:t>
    </dgm:pt>
    <dgm:pt modelId="{DB945777-D76C-48A3-9E5E-97ECA8DE325B}" type="parTrans" cxnId="{80625C31-4235-4CBA-B259-FABB8F896C87}">
      <dgm:prSet/>
      <dgm:spPr/>
      <dgm:t>
        <a:bodyPr/>
        <a:lstStyle/>
        <a:p>
          <a:endParaRPr lang="en-US"/>
        </a:p>
      </dgm:t>
    </dgm:pt>
    <dgm:pt modelId="{E3EF9DDE-68A1-4CEB-B9C2-367CA2D58703}" type="sibTrans" cxnId="{80625C31-4235-4CBA-B259-FABB8F896C87}">
      <dgm:prSet/>
      <dgm:spPr/>
      <dgm:t>
        <a:bodyPr/>
        <a:lstStyle/>
        <a:p>
          <a:endParaRPr lang="en-US"/>
        </a:p>
      </dgm:t>
    </dgm:pt>
    <dgm:pt modelId="{77A57EBD-52E7-4F91-8258-EF44AB08EA98}">
      <dgm:prSet/>
      <dgm:spPr/>
      <dgm:t>
        <a:bodyPr/>
        <a:lstStyle/>
        <a:p>
          <a:r>
            <a:rPr lang="en-GB"/>
            <a:t>Recording direct quotes only when it's important to have the exact words that someone else has used (i.e. when how they say something is as significant as what they say) </a:t>
          </a:r>
          <a:endParaRPr lang="en-US"/>
        </a:p>
      </dgm:t>
    </dgm:pt>
    <dgm:pt modelId="{28848E88-DA29-4A83-B22B-F30E0E6939F3}" type="parTrans" cxnId="{CE8C2719-CA32-4986-A196-4ACB4D226E52}">
      <dgm:prSet/>
      <dgm:spPr/>
      <dgm:t>
        <a:bodyPr/>
        <a:lstStyle/>
        <a:p>
          <a:endParaRPr lang="en-US"/>
        </a:p>
      </dgm:t>
    </dgm:pt>
    <dgm:pt modelId="{EC097D31-0BBE-4364-9741-E414A5EDE236}" type="sibTrans" cxnId="{CE8C2719-CA32-4986-A196-4ACB4D226E52}">
      <dgm:prSet/>
      <dgm:spPr/>
      <dgm:t>
        <a:bodyPr/>
        <a:lstStyle/>
        <a:p>
          <a:endParaRPr lang="en-US"/>
        </a:p>
      </dgm:t>
    </dgm:pt>
    <dgm:pt modelId="{15A09F09-389C-437C-A7FC-7C534A97B55C}" type="pres">
      <dgm:prSet presAssocID="{9722B40F-5BC5-4EEF-BFC6-515576A076A0}" presName="root" presStyleCnt="0">
        <dgm:presLayoutVars>
          <dgm:dir/>
          <dgm:resizeHandles val="exact"/>
        </dgm:presLayoutVars>
      </dgm:prSet>
      <dgm:spPr/>
    </dgm:pt>
    <dgm:pt modelId="{78E3A1C0-7841-48DD-9E2A-5B2CB22C7F56}" type="pres">
      <dgm:prSet presAssocID="{BBC6A1A3-97A0-45D6-8FD7-43391F328A83}" presName="compNode" presStyleCnt="0"/>
      <dgm:spPr/>
    </dgm:pt>
    <dgm:pt modelId="{50EFF1BC-1D83-4244-A5D6-8F71518D6A5A}" type="pres">
      <dgm:prSet presAssocID="{BBC6A1A3-97A0-45D6-8FD7-43391F328A83}" presName="bgRect" presStyleLbl="bgShp" presStyleIdx="0" presStyleCnt="5"/>
      <dgm:spPr>
        <a:solidFill>
          <a:schemeClr val="tx2">
            <a:lumMod val="10000"/>
            <a:lumOff val="90000"/>
          </a:schemeClr>
        </a:solidFill>
        <a:ln>
          <a:solidFill>
            <a:schemeClr val="accent1"/>
          </a:solidFill>
        </a:ln>
      </dgm:spPr>
    </dgm:pt>
    <dgm:pt modelId="{CC983736-5A18-45D8-A7C6-D4E73069986E}" type="pres">
      <dgm:prSet presAssocID="{BBC6A1A3-97A0-45D6-8FD7-43391F328A83}"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3915E705-F9EE-4A62-B336-20D9D86EF075}" type="pres">
      <dgm:prSet presAssocID="{BBC6A1A3-97A0-45D6-8FD7-43391F328A83}" presName="spaceRect" presStyleCnt="0"/>
      <dgm:spPr/>
    </dgm:pt>
    <dgm:pt modelId="{84DEADB2-B01F-422B-B432-928477D61341}" type="pres">
      <dgm:prSet presAssocID="{BBC6A1A3-97A0-45D6-8FD7-43391F328A83}" presName="parTx" presStyleLbl="revTx" presStyleIdx="0" presStyleCnt="5">
        <dgm:presLayoutVars>
          <dgm:chMax val="0"/>
          <dgm:chPref val="0"/>
        </dgm:presLayoutVars>
      </dgm:prSet>
      <dgm:spPr/>
    </dgm:pt>
    <dgm:pt modelId="{69FD111B-EDEE-41D3-8811-C01065866D37}" type="pres">
      <dgm:prSet presAssocID="{E3328480-F047-4DDB-8B6B-86054678291E}" presName="sibTrans" presStyleCnt="0"/>
      <dgm:spPr/>
    </dgm:pt>
    <dgm:pt modelId="{ECFDFCF9-237E-4B5B-BA51-71BBC5ED4220}" type="pres">
      <dgm:prSet presAssocID="{D953233C-7236-4939-B332-A000C68A2AEF}" presName="compNode" presStyleCnt="0"/>
      <dgm:spPr/>
    </dgm:pt>
    <dgm:pt modelId="{46FF89DE-04C4-4BC2-85CF-B76B22B0902D}" type="pres">
      <dgm:prSet presAssocID="{D953233C-7236-4939-B332-A000C68A2AEF}" presName="bgRect" presStyleLbl="bgShp" presStyleIdx="1" presStyleCnt="5"/>
      <dgm:spPr>
        <a:ln>
          <a:solidFill>
            <a:schemeClr val="accent1"/>
          </a:solidFill>
        </a:ln>
      </dgm:spPr>
    </dgm:pt>
    <dgm:pt modelId="{CB1847E2-31EC-4A0E-9F8A-F80F59129AAB}" type="pres">
      <dgm:prSet presAssocID="{D953233C-7236-4939-B332-A000C68A2AEF}"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E08137DF-8C40-4E97-8B12-20CE60F0953F}" type="pres">
      <dgm:prSet presAssocID="{D953233C-7236-4939-B332-A000C68A2AEF}" presName="spaceRect" presStyleCnt="0"/>
      <dgm:spPr/>
    </dgm:pt>
    <dgm:pt modelId="{8F6CFBE2-40F4-4851-9AA6-6171803FD36C}" type="pres">
      <dgm:prSet presAssocID="{D953233C-7236-4939-B332-A000C68A2AEF}" presName="parTx" presStyleLbl="revTx" presStyleIdx="1" presStyleCnt="5">
        <dgm:presLayoutVars>
          <dgm:chMax val="0"/>
          <dgm:chPref val="0"/>
        </dgm:presLayoutVars>
      </dgm:prSet>
      <dgm:spPr/>
    </dgm:pt>
    <dgm:pt modelId="{033C7C9C-1F33-4441-8086-6EEADAD81F29}" type="pres">
      <dgm:prSet presAssocID="{D0700274-DE03-4F91-8CC9-398CE25B046E}" presName="sibTrans" presStyleCnt="0"/>
      <dgm:spPr/>
    </dgm:pt>
    <dgm:pt modelId="{18A04263-C411-4394-9756-131EEDEA2994}" type="pres">
      <dgm:prSet presAssocID="{5415821D-D814-4221-A3D0-D4EF4525E824}" presName="compNode" presStyleCnt="0"/>
      <dgm:spPr/>
    </dgm:pt>
    <dgm:pt modelId="{06AD3FA2-0906-4029-9903-26765588B4F6}" type="pres">
      <dgm:prSet presAssocID="{5415821D-D814-4221-A3D0-D4EF4525E824}" presName="bgRect" presStyleLbl="bgShp" presStyleIdx="2" presStyleCnt="5"/>
      <dgm:spPr>
        <a:solidFill>
          <a:schemeClr val="accent1">
            <a:lumMod val="20000"/>
            <a:lumOff val="80000"/>
          </a:schemeClr>
        </a:solidFill>
        <a:ln>
          <a:solidFill>
            <a:schemeClr val="accent1"/>
          </a:solidFill>
        </a:ln>
      </dgm:spPr>
    </dgm:pt>
    <dgm:pt modelId="{F7FA461B-B134-4570-8A26-ACF4573B942E}" type="pres">
      <dgm:prSet presAssocID="{5415821D-D814-4221-A3D0-D4EF4525E82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 Network"/>
        </a:ext>
      </dgm:extLst>
    </dgm:pt>
    <dgm:pt modelId="{70F595BA-C563-47FD-B583-069C3F8851FD}" type="pres">
      <dgm:prSet presAssocID="{5415821D-D814-4221-A3D0-D4EF4525E824}" presName="spaceRect" presStyleCnt="0"/>
      <dgm:spPr/>
    </dgm:pt>
    <dgm:pt modelId="{45B63279-0DE8-447F-B890-104D0146DC93}" type="pres">
      <dgm:prSet presAssocID="{5415821D-D814-4221-A3D0-D4EF4525E824}" presName="parTx" presStyleLbl="revTx" presStyleIdx="2" presStyleCnt="5">
        <dgm:presLayoutVars>
          <dgm:chMax val="0"/>
          <dgm:chPref val="0"/>
        </dgm:presLayoutVars>
      </dgm:prSet>
      <dgm:spPr/>
    </dgm:pt>
    <dgm:pt modelId="{EDB0C2BA-5F19-453F-8CCF-594AEFF64C74}" type="pres">
      <dgm:prSet presAssocID="{CFC444C4-35B8-4B73-885D-87C75CA5FD40}" presName="sibTrans" presStyleCnt="0"/>
      <dgm:spPr/>
    </dgm:pt>
    <dgm:pt modelId="{DC3FCE6E-CFB7-431C-A962-D43CA230F4C8}" type="pres">
      <dgm:prSet presAssocID="{9378ABB1-8D46-45EB-8B84-6EF56EDB9E96}" presName="compNode" presStyleCnt="0"/>
      <dgm:spPr/>
    </dgm:pt>
    <dgm:pt modelId="{35BF8C54-DB9C-40E9-A5F2-8287E282B6CF}" type="pres">
      <dgm:prSet presAssocID="{9378ABB1-8D46-45EB-8B84-6EF56EDB9E96}" presName="bgRect" presStyleLbl="bgShp" presStyleIdx="3" presStyleCnt="5"/>
      <dgm:spPr>
        <a:solidFill>
          <a:schemeClr val="accent4">
            <a:lumMod val="20000"/>
            <a:lumOff val="80000"/>
          </a:schemeClr>
        </a:solidFill>
        <a:ln>
          <a:solidFill>
            <a:schemeClr val="accent1"/>
          </a:solidFill>
        </a:ln>
      </dgm:spPr>
    </dgm:pt>
    <dgm:pt modelId="{70DAD3F2-B1D5-4050-B62D-788C0D92EE58}" type="pres">
      <dgm:prSet presAssocID="{9378ABB1-8D46-45EB-8B84-6EF56EDB9E96}"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7577F97D-3E5F-4A8E-BB5E-CC6939433195}" type="pres">
      <dgm:prSet presAssocID="{9378ABB1-8D46-45EB-8B84-6EF56EDB9E96}" presName="spaceRect" presStyleCnt="0"/>
      <dgm:spPr/>
    </dgm:pt>
    <dgm:pt modelId="{2B1A43A4-5F17-4117-9BCC-FD4627F22A12}" type="pres">
      <dgm:prSet presAssocID="{9378ABB1-8D46-45EB-8B84-6EF56EDB9E96}" presName="parTx" presStyleLbl="revTx" presStyleIdx="3" presStyleCnt="5">
        <dgm:presLayoutVars>
          <dgm:chMax val="0"/>
          <dgm:chPref val="0"/>
        </dgm:presLayoutVars>
      </dgm:prSet>
      <dgm:spPr/>
    </dgm:pt>
    <dgm:pt modelId="{78BAF8BA-295C-482E-AE91-0B9DA3CC9AD1}" type="pres">
      <dgm:prSet presAssocID="{E3EF9DDE-68A1-4CEB-B9C2-367CA2D58703}" presName="sibTrans" presStyleCnt="0"/>
      <dgm:spPr/>
    </dgm:pt>
    <dgm:pt modelId="{4C1CFC1F-1E5E-4B46-92B9-5B9E27973B3C}" type="pres">
      <dgm:prSet presAssocID="{77A57EBD-52E7-4F91-8258-EF44AB08EA98}" presName="compNode" presStyleCnt="0"/>
      <dgm:spPr/>
    </dgm:pt>
    <dgm:pt modelId="{5585F014-B8D4-41BF-A8D1-DB69AB0FC075}" type="pres">
      <dgm:prSet presAssocID="{77A57EBD-52E7-4F91-8258-EF44AB08EA98}" presName="bgRect" presStyleLbl="bgShp" presStyleIdx="4" presStyleCnt="5"/>
      <dgm:spPr>
        <a:solidFill>
          <a:schemeClr val="accent5">
            <a:lumMod val="20000"/>
            <a:lumOff val="80000"/>
          </a:schemeClr>
        </a:solidFill>
        <a:ln>
          <a:solidFill>
            <a:schemeClr val="accent1"/>
          </a:solidFill>
        </a:ln>
      </dgm:spPr>
    </dgm:pt>
    <dgm:pt modelId="{F5EEFD93-87CF-4F00-AA59-D09E06EEC03F}" type="pres">
      <dgm:prSet presAssocID="{77A57EBD-52E7-4F91-8258-EF44AB08EA98}"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Quotes"/>
        </a:ext>
      </dgm:extLst>
    </dgm:pt>
    <dgm:pt modelId="{F93C957E-45EB-4632-9A64-4D6583FBB46E}" type="pres">
      <dgm:prSet presAssocID="{77A57EBD-52E7-4F91-8258-EF44AB08EA98}" presName="spaceRect" presStyleCnt="0"/>
      <dgm:spPr/>
    </dgm:pt>
    <dgm:pt modelId="{1226DE4E-D235-4621-A060-D6013F77DE12}" type="pres">
      <dgm:prSet presAssocID="{77A57EBD-52E7-4F91-8258-EF44AB08EA98}" presName="parTx" presStyleLbl="revTx" presStyleIdx="4" presStyleCnt="5">
        <dgm:presLayoutVars>
          <dgm:chMax val="0"/>
          <dgm:chPref val="0"/>
        </dgm:presLayoutVars>
      </dgm:prSet>
      <dgm:spPr/>
    </dgm:pt>
  </dgm:ptLst>
  <dgm:cxnLst>
    <dgm:cxn modelId="{A9E9AC0C-74F6-40ED-810C-B07CB4C1F499}" srcId="{9722B40F-5BC5-4EEF-BFC6-515576A076A0}" destId="{D953233C-7236-4939-B332-A000C68A2AEF}" srcOrd="1" destOrd="0" parTransId="{D9BC2708-A5CF-4539-8CA5-BF6EBDD7E9AD}" sibTransId="{D0700274-DE03-4F91-8CC9-398CE25B046E}"/>
    <dgm:cxn modelId="{EA449B13-827C-4E39-A50B-1B8D381398F1}" srcId="{9722B40F-5BC5-4EEF-BFC6-515576A076A0}" destId="{5415821D-D814-4221-A3D0-D4EF4525E824}" srcOrd="2" destOrd="0" parTransId="{8043CAC8-0DD8-469B-A384-7C327A83F902}" sibTransId="{CFC444C4-35B8-4B73-885D-87C75CA5FD40}"/>
    <dgm:cxn modelId="{CE8C2719-CA32-4986-A196-4ACB4D226E52}" srcId="{9722B40F-5BC5-4EEF-BFC6-515576A076A0}" destId="{77A57EBD-52E7-4F91-8258-EF44AB08EA98}" srcOrd="4" destOrd="0" parTransId="{28848E88-DA29-4A83-B22B-F30E0E6939F3}" sibTransId="{EC097D31-0BBE-4364-9741-E414A5EDE236}"/>
    <dgm:cxn modelId="{80625C31-4235-4CBA-B259-FABB8F896C87}" srcId="{9722B40F-5BC5-4EEF-BFC6-515576A076A0}" destId="{9378ABB1-8D46-45EB-8B84-6EF56EDB9E96}" srcOrd="3" destOrd="0" parTransId="{DB945777-D76C-48A3-9E5E-97ECA8DE325B}" sibTransId="{E3EF9DDE-68A1-4CEB-B9C2-367CA2D58703}"/>
    <dgm:cxn modelId="{203C1041-1D79-4E22-9715-F54D81C128D5}" type="presOf" srcId="{D953233C-7236-4939-B332-A000C68A2AEF}" destId="{8F6CFBE2-40F4-4851-9AA6-6171803FD36C}" srcOrd="0" destOrd="0" presId="urn:microsoft.com/office/officeart/2018/2/layout/IconVerticalSolidList"/>
    <dgm:cxn modelId="{E4B8CD86-55F0-4081-A390-ADBDF51F9A37}" type="presOf" srcId="{5415821D-D814-4221-A3D0-D4EF4525E824}" destId="{45B63279-0DE8-447F-B890-104D0146DC93}" srcOrd="0" destOrd="0" presId="urn:microsoft.com/office/officeart/2018/2/layout/IconVerticalSolidList"/>
    <dgm:cxn modelId="{AA9BCE8B-6A6E-45BA-859B-F2362B53DB9D}" srcId="{9722B40F-5BC5-4EEF-BFC6-515576A076A0}" destId="{BBC6A1A3-97A0-45D6-8FD7-43391F328A83}" srcOrd="0" destOrd="0" parTransId="{4A06AF02-E217-4FD1-8F10-DFB16B52ADA4}" sibTransId="{E3328480-F047-4DDB-8B6B-86054678291E}"/>
    <dgm:cxn modelId="{619E9A8F-70AC-441A-B4A2-E8E9C7CE9E25}" type="presOf" srcId="{9378ABB1-8D46-45EB-8B84-6EF56EDB9E96}" destId="{2B1A43A4-5F17-4117-9BCC-FD4627F22A12}" srcOrd="0" destOrd="0" presId="urn:microsoft.com/office/officeart/2018/2/layout/IconVerticalSolidList"/>
    <dgm:cxn modelId="{B8A86DB3-CFEE-424D-AAB0-42FEEE41D12D}" type="presOf" srcId="{9722B40F-5BC5-4EEF-BFC6-515576A076A0}" destId="{15A09F09-389C-437C-A7FC-7C534A97B55C}" srcOrd="0" destOrd="0" presId="urn:microsoft.com/office/officeart/2018/2/layout/IconVerticalSolidList"/>
    <dgm:cxn modelId="{61B773B8-90E2-424E-857A-606D82C13756}" type="presOf" srcId="{77A57EBD-52E7-4F91-8258-EF44AB08EA98}" destId="{1226DE4E-D235-4621-A060-D6013F77DE12}" srcOrd="0" destOrd="0" presId="urn:microsoft.com/office/officeart/2018/2/layout/IconVerticalSolidList"/>
    <dgm:cxn modelId="{E9E240D1-67B8-4E8F-ADBF-8463043A07A7}" type="presOf" srcId="{BBC6A1A3-97A0-45D6-8FD7-43391F328A83}" destId="{84DEADB2-B01F-422B-B432-928477D61341}" srcOrd="0" destOrd="0" presId="urn:microsoft.com/office/officeart/2018/2/layout/IconVerticalSolidList"/>
    <dgm:cxn modelId="{6870D0BB-6E14-4F9C-A681-BDB37F090720}" type="presParOf" srcId="{15A09F09-389C-437C-A7FC-7C534A97B55C}" destId="{78E3A1C0-7841-48DD-9E2A-5B2CB22C7F56}" srcOrd="0" destOrd="0" presId="urn:microsoft.com/office/officeart/2018/2/layout/IconVerticalSolidList"/>
    <dgm:cxn modelId="{749C1642-21EB-4331-838E-081AF198DC34}" type="presParOf" srcId="{78E3A1C0-7841-48DD-9E2A-5B2CB22C7F56}" destId="{50EFF1BC-1D83-4244-A5D6-8F71518D6A5A}" srcOrd="0" destOrd="0" presId="urn:microsoft.com/office/officeart/2018/2/layout/IconVerticalSolidList"/>
    <dgm:cxn modelId="{178DF088-C111-4A9B-A3B0-7642A2C038AC}" type="presParOf" srcId="{78E3A1C0-7841-48DD-9E2A-5B2CB22C7F56}" destId="{CC983736-5A18-45D8-A7C6-D4E73069986E}" srcOrd="1" destOrd="0" presId="urn:microsoft.com/office/officeart/2018/2/layout/IconVerticalSolidList"/>
    <dgm:cxn modelId="{75B6E9C1-0333-4771-864B-DEFAD532D0AE}" type="presParOf" srcId="{78E3A1C0-7841-48DD-9E2A-5B2CB22C7F56}" destId="{3915E705-F9EE-4A62-B336-20D9D86EF075}" srcOrd="2" destOrd="0" presId="urn:microsoft.com/office/officeart/2018/2/layout/IconVerticalSolidList"/>
    <dgm:cxn modelId="{C2B4F700-96C5-4696-937B-ECE5831B28E5}" type="presParOf" srcId="{78E3A1C0-7841-48DD-9E2A-5B2CB22C7F56}" destId="{84DEADB2-B01F-422B-B432-928477D61341}" srcOrd="3" destOrd="0" presId="urn:microsoft.com/office/officeart/2018/2/layout/IconVerticalSolidList"/>
    <dgm:cxn modelId="{36C0923B-E4A2-4B33-8560-00782A3670C0}" type="presParOf" srcId="{15A09F09-389C-437C-A7FC-7C534A97B55C}" destId="{69FD111B-EDEE-41D3-8811-C01065866D37}" srcOrd="1" destOrd="0" presId="urn:microsoft.com/office/officeart/2018/2/layout/IconVerticalSolidList"/>
    <dgm:cxn modelId="{BF1C5E07-3895-478E-9041-0D65D3C117F0}" type="presParOf" srcId="{15A09F09-389C-437C-A7FC-7C534A97B55C}" destId="{ECFDFCF9-237E-4B5B-BA51-71BBC5ED4220}" srcOrd="2" destOrd="0" presId="urn:microsoft.com/office/officeart/2018/2/layout/IconVerticalSolidList"/>
    <dgm:cxn modelId="{C24D6921-FF42-4264-A7F7-C22E0946D78F}" type="presParOf" srcId="{ECFDFCF9-237E-4B5B-BA51-71BBC5ED4220}" destId="{46FF89DE-04C4-4BC2-85CF-B76B22B0902D}" srcOrd="0" destOrd="0" presId="urn:microsoft.com/office/officeart/2018/2/layout/IconVerticalSolidList"/>
    <dgm:cxn modelId="{DFA557DD-5980-4BE0-8F39-E73B97AAB2D4}" type="presParOf" srcId="{ECFDFCF9-237E-4B5B-BA51-71BBC5ED4220}" destId="{CB1847E2-31EC-4A0E-9F8A-F80F59129AAB}" srcOrd="1" destOrd="0" presId="urn:microsoft.com/office/officeart/2018/2/layout/IconVerticalSolidList"/>
    <dgm:cxn modelId="{013418F7-8ED9-45B2-91F1-74D552DE8051}" type="presParOf" srcId="{ECFDFCF9-237E-4B5B-BA51-71BBC5ED4220}" destId="{E08137DF-8C40-4E97-8B12-20CE60F0953F}" srcOrd="2" destOrd="0" presId="urn:microsoft.com/office/officeart/2018/2/layout/IconVerticalSolidList"/>
    <dgm:cxn modelId="{0CC2F959-4257-44DB-85E7-018EDAC25348}" type="presParOf" srcId="{ECFDFCF9-237E-4B5B-BA51-71BBC5ED4220}" destId="{8F6CFBE2-40F4-4851-9AA6-6171803FD36C}" srcOrd="3" destOrd="0" presId="urn:microsoft.com/office/officeart/2018/2/layout/IconVerticalSolidList"/>
    <dgm:cxn modelId="{2DE3F057-C8C1-4555-85E0-4F0613F9CC61}" type="presParOf" srcId="{15A09F09-389C-437C-A7FC-7C534A97B55C}" destId="{033C7C9C-1F33-4441-8086-6EEADAD81F29}" srcOrd="3" destOrd="0" presId="urn:microsoft.com/office/officeart/2018/2/layout/IconVerticalSolidList"/>
    <dgm:cxn modelId="{1D9CD591-A316-4771-BE45-BC8527E96599}" type="presParOf" srcId="{15A09F09-389C-437C-A7FC-7C534A97B55C}" destId="{18A04263-C411-4394-9756-131EEDEA2994}" srcOrd="4" destOrd="0" presId="urn:microsoft.com/office/officeart/2018/2/layout/IconVerticalSolidList"/>
    <dgm:cxn modelId="{F571F880-D248-4008-A891-9606E67997E9}" type="presParOf" srcId="{18A04263-C411-4394-9756-131EEDEA2994}" destId="{06AD3FA2-0906-4029-9903-26765588B4F6}" srcOrd="0" destOrd="0" presId="urn:microsoft.com/office/officeart/2018/2/layout/IconVerticalSolidList"/>
    <dgm:cxn modelId="{58EE37FA-20CA-45C3-B004-333914F3EFC9}" type="presParOf" srcId="{18A04263-C411-4394-9756-131EEDEA2994}" destId="{F7FA461B-B134-4570-8A26-ACF4573B942E}" srcOrd="1" destOrd="0" presId="urn:microsoft.com/office/officeart/2018/2/layout/IconVerticalSolidList"/>
    <dgm:cxn modelId="{9B0DA490-D75E-4EBD-9468-5EBB00046827}" type="presParOf" srcId="{18A04263-C411-4394-9756-131EEDEA2994}" destId="{70F595BA-C563-47FD-B583-069C3F8851FD}" srcOrd="2" destOrd="0" presId="urn:microsoft.com/office/officeart/2018/2/layout/IconVerticalSolidList"/>
    <dgm:cxn modelId="{AC78B972-8215-45E6-B843-FCD328B7379B}" type="presParOf" srcId="{18A04263-C411-4394-9756-131EEDEA2994}" destId="{45B63279-0DE8-447F-B890-104D0146DC93}" srcOrd="3" destOrd="0" presId="urn:microsoft.com/office/officeart/2018/2/layout/IconVerticalSolidList"/>
    <dgm:cxn modelId="{C7235501-32FD-43E6-8CDF-B09747A5E0C7}" type="presParOf" srcId="{15A09F09-389C-437C-A7FC-7C534A97B55C}" destId="{EDB0C2BA-5F19-453F-8CCF-594AEFF64C74}" srcOrd="5" destOrd="0" presId="urn:microsoft.com/office/officeart/2018/2/layout/IconVerticalSolidList"/>
    <dgm:cxn modelId="{93D9A7E1-75A7-4733-ADD2-A92FD2C00B53}" type="presParOf" srcId="{15A09F09-389C-437C-A7FC-7C534A97B55C}" destId="{DC3FCE6E-CFB7-431C-A962-D43CA230F4C8}" srcOrd="6" destOrd="0" presId="urn:microsoft.com/office/officeart/2018/2/layout/IconVerticalSolidList"/>
    <dgm:cxn modelId="{301D0829-F161-42CA-BAC9-6E7510F91B76}" type="presParOf" srcId="{DC3FCE6E-CFB7-431C-A962-D43CA230F4C8}" destId="{35BF8C54-DB9C-40E9-A5F2-8287E282B6CF}" srcOrd="0" destOrd="0" presId="urn:microsoft.com/office/officeart/2018/2/layout/IconVerticalSolidList"/>
    <dgm:cxn modelId="{BFF74AFC-F768-4B37-A064-3DE2283DCBD8}" type="presParOf" srcId="{DC3FCE6E-CFB7-431C-A962-D43CA230F4C8}" destId="{70DAD3F2-B1D5-4050-B62D-788C0D92EE58}" srcOrd="1" destOrd="0" presId="urn:microsoft.com/office/officeart/2018/2/layout/IconVerticalSolidList"/>
    <dgm:cxn modelId="{9C71EB70-4075-4CB3-9535-3A200EA8DBE4}" type="presParOf" srcId="{DC3FCE6E-CFB7-431C-A962-D43CA230F4C8}" destId="{7577F97D-3E5F-4A8E-BB5E-CC6939433195}" srcOrd="2" destOrd="0" presId="urn:microsoft.com/office/officeart/2018/2/layout/IconVerticalSolidList"/>
    <dgm:cxn modelId="{48EC72CA-2932-4474-9D65-0B61CCC2901A}" type="presParOf" srcId="{DC3FCE6E-CFB7-431C-A962-D43CA230F4C8}" destId="{2B1A43A4-5F17-4117-9BCC-FD4627F22A12}" srcOrd="3" destOrd="0" presId="urn:microsoft.com/office/officeart/2018/2/layout/IconVerticalSolidList"/>
    <dgm:cxn modelId="{A58556AA-0028-47CF-991A-4AA42ADB84F4}" type="presParOf" srcId="{15A09F09-389C-437C-A7FC-7C534A97B55C}" destId="{78BAF8BA-295C-482E-AE91-0B9DA3CC9AD1}" srcOrd="7" destOrd="0" presId="urn:microsoft.com/office/officeart/2018/2/layout/IconVerticalSolidList"/>
    <dgm:cxn modelId="{CC92470F-270F-4278-B6A7-5B1EC94FD01E}" type="presParOf" srcId="{15A09F09-389C-437C-A7FC-7C534A97B55C}" destId="{4C1CFC1F-1E5E-4B46-92B9-5B9E27973B3C}" srcOrd="8" destOrd="0" presId="urn:microsoft.com/office/officeart/2018/2/layout/IconVerticalSolidList"/>
    <dgm:cxn modelId="{F9F6966C-44E5-4881-83D7-77064E227F80}" type="presParOf" srcId="{4C1CFC1F-1E5E-4B46-92B9-5B9E27973B3C}" destId="{5585F014-B8D4-41BF-A8D1-DB69AB0FC075}" srcOrd="0" destOrd="0" presId="urn:microsoft.com/office/officeart/2018/2/layout/IconVerticalSolidList"/>
    <dgm:cxn modelId="{23A590E2-3B79-4152-BD98-FA882F2C8392}" type="presParOf" srcId="{4C1CFC1F-1E5E-4B46-92B9-5B9E27973B3C}" destId="{F5EEFD93-87CF-4F00-AA59-D09E06EEC03F}" srcOrd="1" destOrd="0" presId="urn:microsoft.com/office/officeart/2018/2/layout/IconVerticalSolidList"/>
    <dgm:cxn modelId="{FE41F5FB-CDED-44DF-BDBE-0E8A78B048A1}" type="presParOf" srcId="{4C1CFC1F-1E5E-4B46-92B9-5B9E27973B3C}" destId="{F93C957E-45EB-4632-9A64-4D6583FBB46E}" srcOrd="2" destOrd="0" presId="urn:microsoft.com/office/officeart/2018/2/layout/IconVerticalSolidList"/>
    <dgm:cxn modelId="{005AF97A-2B78-4246-A17D-A6573D8D78DB}" type="presParOf" srcId="{4C1CFC1F-1E5E-4B46-92B9-5B9E27973B3C}" destId="{1226DE4E-D235-4621-A060-D6013F77DE1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304BDA6-AA9B-4852-A98F-48E4C16CC17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1FB6F4C-8E30-4A95-ACB6-70A6347F19EE}">
      <dgm:prSet custT="1"/>
      <dgm:spPr/>
      <dgm:t>
        <a:bodyPr/>
        <a:lstStyle/>
        <a:p>
          <a:r>
            <a:rPr lang="en-GB" sz="1800" b="0" i="0" dirty="0"/>
            <a:t>The Outline method is a traditional and effective technique for organising notes in a </a:t>
          </a:r>
          <a:r>
            <a:rPr lang="en-GB" sz="1800" b="1" i="0" dirty="0"/>
            <a:t>structured</a:t>
          </a:r>
          <a:r>
            <a:rPr lang="en-GB" sz="1800" b="0" i="0" dirty="0"/>
            <a:t> and </a:t>
          </a:r>
          <a:r>
            <a:rPr lang="en-GB" sz="1800" b="1" i="0" dirty="0"/>
            <a:t>hierarchical format</a:t>
          </a:r>
          <a:r>
            <a:rPr lang="en-GB" sz="1800" b="0" i="0" dirty="0"/>
            <a:t>.</a:t>
          </a:r>
          <a:endParaRPr lang="en-US" sz="1800" dirty="0"/>
        </a:p>
      </dgm:t>
    </dgm:pt>
    <dgm:pt modelId="{6AA520D3-9F60-49E9-9362-88C9A7943701}" type="parTrans" cxnId="{B5CDB29B-B057-4CCA-A2AE-09263CF98698}">
      <dgm:prSet/>
      <dgm:spPr/>
      <dgm:t>
        <a:bodyPr/>
        <a:lstStyle/>
        <a:p>
          <a:endParaRPr lang="en-US"/>
        </a:p>
      </dgm:t>
    </dgm:pt>
    <dgm:pt modelId="{D3E86130-A009-479B-9A0E-0094E8D6CE87}" type="sibTrans" cxnId="{B5CDB29B-B057-4CCA-A2AE-09263CF98698}">
      <dgm:prSet/>
      <dgm:spPr/>
      <dgm:t>
        <a:bodyPr/>
        <a:lstStyle/>
        <a:p>
          <a:endParaRPr lang="en-US"/>
        </a:p>
      </dgm:t>
    </dgm:pt>
    <dgm:pt modelId="{A41465B6-1D45-4582-A6B7-BE8B0ACF6048}">
      <dgm:prSet custT="1"/>
      <dgm:spPr/>
      <dgm:t>
        <a:bodyPr/>
        <a:lstStyle/>
        <a:p>
          <a:r>
            <a:rPr lang="en-GB" sz="1800" b="0" i="0" dirty="0"/>
            <a:t>This method </a:t>
          </a:r>
          <a:r>
            <a:rPr lang="en-GB" sz="1800" b="1" i="0" dirty="0"/>
            <a:t>ranks information</a:t>
          </a:r>
          <a:r>
            <a:rPr lang="en-GB" sz="1800" b="0" i="0" dirty="0"/>
            <a:t> by importance using a system of </a:t>
          </a:r>
          <a:r>
            <a:rPr lang="en-GB" sz="1800" b="1" i="0" dirty="0"/>
            <a:t>main topics</a:t>
          </a:r>
          <a:r>
            <a:rPr lang="en-GB" sz="1800" b="0" i="0" dirty="0"/>
            <a:t> and </a:t>
          </a:r>
          <a:r>
            <a:rPr lang="en-GB" sz="1800" b="1" i="0" dirty="0"/>
            <a:t>subpoints</a:t>
          </a:r>
          <a:r>
            <a:rPr lang="en-GB" sz="1800" b="0" i="0" dirty="0"/>
            <a:t>, typically combining numbers, letters, or bullet points. This hierarchical structure clearly </a:t>
          </a:r>
          <a:r>
            <a:rPr lang="en-GB" sz="1800" b="1" i="0" dirty="0"/>
            <a:t>shows the connections</a:t>
          </a:r>
          <a:r>
            <a:rPr lang="en-GB" sz="1800" b="0" i="0" dirty="0"/>
            <a:t> between the main ideas and their supporting details.</a:t>
          </a:r>
          <a:endParaRPr lang="en-US" sz="1800" dirty="0"/>
        </a:p>
      </dgm:t>
    </dgm:pt>
    <dgm:pt modelId="{CF297F1C-CE7A-48DF-B240-AD1B4819FCDF}" type="parTrans" cxnId="{0DFFAB66-7896-48E7-A7B6-6BD797CB3B26}">
      <dgm:prSet/>
      <dgm:spPr/>
      <dgm:t>
        <a:bodyPr/>
        <a:lstStyle/>
        <a:p>
          <a:endParaRPr lang="en-US"/>
        </a:p>
      </dgm:t>
    </dgm:pt>
    <dgm:pt modelId="{E25BDBBE-6F71-472B-BF1E-741F3D68364F}" type="sibTrans" cxnId="{0DFFAB66-7896-48E7-A7B6-6BD797CB3B26}">
      <dgm:prSet/>
      <dgm:spPr/>
      <dgm:t>
        <a:bodyPr/>
        <a:lstStyle/>
        <a:p>
          <a:endParaRPr lang="en-US"/>
        </a:p>
      </dgm:t>
    </dgm:pt>
    <dgm:pt modelId="{BB38309E-DE98-4EFA-8A0E-A4B29B45D6C3}">
      <dgm:prSet custT="1"/>
      <dgm:spPr/>
      <dgm:t>
        <a:bodyPr/>
        <a:lstStyle/>
        <a:p>
          <a:r>
            <a:rPr lang="en-GB" sz="1800" b="0" i="0" dirty="0"/>
            <a:t>It’s especially suited for subjects with well-defined structures and can easily be adapted for self-paced learning</a:t>
          </a:r>
          <a:r>
            <a:rPr lang="en-GB" sz="1600" b="0" i="0" dirty="0"/>
            <a:t>.</a:t>
          </a:r>
          <a:endParaRPr lang="en-US" sz="1600" dirty="0"/>
        </a:p>
      </dgm:t>
    </dgm:pt>
    <dgm:pt modelId="{81C80494-301C-4AF4-80EC-52706AF24647}" type="parTrans" cxnId="{BC7CD452-AB09-4004-AA20-4768F75690C4}">
      <dgm:prSet/>
      <dgm:spPr/>
      <dgm:t>
        <a:bodyPr/>
        <a:lstStyle/>
        <a:p>
          <a:endParaRPr lang="en-US"/>
        </a:p>
      </dgm:t>
    </dgm:pt>
    <dgm:pt modelId="{45D70298-5324-41C2-BBFB-9F09CC217B2C}" type="sibTrans" cxnId="{BC7CD452-AB09-4004-AA20-4768F75690C4}">
      <dgm:prSet/>
      <dgm:spPr/>
      <dgm:t>
        <a:bodyPr/>
        <a:lstStyle/>
        <a:p>
          <a:endParaRPr lang="en-US"/>
        </a:p>
      </dgm:t>
    </dgm:pt>
    <dgm:pt modelId="{C6C36D00-0664-48B4-8D72-097FCD0C7C5B}" type="pres">
      <dgm:prSet presAssocID="{E304BDA6-AA9B-4852-A98F-48E4C16CC179}" presName="root" presStyleCnt="0">
        <dgm:presLayoutVars>
          <dgm:dir/>
          <dgm:resizeHandles val="exact"/>
        </dgm:presLayoutVars>
      </dgm:prSet>
      <dgm:spPr/>
    </dgm:pt>
    <dgm:pt modelId="{D9B41813-1D3D-4668-9EEC-A01D65F9D573}" type="pres">
      <dgm:prSet presAssocID="{F1FB6F4C-8E30-4A95-ACB6-70A6347F19EE}" presName="compNode" presStyleCnt="0"/>
      <dgm:spPr/>
    </dgm:pt>
    <dgm:pt modelId="{00FC1A4E-9058-4D77-A02F-DB2621F33996}" type="pres">
      <dgm:prSet presAssocID="{F1FB6F4C-8E30-4A95-ACB6-70A6347F19EE}"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4BD92D5E-B1D6-4816-9C5C-73746006A1BE}" type="pres">
      <dgm:prSet presAssocID="{F1FB6F4C-8E30-4A95-ACB6-70A6347F19EE}" presName="spaceRect" presStyleCnt="0"/>
      <dgm:spPr/>
    </dgm:pt>
    <dgm:pt modelId="{2280FAB5-EE54-4273-B471-8AC638F3B740}" type="pres">
      <dgm:prSet presAssocID="{F1FB6F4C-8E30-4A95-ACB6-70A6347F19EE}" presName="textRect" presStyleLbl="revTx" presStyleIdx="0" presStyleCnt="3" custScaleX="247601" custScaleY="142498" custLinFactNeighborX="1350" custLinFactNeighborY="9423">
        <dgm:presLayoutVars>
          <dgm:chMax val="1"/>
          <dgm:chPref val="1"/>
        </dgm:presLayoutVars>
      </dgm:prSet>
      <dgm:spPr/>
    </dgm:pt>
    <dgm:pt modelId="{D4C5B683-5A6E-4A83-B251-20377D1B009F}" type="pres">
      <dgm:prSet presAssocID="{D3E86130-A009-479B-9A0E-0094E8D6CE87}" presName="sibTrans" presStyleCnt="0"/>
      <dgm:spPr/>
    </dgm:pt>
    <dgm:pt modelId="{F3CC0E4E-3018-494F-A130-58933A96DCDB}" type="pres">
      <dgm:prSet presAssocID="{A41465B6-1D45-4582-A6B7-BE8B0ACF6048}" presName="compNode" presStyleCnt="0"/>
      <dgm:spPr/>
    </dgm:pt>
    <dgm:pt modelId="{6069614B-F324-4D1E-95F5-439BC8EC7D8C}" type="pres">
      <dgm:prSet presAssocID="{A41465B6-1D45-4582-A6B7-BE8B0ACF604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owchart"/>
        </a:ext>
      </dgm:extLst>
    </dgm:pt>
    <dgm:pt modelId="{B8DD7F43-41CE-4666-9524-218A8A8E58B5}" type="pres">
      <dgm:prSet presAssocID="{A41465B6-1D45-4582-A6B7-BE8B0ACF6048}" presName="spaceRect" presStyleCnt="0"/>
      <dgm:spPr/>
    </dgm:pt>
    <dgm:pt modelId="{E9451677-7D02-4F1F-B416-229C7EFE0635}" type="pres">
      <dgm:prSet presAssocID="{A41465B6-1D45-4582-A6B7-BE8B0ACF6048}" presName="textRect" presStyleLbl="revTx" presStyleIdx="1" presStyleCnt="3" custScaleX="227255">
        <dgm:presLayoutVars>
          <dgm:chMax val="1"/>
          <dgm:chPref val="1"/>
        </dgm:presLayoutVars>
      </dgm:prSet>
      <dgm:spPr/>
    </dgm:pt>
    <dgm:pt modelId="{0BCC70BC-EAD1-47DE-876F-034E8C8BF621}" type="pres">
      <dgm:prSet presAssocID="{E25BDBBE-6F71-472B-BF1E-741F3D68364F}" presName="sibTrans" presStyleCnt="0"/>
      <dgm:spPr/>
    </dgm:pt>
    <dgm:pt modelId="{6B303734-BA7A-4454-B7AE-B34E5D156DCA}" type="pres">
      <dgm:prSet presAssocID="{BB38309E-DE98-4EFA-8A0E-A4B29B45D6C3}" presName="compNode" presStyleCnt="0"/>
      <dgm:spPr/>
    </dgm:pt>
    <dgm:pt modelId="{385C8CE6-4182-405A-BEF2-F39FACECE6DE}" type="pres">
      <dgm:prSet presAssocID="{BB38309E-DE98-4EFA-8A0E-A4B29B45D6C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5BE2606F-D47A-401A-9ABD-D9EC3874FADF}" type="pres">
      <dgm:prSet presAssocID="{BB38309E-DE98-4EFA-8A0E-A4B29B45D6C3}" presName="spaceRect" presStyleCnt="0"/>
      <dgm:spPr/>
    </dgm:pt>
    <dgm:pt modelId="{4F5B1424-8381-40CF-88BD-696DAB0B42A4}" type="pres">
      <dgm:prSet presAssocID="{BB38309E-DE98-4EFA-8A0E-A4B29B45D6C3}" presName="textRect" presStyleLbl="revTx" presStyleIdx="2" presStyleCnt="3" custScaleX="262148" custScaleY="163748" custLinFactNeighborX="1584" custLinFactNeighborY="25443">
        <dgm:presLayoutVars>
          <dgm:chMax val="1"/>
          <dgm:chPref val="1"/>
        </dgm:presLayoutVars>
      </dgm:prSet>
      <dgm:spPr/>
    </dgm:pt>
  </dgm:ptLst>
  <dgm:cxnLst>
    <dgm:cxn modelId="{0DFFAB66-7896-48E7-A7B6-6BD797CB3B26}" srcId="{E304BDA6-AA9B-4852-A98F-48E4C16CC179}" destId="{A41465B6-1D45-4582-A6B7-BE8B0ACF6048}" srcOrd="1" destOrd="0" parTransId="{CF297F1C-CE7A-48DF-B240-AD1B4819FCDF}" sibTransId="{E25BDBBE-6F71-472B-BF1E-741F3D68364F}"/>
    <dgm:cxn modelId="{BC7CD452-AB09-4004-AA20-4768F75690C4}" srcId="{E304BDA6-AA9B-4852-A98F-48E4C16CC179}" destId="{BB38309E-DE98-4EFA-8A0E-A4B29B45D6C3}" srcOrd="2" destOrd="0" parTransId="{81C80494-301C-4AF4-80EC-52706AF24647}" sibTransId="{45D70298-5324-41C2-BBFB-9F09CC217B2C}"/>
    <dgm:cxn modelId="{57BA1456-9D5E-4EFF-B2BE-91520CCD8156}" type="presOf" srcId="{E304BDA6-AA9B-4852-A98F-48E4C16CC179}" destId="{C6C36D00-0664-48B4-8D72-097FCD0C7C5B}" srcOrd="0" destOrd="0" presId="urn:microsoft.com/office/officeart/2018/2/layout/IconLabelList"/>
    <dgm:cxn modelId="{9B346985-2CD7-4C62-B9E1-01CDE23F263E}" type="presOf" srcId="{A41465B6-1D45-4582-A6B7-BE8B0ACF6048}" destId="{E9451677-7D02-4F1F-B416-229C7EFE0635}" srcOrd="0" destOrd="0" presId="urn:microsoft.com/office/officeart/2018/2/layout/IconLabelList"/>
    <dgm:cxn modelId="{B5CDB29B-B057-4CCA-A2AE-09263CF98698}" srcId="{E304BDA6-AA9B-4852-A98F-48E4C16CC179}" destId="{F1FB6F4C-8E30-4A95-ACB6-70A6347F19EE}" srcOrd="0" destOrd="0" parTransId="{6AA520D3-9F60-49E9-9362-88C9A7943701}" sibTransId="{D3E86130-A009-479B-9A0E-0094E8D6CE87}"/>
    <dgm:cxn modelId="{7694ADAD-49EE-40BE-8300-F844C2EF96D7}" type="presOf" srcId="{BB38309E-DE98-4EFA-8A0E-A4B29B45D6C3}" destId="{4F5B1424-8381-40CF-88BD-696DAB0B42A4}" srcOrd="0" destOrd="0" presId="urn:microsoft.com/office/officeart/2018/2/layout/IconLabelList"/>
    <dgm:cxn modelId="{BD30EFD9-464C-4F29-BDE8-8F55A75F9458}" type="presOf" srcId="{F1FB6F4C-8E30-4A95-ACB6-70A6347F19EE}" destId="{2280FAB5-EE54-4273-B471-8AC638F3B740}" srcOrd="0" destOrd="0" presId="urn:microsoft.com/office/officeart/2018/2/layout/IconLabelList"/>
    <dgm:cxn modelId="{F37129CD-6396-4C1E-AE01-4E1D98124A3E}" type="presParOf" srcId="{C6C36D00-0664-48B4-8D72-097FCD0C7C5B}" destId="{D9B41813-1D3D-4668-9EEC-A01D65F9D573}" srcOrd="0" destOrd="0" presId="urn:microsoft.com/office/officeart/2018/2/layout/IconLabelList"/>
    <dgm:cxn modelId="{761D4119-07A7-4724-BB43-504017E153AC}" type="presParOf" srcId="{D9B41813-1D3D-4668-9EEC-A01D65F9D573}" destId="{00FC1A4E-9058-4D77-A02F-DB2621F33996}" srcOrd="0" destOrd="0" presId="urn:microsoft.com/office/officeart/2018/2/layout/IconLabelList"/>
    <dgm:cxn modelId="{F53F6CCA-6B9E-460B-8897-A277D9BD09CD}" type="presParOf" srcId="{D9B41813-1D3D-4668-9EEC-A01D65F9D573}" destId="{4BD92D5E-B1D6-4816-9C5C-73746006A1BE}" srcOrd="1" destOrd="0" presId="urn:microsoft.com/office/officeart/2018/2/layout/IconLabelList"/>
    <dgm:cxn modelId="{51311631-73B6-475B-869C-97BB524D6C65}" type="presParOf" srcId="{D9B41813-1D3D-4668-9EEC-A01D65F9D573}" destId="{2280FAB5-EE54-4273-B471-8AC638F3B740}" srcOrd="2" destOrd="0" presId="urn:microsoft.com/office/officeart/2018/2/layout/IconLabelList"/>
    <dgm:cxn modelId="{3527D6B0-A34D-4A46-A70C-D6EC0E31DC00}" type="presParOf" srcId="{C6C36D00-0664-48B4-8D72-097FCD0C7C5B}" destId="{D4C5B683-5A6E-4A83-B251-20377D1B009F}" srcOrd="1" destOrd="0" presId="urn:microsoft.com/office/officeart/2018/2/layout/IconLabelList"/>
    <dgm:cxn modelId="{AB3092F9-7F47-4284-8E64-3EAC44D5F91E}" type="presParOf" srcId="{C6C36D00-0664-48B4-8D72-097FCD0C7C5B}" destId="{F3CC0E4E-3018-494F-A130-58933A96DCDB}" srcOrd="2" destOrd="0" presId="urn:microsoft.com/office/officeart/2018/2/layout/IconLabelList"/>
    <dgm:cxn modelId="{4397AC9A-4DBA-43DA-8B38-491B19392061}" type="presParOf" srcId="{F3CC0E4E-3018-494F-A130-58933A96DCDB}" destId="{6069614B-F324-4D1E-95F5-439BC8EC7D8C}" srcOrd="0" destOrd="0" presId="urn:microsoft.com/office/officeart/2018/2/layout/IconLabelList"/>
    <dgm:cxn modelId="{F9E71EEF-E5A1-474F-A365-641FE2A6EB43}" type="presParOf" srcId="{F3CC0E4E-3018-494F-A130-58933A96DCDB}" destId="{B8DD7F43-41CE-4666-9524-218A8A8E58B5}" srcOrd="1" destOrd="0" presId="urn:microsoft.com/office/officeart/2018/2/layout/IconLabelList"/>
    <dgm:cxn modelId="{D695BD98-63C1-4A8A-9FBB-87B3E6113BE2}" type="presParOf" srcId="{F3CC0E4E-3018-494F-A130-58933A96DCDB}" destId="{E9451677-7D02-4F1F-B416-229C7EFE0635}" srcOrd="2" destOrd="0" presId="urn:microsoft.com/office/officeart/2018/2/layout/IconLabelList"/>
    <dgm:cxn modelId="{9B87AFA4-0CCD-4F3A-820A-5A81F41FCDC7}" type="presParOf" srcId="{C6C36D00-0664-48B4-8D72-097FCD0C7C5B}" destId="{0BCC70BC-EAD1-47DE-876F-034E8C8BF621}" srcOrd="3" destOrd="0" presId="urn:microsoft.com/office/officeart/2018/2/layout/IconLabelList"/>
    <dgm:cxn modelId="{A995FC76-4C28-422C-BE92-12ED2CDFF51C}" type="presParOf" srcId="{C6C36D00-0664-48B4-8D72-097FCD0C7C5B}" destId="{6B303734-BA7A-4454-B7AE-B34E5D156DCA}" srcOrd="4" destOrd="0" presId="urn:microsoft.com/office/officeart/2018/2/layout/IconLabelList"/>
    <dgm:cxn modelId="{F5C8E179-D9FE-4AC8-8286-CFB8F168FBF2}" type="presParOf" srcId="{6B303734-BA7A-4454-B7AE-B34E5D156DCA}" destId="{385C8CE6-4182-405A-BEF2-F39FACECE6DE}" srcOrd="0" destOrd="0" presId="urn:microsoft.com/office/officeart/2018/2/layout/IconLabelList"/>
    <dgm:cxn modelId="{30F2F694-BE6D-48A9-A3D5-C82D11191B2A}" type="presParOf" srcId="{6B303734-BA7A-4454-B7AE-B34E5D156DCA}" destId="{5BE2606F-D47A-401A-9ABD-D9EC3874FADF}" srcOrd="1" destOrd="0" presId="urn:microsoft.com/office/officeart/2018/2/layout/IconLabelList"/>
    <dgm:cxn modelId="{6E65BC34-0CA7-402E-99CA-8322674C80D7}" type="presParOf" srcId="{6B303734-BA7A-4454-B7AE-B34E5D156DCA}" destId="{4F5B1424-8381-40CF-88BD-696DAB0B42A4}" srcOrd="2" destOrd="0" presId="urn:microsoft.com/office/officeart/2018/2/layout/IconLabelList"/>
  </dgm:cxnLst>
  <dgm:bg>
    <a:solidFill>
      <a:schemeClr val="accent2">
        <a:lumMod val="20000"/>
        <a:lumOff val="80000"/>
      </a:schemeClr>
    </a:solidFill>
  </dgm:bg>
  <dgm:whole>
    <a:ln>
      <a:solidFill>
        <a:schemeClr val="accent1"/>
      </a:solidFill>
    </a:ln>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6F0D0F8-346B-472A-9FAC-136AB844FCC4}"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22B7B007-A795-4630-8B89-AF2E1D97A200}">
      <dgm:prSet/>
      <dgm:spPr/>
      <dgm:t>
        <a:bodyPr/>
        <a:lstStyle/>
        <a:p>
          <a:r>
            <a:rPr lang="en-GB" b="0" i="0"/>
            <a:t>The Cornell method is a structured note-taking system that allows you to organise your notes to facilitate review and self-assessment.</a:t>
          </a:r>
          <a:endParaRPr lang="en-US"/>
        </a:p>
      </dgm:t>
    </dgm:pt>
    <dgm:pt modelId="{C440519F-93C3-4179-8C33-A0B02E94F0AA}" type="parTrans" cxnId="{E50D9A2F-7106-48A1-ABB9-731E8409207B}">
      <dgm:prSet/>
      <dgm:spPr/>
      <dgm:t>
        <a:bodyPr/>
        <a:lstStyle/>
        <a:p>
          <a:endParaRPr lang="en-US"/>
        </a:p>
      </dgm:t>
    </dgm:pt>
    <dgm:pt modelId="{7EF86CAC-47D5-44E2-B36B-7DAB536158BC}" type="sibTrans" cxnId="{E50D9A2F-7106-48A1-ABB9-731E8409207B}">
      <dgm:prSet/>
      <dgm:spPr/>
      <dgm:t>
        <a:bodyPr/>
        <a:lstStyle/>
        <a:p>
          <a:endParaRPr lang="en-US"/>
        </a:p>
      </dgm:t>
    </dgm:pt>
    <dgm:pt modelId="{87EC5B79-8E9F-4692-AA39-629E60D1F1B4}">
      <dgm:prSet/>
      <dgm:spPr/>
      <dgm:t>
        <a:bodyPr/>
        <a:lstStyle/>
        <a:p>
          <a:r>
            <a:rPr lang="en-GB" b="0" i="0"/>
            <a:t>It involves dividing the note page into </a:t>
          </a:r>
          <a:r>
            <a:rPr lang="en-GB" b="1" i="0"/>
            <a:t>three sections</a:t>
          </a:r>
          <a:r>
            <a:rPr lang="en-GB" b="0" i="0"/>
            <a:t>:</a:t>
          </a:r>
          <a:endParaRPr lang="en-US"/>
        </a:p>
      </dgm:t>
    </dgm:pt>
    <dgm:pt modelId="{F6688B3C-1A3A-4873-BF88-F8D6CD662F78}" type="parTrans" cxnId="{BDE3B71D-85A4-4838-833E-CDBFD6879F78}">
      <dgm:prSet/>
      <dgm:spPr/>
      <dgm:t>
        <a:bodyPr/>
        <a:lstStyle/>
        <a:p>
          <a:endParaRPr lang="en-US"/>
        </a:p>
      </dgm:t>
    </dgm:pt>
    <dgm:pt modelId="{C1A92479-3D4C-4658-9361-993647E11EF3}" type="sibTrans" cxnId="{BDE3B71D-85A4-4838-833E-CDBFD6879F78}">
      <dgm:prSet/>
      <dgm:spPr/>
      <dgm:t>
        <a:bodyPr/>
        <a:lstStyle/>
        <a:p>
          <a:endParaRPr lang="en-US"/>
        </a:p>
      </dgm:t>
    </dgm:pt>
    <dgm:pt modelId="{0E9CC736-2852-4B86-B0DA-300CC8ADD128}">
      <dgm:prSet/>
      <dgm:spPr/>
      <dgm:t>
        <a:bodyPr/>
        <a:lstStyle/>
        <a:p>
          <a:r>
            <a:rPr lang="en-GB" b="0" i="0"/>
            <a:t>a note-taking area</a:t>
          </a:r>
          <a:endParaRPr lang="en-US"/>
        </a:p>
      </dgm:t>
    </dgm:pt>
    <dgm:pt modelId="{DDBAE889-9396-4FC3-8026-4FA4B0908006}" type="parTrans" cxnId="{67EF0127-A98C-489F-BE40-886F609F3131}">
      <dgm:prSet/>
      <dgm:spPr/>
      <dgm:t>
        <a:bodyPr/>
        <a:lstStyle/>
        <a:p>
          <a:endParaRPr lang="en-US"/>
        </a:p>
      </dgm:t>
    </dgm:pt>
    <dgm:pt modelId="{847B2F4E-BA5A-4D0D-870D-6469CF9906A1}" type="sibTrans" cxnId="{67EF0127-A98C-489F-BE40-886F609F3131}">
      <dgm:prSet/>
      <dgm:spPr/>
      <dgm:t>
        <a:bodyPr/>
        <a:lstStyle/>
        <a:p>
          <a:endParaRPr lang="en-US"/>
        </a:p>
      </dgm:t>
    </dgm:pt>
    <dgm:pt modelId="{19514173-E512-48F4-801A-B19B9CB23318}">
      <dgm:prSet/>
      <dgm:spPr/>
      <dgm:t>
        <a:bodyPr/>
        <a:lstStyle/>
        <a:p>
          <a:r>
            <a:rPr lang="en-GB" b="0" i="0"/>
            <a:t>a cues/questions column</a:t>
          </a:r>
          <a:endParaRPr lang="en-US"/>
        </a:p>
      </dgm:t>
    </dgm:pt>
    <dgm:pt modelId="{7A27252F-3406-431A-B2B4-6C6D20E191C6}" type="parTrans" cxnId="{6CFE83BB-84D7-4EE3-B306-8CBCB5886C84}">
      <dgm:prSet/>
      <dgm:spPr/>
      <dgm:t>
        <a:bodyPr/>
        <a:lstStyle/>
        <a:p>
          <a:endParaRPr lang="en-US"/>
        </a:p>
      </dgm:t>
    </dgm:pt>
    <dgm:pt modelId="{19829FB3-C28B-4007-973B-D92C785A2AB4}" type="sibTrans" cxnId="{6CFE83BB-84D7-4EE3-B306-8CBCB5886C84}">
      <dgm:prSet/>
      <dgm:spPr/>
      <dgm:t>
        <a:bodyPr/>
        <a:lstStyle/>
        <a:p>
          <a:endParaRPr lang="en-US"/>
        </a:p>
      </dgm:t>
    </dgm:pt>
    <dgm:pt modelId="{0D943BAD-34CC-4AC9-97A6-C0C3D4491B09}">
      <dgm:prSet/>
      <dgm:spPr/>
      <dgm:t>
        <a:bodyPr/>
        <a:lstStyle/>
        <a:p>
          <a:r>
            <a:rPr lang="en-GB" b="0" i="0"/>
            <a:t>a summary space.</a:t>
          </a:r>
          <a:endParaRPr lang="en-US"/>
        </a:p>
      </dgm:t>
    </dgm:pt>
    <dgm:pt modelId="{7089BCE2-17C3-4F17-B595-B4B05EF42076}" type="parTrans" cxnId="{30A1EFDD-9AD6-426D-A5FD-8C1DFA90BAF4}">
      <dgm:prSet/>
      <dgm:spPr/>
      <dgm:t>
        <a:bodyPr/>
        <a:lstStyle/>
        <a:p>
          <a:endParaRPr lang="en-US"/>
        </a:p>
      </dgm:t>
    </dgm:pt>
    <dgm:pt modelId="{DDB11513-BB0F-41E9-93C9-B6C13BB6BDC7}" type="sibTrans" cxnId="{30A1EFDD-9AD6-426D-A5FD-8C1DFA90BAF4}">
      <dgm:prSet/>
      <dgm:spPr/>
      <dgm:t>
        <a:bodyPr/>
        <a:lstStyle/>
        <a:p>
          <a:endParaRPr lang="en-US"/>
        </a:p>
      </dgm:t>
    </dgm:pt>
    <dgm:pt modelId="{1DAC2D45-4FB9-4084-8579-5FD6C2C9BE5A}" type="pres">
      <dgm:prSet presAssocID="{B6F0D0F8-346B-472A-9FAC-136AB844FCC4}" presName="vert0" presStyleCnt="0">
        <dgm:presLayoutVars>
          <dgm:dir/>
          <dgm:animOne val="branch"/>
          <dgm:animLvl val="lvl"/>
        </dgm:presLayoutVars>
      </dgm:prSet>
      <dgm:spPr/>
    </dgm:pt>
    <dgm:pt modelId="{5ACCE801-A529-4F8F-B37C-AF24216EE962}" type="pres">
      <dgm:prSet presAssocID="{22B7B007-A795-4630-8B89-AF2E1D97A200}" presName="thickLine" presStyleLbl="alignNode1" presStyleIdx="0" presStyleCnt="5"/>
      <dgm:spPr/>
    </dgm:pt>
    <dgm:pt modelId="{37B3C007-FC31-47BF-9148-CE5D0CCDABC9}" type="pres">
      <dgm:prSet presAssocID="{22B7B007-A795-4630-8B89-AF2E1D97A200}" presName="horz1" presStyleCnt="0"/>
      <dgm:spPr/>
    </dgm:pt>
    <dgm:pt modelId="{53C8F037-096E-463F-BB60-50B393B4619C}" type="pres">
      <dgm:prSet presAssocID="{22B7B007-A795-4630-8B89-AF2E1D97A200}" presName="tx1" presStyleLbl="revTx" presStyleIdx="0" presStyleCnt="5"/>
      <dgm:spPr/>
    </dgm:pt>
    <dgm:pt modelId="{F49F835B-BA14-498B-8C83-D90AF7CAA6C0}" type="pres">
      <dgm:prSet presAssocID="{22B7B007-A795-4630-8B89-AF2E1D97A200}" presName="vert1" presStyleCnt="0"/>
      <dgm:spPr/>
    </dgm:pt>
    <dgm:pt modelId="{EE65CAD9-CAFF-4CBB-A294-79898EA99710}" type="pres">
      <dgm:prSet presAssocID="{87EC5B79-8E9F-4692-AA39-629E60D1F1B4}" presName="thickLine" presStyleLbl="alignNode1" presStyleIdx="1" presStyleCnt="5"/>
      <dgm:spPr/>
    </dgm:pt>
    <dgm:pt modelId="{D9165115-8D85-4F5A-BF1D-27A76EDA2081}" type="pres">
      <dgm:prSet presAssocID="{87EC5B79-8E9F-4692-AA39-629E60D1F1B4}" presName="horz1" presStyleCnt="0"/>
      <dgm:spPr/>
    </dgm:pt>
    <dgm:pt modelId="{B4D97727-F16D-4880-930A-E9EF7EC52DD1}" type="pres">
      <dgm:prSet presAssocID="{87EC5B79-8E9F-4692-AA39-629E60D1F1B4}" presName="tx1" presStyleLbl="revTx" presStyleIdx="1" presStyleCnt="5"/>
      <dgm:spPr/>
    </dgm:pt>
    <dgm:pt modelId="{302F061E-7C7F-4206-B44B-F3913B4B4D90}" type="pres">
      <dgm:prSet presAssocID="{87EC5B79-8E9F-4692-AA39-629E60D1F1B4}" presName="vert1" presStyleCnt="0"/>
      <dgm:spPr/>
    </dgm:pt>
    <dgm:pt modelId="{62F5BF56-A3ED-4366-9CFD-C1E9A7CC8C98}" type="pres">
      <dgm:prSet presAssocID="{0E9CC736-2852-4B86-B0DA-300CC8ADD128}" presName="thickLine" presStyleLbl="alignNode1" presStyleIdx="2" presStyleCnt="5"/>
      <dgm:spPr/>
    </dgm:pt>
    <dgm:pt modelId="{582FDE1D-B438-4AFC-8C23-45A78450F589}" type="pres">
      <dgm:prSet presAssocID="{0E9CC736-2852-4B86-B0DA-300CC8ADD128}" presName="horz1" presStyleCnt="0"/>
      <dgm:spPr/>
    </dgm:pt>
    <dgm:pt modelId="{78C60D44-7141-4A0E-AD12-8069FF3D51D6}" type="pres">
      <dgm:prSet presAssocID="{0E9CC736-2852-4B86-B0DA-300CC8ADD128}" presName="tx1" presStyleLbl="revTx" presStyleIdx="2" presStyleCnt="5"/>
      <dgm:spPr/>
    </dgm:pt>
    <dgm:pt modelId="{1D0694FB-D8E3-40D6-AC03-BB4D20D96FEA}" type="pres">
      <dgm:prSet presAssocID="{0E9CC736-2852-4B86-B0DA-300CC8ADD128}" presName="vert1" presStyleCnt="0"/>
      <dgm:spPr/>
    </dgm:pt>
    <dgm:pt modelId="{72AEB282-F00F-4015-AA0B-80A19603C0B6}" type="pres">
      <dgm:prSet presAssocID="{19514173-E512-48F4-801A-B19B9CB23318}" presName="thickLine" presStyleLbl="alignNode1" presStyleIdx="3" presStyleCnt="5"/>
      <dgm:spPr/>
    </dgm:pt>
    <dgm:pt modelId="{EF3C477E-D2E0-422A-BDB5-76492AFA0FA5}" type="pres">
      <dgm:prSet presAssocID="{19514173-E512-48F4-801A-B19B9CB23318}" presName="horz1" presStyleCnt="0"/>
      <dgm:spPr/>
    </dgm:pt>
    <dgm:pt modelId="{98538354-544C-4E20-8342-3158085EF7C2}" type="pres">
      <dgm:prSet presAssocID="{19514173-E512-48F4-801A-B19B9CB23318}" presName="tx1" presStyleLbl="revTx" presStyleIdx="3" presStyleCnt="5"/>
      <dgm:spPr/>
    </dgm:pt>
    <dgm:pt modelId="{3B663D52-2D00-461C-8483-D51467C949BA}" type="pres">
      <dgm:prSet presAssocID="{19514173-E512-48F4-801A-B19B9CB23318}" presName="vert1" presStyleCnt="0"/>
      <dgm:spPr/>
    </dgm:pt>
    <dgm:pt modelId="{1FBEDC2D-E9F5-454A-9084-BF264277148F}" type="pres">
      <dgm:prSet presAssocID="{0D943BAD-34CC-4AC9-97A6-C0C3D4491B09}" presName="thickLine" presStyleLbl="alignNode1" presStyleIdx="4" presStyleCnt="5"/>
      <dgm:spPr/>
    </dgm:pt>
    <dgm:pt modelId="{AB9A0610-6758-4234-9992-BCE838471E48}" type="pres">
      <dgm:prSet presAssocID="{0D943BAD-34CC-4AC9-97A6-C0C3D4491B09}" presName="horz1" presStyleCnt="0"/>
      <dgm:spPr/>
    </dgm:pt>
    <dgm:pt modelId="{907C4F22-CBBA-474B-8948-FF2A7705C1D5}" type="pres">
      <dgm:prSet presAssocID="{0D943BAD-34CC-4AC9-97A6-C0C3D4491B09}" presName="tx1" presStyleLbl="revTx" presStyleIdx="4" presStyleCnt="5"/>
      <dgm:spPr/>
    </dgm:pt>
    <dgm:pt modelId="{9333DA6C-163D-4123-8B46-50B6EAFD3AE9}" type="pres">
      <dgm:prSet presAssocID="{0D943BAD-34CC-4AC9-97A6-C0C3D4491B09}" presName="vert1" presStyleCnt="0"/>
      <dgm:spPr/>
    </dgm:pt>
  </dgm:ptLst>
  <dgm:cxnLst>
    <dgm:cxn modelId="{BDE3B71D-85A4-4838-833E-CDBFD6879F78}" srcId="{B6F0D0F8-346B-472A-9FAC-136AB844FCC4}" destId="{87EC5B79-8E9F-4692-AA39-629E60D1F1B4}" srcOrd="1" destOrd="0" parTransId="{F6688B3C-1A3A-4873-BF88-F8D6CD662F78}" sibTransId="{C1A92479-3D4C-4658-9361-993647E11EF3}"/>
    <dgm:cxn modelId="{1722AD20-DEB6-4E29-A7D6-FA07D15CBD28}" type="presOf" srcId="{B6F0D0F8-346B-472A-9FAC-136AB844FCC4}" destId="{1DAC2D45-4FB9-4084-8579-5FD6C2C9BE5A}" srcOrd="0" destOrd="0" presId="urn:microsoft.com/office/officeart/2008/layout/LinedList"/>
    <dgm:cxn modelId="{67EF0127-A98C-489F-BE40-886F609F3131}" srcId="{B6F0D0F8-346B-472A-9FAC-136AB844FCC4}" destId="{0E9CC736-2852-4B86-B0DA-300CC8ADD128}" srcOrd="2" destOrd="0" parTransId="{DDBAE889-9396-4FC3-8026-4FA4B0908006}" sibTransId="{847B2F4E-BA5A-4D0D-870D-6469CF9906A1}"/>
    <dgm:cxn modelId="{E50D9A2F-7106-48A1-ABB9-731E8409207B}" srcId="{B6F0D0F8-346B-472A-9FAC-136AB844FCC4}" destId="{22B7B007-A795-4630-8B89-AF2E1D97A200}" srcOrd="0" destOrd="0" parTransId="{C440519F-93C3-4179-8C33-A0B02E94F0AA}" sibTransId="{7EF86CAC-47D5-44E2-B36B-7DAB536158BC}"/>
    <dgm:cxn modelId="{B872F76C-F251-416F-A1E9-D97F798FFBB7}" type="presOf" srcId="{0D943BAD-34CC-4AC9-97A6-C0C3D4491B09}" destId="{907C4F22-CBBA-474B-8948-FF2A7705C1D5}" srcOrd="0" destOrd="0" presId="urn:microsoft.com/office/officeart/2008/layout/LinedList"/>
    <dgm:cxn modelId="{7C29AF72-3735-469F-AF84-E49D666A55DD}" type="presOf" srcId="{19514173-E512-48F4-801A-B19B9CB23318}" destId="{98538354-544C-4E20-8342-3158085EF7C2}" srcOrd="0" destOrd="0" presId="urn:microsoft.com/office/officeart/2008/layout/LinedList"/>
    <dgm:cxn modelId="{7A36BD9F-EB52-4F71-BCEA-7947504B9EC3}" type="presOf" srcId="{87EC5B79-8E9F-4692-AA39-629E60D1F1B4}" destId="{B4D97727-F16D-4880-930A-E9EF7EC52DD1}" srcOrd="0" destOrd="0" presId="urn:microsoft.com/office/officeart/2008/layout/LinedList"/>
    <dgm:cxn modelId="{2FADB0AA-E6B7-4A85-B780-0F0B9C47BCAB}" type="presOf" srcId="{0E9CC736-2852-4B86-B0DA-300CC8ADD128}" destId="{78C60D44-7141-4A0E-AD12-8069FF3D51D6}" srcOrd="0" destOrd="0" presId="urn:microsoft.com/office/officeart/2008/layout/LinedList"/>
    <dgm:cxn modelId="{6CFE83BB-84D7-4EE3-B306-8CBCB5886C84}" srcId="{B6F0D0F8-346B-472A-9FAC-136AB844FCC4}" destId="{19514173-E512-48F4-801A-B19B9CB23318}" srcOrd="3" destOrd="0" parTransId="{7A27252F-3406-431A-B2B4-6C6D20E191C6}" sibTransId="{19829FB3-C28B-4007-973B-D92C785A2AB4}"/>
    <dgm:cxn modelId="{2EB0D1D2-5217-424A-AC03-23FB47C8F92F}" type="presOf" srcId="{22B7B007-A795-4630-8B89-AF2E1D97A200}" destId="{53C8F037-096E-463F-BB60-50B393B4619C}" srcOrd="0" destOrd="0" presId="urn:microsoft.com/office/officeart/2008/layout/LinedList"/>
    <dgm:cxn modelId="{30A1EFDD-9AD6-426D-A5FD-8C1DFA90BAF4}" srcId="{B6F0D0F8-346B-472A-9FAC-136AB844FCC4}" destId="{0D943BAD-34CC-4AC9-97A6-C0C3D4491B09}" srcOrd="4" destOrd="0" parTransId="{7089BCE2-17C3-4F17-B595-B4B05EF42076}" sibTransId="{DDB11513-BB0F-41E9-93C9-B6C13BB6BDC7}"/>
    <dgm:cxn modelId="{EF7A0A77-8B2D-4738-80B6-1FDFF4CBBC4B}" type="presParOf" srcId="{1DAC2D45-4FB9-4084-8579-5FD6C2C9BE5A}" destId="{5ACCE801-A529-4F8F-B37C-AF24216EE962}" srcOrd="0" destOrd="0" presId="urn:microsoft.com/office/officeart/2008/layout/LinedList"/>
    <dgm:cxn modelId="{23923E1F-4334-4658-9839-816CB2F95DFD}" type="presParOf" srcId="{1DAC2D45-4FB9-4084-8579-5FD6C2C9BE5A}" destId="{37B3C007-FC31-47BF-9148-CE5D0CCDABC9}" srcOrd="1" destOrd="0" presId="urn:microsoft.com/office/officeart/2008/layout/LinedList"/>
    <dgm:cxn modelId="{C55DB693-7C38-448F-99C4-FC42E9D93C52}" type="presParOf" srcId="{37B3C007-FC31-47BF-9148-CE5D0CCDABC9}" destId="{53C8F037-096E-463F-BB60-50B393B4619C}" srcOrd="0" destOrd="0" presId="urn:microsoft.com/office/officeart/2008/layout/LinedList"/>
    <dgm:cxn modelId="{2B83C571-6C27-45E7-A6A0-3147DDDB2AA0}" type="presParOf" srcId="{37B3C007-FC31-47BF-9148-CE5D0CCDABC9}" destId="{F49F835B-BA14-498B-8C83-D90AF7CAA6C0}" srcOrd="1" destOrd="0" presId="urn:microsoft.com/office/officeart/2008/layout/LinedList"/>
    <dgm:cxn modelId="{42664210-AF90-47B2-B2A6-66A0474A1382}" type="presParOf" srcId="{1DAC2D45-4FB9-4084-8579-5FD6C2C9BE5A}" destId="{EE65CAD9-CAFF-4CBB-A294-79898EA99710}" srcOrd="2" destOrd="0" presId="urn:microsoft.com/office/officeart/2008/layout/LinedList"/>
    <dgm:cxn modelId="{65738122-8BCA-42AF-9682-D2AC7F9FDDEA}" type="presParOf" srcId="{1DAC2D45-4FB9-4084-8579-5FD6C2C9BE5A}" destId="{D9165115-8D85-4F5A-BF1D-27A76EDA2081}" srcOrd="3" destOrd="0" presId="urn:microsoft.com/office/officeart/2008/layout/LinedList"/>
    <dgm:cxn modelId="{A7E763C8-D97E-4631-89FB-95EA4526CF5E}" type="presParOf" srcId="{D9165115-8D85-4F5A-BF1D-27A76EDA2081}" destId="{B4D97727-F16D-4880-930A-E9EF7EC52DD1}" srcOrd="0" destOrd="0" presId="urn:microsoft.com/office/officeart/2008/layout/LinedList"/>
    <dgm:cxn modelId="{026B4F2F-0B94-4AC5-B914-CBAEA6214E17}" type="presParOf" srcId="{D9165115-8D85-4F5A-BF1D-27A76EDA2081}" destId="{302F061E-7C7F-4206-B44B-F3913B4B4D90}" srcOrd="1" destOrd="0" presId="urn:microsoft.com/office/officeart/2008/layout/LinedList"/>
    <dgm:cxn modelId="{744D374F-3EBC-4A5A-8C75-40D55F490D20}" type="presParOf" srcId="{1DAC2D45-4FB9-4084-8579-5FD6C2C9BE5A}" destId="{62F5BF56-A3ED-4366-9CFD-C1E9A7CC8C98}" srcOrd="4" destOrd="0" presId="urn:microsoft.com/office/officeart/2008/layout/LinedList"/>
    <dgm:cxn modelId="{DD701D49-64FD-45BA-B497-FAA1241739A2}" type="presParOf" srcId="{1DAC2D45-4FB9-4084-8579-5FD6C2C9BE5A}" destId="{582FDE1D-B438-4AFC-8C23-45A78450F589}" srcOrd="5" destOrd="0" presId="urn:microsoft.com/office/officeart/2008/layout/LinedList"/>
    <dgm:cxn modelId="{1AD4934E-F2E9-4F03-AC61-B3CFA9B7BF8A}" type="presParOf" srcId="{582FDE1D-B438-4AFC-8C23-45A78450F589}" destId="{78C60D44-7141-4A0E-AD12-8069FF3D51D6}" srcOrd="0" destOrd="0" presId="urn:microsoft.com/office/officeart/2008/layout/LinedList"/>
    <dgm:cxn modelId="{01267748-0B56-4DA7-810B-34649893D523}" type="presParOf" srcId="{582FDE1D-B438-4AFC-8C23-45A78450F589}" destId="{1D0694FB-D8E3-40D6-AC03-BB4D20D96FEA}" srcOrd="1" destOrd="0" presId="urn:microsoft.com/office/officeart/2008/layout/LinedList"/>
    <dgm:cxn modelId="{ED0EAF96-0E25-47FE-92D3-9E978C7A7B32}" type="presParOf" srcId="{1DAC2D45-4FB9-4084-8579-5FD6C2C9BE5A}" destId="{72AEB282-F00F-4015-AA0B-80A19603C0B6}" srcOrd="6" destOrd="0" presId="urn:microsoft.com/office/officeart/2008/layout/LinedList"/>
    <dgm:cxn modelId="{5EBDD76B-2821-43DB-A260-FDD6D765DEC6}" type="presParOf" srcId="{1DAC2D45-4FB9-4084-8579-5FD6C2C9BE5A}" destId="{EF3C477E-D2E0-422A-BDB5-76492AFA0FA5}" srcOrd="7" destOrd="0" presId="urn:microsoft.com/office/officeart/2008/layout/LinedList"/>
    <dgm:cxn modelId="{CCA41DC5-4655-4F66-AC00-68F031610F53}" type="presParOf" srcId="{EF3C477E-D2E0-422A-BDB5-76492AFA0FA5}" destId="{98538354-544C-4E20-8342-3158085EF7C2}" srcOrd="0" destOrd="0" presId="urn:microsoft.com/office/officeart/2008/layout/LinedList"/>
    <dgm:cxn modelId="{14F23648-9B5E-4131-9AB6-0BF43A677520}" type="presParOf" srcId="{EF3C477E-D2E0-422A-BDB5-76492AFA0FA5}" destId="{3B663D52-2D00-461C-8483-D51467C949BA}" srcOrd="1" destOrd="0" presId="urn:microsoft.com/office/officeart/2008/layout/LinedList"/>
    <dgm:cxn modelId="{772CD2C2-F8D2-4E03-BCA7-3102E3FB402C}" type="presParOf" srcId="{1DAC2D45-4FB9-4084-8579-5FD6C2C9BE5A}" destId="{1FBEDC2D-E9F5-454A-9084-BF264277148F}" srcOrd="8" destOrd="0" presId="urn:microsoft.com/office/officeart/2008/layout/LinedList"/>
    <dgm:cxn modelId="{C93A2C20-B1A7-4794-ACB0-4F3053AD3676}" type="presParOf" srcId="{1DAC2D45-4FB9-4084-8579-5FD6C2C9BE5A}" destId="{AB9A0610-6758-4234-9992-BCE838471E48}" srcOrd="9" destOrd="0" presId="urn:microsoft.com/office/officeart/2008/layout/LinedList"/>
    <dgm:cxn modelId="{7E657482-B6CE-4584-ADBC-C21F41485FD8}" type="presParOf" srcId="{AB9A0610-6758-4234-9992-BCE838471E48}" destId="{907C4F22-CBBA-474B-8948-FF2A7705C1D5}" srcOrd="0" destOrd="0" presId="urn:microsoft.com/office/officeart/2008/layout/LinedList"/>
    <dgm:cxn modelId="{7F4A027E-52D5-43EC-A366-A176083B8C48}" type="presParOf" srcId="{AB9A0610-6758-4234-9992-BCE838471E48}" destId="{9333DA6C-163D-4123-8B46-50B6EAFD3AE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8531B65-D021-4251-9777-5B2B7FAF9746}"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C6495628-6533-42F6-96F6-9AE16AFF4F51}">
      <dgm:prSet custT="1"/>
      <dgm:spPr/>
      <dgm:t>
        <a:bodyPr/>
        <a:lstStyle/>
        <a:p>
          <a:pPr>
            <a:defRPr cap="all"/>
          </a:pPr>
          <a:r>
            <a:rPr lang="en-GB" sz="1800" b="0" i="0" dirty="0"/>
            <a:t>Mind mapping is a </a:t>
          </a:r>
          <a:r>
            <a:rPr lang="en-GB" sz="1800" b="1" i="0" dirty="0"/>
            <a:t>dynamic</a:t>
          </a:r>
          <a:r>
            <a:rPr lang="en-GB" sz="1800" b="0" i="0" dirty="0"/>
            <a:t> and </a:t>
          </a:r>
          <a:r>
            <a:rPr lang="en-GB" sz="1800" b="1" i="0" dirty="0"/>
            <a:t>visual</a:t>
          </a:r>
          <a:r>
            <a:rPr lang="en-GB" sz="1800" b="0" i="0" dirty="0"/>
            <a:t> note-taking method that engages active participation and critical thinking.</a:t>
          </a:r>
          <a:endParaRPr lang="en-US" sz="1800" dirty="0"/>
        </a:p>
      </dgm:t>
    </dgm:pt>
    <dgm:pt modelId="{E057C48C-2D42-4ECD-BF1E-9ABA2C3B59DC}" type="parTrans" cxnId="{A1AE6715-8F8E-49B5-94D0-832CC206DE6F}">
      <dgm:prSet/>
      <dgm:spPr/>
      <dgm:t>
        <a:bodyPr/>
        <a:lstStyle/>
        <a:p>
          <a:endParaRPr lang="en-US"/>
        </a:p>
      </dgm:t>
    </dgm:pt>
    <dgm:pt modelId="{ADE35D1B-DA4B-4DE0-9D49-604695C72CBC}" type="sibTrans" cxnId="{A1AE6715-8F8E-49B5-94D0-832CC206DE6F}">
      <dgm:prSet/>
      <dgm:spPr/>
      <dgm:t>
        <a:bodyPr/>
        <a:lstStyle/>
        <a:p>
          <a:endParaRPr lang="en-US"/>
        </a:p>
      </dgm:t>
    </dgm:pt>
    <dgm:pt modelId="{2B7C1CBB-3D62-439D-B7BA-C268FCC21506}">
      <dgm:prSet custT="1"/>
      <dgm:spPr/>
      <dgm:t>
        <a:bodyPr/>
        <a:lstStyle/>
        <a:p>
          <a:pPr>
            <a:defRPr cap="all"/>
          </a:pPr>
          <a:r>
            <a:rPr lang="en-GB" sz="1800" b="0" i="0" dirty="0"/>
            <a:t>It involves creating a graphic representation of ideas or principles, showcasing their interrelations.</a:t>
          </a:r>
          <a:endParaRPr lang="en-US" sz="1800" dirty="0"/>
        </a:p>
      </dgm:t>
    </dgm:pt>
    <dgm:pt modelId="{065CD552-50AE-41C6-8610-240DF8312147}" type="parTrans" cxnId="{C84FDEF4-00D4-49A1-BF6A-A70577B823EB}">
      <dgm:prSet/>
      <dgm:spPr/>
      <dgm:t>
        <a:bodyPr/>
        <a:lstStyle/>
        <a:p>
          <a:endParaRPr lang="en-US"/>
        </a:p>
      </dgm:t>
    </dgm:pt>
    <dgm:pt modelId="{2015D7D3-D2EE-4B92-A710-977FDEF1A7AE}" type="sibTrans" cxnId="{C84FDEF4-00D4-49A1-BF6A-A70577B823EB}">
      <dgm:prSet/>
      <dgm:spPr/>
      <dgm:t>
        <a:bodyPr/>
        <a:lstStyle/>
        <a:p>
          <a:endParaRPr lang="en-US"/>
        </a:p>
      </dgm:t>
    </dgm:pt>
    <dgm:pt modelId="{13B884E1-F228-4B2B-9B22-A5928AC1BFDA}">
      <dgm:prSet custT="1"/>
      <dgm:spPr/>
      <dgm:t>
        <a:bodyPr/>
        <a:lstStyle/>
        <a:p>
          <a:pPr>
            <a:defRPr cap="all"/>
          </a:pPr>
          <a:r>
            <a:rPr lang="en-GB" sz="1800" b="0" i="0" dirty="0"/>
            <a:t>This method starts with a </a:t>
          </a:r>
          <a:r>
            <a:rPr lang="en-GB" sz="1800" b="1" i="0" dirty="0"/>
            <a:t>central topic</a:t>
          </a:r>
          <a:r>
            <a:rPr lang="en-GB" sz="1800" b="0" i="0" dirty="0"/>
            <a:t> and then </a:t>
          </a:r>
          <a:r>
            <a:rPr lang="en-GB" sz="1800" b="1" i="0" dirty="0"/>
            <a:t>branches out</a:t>
          </a:r>
          <a:r>
            <a:rPr lang="en-GB" sz="1800" b="0" i="0" dirty="0"/>
            <a:t> to connect subtopics, details, and concepts, often enhanced with colours or images for visual appeal</a:t>
          </a:r>
          <a:r>
            <a:rPr lang="en-GB" sz="1300" b="0" i="0" dirty="0"/>
            <a:t>.</a:t>
          </a:r>
          <a:endParaRPr lang="en-US" sz="1300" dirty="0"/>
        </a:p>
      </dgm:t>
    </dgm:pt>
    <dgm:pt modelId="{BFED661D-B4AE-4AF5-8D72-DB05E05B2F53}" type="parTrans" cxnId="{6898921E-64B2-4778-BD99-E1CCCB762787}">
      <dgm:prSet/>
      <dgm:spPr/>
      <dgm:t>
        <a:bodyPr/>
        <a:lstStyle/>
        <a:p>
          <a:endParaRPr lang="en-US"/>
        </a:p>
      </dgm:t>
    </dgm:pt>
    <dgm:pt modelId="{D87CAEF2-E390-4937-8687-927B6C62D59A}" type="sibTrans" cxnId="{6898921E-64B2-4778-BD99-E1CCCB762787}">
      <dgm:prSet/>
      <dgm:spPr/>
      <dgm:t>
        <a:bodyPr/>
        <a:lstStyle/>
        <a:p>
          <a:endParaRPr lang="en-US"/>
        </a:p>
      </dgm:t>
    </dgm:pt>
    <dgm:pt modelId="{EC963A16-8734-45EB-BCE8-166F2B5852FA}" type="pres">
      <dgm:prSet presAssocID="{28531B65-D021-4251-9777-5B2B7FAF9746}" presName="root" presStyleCnt="0">
        <dgm:presLayoutVars>
          <dgm:dir/>
          <dgm:resizeHandles val="exact"/>
        </dgm:presLayoutVars>
      </dgm:prSet>
      <dgm:spPr/>
    </dgm:pt>
    <dgm:pt modelId="{4B6078DF-C8A5-4F0F-A2FF-4CBE7AC06A3A}" type="pres">
      <dgm:prSet presAssocID="{C6495628-6533-42F6-96F6-9AE16AFF4F51}" presName="compNode" presStyleCnt="0"/>
      <dgm:spPr/>
    </dgm:pt>
    <dgm:pt modelId="{B2D68183-54E4-4E33-9858-ED2082D6ED38}" type="pres">
      <dgm:prSet presAssocID="{C6495628-6533-42F6-96F6-9AE16AFF4F51}" presName="iconBgRect" presStyleLbl="bgShp" presStyleIdx="0" presStyleCnt="3"/>
      <dgm:spPr/>
    </dgm:pt>
    <dgm:pt modelId="{92BF8203-4DFA-4AF5-8562-AD839D1C05C3}" type="pres">
      <dgm:prSet presAssocID="{C6495628-6533-42F6-96F6-9AE16AFF4F5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C08338FD-A47D-4DC4-AF25-67CF91B472F9}" type="pres">
      <dgm:prSet presAssocID="{C6495628-6533-42F6-96F6-9AE16AFF4F51}" presName="spaceRect" presStyleCnt="0"/>
      <dgm:spPr/>
    </dgm:pt>
    <dgm:pt modelId="{5B5CCCD3-7D58-4C80-B77A-BF62A1A87C48}" type="pres">
      <dgm:prSet presAssocID="{C6495628-6533-42F6-96F6-9AE16AFF4F51}" presName="textRect" presStyleLbl="revTx" presStyleIdx="0" presStyleCnt="3" custScaleX="140273" custScaleY="128917" custLinFactNeighborX="-54156" custLinFactNeighborY="14775">
        <dgm:presLayoutVars>
          <dgm:chMax val="1"/>
          <dgm:chPref val="1"/>
        </dgm:presLayoutVars>
      </dgm:prSet>
      <dgm:spPr/>
    </dgm:pt>
    <dgm:pt modelId="{373E2B67-FBD6-4566-A8C1-5CE5D9EE2447}" type="pres">
      <dgm:prSet presAssocID="{ADE35D1B-DA4B-4DE0-9D49-604695C72CBC}" presName="sibTrans" presStyleCnt="0"/>
      <dgm:spPr/>
    </dgm:pt>
    <dgm:pt modelId="{CB04BB70-8942-478F-A336-BD343674F879}" type="pres">
      <dgm:prSet presAssocID="{2B7C1CBB-3D62-439D-B7BA-C268FCC21506}" presName="compNode" presStyleCnt="0"/>
      <dgm:spPr/>
    </dgm:pt>
    <dgm:pt modelId="{7A027DCC-99A3-4986-B8F4-43C463E78061}" type="pres">
      <dgm:prSet presAssocID="{2B7C1CBB-3D62-439D-B7BA-C268FCC21506}" presName="iconBgRect" presStyleLbl="bgShp" presStyleIdx="1" presStyleCnt="3"/>
      <dgm:spPr/>
    </dgm:pt>
    <dgm:pt modelId="{9F65AE6A-CC45-4282-B786-EDBE9FFAA05B}" type="pres">
      <dgm:prSet presAssocID="{2B7C1CBB-3D62-439D-B7BA-C268FCC2150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F62A8E92-6289-40DD-8EC8-3A2BB1E2F1E6}" type="pres">
      <dgm:prSet presAssocID="{2B7C1CBB-3D62-439D-B7BA-C268FCC21506}" presName="spaceRect" presStyleCnt="0"/>
      <dgm:spPr/>
    </dgm:pt>
    <dgm:pt modelId="{FD58091D-3A89-43D5-8E85-730861CE3676}" type="pres">
      <dgm:prSet presAssocID="{2B7C1CBB-3D62-439D-B7BA-C268FCC21506}" presName="textRect" presStyleLbl="revTx" presStyleIdx="1" presStyleCnt="3" custScaleX="131632">
        <dgm:presLayoutVars>
          <dgm:chMax val="1"/>
          <dgm:chPref val="1"/>
        </dgm:presLayoutVars>
      </dgm:prSet>
      <dgm:spPr/>
    </dgm:pt>
    <dgm:pt modelId="{221F833F-02DB-48E9-9805-804897012E18}" type="pres">
      <dgm:prSet presAssocID="{2015D7D3-D2EE-4B92-A710-977FDEF1A7AE}" presName="sibTrans" presStyleCnt="0"/>
      <dgm:spPr/>
    </dgm:pt>
    <dgm:pt modelId="{87F6916A-46C9-4B78-A686-2F01BAA90404}" type="pres">
      <dgm:prSet presAssocID="{13B884E1-F228-4B2B-9B22-A5928AC1BFDA}" presName="compNode" presStyleCnt="0"/>
      <dgm:spPr/>
    </dgm:pt>
    <dgm:pt modelId="{67BD9BB2-93F0-49D8-8DC4-6E4D8C6A97DE}" type="pres">
      <dgm:prSet presAssocID="{13B884E1-F228-4B2B-9B22-A5928AC1BFDA}" presName="iconBgRect" presStyleLbl="bgShp" presStyleIdx="2" presStyleCnt="3"/>
      <dgm:spPr/>
    </dgm:pt>
    <dgm:pt modelId="{674D5D5D-7BB6-4902-A603-06E415159E88}" type="pres">
      <dgm:prSet presAssocID="{13B884E1-F228-4B2B-9B22-A5928AC1BFD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eb Design"/>
        </a:ext>
      </dgm:extLst>
    </dgm:pt>
    <dgm:pt modelId="{2EBE8035-8E67-4A87-B07D-BAB7DC6A0271}" type="pres">
      <dgm:prSet presAssocID="{13B884E1-F228-4B2B-9B22-A5928AC1BFDA}" presName="spaceRect" presStyleCnt="0"/>
      <dgm:spPr/>
    </dgm:pt>
    <dgm:pt modelId="{6FD5CE80-E0A7-47E9-AAA9-468D64FFBE31}" type="pres">
      <dgm:prSet presAssocID="{13B884E1-F228-4B2B-9B22-A5928AC1BFDA}" presName="textRect" presStyleLbl="revTx" presStyleIdx="2" presStyleCnt="3" custScaleX="210628" custScaleY="118042" custLinFactNeighborX="94664" custLinFactNeighborY="11776">
        <dgm:presLayoutVars>
          <dgm:chMax val="1"/>
          <dgm:chPref val="1"/>
        </dgm:presLayoutVars>
      </dgm:prSet>
      <dgm:spPr/>
    </dgm:pt>
  </dgm:ptLst>
  <dgm:cxnLst>
    <dgm:cxn modelId="{60D56C06-B0B4-4C42-9A8A-BE6D0C8C2692}" type="presOf" srcId="{28531B65-D021-4251-9777-5B2B7FAF9746}" destId="{EC963A16-8734-45EB-BCE8-166F2B5852FA}" srcOrd="0" destOrd="0" presId="urn:microsoft.com/office/officeart/2018/5/layout/IconCircleLabelList"/>
    <dgm:cxn modelId="{A1AE6715-8F8E-49B5-94D0-832CC206DE6F}" srcId="{28531B65-D021-4251-9777-5B2B7FAF9746}" destId="{C6495628-6533-42F6-96F6-9AE16AFF4F51}" srcOrd="0" destOrd="0" parTransId="{E057C48C-2D42-4ECD-BF1E-9ABA2C3B59DC}" sibTransId="{ADE35D1B-DA4B-4DE0-9D49-604695C72CBC}"/>
    <dgm:cxn modelId="{6898921E-64B2-4778-BD99-E1CCCB762787}" srcId="{28531B65-D021-4251-9777-5B2B7FAF9746}" destId="{13B884E1-F228-4B2B-9B22-A5928AC1BFDA}" srcOrd="2" destOrd="0" parTransId="{BFED661D-B4AE-4AF5-8D72-DB05E05B2F53}" sibTransId="{D87CAEF2-E390-4937-8687-927B6C62D59A}"/>
    <dgm:cxn modelId="{00B86283-FD0B-4114-80FE-834F103CECF0}" type="presOf" srcId="{C6495628-6533-42F6-96F6-9AE16AFF4F51}" destId="{5B5CCCD3-7D58-4C80-B77A-BF62A1A87C48}" srcOrd="0" destOrd="0" presId="urn:microsoft.com/office/officeart/2018/5/layout/IconCircleLabelList"/>
    <dgm:cxn modelId="{938C44C6-0EAC-4D97-8084-0EFAE2599A1A}" type="presOf" srcId="{13B884E1-F228-4B2B-9B22-A5928AC1BFDA}" destId="{6FD5CE80-E0A7-47E9-AAA9-468D64FFBE31}" srcOrd="0" destOrd="0" presId="urn:microsoft.com/office/officeart/2018/5/layout/IconCircleLabelList"/>
    <dgm:cxn modelId="{25BE68EF-C655-4556-8972-FDD84CA14070}" type="presOf" srcId="{2B7C1CBB-3D62-439D-B7BA-C268FCC21506}" destId="{FD58091D-3A89-43D5-8E85-730861CE3676}" srcOrd="0" destOrd="0" presId="urn:microsoft.com/office/officeart/2018/5/layout/IconCircleLabelList"/>
    <dgm:cxn modelId="{C84FDEF4-00D4-49A1-BF6A-A70577B823EB}" srcId="{28531B65-D021-4251-9777-5B2B7FAF9746}" destId="{2B7C1CBB-3D62-439D-B7BA-C268FCC21506}" srcOrd="1" destOrd="0" parTransId="{065CD552-50AE-41C6-8610-240DF8312147}" sibTransId="{2015D7D3-D2EE-4B92-A710-977FDEF1A7AE}"/>
    <dgm:cxn modelId="{153E2790-9E43-4F28-8611-9550DABBB83E}" type="presParOf" srcId="{EC963A16-8734-45EB-BCE8-166F2B5852FA}" destId="{4B6078DF-C8A5-4F0F-A2FF-4CBE7AC06A3A}" srcOrd="0" destOrd="0" presId="urn:microsoft.com/office/officeart/2018/5/layout/IconCircleLabelList"/>
    <dgm:cxn modelId="{5573755A-C935-463F-92E6-D4F3C5EBA8CF}" type="presParOf" srcId="{4B6078DF-C8A5-4F0F-A2FF-4CBE7AC06A3A}" destId="{B2D68183-54E4-4E33-9858-ED2082D6ED38}" srcOrd="0" destOrd="0" presId="urn:microsoft.com/office/officeart/2018/5/layout/IconCircleLabelList"/>
    <dgm:cxn modelId="{BE1ED888-F1E9-42F4-8212-FE532EEBD5E6}" type="presParOf" srcId="{4B6078DF-C8A5-4F0F-A2FF-4CBE7AC06A3A}" destId="{92BF8203-4DFA-4AF5-8562-AD839D1C05C3}" srcOrd="1" destOrd="0" presId="urn:microsoft.com/office/officeart/2018/5/layout/IconCircleLabelList"/>
    <dgm:cxn modelId="{B0658846-7830-41CC-AADE-DF97E87DB68F}" type="presParOf" srcId="{4B6078DF-C8A5-4F0F-A2FF-4CBE7AC06A3A}" destId="{C08338FD-A47D-4DC4-AF25-67CF91B472F9}" srcOrd="2" destOrd="0" presId="urn:microsoft.com/office/officeart/2018/5/layout/IconCircleLabelList"/>
    <dgm:cxn modelId="{D448E4FF-9FB5-41E7-80E4-FE7A3C27110B}" type="presParOf" srcId="{4B6078DF-C8A5-4F0F-A2FF-4CBE7AC06A3A}" destId="{5B5CCCD3-7D58-4C80-B77A-BF62A1A87C48}" srcOrd="3" destOrd="0" presId="urn:microsoft.com/office/officeart/2018/5/layout/IconCircleLabelList"/>
    <dgm:cxn modelId="{2B7BA457-9036-4356-8F29-34DCBE8B686C}" type="presParOf" srcId="{EC963A16-8734-45EB-BCE8-166F2B5852FA}" destId="{373E2B67-FBD6-4566-A8C1-5CE5D9EE2447}" srcOrd="1" destOrd="0" presId="urn:microsoft.com/office/officeart/2018/5/layout/IconCircleLabelList"/>
    <dgm:cxn modelId="{8260081F-2DA4-4C8D-BD7C-66C87AC20963}" type="presParOf" srcId="{EC963A16-8734-45EB-BCE8-166F2B5852FA}" destId="{CB04BB70-8942-478F-A336-BD343674F879}" srcOrd="2" destOrd="0" presId="urn:microsoft.com/office/officeart/2018/5/layout/IconCircleLabelList"/>
    <dgm:cxn modelId="{312A9902-71CC-48D5-B4ED-280D9C09F18B}" type="presParOf" srcId="{CB04BB70-8942-478F-A336-BD343674F879}" destId="{7A027DCC-99A3-4986-B8F4-43C463E78061}" srcOrd="0" destOrd="0" presId="urn:microsoft.com/office/officeart/2018/5/layout/IconCircleLabelList"/>
    <dgm:cxn modelId="{8CE8D387-2FE5-4F80-94B8-2D44F33BDCED}" type="presParOf" srcId="{CB04BB70-8942-478F-A336-BD343674F879}" destId="{9F65AE6A-CC45-4282-B786-EDBE9FFAA05B}" srcOrd="1" destOrd="0" presId="urn:microsoft.com/office/officeart/2018/5/layout/IconCircleLabelList"/>
    <dgm:cxn modelId="{453DEA95-6082-4C1B-B122-5997F0321801}" type="presParOf" srcId="{CB04BB70-8942-478F-A336-BD343674F879}" destId="{F62A8E92-6289-40DD-8EC8-3A2BB1E2F1E6}" srcOrd="2" destOrd="0" presId="urn:microsoft.com/office/officeart/2018/5/layout/IconCircleLabelList"/>
    <dgm:cxn modelId="{8C5C7D52-2F4C-4FB6-BFFB-F8C5AB336994}" type="presParOf" srcId="{CB04BB70-8942-478F-A336-BD343674F879}" destId="{FD58091D-3A89-43D5-8E85-730861CE3676}" srcOrd="3" destOrd="0" presId="urn:microsoft.com/office/officeart/2018/5/layout/IconCircleLabelList"/>
    <dgm:cxn modelId="{FA6C9EBB-BA39-4346-A0B7-A79DF0BB5685}" type="presParOf" srcId="{EC963A16-8734-45EB-BCE8-166F2B5852FA}" destId="{221F833F-02DB-48E9-9805-804897012E18}" srcOrd="3" destOrd="0" presId="urn:microsoft.com/office/officeart/2018/5/layout/IconCircleLabelList"/>
    <dgm:cxn modelId="{A1D865FB-1450-4A02-89AB-2FFD7818AAA2}" type="presParOf" srcId="{EC963A16-8734-45EB-BCE8-166F2B5852FA}" destId="{87F6916A-46C9-4B78-A686-2F01BAA90404}" srcOrd="4" destOrd="0" presId="urn:microsoft.com/office/officeart/2018/5/layout/IconCircleLabelList"/>
    <dgm:cxn modelId="{D2B5408B-D657-4225-9A57-1000C82DA18B}" type="presParOf" srcId="{87F6916A-46C9-4B78-A686-2F01BAA90404}" destId="{67BD9BB2-93F0-49D8-8DC4-6E4D8C6A97DE}" srcOrd="0" destOrd="0" presId="urn:microsoft.com/office/officeart/2018/5/layout/IconCircleLabelList"/>
    <dgm:cxn modelId="{ECC69CB6-32E6-464C-A559-E9BF21170D6F}" type="presParOf" srcId="{87F6916A-46C9-4B78-A686-2F01BAA90404}" destId="{674D5D5D-7BB6-4902-A603-06E415159E88}" srcOrd="1" destOrd="0" presId="urn:microsoft.com/office/officeart/2018/5/layout/IconCircleLabelList"/>
    <dgm:cxn modelId="{E73E6A16-35D2-42A4-B734-2FA2C7A94B32}" type="presParOf" srcId="{87F6916A-46C9-4B78-A686-2F01BAA90404}" destId="{2EBE8035-8E67-4A87-B07D-BAB7DC6A0271}" srcOrd="2" destOrd="0" presId="urn:microsoft.com/office/officeart/2018/5/layout/IconCircleLabelList"/>
    <dgm:cxn modelId="{8CBBE89B-2D70-45B0-ABA7-3469D34AFFAF}" type="presParOf" srcId="{87F6916A-46C9-4B78-A686-2F01BAA90404}" destId="{6FD5CE80-E0A7-47E9-AAA9-468D64FFBE31}" srcOrd="3" destOrd="0" presId="urn:microsoft.com/office/officeart/2018/5/layout/IconCircleLabelList"/>
  </dgm:cxnLst>
  <dgm:bg>
    <a:solidFill>
      <a:schemeClr val="tx2">
        <a:lumMod val="10000"/>
        <a:lumOff val="90000"/>
      </a:schemeClr>
    </a:solidFill>
  </dgm:bg>
  <dgm:whole>
    <a:ln>
      <a:solidFill>
        <a:schemeClr val="accent1"/>
      </a:solidFill>
    </a:ln>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044CAC7-297F-4DF7-9B9A-EFCA2F06F5E1}"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C3685039-B531-4DAF-80F1-42DF2CEEA99D}">
      <dgm:prSet custT="1"/>
      <dgm:spPr/>
      <dgm:t>
        <a:bodyPr/>
        <a:lstStyle/>
        <a:p>
          <a:r>
            <a:rPr lang="en-GB" sz="2000" b="0" i="0" dirty="0"/>
            <a:t>The Charting method (also known as grid notes) is an efficient note-taking technique that </a:t>
          </a:r>
          <a:r>
            <a:rPr lang="en-GB" sz="2000" b="1" i="0" dirty="0"/>
            <a:t>organises information into charts</a:t>
          </a:r>
          <a:r>
            <a:rPr lang="en-GB" sz="2000" b="0" i="0" dirty="0"/>
            <a:t>.</a:t>
          </a:r>
          <a:endParaRPr lang="en-US" sz="2000" dirty="0"/>
        </a:p>
      </dgm:t>
    </dgm:pt>
    <dgm:pt modelId="{F0E1A6DD-3101-4A94-8832-FA2E50856503}" type="parTrans" cxnId="{F2EB236A-4298-42FC-B3D7-418F93D76998}">
      <dgm:prSet/>
      <dgm:spPr/>
      <dgm:t>
        <a:bodyPr/>
        <a:lstStyle/>
        <a:p>
          <a:endParaRPr lang="en-US"/>
        </a:p>
      </dgm:t>
    </dgm:pt>
    <dgm:pt modelId="{20FD5E4E-FE37-4625-9BDB-075E154185B3}" type="sibTrans" cxnId="{F2EB236A-4298-42FC-B3D7-418F93D76998}">
      <dgm:prSet/>
      <dgm:spPr/>
      <dgm:t>
        <a:bodyPr/>
        <a:lstStyle/>
        <a:p>
          <a:endParaRPr lang="en-US"/>
        </a:p>
      </dgm:t>
    </dgm:pt>
    <dgm:pt modelId="{2DD652D4-567D-4959-90E1-4594F5AB1B76}">
      <dgm:prSet custT="1"/>
      <dgm:spPr/>
      <dgm:t>
        <a:bodyPr/>
        <a:lstStyle/>
        <a:p>
          <a:r>
            <a:rPr lang="en-GB" sz="1800" b="0" i="0" dirty="0"/>
            <a:t>This method divides a document into columns and rows, </a:t>
          </a:r>
          <a:r>
            <a:rPr lang="en-GB" sz="1800" b="1" i="0" dirty="0"/>
            <a:t>summarising topics</a:t>
          </a:r>
          <a:r>
            <a:rPr lang="en-GB" sz="1800" b="0" i="0" dirty="0"/>
            <a:t> and </a:t>
          </a:r>
          <a:r>
            <a:rPr lang="en-GB" sz="1800" b="1" i="0" dirty="0"/>
            <a:t>ideas</a:t>
          </a:r>
          <a:r>
            <a:rPr lang="en-GB" sz="1800" b="0" i="0" dirty="0"/>
            <a:t> for easy comparison. It's kind of like creating a spreadsheet, where each column categorises information, and each row focuses on a specific topic.</a:t>
          </a:r>
          <a:endParaRPr lang="en-US" sz="1800" dirty="0"/>
        </a:p>
      </dgm:t>
    </dgm:pt>
    <dgm:pt modelId="{2EC9B21F-5411-4BAA-AEE3-73949A1265DE}" type="parTrans" cxnId="{E6FF7D79-3DA5-4FBA-B887-AF61FF30E774}">
      <dgm:prSet/>
      <dgm:spPr/>
      <dgm:t>
        <a:bodyPr/>
        <a:lstStyle/>
        <a:p>
          <a:endParaRPr lang="en-US"/>
        </a:p>
      </dgm:t>
    </dgm:pt>
    <dgm:pt modelId="{F8AE9D48-2408-4B5D-8682-3697C1656F28}" type="sibTrans" cxnId="{E6FF7D79-3DA5-4FBA-B887-AF61FF30E774}">
      <dgm:prSet/>
      <dgm:spPr/>
      <dgm:t>
        <a:bodyPr/>
        <a:lstStyle/>
        <a:p>
          <a:endParaRPr lang="en-US"/>
        </a:p>
      </dgm:t>
    </dgm:pt>
    <dgm:pt modelId="{873EE3D8-6614-47A6-95A6-BFB38C638AFE}">
      <dgm:prSet custT="1"/>
      <dgm:spPr/>
      <dgm:t>
        <a:bodyPr/>
        <a:lstStyle/>
        <a:p>
          <a:r>
            <a:rPr lang="en-GB" sz="1600" b="0" i="0" dirty="0"/>
            <a:t>This method works particularly well for subjects with clear, structured information or when comparing and contrasting data, since it helps with the visual organisation and retrieval of notes. It's ideal for </a:t>
          </a:r>
          <a:r>
            <a:rPr lang="en-GB" sz="1600" b="1" i="0" dirty="0"/>
            <a:t>comparing</a:t>
          </a:r>
          <a:r>
            <a:rPr lang="en-GB" sz="1600" b="0" i="0" dirty="0"/>
            <a:t> facts, statistics, or different concepts, and it's especially useful if you need to compare and synthesise information from </a:t>
          </a:r>
          <a:r>
            <a:rPr lang="en-GB" sz="1600" b="1" i="0" dirty="0"/>
            <a:t>numerous sources</a:t>
          </a:r>
          <a:r>
            <a:rPr lang="en-GB" sz="1600" b="0" i="0" dirty="0"/>
            <a:t> because it helps you to:</a:t>
          </a:r>
          <a:endParaRPr lang="en-US" sz="1600" dirty="0"/>
        </a:p>
      </dgm:t>
    </dgm:pt>
    <dgm:pt modelId="{F78BA134-C8E8-464A-BEDF-F860C983E7BB}" type="parTrans" cxnId="{5CEE9D49-B923-4778-A2B0-70079B4F2B73}">
      <dgm:prSet/>
      <dgm:spPr/>
      <dgm:t>
        <a:bodyPr/>
        <a:lstStyle/>
        <a:p>
          <a:endParaRPr lang="en-US"/>
        </a:p>
      </dgm:t>
    </dgm:pt>
    <dgm:pt modelId="{21B2E986-D71B-4BF6-A068-C6D517468E64}" type="sibTrans" cxnId="{5CEE9D49-B923-4778-A2B0-70079B4F2B73}">
      <dgm:prSet/>
      <dgm:spPr/>
      <dgm:t>
        <a:bodyPr/>
        <a:lstStyle/>
        <a:p>
          <a:endParaRPr lang="en-US"/>
        </a:p>
      </dgm:t>
    </dgm:pt>
    <dgm:pt modelId="{5AB0D232-D651-47E0-BF73-2082F332FD97}">
      <dgm:prSet custT="1"/>
      <dgm:spPr/>
      <dgm:t>
        <a:bodyPr/>
        <a:lstStyle/>
        <a:p>
          <a:r>
            <a:rPr lang="en-GB" sz="2000" b="0" i="0" dirty="0"/>
            <a:t>pull all your notes together in one place;</a:t>
          </a:r>
          <a:endParaRPr lang="en-US" sz="2000" dirty="0"/>
        </a:p>
      </dgm:t>
    </dgm:pt>
    <dgm:pt modelId="{A5AD1BB8-47BC-4D1E-B5DD-6222088B0169}" type="parTrans" cxnId="{C2FC0474-A378-4B96-94DD-8B989D147909}">
      <dgm:prSet/>
      <dgm:spPr/>
      <dgm:t>
        <a:bodyPr/>
        <a:lstStyle/>
        <a:p>
          <a:endParaRPr lang="en-US"/>
        </a:p>
      </dgm:t>
    </dgm:pt>
    <dgm:pt modelId="{61663240-4EC0-487C-B1F2-0E2D60FB214C}" type="sibTrans" cxnId="{C2FC0474-A378-4B96-94DD-8B989D147909}">
      <dgm:prSet/>
      <dgm:spPr/>
      <dgm:t>
        <a:bodyPr/>
        <a:lstStyle/>
        <a:p>
          <a:endParaRPr lang="en-US"/>
        </a:p>
      </dgm:t>
    </dgm:pt>
    <dgm:pt modelId="{F58CA31B-7703-48BA-8EDD-C6F6BC5450C6}">
      <dgm:prSet custT="1"/>
      <dgm:spPr/>
      <dgm:t>
        <a:bodyPr/>
        <a:lstStyle/>
        <a:p>
          <a:r>
            <a:rPr lang="en-GB" sz="2000" b="0" i="0" dirty="0"/>
            <a:t>focus on finding just the information you need in the multiple sources;</a:t>
          </a:r>
          <a:endParaRPr lang="en-US" sz="2000" dirty="0"/>
        </a:p>
      </dgm:t>
    </dgm:pt>
    <dgm:pt modelId="{C4C175EE-FD53-4556-AE48-EFFB73AA1BB7}" type="parTrans" cxnId="{C8D67E57-120F-4C6C-A93C-7ACA7CAA7587}">
      <dgm:prSet/>
      <dgm:spPr/>
      <dgm:t>
        <a:bodyPr/>
        <a:lstStyle/>
        <a:p>
          <a:endParaRPr lang="en-US"/>
        </a:p>
      </dgm:t>
    </dgm:pt>
    <dgm:pt modelId="{AD23A10A-A823-4B8D-B848-8F3EAB027425}" type="sibTrans" cxnId="{C8D67E57-120F-4C6C-A93C-7ACA7CAA7587}">
      <dgm:prSet/>
      <dgm:spPr/>
      <dgm:t>
        <a:bodyPr/>
        <a:lstStyle/>
        <a:p>
          <a:endParaRPr lang="en-US"/>
        </a:p>
      </dgm:t>
    </dgm:pt>
    <dgm:pt modelId="{27C14DF9-3243-4BF0-B23D-0BE19F218B98}">
      <dgm:prSet custT="1"/>
      <dgm:spPr/>
      <dgm:t>
        <a:bodyPr/>
        <a:lstStyle/>
        <a:p>
          <a:r>
            <a:rPr lang="en-GB" sz="2000" b="0" i="0" dirty="0"/>
            <a:t>identify patterns in the source information;</a:t>
          </a:r>
          <a:endParaRPr lang="en-US" sz="2000" dirty="0"/>
        </a:p>
      </dgm:t>
    </dgm:pt>
    <dgm:pt modelId="{3BDBB306-69BC-4516-8A57-DAC2558BE642}" type="parTrans" cxnId="{E0B659B0-37CF-416E-B91A-026EE97575DC}">
      <dgm:prSet/>
      <dgm:spPr/>
      <dgm:t>
        <a:bodyPr/>
        <a:lstStyle/>
        <a:p>
          <a:endParaRPr lang="en-US"/>
        </a:p>
      </dgm:t>
    </dgm:pt>
    <dgm:pt modelId="{F9510E3C-2BFE-4624-AE29-DFF19E234E66}" type="sibTrans" cxnId="{E0B659B0-37CF-416E-B91A-026EE97575DC}">
      <dgm:prSet/>
      <dgm:spPr/>
      <dgm:t>
        <a:bodyPr/>
        <a:lstStyle/>
        <a:p>
          <a:endParaRPr lang="en-US"/>
        </a:p>
      </dgm:t>
    </dgm:pt>
    <dgm:pt modelId="{D69CF359-8A36-45B0-8C0F-794C04072F5F}">
      <dgm:prSet custT="1"/>
      <dgm:spPr/>
      <dgm:t>
        <a:bodyPr/>
        <a:lstStyle/>
        <a:p>
          <a:r>
            <a:rPr lang="en-GB" sz="2000" b="0" i="0" dirty="0"/>
            <a:t>plan, structure and write.</a:t>
          </a:r>
          <a:endParaRPr lang="en-US" sz="2000" dirty="0"/>
        </a:p>
      </dgm:t>
    </dgm:pt>
    <dgm:pt modelId="{EDB09720-9BC1-437B-8EA7-6677FBD9CD56}" type="parTrans" cxnId="{B7B9A5FA-9FF0-4E5B-979C-13AB5684E3B5}">
      <dgm:prSet/>
      <dgm:spPr/>
      <dgm:t>
        <a:bodyPr/>
        <a:lstStyle/>
        <a:p>
          <a:endParaRPr lang="en-US"/>
        </a:p>
      </dgm:t>
    </dgm:pt>
    <dgm:pt modelId="{C4C1821E-6CCB-4D29-B800-F37B608CDBF6}" type="sibTrans" cxnId="{B7B9A5FA-9FF0-4E5B-979C-13AB5684E3B5}">
      <dgm:prSet/>
      <dgm:spPr/>
      <dgm:t>
        <a:bodyPr/>
        <a:lstStyle/>
        <a:p>
          <a:endParaRPr lang="en-US"/>
        </a:p>
      </dgm:t>
    </dgm:pt>
    <dgm:pt modelId="{65935A66-0BD9-4E97-9747-C5E9B4F68AAE}" type="pres">
      <dgm:prSet presAssocID="{5044CAC7-297F-4DF7-9B9A-EFCA2F06F5E1}" presName="vert0" presStyleCnt="0">
        <dgm:presLayoutVars>
          <dgm:dir/>
          <dgm:animOne val="branch"/>
          <dgm:animLvl val="lvl"/>
        </dgm:presLayoutVars>
      </dgm:prSet>
      <dgm:spPr/>
    </dgm:pt>
    <dgm:pt modelId="{16DC1015-AE75-4E34-B1ED-67457BADF841}" type="pres">
      <dgm:prSet presAssocID="{C3685039-B531-4DAF-80F1-42DF2CEEA99D}" presName="thickLine" presStyleLbl="alignNode1" presStyleIdx="0" presStyleCnt="7"/>
      <dgm:spPr/>
    </dgm:pt>
    <dgm:pt modelId="{9652D294-62F1-4114-A1FA-AC2DF53FB4F3}" type="pres">
      <dgm:prSet presAssocID="{C3685039-B531-4DAF-80F1-42DF2CEEA99D}" presName="horz1" presStyleCnt="0"/>
      <dgm:spPr/>
    </dgm:pt>
    <dgm:pt modelId="{7713CBCC-CFBF-4BB1-BB15-4499C7A26264}" type="pres">
      <dgm:prSet presAssocID="{C3685039-B531-4DAF-80F1-42DF2CEEA99D}" presName="tx1" presStyleLbl="revTx" presStyleIdx="0" presStyleCnt="7"/>
      <dgm:spPr/>
    </dgm:pt>
    <dgm:pt modelId="{A779AD45-1A54-467A-9089-C7AB257C11B8}" type="pres">
      <dgm:prSet presAssocID="{C3685039-B531-4DAF-80F1-42DF2CEEA99D}" presName="vert1" presStyleCnt="0"/>
      <dgm:spPr/>
    </dgm:pt>
    <dgm:pt modelId="{46BE234D-16AB-4025-B512-F3D3196BB407}" type="pres">
      <dgm:prSet presAssocID="{2DD652D4-567D-4959-90E1-4594F5AB1B76}" presName="thickLine" presStyleLbl="alignNode1" presStyleIdx="1" presStyleCnt="7"/>
      <dgm:spPr/>
    </dgm:pt>
    <dgm:pt modelId="{AD9B612A-B0B7-4CCA-ADF1-945B1744BC43}" type="pres">
      <dgm:prSet presAssocID="{2DD652D4-567D-4959-90E1-4594F5AB1B76}" presName="horz1" presStyleCnt="0"/>
      <dgm:spPr/>
    </dgm:pt>
    <dgm:pt modelId="{6B6E0CCD-B6F9-4CE7-926C-7AF6325AED9F}" type="pres">
      <dgm:prSet presAssocID="{2DD652D4-567D-4959-90E1-4594F5AB1B76}" presName="tx1" presStyleLbl="revTx" presStyleIdx="1" presStyleCnt="7" custScaleY="120804"/>
      <dgm:spPr/>
    </dgm:pt>
    <dgm:pt modelId="{208E48FD-04F0-4582-A41B-A7A92D7557B5}" type="pres">
      <dgm:prSet presAssocID="{2DD652D4-567D-4959-90E1-4594F5AB1B76}" presName="vert1" presStyleCnt="0"/>
      <dgm:spPr/>
    </dgm:pt>
    <dgm:pt modelId="{1D9115D3-9731-43F5-A4CF-ED2234238EFF}" type="pres">
      <dgm:prSet presAssocID="{873EE3D8-6614-47A6-95A6-BFB38C638AFE}" presName="thickLine" presStyleLbl="alignNode1" presStyleIdx="2" presStyleCnt="7"/>
      <dgm:spPr/>
    </dgm:pt>
    <dgm:pt modelId="{40581C4D-D22C-4379-AF71-0DFB199AEA97}" type="pres">
      <dgm:prSet presAssocID="{873EE3D8-6614-47A6-95A6-BFB38C638AFE}" presName="horz1" presStyleCnt="0"/>
      <dgm:spPr/>
    </dgm:pt>
    <dgm:pt modelId="{B1F8F60A-ABFB-482F-AEFC-2F7446440664}" type="pres">
      <dgm:prSet presAssocID="{873EE3D8-6614-47A6-95A6-BFB38C638AFE}" presName="tx1" presStyleLbl="revTx" presStyleIdx="2" presStyleCnt="7" custScaleY="161140"/>
      <dgm:spPr/>
    </dgm:pt>
    <dgm:pt modelId="{73A87CD4-B4EA-48B9-8D35-CE8068CBCA94}" type="pres">
      <dgm:prSet presAssocID="{873EE3D8-6614-47A6-95A6-BFB38C638AFE}" presName="vert1" presStyleCnt="0"/>
      <dgm:spPr/>
    </dgm:pt>
    <dgm:pt modelId="{55B3CA1E-3F41-4BEA-9617-369AA3157B69}" type="pres">
      <dgm:prSet presAssocID="{5AB0D232-D651-47E0-BF73-2082F332FD97}" presName="thickLine" presStyleLbl="alignNode1" presStyleIdx="3" presStyleCnt="7"/>
      <dgm:spPr/>
    </dgm:pt>
    <dgm:pt modelId="{5EB04044-3C31-4064-954F-A15128567AAC}" type="pres">
      <dgm:prSet presAssocID="{5AB0D232-D651-47E0-BF73-2082F332FD97}" presName="horz1" presStyleCnt="0"/>
      <dgm:spPr/>
    </dgm:pt>
    <dgm:pt modelId="{3E64D601-F1EC-4F4B-A23C-9EBC9B534F4B}" type="pres">
      <dgm:prSet presAssocID="{5AB0D232-D651-47E0-BF73-2082F332FD97}" presName="tx1" presStyleLbl="revTx" presStyleIdx="3" presStyleCnt="7"/>
      <dgm:spPr/>
    </dgm:pt>
    <dgm:pt modelId="{4BFE1E56-D67C-47B2-BCAC-FADC87CAF49D}" type="pres">
      <dgm:prSet presAssocID="{5AB0D232-D651-47E0-BF73-2082F332FD97}" presName="vert1" presStyleCnt="0"/>
      <dgm:spPr/>
    </dgm:pt>
    <dgm:pt modelId="{28916ACC-C2B1-405A-A8A9-52F0BE160D52}" type="pres">
      <dgm:prSet presAssocID="{F58CA31B-7703-48BA-8EDD-C6F6BC5450C6}" presName="thickLine" presStyleLbl="alignNode1" presStyleIdx="4" presStyleCnt="7"/>
      <dgm:spPr/>
    </dgm:pt>
    <dgm:pt modelId="{0077C931-9974-4766-AA16-F5B1E7BF3E77}" type="pres">
      <dgm:prSet presAssocID="{F58CA31B-7703-48BA-8EDD-C6F6BC5450C6}" presName="horz1" presStyleCnt="0"/>
      <dgm:spPr/>
    </dgm:pt>
    <dgm:pt modelId="{31D45FE1-F571-4634-BD01-3F46D4E1155B}" type="pres">
      <dgm:prSet presAssocID="{F58CA31B-7703-48BA-8EDD-C6F6BC5450C6}" presName="tx1" presStyleLbl="revTx" presStyleIdx="4" presStyleCnt="7"/>
      <dgm:spPr/>
    </dgm:pt>
    <dgm:pt modelId="{57FDA701-7547-4F98-8E0F-17719085DF2F}" type="pres">
      <dgm:prSet presAssocID="{F58CA31B-7703-48BA-8EDD-C6F6BC5450C6}" presName="vert1" presStyleCnt="0"/>
      <dgm:spPr/>
    </dgm:pt>
    <dgm:pt modelId="{74FB605F-03E0-4B59-8CE3-46748BA03304}" type="pres">
      <dgm:prSet presAssocID="{27C14DF9-3243-4BF0-B23D-0BE19F218B98}" presName="thickLine" presStyleLbl="alignNode1" presStyleIdx="5" presStyleCnt="7"/>
      <dgm:spPr/>
    </dgm:pt>
    <dgm:pt modelId="{79E2567E-468A-41E5-B59F-C0CDC8CBD909}" type="pres">
      <dgm:prSet presAssocID="{27C14DF9-3243-4BF0-B23D-0BE19F218B98}" presName="horz1" presStyleCnt="0"/>
      <dgm:spPr/>
    </dgm:pt>
    <dgm:pt modelId="{188430DE-80A8-4BF6-AD27-09E79FAEDD2B}" type="pres">
      <dgm:prSet presAssocID="{27C14DF9-3243-4BF0-B23D-0BE19F218B98}" presName="tx1" presStyleLbl="revTx" presStyleIdx="5" presStyleCnt="7"/>
      <dgm:spPr/>
    </dgm:pt>
    <dgm:pt modelId="{52F7B405-5808-4BEB-A45A-9384C7CC1D66}" type="pres">
      <dgm:prSet presAssocID="{27C14DF9-3243-4BF0-B23D-0BE19F218B98}" presName="vert1" presStyleCnt="0"/>
      <dgm:spPr/>
    </dgm:pt>
    <dgm:pt modelId="{0EEEF1AD-EFA4-4E0F-8374-43D162E29C72}" type="pres">
      <dgm:prSet presAssocID="{D69CF359-8A36-45B0-8C0F-794C04072F5F}" presName="thickLine" presStyleLbl="alignNode1" presStyleIdx="6" presStyleCnt="7"/>
      <dgm:spPr/>
    </dgm:pt>
    <dgm:pt modelId="{91495A51-C5BE-4E0F-8DD9-B97794EFEB02}" type="pres">
      <dgm:prSet presAssocID="{D69CF359-8A36-45B0-8C0F-794C04072F5F}" presName="horz1" presStyleCnt="0"/>
      <dgm:spPr/>
    </dgm:pt>
    <dgm:pt modelId="{60922810-A41D-42D1-9581-0B86F4533B4B}" type="pres">
      <dgm:prSet presAssocID="{D69CF359-8A36-45B0-8C0F-794C04072F5F}" presName="tx1" presStyleLbl="revTx" presStyleIdx="6" presStyleCnt="7"/>
      <dgm:spPr/>
    </dgm:pt>
    <dgm:pt modelId="{47B70D3C-605B-45EC-97FF-11709EF8F5C7}" type="pres">
      <dgm:prSet presAssocID="{D69CF359-8A36-45B0-8C0F-794C04072F5F}" presName="vert1" presStyleCnt="0"/>
      <dgm:spPr/>
    </dgm:pt>
  </dgm:ptLst>
  <dgm:cxnLst>
    <dgm:cxn modelId="{FCF92B0E-6F48-4F73-9582-898290EC37FA}" type="presOf" srcId="{5AB0D232-D651-47E0-BF73-2082F332FD97}" destId="{3E64D601-F1EC-4F4B-A23C-9EBC9B534F4B}" srcOrd="0" destOrd="0" presId="urn:microsoft.com/office/officeart/2008/layout/LinedList"/>
    <dgm:cxn modelId="{7FDAAD14-8929-4DF5-9EA7-0EE72392407C}" type="presOf" srcId="{5044CAC7-297F-4DF7-9B9A-EFCA2F06F5E1}" destId="{65935A66-0BD9-4E97-9747-C5E9B4F68AAE}" srcOrd="0" destOrd="0" presId="urn:microsoft.com/office/officeart/2008/layout/LinedList"/>
    <dgm:cxn modelId="{5CEE9D49-B923-4778-A2B0-70079B4F2B73}" srcId="{5044CAC7-297F-4DF7-9B9A-EFCA2F06F5E1}" destId="{873EE3D8-6614-47A6-95A6-BFB38C638AFE}" srcOrd="2" destOrd="0" parTransId="{F78BA134-C8E8-464A-BEDF-F860C983E7BB}" sibTransId="{21B2E986-D71B-4BF6-A068-C6D517468E64}"/>
    <dgm:cxn modelId="{F2EB236A-4298-42FC-B3D7-418F93D76998}" srcId="{5044CAC7-297F-4DF7-9B9A-EFCA2F06F5E1}" destId="{C3685039-B531-4DAF-80F1-42DF2CEEA99D}" srcOrd="0" destOrd="0" parTransId="{F0E1A6DD-3101-4A94-8832-FA2E50856503}" sibTransId="{20FD5E4E-FE37-4625-9BDB-075E154185B3}"/>
    <dgm:cxn modelId="{5FF6256F-D312-42EC-8EF5-22DCB431ACB1}" type="presOf" srcId="{873EE3D8-6614-47A6-95A6-BFB38C638AFE}" destId="{B1F8F60A-ABFB-482F-AEFC-2F7446440664}" srcOrd="0" destOrd="0" presId="urn:microsoft.com/office/officeart/2008/layout/LinedList"/>
    <dgm:cxn modelId="{C2FC0474-A378-4B96-94DD-8B989D147909}" srcId="{5044CAC7-297F-4DF7-9B9A-EFCA2F06F5E1}" destId="{5AB0D232-D651-47E0-BF73-2082F332FD97}" srcOrd="3" destOrd="0" parTransId="{A5AD1BB8-47BC-4D1E-B5DD-6222088B0169}" sibTransId="{61663240-4EC0-487C-B1F2-0E2D60FB214C}"/>
    <dgm:cxn modelId="{C8D67E57-120F-4C6C-A93C-7ACA7CAA7587}" srcId="{5044CAC7-297F-4DF7-9B9A-EFCA2F06F5E1}" destId="{F58CA31B-7703-48BA-8EDD-C6F6BC5450C6}" srcOrd="4" destOrd="0" parTransId="{C4C175EE-FD53-4556-AE48-EFFB73AA1BB7}" sibTransId="{AD23A10A-A823-4B8D-B848-8F3EAB027425}"/>
    <dgm:cxn modelId="{E6FF7D79-3DA5-4FBA-B887-AF61FF30E774}" srcId="{5044CAC7-297F-4DF7-9B9A-EFCA2F06F5E1}" destId="{2DD652D4-567D-4959-90E1-4594F5AB1B76}" srcOrd="1" destOrd="0" parTransId="{2EC9B21F-5411-4BAA-AEE3-73949A1265DE}" sibTransId="{F8AE9D48-2408-4B5D-8682-3697C1656F28}"/>
    <dgm:cxn modelId="{EB8ACA59-317B-4C6C-8075-035342A812A9}" type="presOf" srcId="{F58CA31B-7703-48BA-8EDD-C6F6BC5450C6}" destId="{31D45FE1-F571-4634-BD01-3F46D4E1155B}" srcOrd="0" destOrd="0" presId="urn:microsoft.com/office/officeart/2008/layout/LinedList"/>
    <dgm:cxn modelId="{048DA282-9952-4A7D-B6CE-6952A25BC69F}" type="presOf" srcId="{C3685039-B531-4DAF-80F1-42DF2CEEA99D}" destId="{7713CBCC-CFBF-4BB1-BB15-4499C7A26264}" srcOrd="0" destOrd="0" presId="urn:microsoft.com/office/officeart/2008/layout/LinedList"/>
    <dgm:cxn modelId="{93A2D1AD-290C-4470-9874-C26072209C45}" type="presOf" srcId="{2DD652D4-567D-4959-90E1-4594F5AB1B76}" destId="{6B6E0CCD-B6F9-4CE7-926C-7AF6325AED9F}" srcOrd="0" destOrd="0" presId="urn:microsoft.com/office/officeart/2008/layout/LinedList"/>
    <dgm:cxn modelId="{E0B659B0-37CF-416E-B91A-026EE97575DC}" srcId="{5044CAC7-297F-4DF7-9B9A-EFCA2F06F5E1}" destId="{27C14DF9-3243-4BF0-B23D-0BE19F218B98}" srcOrd="5" destOrd="0" parTransId="{3BDBB306-69BC-4516-8A57-DAC2558BE642}" sibTransId="{F9510E3C-2BFE-4624-AE29-DFF19E234E66}"/>
    <dgm:cxn modelId="{6EE638B7-AC21-4A28-8C9A-EAC689DB6A09}" type="presOf" srcId="{D69CF359-8A36-45B0-8C0F-794C04072F5F}" destId="{60922810-A41D-42D1-9581-0B86F4533B4B}" srcOrd="0" destOrd="0" presId="urn:microsoft.com/office/officeart/2008/layout/LinedList"/>
    <dgm:cxn modelId="{86734ACE-6250-40FE-B207-2BCB6E5D0B5A}" type="presOf" srcId="{27C14DF9-3243-4BF0-B23D-0BE19F218B98}" destId="{188430DE-80A8-4BF6-AD27-09E79FAEDD2B}" srcOrd="0" destOrd="0" presId="urn:microsoft.com/office/officeart/2008/layout/LinedList"/>
    <dgm:cxn modelId="{B7B9A5FA-9FF0-4E5B-979C-13AB5684E3B5}" srcId="{5044CAC7-297F-4DF7-9B9A-EFCA2F06F5E1}" destId="{D69CF359-8A36-45B0-8C0F-794C04072F5F}" srcOrd="6" destOrd="0" parTransId="{EDB09720-9BC1-437B-8EA7-6677FBD9CD56}" sibTransId="{C4C1821E-6CCB-4D29-B800-F37B608CDBF6}"/>
    <dgm:cxn modelId="{475E1145-0CE7-4B4D-A68B-0B874E4BF254}" type="presParOf" srcId="{65935A66-0BD9-4E97-9747-C5E9B4F68AAE}" destId="{16DC1015-AE75-4E34-B1ED-67457BADF841}" srcOrd="0" destOrd="0" presId="urn:microsoft.com/office/officeart/2008/layout/LinedList"/>
    <dgm:cxn modelId="{B0AB0FEF-EE69-4F68-BC82-B9C71885533E}" type="presParOf" srcId="{65935A66-0BD9-4E97-9747-C5E9B4F68AAE}" destId="{9652D294-62F1-4114-A1FA-AC2DF53FB4F3}" srcOrd="1" destOrd="0" presId="urn:microsoft.com/office/officeart/2008/layout/LinedList"/>
    <dgm:cxn modelId="{5DA13F33-A033-48CD-B060-A2413CB09044}" type="presParOf" srcId="{9652D294-62F1-4114-A1FA-AC2DF53FB4F3}" destId="{7713CBCC-CFBF-4BB1-BB15-4499C7A26264}" srcOrd="0" destOrd="0" presId="urn:microsoft.com/office/officeart/2008/layout/LinedList"/>
    <dgm:cxn modelId="{34C17F04-23A2-4CE8-BFC9-04BE40DD31E0}" type="presParOf" srcId="{9652D294-62F1-4114-A1FA-AC2DF53FB4F3}" destId="{A779AD45-1A54-467A-9089-C7AB257C11B8}" srcOrd="1" destOrd="0" presId="urn:microsoft.com/office/officeart/2008/layout/LinedList"/>
    <dgm:cxn modelId="{46F13762-89AE-47EC-89C0-4CFE288DD09C}" type="presParOf" srcId="{65935A66-0BD9-4E97-9747-C5E9B4F68AAE}" destId="{46BE234D-16AB-4025-B512-F3D3196BB407}" srcOrd="2" destOrd="0" presId="urn:microsoft.com/office/officeart/2008/layout/LinedList"/>
    <dgm:cxn modelId="{3B6A1093-5E48-419E-94FA-25AF31142C7C}" type="presParOf" srcId="{65935A66-0BD9-4E97-9747-C5E9B4F68AAE}" destId="{AD9B612A-B0B7-4CCA-ADF1-945B1744BC43}" srcOrd="3" destOrd="0" presId="urn:microsoft.com/office/officeart/2008/layout/LinedList"/>
    <dgm:cxn modelId="{9BB2FF5B-7720-46E8-A573-C56837A8F64A}" type="presParOf" srcId="{AD9B612A-B0B7-4CCA-ADF1-945B1744BC43}" destId="{6B6E0CCD-B6F9-4CE7-926C-7AF6325AED9F}" srcOrd="0" destOrd="0" presId="urn:microsoft.com/office/officeart/2008/layout/LinedList"/>
    <dgm:cxn modelId="{641051E2-F364-47ED-A104-99ED84DB94C6}" type="presParOf" srcId="{AD9B612A-B0B7-4CCA-ADF1-945B1744BC43}" destId="{208E48FD-04F0-4582-A41B-A7A92D7557B5}" srcOrd="1" destOrd="0" presId="urn:microsoft.com/office/officeart/2008/layout/LinedList"/>
    <dgm:cxn modelId="{95FBAF25-5261-4EAD-839C-31CF75EC1408}" type="presParOf" srcId="{65935A66-0BD9-4E97-9747-C5E9B4F68AAE}" destId="{1D9115D3-9731-43F5-A4CF-ED2234238EFF}" srcOrd="4" destOrd="0" presId="urn:microsoft.com/office/officeart/2008/layout/LinedList"/>
    <dgm:cxn modelId="{89504948-38E7-482A-A832-1905387BDC73}" type="presParOf" srcId="{65935A66-0BD9-4E97-9747-C5E9B4F68AAE}" destId="{40581C4D-D22C-4379-AF71-0DFB199AEA97}" srcOrd="5" destOrd="0" presId="urn:microsoft.com/office/officeart/2008/layout/LinedList"/>
    <dgm:cxn modelId="{39D086FC-FF5E-4AD9-B742-3B8DC21B3F65}" type="presParOf" srcId="{40581C4D-D22C-4379-AF71-0DFB199AEA97}" destId="{B1F8F60A-ABFB-482F-AEFC-2F7446440664}" srcOrd="0" destOrd="0" presId="urn:microsoft.com/office/officeart/2008/layout/LinedList"/>
    <dgm:cxn modelId="{53E2FFC0-E9BA-4CD2-9246-1DCF24758D1E}" type="presParOf" srcId="{40581C4D-D22C-4379-AF71-0DFB199AEA97}" destId="{73A87CD4-B4EA-48B9-8D35-CE8068CBCA94}" srcOrd="1" destOrd="0" presId="urn:microsoft.com/office/officeart/2008/layout/LinedList"/>
    <dgm:cxn modelId="{9BE45CF8-E6C7-4CE4-86A7-FB282307EFB7}" type="presParOf" srcId="{65935A66-0BD9-4E97-9747-C5E9B4F68AAE}" destId="{55B3CA1E-3F41-4BEA-9617-369AA3157B69}" srcOrd="6" destOrd="0" presId="urn:microsoft.com/office/officeart/2008/layout/LinedList"/>
    <dgm:cxn modelId="{AD2CAAB9-DF7E-4E57-9ED9-F36A0CF3A5F7}" type="presParOf" srcId="{65935A66-0BD9-4E97-9747-C5E9B4F68AAE}" destId="{5EB04044-3C31-4064-954F-A15128567AAC}" srcOrd="7" destOrd="0" presId="urn:microsoft.com/office/officeart/2008/layout/LinedList"/>
    <dgm:cxn modelId="{9B2A4542-A353-484D-A1F3-C0F4AA4928D7}" type="presParOf" srcId="{5EB04044-3C31-4064-954F-A15128567AAC}" destId="{3E64D601-F1EC-4F4B-A23C-9EBC9B534F4B}" srcOrd="0" destOrd="0" presId="urn:microsoft.com/office/officeart/2008/layout/LinedList"/>
    <dgm:cxn modelId="{9127BF49-3750-4C3C-8FFE-2B4F6751C0C8}" type="presParOf" srcId="{5EB04044-3C31-4064-954F-A15128567AAC}" destId="{4BFE1E56-D67C-47B2-BCAC-FADC87CAF49D}" srcOrd="1" destOrd="0" presId="urn:microsoft.com/office/officeart/2008/layout/LinedList"/>
    <dgm:cxn modelId="{352560A7-0EF7-45DC-8E9E-ED1827D65A23}" type="presParOf" srcId="{65935A66-0BD9-4E97-9747-C5E9B4F68AAE}" destId="{28916ACC-C2B1-405A-A8A9-52F0BE160D52}" srcOrd="8" destOrd="0" presId="urn:microsoft.com/office/officeart/2008/layout/LinedList"/>
    <dgm:cxn modelId="{4F4B053A-23FF-4D3D-B8A3-29BF4C2CF6BE}" type="presParOf" srcId="{65935A66-0BD9-4E97-9747-C5E9B4F68AAE}" destId="{0077C931-9974-4766-AA16-F5B1E7BF3E77}" srcOrd="9" destOrd="0" presId="urn:microsoft.com/office/officeart/2008/layout/LinedList"/>
    <dgm:cxn modelId="{B35DFCB5-0128-4414-8723-6A73B6079F59}" type="presParOf" srcId="{0077C931-9974-4766-AA16-F5B1E7BF3E77}" destId="{31D45FE1-F571-4634-BD01-3F46D4E1155B}" srcOrd="0" destOrd="0" presId="urn:microsoft.com/office/officeart/2008/layout/LinedList"/>
    <dgm:cxn modelId="{430CCBD2-8F91-40F3-9F39-93FD911CB1F7}" type="presParOf" srcId="{0077C931-9974-4766-AA16-F5B1E7BF3E77}" destId="{57FDA701-7547-4F98-8E0F-17719085DF2F}" srcOrd="1" destOrd="0" presId="urn:microsoft.com/office/officeart/2008/layout/LinedList"/>
    <dgm:cxn modelId="{DE75530C-77ED-41E0-9E92-1A2B62F4C096}" type="presParOf" srcId="{65935A66-0BD9-4E97-9747-C5E9B4F68AAE}" destId="{74FB605F-03E0-4B59-8CE3-46748BA03304}" srcOrd="10" destOrd="0" presId="urn:microsoft.com/office/officeart/2008/layout/LinedList"/>
    <dgm:cxn modelId="{17FF4DB4-A937-4DAA-A5E9-B8119E1B4191}" type="presParOf" srcId="{65935A66-0BD9-4E97-9747-C5E9B4F68AAE}" destId="{79E2567E-468A-41E5-B59F-C0CDC8CBD909}" srcOrd="11" destOrd="0" presId="urn:microsoft.com/office/officeart/2008/layout/LinedList"/>
    <dgm:cxn modelId="{37417544-435B-41CA-928D-CBEDD7FE982A}" type="presParOf" srcId="{79E2567E-468A-41E5-B59F-C0CDC8CBD909}" destId="{188430DE-80A8-4BF6-AD27-09E79FAEDD2B}" srcOrd="0" destOrd="0" presId="urn:microsoft.com/office/officeart/2008/layout/LinedList"/>
    <dgm:cxn modelId="{37AE8C40-725B-4389-84C6-7F0F6E1E309D}" type="presParOf" srcId="{79E2567E-468A-41E5-B59F-C0CDC8CBD909}" destId="{52F7B405-5808-4BEB-A45A-9384C7CC1D66}" srcOrd="1" destOrd="0" presId="urn:microsoft.com/office/officeart/2008/layout/LinedList"/>
    <dgm:cxn modelId="{B9ABE3F5-45F8-4504-AD96-ABFC2BDA64DF}" type="presParOf" srcId="{65935A66-0BD9-4E97-9747-C5E9B4F68AAE}" destId="{0EEEF1AD-EFA4-4E0F-8374-43D162E29C72}" srcOrd="12" destOrd="0" presId="urn:microsoft.com/office/officeart/2008/layout/LinedList"/>
    <dgm:cxn modelId="{74D83DD1-6AA2-46B9-8C59-2BBB5118F65F}" type="presParOf" srcId="{65935A66-0BD9-4E97-9747-C5E9B4F68AAE}" destId="{91495A51-C5BE-4E0F-8DD9-B97794EFEB02}" srcOrd="13" destOrd="0" presId="urn:microsoft.com/office/officeart/2008/layout/LinedList"/>
    <dgm:cxn modelId="{C0390FD9-157C-4133-9EB8-9A338D78DC87}" type="presParOf" srcId="{91495A51-C5BE-4E0F-8DD9-B97794EFEB02}" destId="{60922810-A41D-42D1-9581-0B86F4533B4B}" srcOrd="0" destOrd="0" presId="urn:microsoft.com/office/officeart/2008/layout/LinedList"/>
    <dgm:cxn modelId="{DB41FA0A-CB53-4185-A2B3-E7F885EEA2A5}" type="presParOf" srcId="{91495A51-C5BE-4E0F-8DD9-B97794EFEB02}" destId="{47B70D3C-605B-45EC-97FF-11709EF8F5C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34E6794-5344-4623-A179-336824A376D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7E9F1AB-67CB-4E0C-8915-221507EB8EDA}">
      <dgm:prSet/>
      <dgm:spPr/>
      <dgm:t>
        <a:bodyPr/>
        <a:lstStyle/>
        <a:p>
          <a:r>
            <a:rPr lang="en-GB"/>
            <a:t>Annotation</a:t>
          </a:r>
          <a:r>
            <a:rPr lang="en-GB" b="0" i="0"/>
            <a:t> involves </a:t>
          </a:r>
          <a:r>
            <a:rPr lang="en-GB" b="1" i="0"/>
            <a:t>writing directly onto a text</a:t>
          </a:r>
          <a:r>
            <a:rPr lang="en-GB" b="0" i="0"/>
            <a:t> such as slides, lecture-notes, or a photocopy/scan. This might be done </a:t>
          </a:r>
          <a:r>
            <a:rPr lang="en-GB" b="1" i="0"/>
            <a:t>digitally</a:t>
          </a:r>
          <a:r>
            <a:rPr lang="en-GB" b="0" i="0"/>
            <a:t> or on </a:t>
          </a:r>
          <a:r>
            <a:rPr lang="en-GB" b="1" i="0"/>
            <a:t>printed </a:t>
          </a:r>
          <a:r>
            <a:rPr lang="en-GB" b="0" i="0"/>
            <a:t>materials. </a:t>
          </a:r>
          <a:endParaRPr lang="en-US"/>
        </a:p>
      </dgm:t>
    </dgm:pt>
    <dgm:pt modelId="{A1EEB060-FC76-479A-A109-69560EC4D380}" type="parTrans" cxnId="{4D54956C-E19F-498A-9D04-4366AF13F45F}">
      <dgm:prSet/>
      <dgm:spPr/>
      <dgm:t>
        <a:bodyPr/>
        <a:lstStyle/>
        <a:p>
          <a:endParaRPr lang="en-US"/>
        </a:p>
      </dgm:t>
    </dgm:pt>
    <dgm:pt modelId="{6A892531-43CF-4873-BF62-9384392DD5AC}" type="sibTrans" cxnId="{4D54956C-E19F-498A-9D04-4366AF13F45F}">
      <dgm:prSet/>
      <dgm:spPr/>
      <dgm:t>
        <a:bodyPr/>
        <a:lstStyle/>
        <a:p>
          <a:endParaRPr lang="en-US"/>
        </a:p>
      </dgm:t>
    </dgm:pt>
    <dgm:pt modelId="{C34AD59C-F47E-4129-AC32-0F10A68E2C4D}">
      <dgm:prSet/>
      <dgm:spPr/>
      <dgm:t>
        <a:bodyPr/>
        <a:lstStyle/>
        <a:p>
          <a:r>
            <a:rPr lang="en-GB" b="0" i="0"/>
            <a:t>This method is ideal for efficiently engaging with content </a:t>
          </a:r>
          <a:r>
            <a:rPr lang="en-GB" b="1" i="0"/>
            <a:t>without extensive note-taking</a:t>
          </a:r>
          <a:r>
            <a:rPr lang="en-GB" b="0" i="0"/>
            <a:t>. You can even use it to take </a:t>
          </a:r>
          <a:r>
            <a:rPr lang="en-GB" b="1" i="0"/>
            <a:t>lecture notes</a:t>
          </a:r>
          <a:r>
            <a:rPr lang="en-GB" b="0" i="0"/>
            <a:t>, by writing your own notes directly onto a copy of the slides.</a:t>
          </a:r>
          <a:endParaRPr lang="en-US"/>
        </a:p>
      </dgm:t>
    </dgm:pt>
    <dgm:pt modelId="{04B48832-14C9-4969-915A-32BE3E86CF88}" type="parTrans" cxnId="{F192593B-41F3-49EA-AC9D-72C39208FF5F}">
      <dgm:prSet/>
      <dgm:spPr/>
      <dgm:t>
        <a:bodyPr/>
        <a:lstStyle/>
        <a:p>
          <a:endParaRPr lang="en-US"/>
        </a:p>
      </dgm:t>
    </dgm:pt>
    <dgm:pt modelId="{6CED53EF-18F9-436F-8C37-32D1651FAD3E}" type="sibTrans" cxnId="{F192593B-41F3-49EA-AC9D-72C39208FF5F}">
      <dgm:prSet/>
      <dgm:spPr/>
      <dgm:t>
        <a:bodyPr/>
        <a:lstStyle/>
        <a:p>
          <a:endParaRPr lang="en-US"/>
        </a:p>
      </dgm:t>
    </dgm:pt>
    <dgm:pt modelId="{04E6874A-C8A4-4715-9754-E01C677BA0FB}">
      <dgm:prSet/>
      <dgm:spPr/>
      <dgm:t>
        <a:bodyPr/>
        <a:lstStyle/>
        <a:p>
          <a:r>
            <a:rPr lang="en-GB" b="0" i="0"/>
            <a:t>You can enhance your understanding by </a:t>
          </a:r>
          <a:r>
            <a:rPr lang="en-GB" b="1" i="0"/>
            <a:t>highlighting</a:t>
          </a:r>
          <a:r>
            <a:rPr lang="en-GB" b="0" i="0"/>
            <a:t>, </a:t>
          </a:r>
          <a:r>
            <a:rPr lang="en-GB" b="1" i="0"/>
            <a:t>underlining</a:t>
          </a:r>
          <a:r>
            <a:rPr lang="en-GB" b="0" i="0"/>
            <a:t>, and </a:t>
          </a:r>
          <a:r>
            <a:rPr lang="en-GB" b="1" i="0"/>
            <a:t>drawing </a:t>
          </a:r>
          <a:r>
            <a:rPr lang="en-GB" b="0" i="0"/>
            <a:t>on the slides of a text, making it easier to grasp key points and establish connections with the material.</a:t>
          </a:r>
          <a:endParaRPr lang="en-US"/>
        </a:p>
      </dgm:t>
    </dgm:pt>
    <dgm:pt modelId="{36E24C29-8519-488E-8A95-2BE1982108EA}" type="parTrans" cxnId="{AC2CD7C0-3F0D-4A08-B41D-833420CA82C5}">
      <dgm:prSet/>
      <dgm:spPr/>
      <dgm:t>
        <a:bodyPr/>
        <a:lstStyle/>
        <a:p>
          <a:endParaRPr lang="en-US"/>
        </a:p>
      </dgm:t>
    </dgm:pt>
    <dgm:pt modelId="{FB45A02D-4AEF-4C9F-8787-65DD7DE717F5}" type="sibTrans" cxnId="{AC2CD7C0-3F0D-4A08-B41D-833420CA82C5}">
      <dgm:prSet/>
      <dgm:spPr/>
      <dgm:t>
        <a:bodyPr/>
        <a:lstStyle/>
        <a:p>
          <a:endParaRPr lang="en-US"/>
        </a:p>
      </dgm:t>
    </dgm:pt>
    <dgm:pt modelId="{FD620552-2031-4465-A326-440C46E9E8F5}" type="pres">
      <dgm:prSet presAssocID="{334E6794-5344-4623-A179-336824A376D4}" presName="linear" presStyleCnt="0">
        <dgm:presLayoutVars>
          <dgm:animLvl val="lvl"/>
          <dgm:resizeHandles val="exact"/>
        </dgm:presLayoutVars>
      </dgm:prSet>
      <dgm:spPr/>
    </dgm:pt>
    <dgm:pt modelId="{C104307C-1892-4630-8646-C3631F1139D5}" type="pres">
      <dgm:prSet presAssocID="{C7E9F1AB-67CB-4E0C-8915-221507EB8EDA}" presName="parentText" presStyleLbl="node1" presStyleIdx="0" presStyleCnt="3">
        <dgm:presLayoutVars>
          <dgm:chMax val="0"/>
          <dgm:bulletEnabled val="1"/>
        </dgm:presLayoutVars>
      </dgm:prSet>
      <dgm:spPr/>
    </dgm:pt>
    <dgm:pt modelId="{BB21E603-67E3-41A5-A784-5BA605895EA7}" type="pres">
      <dgm:prSet presAssocID="{6A892531-43CF-4873-BF62-9384392DD5AC}" presName="spacer" presStyleCnt="0"/>
      <dgm:spPr/>
    </dgm:pt>
    <dgm:pt modelId="{FB1B6F19-73B8-4F6D-97FB-D92C856D8D57}" type="pres">
      <dgm:prSet presAssocID="{C34AD59C-F47E-4129-AC32-0F10A68E2C4D}" presName="parentText" presStyleLbl="node1" presStyleIdx="1" presStyleCnt="3">
        <dgm:presLayoutVars>
          <dgm:chMax val="0"/>
          <dgm:bulletEnabled val="1"/>
        </dgm:presLayoutVars>
      </dgm:prSet>
      <dgm:spPr/>
    </dgm:pt>
    <dgm:pt modelId="{965EE819-D9BE-49A8-B4E1-0800BBD399CF}" type="pres">
      <dgm:prSet presAssocID="{6CED53EF-18F9-436F-8C37-32D1651FAD3E}" presName="spacer" presStyleCnt="0"/>
      <dgm:spPr/>
    </dgm:pt>
    <dgm:pt modelId="{EA796DCB-BA90-4D15-BF96-9A9555603934}" type="pres">
      <dgm:prSet presAssocID="{04E6874A-C8A4-4715-9754-E01C677BA0FB}" presName="parentText" presStyleLbl="node1" presStyleIdx="2" presStyleCnt="3">
        <dgm:presLayoutVars>
          <dgm:chMax val="0"/>
          <dgm:bulletEnabled val="1"/>
        </dgm:presLayoutVars>
      </dgm:prSet>
      <dgm:spPr/>
    </dgm:pt>
  </dgm:ptLst>
  <dgm:cxnLst>
    <dgm:cxn modelId="{F192593B-41F3-49EA-AC9D-72C39208FF5F}" srcId="{334E6794-5344-4623-A179-336824A376D4}" destId="{C34AD59C-F47E-4129-AC32-0F10A68E2C4D}" srcOrd="1" destOrd="0" parTransId="{04B48832-14C9-4969-915A-32BE3E86CF88}" sibTransId="{6CED53EF-18F9-436F-8C37-32D1651FAD3E}"/>
    <dgm:cxn modelId="{4D54956C-E19F-498A-9D04-4366AF13F45F}" srcId="{334E6794-5344-4623-A179-336824A376D4}" destId="{C7E9F1AB-67CB-4E0C-8915-221507EB8EDA}" srcOrd="0" destOrd="0" parTransId="{A1EEB060-FC76-479A-A109-69560EC4D380}" sibTransId="{6A892531-43CF-4873-BF62-9384392DD5AC}"/>
    <dgm:cxn modelId="{D2F4994C-6011-4E76-AF9B-62D243B21D7E}" type="presOf" srcId="{C34AD59C-F47E-4129-AC32-0F10A68E2C4D}" destId="{FB1B6F19-73B8-4F6D-97FB-D92C856D8D57}" srcOrd="0" destOrd="0" presId="urn:microsoft.com/office/officeart/2005/8/layout/vList2"/>
    <dgm:cxn modelId="{9AF0C172-8471-4FFD-9BC1-C628BF2458B3}" type="presOf" srcId="{04E6874A-C8A4-4715-9754-E01C677BA0FB}" destId="{EA796DCB-BA90-4D15-BF96-9A9555603934}" srcOrd="0" destOrd="0" presId="urn:microsoft.com/office/officeart/2005/8/layout/vList2"/>
    <dgm:cxn modelId="{24EB7F78-FE92-4FF8-A321-DD1132C0E9F1}" type="presOf" srcId="{334E6794-5344-4623-A179-336824A376D4}" destId="{FD620552-2031-4465-A326-440C46E9E8F5}" srcOrd="0" destOrd="0" presId="urn:microsoft.com/office/officeart/2005/8/layout/vList2"/>
    <dgm:cxn modelId="{AC2CD7C0-3F0D-4A08-B41D-833420CA82C5}" srcId="{334E6794-5344-4623-A179-336824A376D4}" destId="{04E6874A-C8A4-4715-9754-E01C677BA0FB}" srcOrd="2" destOrd="0" parTransId="{36E24C29-8519-488E-8A95-2BE1982108EA}" sibTransId="{FB45A02D-4AEF-4C9F-8787-65DD7DE717F5}"/>
    <dgm:cxn modelId="{FF8CEBC9-F988-4279-82FC-676487833147}" type="presOf" srcId="{C7E9F1AB-67CB-4E0C-8915-221507EB8EDA}" destId="{C104307C-1892-4630-8646-C3631F1139D5}" srcOrd="0" destOrd="0" presId="urn:microsoft.com/office/officeart/2005/8/layout/vList2"/>
    <dgm:cxn modelId="{EE5E5A02-F183-4AF9-844F-2AE4A5D43D64}" type="presParOf" srcId="{FD620552-2031-4465-A326-440C46E9E8F5}" destId="{C104307C-1892-4630-8646-C3631F1139D5}" srcOrd="0" destOrd="0" presId="urn:microsoft.com/office/officeart/2005/8/layout/vList2"/>
    <dgm:cxn modelId="{1CC01B37-9C9C-4929-A2A4-3BC7C2C7DDB1}" type="presParOf" srcId="{FD620552-2031-4465-A326-440C46E9E8F5}" destId="{BB21E603-67E3-41A5-A784-5BA605895EA7}" srcOrd="1" destOrd="0" presId="urn:microsoft.com/office/officeart/2005/8/layout/vList2"/>
    <dgm:cxn modelId="{2360224D-1FBA-4792-BE96-29A4091859BC}" type="presParOf" srcId="{FD620552-2031-4465-A326-440C46E9E8F5}" destId="{FB1B6F19-73B8-4F6D-97FB-D92C856D8D57}" srcOrd="2" destOrd="0" presId="urn:microsoft.com/office/officeart/2005/8/layout/vList2"/>
    <dgm:cxn modelId="{1324D3A4-7404-41F8-985C-C0E5A9347631}" type="presParOf" srcId="{FD620552-2031-4465-A326-440C46E9E8F5}" destId="{965EE819-D9BE-49A8-B4E1-0800BBD399CF}" srcOrd="3" destOrd="0" presId="urn:microsoft.com/office/officeart/2005/8/layout/vList2"/>
    <dgm:cxn modelId="{B78C8D72-1C50-4EB7-8200-8C1DF23F9CE8}" type="presParOf" srcId="{FD620552-2031-4465-A326-440C46E9E8F5}" destId="{EA796DCB-BA90-4D15-BF96-9A955560393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A349E50-5638-43D3-8D97-5AD30644467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CC3E578-0206-4190-9354-3219C5C8C9BF}">
      <dgm:prSet/>
      <dgm:spPr>
        <a:solidFill>
          <a:schemeClr val="accent2">
            <a:lumMod val="40000"/>
            <a:lumOff val="60000"/>
          </a:schemeClr>
        </a:solidFill>
        <a:ln>
          <a:solidFill>
            <a:schemeClr val="accent1"/>
          </a:solidFill>
        </a:ln>
      </dgm:spPr>
      <dgm:t>
        <a:bodyPr/>
        <a:lstStyle/>
        <a:p>
          <a:pPr>
            <a:lnSpc>
              <a:spcPct val="100000"/>
            </a:lnSpc>
          </a:pPr>
          <a:r>
            <a:rPr lang="en-GB" b="0" i="0" dirty="0"/>
            <a:t>Get a copy of the text you want to annotate either by </a:t>
          </a:r>
          <a:r>
            <a:rPr lang="en-GB" b="1" i="0" dirty="0"/>
            <a:t>downloading </a:t>
          </a:r>
          <a:r>
            <a:rPr lang="en-GB" b="0" i="0" dirty="0"/>
            <a:t>or </a:t>
          </a:r>
          <a:r>
            <a:rPr lang="en-GB" b="1" i="0" dirty="0"/>
            <a:t>printing </a:t>
          </a:r>
          <a:r>
            <a:rPr lang="en-GB" b="0" i="0" dirty="0"/>
            <a:t>. </a:t>
          </a:r>
          <a:r>
            <a:rPr lang="en-GB" b="1" i="0" dirty="0"/>
            <a:t>Read</a:t>
          </a:r>
          <a:r>
            <a:rPr lang="en-GB" b="0" i="0" dirty="0"/>
            <a:t> the content and write down any </a:t>
          </a:r>
          <a:r>
            <a:rPr lang="en-GB" b="1" i="0" dirty="0"/>
            <a:t>questions</a:t>
          </a:r>
          <a:r>
            <a:rPr lang="en-GB" b="0" i="0" dirty="0"/>
            <a:t> or remarks it provokes.</a:t>
          </a:r>
          <a:endParaRPr lang="en-US" dirty="0"/>
        </a:p>
      </dgm:t>
    </dgm:pt>
    <dgm:pt modelId="{917FE6FE-D621-49E2-8ECF-4518E7530207}" type="parTrans" cxnId="{48D35458-1DA4-4831-8887-5D079995518A}">
      <dgm:prSet/>
      <dgm:spPr/>
      <dgm:t>
        <a:bodyPr/>
        <a:lstStyle/>
        <a:p>
          <a:endParaRPr lang="en-US"/>
        </a:p>
      </dgm:t>
    </dgm:pt>
    <dgm:pt modelId="{42C3B0AE-23AA-46B1-A629-8612804B1850}" type="sibTrans" cxnId="{48D35458-1DA4-4831-8887-5D079995518A}">
      <dgm:prSet/>
      <dgm:spPr/>
      <dgm:t>
        <a:bodyPr/>
        <a:lstStyle/>
        <a:p>
          <a:endParaRPr lang="en-US"/>
        </a:p>
      </dgm:t>
    </dgm:pt>
    <dgm:pt modelId="{057C8A10-ECF1-4A40-9106-206AA8D6E22B}">
      <dgm:prSet/>
      <dgm:spPr>
        <a:solidFill>
          <a:schemeClr val="accent4">
            <a:lumMod val="40000"/>
            <a:lumOff val="60000"/>
          </a:schemeClr>
        </a:solidFill>
        <a:ln>
          <a:solidFill>
            <a:schemeClr val="accent1"/>
          </a:solidFill>
        </a:ln>
      </dgm:spPr>
      <dgm:t>
        <a:bodyPr/>
        <a:lstStyle/>
        <a:p>
          <a:pPr>
            <a:lnSpc>
              <a:spcPct val="100000"/>
            </a:lnSpc>
          </a:pPr>
          <a:r>
            <a:rPr lang="en-GB" b="0" i="0" dirty="0"/>
            <a:t>Experiment with </a:t>
          </a:r>
          <a:r>
            <a:rPr lang="en-GB" b="1" i="0" dirty="0"/>
            <a:t>highlighting</a:t>
          </a:r>
          <a:r>
            <a:rPr lang="en-GB" b="0" i="0" dirty="0"/>
            <a:t>, </a:t>
          </a:r>
          <a:r>
            <a:rPr lang="en-GB" b="1" i="0" dirty="0"/>
            <a:t>underlining</a:t>
          </a:r>
          <a:r>
            <a:rPr lang="en-GB" b="0" i="0" dirty="0"/>
            <a:t>, and </a:t>
          </a:r>
          <a:r>
            <a:rPr lang="en-GB" b="1" i="0" dirty="0"/>
            <a:t>drawing</a:t>
          </a:r>
          <a:r>
            <a:rPr lang="en-GB" b="0" i="0" dirty="0"/>
            <a:t> when reading or taking notes.</a:t>
          </a:r>
          <a:endParaRPr lang="en-US" dirty="0"/>
        </a:p>
      </dgm:t>
    </dgm:pt>
    <dgm:pt modelId="{9A209E32-5422-444B-87CE-1AB37157E0A6}" type="parTrans" cxnId="{7BF2424E-F791-4778-B58F-F0F419A2D00B}">
      <dgm:prSet/>
      <dgm:spPr/>
      <dgm:t>
        <a:bodyPr/>
        <a:lstStyle/>
        <a:p>
          <a:endParaRPr lang="en-US"/>
        </a:p>
      </dgm:t>
    </dgm:pt>
    <dgm:pt modelId="{900C8DD0-A9AE-4C65-BD6B-15F43068C8C4}" type="sibTrans" cxnId="{7BF2424E-F791-4778-B58F-F0F419A2D00B}">
      <dgm:prSet/>
      <dgm:spPr/>
      <dgm:t>
        <a:bodyPr/>
        <a:lstStyle/>
        <a:p>
          <a:endParaRPr lang="en-US"/>
        </a:p>
      </dgm:t>
    </dgm:pt>
    <dgm:pt modelId="{B20B6B4F-7E60-4C9C-A147-15DA21C21161}">
      <dgm:prSet/>
      <dgm:spPr>
        <a:solidFill>
          <a:schemeClr val="accent5">
            <a:lumMod val="60000"/>
            <a:lumOff val="40000"/>
          </a:schemeClr>
        </a:solidFill>
        <a:ln>
          <a:solidFill>
            <a:schemeClr val="accent1"/>
          </a:solidFill>
        </a:ln>
      </dgm:spPr>
      <dgm:t>
        <a:bodyPr/>
        <a:lstStyle/>
        <a:p>
          <a:pPr>
            <a:lnSpc>
              <a:spcPct val="100000"/>
            </a:lnSpc>
          </a:pPr>
          <a:r>
            <a:rPr lang="en-GB" b="0" i="0" dirty="0"/>
            <a:t>If you're taking notes on a lecture using a copy of the slides, </a:t>
          </a:r>
          <a:r>
            <a:rPr lang="en-GB" b="1" i="0" dirty="0"/>
            <a:t>listen actively</a:t>
          </a:r>
          <a:r>
            <a:rPr lang="en-GB" b="0" i="0" dirty="0"/>
            <a:t> and annotate the slides with </a:t>
          </a:r>
          <a:r>
            <a:rPr lang="en-GB" b="1" i="0" dirty="0"/>
            <a:t>important points</a:t>
          </a:r>
          <a:r>
            <a:rPr lang="en-GB" b="0" i="0" dirty="0"/>
            <a:t> and any </a:t>
          </a:r>
          <a:r>
            <a:rPr lang="en-GB" b="1" i="0" dirty="0"/>
            <a:t>questions</a:t>
          </a:r>
          <a:r>
            <a:rPr lang="en-GB" b="0" i="0" dirty="0"/>
            <a:t> you might have.</a:t>
          </a:r>
          <a:endParaRPr lang="en-US" dirty="0"/>
        </a:p>
      </dgm:t>
    </dgm:pt>
    <dgm:pt modelId="{2E566B7C-BA34-4387-8CC4-9599ECEB03E5}" type="parTrans" cxnId="{194AE0EF-ED69-45CF-A674-9861EF4AF3BC}">
      <dgm:prSet/>
      <dgm:spPr/>
      <dgm:t>
        <a:bodyPr/>
        <a:lstStyle/>
        <a:p>
          <a:endParaRPr lang="en-US"/>
        </a:p>
      </dgm:t>
    </dgm:pt>
    <dgm:pt modelId="{1070BB03-E0D9-4B45-B70F-248BD4A3A894}" type="sibTrans" cxnId="{194AE0EF-ED69-45CF-A674-9861EF4AF3BC}">
      <dgm:prSet/>
      <dgm:spPr/>
      <dgm:t>
        <a:bodyPr/>
        <a:lstStyle/>
        <a:p>
          <a:endParaRPr lang="en-US"/>
        </a:p>
      </dgm:t>
    </dgm:pt>
    <dgm:pt modelId="{9358571D-1710-434D-9257-E3CDA84D1083}">
      <dgm:prSet/>
      <dgm:spPr>
        <a:solidFill>
          <a:schemeClr val="tx2">
            <a:lumMod val="25000"/>
            <a:lumOff val="75000"/>
          </a:schemeClr>
        </a:solidFill>
        <a:ln>
          <a:solidFill>
            <a:schemeClr val="accent1"/>
          </a:solidFill>
        </a:ln>
      </dgm:spPr>
      <dgm:t>
        <a:bodyPr/>
        <a:lstStyle/>
        <a:p>
          <a:pPr>
            <a:lnSpc>
              <a:spcPct val="100000"/>
            </a:lnSpc>
          </a:pPr>
          <a:r>
            <a:rPr lang="en-GB" b="0" i="0" dirty="0"/>
            <a:t>Aim to just </a:t>
          </a:r>
          <a:r>
            <a:rPr lang="en-GB" b="1" i="0" dirty="0"/>
            <a:t>capture essential details</a:t>
          </a:r>
          <a:r>
            <a:rPr lang="en-GB" b="0" i="0" dirty="0"/>
            <a:t> and </a:t>
          </a:r>
          <a:r>
            <a:rPr lang="en-GB" b="1" i="0" dirty="0"/>
            <a:t>concepts</a:t>
          </a:r>
          <a:r>
            <a:rPr lang="en-GB" b="0" i="0" dirty="0"/>
            <a:t> — </a:t>
          </a:r>
          <a:r>
            <a:rPr lang="en-GB" b="1" i="0" dirty="0"/>
            <a:t>avoid verbatim transcription</a:t>
          </a:r>
          <a:r>
            <a:rPr lang="en-GB" b="0" i="0" dirty="0"/>
            <a:t>. </a:t>
          </a:r>
          <a:endParaRPr lang="en-US" dirty="0"/>
        </a:p>
      </dgm:t>
    </dgm:pt>
    <dgm:pt modelId="{88EFBD96-4535-4593-B159-4F0D8FA11483}" type="parTrans" cxnId="{9A7EDFFE-43B0-4CB6-AF6F-129325E05579}">
      <dgm:prSet/>
      <dgm:spPr/>
      <dgm:t>
        <a:bodyPr/>
        <a:lstStyle/>
        <a:p>
          <a:endParaRPr lang="en-US"/>
        </a:p>
      </dgm:t>
    </dgm:pt>
    <dgm:pt modelId="{5CBC1160-D56A-445C-816F-2B3D3DD976E3}" type="sibTrans" cxnId="{9A7EDFFE-43B0-4CB6-AF6F-129325E05579}">
      <dgm:prSet/>
      <dgm:spPr/>
      <dgm:t>
        <a:bodyPr/>
        <a:lstStyle/>
        <a:p>
          <a:endParaRPr lang="en-US"/>
        </a:p>
      </dgm:t>
    </dgm:pt>
    <dgm:pt modelId="{E9E1A0CF-C852-42EB-B7A0-20457344558A}">
      <dgm:prSet/>
      <dgm:spPr>
        <a:solidFill>
          <a:schemeClr val="accent1">
            <a:lumMod val="60000"/>
            <a:lumOff val="40000"/>
          </a:schemeClr>
        </a:solidFill>
        <a:ln>
          <a:solidFill>
            <a:schemeClr val="accent1"/>
          </a:solidFill>
        </a:ln>
      </dgm:spPr>
      <dgm:t>
        <a:bodyPr/>
        <a:lstStyle/>
        <a:p>
          <a:pPr>
            <a:lnSpc>
              <a:spcPct val="100000"/>
            </a:lnSpc>
          </a:pPr>
          <a:r>
            <a:rPr lang="en-GB" b="0" i="0" dirty="0"/>
            <a:t>Afterwards, </a:t>
          </a:r>
          <a:r>
            <a:rPr lang="en-GB" b="1" i="0" dirty="0"/>
            <a:t>re-read your annotations</a:t>
          </a:r>
          <a:r>
            <a:rPr lang="en-GB" b="0" i="0" dirty="0"/>
            <a:t> to ensure clarity and completeness.</a:t>
          </a:r>
          <a:endParaRPr lang="en-US" dirty="0"/>
        </a:p>
      </dgm:t>
    </dgm:pt>
    <dgm:pt modelId="{AFEB425B-B979-4C5D-A1C4-0B5515FAFA32}" type="parTrans" cxnId="{5DE89920-5010-4CC4-A1D2-2FC78960A4EF}">
      <dgm:prSet/>
      <dgm:spPr/>
      <dgm:t>
        <a:bodyPr/>
        <a:lstStyle/>
        <a:p>
          <a:endParaRPr lang="en-US"/>
        </a:p>
      </dgm:t>
    </dgm:pt>
    <dgm:pt modelId="{CAAE2C05-8B26-4129-9D02-10F27A1FA3A2}" type="sibTrans" cxnId="{5DE89920-5010-4CC4-A1D2-2FC78960A4EF}">
      <dgm:prSet/>
      <dgm:spPr/>
      <dgm:t>
        <a:bodyPr/>
        <a:lstStyle/>
        <a:p>
          <a:endParaRPr lang="en-US"/>
        </a:p>
      </dgm:t>
    </dgm:pt>
    <dgm:pt modelId="{5A406952-9CF4-451B-8EC1-DE73509A8D61}" type="pres">
      <dgm:prSet presAssocID="{2A349E50-5638-43D3-8D97-5AD306444671}" presName="root" presStyleCnt="0">
        <dgm:presLayoutVars>
          <dgm:dir/>
          <dgm:resizeHandles val="exact"/>
        </dgm:presLayoutVars>
      </dgm:prSet>
      <dgm:spPr/>
    </dgm:pt>
    <dgm:pt modelId="{5A26EF22-FEFA-4435-A64F-6806D8D66541}" type="pres">
      <dgm:prSet presAssocID="{BCC3E578-0206-4190-9354-3219C5C8C9BF}" presName="compNode" presStyleCnt="0"/>
      <dgm:spPr/>
    </dgm:pt>
    <dgm:pt modelId="{DEB33A24-E58A-4F9D-A202-787A26AB8013}" type="pres">
      <dgm:prSet presAssocID="{BCC3E578-0206-4190-9354-3219C5C8C9BF}" presName="bgRect" presStyleLbl="bgShp" presStyleIdx="0" presStyleCnt="5"/>
      <dgm:spPr>
        <a:ln>
          <a:solidFill>
            <a:schemeClr val="accent1"/>
          </a:solidFill>
        </a:ln>
      </dgm:spPr>
    </dgm:pt>
    <dgm:pt modelId="{10DF6BD0-B14E-47B3-8BED-6E48CF42F1A1}" type="pres">
      <dgm:prSet presAssocID="{BCC3E578-0206-4190-9354-3219C5C8C9BF}"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odcast"/>
        </a:ext>
      </dgm:extLst>
    </dgm:pt>
    <dgm:pt modelId="{BB9BCCD4-D7E6-43AF-BBF8-C144F346D80A}" type="pres">
      <dgm:prSet presAssocID="{BCC3E578-0206-4190-9354-3219C5C8C9BF}" presName="spaceRect" presStyleCnt="0"/>
      <dgm:spPr/>
    </dgm:pt>
    <dgm:pt modelId="{2D19EF84-63E2-4609-8A84-1BE6518A11FD}" type="pres">
      <dgm:prSet presAssocID="{BCC3E578-0206-4190-9354-3219C5C8C9BF}" presName="parTx" presStyleLbl="revTx" presStyleIdx="0" presStyleCnt="5">
        <dgm:presLayoutVars>
          <dgm:chMax val="0"/>
          <dgm:chPref val="0"/>
        </dgm:presLayoutVars>
      </dgm:prSet>
      <dgm:spPr/>
    </dgm:pt>
    <dgm:pt modelId="{11762E1A-5994-4EBF-9724-4AC090AB28D6}" type="pres">
      <dgm:prSet presAssocID="{42C3B0AE-23AA-46B1-A629-8612804B1850}" presName="sibTrans" presStyleCnt="0"/>
      <dgm:spPr/>
    </dgm:pt>
    <dgm:pt modelId="{9E1D0556-4A48-48AB-B669-DD3CCB4618F7}" type="pres">
      <dgm:prSet presAssocID="{057C8A10-ECF1-4A40-9106-206AA8D6E22B}" presName="compNode" presStyleCnt="0"/>
      <dgm:spPr/>
    </dgm:pt>
    <dgm:pt modelId="{F7C66005-6ED5-4E27-B62A-7E669551953B}" type="pres">
      <dgm:prSet presAssocID="{057C8A10-ECF1-4A40-9106-206AA8D6E22B}" presName="bgRect" presStyleLbl="bgShp" presStyleIdx="1" presStyleCnt="5"/>
      <dgm:spPr>
        <a:ln>
          <a:solidFill>
            <a:schemeClr val="accent1"/>
          </a:solidFill>
        </a:ln>
      </dgm:spPr>
    </dgm:pt>
    <dgm:pt modelId="{F3F7A26D-C451-4E21-A2FE-46F5BE31D109}" type="pres">
      <dgm:prSet presAssocID="{057C8A10-ECF1-4A40-9106-206AA8D6E22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D29CCD63-8002-4310-8F7F-5C1B26C343DD}" type="pres">
      <dgm:prSet presAssocID="{057C8A10-ECF1-4A40-9106-206AA8D6E22B}" presName="spaceRect" presStyleCnt="0"/>
      <dgm:spPr/>
    </dgm:pt>
    <dgm:pt modelId="{CAC5F1C7-6BD8-45EC-84C2-03B52B88ABF0}" type="pres">
      <dgm:prSet presAssocID="{057C8A10-ECF1-4A40-9106-206AA8D6E22B}" presName="parTx" presStyleLbl="revTx" presStyleIdx="1" presStyleCnt="5">
        <dgm:presLayoutVars>
          <dgm:chMax val="0"/>
          <dgm:chPref val="0"/>
        </dgm:presLayoutVars>
      </dgm:prSet>
      <dgm:spPr/>
    </dgm:pt>
    <dgm:pt modelId="{96D288A3-A151-426C-B23D-F4154E300A8B}" type="pres">
      <dgm:prSet presAssocID="{900C8DD0-A9AE-4C65-BD6B-15F43068C8C4}" presName="sibTrans" presStyleCnt="0"/>
      <dgm:spPr/>
    </dgm:pt>
    <dgm:pt modelId="{721BE172-9D79-4695-B4EA-FEA2F53A4848}" type="pres">
      <dgm:prSet presAssocID="{B20B6B4F-7E60-4C9C-A147-15DA21C21161}" presName="compNode" presStyleCnt="0"/>
      <dgm:spPr/>
    </dgm:pt>
    <dgm:pt modelId="{D5BD4F45-CCFC-4EEF-95FF-A187DB0FB363}" type="pres">
      <dgm:prSet presAssocID="{B20B6B4F-7E60-4C9C-A147-15DA21C21161}" presName="bgRect" presStyleLbl="bgShp" presStyleIdx="2" presStyleCnt="5"/>
      <dgm:spPr>
        <a:ln>
          <a:solidFill>
            <a:schemeClr val="accent1"/>
          </a:solidFill>
        </a:ln>
      </dgm:spPr>
    </dgm:pt>
    <dgm:pt modelId="{93BEDE0F-1313-46F2-95F4-2F71D9493CD0}" type="pres">
      <dgm:prSet presAssocID="{B20B6B4F-7E60-4C9C-A147-15DA21C21161}"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solidFill>
            <a:schemeClr val="accent1"/>
          </a:solidFill>
        </a:ln>
      </dgm:spPr>
      <dgm:extLst>
        <a:ext uri="{E40237B7-FDA0-4F09-8148-C483321AD2D9}">
          <dgm14:cNvPr xmlns:dgm14="http://schemas.microsoft.com/office/drawing/2010/diagram" id="0" name="" descr="Classroom"/>
        </a:ext>
      </dgm:extLst>
    </dgm:pt>
    <dgm:pt modelId="{70875376-9F5A-407B-9F33-9D8D7C22513B}" type="pres">
      <dgm:prSet presAssocID="{B20B6B4F-7E60-4C9C-A147-15DA21C21161}" presName="spaceRect" presStyleCnt="0"/>
      <dgm:spPr/>
    </dgm:pt>
    <dgm:pt modelId="{B821FDD1-A682-41FC-8ABC-B77FA06D16D6}" type="pres">
      <dgm:prSet presAssocID="{B20B6B4F-7E60-4C9C-A147-15DA21C21161}" presName="parTx" presStyleLbl="revTx" presStyleIdx="2" presStyleCnt="5">
        <dgm:presLayoutVars>
          <dgm:chMax val="0"/>
          <dgm:chPref val="0"/>
        </dgm:presLayoutVars>
      </dgm:prSet>
      <dgm:spPr/>
    </dgm:pt>
    <dgm:pt modelId="{E66DAE29-CC13-41A1-AE89-64C472D70612}" type="pres">
      <dgm:prSet presAssocID="{1070BB03-E0D9-4B45-B70F-248BD4A3A894}" presName="sibTrans" presStyleCnt="0"/>
      <dgm:spPr/>
    </dgm:pt>
    <dgm:pt modelId="{462CF510-D004-40B2-95F0-200A42F708F8}" type="pres">
      <dgm:prSet presAssocID="{9358571D-1710-434D-9257-E3CDA84D1083}" presName="compNode" presStyleCnt="0"/>
      <dgm:spPr/>
    </dgm:pt>
    <dgm:pt modelId="{0F35904D-69E6-40E7-AC85-7FA85405460D}" type="pres">
      <dgm:prSet presAssocID="{9358571D-1710-434D-9257-E3CDA84D1083}" presName="bgRect" presStyleLbl="bgShp" presStyleIdx="3" presStyleCnt="5"/>
      <dgm:spPr>
        <a:ln>
          <a:solidFill>
            <a:schemeClr val="accent1"/>
          </a:solidFill>
        </a:ln>
      </dgm:spPr>
    </dgm:pt>
    <dgm:pt modelId="{B2B48956-75C1-4DDA-85F4-0A99F5ED21FE}" type="pres">
      <dgm:prSet presAssocID="{9358571D-1710-434D-9257-E3CDA84D108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Quotation Mark"/>
        </a:ext>
      </dgm:extLst>
    </dgm:pt>
    <dgm:pt modelId="{AF6FDCCC-ADFC-4206-AE78-5CF82DFF361D}" type="pres">
      <dgm:prSet presAssocID="{9358571D-1710-434D-9257-E3CDA84D1083}" presName="spaceRect" presStyleCnt="0"/>
      <dgm:spPr/>
    </dgm:pt>
    <dgm:pt modelId="{C35F9181-9A7F-480C-BD9E-1E0EE32D2BB2}" type="pres">
      <dgm:prSet presAssocID="{9358571D-1710-434D-9257-E3CDA84D1083}" presName="parTx" presStyleLbl="revTx" presStyleIdx="3" presStyleCnt="5">
        <dgm:presLayoutVars>
          <dgm:chMax val="0"/>
          <dgm:chPref val="0"/>
        </dgm:presLayoutVars>
      </dgm:prSet>
      <dgm:spPr/>
    </dgm:pt>
    <dgm:pt modelId="{223AF4F6-52D2-4DA0-B5BD-38515CA59F38}" type="pres">
      <dgm:prSet presAssocID="{5CBC1160-D56A-445C-816F-2B3D3DD976E3}" presName="sibTrans" presStyleCnt="0"/>
      <dgm:spPr/>
    </dgm:pt>
    <dgm:pt modelId="{25A14399-BFB0-47A3-809F-1FBDEF0C34B9}" type="pres">
      <dgm:prSet presAssocID="{E9E1A0CF-C852-42EB-B7A0-20457344558A}" presName="compNode" presStyleCnt="0"/>
      <dgm:spPr/>
    </dgm:pt>
    <dgm:pt modelId="{26BFCF4E-14D1-4192-9930-48A7C9A2898B}" type="pres">
      <dgm:prSet presAssocID="{E9E1A0CF-C852-42EB-B7A0-20457344558A}" presName="bgRect" presStyleLbl="bgShp" presStyleIdx="4" presStyleCnt="5"/>
      <dgm:spPr>
        <a:ln>
          <a:solidFill>
            <a:schemeClr val="accent1"/>
          </a:solidFill>
        </a:ln>
      </dgm:spPr>
    </dgm:pt>
    <dgm:pt modelId="{9AC30D68-B0A4-4916-BED2-AC3CE760B3E0}" type="pres">
      <dgm:prSet presAssocID="{E9E1A0CF-C852-42EB-B7A0-20457344558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Open Book"/>
        </a:ext>
      </dgm:extLst>
    </dgm:pt>
    <dgm:pt modelId="{854DE615-B14B-4BCF-850E-4CDC2CEC292A}" type="pres">
      <dgm:prSet presAssocID="{E9E1A0CF-C852-42EB-B7A0-20457344558A}" presName="spaceRect" presStyleCnt="0"/>
      <dgm:spPr/>
    </dgm:pt>
    <dgm:pt modelId="{EDA50C96-CCFC-4891-B5F7-0AAE9E6CC59B}" type="pres">
      <dgm:prSet presAssocID="{E9E1A0CF-C852-42EB-B7A0-20457344558A}" presName="parTx" presStyleLbl="revTx" presStyleIdx="4" presStyleCnt="5">
        <dgm:presLayoutVars>
          <dgm:chMax val="0"/>
          <dgm:chPref val="0"/>
        </dgm:presLayoutVars>
      </dgm:prSet>
      <dgm:spPr/>
    </dgm:pt>
  </dgm:ptLst>
  <dgm:cxnLst>
    <dgm:cxn modelId="{200ACE08-9F99-40B6-B705-05B381A56F18}" type="presOf" srcId="{2A349E50-5638-43D3-8D97-5AD306444671}" destId="{5A406952-9CF4-451B-8EC1-DE73509A8D61}" srcOrd="0" destOrd="0" presId="urn:microsoft.com/office/officeart/2018/2/layout/IconVerticalSolidList"/>
    <dgm:cxn modelId="{5DE89920-5010-4CC4-A1D2-2FC78960A4EF}" srcId="{2A349E50-5638-43D3-8D97-5AD306444671}" destId="{E9E1A0CF-C852-42EB-B7A0-20457344558A}" srcOrd="4" destOrd="0" parTransId="{AFEB425B-B979-4C5D-A1C4-0B5515FAFA32}" sibTransId="{CAAE2C05-8B26-4129-9D02-10F27A1FA3A2}"/>
    <dgm:cxn modelId="{EF4C5660-B5E7-4A7D-9E63-B0AC58434898}" type="presOf" srcId="{BCC3E578-0206-4190-9354-3219C5C8C9BF}" destId="{2D19EF84-63E2-4609-8A84-1BE6518A11FD}" srcOrd="0" destOrd="0" presId="urn:microsoft.com/office/officeart/2018/2/layout/IconVerticalSolidList"/>
    <dgm:cxn modelId="{7BF2424E-F791-4778-B58F-F0F419A2D00B}" srcId="{2A349E50-5638-43D3-8D97-5AD306444671}" destId="{057C8A10-ECF1-4A40-9106-206AA8D6E22B}" srcOrd="1" destOrd="0" parTransId="{9A209E32-5422-444B-87CE-1AB37157E0A6}" sibTransId="{900C8DD0-A9AE-4C65-BD6B-15F43068C8C4}"/>
    <dgm:cxn modelId="{A0E02153-1B92-4EBE-88F0-812C1FBCB397}" type="presOf" srcId="{B20B6B4F-7E60-4C9C-A147-15DA21C21161}" destId="{B821FDD1-A682-41FC-8ABC-B77FA06D16D6}" srcOrd="0" destOrd="0" presId="urn:microsoft.com/office/officeart/2018/2/layout/IconVerticalSolidList"/>
    <dgm:cxn modelId="{01DB0D78-4E0C-46B1-833F-6DACDA0EA3D8}" type="presOf" srcId="{057C8A10-ECF1-4A40-9106-206AA8D6E22B}" destId="{CAC5F1C7-6BD8-45EC-84C2-03B52B88ABF0}" srcOrd="0" destOrd="0" presId="urn:microsoft.com/office/officeart/2018/2/layout/IconVerticalSolidList"/>
    <dgm:cxn modelId="{48D35458-1DA4-4831-8887-5D079995518A}" srcId="{2A349E50-5638-43D3-8D97-5AD306444671}" destId="{BCC3E578-0206-4190-9354-3219C5C8C9BF}" srcOrd="0" destOrd="0" parTransId="{917FE6FE-D621-49E2-8ECF-4518E7530207}" sibTransId="{42C3B0AE-23AA-46B1-A629-8612804B1850}"/>
    <dgm:cxn modelId="{0AE75C99-2609-4C68-ADCC-36EDDC4B0A80}" type="presOf" srcId="{E9E1A0CF-C852-42EB-B7A0-20457344558A}" destId="{EDA50C96-CCFC-4891-B5F7-0AAE9E6CC59B}" srcOrd="0" destOrd="0" presId="urn:microsoft.com/office/officeart/2018/2/layout/IconVerticalSolidList"/>
    <dgm:cxn modelId="{194AE0EF-ED69-45CF-A674-9861EF4AF3BC}" srcId="{2A349E50-5638-43D3-8D97-5AD306444671}" destId="{B20B6B4F-7E60-4C9C-A147-15DA21C21161}" srcOrd="2" destOrd="0" parTransId="{2E566B7C-BA34-4387-8CC4-9599ECEB03E5}" sibTransId="{1070BB03-E0D9-4B45-B70F-248BD4A3A894}"/>
    <dgm:cxn modelId="{77CDDBF1-2675-47EA-ACB8-F547FCF85515}" type="presOf" srcId="{9358571D-1710-434D-9257-E3CDA84D1083}" destId="{C35F9181-9A7F-480C-BD9E-1E0EE32D2BB2}" srcOrd="0" destOrd="0" presId="urn:microsoft.com/office/officeart/2018/2/layout/IconVerticalSolidList"/>
    <dgm:cxn modelId="{9A7EDFFE-43B0-4CB6-AF6F-129325E05579}" srcId="{2A349E50-5638-43D3-8D97-5AD306444671}" destId="{9358571D-1710-434D-9257-E3CDA84D1083}" srcOrd="3" destOrd="0" parTransId="{88EFBD96-4535-4593-B159-4F0D8FA11483}" sibTransId="{5CBC1160-D56A-445C-816F-2B3D3DD976E3}"/>
    <dgm:cxn modelId="{3662CB89-F99B-4CE8-B45F-4EDEAA346A44}" type="presParOf" srcId="{5A406952-9CF4-451B-8EC1-DE73509A8D61}" destId="{5A26EF22-FEFA-4435-A64F-6806D8D66541}" srcOrd="0" destOrd="0" presId="urn:microsoft.com/office/officeart/2018/2/layout/IconVerticalSolidList"/>
    <dgm:cxn modelId="{196A3BFE-6CD2-48DF-9F90-B1094B29B97D}" type="presParOf" srcId="{5A26EF22-FEFA-4435-A64F-6806D8D66541}" destId="{DEB33A24-E58A-4F9D-A202-787A26AB8013}" srcOrd="0" destOrd="0" presId="urn:microsoft.com/office/officeart/2018/2/layout/IconVerticalSolidList"/>
    <dgm:cxn modelId="{3EB327D4-6EF8-4EFF-8E73-2A1C80CDDC63}" type="presParOf" srcId="{5A26EF22-FEFA-4435-A64F-6806D8D66541}" destId="{10DF6BD0-B14E-47B3-8BED-6E48CF42F1A1}" srcOrd="1" destOrd="0" presId="urn:microsoft.com/office/officeart/2018/2/layout/IconVerticalSolidList"/>
    <dgm:cxn modelId="{E465C8EC-5F38-4FD8-BAC1-E56C73D0ACB9}" type="presParOf" srcId="{5A26EF22-FEFA-4435-A64F-6806D8D66541}" destId="{BB9BCCD4-D7E6-43AF-BBF8-C144F346D80A}" srcOrd="2" destOrd="0" presId="urn:microsoft.com/office/officeart/2018/2/layout/IconVerticalSolidList"/>
    <dgm:cxn modelId="{9A8935FE-3B4C-4B2A-91FC-99502A23CFDD}" type="presParOf" srcId="{5A26EF22-FEFA-4435-A64F-6806D8D66541}" destId="{2D19EF84-63E2-4609-8A84-1BE6518A11FD}" srcOrd="3" destOrd="0" presId="urn:microsoft.com/office/officeart/2018/2/layout/IconVerticalSolidList"/>
    <dgm:cxn modelId="{A8F41FC7-B647-46D5-BABB-C7E6235D6AFD}" type="presParOf" srcId="{5A406952-9CF4-451B-8EC1-DE73509A8D61}" destId="{11762E1A-5994-4EBF-9724-4AC090AB28D6}" srcOrd="1" destOrd="0" presId="urn:microsoft.com/office/officeart/2018/2/layout/IconVerticalSolidList"/>
    <dgm:cxn modelId="{031C7C4E-AF75-47E2-B26E-61C5F6195BC7}" type="presParOf" srcId="{5A406952-9CF4-451B-8EC1-DE73509A8D61}" destId="{9E1D0556-4A48-48AB-B669-DD3CCB4618F7}" srcOrd="2" destOrd="0" presId="urn:microsoft.com/office/officeart/2018/2/layout/IconVerticalSolidList"/>
    <dgm:cxn modelId="{18EBA88F-4373-46E1-8716-E4970288EF28}" type="presParOf" srcId="{9E1D0556-4A48-48AB-B669-DD3CCB4618F7}" destId="{F7C66005-6ED5-4E27-B62A-7E669551953B}" srcOrd="0" destOrd="0" presId="urn:microsoft.com/office/officeart/2018/2/layout/IconVerticalSolidList"/>
    <dgm:cxn modelId="{0DD345FE-9B96-4E56-9D65-803149AC44E8}" type="presParOf" srcId="{9E1D0556-4A48-48AB-B669-DD3CCB4618F7}" destId="{F3F7A26D-C451-4E21-A2FE-46F5BE31D109}" srcOrd="1" destOrd="0" presId="urn:microsoft.com/office/officeart/2018/2/layout/IconVerticalSolidList"/>
    <dgm:cxn modelId="{45C76B47-BFDE-4514-8C1A-E08CF0CFBD68}" type="presParOf" srcId="{9E1D0556-4A48-48AB-B669-DD3CCB4618F7}" destId="{D29CCD63-8002-4310-8F7F-5C1B26C343DD}" srcOrd="2" destOrd="0" presId="urn:microsoft.com/office/officeart/2018/2/layout/IconVerticalSolidList"/>
    <dgm:cxn modelId="{DFEADD54-C354-4783-BAAF-1E7A5284352F}" type="presParOf" srcId="{9E1D0556-4A48-48AB-B669-DD3CCB4618F7}" destId="{CAC5F1C7-6BD8-45EC-84C2-03B52B88ABF0}" srcOrd="3" destOrd="0" presId="urn:microsoft.com/office/officeart/2018/2/layout/IconVerticalSolidList"/>
    <dgm:cxn modelId="{D80B1D14-39F8-4048-AB35-0F9496E61474}" type="presParOf" srcId="{5A406952-9CF4-451B-8EC1-DE73509A8D61}" destId="{96D288A3-A151-426C-B23D-F4154E300A8B}" srcOrd="3" destOrd="0" presId="urn:microsoft.com/office/officeart/2018/2/layout/IconVerticalSolidList"/>
    <dgm:cxn modelId="{0D5340F6-A66A-4D35-8ED4-8D5BD0F23056}" type="presParOf" srcId="{5A406952-9CF4-451B-8EC1-DE73509A8D61}" destId="{721BE172-9D79-4695-B4EA-FEA2F53A4848}" srcOrd="4" destOrd="0" presId="urn:microsoft.com/office/officeart/2018/2/layout/IconVerticalSolidList"/>
    <dgm:cxn modelId="{E6C718C7-F765-42C7-9B8D-9C170DA80A67}" type="presParOf" srcId="{721BE172-9D79-4695-B4EA-FEA2F53A4848}" destId="{D5BD4F45-CCFC-4EEF-95FF-A187DB0FB363}" srcOrd="0" destOrd="0" presId="urn:microsoft.com/office/officeart/2018/2/layout/IconVerticalSolidList"/>
    <dgm:cxn modelId="{A14802CB-FBF0-47FF-A44F-C906EFEB064B}" type="presParOf" srcId="{721BE172-9D79-4695-B4EA-FEA2F53A4848}" destId="{93BEDE0F-1313-46F2-95F4-2F71D9493CD0}" srcOrd="1" destOrd="0" presId="urn:microsoft.com/office/officeart/2018/2/layout/IconVerticalSolidList"/>
    <dgm:cxn modelId="{A1AAF3B2-8BA3-4C05-8CD0-D7548B2F916F}" type="presParOf" srcId="{721BE172-9D79-4695-B4EA-FEA2F53A4848}" destId="{70875376-9F5A-407B-9F33-9D8D7C22513B}" srcOrd="2" destOrd="0" presId="urn:microsoft.com/office/officeart/2018/2/layout/IconVerticalSolidList"/>
    <dgm:cxn modelId="{D3752EF8-1818-4E4A-A344-6777B1D274C9}" type="presParOf" srcId="{721BE172-9D79-4695-B4EA-FEA2F53A4848}" destId="{B821FDD1-A682-41FC-8ABC-B77FA06D16D6}" srcOrd="3" destOrd="0" presId="urn:microsoft.com/office/officeart/2018/2/layout/IconVerticalSolidList"/>
    <dgm:cxn modelId="{E3868D7D-9493-4711-B303-15018EC08D7F}" type="presParOf" srcId="{5A406952-9CF4-451B-8EC1-DE73509A8D61}" destId="{E66DAE29-CC13-41A1-AE89-64C472D70612}" srcOrd="5" destOrd="0" presId="urn:microsoft.com/office/officeart/2018/2/layout/IconVerticalSolidList"/>
    <dgm:cxn modelId="{D5B137DA-3E2C-4EB0-930D-1AC49F0BE18F}" type="presParOf" srcId="{5A406952-9CF4-451B-8EC1-DE73509A8D61}" destId="{462CF510-D004-40B2-95F0-200A42F708F8}" srcOrd="6" destOrd="0" presId="urn:microsoft.com/office/officeart/2018/2/layout/IconVerticalSolidList"/>
    <dgm:cxn modelId="{1941F980-AF52-4147-95E0-FE366CA3F825}" type="presParOf" srcId="{462CF510-D004-40B2-95F0-200A42F708F8}" destId="{0F35904D-69E6-40E7-AC85-7FA85405460D}" srcOrd="0" destOrd="0" presId="urn:microsoft.com/office/officeart/2018/2/layout/IconVerticalSolidList"/>
    <dgm:cxn modelId="{CB3EEECD-12D8-404F-8FC0-D669A6183A25}" type="presParOf" srcId="{462CF510-D004-40B2-95F0-200A42F708F8}" destId="{B2B48956-75C1-4DDA-85F4-0A99F5ED21FE}" srcOrd="1" destOrd="0" presId="urn:microsoft.com/office/officeart/2018/2/layout/IconVerticalSolidList"/>
    <dgm:cxn modelId="{D7494A41-C621-4ABE-BBFA-24CE2F357A23}" type="presParOf" srcId="{462CF510-D004-40B2-95F0-200A42F708F8}" destId="{AF6FDCCC-ADFC-4206-AE78-5CF82DFF361D}" srcOrd="2" destOrd="0" presId="urn:microsoft.com/office/officeart/2018/2/layout/IconVerticalSolidList"/>
    <dgm:cxn modelId="{9F473D3F-D0B9-421F-A104-B9D2112BED20}" type="presParOf" srcId="{462CF510-D004-40B2-95F0-200A42F708F8}" destId="{C35F9181-9A7F-480C-BD9E-1E0EE32D2BB2}" srcOrd="3" destOrd="0" presId="urn:microsoft.com/office/officeart/2018/2/layout/IconVerticalSolidList"/>
    <dgm:cxn modelId="{75902498-E990-4D31-BD7A-CD6E103E249D}" type="presParOf" srcId="{5A406952-9CF4-451B-8EC1-DE73509A8D61}" destId="{223AF4F6-52D2-4DA0-B5BD-38515CA59F38}" srcOrd="7" destOrd="0" presId="urn:microsoft.com/office/officeart/2018/2/layout/IconVerticalSolidList"/>
    <dgm:cxn modelId="{FE102453-A5D4-4704-996D-1A2F87D63144}" type="presParOf" srcId="{5A406952-9CF4-451B-8EC1-DE73509A8D61}" destId="{25A14399-BFB0-47A3-809F-1FBDEF0C34B9}" srcOrd="8" destOrd="0" presId="urn:microsoft.com/office/officeart/2018/2/layout/IconVerticalSolidList"/>
    <dgm:cxn modelId="{F16A48A1-DDFB-489F-8B4C-855D0CAD9A0C}" type="presParOf" srcId="{25A14399-BFB0-47A3-809F-1FBDEF0C34B9}" destId="{26BFCF4E-14D1-4192-9930-48A7C9A2898B}" srcOrd="0" destOrd="0" presId="urn:microsoft.com/office/officeart/2018/2/layout/IconVerticalSolidList"/>
    <dgm:cxn modelId="{599C0BE7-0871-48F4-90E0-C3228119CDFA}" type="presParOf" srcId="{25A14399-BFB0-47A3-809F-1FBDEF0C34B9}" destId="{9AC30D68-B0A4-4916-BED2-AC3CE760B3E0}" srcOrd="1" destOrd="0" presId="urn:microsoft.com/office/officeart/2018/2/layout/IconVerticalSolidList"/>
    <dgm:cxn modelId="{4809ADD6-03B1-4C66-A768-3D00FDDBF037}" type="presParOf" srcId="{25A14399-BFB0-47A3-809F-1FBDEF0C34B9}" destId="{854DE615-B14B-4BCF-850E-4CDC2CEC292A}" srcOrd="2" destOrd="0" presId="urn:microsoft.com/office/officeart/2018/2/layout/IconVerticalSolidList"/>
    <dgm:cxn modelId="{955A9F80-E752-4D6D-9E70-5B1399BBE9BF}" type="presParOf" srcId="{25A14399-BFB0-47A3-809F-1FBDEF0C34B9}" destId="{EDA50C96-CCFC-4891-B5F7-0AAE9E6CC5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6E84E4E-5CDE-4DCD-91DD-94D0F2ACD5D8}" type="doc">
      <dgm:prSet loTypeId="urn:microsoft.com/office/officeart/2005/8/layout/vProcess5" loCatId="process" qsTypeId="urn:microsoft.com/office/officeart/2005/8/quickstyle/simple2" qsCatId="simple" csTypeId="urn:microsoft.com/office/officeart/2005/8/colors/accent2_2" csCatId="accent2" phldr="1"/>
      <dgm:spPr/>
      <dgm:t>
        <a:bodyPr/>
        <a:lstStyle/>
        <a:p>
          <a:endParaRPr lang="en-US"/>
        </a:p>
      </dgm:t>
    </dgm:pt>
    <dgm:pt modelId="{91533FB1-73A5-4211-9074-ECAC557AB4C3}">
      <dgm:prSet/>
      <dgm:spPr/>
      <dgm:t>
        <a:bodyPr/>
        <a:lstStyle/>
        <a:p>
          <a:r>
            <a:rPr lang="en-GB" dirty="0"/>
            <a:t>Select one of the articles on the activity task page on Moodle</a:t>
          </a:r>
          <a:endParaRPr lang="en-US" dirty="0"/>
        </a:p>
      </dgm:t>
    </dgm:pt>
    <dgm:pt modelId="{1DA46007-2762-40D7-A8AE-A39CA1C136DB}" type="parTrans" cxnId="{A14B629B-4EEE-4249-A5A9-F18B0712426C}">
      <dgm:prSet/>
      <dgm:spPr/>
      <dgm:t>
        <a:bodyPr/>
        <a:lstStyle/>
        <a:p>
          <a:endParaRPr lang="en-US"/>
        </a:p>
      </dgm:t>
    </dgm:pt>
    <dgm:pt modelId="{5D00452C-C965-4566-855A-9353D0F0E359}" type="sibTrans" cxnId="{A14B629B-4EEE-4249-A5A9-F18B0712426C}">
      <dgm:prSet/>
      <dgm:spPr/>
      <dgm:t>
        <a:bodyPr/>
        <a:lstStyle/>
        <a:p>
          <a:endParaRPr lang="en-US"/>
        </a:p>
      </dgm:t>
    </dgm:pt>
    <dgm:pt modelId="{F04F7643-FE1D-4AFA-8FE8-5B4A18F50679}">
      <dgm:prSet/>
      <dgm:spPr/>
      <dgm:t>
        <a:bodyPr/>
        <a:lstStyle/>
        <a:p>
          <a:r>
            <a:rPr lang="en-GB"/>
            <a:t>Read and apply one of the note taking strategies</a:t>
          </a:r>
          <a:endParaRPr lang="en-US"/>
        </a:p>
      </dgm:t>
    </dgm:pt>
    <dgm:pt modelId="{FE8533A0-3281-4A7D-941E-94513702DB8F}" type="parTrans" cxnId="{00508119-AAA2-400C-85B0-F783C8D4847E}">
      <dgm:prSet/>
      <dgm:spPr/>
      <dgm:t>
        <a:bodyPr/>
        <a:lstStyle/>
        <a:p>
          <a:endParaRPr lang="en-US"/>
        </a:p>
      </dgm:t>
    </dgm:pt>
    <dgm:pt modelId="{BDF2AF78-C694-446E-9AD8-FA575B3E8B07}" type="sibTrans" cxnId="{00508119-AAA2-400C-85B0-F783C8D4847E}">
      <dgm:prSet/>
      <dgm:spPr/>
      <dgm:t>
        <a:bodyPr/>
        <a:lstStyle/>
        <a:p>
          <a:endParaRPr lang="en-US"/>
        </a:p>
      </dgm:t>
    </dgm:pt>
    <dgm:pt modelId="{96D2BA13-5943-41C7-AFE1-FFEB254FB90A}" type="pres">
      <dgm:prSet presAssocID="{06E84E4E-5CDE-4DCD-91DD-94D0F2ACD5D8}" presName="outerComposite" presStyleCnt="0">
        <dgm:presLayoutVars>
          <dgm:chMax val="5"/>
          <dgm:dir/>
          <dgm:resizeHandles val="exact"/>
        </dgm:presLayoutVars>
      </dgm:prSet>
      <dgm:spPr/>
    </dgm:pt>
    <dgm:pt modelId="{96CF6324-EC74-4040-9BFA-3FBC913D18E1}" type="pres">
      <dgm:prSet presAssocID="{06E84E4E-5CDE-4DCD-91DD-94D0F2ACD5D8}" presName="dummyMaxCanvas" presStyleCnt="0">
        <dgm:presLayoutVars/>
      </dgm:prSet>
      <dgm:spPr/>
    </dgm:pt>
    <dgm:pt modelId="{C6217633-434F-4921-91C2-1FB184352C1E}" type="pres">
      <dgm:prSet presAssocID="{06E84E4E-5CDE-4DCD-91DD-94D0F2ACD5D8}" presName="TwoNodes_1" presStyleLbl="node1" presStyleIdx="0" presStyleCnt="2">
        <dgm:presLayoutVars>
          <dgm:bulletEnabled val="1"/>
        </dgm:presLayoutVars>
      </dgm:prSet>
      <dgm:spPr/>
    </dgm:pt>
    <dgm:pt modelId="{EC0EF47B-E4AE-44D8-8B05-0ADCC7CB532A}" type="pres">
      <dgm:prSet presAssocID="{06E84E4E-5CDE-4DCD-91DD-94D0F2ACD5D8}" presName="TwoNodes_2" presStyleLbl="node1" presStyleIdx="1" presStyleCnt="2">
        <dgm:presLayoutVars>
          <dgm:bulletEnabled val="1"/>
        </dgm:presLayoutVars>
      </dgm:prSet>
      <dgm:spPr/>
    </dgm:pt>
    <dgm:pt modelId="{46AEF2C6-09C0-4C57-9A0E-9DCD1018F6A1}" type="pres">
      <dgm:prSet presAssocID="{06E84E4E-5CDE-4DCD-91DD-94D0F2ACD5D8}" presName="TwoConn_1-2" presStyleLbl="fgAccFollowNode1" presStyleIdx="0" presStyleCnt="1">
        <dgm:presLayoutVars>
          <dgm:bulletEnabled val="1"/>
        </dgm:presLayoutVars>
      </dgm:prSet>
      <dgm:spPr/>
    </dgm:pt>
    <dgm:pt modelId="{CC0669A7-E755-41D0-890C-1FFCFD55309C}" type="pres">
      <dgm:prSet presAssocID="{06E84E4E-5CDE-4DCD-91DD-94D0F2ACD5D8}" presName="TwoNodes_1_text" presStyleLbl="node1" presStyleIdx="1" presStyleCnt="2">
        <dgm:presLayoutVars>
          <dgm:bulletEnabled val="1"/>
        </dgm:presLayoutVars>
      </dgm:prSet>
      <dgm:spPr/>
    </dgm:pt>
    <dgm:pt modelId="{11B9402F-534D-4C57-BB31-54E6D12C359C}" type="pres">
      <dgm:prSet presAssocID="{06E84E4E-5CDE-4DCD-91DD-94D0F2ACD5D8}" presName="TwoNodes_2_text" presStyleLbl="node1" presStyleIdx="1" presStyleCnt="2">
        <dgm:presLayoutVars>
          <dgm:bulletEnabled val="1"/>
        </dgm:presLayoutVars>
      </dgm:prSet>
      <dgm:spPr/>
    </dgm:pt>
  </dgm:ptLst>
  <dgm:cxnLst>
    <dgm:cxn modelId="{11410204-220E-470E-A561-9DFC952523F0}" type="presOf" srcId="{91533FB1-73A5-4211-9074-ECAC557AB4C3}" destId="{CC0669A7-E755-41D0-890C-1FFCFD55309C}" srcOrd="1" destOrd="0" presId="urn:microsoft.com/office/officeart/2005/8/layout/vProcess5"/>
    <dgm:cxn modelId="{00508119-AAA2-400C-85B0-F783C8D4847E}" srcId="{06E84E4E-5CDE-4DCD-91DD-94D0F2ACD5D8}" destId="{F04F7643-FE1D-4AFA-8FE8-5B4A18F50679}" srcOrd="1" destOrd="0" parTransId="{FE8533A0-3281-4A7D-941E-94513702DB8F}" sibTransId="{BDF2AF78-C694-446E-9AD8-FA575B3E8B07}"/>
    <dgm:cxn modelId="{E767701B-3FAA-4F03-9CB0-EEC979C9EEC3}" type="presOf" srcId="{91533FB1-73A5-4211-9074-ECAC557AB4C3}" destId="{C6217633-434F-4921-91C2-1FB184352C1E}" srcOrd="0" destOrd="0" presId="urn:microsoft.com/office/officeart/2005/8/layout/vProcess5"/>
    <dgm:cxn modelId="{42CD1524-DA5B-4608-8D2B-ABAF82A66522}" type="presOf" srcId="{06E84E4E-5CDE-4DCD-91DD-94D0F2ACD5D8}" destId="{96D2BA13-5943-41C7-AFE1-FFEB254FB90A}" srcOrd="0" destOrd="0" presId="urn:microsoft.com/office/officeart/2005/8/layout/vProcess5"/>
    <dgm:cxn modelId="{E6AFB555-DCC0-40E6-A4FF-0CA50C1F6134}" type="presOf" srcId="{F04F7643-FE1D-4AFA-8FE8-5B4A18F50679}" destId="{EC0EF47B-E4AE-44D8-8B05-0ADCC7CB532A}" srcOrd="0" destOrd="0" presId="urn:microsoft.com/office/officeart/2005/8/layout/vProcess5"/>
    <dgm:cxn modelId="{A14B629B-4EEE-4249-A5A9-F18B0712426C}" srcId="{06E84E4E-5CDE-4DCD-91DD-94D0F2ACD5D8}" destId="{91533FB1-73A5-4211-9074-ECAC557AB4C3}" srcOrd="0" destOrd="0" parTransId="{1DA46007-2762-40D7-A8AE-A39CA1C136DB}" sibTransId="{5D00452C-C965-4566-855A-9353D0F0E359}"/>
    <dgm:cxn modelId="{FD24F7BA-3DED-485F-B0C5-ABF3FEF05C0B}" type="presOf" srcId="{F04F7643-FE1D-4AFA-8FE8-5B4A18F50679}" destId="{11B9402F-534D-4C57-BB31-54E6D12C359C}" srcOrd="1" destOrd="0" presId="urn:microsoft.com/office/officeart/2005/8/layout/vProcess5"/>
    <dgm:cxn modelId="{4A825FC3-A2A6-4A2E-B81E-95F9E194A7E5}" type="presOf" srcId="{5D00452C-C965-4566-855A-9353D0F0E359}" destId="{46AEF2C6-09C0-4C57-9A0E-9DCD1018F6A1}" srcOrd="0" destOrd="0" presId="urn:microsoft.com/office/officeart/2005/8/layout/vProcess5"/>
    <dgm:cxn modelId="{157B89FD-76F4-46AB-8A07-83BB251C838F}" type="presParOf" srcId="{96D2BA13-5943-41C7-AFE1-FFEB254FB90A}" destId="{96CF6324-EC74-4040-9BFA-3FBC913D18E1}" srcOrd="0" destOrd="0" presId="urn:microsoft.com/office/officeart/2005/8/layout/vProcess5"/>
    <dgm:cxn modelId="{F78D214F-78BF-4925-AA5E-FD052879E829}" type="presParOf" srcId="{96D2BA13-5943-41C7-AFE1-FFEB254FB90A}" destId="{C6217633-434F-4921-91C2-1FB184352C1E}" srcOrd="1" destOrd="0" presId="urn:microsoft.com/office/officeart/2005/8/layout/vProcess5"/>
    <dgm:cxn modelId="{024F3395-67B8-4A6A-9DF3-39BEF45DFF7B}" type="presParOf" srcId="{96D2BA13-5943-41C7-AFE1-FFEB254FB90A}" destId="{EC0EF47B-E4AE-44D8-8B05-0ADCC7CB532A}" srcOrd="2" destOrd="0" presId="urn:microsoft.com/office/officeart/2005/8/layout/vProcess5"/>
    <dgm:cxn modelId="{76CA5627-6275-42A2-A8E1-FEBA4C019B9F}" type="presParOf" srcId="{96D2BA13-5943-41C7-AFE1-FFEB254FB90A}" destId="{46AEF2C6-09C0-4C57-9A0E-9DCD1018F6A1}" srcOrd="3" destOrd="0" presId="urn:microsoft.com/office/officeart/2005/8/layout/vProcess5"/>
    <dgm:cxn modelId="{2BE61BC1-2291-4850-BFCF-ADA4AFBC2BDF}" type="presParOf" srcId="{96D2BA13-5943-41C7-AFE1-FFEB254FB90A}" destId="{CC0669A7-E755-41D0-890C-1FFCFD55309C}" srcOrd="4" destOrd="0" presId="urn:microsoft.com/office/officeart/2005/8/layout/vProcess5"/>
    <dgm:cxn modelId="{4DE8FF68-3CD3-4127-8825-4A6951AE3247}" type="presParOf" srcId="{96D2BA13-5943-41C7-AFE1-FFEB254FB90A}" destId="{11B9402F-534D-4C57-BB31-54E6D12C359C}"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7EAEF1-4A11-4A73-804E-ABEECA498AB4}">
      <dsp:nvSpPr>
        <dsp:cNvPr id="0" name=""/>
        <dsp:cNvSpPr/>
      </dsp:nvSpPr>
      <dsp:spPr>
        <a:xfrm>
          <a:off x="0" y="377033"/>
          <a:ext cx="10213200" cy="599625"/>
        </a:xfrm>
        <a:prstGeom prst="roundRect">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Good note-taking helps you understand what you are learning by...</a:t>
          </a:r>
          <a:endParaRPr lang="en-US" sz="2500" kern="1200"/>
        </a:p>
      </dsp:txBody>
      <dsp:txXfrm>
        <a:off x="29271" y="406304"/>
        <a:ext cx="10154658" cy="541083"/>
      </dsp:txXfrm>
    </dsp:sp>
    <dsp:sp modelId="{94BFD2F2-2ACF-4E82-AAF7-7A4709B7E75D}">
      <dsp:nvSpPr>
        <dsp:cNvPr id="0" name=""/>
        <dsp:cNvSpPr/>
      </dsp:nvSpPr>
      <dsp:spPr>
        <a:xfrm>
          <a:off x="0" y="1048658"/>
          <a:ext cx="10213200" cy="599625"/>
        </a:xfrm>
        <a:prstGeom prst="roundRect">
          <a:avLst/>
        </a:prstGeom>
        <a:solidFill>
          <a:schemeClr val="accent2">
            <a:lumMod val="7500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dirty="0"/>
            <a:t>...clarifying your thinking;</a:t>
          </a:r>
          <a:endParaRPr lang="en-US" sz="2500" kern="1200" dirty="0"/>
        </a:p>
      </dsp:txBody>
      <dsp:txXfrm>
        <a:off x="29271" y="1077929"/>
        <a:ext cx="10154658" cy="541083"/>
      </dsp:txXfrm>
    </dsp:sp>
    <dsp:sp modelId="{6DA4215B-DA5E-4C2C-9584-1EB15DBDCE4E}">
      <dsp:nvSpPr>
        <dsp:cNvPr id="0" name=""/>
        <dsp:cNvSpPr/>
      </dsp:nvSpPr>
      <dsp:spPr>
        <a:xfrm>
          <a:off x="0" y="1720283"/>
          <a:ext cx="10213200" cy="599625"/>
        </a:xfrm>
        <a:prstGeom prst="roundRect">
          <a:avLst/>
        </a:prstGeom>
        <a:solidFill>
          <a:schemeClr val="accent4">
            <a:lumMod val="7500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dirty="0"/>
            <a:t>...focusing on what is important by forcing you to be selective;</a:t>
          </a:r>
          <a:endParaRPr lang="en-US" sz="2500" kern="1200" dirty="0"/>
        </a:p>
      </dsp:txBody>
      <dsp:txXfrm>
        <a:off x="29271" y="1749554"/>
        <a:ext cx="10154658" cy="541083"/>
      </dsp:txXfrm>
    </dsp:sp>
    <dsp:sp modelId="{0DA4DEC6-6212-4EA1-B201-5EC0DADCD28D}">
      <dsp:nvSpPr>
        <dsp:cNvPr id="0" name=""/>
        <dsp:cNvSpPr/>
      </dsp:nvSpPr>
      <dsp:spPr>
        <a:xfrm>
          <a:off x="0" y="2391907"/>
          <a:ext cx="10213200" cy="599625"/>
        </a:xfrm>
        <a:prstGeom prst="roundRect">
          <a:avLst/>
        </a:prstGeom>
        <a:solidFill>
          <a:schemeClr val="accent5">
            <a:lumMod val="7500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dirty="0"/>
            <a:t>...organising your ideas and structuring your arguments;</a:t>
          </a:r>
          <a:endParaRPr lang="en-US" sz="2500" kern="1200" dirty="0"/>
        </a:p>
      </dsp:txBody>
      <dsp:txXfrm>
        <a:off x="29271" y="2421178"/>
        <a:ext cx="10154658" cy="541083"/>
      </dsp:txXfrm>
    </dsp:sp>
    <dsp:sp modelId="{B3726EDB-ECCF-4601-9BEC-E9D1EB6E01B3}">
      <dsp:nvSpPr>
        <dsp:cNvPr id="0" name=""/>
        <dsp:cNvSpPr/>
      </dsp:nvSpPr>
      <dsp:spPr>
        <a:xfrm>
          <a:off x="0" y="3063532"/>
          <a:ext cx="10213200" cy="599625"/>
        </a:xfrm>
        <a:prstGeom prst="roundRect">
          <a:avLst/>
        </a:prstGeom>
        <a:solidFill>
          <a:schemeClr val="tx2">
            <a:lumMod val="75000"/>
            <a:lumOff val="2500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dirty="0"/>
            <a:t>...remembering material and making connections.</a:t>
          </a:r>
          <a:endParaRPr lang="en-US" sz="2500" kern="1200" dirty="0"/>
        </a:p>
      </dsp:txBody>
      <dsp:txXfrm>
        <a:off x="29271" y="3092803"/>
        <a:ext cx="10154658" cy="5410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0649E-0B72-4421-9C92-58C4C770624C}">
      <dsp:nvSpPr>
        <dsp:cNvPr id="0" name=""/>
        <dsp:cNvSpPr/>
      </dsp:nvSpPr>
      <dsp:spPr>
        <a:xfrm>
          <a:off x="0" y="3156"/>
          <a:ext cx="10213200" cy="672313"/>
        </a:xfrm>
        <a:prstGeom prst="roundRect">
          <a:avLst>
            <a:gd name="adj" fmla="val 10000"/>
          </a:avLst>
        </a:prstGeom>
        <a:solidFill>
          <a:schemeClr val="accent2">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9321894A-B244-4F97-9F16-88573142B6BA}">
      <dsp:nvSpPr>
        <dsp:cNvPr id="0" name=""/>
        <dsp:cNvSpPr/>
      </dsp:nvSpPr>
      <dsp:spPr>
        <a:xfrm>
          <a:off x="203374" y="154426"/>
          <a:ext cx="369772" cy="3697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A1363F-489F-4F01-9E92-D39306983E90}">
      <dsp:nvSpPr>
        <dsp:cNvPr id="0" name=""/>
        <dsp:cNvSpPr/>
      </dsp:nvSpPr>
      <dsp:spPr>
        <a:xfrm>
          <a:off x="776521" y="3156"/>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44550">
            <a:lnSpc>
              <a:spcPct val="90000"/>
            </a:lnSpc>
            <a:spcBef>
              <a:spcPct val="0"/>
            </a:spcBef>
            <a:spcAft>
              <a:spcPct val="35000"/>
            </a:spcAft>
            <a:buNone/>
          </a:pPr>
          <a:r>
            <a:rPr lang="en-GB" sz="1900" kern="1200"/>
            <a:t>Simple? </a:t>
          </a:r>
          <a:endParaRPr lang="en-US" sz="1900" kern="1200"/>
        </a:p>
      </dsp:txBody>
      <dsp:txXfrm>
        <a:off x="776521" y="3156"/>
        <a:ext cx="9436678" cy="672313"/>
      </dsp:txXfrm>
    </dsp:sp>
    <dsp:sp modelId="{777DB9F5-E24D-4D8F-9221-44F34B4B2A29}">
      <dsp:nvSpPr>
        <dsp:cNvPr id="0" name=""/>
        <dsp:cNvSpPr/>
      </dsp:nvSpPr>
      <dsp:spPr>
        <a:xfrm>
          <a:off x="0" y="843547"/>
          <a:ext cx="10213200" cy="672313"/>
        </a:xfrm>
        <a:prstGeom prst="roundRect">
          <a:avLst>
            <a:gd name="adj" fmla="val 10000"/>
          </a:avLst>
        </a:prstGeom>
        <a:solidFill>
          <a:schemeClr val="accent2">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6E0A45CC-7403-46BD-BCE0-A35AE28CBD5C}">
      <dsp:nvSpPr>
        <dsp:cNvPr id="0" name=""/>
        <dsp:cNvSpPr/>
      </dsp:nvSpPr>
      <dsp:spPr>
        <a:xfrm>
          <a:off x="203374" y="994818"/>
          <a:ext cx="369772" cy="3697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835C9E-32D4-4244-A360-C39F775F3D64}">
      <dsp:nvSpPr>
        <dsp:cNvPr id="0" name=""/>
        <dsp:cNvSpPr/>
      </dsp:nvSpPr>
      <dsp:spPr>
        <a:xfrm>
          <a:off x="776521" y="843547"/>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44550">
            <a:lnSpc>
              <a:spcPct val="90000"/>
            </a:lnSpc>
            <a:spcBef>
              <a:spcPct val="0"/>
            </a:spcBef>
            <a:spcAft>
              <a:spcPct val="35000"/>
            </a:spcAft>
            <a:buNone/>
          </a:pPr>
          <a:r>
            <a:rPr lang="en-GB" sz="1900" kern="1200"/>
            <a:t>When do we take notes? </a:t>
          </a:r>
          <a:endParaRPr lang="en-US" sz="1900" kern="1200"/>
        </a:p>
      </dsp:txBody>
      <dsp:txXfrm>
        <a:off x="776521" y="843547"/>
        <a:ext cx="9436678" cy="672313"/>
      </dsp:txXfrm>
    </dsp:sp>
    <dsp:sp modelId="{C8A72AA7-C469-44A2-8A65-C8F56CCEFBEC}">
      <dsp:nvSpPr>
        <dsp:cNvPr id="0" name=""/>
        <dsp:cNvSpPr/>
      </dsp:nvSpPr>
      <dsp:spPr>
        <a:xfrm>
          <a:off x="0" y="1683938"/>
          <a:ext cx="10213200" cy="672313"/>
        </a:xfrm>
        <a:prstGeom prst="roundRect">
          <a:avLst>
            <a:gd name="adj" fmla="val 10000"/>
          </a:avLst>
        </a:prstGeom>
        <a:solidFill>
          <a:schemeClr val="accent2">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09EC669F-C5B0-4607-92EB-74A4B1940E54}">
      <dsp:nvSpPr>
        <dsp:cNvPr id="0" name=""/>
        <dsp:cNvSpPr/>
      </dsp:nvSpPr>
      <dsp:spPr>
        <a:xfrm>
          <a:off x="203374" y="1835209"/>
          <a:ext cx="369772" cy="3697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621931-3797-456F-A604-A233E0A3BEFD}">
      <dsp:nvSpPr>
        <dsp:cNvPr id="0" name=""/>
        <dsp:cNvSpPr/>
      </dsp:nvSpPr>
      <dsp:spPr>
        <a:xfrm>
          <a:off x="776521" y="1683938"/>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44550">
            <a:lnSpc>
              <a:spcPct val="90000"/>
            </a:lnSpc>
            <a:spcBef>
              <a:spcPct val="0"/>
            </a:spcBef>
            <a:spcAft>
              <a:spcPct val="35000"/>
            </a:spcAft>
            <a:buNone/>
          </a:pPr>
          <a:r>
            <a:rPr lang="en-GB" sz="1900" kern="1200"/>
            <a:t>What is the purpose of taking notes? </a:t>
          </a:r>
          <a:endParaRPr lang="en-US" sz="1900" kern="1200"/>
        </a:p>
      </dsp:txBody>
      <dsp:txXfrm>
        <a:off x="776521" y="1683938"/>
        <a:ext cx="9436678" cy="672313"/>
      </dsp:txXfrm>
    </dsp:sp>
    <dsp:sp modelId="{4A175D3E-CF80-4BA4-9CF3-662534445FA2}">
      <dsp:nvSpPr>
        <dsp:cNvPr id="0" name=""/>
        <dsp:cNvSpPr/>
      </dsp:nvSpPr>
      <dsp:spPr>
        <a:xfrm>
          <a:off x="0" y="2524330"/>
          <a:ext cx="10213200" cy="672313"/>
        </a:xfrm>
        <a:prstGeom prst="roundRect">
          <a:avLst>
            <a:gd name="adj" fmla="val 10000"/>
          </a:avLst>
        </a:prstGeom>
        <a:solidFill>
          <a:schemeClr val="accent2">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50DC6D5C-63DA-4109-BAC1-F43DFC4F02F9}">
      <dsp:nvSpPr>
        <dsp:cNvPr id="0" name=""/>
        <dsp:cNvSpPr/>
      </dsp:nvSpPr>
      <dsp:spPr>
        <a:xfrm>
          <a:off x="203374" y="2675600"/>
          <a:ext cx="369772" cy="3697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E4CF17-CDEB-4155-8464-C29880414673}">
      <dsp:nvSpPr>
        <dsp:cNvPr id="0" name=""/>
        <dsp:cNvSpPr/>
      </dsp:nvSpPr>
      <dsp:spPr>
        <a:xfrm>
          <a:off x="776521" y="2524330"/>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44550">
            <a:lnSpc>
              <a:spcPct val="90000"/>
            </a:lnSpc>
            <a:spcBef>
              <a:spcPct val="0"/>
            </a:spcBef>
            <a:spcAft>
              <a:spcPct val="35000"/>
            </a:spcAft>
            <a:buNone/>
          </a:pPr>
          <a:r>
            <a:rPr lang="en-GB" sz="1900" kern="1200" dirty="0"/>
            <a:t>What is your method? </a:t>
          </a:r>
          <a:endParaRPr lang="en-US" sz="1900" kern="1200" dirty="0"/>
        </a:p>
      </dsp:txBody>
      <dsp:txXfrm>
        <a:off x="776521" y="2524330"/>
        <a:ext cx="9436678" cy="672313"/>
      </dsp:txXfrm>
    </dsp:sp>
    <dsp:sp modelId="{E44FBEB1-849E-4500-BC89-BC894C8F1067}">
      <dsp:nvSpPr>
        <dsp:cNvPr id="0" name=""/>
        <dsp:cNvSpPr/>
      </dsp:nvSpPr>
      <dsp:spPr>
        <a:xfrm>
          <a:off x="0" y="3364721"/>
          <a:ext cx="10213200" cy="672313"/>
        </a:xfrm>
        <a:prstGeom prst="roundRect">
          <a:avLst>
            <a:gd name="adj" fmla="val 10000"/>
          </a:avLst>
        </a:prstGeom>
        <a:solidFill>
          <a:schemeClr val="accent2">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1965747E-B1A8-445F-8BFD-189C2FCA9C2E}">
      <dsp:nvSpPr>
        <dsp:cNvPr id="0" name=""/>
        <dsp:cNvSpPr/>
      </dsp:nvSpPr>
      <dsp:spPr>
        <a:xfrm>
          <a:off x="203374" y="3515991"/>
          <a:ext cx="369772" cy="3697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8851EE-89CA-406F-9903-256F64EEEC92}">
      <dsp:nvSpPr>
        <dsp:cNvPr id="0" name=""/>
        <dsp:cNvSpPr/>
      </dsp:nvSpPr>
      <dsp:spPr>
        <a:xfrm>
          <a:off x="776521" y="3364721"/>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44550">
            <a:lnSpc>
              <a:spcPct val="90000"/>
            </a:lnSpc>
            <a:spcBef>
              <a:spcPct val="0"/>
            </a:spcBef>
            <a:spcAft>
              <a:spcPct val="35000"/>
            </a:spcAft>
            <a:buNone/>
          </a:pPr>
          <a:r>
            <a:rPr lang="en-GB" sz="1900" kern="1200"/>
            <a:t>What do you do with them after?</a:t>
          </a:r>
          <a:endParaRPr lang="en-US" sz="1900" kern="1200"/>
        </a:p>
      </dsp:txBody>
      <dsp:txXfrm>
        <a:off x="776521" y="3364721"/>
        <a:ext cx="9436678" cy="6723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BFCC3-7BC5-40FA-A1AA-201F471AAF60}">
      <dsp:nvSpPr>
        <dsp:cNvPr id="0" name=""/>
        <dsp:cNvSpPr/>
      </dsp:nvSpPr>
      <dsp:spPr>
        <a:xfrm>
          <a:off x="0" y="3156"/>
          <a:ext cx="10213200" cy="672313"/>
        </a:xfrm>
        <a:prstGeom prst="roundRect">
          <a:avLst>
            <a:gd name="adj" fmla="val 10000"/>
          </a:avLst>
        </a:prstGeom>
        <a:solidFill>
          <a:schemeClr val="accent2">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26ECE46B-E44F-48CD-8D2F-73037CF7AFD5}">
      <dsp:nvSpPr>
        <dsp:cNvPr id="0" name=""/>
        <dsp:cNvSpPr/>
      </dsp:nvSpPr>
      <dsp:spPr>
        <a:xfrm>
          <a:off x="203374" y="154426"/>
          <a:ext cx="369772" cy="3697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4CBB36-ABC4-4BF5-B500-2CDD2AB29726}">
      <dsp:nvSpPr>
        <dsp:cNvPr id="0" name=""/>
        <dsp:cNvSpPr/>
      </dsp:nvSpPr>
      <dsp:spPr>
        <a:xfrm>
          <a:off x="776521" y="3156"/>
          <a:ext cx="9436678" cy="672313"/>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44550">
            <a:lnSpc>
              <a:spcPct val="90000"/>
            </a:lnSpc>
            <a:spcBef>
              <a:spcPct val="0"/>
            </a:spcBef>
            <a:spcAft>
              <a:spcPct val="35000"/>
            </a:spcAft>
            <a:buNone/>
          </a:pPr>
          <a:r>
            <a:rPr lang="en-GB" sz="1900" kern="1200" dirty="0"/>
            <a:t>To keep a record of your learning</a:t>
          </a:r>
          <a:endParaRPr lang="en-US" sz="1900" kern="1200" dirty="0"/>
        </a:p>
      </dsp:txBody>
      <dsp:txXfrm>
        <a:off x="776521" y="3156"/>
        <a:ext cx="9436678" cy="672313"/>
      </dsp:txXfrm>
    </dsp:sp>
    <dsp:sp modelId="{40F67E2D-B62F-4ED8-A5F8-C93D53826F5E}">
      <dsp:nvSpPr>
        <dsp:cNvPr id="0" name=""/>
        <dsp:cNvSpPr/>
      </dsp:nvSpPr>
      <dsp:spPr>
        <a:xfrm>
          <a:off x="0" y="843547"/>
          <a:ext cx="10213200" cy="672313"/>
        </a:xfrm>
        <a:prstGeom prst="roundRect">
          <a:avLst>
            <a:gd name="adj" fmla="val 10000"/>
          </a:avLst>
        </a:prstGeom>
        <a:solidFill>
          <a:schemeClr val="accent1">
            <a:lumMod val="60000"/>
            <a:lumOff val="40000"/>
          </a:schemeClr>
        </a:solidFill>
        <a:ln>
          <a:solidFill>
            <a:schemeClr val="accent1"/>
          </a:solidFill>
        </a:ln>
        <a:effectLst/>
      </dsp:spPr>
      <dsp:style>
        <a:lnRef idx="0">
          <a:scrgbClr r="0" g="0" b="0"/>
        </a:lnRef>
        <a:fillRef idx="1">
          <a:scrgbClr r="0" g="0" b="0"/>
        </a:fillRef>
        <a:effectRef idx="0">
          <a:scrgbClr r="0" g="0" b="0"/>
        </a:effectRef>
        <a:fontRef idx="minor"/>
      </dsp:style>
    </dsp:sp>
    <dsp:sp modelId="{AF22E405-8AA8-41AE-895C-CEE3B5D638E5}">
      <dsp:nvSpPr>
        <dsp:cNvPr id="0" name=""/>
        <dsp:cNvSpPr/>
      </dsp:nvSpPr>
      <dsp:spPr>
        <a:xfrm>
          <a:off x="203374" y="994818"/>
          <a:ext cx="369772" cy="3697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1BB7A4-A666-4C6A-A765-8BDFA0341E3C}">
      <dsp:nvSpPr>
        <dsp:cNvPr id="0" name=""/>
        <dsp:cNvSpPr/>
      </dsp:nvSpPr>
      <dsp:spPr>
        <a:xfrm>
          <a:off x="776521" y="843547"/>
          <a:ext cx="9436678" cy="672313"/>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44550">
            <a:lnSpc>
              <a:spcPct val="90000"/>
            </a:lnSpc>
            <a:spcBef>
              <a:spcPct val="0"/>
            </a:spcBef>
            <a:spcAft>
              <a:spcPct val="35000"/>
            </a:spcAft>
            <a:buNone/>
          </a:pPr>
          <a:r>
            <a:rPr lang="en-GB" sz="1900" kern="1200" dirty="0"/>
            <a:t>Th help your understanding</a:t>
          </a:r>
          <a:endParaRPr lang="en-US" sz="1900" kern="1200" dirty="0"/>
        </a:p>
      </dsp:txBody>
      <dsp:txXfrm>
        <a:off x="776521" y="843547"/>
        <a:ext cx="9436678" cy="672313"/>
      </dsp:txXfrm>
    </dsp:sp>
    <dsp:sp modelId="{E11C9D20-47FF-494A-AC43-E7C3FBD969B6}">
      <dsp:nvSpPr>
        <dsp:cNvPr id="0" name=""/>
        <dsp:cNvSpPr/>
      </dsp:nvSpPr>
      <dsp:spPr>
        <a:xfrm>
          <a:off x="0" y="1683938"/>
          <a:ext cx="10213200" cy="672313"/>
        </a:xfrm>
        <a:prstGeom prst="roundRect">
          <a:avLst>
            <a:gd name="adj" fmla="val 10000"/>
          </a:avLst>
        </a:prstGeom>
        <a:solidFill>
          <a:schemeClr val="tx2">
            <a:lumMod val="25000"/>
            <a:lumOff val="75000"/>
          </a:schemeClr>
        </a:solidFill>
        <a:ln>
          <a:solidFill>
            <a:schemeClr val="accent1"/>
          </a:solidFill>
        </a:ln>
        <a:effectLst/>
      </dsp:spPr>
      <dsp:style>
        <a:lnRef idx="0">
          <a:scrgbClr r="0" g="0" b="0"/>
        </a:lnRef>
        <a:fillRef idx="1">
          <a:scrgbClr r="0" g="0" b="0"/>
        </a:fillRef>
        <a:effectRef idx="0">
          <a:scrgbClr r="0" g="0" b="0"/>
        </a:effectRef>
        <a:fontRef idx="minor"/>
      </dsp:style>
    </dsp:sp>
    <dsp:sp modelId="{4730C9A3-9369-4DF9-8286-F6580377884E}">
      <dsp:nvSpPr>
        <dsp:cNvPr id="0" name=""/>
        <dsp:cNvSpPr/>
      </dsp:nvSpPr>
      <dsp:spPr>
        <a:xfrm>
          <a:off x="203374" y="1835209"/>
          <a:ext cx="369772" cy="3697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9C4383-C5E0-4171-8B50-97DF042F5DED}">
      <dsp:nvSpPr>
        <dsp:cNvPr id="0" name=""/>
        <dsp:cNvSpPr/>
      </dsp:nvSpPr>
      <dsp:spPr>
        <a:xfrm>
          <a:off x="776521" y="1683938"/>
          <a:ext cx="9436678" cy="672313"/>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44550">
            <a:lnSpc>
              <a:spcPct val="90000"/>
            </a:lnSpc>
            <a:spcBef>
              <a:spcPct val="0"/>
            </a:spcBef>
            <a:spcAft>
              <a:spcPct val="35000"/>
            </a:spcAft>
            <a:buNone/>
          </a:pPr>
          <a:r>
            <a:rPr lang="en-GB" sz="1900" kern="1200" dirty="0"/>
            <a:t>To help your writing</a:t>
          </a:r>
          <a:endParaRPr lang="en-US" sz="1900" kern="1200" dirty="0"/>
        </a:p>
      </dsp:txBody>
      <dsp:txXfrm>
        <a:off x="776521" y="1683938"/>
        <a:ext cx="9436678" cy="672313"/>
      </dsp:txXfrm>
    </dsp:sp>
    <dsp:sp modelId="{B6C3B5C4-BED3-412A-8166-51C7E108EBC9}">
      <dsp:nvSpPr>
        <dsp:cNvPr id="0" name=""/>
        <dsp:cNvSpPr/>
      </dsp:nvSpPr>
      <dsp:spPr>
        <a:xfrm>
          <a:off x="0" y="2524330"/>
          <a:ext cx="10213200" cy="672313"/>
        </a:xfrm>
        <a:prstGeom prst="roundRect">
          <a:avLst>
            <a:gd name="adj" fmla="val 10000"/>
          </a:avLst>
        </a:prstGeom>
        <a:solidFill>
          <a:schemeClr val="accent4">
            <a:lumMod val="20000"/>
            <a:lumOff val="80000"/>
          </a:schemeClr>
        </a:solidFill>
        <a:ln>
          <a:solidFill>
            <a:schemeClr val="accent1"/>
          </a:solidFill>
        </a:ln>
        <a:effectLst/>
      </dsp:spPr>
      <dsp:style>
        <a:lnRef idx="0">
          <a:scrgbClr r="0" g="0" b="0"/>
        </a:lnRef>
        <a:fillRef idx="1">
          <a:scrgbClr r="0" g="0" b="0"/>
        </a:fillRef>
        <a:effectRef idx="0">
          <a:scrgbClr r="0" g="0" b="0"/>
        </a:effectRef>
        <a:fontRef idx="minor"/>
      </dsp:style>
    </dsp:sp>
    <dsp:sp modelId="{A4231392-A6D8-46F0-8D4F-38CC1AF04086}">
      <dsp:nvSpPr>
        <dsp:cNvPr id="0" name=""/>
        <dsp:cNvSpPr/>
      </dsp:nvSpPr>
      <dsp:spPr>
        <a:xfrm>
          <a:off x="203374" y="2675600"/>
          <a:ext cx="369772" cy="3697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5C3031-F299-44EB-A503-0A664602BC29}">
      <dsp:nvSpPr>
        <dsp:cNvPr id="0" name=""/>
        <dsp:cNvSpPr/>
      </dsp:nvSpPr>
      <dsp:spPr>
        <a:xfrm>
          <a:off x="776521" y="2524330"/>
          <a:ext cx="9436678" cy="672313"/>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44550">
            <a:lnSpc>
              <a:spcPct val="90000"/>
            </a:lnSpc>
            <a:spcBef>
              <a:spcPct val="0"/>
            </a:spcBef>
            <a:spcAft>
              <a:spcPct val="35000"/>
            </a:spcAft>
            <a:buNone/>
          </a:pPr>
          <a:r>
            <a:rPr lang="en-GB" sz="1900" kern="1200" dirty="0"/>
            <a:t>To help your memory </a:t>
          </a:r>
          <a:endParaRPr lang="en-US" sz="1900" kern="1200" dirty="0"/>
        </a:p>
      </dsp:txBody>
      <dsp:txXfrm>
        <a:off x="776521" y="2524330"/>
        <a:ext cx="9436678" cy="672313"/>
      </dsp:txXfrm>
    </dsp:sp>
    <dsp:sp modelId="{74E469A3-C3FA-4622-BBD4-CE17C168EC05}">
      <dsp:nvSpPr>
        <dsp:cNvPr id="0" name=""/>
        <dsp:cNvSpPr/>
      </dsp:nvSpPr>
      <dsp:spPr>
        <a:xfrm>
          <a:off x="0" y="3364721"/>
          <a:ext cx="10213200" cy="672313"/>
        </a:xfrm>
        <a:prstGeom prst="roundRect">
          <a:avLst>
            <a:gd name="adj" fmla="val 10000"/>
          </a:avLst>
        </a:prstGeom>
        <a:solidFill>
          <a:schemeClr val="accent5">
            <a:lumMod val="20000"/>
            <a:lumOff val="80000"/>
          </a:schemeClr>
        </a:solidFill>
        <a:ln>
          <a:solidFill>
            <a:schemeClr val="accent1"/>
          </a:solidFill>
        </a:ln>
        <a:effectLst/>
      </dsp:spPr>
      <dsp:style>
        <a:lnRef idx="0">
          <a:scrgbClr r="0" g="0" b="0"/>
        </a:lnRef>
        <a:fillRef idx="1">
          <a:scrgbClr r="0" g="0" b="0"/>
        </a:fillRef>
        <a:effectRef idx="0">
          <a:scrgbClr r="0" g="0" b="0"/>
        </a:effectRef>
        <a:fontRef idx="minor"/>
      </dsp:style>
    </dsp:sp>
    <dsp:sp modelId="{9F7D69ED-4343-48BA-9FBD-301599C4DE0D}">
      <dsp:nvSpPr>
        <dsp:cNvPr id="0" name=""/>
        <dsp:cNvSpPr/>
      </dsp:nvSpPr>
      <dsp:spPr>
        <a:xfrm>
          <a:off x="203374" y="3515991"/>
          <a:ext cx="369772" cy="3697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93578F-9707-4F26-90A4-692BCEC2ECD1}">
      <dsp:nvSpPr>
        <dsp:cNvPr id="0" name=""/>
        <dsp:cNvSpPr/>
      </dsp:nvSpPr>
      <dsp:spPr>
        <a:xfrm>
          <a:off x="776521" y="3364721"/>
          <a:ext cx="9436678" cy="672313"/>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44550">
            <a:lnSpc>
              <a:spcPct val="90000"/>
            </a:lnSpc>
            <a:spcBef>
              <a:spcPct val="0"/>
            </a:spcBef>
            <a:spcAft>
              <a:spcPct val="35000"/>
            </a:spcAft>
            <a:buNone/>
          </a:pPr>
          <a:r>
            <a:rPr lang="en-GB" sz="1900" kern="1200" dirty="0"/>
            <a:t>To prepare for exams</a:t>
          </a:r>
          <a:endParaRPr lang="en-US" sz="1900" kern="1200" dirty="0"/>
        </a:p>
      </dsp:txBody>
      <dsp:txXfrm>
        <a:off x="776521" y="3364721"/>
        <a:ext cx="9436678" cy="6723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28CF13-F760-4445-A2BD-EA40A6C17DFE}">
      <dsp:nvSpPr>
        <dsp:cNvPr id="0" name=""/>
        <dsp:cNvSpPr/>
      </dsp:nvSpPr>
      <dsp:spPr>
        <a:xfrm>
          <a:off x="0" y="1512"/>
          <a:ext cx="11303000" cy="644655"/>
        </a:xfrm>
        <a:prstGeom prst="roundRect">
          <a:avLst>
            <a:gd name="adj" fmla="val 10000"/>
          </a:avLst>
        </a:prstGeom>
        <a:solidFill>
          <a:schemeClr val="accent2">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44E94C7B-80B0-4618-BEFC-10F4A6F2CBD3}">
      <dsp:nvSpPr>
        <dsp:cNvPr id="0" name=""/>
        <dsp:cNvSpPr/>
      </dsp:nvSpPr>
      <dsp:spPr>
        <a:xfrm>
          <a:off x="195008" y="146560"/>
          <a:ext cx="354560" cy="3545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021527-4F8F-453A-85B5-E5DF1DDFF091}">
      <dsp:nvSpPr>
        <dsp:cNvPr id="0" name=""/>
        <dsp:cNvSpPr/>
      </dsp:nvSpPr>
      <dsp:spPr>
        <a:xfrm>
          <a:off x="744576" y="1512"/>
          <a:ext cx="10558423" cy="644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226" tIns="68226" rIns="68226" bIns="68226" numCol="1" spcCol="1270" anchor="ctr" anchorCtr="0">
          <a:noAutofit/>
        </a:bodyPr>
        <a:lstStyle/>
        <a:p>
          <a:pPr marL="0" lvl="0" indent="0" algn="l" defTabSz="800100">
            <a:lnSpc>
              <a:spcPct val="90000"/>
            </a:lnSpc>
            <a:spcBef>
              <a:spcPct val="0"/>
            </a:spcBef>
            <a:spcAft>
              <a:spcPct val="35000"/>
            </a:spcAft>
            <a:buNone/>
          </a:pPr>
          <a:r>
            <a:rPr lang="en-GB" sz="1800" kern="1200" dirty="0"/>
            <a:t>• Helps you to avoid unintentional plagiarism </a:t>
          </a:r>
          <a:endParaRPr lang="en-US" sz="1800" kern="1200" dirty="0"/>
        </a:p>
      </dsp:txBody>
      <dsp:txXfrm>
        <a:off x="744576" y="1512"/>
        <a:ext cx="10558423" cy="644655"/>
      </dsp:txXfrm>
    </dsp:sp>
    <dsp:sp modelId="{03A2E4A3-FD69-45C3-AB04-E3833E513910}">
      <dsp:nvSpPr>
        <dsp:cNvPr id="0" name=""/>
        <dsp:cNvSpPr/>
      </dsp:nvSpPr>
      <dsp:spPr>
        <a:xfrm>
          <a:off x="0" y="807331"/>
          <a:ext cx="11303000" cy="644655"/>
        </a:xfrm>
        <a:prstGeom prst="roundRect">
          <a:avLst>
            <a:gd name="adj" fmla="val 10000"/>
          </a:avLst>
        </a:prstGeom>
        <a:solidFill>
          <a:schemeClr val="accent3">
            <a:lumMod val="20000"/>
            <a:lumOff val="80000"/>
          </a:schemeClr>
        </a:solidFill>
        <a:ln>
          <a:solidFill>
            <a:schemeClr val="accent1"/>
          </a:solidFill>
        </a:ln>
        <a:effectLst/>
      </dsp:spPr>
      <dsp:style>
        <a:lnRef idx="0">
          <a:scrgbClr r="0" g="0" b="0"/>
        </a:lnRef>
        <a:fillRef idx="1">
          <a:scrgbClr r="0" g="0" b="0"/>
        </a:fillRef>
        <a:effectRef idx="0">
          <a:scrgbClr r="0" g="0" b="0"/>
        </a:effectRef>
        <a:fontRef idx="minor"/>
      </dsp:style>
    </dsp:sp>
    <dsp:sp modelId="{6133700D-F543-4298-A60A-4D34581EA5AC}">
      <dsp:nvSpPr>
        <dsp:cNvPr id="0" name=""/>
        <dsp:cNvSpPr/>
      </dsp:nvSpPr>
      <dsp:spPr>
        <a:xfrm>
          <a:off x="195008" y="952379"/>
          <a:ext cx="354560" cy="3545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94ED70-DA99-4298-9A90-33E994887854}">
      <dsp:nvSpPr>
        <dsp:cNvPr id="0" name=""/>
        <dsp:cNvSpPr/>
      </dsp:nvSpPr>
      <dsp:spPr>
        <a:xfrm>
          <a:off x="744576" y="807331"/>
          <a:ext cx="10558423" cy="644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226" tIns="68226" rIns="68226" bIns="68226" numCol="1" spcCol="1270" anchor="ctr" anchorCtr="0">
          <a:noAutofit/>
        </a:bodyPr>
        <a:lstStyle/>
        <a:p>
          <a:pPr marL="0" lvl="0" indent="0" algn="l" defTabSz="800100">
            <a:lnSpc>
              <a:spcPct val="90000"/>
            </a:lnSpc>
            <a:spcBef>
              <a:spcPct val="0"/>
            </a:spcBef>
            <a:spcAft>
              <a:spcPct val="35000"/>
            </a:spcAft>
            <a:buNone/>
          </a:pPr>
          <a:r>
            <a:rPr lang="en-GB" sz="1800" kern="1200"/>
            <a:t>• Helps you to focus on what is important in what you are reading or hearing </a:t>
          </a:r>
          <a:endParaRPr lang="en-US" sz="1800" kern="1200"/>
        </a:p>
      </dsp:txBody>
      <dsp:txXfrm>
        <a:off x="744576" y="807331"/>
        <a:ext cx="10558423" cy="644655"/>
      </dsp:txXfrm>
    </dsp:sp>
    <dsp:sp modelId="{43A85EC6-3657-4A97-B70D-941BEEA6103E}">
      <dsp:nvSpPr>
        <dsp:cNvPr id="0" name=""/>
        <dsp:cNvSpPr/>
      </dsp:nvSpPr>
      <dsp:spPr>
        <a:xfrm>
          <a:off x="0" y="1613150"/>
          <a:ext cx="11303000" cy="644655"/>
        </a:xfrm>
        <a:prstGeom prst="roundRect">
          <a:avLst>
            <a:gd name="adj" fmla="val 10000"/>
          </a:avLst>
        </a:prstGeom>
        <a:solidFill>
          <a:schemeClr val="accent4">
            <a:lumMod val="20000"/>
            <a:lumOff val="80000"/>
          </a:schemeClr>
        </a:solidFill>
        <a:ln>
          <a:solidFill>
            <a:schemeClr val="accent1"/>
          </a:solidFill>
        </a:ln>
        <a:effectLst/>
      </dsp:spPr>
      <dsp:style>
        <a:lnRef idx="0">
          <a:scrgbClr r="0" g="0" b="0"/>
        </a:lnRef>
        <a:fillRef idx="1">
          <a:scrgbClr r="0" g="0" b="0"/>
        </a:fillRef>
        <a:effectRef idx="0">
          <a:scrgbClr r="0" g="0" b="0"/>
        </a:effectRef>
        <a:fontRef idx="minor"/>
      </dsp:style>
    </dsp:sp>
    <dsp:sp modelId="{FDA775F5-4110-45F9-87AE-F331D7AB6289}">
      <dsp:nvSpPr>
        <dsp:cNvPr id="0" name=""/>
        <dsp:cNvSpPr/>
      </dsp:nvSpPr>
      <dsp:spPr>
        <a:xfrm>
          <a:off x="195008" y="1758197"/>
          <a:ext cx="354560" cy="3545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0625B7-0A85-46C1-94D0-9E0FEF784990}">
      <dsp:nvSpPr>
        <dsp:cNvPr id="0" name=""/>
        <dsp:cNvSpPr/>
      </dsp:nvSpPr>
      <dsp:spPr>
        <a:xfrm>
          <a:off x="744576" y="1613150"/>
          <a:ext cx="10558423" cy="644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226" tIns="68226" rIns="68226" bIns="68226" numCol="1" spcCol="1270" anchor="ctr" anchorCtr="0">
          <a:noAutofit/>
        </a:bodyPr>
        <a:lstStyle/>
        <a:p>
          <a:pPr marL="0" lvl="0" indent="0" algn="l" defTabSz="800100">
            <a:lnSpc>
              <a:spcPct val="90000"/>
            </a:lnSpc>
            <a:spcBef>
              <a:spcPct val="0"/>
            </a:spcBef>
            <a:spcAft>
              <a:spcPct val="35000"/>
            </a:spcAft>
            <a:buNone/>
          </a:pPr>
          <a:r>
            <a:rPr lang="en-GB" sz="1800" kern="1200" dirty="0"/>
            <a:t>• Helps you to understand and remember material, and make connections </a:t>
          </a:r>
          <a:endParaRPr lang="en-US" sz="1800" kern="1200" dirty="0"/>
        </a:p>
      </dsp:txBody>
      <dsp:txXfrm>
        <a:off x="744576" y="1613150"/>
        <a:ext cx="10558423" cy="644655"/>
      </dsp:txXfrm>
    </dsp:sp>
    <dsp:sp modelId="{E453306D-3731-4E5D-AF9E-E892DFBFEC14}">
      <dsp:nvSpPr>
        <dsp:cNvPr id="0" name=""/>
        <dsp:cNvSpPr/>
      </dsp:nvSpPr>
      <dsp:spPr>
        <a:xfrm>
          <a:off x="0" y="2418969"/>
          <a:ext cx="11303000" cy="644655"/>
        </a:xfrm>
        <a:prstGeom prst="roundRect">
          <a:avLst>
            <a:gd name="adj" fmla="val 10000"/>
          </a:avLst>
        </a:prstGeom>
        <a:solidFill>
          <a:schemeClr val="accent5">
            <a:lumMod val="20000"/>
            <a:lumOff val="80000"/>
          </a:schemeClr>
        </a:solidFill>
        <a:ln>
          <a:solidFill>
            <a:schemeClr val="accent1"/>
          </a:solidFill>
        </a:ln>
        <a:effectLst/>
      </dsp:spPr>
      <dsp:style>
        <a:lnRef idx="0">
          <a:scrgbClr r="0" g="0" b="0"/>
        </a:lnRef>
        <a:fillRef idx="1">
          <a:scrgbClr r="0" g="0" b="0"/>
        </a:fillRef>
        <a:effectRef idx="0">
          <a:scrgbClr r="0" g="0" b="0"/>
        </a:effectRef>
        <a:fontRef idx="minor"/>
      </dsp:style>
    </dsp:sp>
    <dsp:sp modelId="{B7C50EF3-74CA-4AEC-BEC2-CF00F7362F40}">
      <dsp:nvSpPr>
        <dsp:cNvPr id="0" name=""/>
        <dsp:cNvSpPr/>
      </dsp:nvSpPr>
      <dsp:spPr>
        <a:xfrm>
          <a:off x="195008" y="2564016"/>
          <a:ext cx="354560" cy="3545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ABBB3C2-7771-4D32-8FEF-9021CE7ED4F2}">
      <dsp:nvSpPr>
        <dsp:cNvPr id="0" name=""/>
        <dsp:cNvSpPr/>
      </dsp:nvSpPr>
      <dsp:spPr>
        <a:xfrm>
          <a:off x="744576" y="2418969"/>
          <a:ext cx="10558423" cy="644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226" tIns="68226" rIns="68226" bIns="68226" numCol="1" spcCol="1270" anchor="ctr" anchorCtr="0">
          <a:noAutofit/>
        </a:bodyPr>
        <a:lstStyle/>
        <a:p>
          <a:pPr marL="0" lvl="0" indent="0" algn="l" defTabSz="800100">
            <a:lnSpc>
              <a:spcPct val="90000"/>
            </a:lnSpc>
            <a:spcBef>
              <a:spcPct val="0"/>
            </a:spcBef>
            <a:spcAft>
              <a:spcPct val="35000"/>
            </a:spcAft>
            <a:buNone/>
          </a:pPr>
          <a:r>
            <a:rPr lang="en-GB" sz="1800" kern="1200" dirty="0"/>
            <a:t>• Helps you to structure the assignments you're researching </a:t>
          </a:r>
          <a:endParaRPr lang="en-US" sz="1800" kern="1200" dirty="0"/>
        </a:p>
      </dsp:txBody>
      <dsp:txXfrm>
        <a:off x="744576" y="2418969"/>
        <a:ext cx="10558423" cy="644655"/>
      </dsp:txXfrm>
    </dsp:sp>
    <dsp:sp modelId="{58109740-F5C7-441F-AC84-780D0587C359}">
      <dsp:nvSpPr>
        <dsp:cNvPr id="0" name=""/>
        <dsp:cNvSpPr/>
      </dsp:nvSpPr>
      <dsp:spPr>
        <a:xfrm>
          <a:off x="0" y="3224788"/>
          <a:ext cx="11303000" cy="644655"/>
        </a:xfrm>
        <a:prstGeom prst="roundRect">
          <a:avLst>
            <a:gd name="adj" fmla="val 10000"/>
          </a:avLst>
        </a:prstGeom>
        <a:solidFill>
          <a:schemeClr val="tx2">
            <a:lumMod val="10000"/>
            <a:lumOff val="90000"/>
          </a:schemeClr>
        </a:solidFill>
        <a:ln>
          <a:solidFill>
            <a:schemeClr val="accent1"/>
          </a:solidFill>
        </a:ln>
        <a:effectLst/>
      </dsp:spPr>
      <dsp:style>
        <a:lnRef idx="0">
          <a:scrgbClr r="0" g="0" b="0"/>
        </a:lnRef>
        <a:fillRef idx="1">
          <a:scrgbClr r="0" g="0" b="0"/>
        </a:fillRef>
        <a:effectRef idx="0">
          <a:scrgbClr r="0" g="0" b="0"/>
        </a:effectRef>
        <a:fontRef idx="minor"/>
      </dsp:style>
    </dsp:sp>
    <dsp:sp modelId="{9A120701-BB57-4C19-89C9-96DAEFF08CD5}">
      <dsp:nvSpPr>
        <dsp:cNvPr id="0" name=""/>
        <dsp:cNvSpPr/>
      </dsp:nvSpPr>
      <dsp:spPr>
        <a:xfrm>
          <a:off x="195008" y="3369835"/>
          <a:ext cx="354560" cy="3545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9724A0-6902-4FD3-93F6-3E870D4F4237}">
      <dsp:nvSpPr>
        <dsp:cNvPr id="0" name=""/>
        <dsp:cNvSpPr/>
      </dsp:nvSpPr>
      <dsp:spPr>
        <a:xfrm>
          <a:off x="744576" y="3224788"/>
          <a:ext cx="10558423" cy="644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226" tIns="68226" rIns="68226" bIns="68226" numCol="1" spcCol="1270" anchor="ctr" anchorCtr="0">
          <a:noAutofit/>
        </a:bodyPr>
        <a:lstStyle/>
        <a:p>
          <a:pPr marL="0" lvl="0" indent="0" algn="l" defTabSz="800100">
            <a:lnSpc>
              <a:spcPct val="90000"/>
            </a:lnSpc>
            <a:spcBef>
              <a:spcPct val="0"/>
            </a:spcBef>
            <a:spcAft>
              <a:spcPct val="35000"/>
            </a:spcAft>
            <a:buNone/>
          </a:pPr>
          <a:r>
            <a:rPr lang="en-GB" sz="1800" kern="1200" dirty="0"/>
            <a:t>• Provides a personal record of what you've learnt (more useful than your lecturer's or friends' notes) and records your questions and ideas </a:t>
          </a:r>
          <a:endParaRPr lang="en-US" sz="1800" kern="1200" dirty="0"/>
        </a:p>
      </dsp:txBody>
      <dsp:txXfrm>
        <a:off x="744576" y="3224788"/>
        <a:ext cx="10558423" cy="644655"/>
      </dsp:txXfrm>
    </dsp:sp>
    <dsp:sp modelId="{1D1E39DD-0B42-4B89-B492-E9FD02596621}">
      <dsp:nvSpPr>
        <dsp:cNvPr id="0" name=""/>
        <dsp:cNvSpPr/>
      </dsp:nvSpPr>
      <dsp:spPr>
        <a:xfrm>
          <a:off x="0" y="4030607"/>
          <a:ext cx="11303000" cy="644655"/>
        </a:xfrm>
        <a:prstGeom prst="roundRect">
          <a:avLst>
            <a:gd name="adj" fmla="val 10000"/>
          </a:avLst>
        </a:prstGeom>
        <a:solidFill>
          <a:schemeClr val="accent1">
            <a:lumMod val="20000"/>
            <a:lumOff val="80000"/>
          </a:schemeClr>
        </a:solidFill>
        <a:ln>
          <a:solidFill>
            <a:schemeClr val="accent1"/>
          </a:solidFill>
        </a:ln>
        <a:effectLst/>
      </dsp:spPr>
      <dsp:style>
        <a:lnRef idx="0">
          <a:scrgbClr r="0" g="0" b="0"/>
        </a:lnRef>
        <a:fillRef idx="1">
          <a:scrgbClr r="0" g="0" b="0"/>
        </a:fillRef>
        <a:effectRef idx="0">
          <a:scrgbClr r="0" g="0" b="0"/>
        </a:effectRef>
        <a:fontRef idx="minor"/>
      </dsp:style>
    </dsp:sp>
    <dsp:sp modelId="{1734D878-A660-453D-8EFF-4F9DDCD5A16D}">
      <dsp:nvSpPr>
        <dsp:cNvPr id="0" name=""/>
        <dsp:cNvSpPr/>
      </dsp:nvSpPr>
      <dsp:spPr>
        <a:xfrm>
          <a:off x="195008" y="4175654"/>
          <a:ext cx="354560" cy="3545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818F51-39B6-4C7C-956A-46346C4118E7}">
      <dsp:nvSpPr>
        <dsp:cNvPr id="0" name=""/>
        <dsp:cNvSpPr/>
      </dsp:nvSpPr>
      <dsp:spPr>
        <a:xfrm>
          <a:off x="744576" y="4030607"/>
          <a:ext cx="10558423" cy="644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226" tIns="68226" rIns="68226" bIns="68226" numCol="1" spcCol="1270" anchor="ctr" anchorCtr="0">
          <a:noAutofit/>
        </a:bodyPr>
        <a:lstStyle/>
        <a:p>
          <a:pPr marL="0" lvl="0" indent="0" algn="l" defTabSz="800100">
            <a:lnSpc>
              <a:spcPct val="90000"/>
            </a:lnSpc>
            <a:spcBef>
              <a:spcPct val="0"/>
            </a:spcBef>
            <a:spcAft>
              <a:spcPct val="35000"/>
            </a:spcAft>
            <a:buNone/>
          </a:pPr>
          <a:r>
            <a:rPr lang="en-GB" sz="1800" kern="1200"/>
            <a:t>• Sets you up for exam revision </a:t>
          </a:r>
          <a:endParaRPr lang="en-US" sz="1800" kern="1200"/>
        </a:p>
      </dsp:txBody>
      <dsp:txXfrm>
        <a:off x="744576" y="4030607"/>
        <a:ext cx="10558423" cy="6446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3EA666-C84B-43F6-977A-D02E1D041ECF}">
      <dsp:nvSpPr>
        <dsp:cNvPr id="0" name=""/>
        <dsp:cNvSpPr/>
      </dsp:nvSpPr>
      <dsp:spPr>
        <a:xfrm>
          <a:off x="0" y="982142"/>
          <a:ext cx="2957512" cy="1878020"/>
        </a:xfrm>
        <a:prstGeom prst="roundRect">
          <a:avLst>
            <a:gd name="adj" fmla="val 10000"/>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D3C110C0-C284-477B-AB3B-6B440923D1D1}">
      <dsp:nvSpPr>
        <dsp:cNvPr id="0" name=""/>
        <dsp:cNvSpPr/>
      </dsp:nvSpPr>
      <dsp:spPr>
        <a:xfrm>
          <a:off x="328612" y="1294324"/>
          <a:ext cx="2957512" cy="1878020"/>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Two key principles  </a:t>
          </a:r>
          <a:endParaRPr lang="en-US" sz="3400" kern="1200"/>
        </a:p>
      </dsp:txBody>
      <dsp:txXfrm>
        <a:off x="383617" y="1349329"/>
        <a:ext cx="2847502" cy="1768010"/>
      </dsp:txXfrm>
    </dsp:sp>
    <dsp:sp modelId="{0D1F09F7-5A7C-443D-AD37-356DB7C64BFF}">
      <dsp:nvSpPr>
        <dsp:cNvPr id="0" name=""/>
        <dsp:cNvSpPr/>
      </dsp:nvSpPr>
      <dsp:spPr>
        <a:xfrm>
          <a:off x="3614737" y="982142"/>
          <a:ext cx="2957512" cy="1878020"/>
        </a:xfrm>
        <a:prstGeom prst="roundRect">
          <a:avLst>
            <a:gd name="adj" fmla="val 10000"/>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D5904262-61D2-4A06-8CC8-DE7BF61A7863}">
      <dsp:nvSpPr>
        <dsp:cNvPr id="0" name=""/>
        <dsp:cNvSpPr/>
      </dsp:nvSpPr>
      <dsp:spPr>
        <a:xfrm>
          <a:off x="3943350" y="1294324"/>
          <a:ext cx="2957512" cy="1878020"/>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1. Meticulous and accurate </a:t>
          </a:r>
          <a:endParaRPr lang="en-US" sz="3400" kern="1200"/>
        </a:p>
      </dsp:txBody>
      <dsp:txXfrm>
        <a:off x="3998355" y="1349329"/>
        <a:ext cx="2847502" cy="1768010"/>
      </dsp:txXfrm>
    </dsp:sp>
    <dsp:sp modelId="{081F99A2-C354-477F-88AE-20496BB69C4C}">
      <dsp:nvSpPr>
        <dsp:cNvPr id="0" name=""/>
        <dsp:cNvSpPr/>
      </dsp:nvSpPr>
      <dsp:spPr>
        <a:xfrm>
          <a:off x="7229475" y="982142"/>
          <a:ext cx="2957512" cy="1878020"/>
        </a:xfrm>
        <a:prstGeom prst="roundRect">
          <a:avLst>
            <a:gd name="adj" fmla="val 10000"/>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6F9F2FEA-342E-4487-9154-5D35EEB6CE23}">
      <dsp:nvSpPr>
        <dsp:cNvPr id="0" name=""/>
        <dsp:cNvSpPr/>
      </dsp:nvSpPr>
      <dsp:spPr>
        <a:xfrm>
          <a:off x="7558087" y="1294324"/>
          <a:ext cx="2957512" cy="1878020"/>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2. Active rather than passive </a:t>
          </a:r>
          <a:endParaRPr lang="en-US" sz="3400" kern="1200"/>
        </a:p>
      </dsp:txBody>
      <dsp:txXfrm>
        <a:off x="7613092" y="1349329"/>
        <a:ext cx="2847502" cy="17680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F3F03-E470-437B-AAD5-F226D8B266C9}">
      <dsp:nvSpPr>
        <dsp:cNvPr id="0" name=""/>
        <dsp:cNvSpPr/>
      </dsp:nvSpPr>
      <dsp:spPr>
        <a:xfrm>
          <a:off x="1283" y="408925"/>
          <a:ext cx="4505585" cy="2861046"/>
        </a:xfrm>
        <a:prstGeom prst="roundRect">
          <a:avLst>
            <a:gd name="adj" fmla="val 10000"/>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C3C78D1E-7507-44EB-9459-322902D6CE02}">
      <dsp:nvSpPr>
        <dsp:cNvPr id="0" name=""/>
        <dsp:cNvSpPr/>
      </dsp:nvSpPr>
      <dsp:spPr>
        <a:xfrm>
          <a:off x="501904" y="884515"/>
          <a:ext cx="4505585" cy="2861046"/>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Active learning helps you to make meaning from what you learn: passive learning is allowing yourself to be an empty vessel into which knowledge is poured with no way of organising or making meaning from it.  </a:t>
          </a:r>
          <a:endParaRPr lang="en-US" sz="2200" kern="1200"/>
        </a:p>
      </dsp:txBody>
      <dsp:txXfrm>
        <a:off x="585701" y="968312"/>
        <a:ext cx="4337991" cy="2693452"/>
      </dsp:txXfrm>
    </dsp:sp>
    <dsp:sp modelId="{E149B9EF-52BE-4801-825D-A61F72FBE52A}">
      <dsp:nvSpPr>
        <dsp:cNvPr id="0" name=""/>
        <dsp:cNvSpPr/>
      </dsp:nvSpPr>
      <dsp:spPr>
        <a:xfrm>
          <a:off x="5508110" y="408925"/>
          <a:ext cx="4505585" cy="2861046"/>
        </a:xfrm>
        <a:prstGeom prst="roundRect">
          <a:avLst>
            <a:gd name="adj" fmla="val 10000"/>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C843755-2E83-4621-8149-53F8E24237D2}">
      <dsp:nvSpPr>
        <dsp:cNvPr id="0" name=""/>
        <dsp:cNvSpPr/>
      </dsp:nvSpPr>
      <dsp:spPr>
        <a:xfrm>
          <a:off x="6008730" y="884515"/>
          <a:ext cx="4505585" cy="2861046"/>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You are less likely to remember things you learn passively, which means more checking your notes while you're writing assignments, and more repeated effort when you come to revise. </a:t>
          </a:r>
          <a:endParaRPr lang="en-US" sz="2200" kern="1200"/>
        </a:p>
      </dsp:txBody>
      <dsp:txXfrm>
        <a:off x="6092527" y="968312"/>
        <a:ext cx="4337991" cy="26934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FE42B8-4BE5-4544-B951-7F755FD06BB5}">
      <dsp:nvSpPr>
        <dsp:cNvPr id="0" name=""/>
        <dsp:cNvSpPr/>
      </dsp:nvSpPr>
      <dsp:spPr>
        <a:xfrm>
          <a:off x="1334988" y="1882"/>
          <a:ext cx="2451757" cy="1471054"/>
        </a:xfrm>
        <a:prstGeom prst="rect">
          <a:avLst/>
        </a:prstGeom>
        <a:solidFill>
          <a:schemeClr val="tx2">
            <a:lumMod val="75000"/>
            <a:lumOff val="2500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Underlining words </a:t>
          </a:r>
          <a:endParaRPr lang="en-US" sz="1900" kern="1200" dirty="0"/>
        </a:p>
      </dsp:txBody>
      <dsp:txXfrm>
        <a:off x="1334988" y="1882"/>
        <a:ext cx="2451757" cy="1471054"/>
      </dsp:txXfrm>
    </dsp:sp>
    <dsp:sp modelId="{C2C388A5-6BF0-4132-A048-0037634325F4}">
      <dsp:nvSpPr>
        <dsp:cNvPr id="0" name=""/>
        <dsp:cNvSpPr/>
      </dsp:nvSpPr>
      <dsp:spPr>
        <a:xfrm>
          <a:off x="4031921" y="1882"/>
          <a:ext cx="2451757" cy="1471054"/>
        </a:xfrm>
        <a:prstGeom prst="rect">
          <a:avLst/>
        </a:prstGeom>
        <a:solidFill>
          <a:schemeClr val="accent2">
            <a:lumMod val="5000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Cutting and pasting from online documents </a:t>
          </a:r>
          <a:endParaRPr lang="en-US" sz="1900" kern="1200" dirty="0"/>
        </a:p>
      </dsp:txBody>
      <dsp:txXfrm>
        <a:off x="4031921" y="1882"/>
        <a:ext cx="2451757" cy="1471054"/>
      </dsp:txXfrm>
    </dsp:sp>
    <dsp:sp modelId="{2543F971-E110-40C0-8B65-079480E2FB3B}">
      <dsp:nvSpPr>
        <dsp:cNvPr id="0" name=""/>
        <dsp:cNvSpPr/>
      </dsp:nvSpPr>
      <dsp:spPr>
        <a:xfrm>
          <a:off x="6728854" y="1882"/>
          <a:ext cx="2451757" cy="1471054"/>
        </a:xfrm>
        <a:prstGeom prst="rect">
          <a:avLst/>
        </a:prstGeom>
        <a:solidFill>
          <a:schemeClr val="accent5">
            <a:lumMod val="7500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Trying to write everything you hear in a lecture </a:t>
          </a:r>
          <a:endParaRPr lang="en-US" sz="1900" kern="1200" dirty="0"/>
        </a:p>
      </dsp:txBody>
      <dsp:txXfrm>
        <a:off x="6728854" y="1882"/>
        <a:ext cx="2451757" cy="1471054"/>
      </dsp:txXfrm>
    </dsp:sp>
    <dsp:sp modelId="{B05E5660-5611-4C5E-AC5C-B451385355D2}">
      <dsp:nvSpPr>
        <dsp:cNvPr id="0" name=""/>
        <dsp:cNvSpPr/>
      </dsp:nvSpPr>
      <dsp:spPr>
        <a:xfrm>
          <a:off x="1334988" y="1718112"/>
          <a:ext cx="2451757" cy="1471054"/>
        </a:xfrm>
        <a:prstGeom prst="rect">
          <a:avLst/>
        </a:prstGeom>
        <a:solidFill>
          <a:schemeClr val="tx2">
            <a:lumMod val="75000"/>
            <a:lumOff val="2500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Copying slides from the screen </a:t>
          </a:r>
          <a:endParaRPr lang="en-US" sz="1900" kern="1200"/>
        </a:p>
      </dsp:txBody>
      <dsp:txXfrm>
        <a:off x="1334988" y="1718112"/>
        <a:ext cx="2451757" cy="1471054"/>
      </dsp:txXfrm>
    </dsp:sp>
    <dsp:sp modelId="{B799C9C5-5492-4AD3-84DE-F5B4FFB2F034}">
      <dsp:nvSpPr>
        <dsp:cNvPr id="0" name=""/>
        <dsp:cNvSpPr/>
      </dsp:nvSpPr>
      <dsp:spPr>
        <a:xfrm>
          <a:off x="4031921" y="1718112"/>
          <a:ext cx="2451757" cy="1471054"/>
        </a:xfrm>
        <a:prstGeom prst="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Copying lots of direct quotes rather than putting the ideas in your own words </a:t>
          </a:r>
          <a:endParaRPr lang="en-US" sz="1900" kern="1200"/>
        </a:p>
      </dsp:txBody>
      <dsp:txXfrm>
        <a:off x="4031921" y="1718112"/>
        <a:ext cx="2451757" cy="1471054"/>
      </dsp:txXfrm>
    </dsp:sp>
    <dsp:sp modelId="{BE91FFAF-7309-4A72-88B3-939EC00FEED0}">
      <dsp:nvSpPr>
        <dsp:cNvPr id="0" name=""/>
        <dsp:cNvSpPr/>
      </dsp:nvSpPr>
      <dsp:spPr>
        <a:xfrm>
          <a:off x="6728854" y="1718112"/>
          <a:ext cx="2451757" cy="1471054"/>
        </a:xfrm>
        <a:prstGeom prst="rect">
          <a:avLst/>
        </a:prstGeom>
        <a:solidFill>
          <a:schemeClr val="accent1">
            <a:lumMod val="5000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Writing notes on everything you read, because you're not sure what will turn out to be important </a:t>
          </a:r>
          <a:endParaRPr lang="en-US" sz="1900" kern="1200" dirty="0"/>
        </a:p>
      </dsp:txBody>
      <dsp:txXfrm>
        <a:off x="6728854" y="1718112"/>
        <a:ext cx="2451757" cy="1471054"/>
      </dsp:txXfrm>
    </dsp:sp>
    <dsp:sp modelId="{9E870E9B-E22F-4EC9-881E-5C0D40BD654C}">
      <dsp:nvSpPr>
        <dsp:cNvPr id="0" name=""/>
        <dsp:cNvSpPr/>
      </dsp:nvSpPr>
      <dsp:spPr>
        <a:xfrm>
          <a:off x="4031921" y="3434342"/>
          <a:ext cx="2451757" cy="1471054"/>
        </a:xfrm>
        <a:prstGeom prst="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Not evaluating or criticising the sources you use, but just accepting them as suitable evidence </a:t>
          </a:r>
          <a:endParaRPr lang="en-US" sz="1900" kern="1200" dirty="0"/>
        </a:p>
      </dsp:txBody>
      <dsp:txXfrm>
        <a:off x="4031921" y="3434342"/>
        <a:ext cx="2451757" cy="147105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EFF1BC-1D83-4244-A5D6-8F71518D6A5A}">
      <dsp:nvSpPr>
        <dsp:cNvPr id="0" name=""/>
        <dsp:cNvSpPr/>
      </dsp:nvSpPr>
      <dsp:spPr>
        <a:xfrm>
          <a:off x="0" y="3156"/>
          <a:ext cx="10213200" cy="672313"/>
        </a:xfrm>
        <a:prstGeom prst="roundRect">
          <a:avLst>
            <a:gd name="adj" fmla="val 10000"/>
          </a:avLst>
        </a:prstGeom>
        <a:solidFill>
          <a:schemeClr val="tx2">
            <a:lumMod val="10000"/>
            <a:lumOff val="90000"/>
          </a:schemeClr>
        </a:solidFill>
        <a:ln>
          <a:solidFill>
            <a:schemeClr val="accent1"/>
          </a:solidFill>
        </a:ln>
        <a:effectLst/>
      </dsp:spPr>
      <dsp:style>
        <a:lnRef idx="0">
          <a:scrgbClr r="0" g="0" b="0"/>
        </a:lnRef>
        <a:fillRef idx="1">
          <a:scrgbClr r="0" g="0" b="0"/>
        </a:fillRef>
        <a:effectRef idx="0">
          <a:scrgbClr r="0" g="0" b="0"/>
        </a:effectRef>
        <a:fontRef idx="minor"/>
      </dsp:style>
    </dsp:sp>
    <dsp:sp modelId="{CC983736-5A18-45D8-A7C6-D4E73069986E}">
      <dsp:nvSpPr>
        <dsp:cNvPr id="0" name=""/>
        <dsp:cNvSpPr/>
      </dsp:nvSpPr>
      <dsp:spPr>
        <a:xfrm>
          <a:off x="203374" y="154426"/>
          <a:ext cx="369772" cy="3697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DEADB2-B01F-422B-B432-928477D61341}">
      <dsp:nvSpPr>
        <dsp:cNvPr id="0" name=""/>
        <dsp:cNvSpPr/>
      </dsp:nvSpPr>
      <dsp:spPr>
        <a:xfrm>
          <a:off x="776521" y="3156"/>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00100">
            <a:lnSpc>
              <a:spcPct val="90000"/>
            </a:lnSpc>
            <a:spcBef>
              <a:spcPct val="0"/>
            </a:spcBef>
            <a:spcAft>
              <a:spcPct val="35000"/>
            </a:spcAft>
            <a:buNone/>
          </a:pPr>
          <a:r>
            <a:rPr lang="en-GB" sz="1800" kern="1200" dirty="0"/>
            <a:t>Thinking about what you want to get out of your research before you start </a:t>
          </a:r>
          <a:endParaRPr lang="en-US" sz="1800" kern="1200" dirty="0"/>
        </a:p>
      </dsp:txBody>
      <dsp:txXfrm>
        <a:off x="776521" y="3156"/>
        <a:ext cx="9436678" cy="672313"/>
      </dsp:txXfrm>
    </dsp:sp>
    <dsp:sp modelId="{46FF89DE-04C4-4BC2-85CF-B76B22B0902D}">
      <dsp:nvSpPr>
        <dsp:cNvPr id="0" name=""/>
        <dsp:cNvSpPr/>
      </dsp:nvSpPr>
      <dsp:spPr>
        <a:xfrm>
          <a:off x="0" y="843547"/>
          <a:ext cx="10213200" cy="672313"/>
        </a:xfrm>
        <a:prstGeom prst="roundRect">
          <a:avLst>
            <a:gd name="adj" fmla="val 10000"/>
          </a:avLst>
        </a:prstGeom>
        <a:solidFill>
          <a:schemeClr val="accent2">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CB1847E2-31EC-4A0E-9F8A-F80F59129AAB}">
      <dsp:nvSpPr>
        <dsp:cNvPr id="0" name=""/>
        <dsp:cNvSpPr/>
      </dsp:nvSpPr>
      <dsp:spPr>
        <a:xfrm>
          <a:off x="203374" y="994818"/>
          <a:ext cx="369772" cy="3697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6CFBE2-40F4-4851-9AA6-6171803FD36C}">
      <dsp:nvSpPr>
        <dsp:cNvPr id="0" name=""/>
        <dsp:cNvSpPr/>
      </dsp:nvSpPr>
      <dsp:spPr>
        <a:xfrm>
          <a:off x="776521" y="843547"/>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00100">
            <a:lnSpc>
              <a:spcPct val="90000"/>
            </a:lnSpc>
            <a:spcBef>
              <a:spcPct val="0"/>
            </a:spcBef>
            <a:spcAft>
              <a:spcPct val="35000"/>
            </a:spcAft>
            <a:buNone/>
          </a:pPr>
          <a:r>
            <a:rPr lang="en-GB" sz="1800" kern="1200" dirty="0"/>
            <a:t>Looking for answers to any questions you may have about the topic </a:t>
          </a:r>
          <a:endParaRPr lang="en-US" sz="1800" kern="1200" dirty="0"/>
        </a:p>
      </dsp:txBody>
      <dsp:txXfrm>
        <a:off x="776521" y="843547"/>
        <a:ext cx="9436678" cy="672313"/>
      </dsp:txXfrm>
    </dsp:sp>
    <dsp:sp modelId="{06AD3FA2-0906-4029-9903-26765588B4F6}">
      <dsp:nvSpPr>
        <dsp:cNvPr id="0" name=""/>
        <dsp:cNvSpPr/>
      </dsp:nvSpPr>
      <dsp:spPr>
        <a:xfrm>
          <a:off x="0" y="1683938"/>
          <a:ext cx="10213200" cy="672313"/>
        </a:xfrm>
        <a:prstGeom prst="roundRect">
          <a:avLst>
            <a:gd name="adj" fmla="val 10000"/>
          </a:avLst>
        </a:prstGeom>
        <a:solidFill>
          <a:schemeClr val="accent1">
            <a:lumMod val="20000"/>
            <a:lumOff val="80000"/>
          </a:schemeClr>
        </a:solidFill>
        <a:ln>
          <a:solidFill>
            <a:schemeClr val="accent1"/>
          </a:solidFill>
        </a:ln>
        <a:effectLst/>
      </dsp:spPr>
      <dsp:style>
        <a:lnRef idx="0">
          <a:scrgbClr r="0" g="0" b="0"/>
        </a:lnRef>
        <a:fillRef idx="1">
          <a:scrgbClr r="0" g="0" b="0"/>
        </a:fillRef>
        <a:effectRef idx="0">
          <a:scrgbClr r="0" g="0" b="0"/>
        </a:effectRef>
        <a:fontRef idx="minor"/>
      </dsp:style>
    </dsp:sp>
    <dsp:sp modelId="{F7FA461B-B134-4570-8A26-ACF4573B942E}">
      <dsp:nvSpPr>
        <dsp:cNvPr id="0" name=""/>
        <dsp:cNvSpPr/>
      </dsp:nvSpPr>
      <dsp:spPr>
        <a:xfrm>
          <a:off x="203374" y="1835209"/>
          <a:ext cx="369772" cy="3697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B63279-0DE8-447F-B890-104D0146DC93}">
      <dsp:nvSpPr>
        <dsp:cNvPr id="0" name=""/>
        <dsp:cNvSpPr/>
      </dsp:nvSpPr>
      <dsp:spPr>
        <a:xfrm>
          <a:off x="776521" y="1683938"/>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00100">
            <a:lnSpc>
              <a:spcPct val="90000"/>
            </a:lnSpc>
            <a:spcBef>
              <a:spcPct val="0"/>
            </a:spcBef>
            <a:spcAft>
              <a:spcPct val="35000"/>
            </a:spcAft>
            <a:buNone/>
          </a:pPr>
          <a:r>
            <a:rPr lang="en-GB" sz="1800" kern="1200" dirty="0"/>
            <a:t>Looking for connections within the topic you're studying, and to other topics on your course </a:t>
          </a:r>
          <a:endParaRPr lang="en-US" sz="1800" kern="1200" dirty="0"/>
        </a:p>
      </dsp:txBody>
      <dsp:txXfrm>
        <a:off x="776521" y="1683938"/>
        <a:ext cx="9436678" cy="672313"/>
      </dsp:txXfrm>
    </dsp:sp>
    <dsp:sp modelId="{35BF8C54-DB9C-40E9-A5F2-8287E282B6CF}">
      <dsp:nvSpPr>
        <dsp:cNvPr id="0" name=""/>
        <dsp:cNvSpPr/>
      </dsp:nvSpPr>
      <dsp:spPr>
        <a:xfrm>
          <a:off x="0" y="2524330"/>
          <a:ext cx="10213200" cy="672313"/>
        </a:xfrm>
        <a:prstGeom prst="roundRect">
          <a:avLst>
            <a:gd name="adj" fmla="val 10000"/>
          </a:avLst>
        </a:prstGeom>
        <a:solidFill>
          <a:schemeClr val="accent4">
            <a:lumMod val="20000"/>
            <a:lumOff val="80000"/>
          </a:schemeClr>
        </a:solidFill>
        <a:ln>
          <a:solidFill>
            <a:schemeClr val="accent1"/>
          </a:solidFill>
        </a:ln>
        <a:effectLst/>
      </dsp:spPr>
      <dsp:style>
        <a:lnRef idx="0">
          <a:scrgbClr r="0" g="0" b="0"/>
        </a:lnRef>
        <a:fillRef idx="1">
          <a:scrgbClr r="0" g="0" b="0"/>
        </a:fillRef>
        <a:effectRef idx="0">
          <a:scrgbClr r="0" g="0" b="0"/>
        </a:effectRef>
        <a:fontRef idx="minor"/>
      </dsp:style>
    </dsp:sp>
    <dsp:sp modelId="{70DAD3F2-B1D5-4050-B62D-788C0D92EE58}">
      <dsp:nvSpPr>
        <dsp:cNvPr id="0" name=""/>
        <dsp:cNvSpPr/>
      </dsp:nvSpPr>
      <dsp:spPr>
        <a:xfrm>
          <a:off x="203374" y="2675600"/>
          <a:ext cx="369772" cy="3697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1A43A4-5F17-4117-9BCC-FD4627F22A12}">
      <dsp:nvSpPr>
        <dsp:cNvPr id="0" name=""/>
        <dsp:cNvSpPr/>
      </dsp:nvSpPr>
      <dsp:spPr>
        <a:xfrm>
          <a:off x="776521" y="2524330"/>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00100">
            <a:lnSpc>
              <a:spcPct val="90000"/>
            </a:lnSpc>
            <a:spcBef>
              <a:spcPct val="0"/>
            </a:spcBef>
            <a:spcAft>
              <a:spcPct val="35000"/>
            </a:spcAft>
            <a:buNone/>
          </a:pPr>
          <a:r>
            <a:rPr lang="en-GB" sz="1800" kern="1200" dirty="0"/>
            <a:t>Writing notes mostly in your own words - your own explanation of what something says or means </a:t>
          </a:r>
          <a:endParaRPr lang="en-US" sz="1800" kern="1200" dirty="0"/>
        </a:p>
      </dsp:txBody>
      <dsp:txXfrm>
        <a:off x="776521" y="2524330"/>
        <a:ext cx="9436678" cy="672313"/>
      </dsp:txXfrm>
    </dsp:sp>
    <dsp:sp modelId="{5585F014-B8D4-41BF-A8D1-DB69AB0FC075}">
      <dsp:nvSpPr>
        <dsp:cNvPr id="0" name=""/>
        <dsp:cNvSpPr/>
      </dsp:nvSpPr>
      <dsp:spPr>
        <a:xfrm>
          <a:off x="0" y="3364721"/>
          <a:ext cx="10213200" cy="672313"/>
        </a:xfrm>
        <a:prstGeom prst="roundRect">
          <a:avLst>
            <a:gd name="adj" fmla="val 10000"/>
          </a:avLst>
        </a:prstGeom>
        <a:solidFill>
          <a:schemeClr val="accent5">
            <a:lumMod val="20000"/>
            <a:lumOff val="80000"/>
          </a:schemeClr>
        </a:solidFill>
        <a:ln>
          <a:solidFill>
            <a:schemeClr val="accent1"/>
          </a:solidFill>
        </a:ln>
        <a:effectLst/>
      </dsp:spPr>
      <dsp:style>
        <a:lnRef idx="0">
          <a:scrgbClr r="0" g="0" b="0"/>
        </a:lnRef>
        <a:fillRef idx="1">
          <a:scrgbClr r="0" g="0" b="0"/>
        </a:fillRef>
        <a:effectRef idx="0">
          <a:scrgbClr r="0" g="0" b="0"/>
        </a:effectRef>
        <a:fontRef idx="minor"/>
      </dsp:style>
    </dsp:sp>
    <dsp:sp modelId="{F5EEFD93-87CF-4F00-AA59-D09E06EEC03F}">
      <dsp:nvSpPr>
        <dsp:cNvPr id="0" name=""/>
        <dsp:cNvSpPr/>
      </dsp:nvSpPr>
      <dsp:spPr>
        <a:xfrm>
          <a:off x="203374" y="3515991"/>
          <a:ext cx="369772" cy="3697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26DE4E-D235-4621-A060-D6013F77DE12}">
      <dsp:nvSpPr>
        <dsp:cNvPr id="0" name=""/>
        <dsp:cNvSpPr/>
      </dsp:nvSpPr>
      <dsp:spPr>
        <a:xfrm>
          <a:off x="776521" y="3364721"/>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00100">
            <a:lnSpc>
              <a:spcPct val="90000"/>
            </a:lnSpc>
            <a:spcBef>
              <a:spcPct val="0"/>
            </a:spcBef>
            <a:spcAft>
              <a:spcPct val="35000"/>
            </a:spcAft>
            <a:buNone/>
          </a:pPr>
          <a:r>
            <a:rPr lang="en-GB" sz="1800" kern="1200"/>
            <a:t>Recording direct quotes only when it's important to have the exact words that someone else has used (i.e. when how they say something is as significant as what they say) </a:t>
          </a:r>
          <a:endParaRPr lang="en-US" sz="1800" kern="1200"/>
        </a:p>
      </dsp:txBody>
      <dsp:txXfrm>
        <a:off x="776521" y="3364721"/>
        <a:ext cx="9436678" cy="67231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FC1A4E-9058-4D77-A02F-DB2621F33996}">
      <dsp:nvSpPr>
        <dsp:cNvPr id="0" name=""/>
        <dsp:cNvSpPr/>
      </dsp:nvSpPr>
      <dsp:spPr>
        <a:xfrm>
          <a:off x="1551568" y="802530"/>
          <a:ext cx="688183" cy="6239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80FAB5-EE54-4273-B471-8AC638F3B740}">
      <dsp:nvSpPr>
        <dsp:cNvPr id="0" name=""/>
        <dsp:cNvSpPr/>
      </dsp:nvSpPr>
      <dsp:spPr>
        <a:xfrm>
          <a:off x="23028" y="1574240"/>
          <a:ext cx="3786554" cy="1903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b="0" i="0" kern="1200" dirty="0"/>
            <a:t>The Outline method is a traditional and effective technique for organising notes in a </a:t>
          </a:r>
          <a:r>
            <a:rPr lang="en-GB" sz="1800" b="1" i="0" kern="1200" dirty="0"/>
            <a:t>structured</a:t>
          </a:r>
          <a:r>
            <a:rPr lang="en-GB" sz="1800" b="0" i="0" kern="1200" dirty="0"/>
            <a:t> and </a:t>
          </a:r>
          <a:r>
            <a:rPr lang="en-GB" sz="1800" b="1" i="0" kern="1200" dirty="0"/>
            <a:t>hierarchical format</a:t>
          </a:r>
          <a:r>
            <a:rPr lang="en-GB" sz="1800" b="0" i="0" kern="1200" dirty="0"/>
            <a:t>.</a:t>
          </a:r>
          <a:endParaRPr lang="en-US" sz="1800" kern="1200" dirty="0"/>
        </a:p>
      </dsp:txBody>
      <dsp:txXfrm>
        <a:off x="23028" y="1574240"/>
        <a:ext cx="3786554" cy="1903597"/>
      </dsp:txXfrm>
    </dsp:sp>
    <dsp:sp modelId="{6069614B-F324-4D1E-95F5-439BC8EC7D8C}">
      <dsp:nvSpPr>
        <dsp:cNvPr id="0" name=""/>
        <dsp:cNvSpPr/>
      </dsp:nvSpPr>
      <dsp:spPr>
        <a:xfrm>
          <a:off x="5450174" y="953214"/>
          <a:ext cx="688183" cy="4101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451677-7D02-4F1F-B416-229C7EFE0635}">
      <dsp:nvSpPr>
        <dsp:cNvPr id="0" name=""/>
        <dsp:cNvSpPr/>
      </dsp:nvSpPr>
      <dsp:spPr>
        <a:xfrm>
          <a:off x="4056564" y="1564383"/>
          <a:ext cx="3475403" cy="1636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b="0" i="0" kern="1200" dirty="0"/>
            <a:t>This method </a:t>
          </a:r>
          <a:r>
            <a:rPr lang="en-GB" sz="1800" b="1" i="0" kern="1200" dirty="0"/>
            <a:t>ranks information</a:t>
          </a:r>
          <a:r>
            <a:rPr lang="en-GB" sz="1800" b="0" i="0" kern="1200" dirty="0"/>
            <a:t> by importance using a system of </a:t>
          </a:r>
          <a:r>
            <a:rPr lang="en-GB" sz="1800" b="1" i="0" kern="1200" dirty="0"/>
            <a:t>main topics</a:t>
          </a:r>
          <a:r>
            <a:rPr lang="en-GB" sz="1800" b="0" i="0" kern="1200" dirty="0"/>
            <a:t> and </a:t>
          </a:r>
          <a:r>
            <a:rPr lang="en-GB" sz="1800" b="1" i="0" kern="1200" dirty="0"/>
            <a:t>subpoints</a:t>
          </a:r>
          <a:r>
            <a:rPr lang="en-GB" sz="1800" b="0" i="0" kern="1200" dirty="0"/>
            <a:t>, typically combining numbers, letters, or bullet points. This hierarchical structure clearly </a:t>
          </a:r>
          <a:r>
            <a:rPr lang="en-GB" sz="1800" b="1" i="0" kern="1200" dirty="0"/>
            <a:t>shows the connections</a:t>
          </a:r>
          <a:r>
            <a:rPr lang="en-GB" sz="1800" b="0" i="0" kern="1200" dirty="0"/>
            <a:t> between the main ideas and their supporting details.</a:t>
          </a:r>
          <a:endParaRPr lang="en-US" sz="1800" kern="1200" dirty="0"/>
        </a:p>
      </dsp:txBody>
      <dsp:txXfrm>
        <a:off x="4056564" y="1564383"/>
        <a:ext cx="3475403" cy="1636889"/>
      </dsp:txXfrm>
    </dsp:sp>
    <dsp:sp modelId="{385C8CE6-4182-405A-BEF2-F39FACECE6DE}">
      <dsp:nvSpPr>
        <dsp:cNvPr id="0" name=""/>
        <dsp:cNvSpPr/>
      </dsp:nvSpPr>
      <dsp:spPr>
        <a:xfrm>
          <a:off x="9460014" y="721597"/>
          <a:ext cx="688183" cy="607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5B1424-8381-40CF-88BD-696DAB0B42A4}">
      <dsp:nvSpPr>
        <dsp:cNvPr id="0" name=""/>
        <dsp:cNvSpPr/>
      </dsp:nvSpPr>
      <dsp:spPr>
        <a:xfrm>
          <a:off x="7801978" y="1538919"/>
          <a:ext cx="4009021" cy="2242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b="0" i="0" kern="1200" dirty="0"/>
            <a:t>It’s especially suited for subjects with well-defined structures and can easily be adapted for self-paced learning</a:t>
          </a:r>
          <a:r>
            <a:rPr lang="en-GB" sz="1600" b="0" i="0" kern="1200" dirty="0"/>
            <a:t>.</a:t>
          </a:r>
          <a:endParaRPr lang="en-US" sz="1600" kern="1200" dirty="0"/>
        </a:p>
      </dsp:txBody>
      <dsp:txXfrm>
        <a:off x="7801978" y="1538919"/>
        <a:ext cx="4009021" cy="224239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CE801-A529-4F8F-B37C-AF24216EE962}">
      <dsp:nvSpPr>
        <dsp:cNvPr id="0" name=""/>
        <dsp:cNvSpPr/>
      </dsp:nvSpPr>
      <dsp:spPr>
        <a:xfrm>
          <a:off x="0" y="493"/>
          <a:ext cx="102132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C8F037-096E-463F-BB60-50B393B4619C}">
      <dsp:nvSpPr>
        <dsp:cNvPr id="0" name=""/>
        <dsp:cNvSpPr/>
      </dsp:nvSpPr>
      <dsp:spPr>
        <a:xfrm>
          <a:off x="0" y="493"/>
          <a:ext cx="10213200" cy="807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The Cornell method is a structured note-taking system that allows you to organise your notes to facilitate review and self-assessment.</a:t>
          </a:r>
          <a:endParaRPr lang="en-US" sz="2200" kern="1200"/>
        </a:p>
      </dsp:txBody>
      <dsp:txXfrm>
        <a:off x="0" y="493"/>
        <a:ext cx="10213200" cy="807840"/>
      </dsp:txXfrm>
    </dsp:sp>
    <dsp:sp modelId="{EE65CAD9-CAFF-4CBB-A294-79898EA99710}">
      <dsp:nvSpPr>
        <dsp:cNvPr id="0" name=""/>
        <dsp:cNvSpPr/>
      </dsp:nvSpPr>
      <dsp:spPr>
        <a:xfrm>
          <a:off x="0" y="808334"/>
          <a:ext cx="102132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D97727-F16D-4880-930A-E9EF7EC52DD1}">
      <dsp:nvSpPr>
        <dsp:cNvPr id="0" name=""/>
        <dsp:cNvSpPr/>
      </dsp:nvSpPr>
      <dsp:spPr>
        <a:xfrm>
          <a:off x="0" y="808334"/>
          <a:ext cx="10213200" cy="807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It involves dividing the note page into </a:t>
          </a:r>
          <a:r>
            <a:rPr lang="en-GB" sz="2200" b="1" i="0" kern="1200"/>
            <a:t>three sections</a:t>
          </a:r>
          <a:r>
            <a:rPr lang="en-GB" sz="2200" b="0" i="0" kern="1200"/>
            <a:t>:</a:t>
          </a:r>
          <a:endParaRPr lang="en-US" sz="2200" kern="1200"/>
        </a:p>
      </dsp:txBody>
      <dsp:txXfrm>
        <a:off x="0" y="808334"/>
        <a:ext cx="10213200" cy="807840"/>
      </dsp:txXfrm>
    </dsp:sp>
    <dsp:sp modelId="{62F5BF56-A3ED-4366-9CFD-C1E9A7CC8C98}">
      <dsp:nvSpPr>
        <dsp:cNvPr id="0" name=""/>
        <dsp:cNvSpPr/>
      </dsp:nvSpPr>
      <dsp:spPr>
        <a:xfrm>
          <a:off x="0" y="1616175"/>
          <a:ext cx="102132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C60D44-7141-4A0E-AD12-8069FF3D51D6}">
      <dsp:nvSpPr>
        <dsp:cNvPr id="0" name=""/>
        <dsp:cNvSpPr/>
      </dsp:nvSpPr>
      <dsp:spPr>
        <a:xfrm>
          <a:off x="0" y="1616175"/>
          <a:ext cx="10213200" cy="807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a note-taking area</a:t>
          </a:r>
          <a:endParaRPr lang="en-US" sz="2200" kern="1200"/>
        </a:p>
      </dsp:txBody>
      <dsp:txXfrm>
        <a:off x="0" y="1616175"/>
        <a:ext cx="10213200" cy="807840"/>
      </dsp:txXfrm>
    </dsp:sp>
    <dsp:sp modelId="{72AEB282-F00F-4015-AA0B-80A19603C0B6}">
      <dsp:nvSpPr>
        <dsp:cNvPr id="0" name=""/>
        <dsp:cNvSpPr/>
      </dsp:nvSpPr>
      <dsp:spPr>
        <a:xfrm>
          <a:off x="0" y="2424015"/>
          <a:ext cx="102132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538354-544C-4E20-8342-3158085EF7C2}">
      <dsp:nvSpPr>
        <dsp:cNvPr id="0" name=""/>
        <dsp:cNvSpPr/>
      </dsp:nvSpPr>
      <dsp:spPr>
        <a:xfrm>
          <a:off x="0" y="2424015"/>
          <a:ext cx="10213200" cy="807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a cues/questions column</a:t>
          </a:r>
          <a:endParaRPr lang="en-US" sz="2200" kern="1200"/>
        </a:p>
      </dsp:txBody>
      <dsp:txXfrm>
        <a:off x="0" y="2424015"/>
        <a:ext cx="10213200" cy="807840"/>
      </dsp:txXfrm>
    </dsp:sp>
    <dsp:sp modelId="{1FBEDC2D-E9F5-454A-9084-BF264277148F}">
      <dsp:nvSpPr>
        <dsp:cNvPr id="0" name=""/>
        <dsp:cNvSpPr/>
      </dsp:nvSpPr>
      <dsp:spPr>
        <a:xfrm>
          <a:off x="0" y="3231856"/>
          <a:ext cx="102132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7C4F22-CBBA-474B-8948-FF2A7705C1D5}">
      <dsp:nvSpPr>
        <dsp:cNvPr id="0" name=""/>
        <dsp:cNvSpPr/>
      </dsp:nvSpPr>
      <dsp:spPr>
        <a:xfrm>
          <a:off x="0" y="3231856"/>
          <a:ext cx="10213200" cy="807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a summary space.</a:t>
          </a:r>
          <a:endParaRPr lang="en-US" sz="2200" kern="1200"/>
        </a:p>
      </dsp:txBody>
      <dsp:txXfrm>
        <a:off x="0" y="3231856"/>
        <a:ext cx="10213200" cy="80784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D68183-54E4-4E33-9858-ED2082D6ED38}">
      <dsp:nvSpPr>
        <dsp:cNvPr id="0" name=""/>
        <dsp:cNvSpPr/>
      </dsp:nvSpPr>
      <dsp:spPr>
        <a:xfrm>
          <a:off x="820417" y="787324"/>
          <a:ext cx="1235250" cy="123525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BF8203-4DFA-4AF5-8562-AD839D1C05C3}">
      <dsp:nvSpPr>
        <dsp:cNvPr id="0" name=""/>
        <dsp:cNvSpPr/>
      </dsp:nvSpPr>
      <dsp:spPr>
        <a:xfrm>
          <a:off x="1083667" y="1050574"/>
          <a:ext cx="708750" cy="7087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5CCCD3-7D58-4C80-B77A-BF62A1A87C48}">
      <dsp:nvSpPr>
        <dsp:cNvPr id="0" name=""/>
        <dsp:cNvSpPr/>
      </dsp:nvSpPr>
      <dsp:spPr>
        <a:xfrm>
          <a:off x="0" y="2410907"/>
          <a:ext cx="2840528" cy="1459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0" i="0" kern="1200" dirty="0"/>
            <a:t>Mind mapping is a </a:t>
          </a:r>
          <a:r>
            <a:rPr lang="en-GB" sz="1800" b="1" i="0" kern="1200" dirty="0"/>
            <a:t>dynamic</a:t>
          </a:r>
          <a:r>
            <a:rPr lang="en-GB" sz="1800" b="0" i="0" kern="1200" dirty="0"/>
            <a:t> and </a:t>
          </a:r>
          <a:r>
            <a:rPr lang="en-GB" sz="1800" b="1" i="0" kern="1200" dirty="0"/>
            <a:t>visual</a:t>
          </a:r>
          <a:r>
            <a:rPr lang="en-GB" sz="1800" b="0" i="0" kern="1200" dirty="0"/>
            <a:t> note-taking method that engages active participation and critical thinking.</a:t>
          </a:r>
          <a:endParaRPr lang="en-US" sz="1800" kern="1200" dirty="0"/>
        </a:p>
      </dsp:txBody>
      <dsp:txXfrm>
        <a:off x="0" y="2410907"/>
        <a:ext cx="2840528" cy="1459075"/>
      </dsp:txXfrm>
    </dsp:sp>
    <dsp:sp modelId="{7A027DCC-99A3-4986-B8F4-43C463E78061}">
      <dsp:nvSpPr>
        <dsp:cNvPr id="0" name=""/>
        <dsp:cNvSpPr/>
      </dsp:nvSpPr>
      <dsp:spPr>
        <a:xfrm>
          <a:off x="3927830" y="869145"/>
          <a:ext cx="1235250" cy="123525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65AE6A-CC45-4282-B786-EDBE9FFAA05B}">
      <dsp:nvSpPr>
        <dsp:cNvPr id="0" name=""/>
        <dsp:cNvSpPr/>
      </dsp:nvSpPr>
      <dsp:spPr>
        <a:xfrm>
          <a:off x="4191080" y="1132395"/>
          <a:ext cx="708750" cy="7087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58091D-3A89-43D5-8E85-730861CE3676}">
      <dsp:nvSpPr>
        <dsp:cNvPr id="0" name=""/>
        <dsp:cNvSpPr/>
      </dsp:nvSpPr>
      <dsp:spPr>
        <a:xfrm>
          <a:off x="3212681" y="2489145"/>
          <a:ext cx="2665548" cy="1131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0" i="0" kern="1200" dirty="0"/>
            <a:t>It involves creating a graphic representation of ideas or principles, showcasing their interrelations.</a:t>
          </a:r>
          <a:endParaRPr lang="en-US" sz="1800" kern="1200" dirty="0"/>
        </a:p>
      </dsp:txBody>
      <dsp:txXfrm>
        <a:off x="3212681" y="2489145"/>
        <a:ext cx="2665548" cy="1131794"/>
      </dsp:txXfrm>
    </dsp:sp>
    <dsp:sp modelId="{67BD9BB2-93F0-49D8-8DC4-6E4D8C6A97DE}">
      <dsp:nvSpPr>
        <dsp:cNvPr id="0" name=""/>
        <dsp:cNvSpPr/>
      </dsp:nvSpPr>
      <dsp:spPr>
        <a:xfrm>
          <a:off x="7747588" y="818095"/>
          <a:ext cx="1235250" cy="123525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4D5D5D-7BB6-4902-A603-06E415159E88}">
      <dsp:nvSpPr>
        <dsp:cNvPr id="0" name=""/>
        <dsp:cNvSpPr/>
      </dsp:nvSpPr>
      <dsp:spPr>
        <a:xfrm>
          <a:off x="8010838" y="1081345"/>
          <a:ext cx="708750" cy="7087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D5CE80-E0A7-47E9-AAA9-468D64FFBE31}">
      <dsp:nvSpPr>
        <dsp:cNvPr id="0" name=""/>
        <dsp:cNvSpPr/>
      </dsp:nvSpPr>
      <dsp:spPr>
        <a:xfrm>
          <a:off x="6250383" y="2469276"/>
          <a:ext cx="4265217" cy="1335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0" i="0" kern="1200" dirty="0"/>
            <a:t>This method starts with a </a:t>
          </a:r>
          <a:r>
            <a:rPr lang="en-GB" sz="1800" b="1" i="0" kern="1200" dirty="0"/>
            <a:t>central topic</a:t>
          </a:r>
          <a:r>
            <a:rPr lang="en-GB" sz="1800" b="0" i="0" kern="1200" dirty="0"/>
            <a:t> and then </a:t>
          </a:r>
          <a:r>
            <a:rPr lang="en-GB" sz="1800" b="1" i="0" kern="1200" dirty="0"/>
            <a:t>branches out</a:t>
          </a:r>
          <a:r>
            <a:rPr lang="en-GB" sz="1800" b="0" i="0" kern="1200" dirty="0"/>
            <a:t> to connect subtopics, details, and concepts, often enhanced with colours or images for visual appeal</a:t>
          </a:r>
          <a:r>
            <a:rPr lang="en-GB" sz="1300" b="0" i="0" kern="1200" dirty="0"/>
            <a:t>.</a:t>
          </a:r>
          <a:endParaRPr lang="en-US" sz="1300" kern="1200" dirty="0"/>
        </a:p>
      </dsp:txBody>
      <dsp:txXfrm>
        <a:off x="6250383" y="2469276"/>
        <a:ext cx="4265217" cy="133599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DC1015-AE75-4E34-B1ED-67457BADF841}">
      <dsp:nvSpPr>
        <dsp:cNvPr id="0" name=""/>
        <dsp:cNvSpPr/>
      </dsp:nvSpPr>
      <dsp:spPr>
        <a:xfrm>
          <a:off x="0" y="4308"/>
          <a:ext cx="114808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13CBCC-CFBF-4BB1-BB15-4499C7A26264}">
      <dsp:nvSpPr>
        <dsp:cNvPr id="0" name=""/>
        <dsp:cNvSpPr/>
      </dsp:nvSpPr>
      <dsp:spPr>
        <a:xfrm>
          <a:off x="0" y="4308"/>
          <a:ext cx="11480800" cy="700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The Charting method (also known as grid notes) is an efficient note-taking technique that </a:t>
          </a:r>
          <a:r>
            <a:rPr lang="en-GB" sz="2000" b="1" i="0" kern="1200" dirty="0"/>
            <a:t>organises information into charts</a:t>
          </a:r>
          <a:r>
            <a:rPr lang="en-GB" sz="2000" b="0" i="0" kern="1200" dirty="0"/>
            <a:t>.</a:t>
          </a:r>
          <a:endParaRPr lang="en-US" sz="2000" kern="1200" dirty="0"/>
        </a:p>
      </dsp:txBody>
      <dsp:txXfrm>
        <a:off x="0" y="4308"/>
        <a:ext cx="11480800" cy="700533"/>
      </dsp:txXfrm>
    </dsp:sp>
    <dsp:sp modelId="{46BE234D-16AB-4025-B512-F3D3196BB407}">
      <dsp:nvSpPr>
        <dsp:cNvPr id="0" name=""/>
        <dsp:cNvSpPr/>
      </dsp:nvSpPr>
      <dsp:spPr>
        <a:xfrm>
          <a:off x="0" y="704842"/>
          <a:ext cx="114808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6E0CCD-B6F9-4CE7-926C-7AF6325AED9F}">
      <dsp:nvSpPr>
        <dsp:cNvPr id="0" name=""/>
        <dsp:cNvSpPr/>
      </dsp:nvSpPr>
      <dsp:spPr>
        <a:xfrm>
          <a:off x="0" y="704842"/>
          <a:ext cx="11469588" cy="846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dirty="0"/>
            <a:t>This method divides a document into columns and rows, </a:t>
          </a:r>
          <a:r>
            <a:rPr lang="en-GB" sz="1800" b="1" i="0" kern="1200" dirty="0"/>
            <a:t>summarising topics</a:t>
          </a:r>
          <a:r>
            <a:rPr lang="en-GB" sz="1800" b="0" i="0" kern="1200" dirty="0"/>
            <a:t> and </a:t>
          </a:r>
          <a:r>
            <a:rPr lang="en-GB" sz="1800" b="1" i="0" kern="1200" dirty="0"/>
            <a:t>ideas</a:t>
          </a:r>
          <a:r>
            <a:rPr lang="en-GB" sz="1800" b="0" i="0" kern="1200" dirty="0"/>
            <a:t> for easy comparison. It's kind of like creating a spreadsheet, where each column categorises information, and each row focuses on a specific topic.</a:t>
          </a:r>
          <a:endParaRPr lang="en-US" sz="1800" kern="1200" dirty="0"/>
        </a:p>
      </dsp:txBody>
      <dsp:txXfrm>
        <a:off x="0" y="704842"/>
        <a:ext cx="11469588" cy="846272"/>
      </dsp:txXfrm>
    </dsp:sp>
    <dsp:sp modelId="{1D9115D3-9731-43F5-A4CF-ED2234238EFF}">
      <dsp:nvSpPr>
        <dsp:cNvPr id="0" name=""/>
        <dsp:cNvSpPr/>
      </dsp:nvSpPr>
      <dsp:spPr>
        <a:xfrm>
          <a:off x="0" y="1551115"/>
          <a:ext cx="114808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F8F60A-ABFB-482F-AEFC-2F7446440664}">
      <dsp:nvSpPr>
        <dsp:cNvPr id="0" name=""/>
        <dsp:cNvSpPr/>
      </dsp:nvSpPr>
      <dsp:spPr>
        <a:xfrm>
          <a:off x="0" y="1551115"/>
          <a:ext cx="11469588" cy="1128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t>This method works particularly well for subjects with clear, structured information or when comparing and contrasting data, since it helps with the visual organisation and retrieval of notes. It's ideal for </a:t>
          </a:r>
          <a:r>
            <a:rPr lang="en-GB" sz="1600" b="1" i="0" kern="1200" dirty="0"/>
            <a:t>comparing</a:t>
          </a:r>
          <a:r>
            <a:rPr lang="en-GB" sz="1600" b="0" i="0" kern="1200" dirty="0"/>
            <a:t> facts, statistics, or different concepts, and it's especially useful if you need to compare and synthesise information from </a:t>
          </a:r>
          <a:r>
            <a:rPr lang="en-GB" sz="1600" b="1" i="0" kern="1200" dirty="0"/>
            <a:t>numerous sources</a:t>
          </a:r>
          <a:r>
            <a:rPr lang="en-GB" sz="1600" b="0" i="0" kern="1200" dirty="0"/>
            <a:t> because it helps you to:</a:t>
          </a:r>
          <a:endParaRPr lang="en-US" sz="1600" kern="1200" dirty="0"/>
        </a:p>
      </dsp:txBody>
      <dsp:txXfrm>
        <a:off x="0" y="1551115"/>
        <a:ext cx="11469588" cy="1128840"/>
      </dsp:txXfrm>
    </dsp:sp>
    <dsp:sp modelId="{55B3CA1E-3F41-4BEA-9617-369AA3157B69}">
      <dsp:nvSpPr>
        <dsp:cNvPr id="0" name=""/>
        <dsp:cNvSpPr/>
      </dsp:nvSpPr>
      <dsp:spPr>
        <a:xfrm>
          <a:off x="0" y="2679955"/>
          <a:ext cx="114808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64D601-F1EC-4F4B-A23C-9EBC9B534F4B}">
      <dsp:nvSpPr>
        <dsp:cNvPr id="0" name=""/>
        <dsp:cNvSpPr/>
      </dsp:nvSpPr>
      <dsp:spPr>
        <a:xfrm>
          <a:off x="0" y="2679955"/>
          <a:ext cx="11480800" cy="700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pull all your notes together in one place;</a:t>
          </a:r>
          <a:endParaRPr lang="en-US" sz="2000" kern="1200" dirty="0"/>
        </a:p>
      </dsp:txBody>
      <dsp:txXfrm>
        <a:off x="0" y="2679955"/>
        <a:ext cx="11480800" cy="700533"/>
      </dsp:txXfrm>
    </dsp:sp>
    <dsp:sp modelId="{28916ACC-C2B1-405A-A8A9-52F0BE160D52}">
      <dsp:nvSpPr>
        <dsp:cNvPr id="0" name=""/>
        <dsp:cNvSpPr/>
      </dsp:nvSpPr>
      <dsp:spPr>
        <a:xfrm>
          <a:off x="0" y="3380489"/>
          <a:ext cx="114808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D45FE1-F571-4634-BD01-3F46D4E1155B}">
      <dsp:nvSpPr>
        <dsp:cNvPr id="0" name=""/>
        <dsp:cNvSpPr/>
      </dsp:nvSpPr>
      <dsp:spPr>
        <a:xfrm>
          <a:off x="0" y="3380489"/>
          <a:ext cx="11480800" cy="700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focus on finding just the information you need in the multiple sources;</a:t>
          </a:r>
          <a:endParaRPr lang="en-US" sz="2000" kern="1200" dirty="0"/>
        </a:p>
      </dsp:txBody>
      <dsp:txXfrm>
        <a:off x="0" y="3380489"/>
        <a:ext cx="11480800" cy="700533"/>
      </dsp:txXfrm>
    </dsp:sp>
    <dsp:sp modelId="{74FB605F-03E0-4B59-8CE3-46748BA03304}">
      <dsp:nvSpPr>
        <dsp:cNvPr id="0" name=""/>
        <dsp:cNvSpPr/>
      </dsp:nvSpPr>
      <dsp:spPr>
        <a:xfrm>
          <a:off x="0" y="4081023"/>
          <a:ext cx="114808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8430DE-80A8-4BF6-AD27-09E79FAEDD2B}">
      <dsp:nvSpPr>
        <dsp:cNvPr id="0" name=""/>
        <dsp:cNvSpPr/>
      </dsp:nvSpPr>
      <dsp:spPr>
        <a:xfrm>
          <a:off x="0" y="4081023"/>
          <a:ext cx="11480800" cy="700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identify patterns in the source information;</a:t>
          </a:r>
          <a:endParaRPr lang="en-US" sz="2000" kern="1200" dirty="0"/>
        </a:p>
      </dsp:txBody>
      <dsp:txXfrm>
        <a:off x="0" y="4081023"/>
        <a:ext cx="11480800" cy="700533"/>
      </dsp:txXfrm>
    </dsp:sp>
    <dsp:sp modelId="{0EEEF1AD-EFA4-4E0F-8374-43D162E29C72}">
      <dsp:nvSpPr>
        <dsp:cNvPr id="0" name=""/>
        <dsp:cNvSpPr/>
      </dsp:nvSpPr>
      <dsp:spPr>
        <a:xfrm>
          <a:off x="0" y="4781556"/>
          <a:ext cx="114808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922810-A41D-42D1-9581-0B86F4533B4B}">
      <dsp:nvSpPr>
        <dsp:cNvPr id="0" name=""/>
        <dsp:cNvSpPr/>
      </dsp:nvSpPr>
      <dsp:spPr>
        <a:xfrm>
          <a:off x="0" y="4781556"/>
          <a:ext cx="11480800" cy="700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plan, structure and write.</a:t>
          </a:r>
          <a:endParaRPr lang="en-US" sz="2000" kern="1200" dirty="0"/>
        </a:p>
      </dsp:txBody>
      <dsp:txXfrm>
        <a:off x="0" y="4781556"/>
        <a:ext cx="11480800" cy="70053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04307C-1892-4630-8646-C3631F1139D5}">
      <dsp:nvSpPr>
        <dsp:cNvPr id="0" name=""/>
        <dsp:cNvSpPr/>
      </dsp:nvSpPr>
      <dsp:spPr>
        <a:xfrm>
          <a:off x="0" y="28484"/>
          <a:ext cx="10515600" cy="131975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Annotation</a:t>
          </a:r>
          <a:r>
            <a:rPr lang="en-GB" sz="2400" b="0" i="0" kern="1200"/>
            <a:t> involves </a:t>
          </a:r>
          <a:r>
            <a:rPr lang="en-GB" sz="2400" b="1" i="0" kern="1200"/>
            <a:t>writing directly onto a text</a:t>
          </a:r>
          <a:r>
            <a:rPr lang="en-GB" sz="2400" b="0" i="0" kern="1200"/>
            <a:t> such as slides, lecture-notes, or a photocopy/scan. This might be done </a:t>
          </a:r>
          <a:r>
            <a:rPr lang="en-GB" sz="2400" b="1" i="0" kern="1200"/>
            <a:t>digitally</a:t>
          </a:r>
          <a:r>
            <a:rPr lang="en-GB" sz="2400" b="0" i="0" kern="1200"/>
            <a:t> or on </a:t>
          </a:r>
          <a:r>
            <a:rPr lang="en-GB" sz="2400" b="1" i="0" kern="1200"/>
            <a:t>printed </a:t>
          </a:r>
          <a:r>
            <a:rPr lang="en-GB" sz="2400" b="0" i="0" kern="1200"/>
            <a:t>materials. </a:t>
          </a:r>
          <a:endParaRPr lang="en-US" sz="2400" kern="1200"/>
        </a:p>
      </dsp:txBody>
      <dsp:txXfrm>
        <a:off x="64425" y="92909"/>
        <a:ext cx="10386750" cy="1190909"/>
      </dsp:txXfrm>
    </dsp:sp>
    <dsp:sp modelId="{FB1B6F19-73B8-4F6D-97FB-D92C856D8D57}">
      <dsp:nvSpPr>
        <dsp:cNvPr id="0" name=""/>
        <dsp:cNvSpPr/>
      </dsp:nvSpPr>
      <dsp:spPr>
        <a:xfrm>
          <a:off x="0" y="1417364"/>
          <a:ext cx="10515600" cy="131975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t>This method is ideal for efficiently engaging with content </a:t>
          </a:r>
          <a:r>
            <a:rPr lang="en-GB" sz="2400" b="1" i="0" kern="1200"/>
            <a:t>without extensive note-taking</a:t>
          </a:r>
          <a:r>
            <a:rPr lang="en-GB" sz="2400" b="0" i="0" kern="1200"/>
            <a:t>. You can even use it to take </a:t>
          </a:r>
          <a:r>
            <a:rPr lang="en-GB" sz="2400" b="1" i="0" kern="1200"/>
            <a:t>lecture notes</a:t>
          </a:r>
          <a:r>
            <a:rPr lang="en-GB" sz="2400" b="0" i="0" kern="1200"/>
            <a:t>, by writing your own notes directly onto a copy of the slides.</a:t>
          </a:r>
          <a:endParaRPr lang="en-US" sz="2400" kern="1200"/>
        </a:p>
      </dsp:txBody>
      <dsp:txXfrm>
        <a:off x="64425" y="1481789"/>
        <a:ext cx="10386750" cy="1190909"/>
      </dsp:txXfrm>
    </dsp:sp>
    <dsp:sp modelId="{EA796DCB-BA90-4D15-BF96-9A9555603934}">
      <dsp:nvSpPr>
        <dsp:cNvPr id="0" name=""/>
        <dsp:cNvSpPr/>
      </dsp:nvSpPr>
      <dsp:spPr>
        <a:xfrm>
          <a:off x="0" y="2806243"/>
          <a:ext cx="10515600" cy="131975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t>You can enhance your understanding by </a:t>
          </a:r>
          <a:r>
            <a:rPr lang="en-GB" sz="2400" b="1" i="0" kern="1200"/>
            <a:t>highlighting</a:t>
          </a:r>
          <a:r>
            <a:rPr lang="en-GB" sz="2400" b="0" i="0" kern="1200"/>
            <a:t>, </a:t>
          </a:r>
          <a:r>
            <a:rPr lang="en-GB" sz="2400" b="1" i="0" kern="1200"/>
            <a:t>underlining</a:t>
          </a:r>
          <a:r>
            <a:rPr lang="en-GB" sz="2400" b="0" i="0" kern="1200"/>
            <a:t>, and </a:t>
          </a:r>
          <a:r>
            <a:rPr lang="en-GB" sz="2400" b="1" i="0" kern="1200"/>
            <a:t>drawing </a:t>
          </a:r>
          <a:r>
            <a:rPr lang="en-GB" sz="2400" b="0" i="0" kern="1200"/>
            <a:t>on the slides of a text, making it easier to grasp key points and establish connections with the material.</a:t>
          </a:r>
          <a:endParaRPr lang="en-US" sz="2400" kern="1200"/>
        </a:p>
      </dsp:txBody>
      <dsp:txXfrm>
        <a:off x="64425" y="2870668"/>
        <a:ext cx="10386750" cy="119090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B33A24-E58A-4F9D-A202-787A26AB8013}">
      <dsp:nvSpPr>
        <dsp:cNvPr id="0" name=""/>
        <dsp:cNvSpPr/>
      </dsp:nvSpPr>
      <dsp:spPr>
        <a:xfrm>
          <a:off x="0" y="3245"/>
          <a:ext cx="10515600" cy="691332"/>
        </a:xfrm>
        <a:prstGeom prst="roundRect">
          <a:avLst>
            <a:gd name="adj" fmla="val 10000"/>
          </a:avLst>
        </a:prstGeom>
        <a:solidFill>
          <a:schemeClr val="accent1">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10DF6BD0-B14E-47B3-8BED-6E48CF42F1A1}">
      <dsp:nvSpPr>
        <dsp:cNvPr id="0" name=""/>
        <dsp:cNvSpPr/>
      </dsp:nvSpPr>
      <dsp:spPr>
        <a:xfrm>
          <a:off x="209128" y="158795"/>
          <a:ext cx="380233" cy="3802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D19EF84-63E2-4609-8A84-1BE6518A11FD}">
      <dsp:nvSpPr>
        <dsp:cNvPr id="0" name=""/>
        <dsp:cNvSpPr/>
      </dsp:nvSpPr>
      <dsp:spPr>
        <a:xfrm>
          <a:off x="798489" y="3245"/>
          <a:ext cx="9717110" cy="691332"/>
        </a:xfrm>
        <a:prstGeom prst="rect">
          <a:avLst/>
        </a:prstGeom>
        <a:solidFill>
          <a:schemeClr val="accent2">
            <a:lumMod val="40000"/>
            <a:lumOff val="60000"/>
          </a:schemeClr>
        </a:solid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73166" tIns="73166" rIns="73166" bIns="73166" numCol="1" spcCol="1270" anchor="ctr" anchorCtr="0">
          <a:noAutofit/>
        </a:bodyPr>
        <a:lstStyle/>
        <a:p>
          <a:pPr marL="0" lvl="0" indent="0" algn="l" defTabSz="755650">
            <a:lnSpc>
              <a:spcPct val="100000"/>
            </a:lnSpc>
            <a:spcBef>
              <a:spcPct val="0"/>
            </a:spcBef>
            <a:spcAft>
              <a:spcPct val="35000"/>
            </a:spcAft>
            <a:buNone/>
          </a:pPr>
          <a:r>
            <a:rPr lang="en-GB" sz="1700" b="0" i="0" kern="1200" dirty="0"/>
            <a:t>Get a copy of the text you want to annotate either by </a:t>
          </a:r>
          <a:r>
            <a:rPr lang="en-GB" sz="1700" b="1" i="0" kern="1200" dirty="0"/>
            <a:t>downloading </a:t>
          </a:r>
          <a:r>
            <a:rPr lang="en-GB" sz="1700" b="0" i="0" kern="1200" dirty="0"/>
            <a:t>or </a:t>
          </a:r>
          <a:r>
            <a:rPr lang="en-GB" sz="1700" b="1" i="0" kern="1200" dirty="0"/>
            <a:t>printing </a:t>
          </a:r>
          <a:r>
            <a:rPr lang="en-GB" sz="1700" b="0" i="0" kern="1200" dirty="0"/>
            <a:t>. </a:t>
          </a:r>
          <a:r>
            <a:rPr lang="en-GB" sz="1700" b="1" i="0" kern="1200" dirty="0"/>
            <a:t>Read</a:t>
          </a:r>
          <a:r>
            <a:rPr lang="en-GB" sz="1700" b="0" i="0" kern="1200" dirty="0"/>
            <a:t> the content and write down any </a:t>
          </a:r>
          <a:r>
            <a:rPr lang="en-GB" sz="1700" b="1" i="0" kern="1200" dirty="0"/>
            <a:t>questions</a:t>
          </a:r>
          <a:r>
            <a:rPr lang="en-GB" sz="1700" b="0" i="0" kern="1200" dirty="0"/>
            <a:t> or remarks it provokes.</a:t>
          </a:r>
          <a:endParaRPr lang="en-US" sz="1700" kern="1200" dirty="0"/>
        </a:p>
      </dsp:txBody>
      <dsp:txXfrm>
        <a:off x="798489" y="3245"/>
        <a:ext cx="9717110" cy="691332"/>
      </dsp:txXfrm>
    </dsp:sp>
    <dsp:sp modelId="{F7C66005-6ED5-4E27-B62A-7E669551953B}">
      <dsp:nvSpPr>
        <dsp:cNvPr id="0" name=""/>
        <dsp:cNvSpPr/>
      </dsp:nvSpPr>
      <dsp:spPr>
        <a:xfrm>
          <a:off x="0" y="867411"/>
          <a:ext cx="10515600" cy="691332"/>
        </a:xfrm>
        <a:prstGeom prst="roundRect">
          <a:avLst>
            <a:gd name="adj" fmla="val 10000"/>
          </a:avLst>
        </a:prstGeom>
        <a:solidFill>
          <a:schemeClr val="accent1">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F3F7A26D-C451-4E21-A2FE-46F5BE31D109}">
      <dsp:nvSpPr>
        <dsp:cNvPr id="0" name=""/>
        <dsp:cNvSpPr/>
      </dsp:nvSpPr>
      <dsp:spPr>
        <a:xfrm>
          <a:off x="209128" y="1022961"/>
          <a:ext cx="380233" cy="3802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C5F1C7-6BD8-45EC-84C2-03B52B88ABF0}">
      <dsp:nvSpPr>
        <dsp:cNvPr id="0" name=""/>
        <dsp:cNvSpPr/>
      </dsp:nvSpPr>
      <dsp:spPr>
        <a:xfrm>
          <a:off x="798489" y="867411"/>
          <a:ext cx="9717110" cy="691332"/>
        </a:xfrm>
        <a:prstGeom prst="rect">
          <a:avLst/>
        </a:prstGeom>
        <a:solidFill>
          <a:schemeClr val="accent4">
            <a:lumMod val="40000"/>
            <a:lumOff val="60000"/>
          </a:schemeClr>
        </a:solid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73166" tIns="73166" rIns="73166" bIns="73166" numCol="1" spcCol="1270" anchor="ctr" anchorCtr="0">
          <a:noAutofit/>
        </a:bodyPr>
        <a:lstStyle/>
        <a:p>
          <a:pPr marL="0" lvl="0" indent="0" algn="l" defTabSz="755650">
            <a:lnSpc>
              <a:spcPct val="100000"/>
            </a:lnSpc>
            <a:spcBef>
              <a:spcPct val="0"/>
            </a:spcBef>
            <a:spcAft>
              <a:spcPct val="35000"/>
            </a:spcAft>
            <a:buNone/>
          </a:pPr>
          <a:r>
            <a:rPr lang="en-GB" sz="1700" b="0" i="0" kern="1200" dirty="0"/>
            <a:t>Experiment with </a:t>
          </a:r>
          <a:r>
            <a:rPr lang="en-GB" sz="1700" b="1" i="0" kern="1200" dirty="0"/>
            <a:t>highlighting</a:t>
          </a:r>
          <a:r>
            <a:rPr lang="en-GB" sz="1700" b="0" i="0" kern="1200" dirty="0"/>
            <a:t>, </a:t>
          </a:r>
          <a:r>
            <a:rPr lang="en-GB" sz="1700" b="1" i="0" kern="1200" dirty="0"/>
            <a:t>underlining</a:t>
          </a:r>
          <a:r>
            <a:rPr lang="en-GB" sz="1700" b="0" i="0" kern="1200" dirty="0"/>
            <a:t>, and </a:t>
          </a:r>
          <a:r>
            <a:rPr lang="en-GB" sz="1700" b="1" i="0" kern="1200" dirty="0"/>
            <a:t>drawing</a:t>
          </a:r>
          <a:r>
            <a:rPr lang="en-GB" sz="1700" b="0" i="0" kern="1200" dirty="0"/>
            <a:t> when reading or taking notes.</a:t>
          </a:r>
          <a:endParaRPr lang="en-US" sz="1700" kern="1200" dirty="0"/>
        </a:p>
      </dsp:txBody>
      <dsp:txXfrm>
        <a:off x="798489" y="867411"/>
        <a:ext cx="9717110" cy="691332"/>
      </dsp:txXfrm>
    </dsp:sp>
    <dsp:sp modelId="{D5BD4F45-CCFC-4EEF-95FF-A187DB0FB363}">
      <dsp:nvSpPr>
        <dsp:cNvPr id="0" name=""/>
        <dsp:cNvSpPr/>
      </dsp:nvSpPr>
      <dsp:spPr>
        <a:xfrm>
          <a:off x="0" y="1731577"/>
          <a:ext cx="10515600" cy="691332"/>
        </a:xfrm>
        <a:prstGeom prst="roundRect">
          <a:avLst>
            <a:gd name="adj" fmla="val 10000"/>
          </a:avLst>
        </a:prstGeom>
        <a:solidFill>
          <a:schemeClr val="accent1">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93BEDE0F-1313-46F2-95F4-2F71D9493CD0}">
      <dsp:nvSpPr>
        <dsp:cNvPr id="0" name=""/>
        <dsp:cNvSpPr/>
      </dsp:nvSpPr>
      <dsp:spPr>
        <a:xfrm>
          <a:off x="209128" y="1887127"/>
          <a:ext cx="380233" cy="3802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sp>
    <dsp:sp modelId="{B821FDD1-A682-41FC-8ABC-B77FA06D16D6}">
      <dsp:nvSpPr>
        <dsp:cNvPr id="0" name=""/>
        <dsp:cNvSpPr/>
      </dsp:nvSpPr>
      <dsp:spPr>
        <a:xfrm>
          <a:off x="798489" y="1731577"/>
          <a:ext cx="9717110" cy="691332"/>
        </a:xfrm>
        <a:prstGeom prst="rect">
          <a:avLst/>
        </a:prstGeom>
        <a:solidFill>
          <a:schemeClr val="accent5">
            <a:lumMod val="60000"/>
            <a:lumOff val="40000"/>
          </a:schemeClr>
        </a:solid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73166" tIns="73166" rIns="73166" bIns="73166" numCol="1" spcCol="1270" anchor="ctr" anchorCtr="0">
          <a:noAutofit/>
        </a:bodyPr>
        <a:lstStyle/>
        <a:p>
          <a:pPr marL="0" lvl="0" indent="0" algn="l" defTabSz="755650">
            <a:lnSpc>
              <a:spcPct val="100000"/>
            </a:lnSpc>
            <a:spcBef>
              <a:spcPct val="0"/>
            </a:spcBef>
            <a:spcAft>
              <a:spcPct val="35000"/>
            </a:spcAft>
            <a:buNone/>
          </a:pPr>
          <a:r>
            <a:rPr lang="en-GB" sz="1700" b="0" i="0" kern="1200" dirty="0"/>
            <a:t>If you're taking notes on a lecture using a copy of the slides, </a:t>
          </a:r>
          <a:r>
            <a:rPr lang="en-GB" sz="1700" b="1" i="0" kern="1200" dirty="0"/>
            <a:t>listen actively</a:t>
          </a:r>
          <a:r>
            <a:rPr lang="en-GB" sz="1700" b="0" i="0" kern="1200" dirty="0"/>
            <a:t> and annotate the slides with </a:t>
          </a:r>
          <a:r>
            <a:rPr lang="en-GB" sz="1700" b="1" i="0" kern="1200" dirty="0"/>
            <a:t>important points</a:t>
          </a:r>
          <a:r>
            <a:rPr lang="en-GB" sz="1700" b="0" i="0" kern="1200" dirty="0"/>
            <a:t> and any </a:t>
          </a:r>
          <a:r>
            <a:rPr lang="en-GB" sz="1700" b="1" i="0" kern="1200" dirty="0"/>
            <a:t>questions</a:t>
          </a:r>
          <a:r>
            <a:rPr lang="en-GB" sz="1700" b="0" i="0" kern="1200" dirty="0"/>
            <a:t> you might have.</a:t>
          </a:r>
          <a:endParaRPr lang="en-US" sz="1700" kern="1200" dirty="0"/>
        </a:p>
      </dsp:txBody>
      <dsp:txXfrm>
        <a:off x="798489" y="1731577"/>
        <a:ext cx="9717110" cy="691332"/>
      </dsp:txXfrm>
    </dsp:sp>
    <dsp:sp modelId="{0F35904D-69E6-40E7-AC85-7FA85405460D}">
      <dsp:nvSpPr>
        <dsp:cNvPr id="0" name=""/>
        <dsp:cNvSpPr/>
      </dsp:nvSpPr>
      <dsp:spPr>
        <a:xfrm>
          <a:off x="0" y="2595743"/>
          <a:ext cx="10515600" cy="691332"/>
        </a:xfrm>
        <a:prstGeom prst="roundRect">
          <a:avLst>
            <a:gd name="adj" fmla="val 10000"/>
          </a:avLst>
        </a:prstGeom>
        <a:solidFill>
          <a:schemeClr val="accent1">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B2B48956-75C1-4DDA-85F4-0A99F5ED21FE}">
      <dsp:nvSpPr>
        <dsp:cNvPr id="0" name=""/>
        <dsp:cNvSpPr/>
      </dsp:nvSpPr>
      <dsp:spPr>
        <a:xfrm>
          <a:off x="209128" y="2751293"/>
          <a:ext cx="380233" cy="3802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5F9181-9A7F-480C-BD9E-1E0EE32D2BB2}">
      <dsp:nvSpPr>
        <dsp:cNvPr id="0" name=""/>
        <dsp:cNvSpPr/>
      </dsp:nvSpPr>
      <dsp:spPr>
        <a:xfrm>
          <a:off x="798489" y="2595743"/>
          <a:ext cx="9717110" cy="691332"/>
        </a:xfrm>
        <a:prstGeom prst="rect">
          <a:avLst/>
        </a:prstGeom>
        <a:solidFill>
          <a:schemeClr val="tx2">
            <a:lumMod val="25000"/>
            <a:lumOff val="75000"/>
          </a:schemeClr>
        </a:solid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73166" tIns="73166" rIns="73166" bIns="73166" numCol="1" spcCol="1270" anchor="ctr" anchorCtr="0">
          <a:noAutofit/>
        </a:bodyPr>
        <a:lstStyle/>
        <a:p>
          <a:pPr marL="0" lvl="0" indent="0" algn="l" defTabSz="755650">
            <a:lnSpc>
              <a:spcPct val="100000"/>
            </a:lnSpc>
            <a:spcBef>
              <a:spcPct val="0"/>
            </a:spcBef>
            <a:spcAft>
              <a:spcPct val="35000"/>
            </a:spcAft>
            <a:buNone/>
          </a:pPr>
          <a:r>
            <a:rPr lang="en-GB" sz="1700" b="0" i="0" kern="1200" dirty="0"/>
            <a:t>Aim to just </a:t>
          </a:r>
          <a:r>
            <a:rPr lang="en-GB" sz="1700" b="1" i="0" kern="1200" dirty="0"/>
            <a:t>capture essential details</a:t>
          </a:r>
          <a:r>
            <a:rPr lang="en-GB" sz="1700" b="0" i="0" kern="1200" dirty="0"/>
            <a:t> and </a:t>
          </a:r>
          <a:r>
            <a:rPr lang="en-GB" sz="1700" b="1" i="0" kern="1200" dirty="0"/>
            <a:t>concepts</a:t>
          </a:r>
          <a:r>
            <a:rPr lang="en-GB" sz="1700" b="0" i="0" kern="1200" dirty="0"/>
            <a:t> — </a:t>
          </a:r>
          <a:r>
            <a:rPr lang="en-GB" sz="1700" b="1" i="0" kern="1200" dirty="0"/>
            <a:t>avoid verbatim transcription</a:t>
          </a:r>
          <a:r>
            <a:rPr lang="en-GB" sz="1700" b="0" i="0" kern="1200" dirty="0"/>
            <a:t>. </a:t>
          </a:r>
          <a:endParaRPr lang="en-US" sz="1700" kern="1200" dirty="0"/>
        </a:p>
      </dsp:txBody>
      <dsp:txXfrm>
        <a:off x="798489" y="2595743"/>
        <a:ext cx="9717110" cy="691332"/>
      </dsp:txXfrm>
    </dsp:sp>
    <dsp:sp modelId="{26BFCF4E-14D1-4192-9930-48A7C9A2898B}">
      <dsp:nvSpPr>
        <dsp:cNvPr id="0" name=""/>
        <dsp:cNvSpPr/>
      </dsp:nvSpPr>
      <dsp:spPr>
        <a:xfrm>
          <a:off x="0" y="3459909"/>
          <a:ext cx="10515600" cy="691332"/>
        </a:xfrm>
        <a:prstGeom prst="roundRect">
          <a:avLst>
            <a:gd name="adj" fmla="val 10000"/>
          </a:avLst>
        </a:prstGeom>
        <a:solidFill>
          <a:schemeClr val="accent1">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9AC30D68-B0A4-4916-BED2-AC3CE760B3E0}">
      <dsp:nvSpPr>
        <dsp:cNvPr id="0" name=""/>
        <dsp:cNvSpPr/>
      </dsp:nvSpPr>
      <dsp:spPr>
        <a:xfrm>
          <a:off x="209128" y="3615459"/>
          <a:ext cx="380233" cy="3802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A50C96-CCFC-4891-B5F7-0AAE9E6CC59B}">
      <dsp:nvSpPr>
        <dsp:cNvPr id="0" name=""/>
        <dsp:cNvSpPr/>
      </dsp:nvSpPr>
      <dsp:spPr>
        <a:xfrm>
          <a:off x="798489" y="3459909"/>
          <a:ext cx="9717110" cy="691332"/>
        </a:xfrm>
        <a:prstGeom prst="rect">
          <a:avLst/>
        </a:prstGeom>
        <a:solidFill>
          <a:schemeClr val="accent1">
            <a:lumMod val="60000"/>
            <a:lumOff val="40000"/>
          </a:schemeClr>
        </a:solid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73166" tIns="73166" rIns="73166" bIns="73166" numCol="1" spcCol="1270" anchor="ctr" anchorCtr="0">
          <a:noAutofit/>
        </a:bodyPr>
        <a:lstStyle/>
        <a:p>
          <a:pPr marL="0" lvl="0" indent="0" algn="l" defTabSz="755650">
            <a:lnSpc>
              <a:spcPct val="100000"/>
            </a:lnSpc>
            <a:spcBef>
              <a:spcPct val="0"/>
            </a:spcBef>
            <a:spcAft>
              <a:spcPct val="35000"/>
            </a:spcAft>
            <a:buNone/>
          </a:pPr>
          <a:r>
            <a:rPr lang="en-GB" sz="1700" b="0" i="0" kern="1200" dirty="0"/>
            <a:t>Afterwards, </a:t>
          </a:r>
          <a:r>
            <a:rPr lang="en-GB" sz="1700" b="1" i="0" kern="1200" dirty="0"/>
            <a:t>re-read your annotations</a:t>
          </a:r>
          <a:r>
            <a:rPr lang="en-GB" sz="1700" b="0" i="0" kern="1200" dirty="0"/>
            <a:t> to ensure clarity and completeness.</a:t>
          </a:r>
          <a:endParaRPr lang="en-US" sz="1700" kern="1200" dirty="0"/>
        </a:p>
      </dsp:txBody>
      <dsp:txXfrm>
        <a:off x="798489" y="3459909"/>
        <a:ext cx="9717110" cy="69133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217633-434F-4921-91C2-1FB184352C1E}">
      <dsp:nvSpPr>
        <dsp:cNvPr id="0" name=""/>
        <dsp:cNvSpPr/>
      </dsp:nvSpPr>
      <dsp:spPr>
        <a:xfrm>
          <a:off x="0" y="0"/>
          <a:ext cx="8681220" cy="1424463"/>
        </a:xfrm>
        <a:prstGeom prst="roundRect">
          <a:avLst>
            <a:gd name="adj" fmla="val 10000"/>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Select one of the articles on the activity task page on Moodle</a:t>
          </a:r>
          <a:endParaRPr lang="en-US" sz="3700" kern="1200" dirty="0"/>
        </a:p>
      </dsp:txBody>
      <dsp:txXfrm>
        <a:off x="41721" y="41721"/>
        <a:ext cx="7208925" cy="1341021"/>
      </dsp:txXfrm>
    </dsp:sp>
    <dsp:sp modelId="{EC0EF47B-E4AE-44D8-8B05-0ADCC7CB532A}">
      <dsp:nvSpPr>
        <dsp:cNvPr id="0" name=""/>
        <dsp:cNvSpPr/>
      </dsp:nvSpPr>
      <dsp:spPr>
        <a:xfrm>
          <a:off x="1531979" y="1741011"/>
          <a:ext cx="8681220" cy="1424463"/>
        </a:xfrm>
        <a:prstGeom prst="roundRect">
          <a:avLst>
            <a:gd name="adj" fmla="val 10000"/>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Read and apply one of the note taking strategies</a:t>
          </a:r>
          <a:endParaRPr lang="en-US" sz="3700" kern="1200"/>
        </a:p>
      </dsp:txBody>
      <dsp:txXfrm>
        <a:off x="1573700" y="1782732"/>
        <a:ext cx="6139896" cy="1341021"/>
      </dsp:txXfrm>
    </dsp:sp>
    <dsp:sp modelId="{46AEF2C6-09C0-4C57-9A0E-9DCD1018F6A1}">
      <dsp:nvSpPr>
        <dsp:cNvPr id="0" name=""/>
        <dsp:cNvSpPr/>
      </dsp:nvSpPr>
      <dsp:spPr>
        <a:xfrm>
          <a:off x="7755318" y="1119786"/>
          <a:ext cx="925901" cy="925901"/>
        </a:xfrm>
        <a:prstGeom prst="downArrow">
          <a:avLst>
            <a:gd name="adj1" fmla="val 55000"/>
            <a:gd name="adj2" fmla="val 45000"/>
          </a:avLst>
        </a:prstGeom>
        <a:solidFill>
          <a:schemeClr val="accent2">
            <a:alpha val="90000"/>
            <a:tint val="40000"/>
            <a:hueOff val="0"/>
            <a:satOff val="0"/>
            <a:lumOff val="0"/>
            <a:alphaOff val="0"/>
          </a:schemeClr>
        </a:solidFill>
        <a:ln w="1079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63646" y="1119786"/>
        <a:ext cx="509245" cy="69674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14C67D-B906-455D-BA57-3AC7BDDD5AB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332E0C-8512-4414-B261-B516F8BA774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275B80D-FABD-4FC7-8A89-6B424C925E22}" type="datetime1">
              <a:rPr lang="en-GB" smtClean="0"/>
              <a:t>09/07/2026</a:t>
            </a:fld>
            <a:endParaRPr lang="en-GB"/>
          </a:p>
        </p:txBody>
      </p:sp>
      <p:sp>
        <p:nvSpPr>
          <p:cNvPr id="4" name="Footer Placeholder 3">
            <a:extLst>
              <a:ext uri="{FF2B5EF4-FFF2-40B4-BE49-F238E27FC236}">
                <a16:creationId xmlns:a16="http://schemas.microsoft.com/office/drawing/2014/main" id="{9286510F-EAB7-49FF-882B-FACF21CCB66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B226CFF-3858-4E44-8689-2174855E04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9FA676-98A1-4ED8-86AE-3FF061B14C58}" type="slidenum">
              <a:rPr lang="en-GB" smtClean="0"/>
              <a:t>‹#›</a:t>
            </a:fld>
            <a:endParaRPr lang="en-GB"/>
          </a:p>
        </p:txBody>
      </p:sp>
    </p:spTree>
    <p:extLst>
      <p:ext uri="{BB962C8B-B14F-4D97-AF65-F5344CB8AC3E}">
        <p14:creationId xmlns:p14="http://schemas.microsoft.com/office/powerpoint/2010/main" val="1943862039"/>
      </p:ext>
    </p:extLst>
  </p:cSld>
  <p:clrMap bg1="lt1" tx1="dk1" bg2="lt2" tx2="dk2" accent1="accent1" accent2="accent2" accent3="accent3" accent4="accent4" accent5="accent5" accent6="accent6" hlink="hlink" folHlink="folHlink"/>
  <p:hf hdr="0" ftr="0" dt="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27T10:26:54.546"/>
    </inkml:context>
    <inkml:brush xml:id="br0">
      <inkml:brushProperty name="width" value="0.035" units="cm"/>
      <inkml:brushProperty name="height" value="0.035" units="cm"/>
      <inkml:brushProperty name="color" value="#E71224"/>
    </inkml:brush>
  </inkml:definitions>
  <inkml:trace contextRef="#ctx0" brushRef="#br0">1 964 24575,'1'-28'0,"2"-1"0,1 0 0,2 1 0,0 0 0,2 0 0,1 0 0,1 1 0,2 1 0,21-39 0,16-15 0,90-113 0,-121 170 0,0 2 0,1 0 0,32-26 0,-40 38 0,1 1 0,-1 0 0,1 1 0,1 0 0,0 1 0,-1 0 0,2 1 0,23-6 0,114-24 0,188-33 0,133-11 0,-428 73 0,0 1 0,1 3 0,0 1 0,57 7 0,-71-4 0,-1 2 0,1 1 0,-1 1 0,0 1 0,-1 2 0,1 1 0,-2 1 0,0 2 0,0 1 0,-1 0 0,-1 3 0,39 30 0,81 70 0,-102-85 0,-1 2 0,-2 2 0,-1 2 0,51 62 0,265 430 0,-266-392 0,-38-61 0,-31-49 0,20 38 0,47 78 0,-56-85-682,71 98-1,-82-129-6143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27T10:26:58.835"/>
    </inkml:context>
    <inkml:brush xml:id="br0">
      <inkml:brushProperty name="width" value="0.035" units="cm"/>
      <inkml:brushProperty name="height" value="0.035" units="cm"/>
      <inkml:brushProperty name="color" value="#E71224"/>
    </inkml:brush>
  </inkml:definitions>
  <inkml:trace contextRef="#ctx0" brushRef="#br0">0 143 24575,'1'-1'0,"-1"-1"0,0 1 0,1-1 0,-1 1 0,1-1 0,0 1 0,-1 0 0,1-1 0,0 1 0,0 0 0,0 0 0,0 0 0,0 0 0,0-1 0,0 1 0,0 0 0,0 1 0,1-1 0,1-1 0,34-18 0,-16 10 0,-4-2 0,0 2 0,0 0 0,1 0 0,0 2 0,1 0 0,0 2 0,0 0 0,1 1 0,-1 0 0,1 2 0,34-2 0,280 5 0,-134 2 0,-186-1 0,-1 1 0,0 0 0,1 0 0,-1 2 0,0-1 0,0 2 0,-1 0 0,1 0 0,-1 1 0,0 1 0,-1 0 0,20 15 0,-5-1 0,-2 1 0,0 1 0,-1 2 0,22 30 0,-36-42 0,0 0 0,-1 1 0,0 0 0,-1 0 0,0 1 0,-2 0 0,1 0 0,-2 0 0,5 27 0,-5 3 0,-1 0 0,-3 52 0,-1-94 0,-1 76 0,3 170 0,5-206 0,16 64 0,-13-74 0,-2 1 0,-1 1 0,2 52 0,-9-27-52,0-23-386,1-1 1,5 38-1,1-41-6388</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27T10:27:03.495"/>
    </inkml:context>
    <inkml:brush xml:id="br0">
      <inkml:brushProperty name="width" value="0.035" units="cm"/>
      <inkml:brushProperty name="height" value="0.035" units="cm"/>
      <inkml:brushProperty name="color" value="#E71224"/>
    </inkml:brush>
  </inkml:definitions>
  <inkml:trace contextRef="#ctx0" brushRef="#br0">706 5 24575,'-71'-2'0,"40"0"0,0 1 0,-61 8 0,87-6 0,1 0 0,-1 1 0,1 0 0,0 0 0,-1 0 0,1 0 0,0 1 0,0-1 0,1 1 0,-1 0 0,0 0 0,-3 5 0,-37 48 0,29-35 0,-38 49 0,4 2 0,3 2 0,3 2 0,-62 154 0,96-208 0,2 0 0,0 1 0,1-1 0,1 1 0,1 0 0,-1 40 0,-8 127 0,0-6 0,14 305 0,-1-484-59,0-1 0,0 1-1,0-1 1,0 1-1,1-1 1,0 1 0,0-1-1,0 0 1,0 1 0,1-1-1,0 0 1,0 0 0,0 0-1,0 0 1,1 0-1,-1 0 1,1-1 0,0 1-1,0-1 1,0 0 0,1 0-1,4 3 1,7 3-6767</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27T10:27:06.779"/>
    </inkml:context>
    <inkml:brush xml:id="br0">
      <inkml:brushProperty name="width" value="0.035" units="cm"/>
      <inkml:brushProperty name="height" value="0.035" units="cm"/>
      <inkml:brushProperty name="color" value="#E71224"/>
    </inkml:brush>
  </inkml:definitions>
  <inkml:trace contextRef="#ctx0" brushRef="#br0">1 650 24575,'1'-8'0,"0"1"0,0-1 0,1 0 0,0 1 0,0-1 0,1 1 0,0 0 0,1 0 0,-1 0 0,1 0 0,0 0 0,1 1 0,0 0 0,0 0 0,10-9 0,10-8 0,1 1 0,35-23 0,-41 31 0,18-13 0,1 1 0,47-22 0,-38 25 0,222-99 0,-180 86 0,153-54 0,-199 77 0,1 2 0,0 2 0,78-6 0,290 10 0,-300 6 0,-98 0 0,1 1 0,-1 0 0,0 1 0,0 1 0,0 0 0,0 1 0,26 13 0,97 61 0,-106-59 0,48 33 0,-2 3 0,106 98 0,38 72 0,-189-191-1365,-18-18-5461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27T10:27:09.746"/>
    </inkml:context>
    <inkml:brush xml:id="br0">
      <inkml:brushProperty name="width" value="0.035" units="cm"/>
      <inkml:brushProperty name="height" value="0.035" units="cm"/>
      <inkml:brushProperty name="color" value="#E71224"/>
    </inkml:brush>
  </inkml:definitions>
  <inkml:trace contextRef="#ctx0" brushRef="#br0">61 1 24575,'-6'6'0,"0"1"0,1 1 0,0-1 0,0 1 0,0 0 0,1 0 0,0 0 0,1 0 0,0 1 0,0 0 0,1 0 0,-3 17 0,2 6 0,2 0 0,3 43 0,-1-24 0,3-6 0,2 0 0,1-1 0,24 76 0,-18-86 0,2 0 0,1-2 0,1 0 0,1-1 0,39 48 0,-6-6 0,-15-20 0,79 88 0,-63-73 0,-40-50 0,1 0 0,22 23 0,-4-13 30,0-1 0,2-2 0,58 34 0,115 45-1515,-171-88-5341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27T10:27:14.311"/>
    </inkml:context>
    <inkml:brush xml:id="br0">
      <inkml:brushProperty name="width" value="0.035" units="cm"/>
      <inkml:brushProperty name="height" value="0.035" units="cm"/>
      <inkml:brushProperty name="color" value="#E71224"/>
    </inkml:brush>
  </inkml:definitions>
  <inkml:trace contextRef="#ctx0" brushRef="#br0">0 17 24575,'0'-1'0,"0"1"0,0-1 0,0 0 0,0 1 0,0-1 0,0 0 0,0 1 0,0-1 0,1 1 0,-1-1 0,0 0 0,0 1 0,1-1 0,-1 0 0,0 1 0,1-1 0,-1 1 0,0-1 0,1 1 0,-1-1 0,1 1 0,-1-1 0,1 1 0,-1 0 0,1-1 0,-1 1 0,1 0 0,-1-1 0,1 1 0,0-1 0,22 4 0,19 18 0,-22-7 0,-2 2 0,0 0 0,0 1 0,-2 1 0,0 0 0,-1 1 0,-1 1 0,13 23 0,-2-4 0,3-1 0,1-1 0,2-2 0,47 43 0,-23-24 0,-16-15 0,-21-23 0,-1 0 0,-1 2 0,0-1 0,-1 2 0,-1 0 0,-1 1 0,-1 0 0,12 28 0,83 209 0,-100-231 0,-2 1 0,-1-1 0,0 1 0,-2-1 0,-2 1 0,0 0 0,-7 44 0,5-61 0,-1 0 0,0 0 0,-1 0 0,0 0 0,0 0 0,-1-1 0,-1 0 0,0 0 0,0 0 0,-10 10 0,-21 34 0,6-4 59,-63 74-1,58-79-799,-56 89 0,81-112-6085</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27T10:27:25.474"/>
    </inkml:context>
    <inkml:brush xml:id="br0">
      <inkml:brushProperty name="width" value="0.035" units="cm"/>
      <inkml:brushProperty name="height" value="0.035" units="cm"/>
      <inkml:brushProperty name="color" value="#E71224"/>
    </inkml:brush>
  </inkml:definitions>
  <inkml:trace contextRef="#ctx0" brushRef="#br0">0 678 24575,'2'-10'0,"0"0"0,1 0 0,-1 0 0,2 1 0,-1-1 0,2 1 0,-1 0 0,1 0 0,0 0 0,1 1 0,0 0 0,1 0 0,7-8 0,-3 3 0,59-67 0,3 4 0,3 3 0,128-93 0,-191 155 0,1 1 0,0 1 0,0 0 0,1 1 0,0 1 0,0 0 0,1 1 0,-1 1 0,1 0 0,1 1 0,-1 1 0,24-2 0,801-41 0,-821 47 0,0 0 0,1 2 0,-1 0 0,0 1 0,0 1 0,-1 1 0,1 1 0,-1 0 0,-1 2 0,1 0 0,19 14 0,-2 1 0,-2 1 0,0 2 0,-2 1 0,37 43 0,-53-52-1365,-3-3-5461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27T10:28:21.496"/>
    </inkml:context>
    <inkml:brush xml:id="br0">
      <inkml:brushProperty name="width" value="0.035" units="cm"/>
      <inkml:brushProperty name="height" value="0.035" units="cm"/>
      <inkml:brushProperty name="color" value="#E71224"/>
    </inkml:brush>
  </inkml:definitions>
  <inkml:trace contextRef="#ctx0" brushRef="#br0">1 0 24575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CF671F2-2E7C-46ED-BAF7-C6A1BAC40ED2}" type="datetime1">
              <a:rPr lang="en-GB" noProof="0" smtClean="0"/>
              <a:t>09/07/2026</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B8B270D-091D-4ED2-8C85-0898DD7D9F21}" type="slidenum">
              <a:rPr lang="en-GB" noProof="0" smtClean="0"/>
              <a:t>‹#›</a:t>
            </a:fld>
            <a:endParaRPr lang="en-GB" noProof="0"/>
          </a:p>
        </p:txBody>
      </p:sp>
    </p:spTree>
    <p:extLst>
      <p:ext uri="{BB962C8B-B14F-4D97-AF65-F5344CB8AC3E}">
        <p14:creationId xmlns:p14="http://schemas.microsoft.com/office/powerpoint/2010/main" val="225311874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5B8B270D-091D-4ED2-8C85-0898DD7D9F21}" type="slidenum">
              <a:rPr lang="en-GB" smtClean="0"/>
              <a:t>1</a:t>
            </a:fld>
            <a:endParaRPr lang="en-GB"/>
          </a:p>
        </p:txBody>
      </p:sp>
    </p:spTree>
    <p:extLst>
      <p:ext uri="{BB962C8B-B14F-4D97-AF65-F5344CB8AC3E}">
        <p14:creationId xmlns:p14="http://schemas.microsoft.com/office/powerpoint/2010/main" val="2490102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4522" y="874663"/>
            <a:ext cx="4650901" cy="2334637"/>
          </a:xfrm>
        </p:spPr>
        <p:txBody>
          <a:bodyPr rtlCol="0">
            <a:normAutofit/>
          </a:bodyPr>
          <a:lstStyle>
            <a:lvl1pPr algn="ctr">
              <a:defRPr sz="4800"/>
            </a:lvl1pPr>
          </a:lstStyle>
          <a:p>
            <a:pPr rtl="0"/>
            <a:r>
              <a:rPr lang="en-US" noProof="0"/>
              <a:t>Click to edit Master title style</a:t>
            </a:r>
            <a:endParaRPr lang="en-GB" noProof="0"/>
          </a:p>
        </p:txBody>
      </p:sp>
      <p:grpSp>
        <p:nvGrpSpPr>
          <p:cNvPr id="6" name="Group 5" hidden="1">
            <a:extLst>
              <a:ext uri="{FF2B5EF4-FFF2-40B4-BE49-F238E27FC236}">
                <a16:creationId xmlns:a16="http://schemas.microsoft.com/office/drawing/2014/main" id="{F44A4473-D4D4-4E24-B542-C5D63C28DA7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153976" y="457964"/>
            <a:ext cx="6009066" cy="5914582"/>
            <a:chOff x="6153976" y="457964"/>
            <a:chExt cx="6009066" cy="5914582"/>
          </a:xfrm>
        </p:grpSpPr>
        <p:grpSp>
          <p:nvGrpSpPr>
            <p:cNvPr id="7" name="Group 6">
              <a:extLst>
                <a:ext uri="{FF2B5EF4-FFF2-40B4-BE49-F238E27FC236}">
                  <a16:creationId xmlns:a16="http://schemas.microsoft.com/office/drawing/2014/main" id="{14CA4A32-A016-460F-8B99-22A5D265B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86" name="Freeform 68">
                <a:extLst>
                  <a:ext uri="{FF2B5EF4-FFF2-40B4-BE49-F238E27FC236}">
                    <a16:creationId xmlns:a16="http://schemas.microsoft.com/office/drawing/2014/main" id="{84DB1BC2-B158-4DA5-9164-843E6B566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Freeform 69">
                <a:extLst>
                  <a:ext uri="{FF2B5EF4-FFF2-40B4-BE49-F238E27FC236}">
                    <a16:creationId xmlns:a16="http://schemas.microsoft.com/office/drawing/2014/main" id="{751FDE2E-D749-401E-B3BA-66B2F5231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70">
                <a:extLst>
                  <a:ext uri="{FF2B5EF4-FFF2-40B4-BE49-F238E27FC236}">
                    <a16:creationId xmlns:a16="http://schemas.microsoft.com/office/drawing/2014/main" id="{49546377-E2EE-4854-AA84-5575789BA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8" name="Group 7">
              <a:extLst>
                <a:ext uri="{FF2B5EF4-FFF2-40B4-BE49-F238E27FC236}">
                  <a16:creationId xmlns:a16="http://schemas.microsoft.com/office/drawing/2014/main" id="{04FCC465-42B8-456F-951F-8C51A42F97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48" name="Oval 47">
                <a:extLst>
                  <a:ext uri="{FF2B5EF4-FFF2-40B4-BE49-F238E27FC236}">
                    <a16:creationId xmlns:a16="http://schemas.microsoft.com/office/drawing/2014/main" id="{3D7F8A9A-8A53-4FD3-855C-C49B035C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49" name="Group 48">
                <a:extLst>
                  <a:ext uri="{FF2B5EF4-FFF2-40B4-BE49-F238E27FC236}">
                    <a16:creationId xmlns:a16="http://schemas.microsoft.com/office/drawing/2014/main" id="{AC347F99-AC7C-4DB2-8AAF-9E2A7AE62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4" name="Freeform 64">
                  <a:extLst>
                    <a:ext uri="{FF2B5EF4-FFF2-40B4-BE49-F238E27FC236}">
                      <a16:creationId xmlns:a16="http://schemas.microsoft.com/office/drawing/2014/main" id="{89B06C37-E219-479D-B324-0DC7D0565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5" name="Freeform 81">
                  <a:extLst>
                    <a:ext uri="{FF2B5EF4-FFF2-40B4-BE49-F238E27FC236}">
                      <a16:creationId xmlns:a16="http://schemas.microsoft.com/office/drawing/2014/main" id="{29A1D878-CEA2-41DC-8638-A85231672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6" name="Freeform 61">
                  <a:extLst>
                    <a:ext uri="{FF2B5EF4-FFF2-40B4-BE49-F238E27FC236}">
                      <a16:creationId xmlns:a16="http://schemas.microsoft.com/office/drawing/2014/main" id="{99394209-57ED-4126-A8DC-0862D1FA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7" name="Freeform 78">
                  <a:extLst>
                    <a:ext uri="{FF2B5EF4-FFF2-40B4-BE49-F238E27FC236}">
                      <a16:creationId xmlns:a16="http://schemas.microsoft.com/office/drawing/2014/main" id="{A48B0004-4618-4D71-88D1-A2FEE4F0A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8" name="Freeform 84">
                  <a:extLst>
                    <a:ext uri="{FF2B5EF4-FFF2-40B4-BE49-F238E27FC236}">
                      <a16:creationId xmlns:a16="http://schemas.microsoft.com/office/drawing/2014/main" id="{4D1C172B-2446-428A-A518-FE1B5FCE0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7">
                  <a:extLst>
                    <a:ext uri="{FF2B5EF4-FFF2-40B4-BE49-F238E27FC236}">
                      <a16:creationId xmlns:a16="http://schemas.microsoft.com/office/drawing/2014/main" id="{E359C795-FCC1-401F-B0B6-F722AE632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0">
                  <a:extLst>
                    <a:ext uri="{FF2B5EF4-FFF2-40B4-BE49-F238E27FC236}">
                      <a16:creationId xmlns:a16="http://schemas.microsoft.com/office/drawing/2014/main" id="{8260D102-71BB-497E-A5CF-743FB5987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59">
                  <a:extLst>
                    <a:ext uri="{FF2B5EF4-FFF2-40B4-BE49-F238E27FC236}">
                      <a16:creationId xmlns:a16="http://schemas.microsoft.com/office/drawing/2014/main" id="{811E3D98-A5FB-4BDE-A07D-A03EB898C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62">
                  <a:extLst>
                    <a:ext uri="{FF2B5EF4-FFF2-40B4-BE49-F238E27FC236}">
                      <a16:creationId xmlns:a16="http://schemas.microsoft.com/office/drawing/2014/main" id="{9E48CE7F-B4EF-4629-8706-6838C171E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65">
                  <a:extLst>
                    <a:ext uri="{FF2B5EF4-FFF2-40B4-BE49-F238E27FC236}">
                      <a16:creationId xmlns:a16="http://schemas.microsoft.com/office/drawing/2014/main" id="{C8EBC77A-0887-4128-A73B-2C0165C6F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79">
                  <a:extLst>
                    <a:ext uri="{FF2B5EF4-FFF2-40B4-BE49-F238E27FC236}">
                      <a16:creationId xmlns:a16="http://schemas.microsoft.com/office/drawing/2014/main" id="{7AF3D400-AAAA-47BD-922E-AA3A2AFA3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82">
                  <a:extLst>
                    <a:ext uri="{FF2B5EF4-FFF2-40B4-BE49-F238E27FC236}">
                      <a16:creationId xmlns:a16="http://schemas.microsoft.com/office/drawing/2014/main" id="{B0A3E6A0-609D-427D-9D34-E7CF184B4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85">
                  <a:extLst>
                    <a:ext uri="{FF2B5EF4-FFF2-40B4-BE49-F238E27FC236}">
                      <a16:creationId xmlns:a16="http://schemas.microsoft.com/office/drawing/2014/main" id="{DDE08965-A3F4-426A-924B-102A6F6FE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88">
                  <a:extLst>
                    <a:ext uri="{FF2B5EF4-FFF2-40B4-BE49-F238E27FC236}">
                      <a16:creationId xmlns:a16="http://schemas.microsoft.com/office/drawing/2014/main" id="{13FA8E6E-7F53-47E9-9BF8-1CD3130F4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78" name="Group 77">
                  <a:extLst>
                    <a:ext uri="{FF2B5EF4-FFF2-40B4-BE49-F238E27FC236}">
                      <a16:creationId xmlns:a16="http://schemas.microsoft.com/office/drawing/2014/main" id="{7A8A9991-EF8F-4128-9DB7-A2FA8CF2F6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79" name="Line 63">
                    <a:extLst>
                      <a:ext uri="{FF2B5EF4-FFF2-40B4-BE49-F238E27FC236}">
                        <a16:creationId xmlns:a16="http://schemas.microsoft.com/office/drawing/2014/main" id="{41E966B6-186E-4D17-B570-969B6951A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Line 66">
                    <a:extLst>
                      <a:ext uri="{FF2B5EF4-FFF2-40B4-BE49-F238E27FC236}">
                        <a16:creationId xmlns:a16="http://schemas.microsoft.com/office/drawing/2014/main" id="{918B08AD-5F3C-4FC5-8998-8524763C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Line 67">
                    <a:extLst>
                      <a:ext uri="{FF2B5EF4-FFF2-40B4-BE49-F238E27FC236}">
                        <a16:creationId xmlns:a16="http://schemas.microsoft.com/office/drawing/2014/main" id="{EDF72260-B0A1-47A1-9459-FDF4600AC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2" name="Line 80">
                    <a:extLst>
                      <a:ext uri="{FF2B5EF4-FFF2-40B4-BE49-F238E27FC236}">
                        <a16:creationId xmlns:a16="http://schemas.microsoft.com/office/drawing/2014/main" id="{C6A7FA58-53F7-4C2F-96D5-E97BB3CC6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3" name="Line 83">
                    <a:extLst>
                      <a:ext uri="{FF2B5EF4-FFF2-40B4-BE49-F238E27FC236}">
                        <a16:creationId xmlns:a16="http://schemas.microsoft.com/office/drawing/2014/main" id="{1B986617-481E-450F-8FAD-CA3086A3E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86">
                    <a:extLst>
                      <a:ext uri="{FF2B5EF4-FFF2-40B4-BE49-F238E27FC236}">
                        <a16:creationId xmlns:a16="http://schemas.microsoft.com/office/drawing/2014/main" id="{4D24CAEB-B2FE-4796-8E6E-DB5148C3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89">
                    <a:extLst>
                      <a:ext uri="{FF2B5EF4-FFF2-40B4-BE49-F238E27FC236}">
                        <a16:creationId xmlns:a16="http://schemas.microsoft.com/office/drawing/2014/main" id="{3D577B03-E6D9-4FFA-A799-E504CBF8D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43509C13-FDEE-45B0-B954-D80D6F38F0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56" name="Group 55">
                  <a:extLst>
                    <a:ext uri="{FF2B5EF4-FFF2-40B4-BE49-F238E27FC236}">
                      <a16:creationId xmlns:a16="http://schemas.microsoft.com/office/drawing/2014/main" id="{21FF647D-8D8A-43E8-A2E2-46D111783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0" name="Straight Connector 59">
                    <a:extLst>
                      <a:ext uri="{FF2B5EF4-FFF2-40B4-BE49-F238E27FC236}">
                        <a16:creationId xmlns:a16="http://schemas.microsoft.com/office/drawing/2014/main" id="{87B8728B-0A45-4551-99F0-CF33B850DA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FAA15D-9EFC-4A70-AC98-CB3EF00C3A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2" name="Rectangle 30">
                    <a:extLst>
                      <a:ext uri="{FF2B5EF4-FFF2-40B4-BE49-F238E27FC236}">
                        <a16:creationId xmlns:a16="http://schemas.microsoft.com/office/drawing/2014/main" id="{AD80CCBD-3F02-48A0-A24E-5971D2295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3" name="Rectangle 30">
                    <a:extLst>
                      <a:ext uri="{FF2B5EF4-FFF2-40B4-BE49-F238E27FC236}">
                        <a16:creationId xmlns:a16="http://schemas.microsoft.com/office/drawing/2014/main" id="{AB5B7D34-5A4E-48DE-8893-0F022E4CC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57" name="Group 56">
                  <a:extLst>
                    <a:ext uri="{FF2B5EF4-FFF2-40B4-BE49-F238E27FC236}">
                      <a16:creationId xmlns:a16="http://schemas.microsoft.com/office/drawing/2014/main" id="{2341ADC6-0CC2-46C0-BA6F-9D99136698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58" name="Freeform: Shape 57">
                    <a:extLst>
                      <a:ext uri="{FF2B5EF4-FFF2-40B4-BE49-F238E27FC236}">
                        <a16:creationId xmlns:a16="http://schemas.microsoft.com/office/drawing/2014/main" id="{A93316DB-546B-41BA-AD1B-94D5C4670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59" name="Freeform: Shape 58">
                    <a:extLst>
                      <a:ext uri="{FF2B5EF4-FFF2-40B4-BE49-F238E27FC236}">
                        <a16:creationId xmlns:a16="http://schemas.microsoft.com/office/drawing/2014/main" id="{35105C82-44C4-41C2-96AE-ADE6DD1D7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A7A634F2-054C-4614-9ECB-96BE809893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2" name="Group 51">
                  <a:extLst>
                    <a:ext uri="{FF2B5EF4-FFF2-40B4-BE49-F238E27FC236}">
                      <a16:creationId xmlns:a16="http://schemas.microsoft.com/office/drawing/2014/main" id="{1764AB7F-1912-4909-A04A-C8D125467E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4" name="Freeform 68">
                    <a:extLst>
                      <a:ext uri="{FF2B5EF4-FFF2-40B4-BE49-F238E27FC236}">
                        <a16:creationId xmlns:a16="http://schemas.microsoft.com/office/drawing/2014/main" id="{6B93639B-DE1C-4A46-A4B5-B88FD6FC2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A6C5D17F-13E7-4861-A839-3C56ABD56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53" name="Line 70">
                  <a:extLst>
                    <a:ext uri="{FF2B5EF4-FFF2-40B4-BE49-F238E27FC236}">
                      <a16:creationId xmlns:a16="http://schemas.microsoft.com/office/drawing/2014/main" id="{1C343C91-0F9E-4530-939D-2D9F15DF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 name="Group 8">
              <a:extLst>
                <a:ext uri="{FF2B5EF4-FFF2-40B4-BE49-F238E27FC236}">
                  <a16:creationId xmlns:a16="http://schemas.microsoft.com/office/drawing/2014/main" id="{92109E9F-E572-4202-B7A6-630155DD5B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0" name="Oval 9">
                <a:extLst>
                  <a:ext uri="{FF2B5EF4-FFF2-40B4-BE49-F238E27FC236}">
                    <a16:creationId xmlns:a16="http://schemas.microsoft.com/office/drawing/2014/main" id="{B4FF54B2-44F5-42F7-8353-111D80A8D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11" name="Group 10">
                <a:extLst>
                  <a:ext uri="{FF2B5EF4-FFF2-40B4-BE49-F238E27FC236}">
                    <a16:creationId xmlns:a16="http://schemas.microsoft.com/office/drawing/2014/main" id="{19A2BBF4-4F54-4179-B672-AD4C8D58A3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26" name="Freeform 64">
                  <a:extLst>
                    <a:ext uri="{FF2B5EF4-FFF2-40B4-BE49-F238E27FC236}">
                      <a16:creationId xmlns:a16="http://schemas.microsoft.com/office/drawing/2014/main" id="{2F2D95CF-DAE2-4601-B9A6-233F4F2F3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3CD52B72-C30B-4570-A8AB-78CB884F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696A9FBF-C89D-4CF9-A1DC-C0275A3B3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C50B0ACE-17B4-4F11-BA43-0159796B8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F0346B01-7019-48B2-9BE7-3E90F590F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5C186E4B-7559-4E95-9BDD-7DA75E08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FFE117A-211E-4BD5-AB76-05026DEC6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5CC0C412-2859-4E97-924F-291318E6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AECE441C-0FBF-4F02-9781-35F2487E3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951A4317-3E34-41B4-BCD9-E6E0627C18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CE2D40E4-274B-4D43-801B-7B3BAF03E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2D939FC8-6395-4DCB-B28C-2342BFB72F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620FEEF2-AE91-48CA-8FE7-B50F83E1C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27050D75-D26B-4BD3-A4A5-68DF13E9C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37668160-F5BE-4756-B84F-C68992BC7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E7F90261-4A5A-4C39-B4B3-FEBED04E3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71681E7C-A7E8-4F01-9001-3FD1105E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901B0597-C838-4481-A49D-E8D85B631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23C2B0BF-A329-4A97-B3D5-545BC6813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DBCCCA80-4FEE-4C79-8AF3-66B97054C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4B9AD13F-808D-4464-989B-F40B3E77B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076473B5-E30F-4635-8789-51368A97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2" name="Group 11">
                <a:extLst>
                  <a:ext uri="{FF2B5EF4-FFF2-40B4-BE49-F238E27FC236}">
                    <a16:creationId xmlns:a16="http://schemas.microsoft.com/office/drawing/2014/main" id="{EF568995-35CF-4C80-A63C-82B47F1BA1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8" name="Group 17">
                  <a:extLst>
                    <a:ext uri="{FF2B5EF4-FFF2-40B4-BE49-F238E27FC236}">
                      <a16:creationId xmlns:a16="http://schemas.microsoft.com/office/drawing/2014/main" id="{99432608-19E2-4A3E-A68B-45C8E5DD4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127A2810-84DE-450A-986B-DE8AF8AE6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A56ED6A-BBD4-4005-A99D-65BCF8047C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CFC0629C-AFCE-4D39-87D5-36EF1FE5C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1F3517A-93AD-4DF3-BEC7-E607A73E5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4CBBC251-E8DD-438C-8733-7D65F461A4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6A94A4D4-EFFA-4AE2-B533-75F01F0F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1F4B0E1D-2F9C-444A-ADBA-BDE9F01D8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3" name="Group 12">
                <a:extLst>
                  <a:ext uri="{FF2B5EF4-FFF2-40B4-BE49-F238E27FC236}">
                    <a16:creationId xmlns:a16="http://schemas.microsoft.com/office/drawing/2014/main" id="{5F5ACA0E-A5DF-4015-8FD4-FA7A53E9D1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4" name="Group 13">
                  <a:extLst>
                    <a:ext uri="{FF2B5EF4-FFF2-40B4-BE49-F238E27FC236}">
                      <a16:creationId xmlns:a16="http://schemas.microsoft.com/office/drawing/2014/main" id="{5A4DCFFD-FD3C-42EA-862E-5B792D9020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0089A8F3-7530-4C17-848C-580015C3E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Freeform 69">
                    <a:extLst>
                      <a:ext uri="{FF2B5EF4-FFF2-40B4-BE49-F238E27FC236}">
                        <a16:creationId xmlns:a16="http://schemas.microsoft.com/office/drawing/2014/main" id="{61D8EA0C-1521-4C6D-8C09-DD6D8F1F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5" name="Line 70">
                  <a:extLst>
                    <a:ext uri="{FF2B5EF4-FFF2-40B4-BE49-F238E27FC236}">
                      <a16:creationId xmlns:a16="http://schemas.microsoft.com/office/drawing/2014/main" id="{517033B6-6B8A-4BD6-9A52-BF9E9EFBD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173" name="Straight Connector 172">
            <a:extLst>
              <a:ext uri="{FF2B5EF4-FFF2-40B4-BE49-F238E27FC236}">
                <a16:creationId xmlns:a16="http://schemas.microsoft.com/office/drawing/2014/main" id="{88D7A558-4107-4032-8E5F-99B445369147}"/>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30384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5" name="Subtitle 2">
            <a:extLst>
              <a:ext uri="{FF2B5EF4-FFF2-40B4-BE49-F238E27FC236}">
                <a16:creationId xmlns:a16="http://schemas.microsoft.com/office/drawing/2014/main" id="{6B5BCC80-B184-4F6C-B3E3-CFC7F4C41C95}"/>
              </a:ext>
            </a:extLst>
          </p:cNvPr>
          <p:cNvSpPr>
            <a:spLocks noGrp="1"/>
          </p:cNvSpPr>
          <p:nvPr>
            <p:ph type="subTitle" idx="1" hasCustomPrompt="1"/>
          </p:nvPr>
        </p:nvSpPr>
        <p:spPr>
          <a:xfrm>
            <a:off x="990000" y="4113213"/>
            <a:ext cx="4636800" cy="1655762"/>
          </a:xfrm>
        </p:spPr>
        <p:txBody>
          <a:bodyPr rtlCol="0">
            <a:normAutofit/>
          </a:bodyPr>
          <a:lstStyle>
            <a:lvl1pPr marL="0" indent="0" algn="ctr">
              <a:buNone/>
              <a:defRPr/>
            </a:lvl1pPr>
          </a:lstStyle>
          <a:p>
            <a:pPr rtl="0"/>
            <a:r>
              <a:rPr lang="en-GB" noProof="0">
                <a:cs typeface="Calibri"/>
              </a:rPr>
              <a:t>Presenter name</a:t>
            </a:r>
            <a:endParaRPr lang="en-GB" noProof="0"/>
          </a:p>
        </p:txBody>
      </p:sp>
    </p:spTree>
    <p:extLst>
      <p:ext uri="{BB962C8B-B14F-4D97-AF65-F5344CB8AC3E}">
        <p14:creationId xmlns:p14="http://schemas.microsoft.com/office/powerpoint/2010/main" val="4229122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rtlCol="0"/>
          <a:lstStyle>
            <a:lvl1pPr algn="ctr">
              <a:defRPr/>
            </a:lvl1pPr>
          </a:lstStyle>
          <a:p>
            <a:pPr rtl="0"/>
            <a:r>
              <a:rPr lang="en-US" noProof="0"/>
              <a:t>Click to edit Master title style</a:t>
            </a:r>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3" name="Content Placeholder 2">
            <a:extLst>
              <a:ext uri="{FF2B5EF4-FFF2-40B4-BE49-F238E27FC236}">
                <a16:creationId xmlns:a16="http://schemas.microsoft.com/office/drawing/2014/main" id="{E4838519-F7BD-42C9-BDE6-B4D6DF7E1175}"/>
              </a:ext>
            </a:extLst>
          </p:cNvPr>
          <p:cNvSpPr>
            <a:spLocks noGrp="1"/>
          </p:cNvSpPr>
          <p:nvPr>
            <p:ph idx="13" hasCustomPrompt="1"/>
          </p:nvPr>
        </p:nvSpPr>
        <p:spPr>
          <a:xfrm>
            <a:off x="907606" y="2877018"/>
            <a:ext cx="3060000" cy="2938561"/>
          </a:xfrm>
        </p:spPr>
        <p:txBody>
          <a:bodyPr rtlCol="0">
            <a:normAutofit/>
          </a:bodyPr>
          <a:lstStyle>
            <a:lvl1pPr algn="ctr">
              <a:defRPr/>
            </a:lvl1pPr>
          </a:lstStyle>
          <a:p>
            <a:pPr marL="0" indent="0" algn="ctr" rtl="0">
              <a:buNone/>
            </a:pPr>
            <a:r>
              <a:rPr lang="en-GB" noProof="0"/>
              <a:t>Click to edit master text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50000" y="6357168"/>
            <a:ext cx="148040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1996947" y="6357600"/>
            <a:ext cx="6683376" cy="460800"/>
          </a:xfrm>
        </p:spPr>
        <p:txBody>
          <a:bodyPr rtlCol="0"/>
          <a:lstStyle>
            <a:lvl1pPr algn="l">
              <a:defRPr/>
            </a:lvl1pPr>
          </a:lstStyle>
          <a:p>
            <a:pPr rtl="0"/>
            <a:endParaRPr lang="en-GB" noProof="0"/>
          </a:p>
        </p:txBody>
      </p: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rtlCol="0"/>
          <a:lstStyle/>
          <a:p>
            <a:pPr rtl="0"/>
            <a:r>
              <a:rPr lang="en-US" noProof="0"/>
              <a:t>Click icon to add picture</a:t>
            </a:r>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4646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rtlCol="0"/>
          <a:lstStyle>
            <a:lvl1pPr algn="ctr">
              <a:defRPr/>
            </a:lvl1pPr>
          </a:lstStyle>
          <a:p>
            <a:pPr rtl="0"/>
            <a:r>
              <a:rPr lang="en-US" noProof="0"/>
              <a:t>Click to edit Master title style</a:t>
            </a:r>
            <a:endParaRPr lang="en-GB" noProof="0"/>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rtlCol="0">
            <a:normAutofit/>
          </a:bodyPr>
          <a:lstStyle>
            <a:lvl1pPr marL="0" indent="0" algn="ctr">
              <a:buNone/>
              <a:defRPr sz="16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add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grpSp>
        <p:nvGrpSpPr>
          <p:cNvPr id="6" name="Group 5" hidden="1">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grpSp>
        <p:nvGrpSpPr>
          <p:cNvPr id="48" name="Group 47" hidden="1">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438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rtlCol="0">
            <a:noAutofit/>
          </a:bodyPr>
          <a:lstStyle>
            <a:lvl1pPr algn="ctr">
              <a:defRPr sz="3200"/>
            </a:lvl1pPr>
          </a:lstStyle>
          <a:p>
            <a:pPr rtl="0"/>
            <a:r>
              <a:rPr lang="en-US" noProof="0"/>
              <a:t>Click to edit Master title style</a:t>
            </a:r>
            <a:endParaRPr lang="en-GB" noProof="0"/>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hasCustomPrompt="1"/>
          </p:nvPr>
        </p:nvSpPr>
        <p:spPr>
          <a:xfrm>
            <a:off x="990000" y="4248000"/>
            <a:ext cx="4075200" cy="1520975"/>
          </a:xfrm>
        </p:spPr>
        <p:txBody>
          <a:bodyPr rtlCol="0">
            <a:normAutofit/>
          </a:bodyPr>
          <a:lstStyle>
            <a:lvl1pPr marL="0" indent="0" algn="ctr">
              <a:buNone/>
              <a:defRPr/>
            </a:lvl1pPr>
          </a:lstStyle>
          <a:p>
            <a:pPr rtl="0"/>
            <a:r>
              <a:rPr lang="en-GB" noProof="0"/>
              <a:t>Subtitle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rtlCol="0"/>
          <a:lstStyle/>
          <a:p>
            <a:pPr rtl="0"/>
            <a:r>
              <a:rPr lang="en-US" noProof="0"/>
              <a:t>Click icon to add picture</a:t>
            </a:r>
            <a:endParaRPr lang="en-GB" noProof="0"/>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rtlCol="0"/>
          <a:lstStyle/>
          <a:p>
            <a:pPr rtl="0"/>
            <a:r>
              <a:rPr lang="en-US" noProof="0"/>
              <a:t>Click icon to add picture</a:t>
            </a:r>
            <a:endParaRPr lang="en-GB" noProof="0"/>
          </a:p>
        </p:txBody>
      </p:sp>
      <p:grpSp>
        <p:nvGrpSpPr>
          <p:cNvPr id="6" name="Group 5" hidden="1">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spTree>
    <p:extLst>
      <p:ext uri="{BB962C8B-B14F-4D97-AF65-F5344CB8AC3E}">
        <p14:creationId xmlns:p14="http://schemas.microsoft.com/office/powerpoint/2010/main" val="1938724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1372053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a:xfrm>
            <a:off x="838200" y="1839595"/>
            <a:ext cx="10515600" cy="41544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637256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7324726" y="4217899"/>
            <a:ext cx="4079874" cy="1132373"/>
          </a:xfrm>
        </p:spPr>
        <p:txBody>
          <a:bodyPr rtlCol="0" anchor="t">
            <a:noAutofit/>
          </a:bodyPr>
          <a:lstStyle>
            <a:lvl1pPr algn="ctr">
              <a:defRPr sz="32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7324726" y="1541995"/>
            <a:ext cx="4079874" cy="2457819"/>
          </a:xfrm>
        </p:spPr>
        <p:txBody>
          <a:bodyPr rtlCol="0" anchor="b">
            <a:normAutofit/>
          </a:bodyPr>
          <a:lstStyle>
            <a:lvl1pPr marL="0" indent="0" algn="ctr">
              <a:lnSpc>
                <a:spcPct val="125000"/>
              </a:lnSpc>
              <a:buNone/>
              <a:defRPr sz="32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3" name="Picture Placeholder 42">
            <a:extLst>
              <a:ext uri="{FF2B5EF4-FFF2-40B4-BE49-F238E27FC236}">
                <a16:creationId xmlns:a16="http://schemas.microsoft.com/office/drawing/2014/main" id="{E0B6C055-B48A-412B-88B0-737289AC0BDB}"/>
              </a:ext>
            </a:extLst>
          </p:cNvPr>
          <p:cNvSpPr>
            <a:spLocks noGrp="1"/>
          </p:cNvSpPr>
          <p:nvPr>
            <p:ph type="pic" sz="quarter" idx="10"/>
          </p:nvPr>
        </p:nvSpPr>
        <p:spPr>
          <a:xfrm>
            <a:off x="539750" y="536575"/>
            <a:ext cx="2366963" cy="2760663"/>
          </a:xfrm>
        </p:spPr>
        <p:txBody>
          <a:bodyPr rtlCol="0"/>
          <a:lstStyle/>
          <a:p>
            <a:pPr rtl="0"/>
            <a:r>
              <a:rPr lang="en-US" noProof="0"/>
              <a:t>Click icon to add picture</a:t>
            </a:r>
            <a:endParaRPr lang="en-GB" noProof="0"/>
          </a:p>
        </p:txBody>
      </p:sp>
      <p:sp>
        <p:nvSpPr>
          <p:cNvPr id="44" name="Picture Placeholder 42">
            <a:extLst>
              <a:ext uri="{FF2B5EF4-FFF2-40B4-BE49-F238E27FC236}">
                <a16:creationId xmlns:a16="http://schemas.microsoft.com/office/drawing/2014/main" id="{AE13F241-D0A7-491D-81D3-CB6450291490}"/>
              </a:ext>
            </a:extLst>
          </p:cNvPr>
          <p:cNvSpPr>
            <a:spLocks noGrp="1"/>
          </p:cNvSpPr>
          <p:nvPr>
            <p:ph type="pic" sz="quarter" idx="11"/>
          </p:nvPr>
        </p:nvSpPr>
        <p:spPr>
          <a:xfrm>
            <a:off x="3174887" y="543842"/>
            <a:ext cx="2366963" cy="2760663"/>
          </a:xfrm>
        </p:spPr>
        <p:txBody>
          <a:bodyPr rtlCol="0"/>
          <a:lstStyle/>
          <a:p>
            <a:pPr rtl="0"/>
            <a:r>
              <a:rPr lang="en-US" noProof="0"/>
              <a:t>Click icon to add picture</a:t>
            </a:r>
            <a:endParaRPr lang="en-GB" noProof="0"/>
          </a:p>
        </p:txBody>
      </p:sp>
      <p:sp>
        <p:nvSpPr>
          <p:cNvPr id="46" name="Picture Placeholder 42">
            <a:extLst>
              <a:ext uri="{FF2B5EF4-FFF2-40B4-BE49-F238E27FC236}">
                <a16:creationId xmlns:a16="http://schemas.microsoft.com/office/drawing/2014/main" id="{DC189B8E-5A5B-400F-8F5F-63F61759E081}"/>
              </a:ext>
            </a:extLst>
          </p:cNvPr>
          <p:cNvSpPr>
            <a:spLocks noGrp="1"/>
          </p:cNvSpPr>
          <p:nvPr>
            <p:ph type="pic" sz="quarter" idx="12"/>
          </p:nvPr>
        </p:nvSpPr>
        <p:spPr>
          <a:xfrm>
            <a:off x="539642" y="3563566"/>
            <a:ext cx="2366963" cy="2760663"/>
          </a:xfrm>
        </p:spPr>
        <p:txBody>
          <a:bodyPr rtlCol="0"/>
          <a:lstStyle/>
          <a:p>
            <a:pPr rtl="0"/>
            <a:r>
              <a:rPr lang="en-US" noProof="0"/>
              <a:t>Click icon to add picture</a:t>
            </a:r>
            <a:endParaRPr lang="en-GB" noProof="0"/>
          </a:p>
        </p:txBody>
      </p:sp>
      <p:sp>
        <p:nvSpPr>
          <p:cNvPr id="47" name="Picture Placeholder 42">
            <a:extLst>
              <a:ext uri="{FF2B5EF4-FFF2-40B4-BE49-F238E27FC236}">
                <a16:creationId xmlns:a16="http://schemas.microsoft.com/office/drawing/2014/main" id="{07055732-D9B3-42AF-9ADA-0D1F8DC2D5FB}"/>
              </a:ext>
            </a:extLst>
          </p:cNvPr>
          <p:cNvSpPr>
            <a:spLocks noGrp="1"/>
          </p:cNvSpPr>
          <p:nvPr>
            <p:ph type="pic" sz="quarter" idx="13"/>
          </p:nvPr>
        </p:nvSpPr>
        <p:spPr>
          <a:xfrm>
            <a:off x="3174779" y="3570833"/>
            <a:ext cx="2366963" cy="2760663"/>
          </a:xfrm>
        </p:spPr>
        <p:txBody>
          <a:bodyPr rtlCol="0"/>
          <a:lstStyle/>
          <a:p>
            <a:pPr rtl="0"/>
            <a:r>
              <a:rPr lang="en-US" noProof="0"/>
              <a:t>Click icon to add picture</a:t>
            </a:r>
            <a:endParaRPr lang="en-GB" noProof="0"/>
          </a:p>
        </p:txBody>
      </p:sp>
      <p:sp>
        <p:nvSpPr>
          <p:cNvPr id="28" name="Date Placeholder 47">
            <a:extLst>
              <a:ext uri="{FF2B5EF4-FFF2-40B4-BE49-F238E27FC236}">
                <a16:creationId xmlns:a16="http://schemas.microsoft.com/office/drawing/2014/main" id="{5B51C357-082C-45A5-80C8-69FD4B94D329}"/>
              </a:ext>
            </a:extLst>
          </p:cNvPr>
          <p:cNvSpPr txBox="1">
            <a:spLocks/>
          </p:cNvSpPr>
          <p:nvPr userDrawn="1"/>
        </p:nvSpPr>
        <p:spPr>
          <a:xfrm>
            <a:off x="450000" y="6357168"/>
            <a:ext cx="1760150" cy="46166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20XX</a:t>
            </a:r>
          </a:p>
        </p:txBody>
      </p:sp>
      <p:cxnSp>
        <p:nvCxnSpPr>
          <p:cNvPr id="18" name="Straight Connector 17">
            <a:extLst>
              <a:ext uri="{FF2B5EF4-FFF2-40B4-BE49-F238E27FC236}">
                <a16:creationId xmlns:a16="http://schemas.microsoft.com/office/drawing/2014/main" id="{D7ED9792-4CB9-419E-9961-050A9E00E2FA}"/>
              </a:ext>
              <a:ext uri="{C183D7F6-B498-43B3-948B-1728B52AA6E4}">
                <adec:decorative xmlns:adec="http://schemas.microsoft.com/office/drawing/2017/decorative" val="1"/>
              </a:ext>
            </a:extLst>
          </p:cNvPr>
          <p:cNvCxnSpPr>
            <a:cxnSpLocks/>
          </p:cNvCxnSpPr>
          <p:nvPr userDrawn="1"/>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9" name="Group 18" hidden="1">
            <a:extLst>
              <a:ext uri="{FF2B5EF4-FFF2-40B4-BE49-F238E27FC236}">
                <a16:creationId xmlns:a16="http://schemas.microsoft.com/office/drawing/2014/main" id="{E1EC9E08-1228-4409-88CC-9D1927E83943}"/>
              </a:ext>
              <a:ext uri="{C183D7F6-B498-43B3-948B-1728B52AA6E4}">
                <adec:decorative xmlns:adec="http://schemas.microsoft.com/office/drawing/2017/decorative" val="1"/>
              </a:ext>
            </a:extLst>
          </p:cNvPr>
          <p:cNvGrpSpPr/>
          <p:nvPr userDrawn="1"/>
        </p:nvGrpSpPr>
        <p:grpSpPr>
          <a:xfrm rot="8100000" flipH="1">
            <a:off x="6674373" y="402322"/>
            <a:ext cx="641184" cy="1069728"/>
            <a:chOff x="6484111" y="2967038"/>
            <a:chExt cx="641184" cy="1069728"/>
          </a:xfrm>
        </p:grpSpPr>
        <p:grpSp>
          <p:nvGrpSpPr>
            <p:cNvPr id="20" name="Group 19">
              <a:extLst>
                <a:ext uri="{FF2B5EF4-FFF2-40B4-BE49-F238E27FC236}">
                  <a16:creationId xmlns:a16="http://schemas.microsoft.com/office/drawing/2014/main" id="{0A892AB7-AE89-4F73-AE0D-3503473E251A}"/>
                </a:ext>
              </a:extLst>
            </p:cNvPr>
            <p:cNvGrpSpPr/>
            <p:nvPr/>
          </p:nvGrpSpPr>
          <p:grpSpPr>
            <a:xfrm>
              <a:off x="6808136" y="2967038"/>
              <a:ext cx="317159" cy="932400"/>
              <a:chOff x="6808136" y="2967038"/>
              <a:chExt cx="317159" cy="932400"/>
            </a:xfrm>
          </p:grpSpPr>
          <p:sp>
            <p:nvSpPr>
              <p:cNvPr id="25" name="Freeform 68">
                <a:extLst>
                  <a:ext uri="{FF2B5EF4-FFF2-40B4-BE49-F238E27FC236}">
                    <a16:creationId xmlns:a16="http://schemas.microsoft.com/office/drawing/2014/main" id="{734AFAA3-AA68-425A-834B-00F9D3690BA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6" name="Freeform 69">
                <a:extLst>
                  <a:ext uri="{FF2B5EF4-FFF2-40B4-BE49-F238E27FC236}">
                    <a16:creationId xmlns:a16="http://schemas.microsoft.com/office/drawing/2014/main" id="{36ED0F24-8619-4AED-A07A-D075DF2AF24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Line 70">
                <a:extLst>
                  <a:ext uri="{FF2B5EF4-FFF2-40B4-BE49-F238E27FC236}">
                    <a16:creationId xmlns:a16="http://schemas.microsoft.com/office/drawing/2014/main" id="{21E04150-0D06-4DFB-A73B-66DED0A5CFC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21" name="Group 20">
              <a:extLst>
                <a:ext uri="{FF2B5EF4-FFF2-40B4-BE49-F238E27FC236}">
                  <a16:creationId xmlns:a16="http://schemas.microsoft.com/office/drawing/2014/main" id="{EA3C053E-6843-4D44-A64D-A37FD38410B0}"/>
                </a:ext>
              </a:extLst>
            </p:cNvPr>
            <p:cNvGrpSpPr/>
            <p:nvPr/>
          </p:nvGrpSpPr>
          <p:grpSpPr>
            <a:xfrm rot="18900000" flipH="1">
              <a:off x="6484111" y="3104366"/>
              <a:ext cx="317159" cy="932400"/>
              <a:chOff x="6808136" y="2967038"/>
              <a:chExt cx="317159" cy="932400"/>
            </a:xfrm>
          </p:grpSpPr>
          <p:sp>
            <p:nvSpPr>
              <p:cNvPr id="22" name="Freeform 68">
                <a:extLst>
                  <a:ext uri="{FF2B5EF4-FFF2-40B4-BE49-F238E27FC236}">
                    <a16:creationId xmlns:a16="http://schemas.microsoft.com/office/drawing/2014/main" id="{A84DD506-3B91-4CE4-AE62-8E2FCA17D9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3" name="Freeform 69">
                <a:extLst>
                  <a:ext uri="{FF2B5EF4-FFF2-40B4-BE49-F238E27FC236}">
                    <a16:creationId xmlns:a16="http://schemas.microsoft.com/office/drawing/2014/main" id="{18C6659C-7CBF-419E-B2AB-53A6FBB4FFEA}"/>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4" name="Line 70">
                <a:extLst>
                  <a:ext uri="{FF2B5EF4-FFF2-40B4-BE49-F238E27FC236}">
                    <a16:creationId xmlns:a16="http://schemas.microsoft.com/office/drawing/2014/main" id="{C7B1B371-3EFF-4F0E-8B44-1A397B69DDF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29" name="Footer Placeholder 48">
            <a:extLst>
              <a:ext uri="{FF2B5EF4-FFF2-40B4-BE49-F238E27FC236}">
                <a16:creationId xmlns:a16="http://schemas.microsoft.com/office/drawing/2014/main" id="{B217CCF8-D1B0-4B96-AF9D-78BFAEE6D77D}"/>
              </a:ext>
            </a:extLst>
          </p:cNvPr>
          <p:cNvSpPr txBox="1">
            <a:spLocks/>
          </p:cNvSpPr>
          <p:nvPr userDrawn="1"/>
        </p:nvSpPr>
        <p:spPr>
          <a:xfrm>
            <a:off x="2754312" y="6357600"/>
            <a:ext cx="6683376" cy="460800"/>
          </a:xfrm>
          <a:prstGeom prst="rect">
            <a:avLst/>
          </a:prstGeom>
        </p:spPr>
        <p:txBody>
          <a:bodyPr vert="horz" lIns="91440" tIns="45720" rIns="91440" bIns="45720" rtlCol="0" anchor="ctr"/>
          <a:lstStyle>
            <a:defPPr>
              <a:defRPr lang="en-US"/>
            </a:defPPr>
            <a:lvl1pPr marL="0" algn="ctr" defTabSz="914400" rtl="0" eaLnBrk="1" latinLnBrk="0" hangingPunct="1">
              <a:defRPr sz="1000" kern="1200" cap="all" spc="3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grpSp>
        <p:nvGrpSpPr>
          <p:cNvPr id="30" name="Group 29" hidden="1">
            <a:extLst>
              <a:ext uri="{FF2B5EF4-FFF2-40B4-BE49-F238E27FC236}">
                <a16:creationId xmlns:a16="http://schemas.microsoft.com/office/drawing/2014/main" id="{615108B9-F897-467F-809F-6A4A2AE7EA20}"/>
              </a:ext>
              <a:ext uri="{C183D7F6-B498-43B3-948B-1728B52AA6E4}">
                <adec:decorative xmlns:adec="http://schemas.microsoft.com/office/drawing/2017/decorative" val="1"/>
              </a:ext>
            </a:extLst>
          </p:cNvPr>
          <p:cNvGrpSpPr/>
          <p:nvPr userDrawn="1"/>
        </p:nvGrpSpPr>
        <p:grpSpPr>
          <a:xfrm rot="18900000" flipH="1">
            <a:off x="11020475" y="5368081"/>
            <a:ext cx="641184" cy="1069728"/>
            <a:chOff x="6484111" y="2967038"/>
            <a:chExt cx="641184" cy="1069728"/>
          </a:xfrm>
        </p:grpSpPr>
        <p:grpSp>
          <p:nvGrpSpPr>
            <p:cNvPr id="31" name="Group 30">
              <a:extLst>
                <a:ext uri="{FF2B5EF4-FFF2-40B4-BE49-F238E27FC236}">
                  <a16:creationId xmlns:a16="http://schemas.microsoft.com/office/drawing/2014/main" id="{86413051-FD79-4060-A702-60F38BF4A35C}"/>
                </a:ext>
              </a:extLst>
            </p:cNvPr>
            <p:cNvGrpSpPr/>
            <p:nvPr/>
          </p:nvGrpSpPr>
          <p:grpSpPr>
            <a:xfrm>
              <a:off x="6808136" y="2967038"/>
              <a:ext cx="317159" cy="932400"/>
              <a:chOff x="6808136" y="2967038"/>
              <a:chExt cx="317159" cy="932400"/>
            </a:xfrm>
          </p:grpSpPr>
          <p:sp>
            <p:nvSpPr>
              <p:cNvPr id="36" name="Freeform 68">
                <a:extLst>
                  <a:ext uri="{FF2B5EF4-FFF2-40B4-BE49-F238E27FC236}">
                    <a16:creationId xmlns:a16="http://schemas.microsoft.com/office/drawing/2014/main" id="{B764F2D9-1B19-42EA-9AF0-6050DDABAA0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69">
                <a:extLst>
                  <a:ext uri="{FF2B5EF4-FFF2-40B4-BE49-F238E27FC236}">
                    <a16:creationId xmlns:a16="http://schemas.microsoft.com/office/drawing/2014/main" id="{557F4B3F-3926-4C1D-ABBF-B2380987179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Line 70">
                <a:extLst>
                  <a:ext uri="{FF2B5EF4-FFF2-40B4-BE49-F238E27FC236}">
                    <a16:creationId xmlns:a16="http://schemas.microsoft.com/office/drawing/2014/main" id="{81E74331-4EEB-49F8-912F-1DF74636E77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32" name="Group 31">
              <a:extLst>
                <a:ext uri="{FF2B5EF4-FFF2-40B4-BE49-F238E27FC236}">
                  <a16:creationId xmlns:a16="http://schemas.microsoft.com/office/drawing/2014/main" id="{E88BEEF7-57D3-43D4-9EBA-6948ED40B433}"/>
                </a:ext>
              </a:extLst>
            </p:cNvPr>
            <p:cNvGrpSpPr/>
            <p:nvPr/>
          </p:nvGrpSpPr>
          <p:grpSpPr>
            <a:xfrm rot="18900000" flipH="1">
              <a:off x="6484111" y="3104366"/>
              <a:ext cx="317159" cy="932400"/>
              <a:chOff x="6808136" y="2967038"/>
              <a:chExt cx="317159" cy="932400"/>
            </a:xfrm>
          </p:grpSpPr>
          <p:sp>
            <p:nvSpPr>
              <p:cNvPr id="33" name="Freeform 68">
                <a:extLst>
                  <a:ext uri="{FF2B5EF4-FFF2-40B4-BE49-F238E27FC236}">
                    <a16:creationId xmlns:a16="http://schemas.microsoft.com/office/drawing/2014/main" id="{0CD7B047-B489-4D5B-9C32-1BA667136A12}"/>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9">
                <a:extLst>
                  <a:ext uri="{FF2B5EF4-FFF2-40B4-BE49-F238E27FC236}">
                    <a16:creationId xmlns:a16="http://schemas.microsoft.com/office/drawing/2014/main" id="{2B703141-C1B3-4AFF-991F-D77B298AE8B4}"/>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Line 70">
                <a:extLst>
                  <a:ext uri="{FF2B5EF4-FFF2-40B4-BE49-F238E27FC236}">
                    <a16:creationId xmlns:a16="http://schemas.microsoft.com/office/drawing/2014/main" id="{FEEBB32D-FA5C-432C-B55F-1F74A4D13F17}"/>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39" name="Slide Number Placeholder 49">
            <a:extLst>
              <a:ext uri="{FF2B5EF4-FFF2-40B4-BE49-F238E27FC236}">
                <a16:creationId xmlns:a16="http://schemas.microsoft.com/office/drawing/2014/main" id="{FAE9A1BE-DDB9-4362-A4F6-BE1A07DBF6F1}"/>
              </a:ext>
            </a:extLst>
          </p:cNvPr>
          <p:cNvSpPr txBox="1">
            <a:spLocks/>
          </p:cNvSpPr>
          <p:nvPr userDrawn="1"/>
        </p:nvSpPr>
        <p:spPr>
          <a:xfrm>
            <a:off x="9982800" y="6357600"/>
            <a:ext cx="1760150" cy="460800"/>
          </a:xfrm>
          <a:prstGeom prst="rect">
            <a:avLst/>
          </a:prstGeom>
        </p:spPr>
        <p:txBody>
          <a:bodyPr vert="horz" lIns="91440" tIns="45720" rIns="91440" bIns="45720" rtlCol="0" anchor="ctr"/>
          <a:lstStyle>
            <a:defPPr>
              <a:defRPr lang="en-US"/>
            </a:defPPr>
            <a:lvl1pPr marL="0" algn="r"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D39607A7-8386-47DB-8578-DDEDD194E5D4}" type="slidenum">
              <a:rPr lang="en-GB" noProof="0" smtClean="0"/>
              <a:pPr/>
              <a:t>‹#›</a:t>
            </a:fld>
            <a:endParaRPr lang="en-GB" noProof="0"/>
          </a:p>
        </p:txBody>
      </p:sp>
    </p:spTree>
    <p:extLst>
      <p:ext uri="{BB962C8B-B14F-4D97-AF65-F5344CB8AC3E}">
        <p14:creationId xmlns:p14="http://schemas.microsoft.com/office/powerpoint/2010/main" val="1283764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14" name="Picture Placeholder 13">
            <a:extLst>
              <a:ext uri="{FF2B5EF4-FFF2-40B4-BE49-F238E27FC236}">
                <a16:creationId xmlns:a16="http://schemas.microsoft.com/office/drawing/2014/main" id="{BC50FC60-9736-40BD-8EF0-51BD04771675}"/>
              </a:ext>
            </a:extLst>
          </p:cNvPr>
          <p:cNvSpPr>
            <a:spLocks noGrp="1"/>
          </p:cNvSpPr>
          <p:nvPr>
            <p:ph type="pic" sz="quarter" idx="13"/>
          </p:nvPr>
        </p:nvSpPr>
        <p:spPr>
          <a:xfrm>
            <a:off x="1166813" y="2479675"/>
            <a:ext cx="1587500" cy="2330450"/>
          </a:xfrm>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7D564077-E600-44C8-B691-00C1C3ECC1C6}"/>
              </a:ext>
            </a:extLst>
          </p:cNvPr>
          <p:cNvSpPr>
            <a:spLocks noGrp="1"/>
          </p:cNvSpPr>
          <p:nvPr>
            <p:ph type="pic" sz="quarter" idx="14"/>
          </p:nvPr>
        </p:nvSpPr>
        <p:spPr>
          <a:xfrm>
            <a:off x="3228885" y="2479675"/>
            <a:ext cx="1587500" cy="2330450"/>
          </a:xfrm>
        </p:spPr>
        <p:txBody>
          <a:bodyPr rtlCol="0"/>
          <a:lstStyle/>
          <a:p>
            <a:pPr rtl="0"/>
            <a:r>
              <a:rPr lang="en-US" noProof="0"/>
              <a:t>Click icon to add picture</a:t>
            </a:r>
            <a:endParaRPr lang="en-GB" noProof="0"/>
          </a:p>
        </p:txBody>
      </p:sp>
      <p:sp>
        <p:nvSpPr>
          <p:cNvPr id="16" name="Picture Placeholder 13">
            <a:extLst>
              <a:ext uri="{FF2B5EF4-FFF2-40B4-BE49-F238E27FC236}">
                <a16:creationId xmlns:a16="http://schemas.microsoft.com/office/drawing/2014/main" id="{5EF6670B-24A6-4EC1-AB19-83414A6BFC81}"/>
              </a:ext>
            </a:extLst>
          </p:cNvPr>
          <p:cNvSpPr>
            <a:spLocks noGrp="1"/>
          </p:cNvSpPr>
          <p:nvPr>
            <p:ph type="pic" sz="quarter" idx="15"/>
          </p:nvPr>
        </p:nvSpPr>
        <p:spPr>
          <a:xfrm>
            <a:off x="5302249" y="2479675"/>
            <a:ext cx="1587500" cy="2330450"/>
          </a:xfrm>
        </p:spPr>
        <p:txBody>
          <a:bodyPr rtlCol="0"/>
          <a:lstStyle/>
          <a:p>
            <a:pPr rtl="0"/>
            <a:r>
              <a:rPr lang="en-US" noProof="0"/>
              <a:t>Click icon to add picture</a:t>
            </a:r>
            <a:endParaRPr lang="en-GB" noProof="0"/>
          </a:p>
        </p:txBody>
      </p:sp>
      <p:sp>
        <p:nvSpPr>
          <p:cNvPr id="17" name="Picture Placeholder 13">
            <a:extLst>
              <a:ext uri="{FF2B5EF4-FFF2-40B4-BE49-F238E27FC236}">
                <a16:creationId xmlns:a16="http://schemas.microsoft.com/office/drawing/2014/main" id="{DCE770BA-A562-4780-AEC9-94BC0C7C53FA}"/>
              </a:ext>
            </a:extLst>
          </p:cNvPr>
          <p:cNvSpPr>
            <a:spLocks noGrp="1"/>
          </p:cNvSpPr>
          <p:nvPr>
            <p:ph type="pic" sz="quarter" idx="16"/>
          </p:nvPr>
        </p:nvSpPr>
        <p:spPr>
          <a:xfrm>
            <a:off x="7364764" y="2479675"/>
            <a:ext cx="1587500" cy="2330450"/>
          </a:xfrm>
        </p:spPr>
        <p:txBody>
          <a:bodyPr rtlCol="0"/>
          <a:lstStyle/>
          <a:p>
            <a:pPr rtl="0"/>
            <a:r>
              <a:rPr lang="en-US" noProof="0"/>
              <a:t>Click icon to add picture</a:t>
            </a:r>
            <a:endParaRPr lang="en-GB" noProof="0"/>
          </a:p>
        </p:txBody>
      </p:sp>
      <p:sp>
        <p:nvSpPr>
          <p:cNvPr id="18" name="Picture Placeholder 13">
            <a:extLst>
              <a:ext uri="{FF2B5EF4-FFF2-40B4-BE49-F238E27FC236}">
                <a16:creationId xmlns:a16="http://schemas.microsoft.com/office/drawing/2014/main" id="{C627DB31-AE80-40F1-A5C7-E1FBE1521BD4}"/>
              </a:ext>
            </a:extLst>
          </p:cNvPr>
          <p:cNvSpPr>
            <a:spLocks noGrp="1"/>
          </p:cNvSpPr>
          <p:nvPr>
            <p:ph type="pic" sz="quarter" idx="17"/>
          </p:nvPr>
        </p:nvSpPr>
        <p:spPr>
          <a:xfrm>
            <a:off x="9437688" y="2479675"/>
            <a:ext cx="1587500" cy="2330450"/>
          </a:xfrm>
        </p:spPr>
        <p:txBody>
          <a:bodyPr rtlCol="0"/>
          <a:lstStyle/>
          <a:p>
            <a:pPr rtl="0"/>
            <a:r>
              <a:rPr lang="en-US" noProof="0"/>
              <a:t>Click icon to add picture</a:t>
            </a:r>
            <a:endParaRPr lang="en-GB" noProof="0"/>
          </a:p>
        </p:txBody>
      </p:sp>
      <p:cxnSp>
        <p:nvCxnSpPr>
          <p:cNvPr id="11" name="Straight Connector 10">
            <a:extLst>
              <a:ext uri="{FF2B5EF4-FFF2-40B4-BE49-F238E27FC236}">
                <a16:creationId xmlns:a16="http://schemas.microsoft.com/office/drawing/2014/main" id="{CDA79604-04BA-44C3-8188-694F8E9C2360}"/>
              </a:ext>
              <a:ext uri="{C183D7F6-B498-43B3-948B-1728B52AA6E4}">
                <adec:decorative xmlns:adec="http://schemas.microsoft.com/office/drawing/2017/decorative" val="1"/>
              </a:ext>
            </a:extLst>
          </p:cNvPr>
          <p:cNvCxnSpPr>
            <a:cxnSpLocks/>
          </p:cNvCxnSpPr>
          <p:nvPr userDrawn="1"/>
        </p:nvCxnSpPr>
        <p:spPr>
          <a:xfrm>
            <a:off x="5826000" y="19115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Text Placeholder 27">
            <a:extLst>
              <a:ext uri="{FF2B5EF4-FFF2-40B4-BE49-F238E27FC236}">
                <a16:creationId xmlns:a16="http://schemas.microsoft.com/office/drawing/2014/main" id="{325542BB-A1DE-421A-898F-007CCBCC1040}"/>
              </a:ext>
            </a:extLst>
          </p:cNvPr>
          <p:cNvSpPr>
            <a:spLocks noGrp="1"/>
          </p:cNvSpPr>
          <p:nvPr>
            <p:ph type="body" sz="quarter" idx="18"/>
          </p:nvPr>
        </p:nvSpPr>
        <p:spPr>
          <a:xfrm>
            <a:off x="1166813"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0" name="Text Placeholder 27">
            <a:extLst>
              <a:ext uri="{FF2B5EF4-FFF2-40B4-BE49-F238E27FC236}">
                <a16:creationId xmlns:a16="http://schemas.microsoft.com/office/drawing/2014/main" id="{95E87339-255E-4557-9768-A292ED25DBA8}"/>
              </a:ext>
            </a:extLst>
          </p:cNvPr>
          <p:cNvSpPr>
            <a:spLocks noGrp="1"/>
          </p:cNvSpPr>
          <p:nvPr>
            <p:ph type="body" sz="quarter" idx="19"/>
          </p:nvPr>
        </p:nvSpPr>
        <p:spPr>
          <a:xfrm>
            <a:off x="1166813"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1" name="Text Placeholder 27">
            <a:extLst>
              <a:ext uri="{FF2B5EF4-FFF2-40B4-BE49-F238E27FC236}">
                <a16:creationId xmlns:a16="http://schemas.microsoft.com/office/drawing/2014/main" id="{969EC781-370F-41FC-AD76-0728B465E512}"/>
              </a:ext>
            </a:extLst>
          </p:cNvPr>
          <p:cNvSpPr>
            <a:spLocks noGrp="1"/>
          </p:cNvSpPr>
          <p:nvPr>
            <p:ph type="body" sz="quarter" idx="20"/>
          </p:nvPr>
        </p:nvSpPr>
        <p:spPr>
          <a:xfrm>
            <a:off x="322888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2" name="Text Placeholder 27">
            <a:extLst>
              <a:ext uri="{FF2B5EF4-FFF2-40B4-BE49-F238E27FC236}">
                <a16:creationId xmlns:a16="http://schemas.microsoft.com/office/drawing/2014/main" id="{50C960BB-D9A3-417D-87D9-E93363FB5850}"/>
              </a:ext>
            </a:extLst>
          </p:cNvPr>
          <p:cNvSpPr>
            <a:spLocks noGrp="1"/>
          </p:cNvSpPr>
          <p:nvPr>
            <p:ph type="body" sz="quarter" idx="21"/>
          </p:nvPr>
        </p:nvSpPr>
        <p:spPr>
          <a:xfrm>
            <a:off x="322888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3" name="Text Placeholder 27">
            <a:extLst>
              <a:ext uri="{FF2B5EF4-FFF2-40B4-BE49-F238E27FC236}">
                <a16:creationId xmlns:a16="http://schemas.microsoft.com/office/drawing/2014/main" id="{714B566C-453D-4E47-8BE0-2EF7145AD3AF}"/>
              </a:ext>
            </a:extLst>
          </p:cNvPr>
          <p:cNvSpPr>
            <a:spLocks noGrp="1"/>
          </p:cNvSpPr>
          <p:nvPr>
            <p:ph type="body" sz="quarter" idx="22"/>
          </p:nvPr>
        </p:nvSpPr>
        <p:spPr>
          <a:xfrm>
            <a:off x="5302249"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4" name="Text Placeholder 27">
            <a:extLst>
              <a:ext uri="{FF2B5EF4-FFF2-40B4-BE49-F238E27FC236}">
                <a16:creationId xmlns:a16="http://schemas.microsoft.com/office/drawing/2014/main" id="{8C9D423F-AE1B-476A-AC7E-F34CE6ABFA31}"/>
              </a:ext>
            </a:extLst>
          </p:cNvPr>
          <p:cNvSpPr>
            <a:spLocks noGrp="1"/>
          </p:cNvSpPr>
          <p:nvPr>
            <p:ph type="body" sz="quarter" idx="23"/>
          </p:nvPr>
        </p:nvSpPr>
        <p:spPr>
          <a:xfrm>
            <a:off x="5302249"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5" name="Text Placeholder 27">
            <a:extLst>
              <a:ext uri="{FF2B5EF4-FFF2-40B4-BE49-F238E27FC236}">
                <a16:creationId xmlns:a16="http://schemas.microsoft.com/office/drawing/2014/main" id="{F25DCDC4-ECAE-47AB-8ED3-07D8D33BF181}"/>
              </a:ext>
            </a:extLst>
          </p:cNvPr>
          <p:cNvSpPr>
            <a:spLocks noGrp="1"/>
          </p:cNvSpPr>
          <p:nvPr>
            <p:ph type="body" sz="quarter" idx="24"/>
          </p:nvPr>
        </p:nvSpPr>
        <p:spPr>
          <a:xfrm>
            <a:off x="736476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6" name="Text Placeholder 27">
            <a:extLst>
              <a:ext uri="{FF2B5EF4-FFF2-40B4-BE49-F238E27FC236}">
                <a16:creationId xmlns:a16="http://schemas.microsoft.com/office/drawing/2014/main" id="{1A7D8398-681A-475F-9624-02EFB0099D50}"/>
              </a:ext>
            </a:extLst>
          </p:cNvPr>
          <p:cNvSpPr>
            <a:spLocks noGrp="1"/>
          </p:cNvSpPr>
          <p:nvPr>
            <p:ph type="body" sz="quarter" idx="25"/>
          </p:nvPr>
        </p:nvSpPr>
        <p:spPr>
          <a:xfrm>
            <a:off x="736476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7" name="Text Placeholder 27">
            <a:extLst>
              <a:ext uri="{FF2B5EF4-FFF2-40B4-BE49-F238E27FC236}">
                <a16:creationId xmlns:a16="http://schemas.microsoft.com/office/drawing/2014/main" id="{9692C358-06E1-468E-90F8-9F5F3918233E}"/>
              </a:ext>
            </a:extLst>
          </p:cNvPr>
          <p:cNvSpPr>
            <a:spLocks noGrp="1"/>
          </p:cNvSpPr>
          <p:nvPr>
            <p:ph type="body" sz="quarter" idx="26"/>
          </p:nvPr>
        </p:nvSpPr>
        <p:spPr>
          <a:xfrm>
            <a:off x="9437688"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8" name="Text Placeholder 27">
            <a:extLst>
              <a:ext uri="{FF2B5EF4-FFF2-40B4-BE49-F238E27FC236}">
                <a16:creationId xmlns:a16="http://schemas.microsoft.com/office/drawing/2014/main" id="{2167CC03-B865-47EB-83C3-CA5CDC584C0F}"/>
              </a:ext>
            </a:extLst>
          </p:cNvPr>
          <p:cNvSpPr>
            <a:spLocks noGrp="1"/>
          </p:cNvSpPr>
          <p:nvPr>
            <p:ph type="body" sz="quarter" idx="27"/>
          </p:nvPr>
        </p:nvSpPr>
        <p:spPr>
          <a:xfrm>
            <a:off x="9437688"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885303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rtlCol="0"/>
          <a:lstStyle>
            <a:lvl1pPr>
              <a:defRPr/>
            </a:lvl1pPr>
          </a:lstStyle>
          <a:p>
            <a:pPr rtl="0"/>
            <a:r>
              <a:rPr lang="en-GB" noProof="0"/>
              <a:t>20XX</a:t>
            </a:r>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730545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185498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2971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46103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46103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65563541-7DAA-4F84-BBAB-31C12F6AE981}"/>
              </a:ext>
            </a:extLst>
          </p:cNvPr>
          <p:cNvSpPr>
            <a:spLocks noGrp="1"/>
          </p:cNvSpPr>
          <p:nvPr>
            <p:ph type="body" sz="quarter" idx="13"/>
          </p:nvPr>
        </p:nvSpPr>
        <p:spPr>
          <a:xfrm>
            <a:off x="82312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AE3321C3-E759-4DD7-BFA1-2E724B8DDBF0}"/>
              </a:ext>
            </a:extLst>
          </p:cNvPr>
          <p:cNvSpPr>
            <a:spLocks noGrp="1"/>
          </p:cNvSpPr>
          <p:nvPr>
            <p:ph sz="quarter" idx="14"/>
          </p:nvPr>
        </p:nvSpPr>
        <p:spPr>
          <a:xfrm>
            <a:off x="82312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936496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910FDC-FCA3-4F39-AC3F-821172639127}"/>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2937" y="0"/>
            <a:ext cx="386715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318001" y="536573"/>
            <a:ext cx="7424950" cy="1453003"/>
          </a:xfrm>
        </p:spPr>
        <p:txBody>
          <a:bodyPr rtlCol="0"/>
          <a:lstStyle>
            <a:lvl1pPr algn="ctr">
              <a:defRPr/>
            </a:lvl1pPr>
          </a:lstStyle>
          <a:p>
            <a:pPr rtl="0"/>
            <a:r>
              <a:rPr lang="en-US" noProof="0"/>
              <a:t>Click to edit Master title style</a:t>
            </a:r>
            <a:endParaRPr lang="en-GB" noProof="0"/>
          </a:p>
        </p:txBody>
      </p:sp>
      <p:sp>
        <p:nvSpPr>
          <p:cNvPr id="11" name="Picture Placeholder 10">
            <a:extLst>
              <a:ext uri="{FF2B5EF4-FFF2-40B4-BE49-F238E27FC236}">
                <a16:creationId xmlns:a16="http://schemas.microsoft.com/office/drawing/2014/main" id="{6F0F278F-99B1-49C2-968B-C983DF8121A9}"/>
              </a:ext>
            </a:extLst>
          </p:cNvPr>
          <p:cNvSpPr>
            <a:spLocks noGrp="1"/>
          </p:cNvSpPr>
          <p:nvPr>
            <p:ph type="pic" sz="quarter" idx="14"/>
          </p:nvPr>
        </p:nvSpPr>
        <p:spPr>
          <a:xfrm>
            <a:off x="627063" y="536575"/>
            <a:ext cx="2616200" cy="1743075"/>
          </a:xfrm>
        </p:spPr>
        <p:txBody>
          <a:bodyPr rtlCol="0"/>
          <a:lstStyle/>
          <a:p>
            <a:pPr rtl="0"/>
            <a:r>
              <a:rPr lang="en-US" noProof="0"/>
              <a:t>Click icon to add picture</a:t>
            </a:r>
            <a:endParaRPr lang="en-GB" noProof="0"/>
          </a:p>
        </p:txBody>
      </p:sp>
      <p:sp>
        <p:nvSpPr>
          <p:cNvPr id="207" name="Picture Placeholder 10">
            <a:extLst>
              <a:ext uri="{FF2B5EF4-FFF2-40B4-BE49-F238E27FC236}">
                <a16:creationId xmlns:a16="http://schemas.microsoft.com/office/drawing/2014/main" id="{524BD50E-995A-4DB3-8E0A-E7F1FC636936}"/>
              </a:ext>
            </a:extLst>
          </p:cNvPr>
          <p:cNvSpPr>
            <a:spLocks noGrp="1"/>
          </p:cNvSpPr>
          <p:nvPr>
            <p:ph type="pic" sz="quarter" idx="15"/>
          </p:nvPr>
        </p:nvSpPr>
        <p:spPr>
          <a:xfrm>
            <a:off x="616853" y="2557090"/>
            <a:ext cx="2616200" cy="1743075"/>
          </a:xfrm>
        </p:spPr>
        <p:txBody>
          <a:bodyPr rtlCol="0"/>
          <a:lstStyle/>
          <a:p>
            <a:pPr rtl="0"/>
            <a:r>
              <a:rPr lang="en-US" noProof="0"/>
              <a:t>Click icon to add picture</a:t>
            </a:r>
            <a:endParaRPr lang="en-GB" noProof="0"/>
          </a:p>
        </p:txBody>
      </p:sp>
      <p:sp>
        <p:nvSpPr>
          <p:cNvPr id="208" name="Picture Placeholder 10">
            <a:extLst>
              <a:ext uri="{FF2B5EF4-FFF2-40B4-BE49-F238E27FC236}">
                <a16:creationId xmlns:a16="http://schemas.microsoft.com/office/drawing/2014/main" id="{ABAB6489-3F37-4A20-8777-093046E5C82D}"/>
              </a:ext>
            </a:extLst>
          </p:cNvPr>
          <p:cNvSpPr>
            <a:spLocks noGrp="1"/>
          </p:cNvSpPr>
          <p:nvPr>
            <p:ph type="pic" sz="quarter" idx="16"/>
          </p:nvPr>
        </p:nvSpPr>
        <p:spPr>
          <a:xfrm>
            <a:off x="627063" y="4576347"/>
            <a:ext cx="2616200" cy="1743075"/>
          </a:xfrm>
        </p:spPr>
        <p:txBody>
          <a:bodyPr rtlCol="0"/>
          <a:lstStyle/>
          <a:p>
            <a:pPr rtl="0"/>
            <a:r>
              <a:rPr lang="en-US" noProof="0"/>
              <a:t>Click icon to add picture</a:t>
            </a:r>
            <a:endParaRPr lang="en-GB" noProof="0"/>
          </a:p>
        </p:txBody>
      </p:sp>
      <p:sp>
        <p:nvSpPr>
          <p:cNvPr id="7" name="Text Placeholder 6">
            <a:extLst>
              <a:ext uri="{FF2B5EF4-FFF2-40B4-BE49-F238E27FC236}">
                <a16:creationId xmlns:a16="http://schemas.microsoft.com/office/drawing/2014/main" id="{92523157-52E2-4F89-B3C9-EA9FE7914BAB}"/>
              </a:ext>
            </a:extLst>
          </p:cNvPr>
          <p:cNvSpPr>
            <a:spLocks noGrp="1"/>
          </p:cNvSpPr>
          <p:nvPr>
            <p:ph type="body" sz="quarter" idx="17" hasCustomPrompt="1"/>
          </p:nvPr>
        </p:nvSpPr>
        <p:spPr>
          <a:xfrm>
            <a:off x="4864100" y="2876550"/>
            <a:ext cx="6332538" cy="3219450"/>
          </a:xfrm>
        </p:spPr>
        <p:txBody>
          <a:bodyPr rtlCol="0">
            <a:normAutofit/>
          </a:bodyPr>
          <a:lstStyle>
            <a:lvl1pPr marL="0" indent="0" algn="ctr">
              <a:buNone/>
              <a:defRPr sz="190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edit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318000" y="6357167"/>
            <a:ext cx="176015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6356725" y="6357600"/>
            <a:ext cx="3347285" cy="460800"/>
          </a:xfrm>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77417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67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7794707" y="536573"/>
            <a:ext cx="3856679" cy="1453003"/>
          </a:xfrm>
        </p:spPr>
        <p:txBody>
          <a:bodyPr rtlCol="0"/>
          <a:lstStyle>
            <a:lvl1pPr algn="ctr">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94435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92" name="Group 91" hidden="1">
            <a:extLst>
              <a:ext uri="{FF2B5EF4-FFF2-40B4-BE49-F238E27FC236}">
                <a16:creationId xmlns:a16="http://schemas.microsoft.com/office/drawing/2014/main" id="{6CA9855B-4072-4D45-821E-549FDF548137}"/>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94" name="Group 93">
              <a:extLst>
                <a:ext uri="{FF2B5EF4-FFF2-40B4-BE49-F238E27FC236}">
                  <a16:creationId xmlns:a16="http://schemas.microsoft.com/office/drawing/2014/main" id="{CD707C0C-4086-4F35-A8FC-A45D727AA61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95" name="Freeform 76">
                <a:extLst>
                  <a:ext uri="{FF2B5EF4-FFF2-40B4-BE49-F238E27FC236}">
                    <a16:creationId xmlns:a16="http://schemas.microsoft.com/office/drawing/2014/main" id="{3D21528F-9013-4CD7-9F7C-D3F362488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96" name="Freeform 77">
                <a:extLst>
                  <a:ext uri="{FF2B5EF4-FFF2-40B4-BE49-F238E27FC236}">
                    <a16:creationId xmlns:a16="http://schemas.microsoft.com/office/drawing/2014/main" id="{06A8F5A2-62EC-4CDC-945A-E6C50C86C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97" name="Group 196">
                <a:extLst>
                  <a:ext uri="{FF2B5EF4-FFF2-40B4-BE49-F238E27FC236}">
                    <a16:creationId xmlns:a16="http://schemas.microsoft.com/office/drawing/2014/main" id="{9625C8AA-1597-4CED-8301-18D382EF0DF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98" name="Line 90">
                  <a:extLst>
                    <a:ext uri="{FF2B5EF4-FFF2-40B4-BE49-F238E27FC236}">
                      <a16:creationId xmlns:a16="http://schemas.microsoft.com/office/drawing/2014/main" id="{5DF95B35-23E9-4724-A4F8-8ED718B5D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9" name="Freeform 91">
                  <a:extLst>
                    <a:ext uri="{FF2B5EF4-FFF2-40B4-BE49-F238E27FC236}">
                      <a16:creationId xmlns:a16="http://schemas.microsoft.com/office/drawing/2014/main" id="{26C6754B-5776-451D-95ED-62AA4D0BA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0" name="Freeform 92">
                  <a:extLst>
                    <a:ext uri="{FF2B5EF4-FFF2-40B4-BE49-F238E27FC236}">
                      <a16:creationId xmlns:a16="http://schemas.microsoft.com/office/drawing/2014/main" id="{A345A289-8D6C-4886-B54C-3E0D26D17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1" name="Freeform 93">
                  <a:extLst>
                    <a:ext uri="{FF2B5EF4-FFF2-40B4-BE49-F238E27FC236}">
                      <a16:creationId xmlns:a16="http://schemas.microsoft.com/office/drawing/2014/main" id="{5690D981-545B-4A73-A22E-6E701024A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5" name="Group 94">
              <a:extLst>
                <a:ext uri="{FF2B5EF4-FFF2-40B4-BE49-F238E27FC236}">
                  <a16:creationId xmlns:a16="http://schemas.microsoft.com/office/drawing/2014/main" id="{FCB89D53-605D-4497-A82E-C5CB7B9AB10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146" name="Group 145">
                <a:extLst>
                  <a:ext uri="{FF2B5EF4-FFF2-40B4-BE49-F238E27FC236}">
                    <a16:creationId xmlns:a16="http://schemas.microsoft.com/office/drawing/2014/main" id="{4200751B-2483-40F5-8C14-EF64034D453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73" name="Freeform 64">
                  <a:extLst>
                    <a:ext uri="{FF2B5EF4-FFF2-40B4-BE49-F238E27FC236}">
                      <a16:creationId xmlns:a16="http://schemas.microsoft.com/office/drawing/2014/main" id="{A9677C6B-C435-43E3-BF18-DC35709C9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4" name="Freeform 81">
                  <a:extLst>
                    <a:ext uri="{FF2B5EF4-FFF2-40B4-BE49-F238E27FC236}">
                      <a16:creationId xmlns:a16="http://schemas.microsoft.com/office/drawing/2014/main" id="{56E374F1-3376-4D82-B66C-A0588A30F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5" name="Freeform 61">
                  <a:extLst>
                    <a:ext uri="{FF2B5EF4-FFF2-40B4-BE49-F238E27FC236}">
                      <a16:creationId xmlns:a16="http://schemas.microsoft.com/office/drawing/2014/main" id="{979B4E97-34CE-4034-8523-F1584A034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6" name="Freeform 78">
                  <a:extLst>
                    <a:ext uri="{FF2B5EF4-FFF2-40B4-BE49-F238E27FC236}">
                      <a16:creationId xmlns:a16="http://schemas.microsoft.com/office/drawing/2014/main" id="{F4C4EFFF-E30B-4F0B-9ED4-FF63047DC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7" name="Freeform 84">
                  <a:extLst>
                    <a:ext uri="{FF2B5EF4-FFF2-40B4-BE49-F238E27FC236}">
                      <a16:creationId xmlns:a16="http://schemas.microsoft.com/office/drawing/2014/main" id="{173FDB7E-F5CA-497D-95CF-7A00D6789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8" name="Freeform 87">
                  <a:extLst>
                    <a:ext uri="{FF2B5EF4-FFF2-40B4-BE49-F238E27FC236}">
                      <a16:creationId xmlns:a16="http://schemas.microsoft.com/office/drawing/2014/main" id="{42266BB1-5605-4F64-B071-80A97BAD9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9" name="Freeform 60">
                  <a:extLst>
                    <a:ext uri="{FF2B5EF4-FFF2-40B4-BE49-F238E27FC236}">
                      <a16:creationId xmlns:a16="http://schemas.microsoft.com/office/drawing/2014/main" id="{90D15A2A-0F2D-4AB8-8252-303BA5DB3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0" name="Freeform 59">
                  <a:extLst>
                    <a:ext uri="{FF2B5EF4-FFF2-40B4-BE49-F238E27FC236}">
                      <a16:creationId xmlns:a16="http://schemas.microsoft.com/office/drawing/2014/main" id="{E676282C-5FCF-4E29-AE15-2545F1A685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1" name="Freeform 62">
                  <a:extLst>
                    <a:ext uri="{FF2B5EF4-FFF2-40B4-BE49-F238E27FC236}">
                      <a16:creationId xmlns:a16="http://schemas.microsoft.com/office/drawing/2014/main" id="{AF7EC2A1-EAFC-4851-A4E3-47811C445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2" name="Freeform 65">
                  <a:extLst>
                    <a:ext uri="{FF2B5EF4-FFF2-40B4-BE49-F238E27FC236}">
                      <a16:creationId xmlns:a16="http://schemas.microsoft.com/office/drawing/2014/main" id="{6F9BD94B-F299-45D3-B66E-F20FBC924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3" name="Freeform 79">
                  <a:extLst>
                    <a:ext uri="{FF2B5EF4-FFF2-40B4-BE49-F238E27FC236}">
                      <a16:creationId xmlns:a16="http://schemas.microsoft.com/office/drawing/2014/main" id="{50E616C9-EAB1-4990-B569-17C6CB0889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4" name="Freeform 82">
                  <a:extLst>
                    <a:ext uri="{FF2B5EF4-FFF2-40B4-BE49-F238E27FC236}">
                      <a16:creationId xmlns:a16="http://schemas.microsoft.com/office/drawing/2014/main" id="{2F983FB0-2CC2-4D5F-A331-4130F138E9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5" name="Freeform 85">
                  <a:extLst>
                    <a:ext uri="{FF2B5EF4-FFF2-40B4-BE49-F238E27FC236}">
                      <a16:creationId xmlns:a16="http://schemas.microsoft.com/office/drawing/2014/main" id="{B1ABC269-0802-4C4A-9E57-6F876F122C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6" name="Freeform 88">
                  <a:extLst>
                    <a:ext uri="{FF2B5EF4-FFF2-40B4-BE49-F238E27FC236}">
                      <a16:creationId xmlns:a16="http://schemas.microsoft.com/office/drawing/2014/main" id="{233153AF-C5CF-40DD-9E5E-9B84272F4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87" name="Group 186">
                  <a:extLst>
                    <a:ext uri="{FF2B5EF4-FFF2-40B4-BE49-F238E27FC236}">
                      <a16:creationId xmlns:a16="http://schemas.microsoft.com/office/drawing/2014/main" id="{95E220B7-17F2-4748-A337-3B8D5886038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88" name="Line 63">
                    <a:extLst>
                      <a:ext uri="{FF2B5EF4-FFF2-40B4-BE49-F238E27FC236}">
                        <a16:creationId xmlns:a16="http://schemas.microsoft.com/office/drawing/2014/main" id="{63DC02CB-E162-45FD-AF68-0A1DB537F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89" name="Line 66">
                    <a:extLst>
                      <a:ext uri="{FF2B5EF4-FFF2-40B4-BE49-F238E27FC236}">
                        <a16:creationId xmlns:a16="http://schemas.microsoft.com/office/drawing/2014/main" id="{4D9CBADA-7016-4987-B723-F7AE8E2E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0" name="Line 67">
                    <a:extLst>
                      <a:ext uri="{FF2B5EF4-FFF2-40B4-BE49-F238E27FC236}">
                        <a16:creationId xmlns:a16="http://schemas.microsoft.com/office/drawing/2014/main" id="{1DCEDCA0-F979-4B3C-A0CA-F98F2DEE8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1" name="Line 80">
                    <a:extLst>
                      <a:ext uri="{FF2B5EF4-FFF2-40B4-BE49-F238E27FC236}">
                        <a16:creationId xmlns:a16="http://schemas.microsoft.com/office/drawing/2014/main" id="{1B701ADB-B6EB-4BED-8D15-F358A67EC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2" name="Line 83">
                    <a:extLst>
                      <a:ext uri="{FF2B5EF4-FFF2-40B4-BE49-F238E27FC236}">
                        <a16:creationId xmlns:a16="http://schemas.microsoft.com/office/drawing/2014/main" id="{239EB39D-EF7A-4284-83B8-904957045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3" name="Line 86">
                    <a:extLst>
                      <a:ext uri="{FF2B5EF4-FFF2-40B4-BE49-F238E27FC236}">
                        <a16:creationId xmlns:a16="http://schemas.microsoft.com/office/drawing/2014/main" id="{59413AC3-6F9D-431E-8136-F15C0FCA62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4" name="Line 89">
                    <a:extLst>
                      <a:ext uri="{FF2B5EF4-FFF2-40B4-BE49-F238E27FC236}">
                        <a16:creationId xmlns:a16="http://schemas.microsoft.com/office/drawing/2014/main" id="{987DF8D6-E53D-4C41-B339-1E5094638F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47" name="Group 146">
                <a:extLst>
                  <a:ext uri="{FF2B5EF4-FFF2-40B4-BE49-F238E27FC236}">
                    <a16:creationId xmlns:a16="http://schemas.microsoft.com/office/drawing/2014/main" id="{66036562-1199-405F-B95A-C3A543B5DB4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5" name="Group 164">
                  <a:extLst>
                    <a:ext uri="{FF2B5EF4-FFF2-40B4-BE49-F238E27FC236}">
                      <a16:creationId xmlns:a16="http://schemas.microsoft.com/office/drawing/2014/main" id="{C4C4997E-6944-4940-8B33-92DB90BCE3A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9" name="Straight Connector 168">
                    <a:extLst>
                      <a:ext uri="{FF2B5EF4-FFF2-40B4-BE49-F238E27FC236}">
                        <a16:creationId xmlns:a16="http://schemas.microsoft.com/office/drawing/2014/main" id="{0A44DA53-5DA1-44E2-8EB4-F53CC84C9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072B3FF-FEA5-46BC-8627-9B46C5F39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1" name="Rectangle 30">
                    <a:extLst>
                      <a:ext uri="{FF2B5EF4-FFF2-40B4-BE49-F238E27FC236}">
                        <a16:creationId xmlns:a16="http://schemas.microsoft.com/office/drawing/2014/main" id="{FB18587D-1BDA-4D28-9B48-3C37C764B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72" name="Rectangle 30">
                    <a:extLst>
                      <a:ext uri="{FF2B5EF4-FFF2-40B4-BE49-F238E27FC236}">
                        <a16:creationId xmlns:a16="http://schemas.microsoft.com/office/drawing/2014/main" id="{8CFE033B-F34F-4836-B6F3-93E6C7D9C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66" name="Group 165">
                  <a:extLst>
                    <a:ext uri="{FF2B5EF4-FFF2-40B4-BE49-F238E27FC236}">
                      <a16:creationId xmlns:a16="http://schemas.microsoft.com/office/drawing/2014/main" id="{07F79761-CFAA-4330-8067-31EC1DC3E16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67" name="Freeform: Shape 166">
                    <a:extLst>
                      <a:ext uri="{FF2B5EF4-FFF2-40B4-BE49-F238E27FC236}">
                        <a16:creationId xmlns:a16="http://schemas.microsoft.com/office/drawing/2014/main" id="{8A0BC496-427B-4836-B989-97B0673D8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68" name="Freeform: Shape 167">
                    <a:extLst>
                      <a:ext uri="{FF2B5EF4-FFF2-40B4-BE49-F238E27FC236}">
                        <a16:creationId xmlns:a16="http://schemas.microsoft.com/office/drawing/2014/main" id="{A0D554E1-33ED-415C-BF15-FC38D2E33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48" name="Group 147">
                <a:extLst>
                  <a:ext uri="{FF2B5EF4-FFF2-40B4-BE49-F238E27FC236}">
                    <a16:creationId xmlns:a16="http://schemas.microsoft.com/office/drawing/2014/main" id="{D1F1EE7D-C5FF-46EA-AB9C-94E1F2D9B73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61" name="Group 160">
                  <a:extLst>
                    <a:ext uri="{FF2B5EF4-FFF2-40B4-BE49-F238E27FC236}">
                      <a16:creationId xmlns:a16="http://schemas.microsoft.com/office/drawing/2014/main" id="{2AC2FE37-AED7-4C81-A52E-FD105C1BDA8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3" name="Freeform 68">
                    <a:extLst>
                      <a:ext uri="{FF2B5EF4-FFF2-40B4-BE49-F238E27FC236}">
                        <a16:creationId xmlns:a16="http://schemas.microsoft.com/office/drawing/2014/main" id="{AB34FC05-3259-4BE2-8DA9-91435FAFC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4" name="Freeform 69">
                    <a:extLst>
                      <a:ext uri="{FF2B5EF4-FFF2-40B4-BE49-F238E27FC236}">
                        <a16:creationId xmlns:a16="http://schemas.microsoft.com/office/drawing/2014/main" id="{AC11598E-3FD2-47F3-8E57-D5D6130DBC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62" name="Line 70">
                  <a:extLst>
                    <a:ext uri="{FF2B5EF4-FFF2-40B4-BE49-F238E27FC236}">
                      <a16:creationId xmlns:a16="http://schemas.microsoft.com/office/drawing/2014/main" id="{37D098FA-73CF-44E6-B612-7DE664E5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49" name="Group 148">
                <a:extLst>
                  <a:ext uri="{FF2B5EF4-FFF2-40B4-BE49-F238E27FC236}">
                    <a16:creationId xmlns:a16="http://schemas.microsoft.com/office/drawing/2014/main" id="{66672930-1A30-4508-A9D2-FA4271C6B1E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58" name="Freeform 68">
                  <a:extLst>
                    <a:ext uri="{FF2B5EF4-FFF2-40B4-BE49-F238E27FC236}">
                      <a16:creationId xmlns:a16="http://schemas.microsoft.com/office/drawing/2014/main" id="{174F3D5B-9943-4A8B-8699-ABB2B7991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9" name="Freeform 69">
                  <a:extLst>
                    <a:ext uri="{FF2B5EF4-FFF2-40B4-BE49-F238E27FC236}">
                      <a16:creationId xmlns:a16="http://schemas.microsoft.com/office/drawing/2014/main" id="{6834DCA2-951C-4A9B-8490-5C7BD0FFB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0" name="Line 70">
                  <a:extLst>
                    <a:ext uri="{FF2B5EF4-FFF2-40B4-BE49-F238E27FC236}">
                      <a16:creationId xmlns:a16="http://schemas.microsoft.com/office/drawing/2014/main" id="{316B6CF4-BCF3-4765-B744-A1EB5A76D3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50" name="Group 149">
                <a:extLst>
                  <a:ext uri="{FF2B5EF4-FFF2-40B4-BE49-F238E27FC236}">
                    <a16:creationId xmlns:a16="http://schemas.microsoft.com/office/drawing/2014/main" id="{BAD99054-FC47-4391-9369-B309A0AA25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51" name="Group 150">
                  <a:extLst>
                    <a:ext uri="{FF2B5EF4-FFF2-40B4-BE49-F238E27FC236}">
                      <a16:creationId xmlns:a16="http://schemas.microsoft.com/office/drawing/2014/main" id="{1A1CDB94-FE6F-4AAC-94D9-DDCEC703B12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56" name="Freeform: Shape 155">
                    <a:extLst>
                      <a:ext uri="{FF2B5EF4-FFF2-40B4-BE49-F238E27FC236}">
                        <a16:creationId xmlns:a16="http://schemas.microsoft.com/office/drawing/2014/main" id="{99B22DCB-54E6-4769-9DD7-3736B4041B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57" name="Freeform: Shape 156">
                    <a:extLst>
                      <a:ext uri="{FF2B5EF4-FFF2-40B4-BE49-F238E27FC236}">
                        <a16:creationId xmlns:a16="http://schemas.microsoft.com/office/drawing/2014/main" id="{67DA3C33-5733-4571-AD7C-F9D7447D18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52" name="Group 151">
                  <a:extLst>
                    <a:ext uri="{FF2B5EF4-FFF2-40B4-BE49-F238E27FC236}">
                      <a16:creationId xmlns:a16="http://schemas.microsoft.com/office/drawing/2014/main" id="{DEACDE3F-3571-479B-8545-A0EB157DFB7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53" name="Straight Connector 152">
                    <a:extLst>
                      <a:ext uri="{FF2B5EF4-FFF2-40B4-BE49-F238E27FC236}">
                        <a16:creationId xmlns:a16="http://schemas.microsoft.com/office/drawing/2014/main" id="{0EBC688C-242B-4AF8-9A28-74C5D3A7DD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4" name="Rectangle 5">
                    <a:extLst>
                      <a:ext uri="{FF2B5EF4-FFF2-40B4-BE49-F238E27FC236}">
                        <a16:creationId xmlns:a16="http://schemas.microsoft.com/office/drawing/2014/main" id="{C4C8C45C-CEB8-4DEA-A7C9-8028747D4C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55" name="Rectangle 5">
                    <a:extLst>
                      <a:ext uri="{FF2B5EF4-FFF2-40B4-BE49-F238E27FC236}">
                        <a16:creationId xmlns:a16="http://schemas.microsoft.com/office/drawing/2014/main" id="{7FC624AF-D992-41C1-A403-A0A4731BE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nvGrpSpPr>
            <p:cNvPr id="96" name="Group 95">
              <a:extLst>
                <a:ext uri="{FF2B5EF4-FFF2-40B4-BE49-F238E27FC236}">
                  <a16:creationId xmlns:a16="http://schemas.microsoft.com/office/drawing/2014/main" id="{F63171A4-E846-4A64-8292-3ED3583B6DE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97" name="Group 96">
                <a:extLst>
                  <a:ext uri="{FF2B5EF4-FFF2-40B4-BE49-F238E27FC236}">
                    <a16:creationId xmlns:a16="http://schemas.microsoft.com/office/drawing/2014/main" id="{E59C66F3-BAB8-46AB-849B-0BC14A74B8A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24" name="Freeform 64">
                  <a:extLst>
                    <a:ext uri="{FF2B5EF4-FFF2-40B4-BE49-F238E27FC236}">
                      <a16:creationId xmlns:a16="http://schemas.microsoft.com/office/drawing/2014/main" id="{68CD087B-52FF-4F11-A251-6F6A6B9093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5" name="Freeform 81">
                  <a:extLst>
                    <a:ext uri="{FF2B5EF4-FFF2-40B4-BE49-F238E27FC236}">
                      <a16:creationId xmlns:a16="http://schemas.microsoft.com/office/drawing/2014/main" id="{7FD7CD23-A1FC-41E8-A563-0B0A87A8F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6" name="Freeform 61">
                  <a:extLst>
                    <a:ext uri="{FF2B5EF4-FFF2-40B4-BE49-F238E27FC236}">
                      <a16:creationId xmlns:a16="http://schemas.microsoft.com/office/drawing/2014/main" id="{A3A34481-695D-470B-9A01-A047EAA615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7" name="Freeform 78">
                  <a:extLst>
                    <a:ext uri="{FF2B5EF4-FFF2-40B4-BE49-F238E27FC236}">
                      <a16:creationId xmlns:a16="http://schemas.microsoft.com/office/drawing/2014/main" id="{5B26EEFA-6CAA-4BF6-B4BD-7C083D59B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8" name="Freeform 84">
                  <a:extLst>
                    <a:ext uri="{FF2B5EF4-FFF2-40B4-BE49-F238E27FC236}">
                      <a16:creationId xmlns:a16="http://schemas.microsoft.com/office/drawing/2014/main" id="{61976329-310A-4F70-B22C-F032D4BF7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9" name="Freeform 87">
                  <a:extLst>
                    <a:ext uri="{FF2B5EF4-FFF2-40B4-BE49-F238E27FC236}">
                      <a16:creationId xmlns:a16="http://schemas.microsoft.com/office/drawing/2014/main" id="{0A0DA1ED-70C5-4D8F-B61F-F6E9E07D5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0" name="Freeform 60">
                  <a:extLst>
                    <a:ext uri="{FF2B5EF4-FFF2-40B4-BE49-F238E27FC236}">
                      <a16:creationId xmlns:a16="http://schemas.microsoft.com/office/drawing/2014/main" id="{EDF58541-8ECC-487F-96C7-3267D0F9C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1" name="Freeform 59">
                  <a:extLst>
                    <a:ext uri="{FF2B5EF4-FFF2-40B4-BE49-F238E27FC236}">
                      <a16:creationId xmlns:a16="http://schemas.microsoft.com/office/drawing/2014/main" id="{D1DAAA62-5552-4436-97D9-353F629E8A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2" name="Freeform 62">
                  <a:extLst>
                    <a:ext uri="{FF2B5EF4-FFF2-40B4-BE49-F238E27FC236}">
                      <a16:creationId xmlns:a16="http://schemas.microsoft.com/office/drawing/2014/main" id="{EBA1BB6B-72EF-4525-89A1-FC5BE70D71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3" name="Freeform 65">
                  <a:extLst>
                    <a:ext uri="{FF2B5EF4-FFF2-40B4-BE49-F238E27FC236}">
                      <a16:creationId xmlns:a16="http://schemas.microsoft.com/office/drawing/2014/main" id="{D3BD4012-93F7-424A-9146-8E7E831D9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4" name="Freeform 79">
                  <a:extLst>
                    <a:ext uri="{FF2B5EF4-FFF2-40B4-BE49-F238E27FC236}">
                      <a16:creationId xmlns:a16="http://schemas.microsoft.com/office/drawing/2014/main" id="{A2E36983-6A8E-4C78-AA27-363C0D676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5" name="Freeform 82">
                  <a:extLst>
                    <a:ext uri="{FF2B5EF4-FFF2-40B4-BE49-F238E27FC236}">
                      <a16:creationId xmlns:a16="http://schemas.microsoft.com/office/drawing/2014/main" id="{AB2380FC-F201-44F0-A531-1402201E4E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6" name="Freeform 85">
                  <a:extLst>
                    <a:ext uri="{FF2B5EF4-FFF2-40B4-BE49-F238E27FC236}">
                      <a16:creationId xmlns:a16="http://schemas.microsoft.com/office/drawing/2014/main" id="{737C3A27-BD47-4E93-A1E3-33B902DD0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7" name="Freeform 88">
                  <a:extLst>
                    <a:ext uri="{FF2B5EF4-FFF2-40B4-BE49-F238E27FC236}">
                      <a16:creationId xmlns:a16="http://schemas.microsoft.com/office/drawing/2014/main" id="{C257BCC6-B88D-4C3B-BEFD-25D320F39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38" name="Group 137">
                  <a:extLst>
                    <a:ext uri="{FF2B5EF4-FFF2-40B4-BE49-F238E27FC236}">
                      <a16:creationId xmlns:a16="http://schemas.microsoft.com/office/drawing/2014/main" id="{0519964D-597A-4E0C-B66C-89D30B8582B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39" name="Line 63">
                    <a:extLst>
                      <a:ext uri="{FF2B5EF4-FFF2-40B4-BE49-F238E27FC236}">
                        <a16:creationId xmlns:a16="http://schemas.microsoft.com/office/drawing/2014/main" id="{A31BADE6-3732-4787-8841-96E8F05C0A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0" name="Line 66">
                    <a:extLst>
                      <a:ext uri="{FF2B5EF4-FFF2-40B4-BE49-F238E27FC236}">
                        <a16:creationId xmlns:a16="http://schemas.microsoft.com/office/drawing/2014/main" id="{447ED593-61E3-4BD7-8984-7FE562154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1" name="Line 67">
                    <a:extLst>
                      <a:ext uri="{FF2B5EF4-FFF2-40B4-BE49-F238E27FC236}">
                        <a16:creationId xmlns:a16="http://schemas.microsoft.com/office/drawing/2014/main" id="{6AD98272-0FC0-49AC-9877-8D2BAA514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2" name="Line 80">
                    <a:extLst>
                      <a:ext uri="{FF2B5EF4-FFF2-40B4-BE49-F238E27FC236}">
                        <a16:creationId xmlns:a16="http://schemas.microsoft.com/office/drawing/2014/main" id="{D54770D9-48C7-4C76-9F40-65C9B9C05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3" name="Line 83">
                    <a:extLst>
                      <a:ext uri="{FF2B5EF4-FFF2-40B4-BE49-F238E27FC236}">
                        <a16:creationId xmlns:a16="http://schemas.microsoft.com/office/drawing/2014/main" id="{4B9C1A3A-3DED-4CC1-820C-16B358DF9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4" name="Line 86">
                    <a:extLst>
                      <a:ext uri="{FF2B5EF4-FFF2-40B4-BE49-F238E27FC236}">
                        <a16:creationId xmlns:a16="http://schemas.microsoft.com/office/drawing/2014/main" id="{2404A56E-8A81-48CB-9AC4-2CB6EA55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5" name="Line 89">
                    <a:extLst>
                      <a:ext uri="{FF2B5EF4-FFF2-40B4-BE49-F238E27FC236}">
                        <a16:creationId xmlns:a16="http://schemas.microsoft.com/office/drawing/2014/main" id="{6D6A743B-85A5-41A8-9664-D654620D2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8" name="Group 97">
                <a:extLst>
                  <a:ext uri="{FF2B5EF4-FFF2-40B4-BE49-F238E27FC236}">
                    <a16:creationId xmlns:a16="http://schemas.microsoft.com/office/drawing/2014/main" id="{23DAD9FD-AF99-4D89-9BC8-E6739BD17AC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16" name="Group 115">
                  <a:extLst>
                    <a:ext uri="{FF2B5EF4-FFF2-40B4-BE49-F238E27FC236}">
                      <a16:creationId xmlns:a16="http://schemas.microsoft.com/office/drawing/2014/main" id="{D7170781-0173-4FAB-8358-42C469FC51A3}"/>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0" name="Straight Connector 119">
                    <a:extLst>
                      <a:ext uri="{FF2B5EF4-FFF2-40B4-BE49-F238E27FC236}">
                        <a16:creationId xmlns:a16="http://schemas.microsoft.com/office/drawing/2014/main" id="{03C55E22-B879-4AE0-BC46-BA8A4E950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A07E073-1978-4DCC-9E5C-FF89EF524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 name="Rectangle 30">
                    <a:extLst>
                      <a:ext uri="{FF2B5EF4-FFF2-40B4-BE49-F238E27FC236}">
                        <a16:creationId xmlns:a16="http://schemas.microsoft.com/office/drawing/2014/main" id="{5691F80E-D2E0-4E78-AA76-8D827AE41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23" name="Rectangle 30">
                    <a:extLst>
                      <a:ext uri="{FF2B5EF4-FFF2-40B4-BE49-F238E27FC236}">
                        <a16:creationId xmlns:a16="http://schemas.microsoft.com/office/drawing/2014/main" id="{E34C55D1-5C55-44D3-9C26-E1951DA39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17" name="Group 116">
                  <a:extLst>
                    <a:ext uri="{FF2B5EF4-FFF2-40B4-BE49-F238E27FC236}">
                      <a16:creationId xmlns:a16="http://schemas.microsoft.com/office/drawing/2014/main" id="{4C9CB0E6-07EF-4140-926D-D380C1A88EB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8" name="Freeform: Shape 117">
                    <a:extLst>
                      <a:ext uri="{FF2B5EF4-FFF2-40B4-BE49-F238E27FC236}">
                        <a16:creationId xmlns:a16="http://schemas.microsoft.com/office/drawing/2014/main" id="{263BBD78-504D-435B-8933-2C460DC38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19" name="Freeform: Shape 118">
                    <a:extLst>
                      <a:ext uri="{FF2B5EF4-FFF2-40B4-BE49-F238E27FC236}">
                        <a16:creationId xmlns:a16="http://schemas.microsoft.com/office/drawing/2014/main" id="{1AD78D29-1FCF-4E88-A958-924F701D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9" name="Group 98">
                <a:extLst>
                  <a:ext uri="{FF2B5EF4-FFF2-40B4-BE49-F238E27FC236}">
                    <a16:creationId xmlns:a16="http://schemas.microsoft.com/office/drawing/2014/main" id="{EA551A3F-69EF-45CC-87F7-867808A3FAD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12" name="Group 111">
                  <a:extLst>
                    <a:ext uri="{FF2B5EF4-FFF2-40B4-BE49-F238E27FC236}">
                      <a16:creationId xmlns:a16="http://schemas.microsoft.com/office/drawing/2014/main" id="{12724B09-E74E-49FA-BB5D-583BB89B798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DA2788BF-64AD-4328-8CB9-8C2C98CF54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5" name="Freeform 69">
                    <a:extLst>
                      <a:ext uri="{FF2B5EF4-FFF2-40B4-BE49-F238E27FC236}">
                        <a16:creationId xmlns:a16="http://schemas.microsoft.com/office/drawing/2014/main" id="{D9591CB5-16C9-44FC-B125-529D33F91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13" name="Line 70">
                  <a:extLst>
                    <a:ext uri="{FF2B5EF4-FFF2-40B4-BE49-F238E27FC236}">
                      <a16:creationId xmlns:a16="http://schemas.microsoft.com/office/drawing/2014/main" id="{4F82A945-38F0-45AF-A28A-C6A0E6A2E7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0" name="Group 99">
                <a:extLst>
                  <a:ext uri="{FF2B5EF4-FFF2-40B4-BE49-F238E27FC236}">
                    <a16:creationId xmlns:a16="http://schemas.microsoft.com/office/drawing/2014/main" id="{80FA6744-F48F-4652-86E5-BA3ABEF32274}"/>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09" name="Freeform 68">
                  <a:extLst>
                    <a:ext uri="{FF2B5EF4-FFF2-40B4-BE49-F238E27FC236}">
                      <a16:creationId xmlns:a16="http://schemas.microsoft.com/office/drawing/2014/main" id="{FAC3DEAD-5797-4CA1-A8F2-3F487AAC6B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0" name="Freeform 69">
                  <a:extLst>
                    <a:ext uri="{FF2B5EF4-FFF2-40B4-BE49-F238E27FC236}">
                      <a16:creationId xmlns:a16="http://schemas.microsoft.com/office/drawing/2014/main" id="{F9AF9D64-C9FB-4D32-993D-3423A2E55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1" name="Line 70">
                  <a:extLst>
                    <a:ext uri="{FF2B5EF4-FFF2-40B4-BE49-F238E27FC236}">
                      <a16:creationId xmlns:a16="http://schemas.microsoft.com/office/drawing/2014/main" id="{9097AC72-422F-4CE0-A772-A63E2294A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1" name="Group 100">
                <a:extLst>
                  <a:ext uri="{FF2B5EF4-FFF2-40B4-BE49-F238E27FC236}">
                    <a16:creationId xmlns:a16="http://schemas.microsoft.com/office/drawing/2014/main" id="{1A6B3F4D-48A0-4FC2-8720-2606D6AA04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02" name="Group 101">
                  <a:extLst>
                    <a:ext uri="{FF2B5EF4-FFF2-40B4-BE49-F238E27FC236}">
                      <a16:creationId xmlns:a16="http://schemas.microsoft.com/office/drawing/2014/main" id="{67E4FA26-563D-4D19-BAEB-A370818E51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07" name="Freeform: Shape 106">
                    <a:extLst>
                      <a:ext uri="{FF2B5EF4-FFF2-40B4-BE49-F238E27FC236}">
                        <a16:creationId xmlns:a16="http://schemas.microsoft.com/office/drawing/2014/main" id="{03B51AAC-6B1D-43D1-8885-402653BA9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08" name="Freeform: Shape 107">
                    <a:extLst>
                      <a:ext uri="{FF2B5EF4-FFF2-40B4-BE49-F238E27FC236}">
                        <a16:creationId xmlns:a16="http://schemas.microsoft.com/office/drawing/2014/main" id="{CF4180FB-7FBD-421F-A284-4C2CC61B38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03" name="Group 102">
                  <a:extLst>
                    <a:ext uri="{FF2B5EF4-FFF2-40B4-BE49-F238E27FC236}">
                      <a16:creationId xmlns:a16="http://schemas.microsoft.com/office/drawing/2014/main" id="{28E615C5-6A2E-4BF3-A3A8-9061C5B1B84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04" name="Straight Connector 103">
                    <a:extLst>
                      <a:ext uri="{FF2B5EF4-FFF2-40B4-BE49-F238E27FC236}">
                        <a16:creationId xmlns:a16="http://schemas.microsoft.com/office/drawing/2014/main" id="{B15A4CEB-6B8D-48C3-8484-3EC282A34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5" name="Rectangle 5">
                    <a:extLst>
                      <a:ext uri="{FF2B5EF4-FFF2-40B4-BE49-F238E27FC236}">
                        <a16:creationId xmlns:a16="http://schemas.microsoft.com/office/drawing/2014/main" id="{38F7FD7D-E582-4214-B1B3-D28913055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06" name="Rectangle 5">
                    <a:extLst>
                      <a:ext uri="{FF2B5EF4-FFF2-40B4-BE49-F238E27FC236}">
                        <a16:creationId xmlns:a16="http://schemas.microsoft.com/office/drawing/2014/main" id="{B74D1DAC-C0D4-447E-8665-EAFF34F4E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sp>
        <p:nvSpPr>
          <p:cNvPr id="7" name="Text Placeholder 6">
            <a:extLst>
              <a:ext uri="{FF2B5EF4-FFF2-40B4-BE49-F238E27FC236}">
                <a16:creationId xmlns:a16="http://schemas.microsoft.com/office/drawing/2014/main" id="{9CF2D931-86F8-40B1-B2C0-BE477572ECCA}"/>
              </a:ext>
            </a:extLst>
          </p:cNvPr>
          <p:cNvSpPr>
            <a:spLocks noGrp="1"/>
          </p:cNvSpPr>
          <p:nvPr>
            <p:ph type="body" sz="quarter" idx="14"/>
          </p:nvPr>
        </p:nvSpPr>
        <p:spPr>
          <a:xfrm>
            <a:off x="8181686" y="2876550"/>
            <a:ext cx="3059113" cy="2983947"/>
          </a:xfrm>
        </p:spPr>
        <p:txBody>
          <a:bodyPr rtlCol="0"/>
          <a:lstStyle>
            <a:lvl1pPr marL="0" indent="0" algn="ctr">
              <a:buNone/>
              <a:defRPr/>
            </a:lvl1pPr>
            <a:lvl2pPr marL="360000" indent="0">
              <a:buFont typeface="Arial" panose="020B0604020202020204" pitchFamily="34" charset="0"/>
              <a:buNone/>
              <a:defRPr/>
            </a:lvl2pPr>
            <a:lvl3pPr marL="720000" indent="0">
              <a:buNone/>
              <a:defRPr/>
            </a:lvl3pPr>
            <a:lvl4pPr marL="1080000" indent="0">
              <a:buFont typeface="Arial" panose="020B0604020202020204" pitchFamily="34" charset="0"/>
              <a:buNone/>
              <a:defRPr/>
            </a:lvl4pPr>
            <a:lvl5pPr marL="1440000" indent="0">
              <a:buNone/>
              <a:defRPr/>
            </a:lvl5pPr>
          </a:lstStyle>
          <a:p>
            <a:pPr lvl="0" rtl="0"/>
            <a:r>
              <a:rPr lang="en-US" noProof="0"/>
              <a:t>Click to edit Master text styles</a:t>
            </a:r>
          </a:p>
        </p:txBody>
      </p:sp>
    </p:spTree>
    <p:extLst>
      <p:ext uri="{BB962C8B-B14F-4D97-AF65-F5344CB8AC3E}">
        <p14:creationId xmlns:p14="http://schemas.microsoft.com/office/powerpoint/2010/main" val="1868871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pPr rtl="0"/>
            <a:r>
              <a:rPr lang="en-GB" noProof="0"/>
              <a:t>20XX</a:t>
            </a:r>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pPr rtl="0"/>
            <a:endParaRPr lang="en-GB" noProof="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911974659"/>
      </p:ext>
    </p:extLst>
  </p:cSld>
  <p:clrMap bg1="lt1" tx1="dk1" bg2="lt2" tx2="dk2" accent1="accent1" accent2="accent2" accent3="accent3" accent4="accent4" accent5="accent5" accent6="accent6" hlink="hlink" folHlink="folHlink"/>
  <p:sldLayoutIdLst>
    <p:sldLayoutId id="2147483672" r:id="rId1"/>
    <p:sldLayoutId id="2147483675" r:id="rId2"/>
    <p:sldLayoutId id="2147483673" r:id="rId3"/>
    <p:sldLayoutId id="2147483678" r:id="rId4"/>
    <p:sldLayoutId id="2147483660" r:id="rId5"/>
    <p:sldLayoutId id="2147483680" r:id="rId6"/>
    <p:sldLayoutId id="2147483679" r:id="rId7"/>
    <p:sldLayoutId id="2147483677" r:id="rId8"/>
    <p:sldLayoutId id="2147483662" r:id="rId9"/>
    <p:sldLayoutId id="2147483663" r:id="rId10"/>
    <p:sldLayoutId id="2147483671" r:id="rId11"/>
    <p:sldLayoutId id="2147483676" r:id="rId12"/>
    <p:sldLayoutId id="2147483674" r:id="rId13"/>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137">
          <p15:clr>
            <a:srgbClr val="F26B43"/>
          </p15:clr>
        </p15:guide>
        <p15:guide id="3" pos="680">
          <p15:clr>
            <a:srgbClr val="F26B43"/>
          </p15:clr>
        </p15:guide>
        <p15:guide id="4" pos="7000">
          <p15:clr>
            <a:srgbClr val="F26B43"/>
          </p15:clr>
        </p15:guide>
        <p15:guide id="5" orient="horz" pos="679">
          <p15:clr>
            <a:srgbClr val="F26B43"/>
          </p15:clr>
        </p15:guide>
        <p15:guide id="6" orient="horz" pos="3640">
          <p15:clr>
            <a:srgbClr val="F26B43"/>
          </p15:clr>
        </p15:guide>
        <p15:guide id="7" pos="6644">
          <p15:clr>
            <a:srgbClr val="F26B43"/>
          </p15:clr>
        </p15:guide>
        <p15:guide id="8" pos="6289">
          <p15:clr>
            <a:srgbClr val="F26B43"/>
          </p15:clr>
        </p15:guide>
        <p15:guide id="9" pos="5945">
          <p15:clr>
            <a:srgbClr val="F26B43"/>
          </p15:clr>
        </p15:guide>
        <p15:guide id="10" pos="1391">
          <p15:clr>
            <a:srgbClr val="F26B43"/>
          </p15:clr>
        </p15:guide>
        <p15:guide id="11" pos="1032">
          <p15:clr>
            <a:srgbClr val="F26B43"/>
          </p15:clr>
        </p15:guide>
        <p15:guide id="12" pos="1732">
          <p15:clr>
            <a:srgbClr val="F26B43"/>
          </p15:clr>
        </p15:guide>
        <p15:guide id="13" pos="2084">
          <p15:clr>
            <a:srgbClr val="F26B43"/>
          </p15:clr>
        </p15:guide>
        <p15:guide id="14" pos="5596">
          <p15:clr>
            <a:srgbClr val="F26B43"/>
          </p15:clr>
        </p15:guide>
        <p15:guide id="15" pos="2436">
          <p15:clr>
            <a:srgbClr val="F26B43"/>
          </p15:clr>
        </p15:guide>
        <p15:guide id="16" pos="5244">
          <p15:clr>
            <a:srgbClr val="F26B43"/>
          </p15:clr>
        </p15:guide>
        <p15:guide id="17" pos="2792">
          <p15:clr>
            <a:srgbClr val="F26B43"/>
          </p15:clr>
        </p15:guide>
        <p15:guide id="18" pos="4892">
          <p15:clr>
            <a:srgbClr val="F26B43"/>
          </p15:clr>
        </p15:guide>
        <p15:guide id="19" pos="4543">
          <p15:clr>
            <a:srgbClr val="F26B43"/>
          </p15:clr>
        </p15:guide>
        <p15:guide id="20" pos="3488">
          <p15:clr>
            <a:srgbClr val="F26B43"/>
          </p15:clr>
        </p15:guide>
        <p15:guide id="21" pos="4192">
          <p15:clr>
            <a:srgbClr val="F26B43"/>
          </p15:clr>
        </p15:guide>
        <p15:guide id="23" pos="340">
          <p15:clr>
            <a:srgbClr val="A4A3A4"/>
          </p15:clr>
        </p15:guide>
        <p15:guide id="24" pos="7340">
          <p15:clr>
            <a:srgbClr val="A4A3A4"/>
          </p15:clr>
        </p15:guide>
        <p15:guide id="25" orient="horz" pos="1062">
          <p15:clr>
            <a:srgbClr val="5ACBF0"/>
          </p15:clr>
        </p15:guide>
        <p15:guide id="26" orient="horz" pos="3982">
          <p15:clr>
            <a:srgbClr val="A4A3A4"/>
          </p15:clr>
        </p15:guide>
        <p15:guide id="27" orient="horz" pos="338">
          <p15:clr>
            <a:srgbClr val="A4A3A4"/>
          </p15:clr>
        </p15:guide>
        <p15:guide id="28" orient="horz" pos="950">
          <p15:clr>
            <a:srgbClr val="5ACBF0"/>
          </p15:clr>
        </p15:guide>
        <p15:guide id="29" orient="horz" pos="249">
          <p15:clr>
            <a:srgbClr val="5ACBF0"/>
          </p15:clr>
        </p15:guide>
        <p15:guide id="30" orient="horz" pos="2160" userDrawn="1">
          <p15:clr>
            <a:srgbClr val="A4A3A4"/>
          </p15:clr>
        </p15:guide>
        <p15:guide id="31" pos="3840" userDrawn="1">
          <p15:clr>
            <a:srgbClr val="A4A3A4"/>
          </p15:clr>
        </p15:guide>
        <p15:guide id="32" pos="240" userDrawn="1">
          <p15:clr>
            <a:srgbClr val="547EBF"/>
          </p15:clr>
        </p15:guide>
        <p15:guide id="33" orient="horz" pos="240" userDrawn="1">
          <p15:clr>
            <a:srgbClr val="547EBF"/>
          </p15:clr>
        </p15:guide>
        <p15:guide id="34" pos="7440" userDrawn="1">
          <p15:clr>
            <a:srgbClr val="547EBF"/>
          </p15:clr>
        </p15:guide>
        <p15:guide id="35" orient="horz" pos="4080" userDrawn="1">
          <p15:clr>
            <a:srgbClr val="547EBF"/>
          </p15:clr>
        </p15:guide>
        <p15:guide id="36" pos="3960" userDrawn="1">
          <p15:clr>
            <a:srgbClr val="547EBF"/>
          </p15:clr>
        </p15:guide>
        <p15:guide id="37" pos="3720" userDrawn="1">
          <p15:clr>
            <a:srgbClr val="547EBF"/>
          </p15:clr>
        </p15:guide>
        <p15:guide id="38" pos="2112" userDrawn="1">
          <p15:clr>
            <a:srgbClr val="547EBF"/>
          </p15:clr>
        </p15:guide>
        <p15:guide id="39" pos="1848" userDrawn="1">
          <p15:clr>
            <a:srgbClr val="547EBF"/>
          </p15:clr>
        </p15:guide>
        <p15:guide id="40" pos="5568" userDrawn="1">
          <p15:clr>
            <a:srgbClr val="547EBF"/>
          </p15:clr>
        </p15:guide>
        <p15:guide id="41" pos="5832" userDrawn="1">
          <p15:clr>
            <a:srgbClr val="547EBF"/>
          </p15:clr>
        </p15:guide>
        <p15:guide id="42" pos="4968" userDrawn="1">
          <p15:clr>
            <a:srgbClr val="9FCC3B"/>
          </p15:clr>
        </p15:guide>
        <p15:guide id="43" pos="5208" userDrawn="1">
          <p15:clr>
            <a:srgbClr val="9FCC3B"/>
          </p15:clr>
        </p15:guide>
        <p15:guide id="44" pos="2712" userDrawn="1">
          <p15:clr>
            <a:srgbClr val="9FCC3B"/>
          </p15:clr>
        </p15:guide>
        <p15:guide id="45"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hyperlink" Target="https://www.thegeographeronline.net/geography-skills.html"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17.png"/><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20.png"/><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6.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6.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53.png"/><Relationship Id="rId3" Type="http://schemas.openxmlformats.org/officeDocument/2006/relationships/image" Target="../media/image48.png"/><Relationship Id="rId7" Type="http://schemas.openxmlformats.org/officeDocument/2006/relationships/image" Target="../media/image50.png"/><Relationship Id="rId12" Type="http://schemas.openxmlformats.org/officeDocument/2006/relationships/customXml" Target="../ink/ink6.xml"/><Relationship Id="rId2" Type="http://schemas.openxmlformats.org/officeDocument/2006/relationships/customXml" Target="../ink/ink1.xml"/><Relationship Id="rId1" Type="http://schemas.openxmlformats.org/officeDocument/2006/relationships/slideLayout" Target="../slideLayouts/slideLayout6.xml"/><Relationship Id="rId6" Type="http://schemas.openxmlformats.org/officeDocument/2006/relationships/customXml" Target="../ink/ink3.xml"/><Relationship Id="rId11" Type="http://schemas.openxmlformats.org/officeDocument/2006/relationships/image" Target="../media/image52.png"/><Relationship Id="rId5" Type="http://schemas.openxmlformats.org/officeDocument/2006/relationships/image" Target="../media/image49.png"/><Relationship Id="rId15" Type="http://schemas.openxmlformats.org/officeDocument/2006/relationships/image" Target="../media/image54.png"/><Relationship Id="rId10" Type="http://schemas.openxmlformats.org/officeDocument/2006/relationships/customXml" Target="../ink/ink5.xml"/><Relationship Id="rId4" Type="http://schemas.openxmlformats.org/officeDocument/2006/relationships/customXml" Target="../ink/ink2.xml"/><Relationship Id="rId9" Type="http://schemas.openxmlformats.org/officeDocument/2006/relationships/image" Target="../media/image51.png"/><Relationship Id="rId14" Type="http://schemas.openxmlformats.org/officeDocument/2006/relationships/customXml" Target="../ink/ink7.xml"/></Relationships>
</file>

<file path=ppt/slides/_rels/slide21.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55.png"/><Relationship Id="rId7" Type="http://schemas.openxmlformats.org/officeDocument/2006/relationships/diagramColors" Target="../diagrams/colors12.xml"/><Relationship Id="rId2" Type="http://schemas.openxmlformats.org/officeDocument/2006/relationships/customXml" Target="../ink/ink8.xml"/><Relationship Id="rId1" Type="http://schemas.openxmlformats.org/officeDocument/2006/relationships/slideLayout" Target="../slideLayouts/slideLayout6.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6.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6.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diagramLayout" Target="../diagrams/layout15.xml"/><Relationship Id="rId7" Type="http://schemas.openxmlformats.org/officeDocument/2006/relationships/image" Target="../media/image35.png"/><Relationship Id="rId2" Type="http://schemas.openxmlformats.org/officeDocument/2006/relationships/diagramData" Target="../diagrams/data15.xml"/><Relationship Id="rId1" Type="http://schemas.openxmlformats.org/officeDocument/2006/relationships/slideLayout" Target="../slideLayouts/slideLayout5.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 Id="rId9" Type="http://schemas.openxmlformats.org/officeDocument/2006/relationships/image" Target="../media/image3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a:xfrm>
            <a:off x="530307" y="536573"/>
            <a:ext cx="3856679" cy="1453003"/>
          </a:xfrm>
        </p:spPr>
        <p:txBody>
          <a:bodyPr rtlCol="0" anchor="b">
            <a:normAutofit/>
          </a:bodyPr>
          <a:lstStyle/>
          <a:p>
            <a:pPr rtl="0"/>
            <a:r>
              <a:rPr lang="en-GB" dirty="0"/>
              <a:t>Summarising and note taking</a:t>
            </a:r>
          </a:p>
        </p:txBody>
      </p:sp>
      <p:pic>
        <p:nvPicPr>
          <p:cNvPr id="5" name="Picture 4" descr="A diagram of a mind map&#10;&#10;Description automatically generated">
            <a:extLst>
              <a:ext uri="{FF2B5EF4-FFF2-40B4-BE49-F238E27FC236}">
                <a16:creationId xmlns:a16="http://schemas.microsoft.com/office/drawing/2014/main" id="{12BAEEB0-6DAF-0624-31FF-014D04B44CC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618389" y="1148201"/>
            <a:ext cx="7212013" cy="4561598"/>
          </a:xfrm>
          <a:prstGeom prst="rect">
            <a:avLst/>
          </a:prstGeom>
          <a:noFill/>
          <a:ln>
            <a:solidFill>
              <a:schemeClr val="accent1"/>
            </a:solidFill>
          </a:ln>
        </p:spPr>
      </p:pic>
      <p:pic>
        <p:nvPicPr>
          <p:cNvPr id="1026" name="Picture 2" descr="The Cornell Note Taking System- The ...">
            <a:extLst>
              <a:ext uri="{FF2B5EF4-FFF2-40B4-BE49-F238E27FC236}">
                <a16:creationId xmlns:a16="http://schemas.microsoft.com/office/drawing/2014/main" id="{A642789F-5E56-47CD-B80D-0CCD8BBC74D1}"/>
              </a:ext>
            </a:extLst>
          </p:cNvPr>
          <p:cNvPicPr>
            <a:picLocks noGrp="1" noChangeAspect="1" noChangeArrowheads="1"/>
          </p:cNvPicPr>
          <p:nvPr>
            <p:ph idx="13"/>
          </p:nvPr>
        </p:nvPicPr>
        <p:blipFill>
          <a:blip r:embed="rId5">
            <a:extLst>
              <a:ext uri="{28A0092B-C50C-407E-A947-70E740481C1C}">
                <a14:useLocalDpi xmlns:a14="http://schemas.microsoft.com/office/drawing/2010/main" val="0"/>
              </a:ext>
            </a:extLst>
          </a:blip>
          <a:srcRect/>
          <a:stretch>
            <a:fillRect/>
          </a:stretch>
        </p:blipFill>
        <p:spPr bwMode="auto">
          <a:xfrm>
            <a:off x="679494" y="2648902"/>
            <a:ext cx="3472759" cy="2310963"/>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B3F6E4-FDA0-FEA5-9F67-8F53633F2286}"/>
              </a:ext>
            </a:extLst>
          </p:cNvPr>
          <p:cNvSpPr>
            <a:spLocks noGrp="1"/>
          </p:cNvSpPr>
          <p:nvPr>
            <p:ph type="title"/>
          </p:nvPr>
        </p:nvSpPr>
        <p:spPr>
          <a:xfrm>
            <a:off x="989400" y="395289"/>
            <a:ext cx="10213200" cy="1112836"/>
          </a:xfrm>
        </p:spPr>
        <p:txBody>
          <a:bodyPr anchor="b">
            <a:normAutofit/>
          </a:bodyPr>
          <a:lstStyle/>
          <a:p>
            <a:r>
              <a:rPr lang="en-GB" dirty="0"/>
              <a:t>Note taking and Summarising</a:t>
            </a:r>
          </a:p>
        </p:txBody>
      </p:sp>
      <p:graphicFrame>
        <p:nvGraphicFramePr>
          <p:cNvPr id="8" name="Content Placeholder 5">
            <a:extLst>
              <a:ext uri="{FF2B5EF4-FFF2-40B4-BE49-F238E27FC236}">
                <a16:creationId xmlns:a16="http://schemas.microsoft.com/office/drawing/2014/main" id="{1C155AA0-05A3-BAD1-9572-559CC06E97D5}"/>
              </a:ext>
            </a:extLst>
          </p:cNvPr>
          <p:cNvGraphicFramePr>
            <a:graphicFrameLocks noGrp="1"/>
          </p:cNvGraphicFramePr>
          <p:nvPr>
            <p:ph idx="1"/>
            <p:extLst>
              <p:ext uri="{D42A27DB-BD31-4B8C-83A1-F6EECF244321}">
                <p14:modId xmlns:p14="http://schemas.microsoft.com/office/powerpoint/2010/main" val="3023933534"/>
              </p:ext>
            </p:extLst>
          </p:nvPr>
        </p:nvGraphicFramePr>
        <p:xfrm>
          <a:off x="989400" y="1685925"/>
          <a:ext cx="10213200" cy="4040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1389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B432C-AE9F-E3B6-DA7D-3770FF6AC4FA}"/>
              </a:ext>
            </a:extLst>
          </p:cNvPr>
          <p:cNvSpPr>
            <a:spLocks noGrp="1"/>
          </p:cNvSpPr>
          <p:nvPr>
            <p:ph type="title"/>
          </p:nvPr>
        </p:nvSpPr>
        <p:spPr>
          <a:xfrm>
            <a:off x="989400" y="395289"/>
            <a:ext cx="10213200" cy="1112836"/>
          </a:xfrm>
        </p:spPr>
        <p:txBody>
          <a:bodyPr anchor="b">
            <a:normAutofit/>
          </a:bodyPr>
          <a:lstStyle/>
          <a:p>
            <a:r>
              <a:rPr lang="en-GB" dirty="0"/>
              <a:t>Note taking and summarising</a:t>
            </a:r>
          </a:p>
        </p:txBody>
      </p:sp>
      <p:graphicFrame>
        <p:nvGraphicFramePr>
          <p:cNvPr id="5" name="Content Placeholder 2">
            <a:extLst>
              <a:ext uri="{FF2B5EF4-FFF2-40B4-BE49-F238E27FC236}">
                <a16:creationId xmlns:a16="http://schemas.microsoft.com/office/drawing/2014/main" id="{076EA4E4-CC12-1BA1-1D53-3FE42C432B37}"/>
              </a:ext>
            </a:extLst>
          </p:cNvPr>
          <p:cNvGraphicFramePr>
            <a:graphicFrameLocks noGrp="1"/>
          </p:cNvGraphicFramePr>
          <p:nvPr>
            <p:ph idx="1"/>
            <p:extLst>
              <p:ext uri="{D42A27DB-BD31-4B8C-83A1-F6EECF244321}">
                <p14:modId xmlns:p14="http://schemas.microsoft.com/office/powerpoint/2010/main" val="51904121"/>
              </p:ext>
            </p:extLst>
          </p:nvPr>
        </p:nvGraphicFramePr>
        <p:xfrm>
          <a:off x="989400" y="1685925"/>
          <a:ext cx="10213200" cy="4040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91230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53F22-85EB-9D3F-9873-83F31788A5C5}"/>
              </a:ext>
            </a:extLst>
          </p:cNvPr>
          <p:cNvSpPr>
            <a:spLocks noGrp="1"/>
          </p:cNvSpPr>
          <p:nvPr>
            <p:ph type="title"/>
          </p:nvPr>
        </p:nvSpPr>
        <p:spPr>
          <a:xfrm>
            <a:off x="989400" y="395289"/>
            <a:ext cx="10213200" cy="1112836"/>
          </a:xfrm>
        </p:spPr>
        <p:txBody>
          <a:bodyPr anchor="b">
            <a:normAutofit/>
          </a:bodyPr>
          <a:lstStyle/>
          <a:p>
            <a:r>
              <a:rPr lang="en-GB" dirty="0"/>
              <a:t>Why take notes? </a:t>
            </a:r>
          </a:p>
        </p:txBody>
      </p:sp>
      <p:graphicFrame>
        <p:nvGraphicFramePr>
          <p:cNvPr id="5" name="Content Placeholder 2">
            <a:extLst>
              <a:ext uri="{FF2B5EF4-FFF2-40B4-BE49-F238E27FC236}">
                <a16:creationId xmlns:a16="http://schemas.microsoft.com/office/drawing/2014/main" id="{434B4852-85D2-F4EF-6C08-F47C3FB420AD}"/>
              </a:ext>
            </a:extLst>
          </p:cNvPr>
          <p:cNvGraphicFramePr>
            <a:graphicFrameLocks noGrp="1"/>
          </p:cNvGraphicFramePr>
          <p:nvPr>
            <p:ph idx="1"/>
            <p:extLst>
              <p:ext uri="{D42A27DB-BD31-4B8C-83A1-F6EECF244321}">
                <p14:modId xmlns:p14="http://schemas.microsoft.com/office/powerpoint/2010/main" val="4173060446"/>
              </p:ext>
            </p:extLst>
          </p:nvPr>
        </p:nvGraphicFramePr>
        <p:xfrm>
          <a:off x="989400" y="1685925"/>
          <a:ext cx="10213200" cy="4040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0631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2AD28-C37C-6654-C0D3-879EC1A46019}"/>
              </a:ext>
            </a:extLst>
          </p:cNvPr>
          <p:cNvSpPr>
            <a:spLocks noGrp="1"/>
          </p:cNvSpPr>
          <p:nvPr>
            <p:ph type="title"/>
          </p:nvPr>
        </p:nvSpPr>
        <p:spPr>
          <a:xfrm>
            <a:off x="989400" y="395289"/>
            <a:ext cx="10213200" cy="1112836"/>
          </a:xfrm>
        </p:spPr>
        <p:txBody>
          <a:bodyPr anchor="b">
            <a:normAutofit/>
          </a:bodyPr>
          <a:lstStyle/>
          <a:p>
            <a:r>
              <a:rPr lang="en-GB" dirty="0"/>
              <a:t>Good note taking:</a:t>
            </a:r>
          </a:p>
        </p:txBody>
      </p:sp>
      <p:graphicFrame>
        <p:nvGraphicFramePr>
          <p:cNvPr id="5" name="Content Placeholder 2">
            <a:extLst>
              <a:ext uri="{FF2B5EF4-FFF2-40B4-BE49-F238E27FC236}">
                <a16:creationId xmlns:a16="http://schemas.microsoft.com/office/drawing/2014/main" id="{A366F8CC-93A5-B651-02A3-F04F96D9AC1D}"/>
              </a:ext>
            </a:extLst>
          </p:cNvPr>
          <p:cNvGraphicFramePr>
            <a:graphicFrameLocks noGrp="1"/>
          </p:cNvGraphicFramePr>
          <p:nvPr>
            <p:ph idx="1"/>
            <p:extLst>
              <p:ext uri="{D42A27DB-BD31-4B8C-83A1-F6EECF244321}">
                <p14:modId xmlns:p14="http://schemas.microsoft.com/office/powerpoint/2010/main" val="4176759087"/>
              </p:ext>
            </p:extLst>
          </p:nvPr>
        </p:nvGraphicFramePr>
        <p:xfrm>
          <a:off x="482600" y="1685925"/>
          <a:ext cx="11303000" cy="46767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591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2673A-9748-00FA-3BD7-AF56A330B1F7}"/>
              </a:ext>
            </a:extLst>
          </p:cNvPr>
          <p:cNvSpPr>
            <a:spLocks noGrp="1"/>
          </p:cNvSpPr>
          <p:nvPr>
            <p:ph type="title"/>
          </p:nvPr>
        </p:nvSpPr>
        <p:spPr>
          <a:xfrm>
            <a:off x="989400" y="395289"/>
            <a:ext cx="10213200" cy="1112836"/>
          </a:xfrm>
        </p:spPr>
        <p:txBody>
          <a:bodyPr anchor="b">
            <a:normAutofit/>
          </a:bodyPr>
          <a:lstStyle/>
          <a:p>
            <a:r>
              <a:rPr lang="en-GB" dirty="0"/>
              <a:t>Effective note taking:</a:t>
            </a:r>
          </a:p>
        </p:txBody>
      </p:sp>
      <p:graphicFrame>
        <p:nvGraphicFramePr>
          <p:cNvPr id="5" name="Content Placeholder 2">
            <a:extLst>
              <a:ext uri="{FF2B5EF4-FFF2-40B4-BE49-F238E27FC236}">
                <a16:creationId xmlns:a16="http://schemas.microsoft.com/office/drawing/2014/main" id="{E4504A1F-6202-D548-E37A-31E0C28DD86D}"/>
              </a:ext>
            </a:extLst>
          </p:cNvPr>
          <p:cNvGraphicFramePr>
            <a:graphicFrameLocks noGrp="1"/>
          </p:cNvGraphicFramePr>
          <p:nvPr>
            <p:ph idx="1"/>
            <p:extLst>
              <p:ext uri="{D42A27DB-BD31-4B8C-83A1-F6EECF244321}">
                <p14:modId xmlns:p14="http://schemas.microsoft.com/office/powerpoint/2010/main" val="2018173012"/>
              </p:ext>
            </p:extLst>
          </p:nvPr>
        </p:nvGraphicFramePr>
        <p:xfrm>
          <a:off x="838200" y="183959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3908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F16C0-6EC0-6D63-2CC4-7D692FFBA3B8}"/>
              </a:ext>
            </a:extLst>
          </p:cNvPr>
          <p:cNvSpPr>
            <a:spLocks noGrp="1"/>
          </p:cNvSpPr>
          <p:nvPr>
            <p:ph type="title"/>
          </p:nvPr>
        </p:nvSpPr>
        <p:spPr>
          <a:xfrm>
            <a:off x="989400" y="395289"/>
            <a:ext cx="10213200" cy="762951"/>
          </a:xfrm>
        </p:spPr>
        <p:txBody>
          <a:bodyPr/>
          <a:lstStyle/>
          <a:p>
            <a:r>
              <a:rPr lang="en-GB" dirty="0"/>
              <a:t>Meticulous and accurate:</a:t>
            </a:r>
          </a:p>
        </p:txBody>
      </p:sp>
      <p:sp>
        <p:nvSpPr>
          <p:cNvPr id="3" name="Content Placeholder 2">
            <a:extLst>
              <a:ext uri="{FF2B5EF4-FFF2-40B4-BE49-F238E27FC236}">
                <a16:creationId xmlns:a16="http://schemas.microsoft.com/office/drawing/2014/main" id="{5AED60D2-080C-F14D-9E42-5D6CB0ECEC97}"/>
              </a:ext>
            </a:extLst>
          </p:cNvPr>
          <p:cNvSpPr>
            <a:spLocks noGrp="1"/>
          </p:cNvSpPr>
          <p:nvPr>
            <p:ph idx="1"/>
          </p:nvPr>
        </p:nvSpPr>
        <p:spPr>
          <a:xfrm>
            <a:off x="416560" y="1290320"/>
            <a:ext cx="11318240" cy="5374640"/>
          </a:xfrm>
          <a:solidFill>
            <a:schemeClr val="tx2">
              <a:lumMod val="25000"/>
              <a:lumOff val="75000"/>
            </a:schemeClr>
          </a:solidFill>
          <a:ln>
            <a:solidFill>
              <a:schemeClr val="accent1"/>
            </a:solidFill>
          </a:ln>
        </p:spPr>
        <p:txBody>
          <a:bodyPr>
            <a:normAutofit fontScale="77500" lnSpcReduction="20000"/>
          </a:bodyPr>
          <a:lstStyle/>
          <a:p>
            <a:r>
              <a:rPr lang="en-GB" dirty="0"/>
              <a:t>Being meticulous and accurate about recording sources and direct quotations is an important part of academic discipline, as well as helping to avoid accidental plagiarism. This means: </a:t>
            </a:r>
          </a:p>
          <a:p>
            <a:r>
              <a:rPr lang="en-GB" dirty="0"/>
              <a:t>always recording the necessary details for any source you use as soon as you start taking notes. Don't wait till you've finished reading - you may forget or misplace the text. </a:t>
            </a:r>
          </a:p>
          <a:p>
            <a:r>
              <a:rPr lang="en-GB" dirty="0"/>
              <a:t>having a clear system so that you know which of your notes are </a:t>
            </a:r>
          </a:p>
          <a:p>
            <a:pPr lvl="2"/>
            <a:r>
              <a:rPr lang="en-GB" dirty="0"/>
              <a:t>[1] paraphrases of someone else's ideas </a:t>
            </a:r>
          </a:p>
          <a:p>
            <a:pPr lvl="2"/>
            <a:r>
              <a:rPr lang="en-GB" dirty="0"/>
              <a:t>[2] direct quotes </a:t>
            </a:r>
          </a:p>
          <a:p>
            <a:pPr lvl="2"/>
            <a:r>
              <a:rPr lang="en-GB" dirty="0"/>
              <a:t>[3] your own ideas. </a:t>
            </a:r>
          </a:p>
          <a:p>
            <a:r>
              <a:rPr lang="en-GB" dirty="0"/>
              <a:t>Two things to watch out for... </a:t>
            </a:r>
          </a:p>
          <a:p>
            <a:r>
              <a:rPr lang="en-GB" dirty="0"/>
              <a:t>If you photocopy an article or chapter, make sure you include the page numbers as you will need them for referencing - write them in if they fall off the edge of the photocopy (at least the first page so you can count forward) </a:t>
            </a:r>
          </a:p>
          <a:p>
            <a:r>
              <a:rPr lang="en-GB" dirty="0"/>
              <a:t>If you are making notes from a website, keep a note of the URL (website address) and the date that you accessed it - you will need these for referencing </a:t>
            </a:r>
          </a:p>
        </p:txBody>
      </p:sp>
    </p:spTree>
    <p:extLst>
      <p:ext uri="{BB962C8B-B14F-4D97-AF65-F5344CB8AC3E}">
        <p14:creationId xmlns:p14="http://schemas.microsoft.com/office/powerpoint/2010/main" val="2685201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B32B5-BDE1-FB1D-244C-F28643D8E8A4}"/>
              </a:ext>
            </a:extLst>
          </p:cNvPr>
          <p:cNvSpPr>
            <a:spLocks noGrp="1"/>
          </p:cNvSpPr>
          <p:nvPr>
            <p:ph type="title"/>
          </p:nvPr>
        </p:nvSpPr>
        <p:spPr>
          <a:xfrm>
            <a:off x="989400" y="395289"/>
            <a:ext cx="10213200" cy="1112836"/>
          </a:xfrm>
        </p:spPr>
        <p:txBody>
          <a:bodyPr anchor="b">
            <a:normAutofit/>
          </a:bodyPr>
          <a:lstStyle/>
          <a:p>
            <a:r>
              <a:rPr lang="en-GB" dirty="0"/>
              <a:t>Active NOT Passive</a:t>
            </a:r>
          </a:p>
        </p:txBody>
      </p:sp>
      <p:graphicFrame>
        <p:nvGraphicFramePr>
          <p:cNvPr id="5" name="Content Placeholder 2">
            <a:extLst>
              <a:ext uri="{FF2B5EF4-FFF2-40B4-BE49-F238E27FC236}">
                <a16:creationId xmlns:a16="http://schemas.microsoft.com/office/drawing/2014/main" id="{CDC57D47-0B8B-6B60-EE6E-1359569A48B8}"/>
              </a:ext>
            </a:extLst>
          </p:cNvPr>
          <p:cNvGraphicFramePr>
            <a:graphicFrameLocks noGrp="1"/>
          </p:cNvGraphicFramePr>
          <p:nvPr>
            <p:ph idx="1"/>
            <p:extLst>
              <p:ext uri="{D42A27DB-BD31-4B8C-83A1-F6EECF244321}">
                <p14:modId xmlns:p14="http://schemas.microsoft.com/office/powerpoint/2010/main" val="1048686006"/>
              </p:ext>
            </p:extLst>
          </p:nvPr>
        </p:nvGraphicFramePr>
        <p:xfrm>
          <a:off x="838200" y="183959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0876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7D8C3-1381-F509-C41C-310E9DF87D50}"/>
              </a:ext>
            </a:extLst>
          </p:cNvPr>
          <p:cNvSpPr>
            <a:spLocks noGrp="1"/>
          </p:cNvSpPr>
          <p:nvPr>
            <p:ph type="title"/>
          </p:nvPr>
        </p:nvSpPr>
        <p:spPr>
          <a:xfrm>
            <a:off x="989400" y="395289"/>
            <a:ext cx="10213200" cy="1112836"/>
          </a:xfrm>
        </p:spPr>
        <p:txBody>
          <a:bodyPr anchor="b">
            <a:normAutofit/>
          </a:bodyPr>
          <a:lstStyle/>
          <a:p>
            <a:r>
              <a:rPr lang="en-GB" dirty="0"/>
              <a:t>Passive note taking</a:t>
            </a:r>
          </a:p>
        </p:txBody>
      </p:sp>
      <p:graphicFrame>
        <p:nvGraphicFramePr>
          <p:cNvPr id="5" name="Content Placeholder 2">
            <a:extLst>
              <a:ext uri="{FF2B5EF4-FFF2-40B4-BE49-F238E27FC236}">
                <a16:creationId xmlns:a16="http://schemas.microsoft.com/office/drawing/2014/main" id="{AF9C2765-839D-72E6-ADAE-B1C856CCD868}"/>
              </a:ext>
            </a:extLst>
          </p:cNvPr>
          <p:cNvGraphicFramePr>
            <a:graphicFrameLocks noGrp="1"/>
          </p:cNvGraphicFramePr>
          <p:nvPr>
            <p:ph idx="1"/>
            <p:extLst>
              <p:ext uri="{D42A27DB-BD31-4B8C-83A1-F6EECF244321}">
                <p14:modId xmlns:p14="http://schemas.microsoft.com/office/powerpoint/2010/main" val="1768617233"/>
              </p:ext>
            </p:extLst>
          </p:nvPr>
        </p:nvGraphicFramePr>
        <p:xfrm>
          <a:off x="838200" y="1645920"/>
          <a:ext cx="10515600" cy="49072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descr="Incorrect Symbol Stock Illustrations ...">
            <a:extLst>
              <a:ext uri="{FF2B5EF4-FFF2-40B4-BE49-F238E27FC236}">
                <a16:creationId xmlns:a16="http://schemas.microsoft.com/office/drawing/2014/main" id="{78C673A6-F063-D6F8-326A-2510F6C948B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36524" y="2036604"/>
            <a:ext cx="3825716" cy="3825716"/>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8893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100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D173F-715A-D6A8-30B1-1EFFC7FA115A}"/>
              </a:ext>
            </a:extLst>
          </p:cNvPr>
          <p:cNvSpPr>
            <a:spLocks noGrp="1"/>
          </p:cNvSpPr>
          <p:nvPr>
            <p:ph type="title"/>
          </p:nvPr>
        </p:nvSpPr>
        <p:spPr>
          <a:xfrm>
            <a:off x="989400" y="395289"/>
            <a:ext cx="10213200" cy="1112836"/>
          </a:xfrm>
        </p:spPr>
        <p:txBody>
          <a:bodyPr anchor="b">
            <a:normAutofit/>
          </a:bodyPr>
          <a:lstStyle/>
          <a:p>
            <a:r>
              <a:rPr lang="en-GB" dirty="0"/>
              <a:t>Active note taking</a:t>
            </a:r>
          </a:p>
        </p:txBody>
      </p:sp>
      <p:graphicFrame>
        <p:nvGraphicFramePr>
          <p:cNvPr id="5" name="Content Placeholder 2">
            <a:extLst>
              <a:ext uri="{FF2B5EF4-FFF2-40B4-BE49-F238E27FC236}">
                <a16:creationId xmlns:a16="http://schemas.microsoft.com/office/drawing/2014/main" id="{E2750EEF-9836-6955-CF8A-1152F8E60FB8}"/>
              </a:ext>
            </a:extLst>
          </p:cNvPr>
          <p:cNvGraphicFramePr>
            <a:graphicFrameLocks noGrp="1"/>
          </p:cNvGraphicFramePr>
          <p:nvPr>
            <p:ph idx="1"/>
            <p:extLst>
              <p:ext uri="{D42A27DB-BD31-4B8C-83A1-F6EECF244321}">
                <p14:modId xmlns:p14="http://schemas.microsoft.com/office/powerpoint/2010/main" val="2347320303"/>
              </p:ext>
            </p:extLst>
          </p:nvPr>
        </p:nvGraphicFramePr>
        <p:xfrm>
          <a:off x="989400" y="1685925"/>
          <a:ext cx="10213200" cy="4040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correct Vector Icons free download in ...">
            <a:extLst>
              <a:ext uri="{FF2B5EF4-FFF2-40B4-BE49-F238E27FC236}">
                <a16:creationId xmlns:a16="http://schemas.microsoft.com/office/drawing/2014/main" id="{285E4970-0E78-0C49-C8D6-E10DA209539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657398" y="274638"/>
            <a:ext cx="2143125" cy="2143125"/>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6023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1000"/>
                                  </p:stCondLst>
                                  <p:childTnLst>
                                    <p:set>
                                      <p:cBhvr>
                                        <p:cTn id="6" dur="1" fill="hold">
                                          <p:stCondLst>
                                            <p:cond delay="0"/>
                                          </p:stCondLst>
                                        </p:cTn>
                                        <p:tgtEl>
                                          <p:spTgt spid="5122"/>
                                        </p:tgtEl>
                                        <p:attrNameLst>
                                          <p:attrName>style.visibility</p:attrName>
                                        </p:attrNameLst>
                                      </p:cBhvr>
                                      <p:to>
                                        <p:strVal val="visible"/>
                                      </p:to>
                                    </p:set>
                                    <p:animEffect transition="in" filter="fade">
                                      <p:cBhvr>
                                        <p:cTn id="7"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57CDA-4324-2458-02E1-B491282EF817}"/>
              </a:ext>
            </a:extLst>
          </p:cNvPr>
          <p:cNvSpPr>
            <a:spLocks noGrp="1"/>
          </p:cNvSpPr>
          <p:nvPr>
            <p:ph type="title"/>
          </p:nvPr>
        </p:nvSpPr>
        <p:spPr>
          <a:xfrm>
            <a:off x="989400" y="395289"/>
            <a:ext cx="10213200" cy="1112836"/>
          </a:xfrm>
        </p:spPr>
        <p:txBody>
          <a:bodyPr anchor="b">
            <a:normAutofit/>
          </a:bodyPr>
          <a:lstStyle/>
          <a:p>
            <a:r>
              <a:rPr lang="en-GB" dirty="0"/>
              <a:t>The Outline Method</a:t>
            </a:r>
          </a:p>
        </p:txBody>
      </p:sp>
      <p:graphicFrame>
        <p:nvGraphicFramePr>
          <p:cNvPr id="5" name="Content Placeholder 2">
            <a:extLst>
              <a:ext uri="{FF2B5EF4-FFF2-40B4-BE49-F238E27FC236}">
                <a16:creationId xmlns:a16="http://schemas.microsoft.com/office/drawing/2014/main" id="{74418B0F-7A0A-D526-E5FE-DA2BF842E05C}"/>
              </a:ext>
            </a:extLst>
          </p:cNvPr>
          <p:cNvGraphicFramePr>
            <a:graphicFrameLocks noGrp="1"/>
          </p:cNvGraphicFramePr>
          <p:nvPr>
            <p:ph idx="1"/>
            <p:extLst>
              <p:ext uri="{D42A27DB-BD31-4B8C-83A1-F6EECF244321}">
                <p14:modId xmlns:p14="http://schemas.microsoft.com/office/powerpoint/2010/main" val="3550962269"/>
              </p:ext>
            </p:extLst>
          </p:nvPr>
        </p:nvGraphicFramePr>
        <p:xfrm>
          <a:off x="114300" y="1859915"/>
          <a:ext cx="118110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0506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AF810C-81FC-B089-229B-D3FA71E4EBE6}"/>
              </a:ext>
            </a:extLst>
          </p:cNvPr>
          <p:cNvSpPr>
            <a:spLocks noGrp="1"/>
          </p:cNvSpPr>
          <p:nvPr>
            <p:ph type="title"/>
          </p:nvPr>
        </p:nvSpPr>
        <p:spPr/>
        <p:txBody>
          <a:bodyPr/>
          <a:lstStyle/>
          <a:p>
            <a:pPr algn="ctr"/>
            <a:r>
              <a:rPr lang="en-GB" dirty="0"/>
              <a:t>The Outline Method</a:t>
            </a:r>
          </a:p>
        </p:txBody>
      </p:sp>
      <p:sp>
        <p:nvSpPr>
          <p:cNvPr id="5" name="Text Placeholder 4">
            <a:extLst>
              <a:ext uri="{FF2B5EF4-FFF2-40B4-BE49-F238E27FC236}">
                <a16:creationId xmlns:a16="http://schemas.microsoft.com/office/drawing/2014/main" id="{980095CF-AACD-72F3-37FA-E9DF30575E5A}"/>
              </a:ext>
            </a:extLst>
          </p:cNvPr>
          <p:cNvSpPr>
            <a:spLocks noGrp="1"/>
          </p:cNvSpPr>
          <p:nvPr>
            <p:ph type="body" idx="1"/>
          </p:nvPr>
        </p:nvSpPr>
        <p:spPr>
          <a:xfrm>
            <a:off x="989399" y="1736732"/>
            <a:ext cx="4928400" cy="396868"/>
          </a:xfrm>
        </p:spPr>
        <p:txBody>
          <a:bodyPr>
            <a:normAutofit fontScale="92500"/>
          </a:bodyPr>
          <a:lstStyle/>
          <a:p>
            <a:r>
              <a:rPr lang="en-GB" dirty="0"/>
              <a:t>Advantages </a:t>
            </a:r>
          </a:p>
        </p:txBody>
      </p:sp>
      <p:sp>
        <p:nvSpPr>
          <p:cNvPr id="6" name="Content Placeholder 5">
            <a:extLst>
              <a:ext uri="{FF2B5EF4-FFF2-40B4-BE49-F238E27FC236}">
                <a16:creationId xmlns:a16="http://schemas.microsoft.com/office/drawing/2014/main" id="{13C0ADCD-315B-0340-078D-036305675BAD}"/>
              </a:ext>
            </a:extLst>
          </p:cNvPr>
          <p:cNvSpPr>
            <a:spLocks noGrp="1"/>
          </p:cNvSpPr>
          <p:nvPr>
            <p:ph sz="half" idx="2"/>
          </p:nvPr>
        </p:nvSpPr>
        <p:spPr>
          <a:xfrm>
            <a:off x="447040" y="2431255"/>
            <a:ext cx="5470760" cy="4031455"/>
          </a:xfrm>
          <a:solidFill>
            <a:schemeClr val="accent2">
              <a:lumMod val="20000"/>
              <a:lumOff val="80000"/>
            </a:schemeClr>
          </a:solidFill>
          <a:ln>
            <a:solidFill>
              <a:schemeClr val="accent1"/>
            </a:solidFill>
          </a:ln>
        </p:spPr>
        <p:txBody>
          <a:bodyPr>
            <a:normAutofit fontScale="77500" lnSpcReduction="20000"/>
          </a:bodyPr>
          <a:lstStyle/>
          <a:p>
            <a:pPr algn="l">
              <a:buFont typeface="Arial" panose="020B0604020202020204" pitchFamily="34" charset="0"/>
              <a:buChar char="•"/>
            </a:pPr>
            <a:r>
              <a:rPr lang="en-GB" b="0" i="0" dirty="0">
                <a:solidFill>
                  <a:srgbClr val="000000"/>
                </a:solidFill>
                <a:effectLst/>
                <a:highlight>
                  <a:srgbClr val="FFFFFF"/>
                </a:highlight>
                <a:latin typeface="Jost"/>
              </a:rPr>
              <a:t>Ideal for subjects with a clear structure, making identifying key concepts and supporting information easy.</a:t>
            </a:r>
          </a:p>
          <a:p>
            <a:pPr algn="l">
              <a:buFont typeface="Arial" panose="020B0604020202020204" pitchFamily="34" charset="0"/>
              <a:buChar char="•"/>
            </a:pPr>
            <a:r>
              <a:rPr lang="en-GB" b="0" i="0" dirty="0">
                <a:solidFill>
                  <a:srgbClr val="000000"/>
                </a:solidFill>
                <a:effectLst/>
                <a:highlight>
                  <a:srgbClr val="FFFFFF"/>
                </a:highlight>
                <a:latin typeface="Jost"/>
              </a:rPr>
              <a:t>It </a:t>
            </a:r>
            <a:r>
              <a:rPr lang="en-GB" b="1" i="0" dirty="0">
                <a:solidFill>
                  <a:srgbClr val="000000"/>
                </a:solidFill>
                <a:effectLst/>
                <a:highlight>
                  <a:srgbClr val="FFFFFF"/>
                </a:highlight>
                <a:latin typeface="Jost"/>
              </a:rPr>
              <a:t>transforms notes into study questions</a:t>
            </a:r>
            <a:r>
              <a:rPr lang="en-GB" b="0" i="0" dirty="0">
                <a:solidFill>
                  <a:srgbClr val="000000"/>
                </a:solidFill>
                <a:effectLst/>
                <a:highlight>
                  <a:srgbClr val="FFFFFF"/>
                </a:highlight>
                <a:latin typeface="Jost"/>
              </a:rPr>
              <a:t>; headings and indentations show topic relationships, aiding in active recall.</a:t>
            </a:r>
          </a:p>
          <a:p>
            <a:pPr algn="l">
              <a:buFont typeface="Arial" panose="020B0604020202020204" pitchFamily="34" charset="0"/>
              <a:buChar char="•"/>
            </a:pPr>
            <a:r>
              <a:rPr lang="en-GB" b="0" i="0" dirty="0">
                <a:solidFill>
                  <a:srgbClr val="000000"/>
                </a:solidFill>
                <a:effectLst/>
                <a:highlight>
                  <a:srgbClr val="FFFFFF"/>
                </a:highlight>
                <a:latin typeface="Jost"/>
              </a:rPr>
              <a:t>Well-suited for </a:t>
            </a:r>
            <a:r>
              <a:rPr lang="en-GB" b="1" i="0" dirty="0">
                <a:solidFill>
                  <a:srgbClr val="000000"/>
                </a:solidFill>
                <a:effectLst/>
                <a:highlight>
                  <a:srgbClr val="FFFFFF"/>
                </a:highlight>
                <a:latin typeface="Jost"/>
              </a:rPr>
              <a:t>online learners</a:t>
            </a:r>
            <a:r>
              <a:rPr lang="en-GB" b="0" i="0" dirty="0">
                <a:solidFill>
                  <a:srgbClr val="000000"/>
                </a:solidFill>
                <a:effectLst/>
                <a:highlight>
                  <a:srgbClr val="FFFFFF"/>
                </a:highlight>
                <a:latin typeface="Jost"/>
              </a:rPr>
              <a:t> and compatible with digital note-taking, enhancing organisation and accessibility.</a:t>
            </a:r>
          </a:p>
          <a:p>
            <a:pPr algn="l">
              <a:buFont typeface="Arial" panose="020B0604020202020204" pitchFamily="34" charset="0"/>
              <a:buChar char="•"/>
            </a:pPr>
            <a:r>
              <a:rPr lang="en-GB" b="0" i="0" dirty="0">
                <a:solidFill>
                  <a:srgbClr val="000000"/>
                </a:solidFill>
                <a:effectLst/>
                <a:highlight>
                  <a:srgbClr val="FFFFFF"/>
                </a:highlight>
                <a:latin typeface="Jost"/>
              </a:rPr>
              <a:t>Outlines clearly demarcate main ideas from details, facilitating comprehension and memory retention.</a:t>
            </a:r>
          </a:p>
          <a:p>
            <a:endParaRPr lang="en-GB" dirty="0"/>
          </a:p>
        </p:txBody>
      </p:sp>
      <p:sp>
        <p:nvSpPr>
          <p:cNvPr id="7" name="Text Placeholder 6">
            <a:extLst>
              <a:ext uri="{FF2B5EF4-FFF2-40B4-BE49-F238E27FC236}">
                <a16:creationId xmlns:a16="http://schemas.microsoft.com/office/drawing/2014/main" id="{EF8A1E1D-9E06-8614-18B9-939C3E2CA813}"/>
              </a:ext>
            </a:extLst>
          </p:cNvPr>
          <p:cNvSpPr>
            <a:spLocks noGrp="1"/>
          </p:cNvSpPr>
          <p:nvPr>
            <p:ph type="body" sz="quarter" idx="3"/>
          </p:nvPr>
        </p:nvSpPr>
        <p:spPr>
          <a:xfrm>
            <a:off x="6274200" y="1736732"/>
            <a:ext cx="4928400" cy="396868"/>
          </a:xfrm>
        </p:spPr>
        <p:txBody>
          <a:bodyPr>
            <a:normAutofit fontScale="92500"/>
          </a:bodyPr>
          <a:lstStyle/>
          <a:p>
            <a:r>
              <a:rPr lang="en-GB" dirty="0"/>
              <a:t>disadvantages</a:t>
            </a:r>
          </a:p>
        </p:txBody>
      </p:sp>
      <p:sp>
        <p:nvSpPr>
          <p:cNvPr id="8" name="Content Placeholder 7">
            <a:extLst>
              <a:ext uri="{FF2B5EF4-FFF2-40B4-BE49-F238E27FC236}">
                <a16:creationId xmlns:a16="http://schemas.microsoft.com/office/drawing/2014/main" id="{E6B233DA-8B94-1D2B-E18B-35AD54E14147}"/>
              </a:ext>
            </a:extLst>
          </p:cNvPr>
          <p:cNvSpPr>
            <a:spLocks noGrp="1"/>
          </p:cNvSpPr>
          <p:nvPr>
            <p:ph sz="quarter" idx="4"/>
          </p:nvPr>
        </p:nvSpPr>
        <p:spPr>
          <a:xfrm>
            <a:off x="6274200" y="2431256"/>
            <a:ext cx="5470760" cy="4031453"/>
          </a:xfrm>
          <a:solidFill>
            <a:schemeClr val="accent4">
              <a:lumMod val="20000"/>
              <a:lumOff val="80000"/>
            </a:schemeClr>
          </a:solidFill>
          <a:ln>
            <a:solidFill>
              <a:schemeClr val="accent1"/>
            </a:solidFill>
          </a:ln>
        </p:spPr>
        <p:txBody>
          <a:bodyPr>
            <a:normAutofit fontScale="85000" lnSpcReduction="10000"/>
          </a:bodyPr>
          <a:lstStyle/>
          <a:p>
            <a:pPr algn="l">
              <a:buFont typeface="Arial" panose="020B0604020202020204" pitchFamily="34" charset="0"/>
              <a:buChar char="•"/>
            </a:pPr>
            <a:r>
              <a:rPr lang="en-GB" b="0" i="0" dirty="0">
                <a:solidFill>
                  <a:srgbClr val="000000"/>
                </a:solidFill>
                <a:effectLst/>
                <a:highlight>
                  <a:srgbClr val="FFFFFF"/>
                </a:highlight>
                <a:latin typeface="Jost"/>
              </a:rPr>
              <a:t>May lead to </a:t>
            </a:r>
            <a:r>
              <a:rPr lang="en-GB" b="1" i="0" dirty="0">
                <a:solidFill>
                  <a:srgbClr val="000000"/>
                </a:solidFill>
                <a:effectLst/>
                <a:highlight>
                  <a:srgbClr val="FFFFFF"/>
                </a:highlight>
                <a:latin typeface="Jost"/>
              </a:rPr>
              <a:t>passive note-taking without critical engagement</a:t>
            </a:r>
            <a:r>
              <a:rPr lang="en-GB" b="0" i="0" dirty="0">
                <a:solidFill>
                  <a:srgbClr val="000000"/>
                </a:solidFill>
                <a:effectLst/>
                <a:highlight>
                  <a:srgbClr val="FFFFFF"/>
                </a:highlight>
                <a:latin typeface="Jost"/>
              </a:rPr>
              <a:t> or reflection on the material.</a:t>
            </a:r>
          </a:p>
          <a:p>
            <a:pPr algn="l">
              <a:buFont typeface="Arial" panose="020B0604020202020204" pitchFamily="34" charset="0"/>
              <a:buChar char="•"/>
            </a:pPr>
            <a:r>
              <a:rPr lang="en-GB" b="1" i="0" dirty="0">
                <a:solidFill>
                  <a:srgbClr val="000000"/>
                </a:solidFill>
                <a:effectLst/>
                <a:highlight>
                  <a:srgbClr val="FFFFFF"/>
                </a:highlight>
                <a:latin typeface="Jost"/>
              </a:rPr>
              <a:t>Difficult to insert additional information</a:t>
            </a:r>
            <a:r>
              <a:rPr lang="en-GB" b="0" i="0" dirty="0">
                <a:solidFill>
                  <a:srgbClr val="000000"/>
                </a:solidFill>
                <a:effectLst/>
                <a:highlight>
                  <a:srgbClr val="FFFFFF"/>
                </a:highlight>
                <a:latin typeface="Jost"/>
              </a:rPr>
              <a:t> or ideas without disrupting the structure.</a:t>
            </a:r>
          </a:p>
          <a:p>
            <a:pPr algn="l">
              <a:buFont typeface="Arial" panose="020B0604020202020204" pitchFamily="34" charset="0"/>
              <a:buChar char="•"/>
            </a:pPr>
            <a:r>
              <a:rPr lang="en-GB" b="0" i="0" dirty="0">
                <a:solidFill>
                  <a:srgbClr val="000000"/>
                </a:solidFill>
                <a:effectLst/>
                <a:highlight>
                  <a:srgbClr val="FFFFFF"/>
                </a:highlight>
                <a:latin typeface="Jost"/>
              </a:rPr>
              <a:t>It is not so suitable for disciplines that rely heavily on </a:t>
            </a:r>
            <a:r>
              <a:rPr lang="en-GB" b="1" i="0" dirty="0">
                <a:solidFill>
                  <a:srgbClr val="000000"/>
                </a:solidFill>
                <a:effectLst/>
                <a:highlight>
                  <a:srgbClr val="FFFFFF"/>
                </a:highlight>
                <a:latin typeface="Jost"/>
              </a:rPr>
              <a:t>visual elements or problem-solving</a:t>
            </a:r>
            <a:r>
              <a:rPr lang="en-GB" b="0" i="0" dirty="0">
                <a:solidFill>
                  <a:srgbClr val="000000"/>
                </a:solidFill>
                <a:effectLst/>
                <a:highlight>
                  <a:srgbClr val="FFFFFF"/>
                </a:highlight>
                <a:latin typeface="Jost"/>
              </a:rPr>
              <a:t>, like </a:t>
            </a:r>
            <a:r>
              <a:rPr lang="en-GB" b="1" i="0" dirty="0">
                <a:solidFill>
                  <a:srgbClr val="000000"/>
                </a:solidFill>
                <a:effectLst/>
                <a:highlight>
                  <a:srgbClr val="FFFFFF"/>
                </a:highlight>
                <a:latin typeface="Jost"/>
              </a:rPr>
              <a:t>STEM subjects</a:t>
            </a:r>
            <a:r>
              <a:rPr lang="en-GB" b="0" i="0" dirty="0">
                <a:solidFill>
                  <a:srgbClr val="000000"/>
                </a:solidFill>
                <a:effectLst/>
                <a:highlight>
                  <a:srgbClr val="FFFFFF"/>
                </a:highlight>
                <a:latin typeface="Jost"/>
              </a:rPr>
              <a:t> such as physics, chemistry, or maths.</a:t>
            </a:r>
          </a:p>
          <a:p>
            <a:pPr algn="l">
              <a:buFont typeface="Arial" panose="020B0604020202020204" pitchFamily="34" charset="0"/>
              <a:buChar char="•"/>
            </a:pPr>
            <a:r>
              <a:rPr lang="en-GB" b="0" i="0" dirty="0">
                <a:solidFill>
                  <a:srgbClr val="000000"/>
                </a:solidFill>
                <a:effectLst/>
                <a:highlight>
                  <a:srgbClr val="FFFFFF"/>
                </a:highlight>
                <a:latin typeface="Jost"/>
              </a:rPr>
              <a:t>Not ideal for lectures that progress too quickly or lack a clear, structured approach.</a:t>
            </a:r>
          </a:p>
          <a:p>
            <a:endParaRPr lang="en-GB" dirty="0"/>
          </a:p>
        </p:txBody>
      </p:sp>
    </p:spTree>
    <p:extLst>
      <p:ext uri="{BB962C8B-B14F-4D97-AF65-F5344CB8AC3E}">
        <p14:creationId xmlns:p14="http://schemas.microsoft.com/office/powerpoint/2010/main" val="32308561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5BAA45E-75A6-1D36-5A8D-5D46B8EB1D27}"/>
              </a:ext>
            </a:extLst>
          </p:cNvPr>
          <p:cNvSpPr>
            <a:spLocks noGrp="1"/>
          </p:cNvSpPr>
          <p:nvPr>
            <p:ph type="title"/>
          </p:nvPr>
        </p:nvSpPr>
        <p:spPr/>
        <p:txBody>
          <a:bodyPr/>
          <a:lstStyle/>
          <a:p>
            <a:r>
              <a:rPr lang="en-GB" dirty="0"/>
              <a:t>Example: </a:t>
            </a:r>
          </a:p>
        </p:txBody>
      </p:sp>
      <p:sp>
        <p:nvSpPr>
          <p:cNvPr id="9" name="Content Placeholder 8">
            <a:extLst>
              <a:ext uri="{FF2B5EF4-FFF2-40B4-BE49-F238E27FC236}">
                <a16:creationId xmlns:a16="http://schemas.microsoft.com/office/drawing/2014/main" id="{FB9410AC-5EEB-716A-57AE-139BECC7EE25}"/>
              </a:ext>
            </a:extLst>
          </p:cNvPr>
          <p:cNvSpPr>
            <a:spLocks noGrp="1"/>
          </p:cNvSpPr>
          <p:nvPr>
            <p:ph sz="half" idx="1"/>
          </p:nvPr>
        </p:nvSpPr>
        <p:spPr>
          <a:solidFill>
            <a:schemeClr val="accent4">
              <a:lumMod val="20000"/>
              <a:lumOff val="80000"/>
            </a:schemeClr>
          </a:solidFill>
          <a:ln>
            <a:solidFill>
              <a:schemeClr val="accent1"/>
            </a:solidFill>
          </a:ln>
        </p:spPr>
        <p:txBody>
          <a:bodyPr>
            <a:normAutofit lnSpcReduction="10000"/>
          </a:bodyPr>
          <a:lstStyle/>
          <a:p>
            <a:r>
              <a:rPr lang="en-GB" b="1" dirty="0"/>
              <a:t>First main point</a:t>
            </a:r>
          </a:p>
          <a:p>
            <a:pPr marL="702900" lvl="1" indent="-342900">
              <a:buFont typeface="Arial" panose="020B0604020202020204" pitchFamily="34" charset="0"/>
              <a:buChar char="•"/>
            </a:pPr>
            <a:r>
              <a:rPr lang="en-GB" b="1" dirty="0">
                <a:solidFill>
                  <a:schemeClr val="tx2">
                    <a:lumMod val="90000"/>
                    <a:lumOff val="10000"/>
                    <a:alpha val="60000"/>
                  </a:schemeClr>
                </a:solidFill>
              </a:rPr>
              <a:t>Subheading</a:t>
            </a:r>
          </a:p>
          <a:p>
            <a:pPr marL="1422900" lvl="2" indent="-342900">
              <a:buFont typeface="Arial" panose="020B0604020202020204" pitchFamily="34" charset="0"/>
              <a:buChar char="•"/>
            </a:pPr>
            <a:r>
              <a:rPr lang="en-GB" dirty="0"/>
              <a:t>Supporting evidence</a:t>
            </a:r>
          </a:p>
          <a:p>
            <a:pPr marL="1422900" lvl="2" indent="-342900">
              <a:buFont typeface="Arial" panose="020B0604020202020204" pitchFamily="34" charset="0"/>
              <a:buChar char="•"/>
            </a:pPr>
            <a:r>
              <a:rPr lang="en-GB" dirty="0"/>
              <a:t>Supporting theory</a:t>
            </a:r>
          </a:p>
          <a:p>
            <a:pPr marL="702900" lvl="1" indent="-342900">
              <a:buFont typeface="Arial" panose="020B0604020202020204" pitchFamily="34" charset="0"/>
              <a:buChar char="•"/>
            </a:pPr>
            <a:r>
              <a:rPr lang="en-GB" b="1" dirty="0">
                <a:solidFill>
                  <a:schemeClr val="tx2">
                    <a:lumMod val="90000"/>
                    <a:lumOff val="10000"/>
                    <a:alpha val="60000"/>
                  </a:schemeClr>
                </a:solidFill>
              </a:rPr>
              <a:t>Subheading</a:t>
            </a:r>
          </a:p>
          <a:p>
            <a:pPr marL="1422900" lvl="2" indent="-342900">
              <a:buFont typeface="Arial" panose="020B0604020202020204" pitchFamily="34" charset="0"/>
              <a:buChar char="•"/>
            </a:pPr>
            <a:r>
              <a:rPr lang="en-GB" dirty="0"/>
              <a:t>Supporting evidence</a:t>
            </a:r>
          </a:p>
          <a:p>
            <a:pPr marL="1422900" lvl="2" indent="-342900">
              <a:buFont typeface="Arial" panose="020B0604020202020204" pitchFamily="34" charset="0"/>
              <a:buChar char="•"/>
            </a:pPr>
            <a:r>
              <a:rPr lang="en-GB" dirty="0"/>
              <a:t>Supporting theory </a:t>
            </a:r>
          </a:p>
          <a:p>
            <a:pPr marL="2142900" lvl="4" indent="-342900">
              <a:buFont typeface="Arial" panose="020B0604020202020204" pitchFamily="34" charset="0"/>
              <a:buChar char="•"/>
            </a:pPr>
            <a:r>
              <a:rPr lang="en-GB" b="1" dirty="0">
                <a:solidFill>
                  <a:schemeClr val="accent2">
                    <a:lumMod val="75000"/>
                    <a:alpha val="60000"/>
                  </a:schemeClr>
                </a:solidFill>
              </a:rPr>
              <a:t>Example </a:t>
            </a:r>
          </a:p>
        </p:txBody>
      </p:sp>
      <p:sp>
        <p:nvSpPr>
          <p:cNvPr id="10" name="Content Placeholder 9">
            <a:extLst>
              <a:ext uri="{FF2B5EF4-FFF2-40B4-BE49-F238E27FC236}">
                <a16:creationId xmlns:a16="http://schemas.microsoft.com/office/drawing/2014/main" id="{AB691E2B-FE66-5097-AE5D-4B8E7717490C}"/>
              </a:ext>
            </a:extLst>
          </p:cNvPr>
          <p:cNvSpPr>
            <a:spLocks noGrp="1"/>
          </p:cNvSpPr>
          <p:nvPr>
            <p:ph sz="half" idx="2"/>
          </p:nvPr>
        </p:nvSpPr>
        <p:spPr>
          <a:solidFill>
            <a:schemeClr val="accent2">
              <a:lumMod val="20000"/>
              <a:lumOff val="80000"/>
            </a:schemeClr>
          </a:solidFill>
          <a:ln>
            <a:solidFill>
              <a:schemeClr val="accent1"/>
            </a:solidFill>
          </a:ln>
        </p:spPr>
        <p:txBody>
          <a:bodyPr>
            <a:normAutofit lnSpcReduction="10000"/>
          </a:bodyPr>
          <a:lstStyle/>
          <a:p>
            <a:r>
              <a:rPr lang="en-GB" b="1" dirty="0">
                <a:solidFill>
                  <a:schemeClr val="accent2">
                    <a:lumMod val="75000"/>
                    <a:alpha val="60000"/>
                  </a:schemeClr>
                </a:solidFill>
              </a:rPr>
              <a:t>Second main point</a:t>
            </a:r>
          </a:p>
          <a:p>
            <a:pPr marL="702900" lvl="1" indent="-342900">
              <a:buFont typeface="Arial" panose="020B0604020202020204" pitchFamily="34" charset="0"/>
              <a:buChar char="•"/>
            </a:pPr>
            <a:r>
              <a:rPr lang="en-GB" b="1" dirty="0">
                <a:solidFill>
                  <a:schemeClr val="tx2">
                    <a:lumMod val="90000"/>
                    <a:lumOff val="10000"/>
                    <a:alpha val="60000"/>
                  </a:schemeClr>
                </a:solidFill>
              </a:rPr>
              <a:t>Subheading </a:t>
            </a:r>
          </a:p>
          <a:p>
            <a:pPr marL="1422900" lvl="2" indent="-342900">
              <a:buFont typeface="Arial" panose="020B0604020202020204" pitchFamily="34" charset="0"/>
              <a:buChar char="•"/>
            </a:pPr>
            <a:r>
              <a:rPr lang="en-GB" dirty="0"/>
              <a:t>Supporting theory</a:t>
            </a:r>
          </a:p>
          <a:p>
            <a:pPr marL="1422900" lvl="2" indent="-342900">
              <a:buFont typeface="Arial" panose="020B0604020202020204" pitchFamily="34" charset="0"/>
              <a:buChar char="•"/>
            </a:pPr>
            <a:r>
              <a:rPr lang="en-GB" dirty="0"/>
              <a:t>Supporting evidence</a:t>
            </a:r>
          </a:p>
          <a:p>
            <a:pPr marL="702900" lvl="1" indent="-342900">
              <a:buFont typeface="Arial" panose="020B0604020202020204" pitchFamily="34" charset="0"/>
              <a:buChar char="•"/>
            </a:pPr>
            <a:r>
              <a:rPr lang="en-GB" b="1" dirty="0">
                <a:solidFill>
                  <a:schemeClr val="tx2">
                    <a:lumMod val="90000"/>
                    <a:lumOff val="10000"/>
                    <a:alpha val="60000"/>
                  </a:schemeClr>
                </a:solidFill>
              </a:rPr>
              <a:t>Subheading </a:t>
            </a:r>
          </a:p>
          <a:p>
            <a:pPr marL="1422900" lvl="2" indent="-342900">
              <a:buFont typeface="Arial" panose="020B0604020202020204" pitchFamily="34" charset="0"/>
              <a:buChar char="•"/>
            </a:pPr>
            <a:r>
              <a:rPr lang="en-GB" dirty="0"/>
              <a:t>Supporting theory</a:t>
            </a:r>
          </a:p>
          <a:p>
            <a:pPr marL="1422900" lvl="2" indent="-342900">
              <a:buFont typeface="Arial" panose="020B0604020202020204" pitchFamily="34" charset="0"/>
              <a:buChar char="•"/>
            </a:pPr>
            <a:r>
              <a:rPr lang="en-GB" dirty="0"/>
              <a:t>Supporting evidence</a:t>
            </a:r>
            <a:endParaRPr lang="en-GB" b="1" dirty="0">
              <a:solidFill>
                <a:schemeClr val="accent4">
                  <a:lumMod val="50000"/>
                </a:schemeClr>
              </a:solidFill>
            </a:endParaRPr>
          </a:p>
          <a:p>
            <a:pPr marL="2142900" lvl="4" indent="-342900">
              <a:buFont typeface="Arial" panose="020B0604020202020204" pitchFamily="34" charset="0"/>
              <a:buChar char="•"/>
            </a:pPr>
            <a:r>
              <a:rPr lang="en-GB" b="1" dirty="0">
                <a:solidFill>
                  <a:schemeClr val="accent4">
                    <a:lumMod val="50000"/>
                  </a:schemeClr>
                </a:solidFill>
              </a:rPr>
              <a:t>Example</a:t>
            </a:r>
            <a:endParaRPr lang="en-GB" dirty="0"/>
          </a:p>
        </p:txBody>
      </p:sp>
    </p:spTree>
    <p:extLst>
      <p:ext uri="{BB962C8B-B14F-4D97-AF65-F5344CB8AC3E}">
        <p14:creationId xmlns:p14="http://schemas.microsoft.com/office/powerpoint/2010/main" val="18566040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87D0C-4AE0-B8B5-F081-2F735A39F831}"/>
              </a:ext>
            </a:extLst>
          </p:cNvPr>
          <p:cNvSpPr>
            <a:spLocks noGrp="1"/>
          </p:cNvSpPr>
          <p:nvPr>
            <p:ph type="title"/>
          </p:nvPr>
        </p:nvSpPr>
        <p:spPr>
          <a:xfrm>
            <a:off x="989400" y="395289"/>
            <a:ext cx="10213200" cy="1112836"/>
          </a:xfrm>
        </p:spPr>
        <p:txBody>
          <a:bodyPr anchor="b">
            <a:normAutofit/>
          </a:bodyPr>
          <a:lstStyle/>
          <a:p>
            <a:r>
              <a:rPr lang="en-GB" dirty="0"/>
              <a:t>The Cornell Method</a:t>
            </a:r>
            <a:endParaRPr lang="en-GB"/>
          </a:p>
        </p:txBody>
      </p:sp>
      <p:graphicFrame>
        <p:nvGraphicFramePr>
          <p:cNvPr id="7" name="Content Placeholder 4">
            <a:extLst>
              <a:ext uri="{FF2B5EF4-FFF2-40B4-BE49-F238E27FC236}">
                <a16:creationId xmlns:a16="http://schemas.microsoft.com/office/drawing/2014/main" id="{91EF2A58-6F3D-3B60-F7AD-F2CBA97655A7}"/>
              </a:ext>
            </a:extLst>
          </p:cNvPr>
          <p:cNvGraphicFramePr>
            <a:graphicFrameLocks noGrp="1"/>
          </p:cNvGraphicFramePr>
          <p:nvPr>
            <p:ph idx="1"/>
            <p:extLst>
              <p:ext uri="{D42A27DB-BD31-4B8C-83A1-F6EECF244321}">
                <p14:modId xmlns:p14="http://schemas.microsoft.com/office/powerpoint/2010/main" val="1903369722"/>
              </p:ext>
            </p:extLst>
          </p:nvPr>
        </p:nvGraphicFramePr>
        <p:xfrm>
          <a:off x="989400" y="1685925"/>
          <a:ext cx="10213200" cy="4040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54595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FDF71-08C3-59B1-9195-AB7BFA6645D1}"/>
              </a:ext>
            </a:extLst>
          </p:cNvPr>
          <p:cNvSpPr>
            <a:spLocks noGrp="1"/>
          </p:cNvSpPr>
          <p:nvPr>
            <p:ph type="title"/>
          </p:nvPr>
        </p:nvSpPr>
        <p:spPr>
          <a:xfrm>
            <a:off x="989400" y="395289"/>
            <a:ext cx="10213200" cy="783271"/>
          </a:xfrm>
        </p:spPr>
        <p:txBody>
          <a:bodyPr/>
          <a:lstStyle/>
          <a:p>
            <a:r>
              <a:rPr lang="en-GB" dirty="0"/>
              <a:t>The Cornell Method</a:t>
            </a:r>
          </a:p>
        </p:txBody>
      </p:sp>
      <p:sp>
        <p:nvSpPr>
          <p:cNvPr id="4" name="Rectangle 1">
            <a:extLst>
              <a:ext uri="{FF2B5EF4-FFF2-40B4-BE49-F238E27FC236}">
                <a16:creationId xmlns:a16="http://schemas.microsoft.com/office/drawing/2014/main" id="{BEBD16CD-1254-49F0-BB91-0EEAC005C5BE}"/>
              </a:ext>
            </a:extLst>
          </p:cNvPr>
          <p:cNvSpPr>
            <a:spLocks noGrp="1" noChangeArrowheads="1"/>
          </p:cNvSpPr>
          <p:nvPr>
            <p:ph idx="1"/>
          </p:nvPr>
        </p:nvSpPr>
        <p:spPr bwMode="auto">
          <a:xfrm>
            <a:off x="989400" y="1310183"/>
            <a:ext cx="10806100" cy="4791675"/>
          </a:xfrm>
          <a:prstGeom prst="rect">
            <a:avLst/>
          </a:prstGeom>
          <a:solidFill>
            <a:schemeClr val="accent2">
              <a:lumMod val="60000"/>
              <a:lumOff val="40000"/>
            </a:schemeClr>
          </a:solidFill>
          <a:ln>
            <a:solidFill>
              <a:schemeClr val="accent1"/>
            </a:solidFill>
          </a:ln>
          <a:effectLst/>
        </p:spPr>
        <p:txBody>
          <a:bodyPr vert="horz" wrap="none" lIns="91440" tIns="0" rIns="91440" bIns="6665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dirty="0">
                <a:ln>
                  <a:noFill/>
                </a:ln>
                <a:solidFill>
                  <a:srgbClr val="008000"/>
                </a:solidFill>
                <a:effectLst/>
                <a:latin typeface="Arial" panose="020B0604020202020204" pitchFamily="34" charset="0"/>
                <a:ea typeface="Jost"/>
              </a:rPr>
              <a:t>Prepare Your Page: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Divide it into three sections</a:t>
            </a:r>
            <a:r>
              <a:rPr kumimoji="0" lang="en-US" altLang="en-US" sz="1400" b="0"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 - the Cue column on the left, a larger Note column on the right, and a Summary area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at the bottom.</a:t>
            </a:r>
            <a:endParaRPr kumimoji="0" lang="en-US" altLang="en-US" sz="9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1" i="0" u="none" strike="noStrike" cap="none" normalizeH="0" baseline="0" dirty="0">
              <a:ln>
                <a:noFill/>
              </a:ln>
              <a:solidFill>
                <a:srgbClr val="008000"/>
              </a:solidFill>
              <a:effectLst/>
              <a:ea typeface="Jo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dirty="0">
                <a:ln>
                  <a:noFill/>
                </a:ln>
                <a:solidFill>
                  <a:srgbClr val="008000"/>
                </a:solidFill>
                <a:effectLst/>
                <a:ea typeface="Jost"/>
              </a:rPr>
              <a:t>Note Column:</a:t>
            </a:r>
            <a:endParaRPr kumimoji="0" lang="en-US" altLang="en-US" sz="1500" b="1" i="0" u="none" strike="noStrike" cap="none" normalizeH="0" baseline="0" dirty="0">
              <a:ln>
                <a:noFill/>
              </a:ln>
              <a:solidFill>
                <a:srgbClr val="008000"/>
              </a:solidFill>
              <a:effectLst/>
              <a:latin typeface="Arial" panose="020B0604020202020204" pitchFamily="34" charset="0"/>
              <a:ea typeface="Jo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Use the Note column to jot down </a:t>
            </a:r>
            <a:r>
              <a:rPr kumimoji="0" lang="en-US" altLang="en-US" sz="1400" b="1"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main ideas</a:t>
            </a:r>
            <a:r>
              <a:rPr kumimoji="0" lang="en-US" altLang="en-US" sz="1400" b="0"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 </a:t>
            </a:r>
            <a:r>
              <a:rPr kumimoji="0" lang="en-US" altLang="en-US" sz="1400" b="1"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details</a:t>
            </a:r>
            <a:r>
              <a:rPr kumimoji="0" lang="en-US" altLang="en-US" sz="1400" b="0"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 and other information during a lecture or while reading.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Try to stick to </a:t>
            </a:r>
            <a:r>
              <a:rPr kumimoji="0" lang="en-US" altLang="en-US" sz="1400" b="1"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key terms</a:t>
            </a:r>
            <a:r>
              <a:rPr kumimoji="0" lang="en-US" altLang="en-US" sz="1400" b="0"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 </a:t>
            </a:r>
            <a:r>
              <a:rPr kumimoji="0" lang="en-US" altLang="en-US" sz="1400" b="1"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short phrases</a:t>
            </a:r>
            <a:r>
              <a:rPr kumimoji="0" lang="en-US" altLang="en-US" sz="1400" b="0"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 or </a:t>
            </a:r>
            <a:r>
              <a:rPr kumimoji="0" lang="en-US" altLang="en-US" sz="1400" b="1"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concise sentences</a:t>
            </a:r>
            <a:r>
              <a:rPr kumimoji="0" lang="en-US" altLang="en-US" sz="1400" b="0"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a:t>
            </a:r>
            <a:endParaRPr kumimoji="0" lang="en-US" altLang="en-US" sz="9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1" i="0" u="none" strike="noStrike" cap="none" normalizeH="0" baseline="0" dirty="0">
              <a:ln>
                <a:noFill/>
              </a:ln>
              <a:solidFill>
                <a:srgbClr val="008000"/>
              </a:solidFill>
              <a:effectLst/>
              <a:ea typeface="Jo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dirty="0">
                <a:ln>
                  <a:noFill/>
                </a:ln>
                <a:solidFill>
                  <a:srgbClr val="008000"/>
                </a:solidFill>
                <a:effectLst/>
                <a:ea typeface="Jost"/>
              </a:rPr>
              <a:t>Cue column:</a:t>
            </a:r>
            <a:endParaRPr kumimoji="0" lang="en-US" altLang="en-US" sz="1500" b="1" i="0" u="none" strike="noStrike" cap="none" normalizeH="0" baseline="0" dirty="0">
              <a:ln>
                <a:noFill/>
              </a:ln>
              <a:solidFill>
                <a:srgbClr val="008000"/>
              </a:solidFill>
              <a:effectLst/>
              <a:latin typeface="Arial" panose="020B0604020202020204" pitchFamily="34" charset="0"/>
              <a:ea typeface="Jo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ea typeface="Jost"/>
              </a:rPr>
              <a:t>Write down </a:t>
            </a:r>
            <a:r>
              <a:rPr kumimoji="0" lang="en-US" altLang="en-US" sz="1400" b="1" i="0" u="none" strike="noStrike" cap="none" normalizeH="0" baseline="0" dirty="0">
                <a:ln>
                  <a:noFill/>
                </a:ln>
                <a:solidFill>
                  <a:srgbClr val="000000"/>
                </a:solidFill>
                <a:effectLst/>
                <a:latin typeface="Arial" panose="020B0604020202020204" pitchFamily="34" charset="0"/>
                <a:ea typeface="Jost"/>
              </a:rPr>
              <a:t>questions</a:t>
            </a:r>
            <a:r>
              <a:rPr kumimoji="0" lang="en-US" altLang="en-US" sz="1400" b="0" i="0" u="none" strike="noStrike" cap="none" normalizeH="0" baseline="0" dirty="0">
                <a:ln>
                  <a:noFill/>
                </a:ln>
                <a:solidFill>
                  <a:srgbClr val="000000"/>
                </a:solidFill>
                <a:effectLst/>
                <a:latin typeface="Arial" panose="020B0604020202020204" pitchFamily="34" charset="0"/>
                <a:ea typeface="Jost"/>
              </a:rPr>
              <a:t> in the cue column based on the notes you’ve taken or any keywords, main ideas, and study prompts.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ea typeface="Jost"/>
              </a:rPr>
              <a:t>Add to this either </a:t>
            </a:r>
            <a:r>
              <a:rPr kumimoji="0" lang="en-US" altLang="en-US" sz="1400" b="1" i="0" u="none" strike="noStrike" cap="none" normalizeH="0" baseline="0" dirty="0">
                <a:ln>
                  <a:noFill/>
                </a:ln>
                <a:solidFill>
                  <a:srgbClr val="000000"/>
                </a:solidFill>
                <a:effectLst/>
                <a:latin typeface="Arial" panose="020B0604020202020204" pitchFamily="34" charset="0"/>
                <a:ea typeface="Jost"/>
              </a:rPr>
              <a:t>afterwards</a:t>
            </a:r>
            <a:r>
              <a:rPr kumimoji="0" lang="en-US" altLang="en-US" sz="1400" b="0" i="0" u="none" strike="noStrike" cap="none" normalizeH="0" baseline="0" dirty="0">
                <a:ln>
                  <a:noFill/>
                </a:ln>
                <a:solidFill>
                  <a:srgbClr val="000000"/>
                </a:solidFill>
                <a:effectLst/>
                <a:latin typeface="Arial" panose="020B0604020202020204" pitchFamily="34" charset="0"/>
                <a:ea typeface="Jost"/>
              </a:rPr>
              <a:t> or </a:t>
            </a:r>
            <a:r>
              <a:rPr kumimoji="0" lang="en-US" altLang="en-US" sz="1400" b="1" i="0" u="none" strike="noStrike" cap="none" normalizeH="0" baseline="0" dirty="0">
                <a:ln>
                  <a:noFill/>
                </a:ln>
                <a:solidFill>
                  <a:srgbClr val="000000"/>
                </a:solidFill>
                <a:effectLst/>
                <a:latin typeface="Arial" panose="020B0604020202020204" pitchFamily="34" charset="0"/>
                <a:ea typeface="Jost"/>
              </a:rPr>
              <a:t>during a review</a:t>
            </a:r>
            <a:r>
              <a:rPr kumimoji="0" lang="en-US" altLang="en-US" sz="1400" b="0" i="0" u="none" strike="noStrike" cap="none" normalizeH="0" baseline="0" dirty="0">
                <a:ln>
                  <a:noFill/>
                </a:ln>
                <a:solidFill>
                  <a:srgbClr val="000000"/>
                </a:solidFill>
                <a:effectLst/>
                <a:latin typeface="Arial" panose="020B0604020202020204" pitchFamily="34" charset="0"/>
                <a:ea typeface="Jost"/>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ea typeface="Jost"/>
              </a:rPr>
              <a:t>These cues serve as </a:t>
            </a:r>
            <a:r>
              <a:rPr kumimoji="0" lang="en-US" altLang="en-US" sz="1400" b="1" i="0" u="none" strike="noStrike" cap="none" normalizeH="0" baseline="0" dirty="0">
                <a:ln>
                  <a:noFill/>
                </a:ln>
                <a:solidFill>
                  <a:srgbClr val="000000"/>
                </a:solidFill>
                <a:effectLst/>
                <a:latin typeface="Arial" panose="020B0604020202020204" pitchFamily="34" charset="0"/>
                <a:ea typeface="Jost"/>
              </a:rPr>
              <a:t>prompts for active recall</a:t>
            </a:r>
            <a:r>
              <a:rPr kumimoji="0" lang="en-US" altLang="en-US" sz="1400" b="0" i="0" u="none" strike="noStrike" cap="none" normalizeH="0" baseline="0" dirty="0">
                <a:ln>
                  <a:noFill/>
                </a:ln>
                <a:solidFill>
                  <a:srgbClr val="000000"/>
                </a:solidFill>
                <a:effectLst/>
                <a:latin typeface="Arial" panose="020B0604020202020204" pitchFamily="34" charset="0"/>
                <a:ea typeface="Jost"/>
              </a:rPr>
              <a:t> during revision.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ea typeface="Jost"/>
              </a:rPr>
              <a:t>Use these questions later to test yourself.</a:t>
            </a:r>
            <a:endParaRPr kumimoji="0" lang="en-US" altLang="en-US" sz="1500" b="1" i="0" u="none" strike="noStrike" cap="none" normalizeH="0" baseline="0" dirty="0">
              <a:ln>
                <a:noFill/>
              </a:ln>
              <a:solidFill>
                <a:srgbClr val="008000"/>
              </a:solidFill>
              <a:effectLst/>
              <a:latin typeface="Arial" panose="020B0604020202020204" pitchFamily="34" charset="0"/>
              <a:ea typeface="Jo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1" i="0" u="none" strike="noStrike" cap="none" normalizeH="0" baseline="0" dirty="0">
              <a:ln>
                <a:noFill/>
              </a:ln>
              <a:solidFill>
                <a:srgbClr val="008000"/>
              </a:solidFill>
              <a:effectLst/>
              <a:latin typeface="Arial" panose="020B0604020202020204" pitchFamily="34" charset="0"/>
              <a:ea typeface="Jo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dirty="0">
                <a:ln>
                  <a:noFill/>
                </a:ln>
                <a:solidFill>
                  <a:srgbClr val="008000"/>
                </a:solidFill>
                <a:effectLst/>
                <a:latin typeface="Arial" panose="020B0604020202020204" pitchFamily="34" charset="0"/>
                <a:ea typeface="Jost"/>
              </a:rPr>
              <a:t>Summary: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At the bottom of the page, </a:t>
            </a:r>
            <a:r>
              <a:rPr kumimoji="0" lang="en-US" altLang="en-US" sz="1400" b="1"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summarise your notes</a:t>
            </a:r>
            <a:r>
              <a:rPr kumimoji="0" lang="en-US" altLang="en-US" sz="1400" b="0"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 encapsulating the key points and insights in a few sentences.</a:t>
            </a:r>
            <a:endParaRPr kumimoji="0" lang="en-US" altLang="en-US" sz="9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1" i="0" u="none" strike="noStrike" cap="none" normalizeH="0" baseline="0" dirty="0">
              <a:ln>
                <a:noFill/>
              </a:ln>
              <a:solidFill>
                <a:srgbClr val="008000"/>
              </a:solidFill>
              <a:effectLst/>
              <a:ea typeface="Jo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dirty="0">
                <a:ln>
                  <a:noFill/>
                </a:ln>
                <a:solidFill>
                  <a:srgbClr val="008000"/>
                </a:solidFill>
                <a:effectLst/>
                <a:ea typeface="Jost"/>
              </a:rPr>
              <a:t>Review:</a:t>
            </a:r>
            <a:endParaRPr kumimoji="0" lang="en-US" altLang="en-US" sz="1500" b="1" i="0" u="none" strike="noStrike" cap="none" normalizeH="0" baseline="0" dirty="0">
              <a:ln>
                <a:noFill/>
              </a:ln>
              <a:solidFill>
                <a:srgbClr val="008000"/>
              </a:solidFill>
              <a:effectLst/>
              <a:latin typeface="Arial" panose="020B0604020202020204" pitchFamily="34" charset="0"/>
              <a:ea typeface="Jo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Use the </a:t>
            </a:r>
            <a:r>
              <a:rPr kumimoji="0" lang="en-US" altLang="en-US" sz="1400" b="1"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Cue column</a:t>
            </a:r>
            <a:r>
              <a:rPr kumimoji="0" lang="en-US" altLang="en-US" sz="1400" b="0"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 to test your </a:t>
            </a:r>
            <a:r>
              <a:rPr kumimoji="0" lang="en-US" altLang="en-US" sz="1400" b="1"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recall of the notes</a:t>
            </a:r>
            <a:r>
              <a:rPr kumimoji="0" lang="en-US" altLang="en-US" sz="1400" b="0"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 covering the </a:t>
            </a:r>
            <a:r>
              <a:rPr kumimoji="0" lang="en-US" altLang="en-US" sz="1400" b="1"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Note</a:t>
            </a:r>
            <a:r>
              <a:rPr kumimoji="0" lang="en-US" altLang="en-US" sz="1400" b="0"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 section.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ea typeface="Jost"/>
                <a:cs typeface="Arial" panose="020B0604020202020204" pitchFamily="34" charset="0"/>
              </a:rPr>
              <a:t>Try to recall as much information as possible.</a:t>
            </a:r>
            <a:endParaRPr kumimoji="0" lang="en-US" altLang="en-US" sz="9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91141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78305ED-D765-F2CD-821B-DC2C9F9B18E5}"/>
              </a:ext>
            </a:extLst>
          </p:cNvPr>
          <p:cNvSpPr>
            <a:spLocks noGrp="1"/>
          </p:cNvSpPr>
          <p:nvPr>
            <p:ph type="title"/>
          </p:nvPr>
        </p:nvSpPr>
        <p:spPr/>
        <p:txBody>
          <a:bodyPr/>
          <a:lstStyle/>
          <a:p>
            <a:r>
              <a:rPr lang="en-GB" dirty="0"/>
              <a:t>The Cornell Method</a:t>
            </a:r>
          </a:p>
        </p:txBody>
      </p:sp>
      <p:sp>
        <p:nvSpPr>
          <p:cNvPr id="5" name="Text Placeholder 4">
            <a:extLst>
              <a:ext uri="{FF2B5EF4-FFF2-40B4-BE49-F238E27FC236}">
                <a16:creationId xmlns:a16="http://schemas.microsoft.com/office/drawing/2014/main" id="{08CFBE9B-EE86-7FE1-ED82-CD3D737D2E6F}"/>
              </a:ext>
            </a:extLst>
          </p:cNvPr>
          <p:cNvSpPr>
            <a:spLocks noGrp="1"/>
          </p:cNvSpPr>
          <p:nvPr>
            <p:ph type="body" idx="1"/>
          </p:nvPr>
        </p:nvSpPr>
        <p:spPr>
          <a:xfrm>
            <a:off x="1000900" y="1508125"/>
            <a:ext cx="4928400" cy="661912"/>
          </a:xfrm>
        </p:spPr>
        <p:txBody>
          <a:bodyPr/>
          <a:lstStyle/>
          <a:p>
            <a:r>
              <a:rPr lang="en-GB" dirty="0"/>
              <a:t>advantages</a:t>
            </a:r>
          </a:p>
        </p:txBody>
      </p:sp>
      <p:sp>
        <p:nvSpPr>
          <p:cNvPr id="6" name="Content Placeholder 5">
            <a:extLst>
              <a:ext uri="{FF2B5EF4-FFF2-40B4-BE49-F238E27FC236}">
                <a16:creationId xmlns:a16="http://schemas.microsoft.com/office/drawing/2014/main" id="{95A32894-95AF-8485-6255-04D0B8CD2653}"/>
              </a:ext>
            </a:extLst>
          </p:cNvPr>
          <p:cNvSpPr>
            <a:spLocks noGrp="1"/>
          </p:cNvSpPr>
          <p:nvPr>
            <p:ph sz="half" idx="2"/>
          </p:nvPr>
        </p:nvSpPr>
        <p:spPr>
          <a:xfrm>
            <a:off x="497840" y="2431255"/>
            <a:ext cx="5419960" cy="4031455"/>
          </a:xfrm>
          <a:solidFill>
            <a:schemeClr val="accent2">
              <a:lumMod val="20000"/>
              <a:lumOff val="80000"/>
            </a:schemeClr>
          </a:solidFill>
          <a:ln>
            <a:solidFill>
              <a:schemeClr val="accent1"/>
            </a:solidFill>
          </a:ln>
        </p:spPr>
        <p:txBody>
          <a:bodyPr>
            <a:normAutofit fontScale="77500" lnSpcReduction="20000"/>
          </a:bodyPr>
          <a:lstStyle/>
          <a:p>
            <a:pPr algn="l">
              <a:buFont typeface="Arial" panose="020B0604020202020204" pitchFamily="34" charset="0"/>
              <a:buChar char="•"/>
            </a:pPr>
            <a:r>
              <a:rPr lang="en-GB" b="1" i="0" dirty="0">
                <a:solidFill>
                  <a:srgbClr val="000000"/>
                </a:solidFill>
                <a:effectLst/>
                <a:highlight>
                  <a:srgbClr val="FFFFFF"/>
                </a:highlight>
                <a:latin typeface="Jost"/>
              </a:rPr>
              <a:t>Organised structure:</a:t>
            </a:r>
            <a:r>
              <a:rPr lang="en-GB" b="0" i="0" dirty="0">
                <a:solidFill>
                  <a:srgbClr val="000000"/>
                </a:solidFill>
                <a:effectLst/>
                <a:highlight>
                  <a:srgbClr val="FFFFFF"/>
                </a:highlight>
                <a:latin typeface="Jost"/>
              </a:rPr>
              <a:t> The layout fosters an organised approach to note-taking, helping you easily categorise and retrieve information later.</a:t>
            </a:r>
          </a:p>
          <a:p>
            <a:pPr algn="l">
              <a:buFont typeface="Arial" panose="020B0604020202020204" pitchFamily="34" charset="0"/>
              <a:buChar char="•"/>
            </a:pPr>
            <a:r>
              <a:rPr lang="en-GB" b="1" i="0" dirty="0">
                <a:solidFill>
                  <a:srgbClr val="000000"/>
                </a:solidFill>
                <a:effectLst/>
                <a:highlight>
                  <a:srgbClr val="FFFFFF"/>
                </a:highlight>
                <a:latin typeface="Jost"/>
              </a:rPr>
              <a:t>Enhanced recall:</a:t>
            </a:r>
            <a:r>
              <a:rPr lang="en-GB" b="0" i="0" dirty="0">
                <a:solidFill>
                  <a:srgbClr val="000000"/>
                </a:solidFill>
                <a:effectLst/>
                <a:highlight>
                  <a:srgbClr val="FFFFFF"/>
                </a:highlight>
                <a:latin typeface="Jost"/>
              </a:rPr>
              <a:t> The "Cue Column" provides a quick way for self-testing and memory reinforcement.</a:t>
            </a:r>
          </a:p>
          <a:p>
            <a:pPr algn="l">
              <a:buFont typeface="Arial" panose="020B0604020202020204" pitchFamily="34" charset="0"/>
              <a:buChar char="•"/>
            </a:pPr>
            <a:r>
              <a:rPr lang="en-GB" b="1" i="0" dirty="0">
                <a:solidFill>
                  <a:srgbClr val="000000"/>
                </a:solidFill>
                <a:effectLst/>
                <a:highlight>
                  <a:srgbClr val="FFFFFF"/>
                </a:highlight>
                <a:latin typeface="Jost"/>
              </a:rPr>
              <a:t>Summary skill:</a:t>
            </a:r>
            <a:r>
              <a:rPr lang="en-GB" b="0" i="0" dirty="0">
                <a:solidFill>
                  <a:srgbClr val="000000"/>
                </a:solidFill>
                <a:effectLst/>
                <a:highlight>
                  <a:srgbClr val="FFFFFF"/>
                </a:highlight>
                <a:latin typeface="Jost"/>
              </a:rPr>
              <a:t> Writing summaries encourages synthesis and evaluation, making the process not just about capturing information but understanding it.</a:t>
            </a:r>
          </a:p>
          <a:p>
            <a:pPr algn="l">
              <a:buFont typeface="Arial" panose="020B0604020202020204" pitchFamily="34" charset="0"/>
              <a:buChar char="•"/>
            </a:pPr>
            <a:r>
              <a:rPr lang="en-GB" b="1" i="0" dirty="0">
                <a:solidFill>
                  <a:srgbClr val="000000"/>
                </a:solidFill>
                <a:effectLst/>
                <a:highlight>
                  <a:srgbClr val="FFFFFF"/>
                </a:highlight>
                <a:latin typeface="Jost"/>
              </a:rPr>
              <a:t>Review-friendly:</a:t>
            </a:r>
            <a:r>
              <a:rPr lang="en-GB" b="0" i="0" dirty="0">
                <a:solidFill>
                  <a:srgbClr val="000000"/>
                </a:solidFill>
                <a:effectLst/>
                <a:highlight>
                  <a:srgbClr val="FFFFFF"/>
                </a:highlight>
                <a:latin typeface="Jost"/>
              </a:rPr>
              <a:t> Because it's so structured, reviewing your notes is a breeze.</a:t>
            </a:r>
          </a:p>
          <a:p>
            <a:endParaRPr lang="en-GB" dirty="0"/>
          </a:p>
        </p:txBody>
      </p:sp>
      <p:sp>
        <p:nvSpPr>
          <p:cNvPr id="7" name="Text Placeholder 6">
            <a:extLst>
              <a:ext uri="{FF2B5EF4-FFF2-40B4-BE49-F238E27FC236}">
                <a16:creationId xmlns:a16="http://schemas.microsoft.com/office/drawing/2014/main" id="{21CE7A11-7F2A-EAC1-856C-34A6037D2467}"/>
              </a:ext>
            </a:extLst>
          </p:cNvPr>
          <p:cNvSpPr>
            <a:spLocks noGrp="1"/>
          </p:cNvSpPr>
          <p:nvPr>
            <p:ph type="body" sz="quarter" idx="3"/>
          </p:nvPr>
        </p:nvSpPr>
        <p:spPr>
          <a:xfrm>
            <a:off x="6286100" y="1493274"/>
            <a:ext cx="4928400" cy="662400"/>
          </a:xfrm>
        </p:spPr>
        <p:txBody>
          <a:bodyPr/>
          <a:lstStyle/>
          <a:p>
            <a:r>
              <a:rPr lang="en-GB" dirty="0"/>
              <a:t>disadvantages</a:t>
            </a:r>
          </a:p>
        </p:txBody>
      </p:sp>
      <p:sp>
        <p:nvSpPr>
          <p:cNvPr id="8" name="Content Placeholder 7">
            <a:extLst>
              <a:ext uri="{FF2B5EF4-FFF2-40B4-BE49-F238E27FC236}">
                <a16:creationId xmlns:a16="http://schemas.microsoft.com/office/drawing/2014/main" id="{5C981752-6BA6-9615-403B-1C893136ACD8}"/>
              </a:ext>
            </a:extLst>
          </p:cNvPr>
          <p:cNvSpPr>
            <a:spLocks noGrp="1"/>
          </p:cNvSpPr>
          <p:nvPr>
            <p:ph sz="quarter" idx="4"/>
          </p:nvPr>
        </p:nvSpPr>
        <p:spPr>
          <a:xfrm>
            <a:off x="6274200" y="2431256"/>
            <a:ext cx="5419960" cy="4031453"/>
          </a:xfrm>
          <a:solidFill>
            <a:schemeClr val="accent5">
              <a:lumMod val="20000"/>
              <a:lumOff val="80000"/>
            </a:schemeClr>
          </a:solidFill>
          <a:ln>
            <a:solidFill>
              <a:schemeClr val="accent1"/>
            </a:solidFill>
          </a:ln>
        </p:spPr>
        <p:txBody>
          <a:bodyPr>
            <a:normAutofit fontScale="85000" lnSpcReduction="10000"/>
          </a:bodyPr>
          <a:lstStyle/>
          <a:p>
            <a:pPr algn="l">
              <a:buFont typeface="Arial" panose="020B0604020202020204" pitchFamily="34" charset="0"/>
              <a:buChar char="•"/>
            </a:pPr>
            <a:r>
              <a:rPr lang="en-GB" b="1" i="0" dirty="0">
                <a:solidFill>
                  <a:srgbClr val="000000"/>
                </a:solidFill>
                <a:effectLst/>
                <a:highlight>
                  <a:srgbClr val="FFFFFF"/>
                </a:highlight>
                <a:latin typeface="Jost"/>
              </a:rPr>
              <a:t>Not visual:</a:t>
            </a:r>
            <a:r>
              <a:rPr lang="en-GB" b="0" i="0" dirty="0">
                <a:solidFill>
                  <a:srgbClr val="000000"/>
                </a:solidFill>
                <a:effectLst/>
                <a:highlight>
                  <a:srgbClr val="FFFFFF"/>
                </a:highlight>
                <a:latin typeface="Jost"/>
              </a:rPr>
              <a:t> Not ideal for visualising information, or for subjects that require diagrams.</a:t>
            </a:r>
          </a:p>
          <a:p>
            <a:pPr algn="l">
              <a:buFont typeface="Arial" panose="020B0604020202020204" pitchFamily="34" charset="0"/>
              <a:buChar char="•"/>
            </a:pPr>
            <a:r>
              <a:rPr lang="en-GB" b="1" i="0" dirty="0">
                <a:solidFill>
                  <a:srgbClr val="000000"/>
                </a:solidFill>
                <a:effectLst/>
                <a:highlight>
                  <a:srgbClr val="FFFFFF"/>
                </a:highlight>
                <a:latin typeface="Jost"/>
              </a:rPr>
              <a:t>Time-consuming:</a:t>
            </a:r>
            <a:r>
              <a:rPr lang="en-GB" b="0" i="0" dirty="0">
                <a:solidFill>
                  <a:srgbClr val="000000"/>
                </a:solidFill>
                <a:effectLst/>
                <a:highlight>
                  <a:srgbClr val="FFFFFF"/>
                </a:highlight>
                <a:latin typeface="Jost"/>
              </a:rPr>
              <a:t> Setting up the page requires time, especially adding cues and summaries afterwards.</a:t>
            </a:r>
          </a:p>
          <a:p>
            <a:pPr algn="l">
              <a:buFont typeface="Arial" panose="020B0604020202020204" pitchFamily="34" charset="0"/>
              <a:buChar char="•"/>
            </a:pPr>
            <a:r>
              <a:rPr lang="en-GB" b="1" i="0" dirty="0">
                <a:solidFill>
                  <a:srgbClr val="000000"/>
                </a:solidFill>
                <a:effectLst/>
                <a:highlight>
                  <a:srgbClr val="FFFFFF"/>
                </a:highlight>
                <a:latin typeface="Jost"/>
              </a:rPr>
              <a:t>Limited space:</a:t>
            </a:r>
            <a:r>
              <a:rPr lang="en-GB" b="0" i="0" dirty="0">
                <a:solidFill>
                  <a:srgbClr val="000000"/>
                </a:solidFill>
                <a:effectLst/>
                <a:highlight>
                  <a:srgbClr val="FFFFFF"/>
                </a:highlight>
                <a:latin typeface="Jost"/>
              </a:rPr>
              <a:t> Handwritten notes may feel cramped.</a:t>
            </a:r>
          </a:p>
          <a:p>
            <a:pPr algn="l">
              <a:buFont typeface="Arial" panose="020B0604020202020204" pitchFamily="34" charset="0"/>
              <a:buChar char="•"/>
            </a:pPr>
            <a:r>
              <a:rPr lang="en-GB" b="1" i="0" dirty="0">
                <a:solidFill>
                  <a:srgbClr val="000000"/>
                </a:solidFill>
                <a:effectLst/>
                <a:highlight>
                  <a:srgbClr val="FFFFFF"/>
                </a:highlight>
                <a:latin typeface="Jost"/>
              </a:rPr>
              <a:t>Requires preparation:</a:t>
            </a:r>
            <a:r>
              <a:rPr lang="en-GB" b="0" i="0" dirty="0">
                <a:solidFill>
                  <a:srgbClr val="000000"/>
                </a:solidFill>
                <a:effectLst/>
                <a:highlight>
                  <a:srgbClr val="FFFFFF"/>
                </a:highlight>
                <a:latin typeface="Jost"/>
              </a:rPr>
              <a:t> Pages must be organised in advance.</a:t>
            </a:r>
          </a:p>
          <a:p>
            <a:endParaRPr lang="en-GB" dirty="0"/>
          </a:p>
        </p:txBody>
      </p:sp>
    </p:spTree>
    <p:extLst>
      <p:ext uri="{BB962C8B-B14F-4D97-AF65-F5344CB8AC3E}">
        <p14:creationId xmlns:p14="http://schemas.microsoft.com/office/powerpoint/2010/main" val="35752027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9F8C3-D829-E18B-33F7-C9F59491E4FA}"/>
              </a:ext>
            </a:extLst>
          </p:cNvPr>
          <p:cNvSpPr>
            <a:spLocks noGrp="1"/>
          </p:cNvSpPr>
          <p:nvPr>
            <p:ph type="title"/>
          </p:nvPr>
        </p:nvSpPr>
        <p:spPr/>
        <p:txBody>
          <a:bodyPr/>
          <a:lstStyle/>
          <a:p>
            <a:r>
              <a:rPr lang="en-GB" dirty="0"/>
              <a:t>Example:</a:t>
            </a:r>
          </a:p>
        </p:txBody>
      </p:sp>
      <p:pic>
        <p:nvPicPr>
          <p:cNvPr id="3074" name="Picture 2" descr="AVID's – Cornell Notes – Fountain Middle School Teacher's Programs and  Strategies Website">
            <a:extLst>
              <a:ext uri="{FF2B5EF4-FFF2-40B4-BE49-F238E27FC236}">
                <a16:creationId xmlns:a16="http://schemas.microsoft.com/office/drawing/2014/main" id="{2D42FBEA-CA1A-B9E5-D7A7-617D0260381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2116" y="2283815"/>
            <a:ext cx="4655412" cy="348706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32B23C6-3F3A-1A8C-A439-3C02CB2D699B}"/>
              </a:ext>
            </a:extLst>
          </p:cNvPr>
          <p:cNvSpPr txBox="1"/>
          <p:nvPr/>
        </p:nvSpPr>
        <p:spPr>
          <a:xfrm>
            <a:off x="6654800" y="2283815"/>
            <a:ext cx="4399280" cy="3416320"/>
          </a:xfrm>
          <a:prstGeom prst="rect">
            <a:avLst/>
          </a:prstGeom>
          <a:solidFill>
            <a:schemeClr val="accent4">
              <a:lumMod val="20000"/>
              <a:lumOff val="80000"/>
            </a:schemeClr>
          </a:solidFill>
          <a:ln>
            <a:solidFill>
              <a:schemeClr val="accent1"/>
            </a:solidFill>
          </a:ln>
        </p:spPr>
        <p:txBody>
          <a:bodyPr wrap="square" rtlCol="0">
            <a:spAutoFit/>
          </a:bodyPr>
          <a:lstStyle/>
          <a:p>
            <a:r>
              <a:rPr lang="en-GB" dirty="0"/>
              <a:t>When to use it:</a:t>
            </a:r>
          </a:p>
          <a:p>
            <a:endParaRPr lang="en-GB" dirty="0"/>
          </a:p>
          <a:p>
            <a:pPr marL="285750" indent="-285750">
              <a:buFont typeface="Arial" panose="020B0604020202020204" pitchFamily="34" charset="0"/>
              <a:buChar char="•"/>
            </a:pPr>
            <a:r>
              <a:rPr lang="en-GB" dirty="0"/>
              <a:t>Ideal for integrating seminar notes and your reading.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Develops your summarising and synthesising skills.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Applicable in any learning environment.</a:t>
            </a:r>
          </a:p>
          <a:p>
            <a:endParaRPr lang="en-GB" dirty="0"/>
          </a:p>
          <a:p>
            <a:endParaRPr lang="en-GB" dirty="0"/>
          </a:p>
        </p:txBody>
      </p:sp>
    </p:spTree>
    <p:extLst>
      <p:ext uri="{BB962C8B-B14F-4D97-AF65-F5344CB8AC3E}">
        <p14:creationId xmlns:p14="http://schemas.microsoft.com/office/powerpoint/2010/main" val="25022240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BF4AB-2321-A74D-11F1-11ACA6EBA557}"/>
              </a:ext>
            </a:extLst>
          </p:cNvPr>
          <p:cNvSpPr>
            <a:spLocks noGrp="1"/>
          </p:cNvSpPr>
          <p:nvPr>
            <p:ph type="title"/>
          </p:nvPr>
        </p:nvSpPr>
        <p:spPr>
          <a:xfrm>
            <a:off x="989400" y="395289"/>
            <a:ext cx="10213200" cy="1112836"/>
          </a:xfrm>
        </p:spPr>
        <p:txBody>
          <a:bodyPr anchor="b">
            <a:normAutofit/>
          </a:bodyPr>
          <a:lstStyle/>
          <a:p>
            <a:pPr algn="ctr"/>
            <a:r>
              <a:rPr lang="en-GB" dirty="0"/>
              <a:t>Mind Mapping</a:t>
            </a:r>
            <a:endParaRPr lang="en-GB"/>
          </a:p>
        </p:txBody>
      </p:sp>
      <p:graphicFrame>
        <p:nvGraphicFramePr>
          <p:cNvPr id="5" name="Content Placeholder 2">
            <a:extLst>
              <a:ext uri="{FF2B5EF4-FFF2-40B4-BE49-F238E27FC236}">
                <a16:creationId xmlns:a16="http://schemas.microsoft.com/office/drawing/2014/main" id="{9A918BCC-CECD-B5E2-B80E-52B9527F2671}"/>
              </a:ext>
            </a:extLst>
          </p:cNvPr>
          <p:cNvGraphicFramePr>
            <a:graphicFrameLocks noGrp="1"/>
          </p:cNvGraphicFramePr>
          <p:nvPr>
            <p:ph idx="1"/>
            <p:extLst>
              <p:ext uri="{D42A27DB-BD31-4B8C-83A1-F6EECF244321}">
                <p14:modId xmlns:p14="http://schemas.microsoft.com/office/powerpoint/2010/main" val="1570914010"/>
              </p:ext>
            </p:extLst>
          </p:nvPr>
        </p:nvGraphicFramePr>
        <p:xfrm>
          <a:off x="989400" y="1819274"/>
          <a:ext cx="10515600" cy="44900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31430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1514D-B685-E622-D4D4-B6D17D2A46CD}"/>
              </a:ext>
            </a:extLst>
          </p:cNvPr>
          <p:cNvSpPr>
            <a:spLocks noGrp="1"/>
          </p:cNvSpPr>
          <p:nvPr>
            <p:ph type="title"/>
          </p:nvPr>
        </p:nvSpPr>
        <p:spPr/>
        <p:txBody>
          <a:bodyPr/>
          <a:lstStyle/>
          <a:p>
            <a:r>
              <a:rPr lang="en-GB" dirty="0"/>
              <a:t>Mind Mapping</a:t>
            </a:r>
          </a:p>
        </p:txBody>
      </p:sp>
      <p:sp>
        <p:nvSpPr>
          <p:cNvPr id="4" name="Text Placeholder 3">
            <a:extLst>
              <a:ext uri="{FF2B5EF4-FFF2-40B4-BE49-F238E27FC236}">
                <a16:creationId xmlns:a16="http://schemas.microsoft.com/office/drawing/2014/main" id="{AF172E42-FEE3-D9C9-7FF1-075D83A80708}"/>
              </a:ext>
            </a:extLst>
          </p:cNvPr>
          <p:cNvSpPr>
            <a:spLocks noGrp="1"/>
          </p:cNvSpPr>
          <p:nvPr>
            <p:ph type="body" idx="1"/>
          </p:nvPr>
        </p:nvSpPr>
        <p:spPr>
          <a:xfrm>
            <a:off x="989399" y="1736732"/>
            <a:ext cx="4928400" cy="396868"/>
          </a:xfrm>
        </p:spPr>
        <p:txBody>
          <a:bodyPr>
            <a:normAutofit fontScale="92500"/>
          </a:bodyPr>
          <a:lstStyle/>
          <a:p>
            <a:r>
              <a:rPr lang="en-GB" dirty="0"/>
              <a:t>advantages</a:t>
            </a:r>
          </a:p>
        </p:txBody>
      </p:sp>
      <p:sp>
        <p:nvSpPr>
          <p:cNvPr id="5" name="Content Placeholder 4">
            <a:extLst>
              <a:ext uri="{FF2B5EF4-FFF2-40B4-BE49-F238E27FC236}">
                <a16:creationId xmlns:a16="http://schemas.microsoft.com/office/drawing/2014/main" id="{F3EF03A1-632A-3180-D266-64BE6DC59A78}"/>
              </a:ext>
            </a:extLst>
          </p:cNvPr>
          <p:cNvSpPr>
            <a:spLocks noGrp="1"/>
          </p:cNvSpPr>
          <p:nvPr>
            <p:ph sz="half" idx="2"/>
          </p:nvPr>
        </p:nvSpPr>
        <p:spPr>
          <a:xfrm>
            <a:off x="365760" y="2431255"/>
            <a:ext cx="5552040" cy="4031455"/>
          </a:xfrm>
          <a:solidFill>
            <a:schemeClr val="accent2">
              <a:lumMod val="20000"/>
              <a:lumOff val="80000"/>
            </a:schemeClr>
          </a:solidFill>
          <a:ln>
            <a:solidFill>
              <a:schemeClr val="accent1"/>
            </a:solidFill>
          </a:ln>
        </p:spPr>
        <p:txBody>
          <a:bodyPr>
            <a:normAutofit lnSpcReduction="10000"/>
          </a:bodyPr>
          <a:lstStyle/>
          <a:p>
            <a:pPr algn="l">
              <a:buFont typeface="Arial" panose="020B0604020202020204" pitchFamily="34" charset="0"/>
              <a:buChar char="•"/>
            </a:pPr>
            <a:r>
              <a:rPr lang="en-GB" b="0" i="0" dirty="0">
                <a:solidFill>
                  <a:srgbClr val="000000"/>
                </a:solidFill>
                <a:effectLst/>
                <a:highlight>
                  <a:srgbClr val="FFFFFF"/>
                </a:highlight>
                <a:latin typeface="Jost"/>
              </a:rPr>
              <a:t>Offers a </a:t>
            </a:r>
            <a:r>
              <a:rPr lang="en-GB" b="1" i="0" dirty="0">
                <a:solidFill>
                  <a:srgbClr val="000000"/>
                </a:solidFill>
                <a:effectLst/>
                <a:highlight>
                  <a:srgbClr val="FFFFFF"/>
                </a:highlight>
                <a:latin typeface="Jost"/>
              </a:rPr>
              <a:t>visual overview</a:t>
            </a:r>
            <a:r>
              <a:rPr lang="en-GB" b="0" i="0" dirty="0">
                <a:solidFill>
                  <a:srgbClr val="000000"/>
                </a:solidFill>
                <a:effectLst/>
                <a:highlight>
                  <a:srgbClr val="FFFFFF"/>
                </a:highlight>
                <a:latin typeface="Jost"/>
              </a:rPr>
              <a:t> of topics and their </a:t>
            </a:r>
            <a:r>
              <a:rPr lang="en-GB" b="1" i="0" dirty="0">
                <a:solidFill>
                  <a:srgbClr val="000000"/>
                </a:solidFill>
                <a:effectLst/>
                <a:highlight>
                  <a:srgbClr val="FFFFFF"/>
                </a:highlight>
                <a:latin typeface="Jost"/>
              </a:rPr>
              <a:t>interconnections</a:t>
            </a:r>
            <a:r>
              <a:rPr lang="en-GB" b="0" i="0" dirty="0">
                <a:solidFill>
                  <a:srgbClr val="000000"/>
                </a:solidFill>
                <a:effectLst/>
                <a:highlight>
                  <a:srgbClr val="FFFFFF"/>
                </a:highlight>
                <a:latin typeface="Jost"/>
              </a:rPr>
              <a:t>, potentially helping comprehension and recall.</a:t>
            </a:r>
          </a:p>
          <a:p>
            <a:pPr algn="l">
              <a:buFont typeface="Arial" panose="020B0604020202020204" pitchFamily="34" charset="0"/>
              <a:buChar char="•"/>
            </a:pPr>
            <a:r>
              <a:rPr lang="en-GB" b="0" i="0" dirty="0">
                <a:solidFill>
                  <a:srgbClr val="000000"/>
                </a:solidFill>
                <a:effectLst/>
                <a:highlight>
                  <a:srgbClr val="FFFFFF"/>
                </a:highlight>
                <a:latin typeface="Jost"/>
              </a:rPr>
              <a:t>Logically connects ideas and concepts.</a:t>
            </a:r>
          </a:p>
          <a:p>
            <a:pPr algn="l">
              <a:buFont typeface="Arial" panose="020B0604020202020204" pitchFamily="34" charset="0"/>
              <a:buChar char="•"/>
            </a:pPr>
            <a:r>
              <a:rPr lang="en-GB" b="0" i="0" dirty="0">
                <a:solidFill>
                  <a:srgbClr val="000000"/>
                </a:solidFill>
                <a:effectLst/>
                <a:highlight>
                  <a:srgbClr val="FFFFFF"/>
                </a:highlight>
                <a:latin typeface="Jost"/>
              </a:rPr>
              <a:t>Supports </a:t>
            </a:r>
            <a:r>
              <a:rPr lang="en-GB" b="1" i="0" dirty="0">
                <a:solidFill>
                  <a:srgbClr val="000000"/>
                </a:solidFill>
                <a:effectLst/>
                <a:highlight>
                  <a:srgbClr val="FFFFFF"/>
                </a:highlight>
                <a:latin typeface="Jost"/>
              </a:rPr>
              <a:t>memory retention</a:t>
            </a:r>
            <a:r>
              <a:rPr lang="en-GB" b="0" i="0" dirty="0">
                <a:solidFill>
                  <a:srgbClr val="000000"/>
                </a:solidFill>
                <a:effectLst/>
                <a:highlight>
                  <a:srgbClr val="FFFFFF"/>
                </a:highlight>
                <a:latin typeface="Jost"/>
              </a:rPr>
              <a:t> through images and colour.</a:t>
            </a:r>
          </a:p>
          <a:p>
            <a:pPr algn="l">
              <a:buFont typeface="Arial" panose="020B0604020202020204" pitchFamily="34" charset="0"/>
              <a:buChar char="•"/>
            </a:pPr>
            <a:r>
              <a:rPr lang="en-GB" b="0" i="0" dirty="0">
                <a:solidFill>
                  <a:srgbClr val="000000"/>
                </a:solidFill>
                <a:effectLst/>
                <a:highlight>
                  <a:srgbClr val="FFFFFF"/>
                </a:highlight>
                <a:latin typeface="Jost"/>
              </a:rPr>
              <a:t>Efficient for </a:t>
            </a:r>
            <a:r>
              <a:rPr lang="en-GB" b="1" i="0" dirty="0">
                <a:solidFill>
                  <a:srgbClr val="000000"/>
                </a:solidFill>
                <a:effectLst/>
                <a:highlight>
                  <a:srgbClr val="FFFFFF"/>
                </a:highlight>
                <a:latin typeface="Jost"/>
              </a:rPr>
              <a:t>reviewing and reinforcing</a:t>
            </a:r>
            <a:r>
              <a:rPr lang="en-GB" b="0" i="0" dirty="0">
                <a:solidFill>
                  <a:srgbClr val="000000"/>
                </a:solidFill>
                <a:effectLst/>
                <a:highlight>
                  <a:srgbClr val="FFFFFF"/>
                </a:highlight>
                <a:latin typeface="Jost"/>
              </a:rPr>
              <a:t> understanding of material.</a:t>
            </a:r>
          </a:p>
          <a:p>
            <a:endParaRPr lang="en-GB" dirty="0"/>
          </a:p>
        </p:txBody>
      </p:sp>
      <p:sp>
        <p:nvSpPr>
          <p:cNvPr id="6" name="Text Placeholder 5">
            <a:extLst>
              <a:ext uri="{FF2B5EF4-FFF2-40B4-BE49-F238E27FC236}">
                <a16:creationId xmlns:a16="http://schemas.microsoft.com/office/drawing/2014/main" id="{A0B19676-3A92-B785-B971-CB6941B09111}"/>
              </a:ext>
            </a:extLst>
          </p:cNvPr>
          <p:cNvSpPr>
            <a:spLocks noGrp="1"/>
          </p:cNvSpPr>
          <p:nvPr>
            <p:ph type="body" sz="quarter" idx="3"/>
          </p:nvPr>
        </p:nvSpPr>
        <p:spPr>
          <a:xfrm>
            <a:off x="6274200" y="1736732"/>
            <a:ext cx="4928400" cy="396868"/>
          </a:xfrm>
        </p:spPr>
        <p:txBody>
          <a:bodyPr>
            <a:normAutofit fontScale="92500"/>
          </a:bodyPr>
          <a:lstStyle/>
          <a:p>
            <a:r>
              <a:rPr lang="en-GB" dirty="0"/>
              <a:t>disadvantages</a:t>
            </a:r>
          </a:p>
        </p:txBody>
      </p:sp>
      <p:sp>
        <p:nvSpPr>
          <p:cNvPr id="7" name="Content Placeholder 6">
            <a:extLst>
              <a:ext uri="{FF2B5EF4-FFF2-40B4-BE49-F238E27FC236}">
                <a16:creationId xmlns:a16="http://schemas.microsoft.com/office/drawing/2014/main" id="{2A99B75A-882A-DB95-C527-336966889E71}"/>
              </a:ext>
            </a:extLst>
          </p:cNvPr>
          <p:cNvSpPr>
            <a:spLocks noGrp="1"/>
          </p:cNvSpPr>
          <p:nvPr>
            <p:ph sz="quarter" idx="4"/>
          </p:nvPr>
        </p:nvSpPr>
        <p:spPr>
          <a:xfrm>
            <a:off x="6274200" y="2431256"/>
            <a:ext cx="5552040" cy="4031453"/>
          </a:xfrm>
          <a:solidFill>
            <a:schemeClr val="accent4">
              <a:lumMod val="20000"/>
              <a:lumOff val="80000"/>
            </a:schemeClr>
          </a:solidFill>
          <a:ln>
            <a:solidFill>
              <a:schemeClr val="accent1"/>
            </a:solidFill>
          </a:ln>
        </p:spPr>
        <p:txBody>
          <a:bodyPr>
            <a:normAutofit fontScale="77500" lnSpcReduction="20000"/>
          </a:bodyPr>
          <a:lstStyle/>
          <a:p>
            <a:pPr algn="l">
              <a:buFont typeface="Arial" panose="020B0604020202020204" pitchFamily="34" charset="0"/>
              <a:buChar char="•"/>
            </a:pPr>
            <a:r>
              <a:rPr lang="en-GB" b="1" i="0" dirty="0">
                <a:solidFill>
                  <a:srgbClr val="000000"/>
                </a:solidFill>
                <a:effectLst/>
                <a:highlight>
                  <a:srgbClr val="FFFFFF"/>
                </a:highlight>
                <a:latin typeface="Jost"/>
              </a:rPr>
              <a:t>Less effective for capturing detailed</a:t>
            </a:r>
            <a:r>
              <a:rPr lang="en-GB" b="0" i="0" dirty="0">
                <a:solidFill>
                  <a:srgbClr val="000000"/>
                </a:solidFill>
                <a:effectLst/>
                <a:highlight>
                  <a:srgbClr val="FFFFFF"/>
                </a:highlight>
                <a:latin typeface="Jost"/>
              </a:rPr>
              <a:t>, linear information like changes from significant points to specific facts.</a:t>
            </a:r>
          </a:p>
          <a:p>
            <a:pPr algn="l">
              <a:buFont typeface="Arial" panose="020B0604020202020204" pitchFamily="34" charset="0"/>
              <a:buChar char="•"/>
            </a:pPr>
            <a:r>
              <a:rPr lang="en-GB" b="1" i="0" dirty="0">
                <a:solidFill>
                  <a:srgbClr val="000000"/>
                </a:solidFill>
                <a:effectLst/>
                <a:highlight>
                  <a:srgbClr val="FFFFFF"/>
                </a:highlight>
                <a:latin typeface="Jost"/>
              </a:rPr>
              <a:t>Can become complex</a:t>
            </a:r>
            <a:r>
              <a:rPr lang="en-GB" b="0" i="0" dirty="0">
                <a:solidFill>
                  <a:srgbClr val="000000"/>
                </a:solidFill>
                <a:effectLst/>
                <a:highlight>
                  <a:srgbClr val="FFFFFF"/>
                </a:highlight>
                <a:latin typeface="Jost"/>
              </a:rPr>
              <a:t> and </a:t>
            </a:r>
            <a:r>
              <a:rPr lang="en-GB" b="1" i="0" dirty="0">
                <a:solidFill>
                  <a:srgbClr val="000000"/>
                </a:solidFill>
                <a:effectLst/>
                <a:highlight>
                  <a:srgbClr val="FFFFFF"/>
                </a:highlight>
                <a:latin typeface="Jost"/>
              </a:rPr>
              <a:t>unwieldy</a:t>
            </a:r>
            <a:r>
              <a:rPr lang="en-GB" b="0" i="0" dirty="0">
                <a:solidFill>
                  <a:srgbClr val="000000"/>
                </a:solidFill>
                <a:effectLst/>
                <a:highlight>
                  <a:srgbClr val="FFFFFF"/>
                </a:highlight>
                <a:latin typeface="Jost"/>
              </a:rPr>
              <a:t> for dense subjects, </a:t>
            </a:r>
            <a:r>
              <a:rPr lang="en-GB" b="1" i="0" dirty="0">
                <a:solidFill>
                  <a:srgbClr val="000000"/>
                </a:solidFill>
                <a:effectLst/>
                <a:highlight>
                  <a:srgbClr val="FFFFFF"/>
                </a:highlight>
                <a:latin typeface="Jost"/>
              </a:rPr>
              <a:t>risking oversimplification of information</a:t>
            </a:r>
            <a:r>
              <a:rPr lang="en-GB" b="0" i="0" dirty="0">
                <a:solidFill>
                  <a:srgbClr val="000000"/>
                </a:solidFill>
                <a:effectLst/>
                <a:highlight>
                  <a:srgbClr val="FFFFFF"/>
                </a:highlight>
                <a:latin typeface="Jost"/>
              </a:rPr>
              <a:t>.</a:t>
            </a:r>
          </a:p>
          <a:p>
            <a:pPr algn="l">
              <a:buFont typeface="Arial" panose="020B0604020202020204" pitchFamily="34" charset="0"/>
              <a:buChar char="•"/>
            </a:pPr>
            <a:r>
              <a:rPr lang="en-GB" b="0" i="0" dirty="0">
                <a:solidFill>
                  <a:srgbClr val="000000"/>
                </a:solidFill>
                <a:effectLst/>
                <a:highlight>
                  <a:srgbClr val="FFFFFF"/>
                </a:highlight>
                <a:latin typeface="Jost"/>
              </a:rPr>
              <a:t>Demands high concentration levels and the ability to discern between main ideas and details.</a:t>
            </a:r>
          </a:p>
          <a:p>
            <a:pPr algn="l">
              <a:buFont typeface="Arial" panose="020B0604020202020204" pitchFamily="34" charset="0"/>
              <a:buChar char="•"/>
            </a:pPr>
            <a:r>
              <a:rPr lang="en-GB" b="0" i="0" dirty="0">
                <a:solidFill>
                  <a:srgbClr val="000000"/>
                </a:solidFill>
                <a:effectLst/>
                <a:highlight>
                  <a:srgbClr val="FFFFFF"/>
                </a:highlight>
                <a:latin typeface="Jost"/>
              </a:rPr>
              <a:t>May need to be complimented with other note-taking methods for comprehensive coverage.</a:t>
            </a:r>
          </a:p>
          <a:p>
            <a:pPr algn="l">
              <a:buFont typeface="Arial" panose="020B0604020202020204" pitchFamily="34" charset="0"/>
              <a:buChar char="•"/>
            </a:pPr>
            <a:r>
              <a:rPr lang="en-GB" b="1" i="0" dirty="0">
                <a:solidFill>
                  <a:srgbClr val="000000"/>
                </a:solidFill>
                <a:effectLst/>
                <a:highlight>
                  <a:srgbClr val="FFFFFF"/>
                </a:highlight>
                <a:latin typeface="Jost"/>
              </a:rPr>
              <a:t>Can be time-consuming</a:t>
            </a:r>
            <a:r>
              <a:rPr lang="en-GB" b="0" i="0" dirty="0">
                <a:solidFill>
                  <a:srgbClr val="000000"/>
                </a:solidFill>
                <a:effectLst/>
                <a:highlight>
                  <a:srgbClr val="FFFFFF"/>
                </a:highlight>
                <a:latin typeface="Jost"/>
              </a:rPr>
              <a:t> and the design process may distract from learning the material.</a:t>
            </a:r>
          </a:p>
          <a:p>
            <a:endParaRPr lang="en-GB" dirty="0"/>
          </a:p>
        </p:txBody>
      </p:sp>
    </p:spTree>
    <p:extLst>
      <p:ext uri="{BB962C8B-B14F-4D97-AF65-F5344CB8AC3E}">
        <p14:creationId xmlns:p14="http://schemas.microsoft.com/office/powerpoint/2010/main" val="22420535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3B67C-5514-81E4-4B91-2C7EA195C6FF}"/>
              </a:ext>
            </a:extLst>
          </p:cNvPr>
          <p:cNvSpPr>
            <a:spLocks noGrp="1"/>
          </p:cNvSpPr>
          <p:nvPr>
            <p:ph type="title"/>
          </p:nvPr>
        </p:nvSpPr>
        <p:spPr>
          <a:xfrm>
            <a:off x="284480" y="395289"/>
            <a:ext cx="10918120" cy="563562"/>
          </a:xfrm>
        </p:spPr>
        <p:txBody>
          <a:bodyPr>
            <a:normAutofit fontScale="90000"/>
          </a:bodyPr>
          <a:lstStyle/>
          <a:p>
            <a:r>
              <a:rPr lang="en-GB" dirty="0"/>
              <a:t>Example:</a:t>
            </a:r>
          </a:p>
        </p:txBody>
      </p:sp>
      <p:sp>
        <p:nvSpPr>
          <p:cNvPr id="10" name="Rectangle: Rounded Corners 9">
            <a:extLst>
              <a:ext uri="{FF2B5EF4-FFF2-40B4-BE49-F238E27FC236}">
                <a16:creationId xmlns:a16="http://schemas.microsoft.com/office/drawing/2014/main" id="{FDF53082-A0E0-09F8-EA97-02C3218CE261}"/>
              </a:ext>
            </a:extLst>
          </p:cNvPr>
          <p:cNvSpPr/>
          <p:nvPr/>
        </p:nvSpPr>
        <p:spPr>
          <a:xfrm>
            <a:off x="5067300" y="3124200"/>
            <a:ext cx="2057400" cy="1270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Main topic</a:t>
            </a:r>
          </a:p>
          <a:p>
            <a:pPr algn="ctr"/>
            <a:r>
              <a:rPr lang="en-GB" dirty="0"/>
              <a:t>E.g. Psychological Approaches</a:t>
            </a:r>
          </a:p>
        </p:txBody>
      </p:sp>
      <p:sp>
        <p:nvSpPr>
          <p:cNvPr id="12" name="Thought Bubble: Cloud 11">
            <a:extLst>
              <a:ext uri="{FF2B5EF4-FFF2-40B4-BE49-F238E27FC236}">
                <a16:creationId xmlns:a16="http://schemas.microsoft.com/office/drawing/2014/main" id="{E812568B-83F5-4671-67F2-FA7F9053922D}"/>
              </a:ext>
            </a:extLst>
          </p:cNvPr>
          <p:cNvSpPr/>
          <p:nvPr/>
        </p:nvSpPr>
        <p:spPr>
          <a:xfrm>
            <a:off x="4572000" y="5091111"/>
            <a:ext cx="2651760" cy="1371600"/>
          </a:xfrm>
          <a:prstGeom prst="cloudCallou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Humanistic Psychology</a:t>
            </a:r>
          </a:p>
        </p:txBody>
      </p:sp>
      <p:sp>
        <p:nvSpPr>
          <p:cNvPr id="13" name="Content Placeholder 12">
            <a:extLst>
              <a:ext uri="{FF2B5EF4-FFF2-40B4-BE49-F238E27FC236}">
                <a16:creationId xmlns:a16="http://schemas.microsoft.com/office/drawing/2014/main" id="{B6F48F43-267A-732F-C521-C6D3B00559D9}"/>
              </a:ext>
            </a:extLst>
          </p:cNvPr>
          <p:cNvSpPr>
            <a:spLocks noGrp="1"/>
          </p:cNvSpPr>
          <p:nvPr>
            <p:ph idx="1"/>
          </p:nvPr>
        </p:nvSpPr>
        <p:spPr>
          <a:xfrm>
            <a:off x="8550840" y="4018280"/>
            <a:ext cx="3444240" cy="1397000"/>
          </a:xfrm>
          <a:prstGeom prst="cloudCallou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sz="1800" dirty="0">
                <a:solidFill>
                  <a:sysClr val="windowText" lastClr="000000"/>
                </a:solidFill>
              </a:rPr>
              <a:t>Psychodynamic Psychology</a:t>
            </a:r>
          </a:p>
        </p:txBody>
      </p:sp>
      <p:sp>
        <p:nvSpPr>
          <p:cNvPr id="14" name="Thought Bubble: Cloud 13">
            <a:extLst>
              <a:ext uri="{FF2B5EF4-FFF2-40B4-BE49-F238E27FC236}">
                <a16:creationId xmlns:a16="http://schemas.microsoft.com/office/drawing/2014/main" id="{2DDAAEA1-4841-D970-8A6D-69F9EE920B76}"/>
              </a:ext>
            </a:extLst>
          </p:cNvPr>
          <p:cNvSpPr/>
          <p:nvPr/>
        </p:nvSpPr>
        <p:spPr>
          <a:xfrm>
            <a:off x="6096000" y="258762"/>
            <a:ext cx="2651760" cy="1371600"/>
          </a:xfrm>
          <a:prstGeom prst="cloudCallou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Behavioural Psychology</a:t>
            </a:r>
          </a:p>
        </p:txBody>
      </p:sp>
      <p:sp>
        <p:nvSpPr>
          <p:cNvPr id="15" name="Thought Bubble: Cloud 14">
            <a:extLst>
              <a:ext uri="{FF2B5EF4-FFF2-40B4-BE49-F238E27FC236}">
                <a16:creationId xmlns:a16="http://schemas.microsoft.com/office/drawing/2014/main" id="{A27E91AE-6F93-A169-F261-5F3EDFDDB5F3}"/>
              </a:ext>
            </a:extLst>
          </p:cNvPr>
          <p:cNvSpPr/>
          <p:nvPr/>
        </p:nvSpPr>
        <p:spPr>
          <a:xfrm>
            <a:off x="203200" y="2077402"/>
            <a:ext cx="2651760" cy="1371600"/>
          </a:xfrm>
          <a:prstGeom prst="cloudCallou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Evolutionary  Psychology</a:t>
            </a:r>
          </a:p>
        </p:txBody>
      </p:sp>
      <p:sp>
        <p:nvSpPr>
          <p:cNvPr id="16" name="Thought Bubble: Cloud 15">
            <a:extLst>
              <a:ext uri="{FF2B5EF4-FFF2-40B4-BE49-F238E27FC236}">
                <a16:creationId xmlns:a16="http://schemas.microsoft.com/office/drawing/2014/main" id="{8DCDC77C-EB72-D055-73B2-050067B8C970}"/>
              </a:ext>
            </a:extLst>
          </p:cNvPr>
          <p:cNvSpPr/>
          <p:nvPr/>
        </p:nvSpPr>
        <p:spPr>
          <a:xfrm>
            <a:off x="9072880" y="1630362"/>
            <a:ext cx="2651760" cy="1371600"/>
          </a:xfrm>
          <a:prstGeom prst="cloudCallou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Social Psychology</a:t>
            </a:r>
          </a:p>
        </p:txBody>
      </p:sp>
      <p:sp>
        <p:nvSpPr>
          <p:cNvPr id="17" name="Thought Bubble: Cloud 16">
            <a:extLst>
              <a:ext uri="{FF2B5EF4-FFF2-40B4-BE49-F238E27FC236}">
                <a16:creationId xmlns:a16="http://schemas.microsoft.com/office/drawing/2014/main" id="{14E9460E-3A88-8B39-370F-A1F75A42CD51}"/>
              </a:ext>
            </a:extLst>
          </p:cNvPr>
          <p:cNvSpPr/>
          <p:nvPr/>
        </p:nvSpPr>
        <p:spPr>
          <a:xfrm>
            <a:off x="420440" y="4430711"/>
            <a:ext cx="2651760" cy="1371600"/>
          </a:xfrm>
          <a:prstGeom prst="cloudCallou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Cognitive Psychology</a:t>
            </a:r>
          </a:p>
        </p:txBody>
      </p:sp>
      <p:sp>
        <p:nvSpPr>
          <p:cNvPr id="18" name="Thought Bubble: Cloud 17">
            <a:extLst>
              <a:ext uri="{FF2B5EF4-FFF2-40B4-BE49-F238E27FC236}">
                <a16:creationId xmlns:a16="http://schemas.microsoft.com/office/drawing/2014/main" id="{1CB74C86-1A93-07D6-E862-E24FB8C70A62}"/>
              </a:ext>
            </a:extLst>
          </p:cNvPr>
          <p:cNvSpPr/>
          <p:nvPr/>
        </p:nvSpPr>
        <p:spPr>
          <a:xfrm>
            <a:off x="2692400" y="136525"/>
            <a:ext cx="2651760" cy="1371600"/>
          </a:xfrm>
          <a:prstGeom prst="cloudCallou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Biological Psychology</a:t>
            </a:r>
          </a:p>
        </p:txBody>
      </p:sp>
      <p:cxnSp>
        <p:nvCxnSpPr>
          <p:cNvPr id="21" name="Straight Arrow Connector 20">
            <a:extLst>
              <a:ext uri="{FF2B5EF4-FFF2-40B4-BE49-F238E27FC236}">
                <a16:creationId xmlns:a16="http://schemas.microsoft.com/office/drawing/2014/main" id="{143C6716-FC3A-FD24-FB48-4E5E462F16DD}"/>
              </a:ext>
            </a:extLst>
          </p:cNvPr>
          <p:cNvCxnSpPr>
            <a:cxnSpLocks/>
          </p:cNvCxnSpPr>
          <p:nvPr/>
        </p:nvCxnSpPr>
        <p:spPr>
          <a:xfrm flipH="1" flipV="1">
            <a:off x="1271941" y="3510279"/>
            <a:ext cx="3789009" cy="24892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1651F947-0B87-CF5C-F120-D7DD5B5B7ED2}"/>
              </a:ext>
            </a:extLst>
          </p:cNvPr>
          <p:cNvCxnSpPr>
            <a:cxnSpLocks/>
          </p:cNvCxnSpPr>
          <p:nvPr/>
        </p:nvCxnSpPr>
        <p:spPr>
          <a:xfrm flipH="1">
            <a:off x="2009643" y="4181314"/>
            <a:ext cx="3207852" cy="176890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5AD372A-FF8F-82EA-04CE-6016CE440A1D}"/>
              </a:ext>
            </a:extLst>
          </p:cNvPr>
          <p:cNvCxnSpPr>
            <a:cxnSpLocks/>
          </p:cNvCxnSpPr>
          <p:nvPr/>
        </p:nvCxnSpPr>
        <p:spPr>
          <a:xfrm flipH="1" flipV="1">
            <a:off x="3616960" y="1749424"/>
            <a:ext cx="1944370" cy="1413827"/>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A2F00409-655C-6CA6-ED80-F60372ED2DA0}"/>
              </a:ext>
            </a:extLst>
          </p:cNvPr>
          <p:cNvCxnSpPr>
            <a:cxnSpLocks/>
          </p:cNvCxnSpPr>
          <p:nvPr/>
        </p:nvCxnSpPr>
        <p:spPr>
          <a:xfrm flipH="1">
            <a:off x="5060950" y="4394200"/>
            <a:ext cx="364490" cy="2215354"/>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51BB62C5-7256-A9BB-40E8-96F5B8B8E65B}"/>
              </a:ext>
            </a:extLst>
          </p:cNvPr>
          <p:cNvCxnSpPr>
            <a:cxnSpLocks/>
          </p:cNvCxnSpPr>
          <p:nvPr/>
        </p:nvCxnSpPr>
        <p:spPr>
          <a:xfrm flipV="1">
            <a:off x="6649720" y="1868805"/>
            <a:ext cx="360680" cy="1308734"/>
          </a:xfrm>
          <a:prstGeom prst="straightConnector1">
            <a:avLst/>
          </a:prstGeom>
          <a:ln w="28575">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314A427F-4CFC-985A-F57E-9B38F014DE34}"/>
              </a:ext>
            </a:extLst>
          </p:cNvPr>
          <p:cNvCxnSpPr>
            <a:cxnSpLocks/>
            <a:stCxn id="10" idx="3"/>
          </p:cNvCxnSpPr>
          <p:nvPr/>
        </p:nvCxnSpPr>
        <p:spPr>
          <a:xfrm flipV="1">
            <a:off x="7124700" y="3047801"/>
            <a:ext cx="2446020" cy="711399"/>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4FA7CCF6-561A-6F0E-238E-243C4C34C358}"/>
              </a:ext>
            </a:extLst>
          </p:cNvPr>
          <p:cNvCxnSpPr>
            <a:cxnSpLocks/>
          </p:cNvCxnSpPr>
          <p:nvPr/>
        </p:nvCxnSpPr>
        <p:spPr>
          <a:xfrm>
            <a:off x="7010400" y="4181314"/>
            <a:ext cx="2209800" cy="132056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E094EB92-95D0-2011-8739-772657F8356C}"/>
              </a:ext>
            </a:extLst>
          </p:cNvPr>
          <p:cNvSpPr txBox="1"/>
          <p:nvPr/>
        </p:nvSpPr>
        <p:spPr>
          <a:xfrm>
            <a:off x="9925050" y="5674360"/>
            <a:ext cx="2235200" cy="1077218"/>
          </a:xfrm>
          <a:prstGeom prst="rect">
            <a:avLst/>
          </a:prstGeom>
          <a:noFill/>
        </p:spPr>
        <p:txBody>
          <a:bodyPr wrap="square" rtlCol="0">
            <a:spAutoFit/>
          </a:bodyPr>
          <a:lstStyle/>
          <a:p>
            <a:pPr algn="ctr"/>
            <a:r>
              <a:rPr lang="en-GB" sz="1600" dirty="0">
                <a:solidFill>
                  <a:schemeClr val="tx2">
                    <a:lumMod val="90000"/>
                    <a:lumOff val="10000"/>
                  </a:schemeClr>
                </a:solidFill>
              </a:rPr>
              <a:t>Freud,</a:t>
            </a:r>
          </a:p>
          <a:p>
            <a:pPr algn="ctr"/>
            <a:r>
              <a:rPr lang="en-GB" sz="1600" dirty="0">
                <a:solidFill>
                  <a:schemeClr val="tx2">
                    <a:lumMod val="90000"/>
                    <a:lumOff val="10000"/>
                  </a:schemeClr>
                </a:solidFill>
              </a:rPr>
              <a:t>Psychosexual stages,</a:t>
            </a:r>
          </a:p>
          <a:p>
            <a:pPr algn="ctr"/>
            <a:r>
              <a:rPr lang="en-GB" sz="1600" dirty="0">
                <a:solidFill>
                  <a:schemeClr val="tx2">
                    <a:lumMod val="90000"/>
                    <a:lumOff val="10000"/>
                  </a:schemeClr>
                </a:solidFill>
              </a:rPr>
              <a:t>Psychoanalysis,</a:t>
            </a:r>
          </a:p>
          <a:p>
            <a:pPr algn="ctr"/>
            <a:r>
              <a:rPr lang="en-GB" sz="1600" dirty="0">
                <a:solidFill>
                  <a:schemeClr val="tx2">
                    <a:lumMod val="90000"/>
                    <a:lumOff val="10000"/>
                  </a:schemeClr>
                </a:solidFill>
              </a:rPr>
              <a:t>Neo Freudians.</a:t>
            </a:r>
          </a:p>
        </p:txBody>
      </p:sp>
      <p:sp>
        <p:nvSpPr>
          <p:cNvPr id="48" name="TextBox 47">
            <a:extLst>
              <a:ext uri="{FF2B5EF4-FFF2-40B4-BE49-F238E27FC236}">
                <a16:creationId xmlns:a16="http://schemas.microsoft.com/office/drawing/2014/main" id="{7CF05159-1500-11B0-2593-4C266F3B875F}"/>
              </a:ext>
            </a:extLst>
          </p:cNvPr>
          <p:cNvSpPr txBox="1"/>
          <p:nvPr/>
        </p:nvSpPr>
        <p:spPr>
          <a:xfrm>
            <a:off x="10693400" y="2823875"/>
            <a:ext cx="1615440" cy="1077218"/>
          </a:xfrm>
          <a:prstGeom prst="rect">
            <a:avLst/>
          </a:prstGeom>
          <a:noFill/>
        </p:spPr>
        <p:txBody>
          <a:bodyPr wrap="square" rtlCol="0">
            <a:spAutoFit/>
          </a:bodyPr>
          <a:lstStyle/>
          <a:p>
            <a:pPr algn="ctr"/>
            <a:r>
              <a:rPr lang="en-GB" sz="1600" dirty="0"/>
              <a:t>Milgram,</a:t>
            </a:r>
          </a:p>
          <a:p>
            <a:pPr algn="ctr"/>
            <a:r>
              <a:rPr lang="en-GB" sz="1600" dirty="0"/>
              <a:t>Zimbardo,</a:t>
            </a:r>
          </a:p>
          <a:p>
            <a:pPr algn="ctr"/>
            <a:r>
              <a:rPr lang="en-GB" sz="1600" dirty="0"/>
              <a:t>Sherif, </a:t>
            </a:r>
          </a:p>
          <a:p>
            <a:pPr algn="ctr"/>
            <a:r>
              <a:rPr lang="en-GB" sz="1600" dirty="0"/>
              <a:t>Moscovici.</a:t>
            </a:r>
          </a:p>
        </p:txBody>
      </p:sp>
      <p:sp>
        <p:nvSpPr>
          <p:cNvPr id="49" name="TextBox 48">
            <a:extLst>
              <a:ext uri="{FF2B5EF4-FFF2-40B4-BE49-F238E27FC236}">
                <a16:creationId xmlns:a16="http://schemas.microsoft.com/office/drawing/2014/main" id="{9C54D913-3EAB-CF4C-FB9D-032E3CC29AEC}"/>
              </a:ext>
            </a:extLst>
          </p:cNvPr>
          <p:cNvSpPr txBox="1"/>
          <p:nvPr/>
        </p:nvSpPr>
        <p:spPr>
          <a:xfrm>
            <a:off x="8849360" y="258762"/>
            <a:ext cx="2082800" cy="1077218"/>
          </a:xfrm>
          <a:prstGeom prst="rect">
            <a:avLst/>
          </a:prstGeom>
          <a:noFill/>
        </p:spPr>
        <p:txBody>
          <a:bodyPr wrap="square" rtlCol="0">
            <a:spAutoFit/>
          </a:bodyPr>
          <a:lstStyle/>
          <a:p>
            <a:pPr algn="ctr"/>
            <a:r>
              <a:rPr lang="en-GB" sz="1600" dirty="0"/>
              <a:t>Watson, Skinner, Pavlov, Operant and Classical Conditioning.</a:t>
            </a:r>
          </a:p>
        </p:txBody>
      </p:sp>
      <p:sp>
        <p:nvSpPr>
          <p:cNvPr id="50" name="TextBox 49">
            <a:extLst>
              <a:ext uri="{FF2B5EF4-FFF2-40B4-BE49-F238E27FC236}">
                <a16:creationId xmlns:a16="http://schemas.microsoft.com/office/drawing/2014/main" id="{F56C2B2C-86A1-AA8F-95E5-1C441339B33C}"/>
              </a:ext>
            </a:extLst>
          </p:cNvPr>
          <p:cNvSpPr txBox="1"/>
          <p:nvPr/>
        </p:nvSpPr>
        <p:spPr>
          <a:xfrm>
            <a:off x="7325360" y="5760957"/>
            <a:ext cx="1887150" cy="1077218"/>
          </a:xfrm>
          <a:prstGeom prst="rect">
            <a:avLst/>
          </a:prstGeom>
          <a:noFill/>
        </p:spPr>
        <p:txBody>
          <a:bodyPr wrap="square" rtlCol="0">
            <a:spAutoFit/>
          </a:bodyPr>
          <a:lstStyle/>
          <a:p>
            <a:r>
              <a:rPr lang="en-GB" sz="1600" dirty="0"/>
              <a:t>Maslow, Hierarchy of Needs, Rogers,</a:t>
            </a:r>
          </a:p>
          <a:p>
            <a:pPr algn="ctr"/>
            <a:r>
              <a:rPr lang="en-GB" sz="1600" dirty="0"/>
              <a:t>Self-worth, Self Esteem.</a:t>
            </a:r>
          </a:p>
        </p:txBody>
      </p:sp>
      <p:sp>
        <p:nvSpPr>
          <p:cNvPr id="51" name="TextBox 50">
            <a:extLst>
              <a:ext uri="{FF2B5EF4-FFF2-40B4-BE49-F238E27FC236}">
                <a16:creationId xmlns:a16="http://schemas.microsoft.com/office/drawing/2014/main" id="{F94E44E4-98C2-238C-E19A-3EC94F45FB78}"/>
              </a:ext>
            </a:extLst>
          </p:cNvPr>
          <p:cNvSpPr txBox="1"/>
          <p:nvPr/>
        </p:nvSpPr>
        <p:spPr>
          <a:xfrm>
            <a:off x="-126665" y="5950217"/>
            <a:ext cx="3272790" cy="830997"/>
          </a:xfrm>
          <a:prstGeom prst="rect">
            <a:avLst/>
          </a:prstGeom>
          <a:noFill/>
        </p:spPr>
        <p:txBody>
          <a:bodyPr wrap="square" rtlCol="0">
            <a:spAutoFit/>
          </a:bodyPr>
          <a:lstStyle/>
          <a:p>
            <a:pPr algn="ctr"/>
            <a:r>
              <a:rPr lang="en-GB" sz="1600" dirty="0"/>
              <a:t>Multistore model, Working Memory, Attention, Perception, Language, Thought.</a:t>
            </a:r>
          </a:p>
        </p:txBody>
      </p:sp>
      <p:sp>
        <p:nvSpPr>
          <p:cNvPr id="53" name="TextBox 52">
            <a:extLst>
              <a:ext uri="{FF2B5EF4-FFF2-40B4-BE49-F238E27FC236}">
                <a16:creationId xmlns:a16="http://schemas.microsoft.com/office/drawing/2014/main" id="{7AB3CBE5-5517-5CB1-EDE5-CED04D5FDA1C}"/>
              </a:ext>
            </a:extLst>
          </p:cNvPr>
          <p:cNvSpPr txBox="1"/>
          <p:nvPr/>
        </p:nvSpPr>
        <p:spPr>
          <a:xfrm>
            <a:off x="4560570" y="1116847"/>
            <a:ext cx="1887220" cy="1323439"/>
          </a:xfrm>
          <a:prstGeom prst="rect">
            <a:avLst/>
          </a:prstGeom>
          <a:noFill/>
        </p:spPr>
        <p:txBody>
          <a:bodyPr wrap="square" rtlCol="0">
            <a:spAutoFit/>
          </a:bodyPr>
          <a:lstStyle/>
          <a:p>
            <a:pPr algn="ctr"/>
            <a:r>
              <a:rPr lang="en-GB" sz="1600" dirty="0"/>
              <a:t>Brain and Behaviour, Lateralisation of function, Neuroplasticity.</a:t>
            </a:r>
          </a:p>
        </p:txBody>
      </p:sp>
      <p:sp>
        <p:nvSpPr>
          <p:cNvPr id="54" name="TextBox 53">
            <a:extLst>
              <a:ext uri="{FF2B5EF4-FFF2-40B4-BE49-F238E27FC236}">
                <a16:creationId xmlns:a16="http://schemas.microsoft.com/office/drawing/2014/main" id="{8AF5C94B-B9BA-410D-2F34-FF8F10553FF4}"/>
              </a:ext>
            </a:extLst>
          </p:cNvPr>
          <p:cNvSpPr txBox="1"/>
          <p:nvPr/>
        </p:nvSpPr>
        <p:spPr>
          <a:xfrm>
            <a:off x="2670880" y="2371784"/>
            <a:ext cx="1355020" cy="1077218"/>
          </a:xfrm>
          <a:prstGeom prst="rect">
            <a:avLst/>
          </a:prstGeom>
          <a:noFill/>
        </p:spPr>
        <p:txBody>
          <a:bodyPr wrap="square" rtlCol="0">
            <a:spAutoFit/>
          </a:bodyPr>
          <a:lstStyle/>
          <a:p>
            <a:pPr algn="ctr"/>
            <a:r>
              <a:rPr lang="en-GB" sz="1600" dirty="0"/>
              <a:t>Darwin, Natural Selection, Imprinting.</a:t>
            </a:r>
          </a:p>
        </p:txBody>
      </p:sp>
      <mc:AlternateContent xmlns:mc="http://schemas.openxmlformats.org/markup-compatibility/2006" xmlns:p14="http://schemas.microsoft.com/office/powerpoint/2010/main">
        <mc:Choice Requires="p14">
          <p:contentPart p14:bwMode="auto" r:id="rId2">
            <p14:nvContentPartPr>
              <p14:cNvPr id="59" name="Ink 58">
                <a:extLst>
                  <a:ext uri="{FF2B5EF4-FFF2-40B4-BE49-F238E27FC236}">
                    <a16:creationId xmlns:a16="http://schemas.microsoft.com/office/drawing/2014/main" id="{9B906D1D-D23D-AC88-10C7-B6C0BFBC14CB}"/>
                  </a:ext>
                </a:extLst>
              </p14:cNvPr>
              <p14:cNvContentPartPr/>
              <p14:nvPr/>
            </p14:nvContentPartPr>
            <p14:xfrm>
              <a:off x="2011200" y="1786280"/>
              <a:ext cx="1218960" cy="630000"/>
            </p14:xfrm>
          </p:contentPart>
        </mc:Choice>
        <mc:Fallback xmlns="">
          <p:pic>
            <p:nvPicPr>
              <p:cNvPr id="59" name="Ink 58">
                <a:extLst>
                  <a:ext uri="{FF2B5EF4-FFF2-40B4-BE49-F238E27FC236}">
                    <a16:creationId xmlns:a16="http://schemas.microsoft.com/office/drawing/2014/main" id="{9B906D1D-D23D-AC88-10C7-B6C0BFBC14CB}"/>
                  </a:ext>
                </a:extLst>
              </p:cNvPr>
              <p:cNvPicPr/>
              <p:nvPr/>
            </p:nvPicPr>
            <p:blipFill>
              <a:blip r:embed="rId3"/>
              <a:stretch>
                <a:fillRect/>
              </a:stretch>
            </p:blipFill>
            <p:spPr>
              <a:xfrm>
                <a:off x="2005080" y="1780160"/>
                <a:ext cx="1231200" cy="64224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60" name="Ink 59">
                <a:extLst>
                  <a:ext uri="{FF2B5EF4-FFF2-40B4-BE49-F238E27FC236}">
                    <a16:creationId xmlns:a16="http://schemas.microsoft.com/office/drawing/2014/main" id="{6D6575A5-862C-F3A6-2181-30F71D348368}"/>
                  </a:ext>
                </a:extLst>
              </p14:cNvPr>
              <p14:cNvContentPartPr/>
              <p14:nvPr/>
            </p14:nvContentPartPr>
            <p14:xfrm>
              <a:off x="5222040" y="588560"/>
              <a:ext cx="482040" cy="535320"/>
            </p14:xfrm>
          </p:contentPart>
        </mc:Choice>
        <mc:Fallback xmlns="">
          <p:pic>
            <p:nvPicPr>
              <p:cNvPr id="60" name="Ink 59">
                <a:extLst>
                  <a:ext uri="{FF2B5EF4-FFF2-40B4-BE49-F238E27FC236}">
                    <a16:creationId xmlns:a16="http://schemas.microsoft.com/office/drawing/2014/main" id="{6D6575A5-862C-F3A6-2181-30F71D348368}"/>
                  </a:ext>
                </a:extLst>
              </p:cNvPr>
              <p:cNvPicPr/>
              <p:nvPr/>
            </p:nvPicPr>
            <p:blipFill>
              <a:blip r:embed="rId5"/>
              <a:stretch>
                <a:fillRect/>
              </a:stretch>
            </p:blipFill>
            <p:spPr>
              <a:xfrm>
                <a:off x="5215920" y="582440"/>
                <a:ext cx="494280" cy="5475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1" name="Ink 60">
                <a:extLst>
                  <a:ext uri="{FF2B5EF4-FFF2-40B4-BE49-F238E27FC236}">
                    <a16:creationId xmlns:a16="http://schemas.microsoft.com/office/drawing/2014/main" id="{2ABEC152-F823-50E3-EBF5-4F5F521F0B1E}"/>
                  </a:ext>
                </a:extLst>
              </p14:cNvPr>
              <p14:cNvContentPartPr/>
              <p14:nvPr/>
            </p14:nvContentPartPr>
            <p14:xfrm>
              <a:off x="243600" y="5342360"/>
              <a:ext cx="254520" cy="650160"/>
            </p14:xfrm>
          </p:contentPart>
        </mc:Choice>
        <mc:Fallback xmlns="">
          <p:pic>
            <p:nvPicPr>
              <p:cNvPr id="61" name="Ink 60">
                <a:extLst>
                  <a:ext uri="{FF2B5EF4-FFF2-40B4-BE49-F238E27FC236}">
                    <a16:creationId xmlns:a16="http://schemas.microsoft.com/office/drawing/2014/main" id="{2ABEC152-F823-50E3-EBF5-4F5F521F0B1E}"/>
                  </a:ext>
                </a:extLst>
              </p:cNvPr>
              <p:cNvPicPr/>
              <p:nvPr/>
            </p:nvPicPr>
            <p:blipFill>
              <a:blip r:embed="rId7"/>
              <a:stretch>
                <a:fillRect/>
              </a:stretch>
            </p:blipFill>
            <p:spPr>
              <a:xfrm>
                <a:off x="237480" y="5336240"/>
                <a:ext cx="266760" cy="6624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62" name="Ink 61">
                <a:extLst>
                  <a:ext uri="{FF2B5EF4-FFF2-40B4-BE49-F238E27FC236}">
                    <a16:creationId xmlns:a16="http://schemas.microsoft.com/office/drawing/2014/main" id="{6B3EB2C8-62BF-0927-C086-FE84B3AEFB67}"/>
                  </a:ext>
                </a:extLst>
              </p14:cNvPr>
              <p14:cNvContentPartPr/>
              <p14:nvPr/>
            </p14:nvContentPartPr>
            <p14:xfrm>
              <a:off x="7172520" y="5404640"/>
              <a:ext cx="978840" cy="245160"/>
            </p14:xfrm>
          </p:contentPart>
        </mc:Choice>
        <mc:Fallback xmlns="">
          <p:pic>
            <p:nvPicPr>
              <p:cNvPr id="62" name="Ink 61">
                <a:extLst>
                  <a:ext uri="{FF2B5EF4-FFF2-40B4-BE49-F238E27FC236}">
                    <a16:creationId xmlns:a16="http://schemas.microsoft.com/office/drawing/2014/main" id="{6B3EB2C8-62BF-0927-C086-FE84B3AEFB67}"/>
                  </a:ext>
                </a:extLst>
              </p:cNvPr>
              <p:cNvPicPr/>
              <p:nvPr/>
            </p:nvPicPr>
            <p:blipFill>
              <a:blip r:embed="rId9"/>
              <a:stretch>
                <a:fillRect/>
              </a:stretch>
            </p:blipFill>
            <p:spPr>
              <a:xfrm>
                <a:off x="7166400" y="5398520"/>
                <a:ext cx="991080" cy="2574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63" name="Ink 62">
                <a:extLst>
                  <a:ext uri="{FF2B5EF4-FFF2-40B4-BE49-F238E27FC236}">
                    <a16:creationId xmlns:a16="http://schemas.microsoft.com/office/drawing/2014/main" id="{478BA0B1-D602-FADF-BA22-C902FAE23F06}"/>
                  </a:ext>
                </a:extLst>
              </p14:cNvPr>
              <p14:cNvContentPartPr/>
              <p14:nvPr/>
            </p14:nvContentPartPr>
            <p14:xfrm>
              <a:off x="10361400" y="5445680"/>
              <a:ext cx="334440" cy="532800"/>
            </p14:xfrm>
          </p:contentPart>
        </mc:Choice>
        <mc:Fallback xmlns="">
          <p:pic>
            <p:nvPicPr>
              <p:cNvPr id="63" name="Ink 62">
                <a:extLst>
                  <a:ext uri="{FF2B5EF4-FFF2-40B4-BE49-F238E27FC236}">
                    <a16:creationId xmlns:a16="http://schemas.microsoft.com/office/drawing/2014/main" id="{478BA0B1-D602-FADF-BA22-C902FAE23F06}"/>
                  </a:ext>
                </a:extLst>
              </p:cNvPr>
              <p:cNvPicPr/>
              <p:nvPr/>
            </p:nvPicPr>
            <p:blipFill>
              <a:blip r:embed="rId11"/>
              <a:stretch>
                <a:fillRect/>
              </a:stretch>
            </p:blipFill>
            <p:spPr>
              <a:xfrm>
                <a:off x="10355280" y="5439560"/>
                <a:ext cx="346680" cy="54504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64" name="Ink 63">
                <a:extLst>
                  <a:ext uri="{FF2B5EF4-FFF2-40B4-BE49-F238E27FC236}">
                    <a16:creationId xmlns:a16="http://schemas.microsoft.com/office/drawing/2014/main" id="{B7B6D80E-DE7A-14DA-27E7-708449C09A28}"/>
                  </a:ext>
                </a:extLst>
              </p14:cNvPr>
              <p14:cNvContentPartPr/>
              <p14:nvPr/>
            </p14:nvContentPartPr>
            <p14:xfrm>
              <a:off x="11724720" y="2188400"/>
              <a:ext cx="286920" cy="637560"/>
            </p14:xfrm>
          </p:contentPart>
        </mc:Choice>
        <mc:Fallback xmlns="">
          <p:pic>
            <p:nvPicPr>
              <p:cNvPr id="64" name="Ink 63">
                <a:extLst>
                  <a:ext uri="{FF2B5EF4-FFF2-40B4-BE49-F238E27FC236}">
                    <a16:creationId xmlns:a16="http://schemas.microsoft.com/office/drawing/2014/main" id="{B7B6D80E-DE7A-14DA-27E7-708449C09A28}"/>
                  </a:ext>
                </a:extLst>
              </p:cNvPr>
              <p:cNvPicPr/>
              <p:nvPr/>
            </p:nvPicPr>
            <p:blipFill>
              <a:blip r:embed="rId13"/>
              <a:stretch>
                <a:fillRect/>
              </a:stretch>
            </p:blipFill>
            <p:spPr>
              <a:xfrm>
                <a:off x="11718600" y="2182280"/>
                <a:ext cx="299160" cy="6498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66" name="Ink 65">
                <a:extLst>
                  <a:ext uri="{FF2B5EF4-FFF2-40B4-BE49-F238E27FC236}">
                    <a16:creationId xmlns:a16="http://schemas.microsoft.com/office/drawing/2014/main" id="{5818F69C-1849-03A6-4DC5-DC3D2FDF7365}"/>
                  </a:ext>
                </a:extLst>
              </p14:cNvPr>
              <p14:cNvContentPartPr/>
              <p14:nvPr/>
            </p14:nvContentPartPr>
            <p14:xfrm>
              <a:off x="8483280" y="182480"/>
              <a:ext cx="738360" cy="244440"/>
            </p14:xfrm>
          </p:contentPart>
        </mc:Choice>
        <mc:Fallback xmlns="">
          <p:pic>
            <p:nvPicPr>
              <p:cNvPr id="66" name="Ink 65">
                <a:extLst>
                  <a:ext uri="{FF2B5EF4-FFF2-40B4-BE49-F238E27FC236}">
                    <a16:creationId xmlns:a16="http://schemas.microsoft.com/office/drawing/2014/main" id="{5818F69C-1849-03A6-4DC5-DC3D2FDF7365}"/>
                  </a:ext>
                </a:extLst>
              </p:cNvPr>
              <p:cNvPicPr/>
              <p:nvPr/>
            </p:nvPicPr>
            <p:blipFill>
              <a:blip r:embed="rId15"/>
              <a:stretch>
                <a:fillRect/>
              </a:stretch>
            </p:blipFill>
            <p:spPr>
              <a:xfrm>
                <a:off x="8477160" y="176360"/>
                <a:ext cx="750600" cy="256680"/>
              </a:xfrm>
              <a:prstGeom prst="rect">
                <a:avLst/>
              </a:prstGeom>
            </p:spPr>
          </p:pic>
        </mc:Fallback>
      </mc:AlternateContent>
    </p:spTree>
    <p:extLst>
      <p:ext uri="{BB962C8B-B14F-4D97-AF65-F5344CB8AC3E}">
        <p14:creationId xmlns:p14="http://schemas.microsoft.com/office/powerpoint/2010/main" val="10203017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BFE2-66F1-40D0-FEFC-2E997BEF66FE}"/>
              </a:ext>
            </a:extLst>
          </p:cNvPr>
          <p:cNvSpPr>
            <a:spLocks noGrp="1"/>
          </p:cNvSpPr>
          <p:nvPr>
            <p:ph type="title"/>
          </p:nvPr>
        </p:nvSpPr>
        <p:spPr>
          <a:xfrm>
            <a:off x="989400" y="395289"/>
            <a:ext cx="10213200" cy="569077"/>
          </a:xfrm>
        </p:spPr>
        <p:txBody>
          <a:bodyPr anchor="b">
            <a:normAutofit fontScale="90000"/>
          </a:bodyPr>
          <a:lstStyle/>
          <a:p>
            <a:r>
              <a:rPr lang="en-GB" dirty="0"/>
              <a:t>The Charting method</a:t>
            </a:r>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62DD6832-429D-9225-3241-6639653BF091}"/>
                  </a:ext>
                </a:extLst>
              </p14:cNvPr>
              <p14:cNvContentPartPr/>
              <p14:nvPr/>
            </p14:nvContentPartPr>
            <p14:xfrm>
              <a:off x="2793880" y="1401800"/>
              <a:ext cx="360" cy="360"/>
            </p14:xfrm>
          </p:contentPart>
        </mc:Choice>
        <mc:Fallback xmlns="">
          <p:pic>
            <p:nvPicPr>
              <p:cNvPr id="4" name="Ink 3">
                <a:extLst>
                  <a:ext uri="{FF2B5EF4-FFF2-40B4-BE49-F238E27FC236}">
                    <a16:creationId xmlns:a16="http://schemas.microsoft.com/office/drawing/2014/main" id="{62DD6832-429D-9225-3241-6639653BF091}"/>
                  </a:ext>
                </a:extLst>
              </p:cNvPr>
              <p:cNvPicPr/>
              <p:nvPr/>
            </p:nvPicPr>
            <p:blipFill>
              <a:blip r:embed="rId3"/>
              <a:stretch>
                <a:fillRect/>
              </a:stretch>
            </p:blipFill>
            <p:spPr>
              <a:xfrm>
                <a:off x="2787760" y="1395680"/>
                <a:ext cx="12600" cy="12600"/>
              </a:xfrm>
              <a:prstGeom prst="rect">
                <a:avLst/>
              </a:prstGeom>
            </p:spPr>
          </p:pic>
        </mc:Fallback>
      </mc:AlternateContent>
      <p:graphicFrame>
        <p:nvGraphicFramePr>
          <p:cNvPr id="6" name="Content Placeholder 2">
            <a:extLst>
              <a:ext uri="{FF2B5EF4-FFF2-40B4-BE49-F238E27FC236}">
                <a16:creationId xmlns:a16="http://schemas.microsoft.com/office/drawing/2014/main" id="{AFD5D989-C194-2A2B-DB50-A5CAEAE45B62}"/>
              </a:ext>
            </a:extLst>
          </p:cNvPr>
          <p:cNvGraphicFramePr>
            <a:graphicFrameLocks noGrp="1"/>
          </p:cNvGraphicFramePr>
          <p:nvPr>
            <p:ph idx="1"/>
            <p:extLst>
              <p:ext uri="{D42A27DB-BD31-4B8C-83A1-F6EECF244321}">
                <p14:modId xmlns:p14="http://schemas.microsoft.com/office/powerpoint/2010/main" val="2845448310"/>
              </p:ext>
            </p:extLst>
          </p:nvPr>
        </p:nvGraphicFramePr>
        <p:xfrm>
          <a:off x="241300" y="1079500"/>
          <a:ext cx="11480800" cy="54863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86747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14CC4B3-1742-C214-0D21-802231819FC9}"/>
              </a:ext>
            </a:extLst>
          </p:cNvPr>
          <p:cNvSpPr>
            <a:spLocks noGrp="1"/>
          </p:cNvSpPr>
          <p:nvPr>
            <p:ph type="title"/>
          </p:nvPr>
        </p:nvSpPr>
        <p:spPr>
          <a:xfrm>
            <a:off x="989400" y="395289"/>
            <a:ext cx="10213200" cy="661912"/>
          </a:xfrm>
        </p:spPr>
        <p:txBody>
          <a:bodyPr>
            <a:normAutofit/>
          </a:bodyPr>
          <a:lstStyle/>
          <a:p>
            <a:r>
              <a:rPr lang="en-GB" dirty="0"/>
              <a:t>The Charting Method</a:t>
            </a:r>
          </a:p>
        </p:txBody>
      </p:sp>
      <p:sp>
        <p:nvSpPr>
          <p:cNvPr id="5" name="Text Placeholder 4">
            <a:extLst>
              <a:ext uri="{FF2B5EF4-FFF2-40B4-BE49-F238E27FC236}">
                <a16:creationId xmlns:a16="http://schemas.microsoft.com/office/drawing/2014/main" id="{C45C34D3-05A6-635E-B72A-B58D31648213}"/>
              </a:ext>
            </a:extLst>
          </p:cNvPr>
          <p:cNvSpPr>
            <a:spLocks noGrp="1"/>
          </p:cNvSpPr>
          <p:nvPr>
            <p:ph type="body" idx="1"/>
          </p:nvPr>
        </p:nvSpPr>
        <p:spPr>
          <a:xfrm>
            <a:off x="715079" y="933650"/>
            <a:ext cx="4928400" cy="661912"/>
          </a:xfrm>
        </p:spPr>
        <p:txBody>
          <a:bodyPr/>
          <a:lstStyle/>
          <a:p>
            <a:r>
              <a:rPr lang="en-GB" dirty="0"/>
              <a:t>advantages</a:t>
            </a:r>
          </a:p>
        </p:txBody>
      </p:sp>
      <p:sp>
        <p:nvSpPr>
          <p:cNvPr id="6" name="Content Placeholder 5">
            <a:extLst>
              <a:ext uri="{FF2B5EF4-FFF2-40B4-BE49-F238E27FC236}">
                <a16:creationId xmlns:a16="http://schemas.microsoft.com/office/drawing/2014/main" id="{D23E18F8-894A-7391-8027-12CF93A5A6ED}"/>
              </a:ext>
            </a:extLst>
          </p:cNvPr>
          <p:cNvSpPr>
            <a:spLocks noGrp="1"/>
          </p:cNvSpPr>
          <p:nvPr>
            <p:ph sz="half" idx="2"/>
          </p:nvPr>
        </p:nvSpPr>
        <p:spPr>
          <a:xfrm>
            <a:off x="152400" y="1859280"/>
            <a:ext cx="5765400" cy="4734560"/>
          </a:xfrm>
          <a:solidFill>
            <a:schemeClr val="accent2">
              <a:lumMod val="20000"/>
              <a:lumOff val="80000"/>
            </a:schemeClr>
          </a:solidFill>
          <a:ln>
            <a:solidFill>
              <a:schemeClr val="accent1"/>
            </a:solidFill>
          </a:ln>
        </p:spPr>
        <p:txBody>
          <a:bodyPr>
            <a:normAutofit fontScale="70000" lnSpcReduction="20000"/>
          </a:bodyPr>
          <a:lstStyle/>
          <a:p>
            <a:pPr algn="l">
              <a:buFont typeface="Arial" panose="020B0604020202020204" pitchFamily="34" charset="0"/>
              <a:buChar char="•"/>
            </a:pPr>
            <a:r>
              <a:rPr lang="en-GB" b="1" i="0" dirty="0">
                <a:solidFill>
                  <a:srgbClr val="000000"/>
                </a:solidFill>
                <a:effectLst/>
                <a:highlight>
                  <a:srgbClr val="FFFFFF"/>
                </a:highlight>
                <a:latin typeface="Jost"/>
              </a:rPr>
              <a:t>Note reduction:</a:t>
            </a:r>
            <a:r>
              <a:rPr lang="en-GB" b="0" i="0" dirty="0">
                <a:solidFill>
                  <a:srgbClr val="000000"/>
                </a:solidFill>
                <a:effectLst/>
                <a:highlight>
                  <a:srgbClr val="FFFFFF"/>
                </a:highlight>
                <a:latin typeface="Jost"/>
              </a:rPr>
              <a:t> This method allows for the minimalistic recording of information, making it easy to compare across subtopics.</a:t>
            </a:r>
          </a:p>
          <a:p>
            <a:pPr algn="l">
              <a:buFont typeface="Arial" panose="020B0604020202020204" pitchFamily="34" charset="0"/>
              <a:buChar char="•"/>
            </a:pPr>
            <a:r>
              <a:rPr lang="en-GB" b="1" i="0" dirty="0">
                <a:solidFill>
                  <a:srgbClr val="000000"/>
                </a:solidFill>
                <a:effectLst/>
                <a:highlight>
                  <a:srgbClr val="FFFFFF"/>
                </a:highlight>
                <a:latin typeface="Jost"/>
              </a:rPr>
              <a:t>Structured organisation:</a:t>
            </a:r>
            <a:r>
              <a:rPr lang="en-GB" b="0" i="0" dirty="0">
                <a:solidFill>
                  <a:srgbClr val="000000"/>
                </a:solidFill>
                <a:effectLst/>
                <a:highlight>
                  <a:srgbClr val="FFFFFF"/>
                </a:highlight>
                <a:latin typeface="Jost"/>
              </a:rPr>
              <a:t> Classifies information logically, significantly reducing revision and review time.</a:t>
            </a:r>
          </a:p>
          <a:p>
            <a:pPr algn="l">
              <a:buFont typeface="Arial" panose="020B0604020202020204" pitchFamily="34" charset="0"/>
              <a:buChar char="•"/>
            </a:pPr>
            <a:r>
              <a:rPr lang="en-GB" b="1" i="0" dirty="0">
                <a:solidFill>
                  <a:srgbClr val="000000"/>
                </a:solidFill>
                <a:effectLst/>
                <a:highlight>
                  <a:srgbClr val="FFFFFF"/>
                </a:highlight>
                <a:latin typeface="Jost"/>
              </a:rPr>
              <a:t>Quick information retrieval:</a:t>
            </a:r>
            <a:r>
              <a:rPr lang="en-GB" b="0" i="0" dirty="0">
                <a:solidFill>
                  <a:srgbClr val="000000"/>
                </a:solidFill>
                <a:effectLst/>
                <a:highlight>
                  <a:srgbClr val="FFFFFF"/>
                </a:highlight>
                <a:latin typeface="Jost"/>
              </a:rPr>
              <a:t> Facilitates fast extraction of relevant details — ideal for later review or for making notes on a text.</a:t>
            </a:r>
          </a:p>
          <a:p>
            <a:pPr algn="l">
              <a:buFont typeface="Arial" panose="020B0604020202020204" pitchFamily="34" charset="0"/>
              <a:buChar char="•"/>
            </a:pPr>
            <a:r>
              <a:rPr lang="en-GB" b="1" i="0" dirty="0">
                <a:solidFill>
                  <a:srgbClr val="000000"/>
                </a:solidFill>
                <a:effectLst/>
                <a:highlight>
                  <a:srgbClr val="FFFFFF"/>
                </a:highlight>
                <a:latin typeface="Jost"/>
              </a:rPr>
              <a:t>Enhanced memorisation:</a:t>
            </a:r>
            <a:r>
              <a:rPr lang="en-GB" b="0" i="0" dirty="0">
                <a:solidFill>
                  <a:srgbClr val="000000"/>
                </a:solidFill>
                <a:effectLst/>
                <a:highlight>
                  <a:srgbClr val="FFFFFF"/>
                </a:highlight>
                <a:latin typeface="Jost"/>
              </a:rPr>
              <a:t> Simplifies the study of facts and relationships between topics through its visual structure.</a:t>
            </a:r>
          </a:p>
          <a:p>
            <a:pPr algn="l">
              <a:buFont typeface="Arial" panose="020B0604020202020204" pitchFamily="34" charset="0"/>
              <a:buChar char="•"/>
            </a:pPr>
            <a:r>
              <a:rPr lang="en-GB" b="1" i="0" dirty="0">
                <a:solidFill>
                  <a:srgbClr val="000000"/>
                </a:solidFill>
                <a:effectLst/>
                <a:highlight>
                  <a:srgbClr val="FFFFFF"/>
                </a:highlight>
                <a:latin typeface="Jost"/>
              </a:rPr>
              <a:t>Dense content:</a:t>
            </a:r>
            <a:r>
              <a:rPr lang="en-GB" b="0" i="0" dirty="0">
                <a:solidFill>
                  <a:srgbClr val="000000"/>
                </a:solidFill>
                <a:effectLst/>
                <a:highlight>
                  <a:srgbClr val="FFFFFF"/>
                </a:highlight>
                <a:latin typeface="Jost"/>
              </a:rPr>
              <a:t> Ideal for content-rich topics with fast-paced delivery.</a:t>
            </a:r>
          </a:p>
          <a:p>
            <a:pPr algn="l">
              <a:buFont typeface="Arial" panose="020B0604020202020204" pitchFamily="34" charset="0"/>
              <a:buChar char="•"/>
            </a:pPr>
            <a:r>
              <a:rPr lang="en-GB" b="1" i="0" dirty="0">
                <a:solidFill>
                  <a:srgbClr val="000000"/>
                </a:solidFill>
                <a:effectLst/>
                <a:highlight>
                  <a:srgbClr val="FFFFFF"/>
                </a:highlight>
                <a:latin typeface="Jost"/>
              </a:rPr>
              <a:t>Efficiency:</a:t>
            </a:r>
            <a:r>
              <a:rPr lang="en-GB" b="0" i="0" dirty="0">
                <a:solidFill>
                  <a:srgbClr val="000000"/>
                </a:solidFill>
                <a:effectLst/>
                <a:highlight>
                  <a:srgbClr val="FFFFFF"/>
                </a:highlight>
                <a:latin typeface="Jost"/>
              </a:rPr>
              <a:t> Reduces time on note editing and review/revision.</a:t>
            </a:r>
          </a:p>
          <a:p>
            <a:pPr algn="l">
              <a:buFont typeface="Arial" panose="020B0604020202020204" pitchFamily="34" charset="0"/>
              <a:buChar char="•"/>
            </a:pPr>
            <a:r>
              <a:rPr lang="en-GB" b="1" i="0" dirty="0">
                <a:solidFill>
                  <a:srgbClr val="000000"/>
                </a:solidFill>
                <a:effectLst/>
                <a:highlight>
                  <a:srgbClr val="FFFFFF"/>
                </a:highlight>
                <a:latin typeface="Jost"/>
              </a:rPr>
              <a:t>Course overview:</a:t>
            </a:r>
            <a:r>
              <a:rPr lang="en-GB" b="0" i="0" dirty="0">
                <a:solidFill>
                  <a:srgbClr val="000000"/>
                </a:solidFill>
                <a:effectLst/>
                <a:highlight>
                  <a:srgbClr val="FFFFFF"/>
                </a:highlight>
                <a:latin typeface="Jost"/>
              </a:rPr>
              <a:t> Can be used to offer a visual summary of an entire course of study on a single page.</a:t>
            </a:r>
          </a:p>
          <a:p>
            <a:endParaRPr lang="en-GB" dirty="0"/>
          </a:p>
        </p:txBody>
      </p:sp>
      <p:sp>
        <p:nvSpPr>
          <p:cNvPr id="7" name="Text Placeholder 6">
            <a:extLst>
              <a:ext uri="{FF2B5EF4-FFF2-40B4-BE49-F238E27FC236}">
                <a16:creationId xmlns:a16="http://schemas.microsoft.com/office/drawing/2014/main" id="{2B8EA1EE-193E-E594-E38F-0779069BD419}"/>
              </a:ext>
            </a:extLst>
          </p:cNvPr>
          <p:cNvSpPr>
            <a:spLocks noGrp="1"/>
          </p:cNvSpPr>
          <p:nvPr>
            <p:ph type="body" sz="quarter" idx="3"/>
          </p:nvPr>
        </p:nvSpPr>
        <p:spPr>
          <a:xfrm>
            <a:off x="6274200" y="933162"/>
            <a:ext cx="4928400" cy="662400"/>
          </a:xfrm>
        </p:spPr>
        <p:txBody>
          <a:bodyPr/>
          <a:lstStyle/>
          <a:p>
            <a:r>
              <a:rPr lang="en-GB" dirty="0"/>
              <a:t>disadvantages</a:t>
            </a:r>
          </a:p>
        </p:txBody>
      </p:sp>
      <p:sp>
        <p:nvSpPr>
          <p:cNvPr id="8" name="Content Placeholder 7">
            <a:extLst>
              <a:ext uri="{FF2B5EF4-FFF2-40B4-BE49-F238E27FC236}">
                <a16:creationId xmlns:a16="http://schemas.microsoft.com/office/drawing/2014/main" id="{92AF33AE-3A5A-89F0-BFDE-A740CBCB59AB}"/>
              </a:ext>
            </a:extLst>
          </p:cNvPr>
          <p:cNvSpPr>
            <a:spLocks noGrp="1"/>
          </p:cNvSpPr>
          <p:nvPr>
            <p:ph sz="quarter" idx="4"/>
          </p:nvPr>
        </p:nvSpPr>
        <p:spPr>
          <a:xfrm>
            <a:off x="6274200" y="1859280"/>
            <a:ext cx="5348840" cy="4734560"/>
          </a:xfrm>
          <a:solidFill>
            <a:schemeClr val="accent5">
              <a:lumMod val="20000"/>
              <a:lumOff val="80000"/>
            </a:schemeClr>
          </a:solidFill>
          <a:ln>
            <a:solidFill>
              <a:schemeClr val="accent1"/>
            </a:solidFill>
          </a:ln>
        </p:spPr>
        <p:txBody>
          <a:bodyPr>
            <a:normAutofit fontScale="77500" lnSpcReduction="20000"/>
          </a:bodyPr>
          <a:lstStyle/>
          <a:p>
            <a:pPr algn="l">
              <a:buFont typeface="Arial" panose="020B0604020202020204" pitchFamily="34" charset="0"/>
              <a:buChar char="•"/>
            </a:pPr>
            <a:r>
              <a:rPr lang="en-GB" b="1" i="0" dirty="0">
                <a:solidFill>
                  <a:srgbClr val="000000"/>
                </a:solidFill>
                <a:effectLst/>
                <a:highlight>
                  <a:srgbClr val="FFFFFF"/>
                </a:highlight>
                <a:latin typeface="Jost"/>
              </a:rPr>
              <a:t>Requires preparation:</a:t>
            </a:r>
            <a:r>
              <a:rPr lang="en-GB" b="0" i="0" dirty="0">
                <a:solidFill>
                  <a:srgbClr val="000000"/>
                </a:solidFill>
                <a:effectLst/>
                <a:highlight>
                  <a:srgbClr val="FFFFFF"/>
                </a:highlight>
                <a:latin typeface="Jost"/>
              </a:rPr>
              <a:t> Categories and subtopics must be determined beforehand, limiting flexibility.</a:t>
            </a:r>
          </a:p>
          <a:p>
            <a:pPr algn="l">
              <a:buFont typeface="Arial" panose="020B0604020202020204" pitchFamily="34" charset="0"/>
              <a:buChar char="•"/>
            </a:pPr>
            <a:r>
              <a:rPr lang="en-GB" b="1" i="0" dirty="0">
                <a:solidFill>
                  <a:srgbClr val="000000"/>
                </a:solidFill>
                <a:effectLst/>
                <a:highlight>
                  <a:srgbClr val="FFFFFF"/>
                </a:highlight>
                <a:latin typeface="Jost"/>
              </a:rPr>
              <a:t>Not suitable for all topics:</a:t>
            </a:r>
            <a:r>
              <a:rPr lang="en-GB" b="0" i="0" dirty="0">
                <a:solidFill>
                  <a:srgbClr val="000000"/>
                </a:solidFill>
                <a:effectLst/>
                <a:highlight>
                  <a:srgbClr val="FFFFFF"/>
                </a:highlight>
                <a:latin typeface="Jost"/>
              </a:rPr>
              <a:t> Its text-based approach can be harder to work with for STEM subjects that require visual representations like graphs or formulas.</a:t>
            </a:r>
          </a:p>
          <a:p>
            <a:pPr algn="l">
              <a:buFont typeface="Arial" panose="020B0604020202020204" pitchFamily="34" charset="0"/>
              <a:buChar char="•"/>
            </a:pPr>
            <a:r>
              <a:rPr lang="en-GB" b="1" i="0" dirty="0">
                <a:solidFill>
                  <a:srgbClr val="000000"/>
                </a:solidFill>
                <a:effectLst/>
                <a:highlight>
                  <a:srgbClr val="FFFFFF"/>
                </a:highlight>
                <a:latin typeface="Jost"/>
              </a:rPr>
              <a:t>Challenging in fast-paced settings:</a:t>
            </a:r>
            <a:r>
              <a:rPr lang="en-GB" b="0" i="0" dirty="0">
                <a:solidFill>
                  <a:srgbClr val="000000"/>
                </a:solidFill>
                <a:effectLst/>
                <a:highlight>
                  <a:srgbClr val="FFFFFF"/>
                </a:highlight>
                <a:latin typeface="Jost"/>
              </a:rPr>
              <a:t> Difficult to adapt during lectures or talks that introduce new topics unexpectedly or are unstructured.</a:t>
            </a:r>
          </a:p>
          <a:p>
            <a:pPr algn="l">
              <a:buFont typeface="Arial" panose="020B0604020202020204" pitchFamily="34" charset="0"/>
              <a:buChar char="•"/>
            </a:pPr>
            <a:r>
              <a:rPr lang="en-GB" b="1" i="0" dirty="0">
                <a:solidFill>
                  <a:srgbClr val="000000"/>
                </a:solidFill>
                <a:effectLst/>
                <a:highlight>
                  <a:srgbClr val="FFFFFF"/>
                </a:highlight>
                <a:latin typeface="Jost"/>
              </a:rPr>
              <a:t>Time-intensive setup:</a:t>
            </a:r>
            <a:r>
              <a:rPr lang="en-GB" b="0" i="0" dirty="0">
                <a:solidFill>
                  <a:srgbClr val="000000"/>
                </a:solidFill>
                <a:effectLst/>
                <a:highlight>
                  <a:srgbClr val="FFFFFF"/>
                </a:highlight>
                <a:latin typeface="Jost"/>
              </a:rPr>
              <a:t> Organising information into charts can be more time-consuming than linear note-taking methods.</a:t>
            </a:r>
          </a:p>
          <a:p>
            <a:endParaRPr lang="en-GB" dirty="0"/>
          </a:p>
        </p:txBody>
      </p:sp>
    </p:spTree>
    <p:extLst>
      <p:ext uri="{BB962C8B-B14F-4D97-AF65-F5344CB8AC3E}">
        <p14:creationId xmlns:p14="http://schemas.microsoft.com/office/powerpoint/2010/main" val="20253454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74F426B-DD92-8256-AA9C-6D59AC5559D1}"/>
              </a:ext>
            </a:extLst>
          </p:cNvPr>
          <p:cNvSpPr>
            <a:spLocks noGrp="1"/>
          </p:cNvSpPr>
          <p:nvPr>
            <p:ph type="title"/>
          </p:nvPr>
        </p:nvSpPr>
        <p:spPr>
          <a:xfrm>
            <a:off x="278200" y="-163511"/>
            <a:ext cx="10213200" cy="1112836"/>
          </a:xfrm>
        </p:spPr>
        <p:txBody>
          <a:bodyPr/>
          <a:lstStyle/>
          <a:p>
            <a:r>
              <a:rPr lang="en-GB" dirty="0"/>
              <a:t>Example:</a:t>
            </a:r>
          </a:p>
        </p:txBody>
      </p:sp>
      <p:pic>
        <p:nvPicPr>
          <p:cNvPr id="10" name="Content Placeholder 9">
            <a:extLst>
              <a:ext uri="{FF2B5EF4-FFF2-40B4-BE49-F238E27FC236}">
                <a16:creationId xmlns:a16="http://schemas.microsoft.com/office/drawing/2014/main" id="{93801839-7DAC-C45F-BA80-682BC5E073B0}"/>
              </a:ext>
            </a:extLst>
          </p:cNvPr>
          <p:cNvPicPr>
            <a:picLocks noGrp="1" noChangeAspect="1"/>
          </p:cNvPicPr>
          <p:nvPr>
            <p:ph idx="1"/>
          </p:nvPr>
        </p:nvPicPr>
        <p:blipFill>
          <a:blip r:embed="rId2"/>
          <a:stretch>
            <a:fillRect/>
          </a:stretch>
        </p:blipFill>
        <p:spPr>
          <a:xfrm>
            <a:off x="591670" y="1077926"/>
            <a:ext cx="10777370" cy="5261913"/>
          </a:xfrm>
        </p:spPr>
      </p:pic>
    </p:spTree>
    <p:extLst>
      <p:ext uri="{BB962C8B-B14F-4D97-AF65-F5344CB8AC3E}">
        <p14:creationId xmlns:p14="http://schemas.microsoft.com/office/powerpoint/2010/main" val="34268695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C1D59-046D-E772-4C4E-1A55C28DCDA6}"/>
              </a:ext>
            </a:extLst>
          </p:cNvPr>
          <p:cNvSpPr>
            <a:spLocks noGrp="1"/>
          </p:cNvSpPr>
          <p:nvPr>
            <p:ph type="title"/>
          </p:nvPr>
        </p:nvSpPr>
        <p:spPr>
          <a:xfrm>
            <a:off x="989400" y="395289"/>
            <a:ext cx="10213200" cy="1112836"/>
          </a:xfrm>
        </p:spPr>
        <p:txBody>
          <a:bodyPr anchor="b">
            <a:normAutofit/>
          </a:bodyPr>
          <a:lstStyle/>
          <a:p>
            <a:r>
              <a:rPr lang="en-GB" dirty="0"/>
              <a:t>Finally… Annotation:</a:t>
            </a:r>
          </a:p>
        </p:txBody>
      </p:sp>
      <p:graphicFrame>
        <p:nvGraphicFramePr>
          <p:cNvPr id="5" name="Content Placeholder 2">
            <a:extLst>
              <a:ext uri="{FF2B5EF4-FFF2-40B4-BE49-F238E27FC236}">
                <a16:creationId xmlns:a16="http://schemas.microsoft.com/office/drawing/2014/main" id="{7CAD42F0-076D-286B-2A9D-E9FF318F25DB}"/>
              </a:ext>
            </a:extLst>
          </p:cNvPr>
          <p:cNvGraphicFramePr>
            <a:graphicFrameLocks noGrp="1"/>
          </p:cNvGraphicFramePr>
          <p:nvPr>
            <p:ph idx="1"/>
            <p:extLst>
              <p:ext uri="{D42A27DB-BD31-4B8C-83A1-F6EECF244321}">
                <p14:modId xmlns:p14="http://schemas.microsoft.com/office/powerpoint/2010/main" val="3897037658"/>
              </p:ext>
            </p:extLst>
          </p:nvPr>
        </p:nvGraphicFramePr>
        <p:xfrm>
          <a:off x="838200" y="183959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32380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7BBC3-8165-EA6D-9FFF-FDFDF3035A90}"/>
              </a:ext>
            </a:extLst>
          </p:cNvPr>
          <p:cNvSpPr>
            <a:spLocks noGrp="1"/>
          </p:cNvSpPr>
          <p:nvPr>
            <p:ph type="title"/>
          </p:nvPr>
        </p:nvSpPr>
        <p:spPr>
          <a:xfrm>
            <a:off x="989400" y="395289"/>
            <a:ext cx="10213200" cy="1112836"/>
          </a:xfrm>
        </p:spPr>
        <p:txBody>
          <a:bodyPr anchor="b">
            <a:normAutofit/>
          </a:bodyPr>
          <a:lstStyle/>
          <a:p>
            <a:r>
              <a:rPr lang="en-GB" dirty="0"/>
              <a:t>How to do it: </a:t>
            </a:r>
          </a:p>
        </p:txBody>
      </p:sp>
      <p:graphicFrame>
        <p:nvGraphicFramePr>
          <p:cNvPr id="5" name="Content Placeholder 2">
            <a:extLst>
              <a:ext uri="{FF2B5EF4-FFF2-40B4-BE49-F238E27FC236}">
                <a16:creationId xmlns:a16="http://schemas.microsoft.com/office/drawing/2014/main" id="{0A8E01C2-3997-D283-F045-AE1FC6F8B184}"/>
              </a:ext>
            </a:extLst>
          </p:cNvPr>
          <p:cNvGraphicFramePr>
            <a:graphicFrameLocks noGrp="1"/>
          </p:cNvGraphicFramePr>
          <p:nvPr>
            <p:ph idx="1"/>
            <p:extLst>
              <p:ext uri="{D42A27DB-BD31-4B8C-83A1-F6EECF244321}">
                <p14:modId xmlns:p14="http://schemas.microsoft.com/office/powerpoint/2010/main" val="962591327"/>
              </p:ext>
            </p:extLst>
          </p:nvPr>
        </p:nvGraphicFramePr>
        <p:xfrm>
          <a:off x="838200" y="183959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22446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D321D-7179-A6D8-5909-661191231AD5}"/>
              </a:ext>
            </a:extLst>
          </p:cNvPr>
          <p:cNvSpPr>
            <a:spLocks noGrp="1"/>
          </p:cNvSpPr>
          <p:nvPr>
            <p:ph type="title"/>
          </p:nvPr>
        </p:nvSpPr>
        <p:spPr>
          <a:xfrm>
            <a:off x="989400" y="395289"/>
            <a:ext cx="10213200" cy="1112836"/>
          </a:xfrm>
        </p:spPr>
        <p:txBody>
          <a:bodyPr anchor="b">
            <a:normAutofit/>
          </a:bodyPr>
          <a:lstStyle/>
          <a:p>
            <a:r>
              <a:rPr lang="en-GB" dirty="0"/>
              <a:t>Example:</a:t>
            </a:r>
          </a:p>
        </p:txBody>
      </p:sp>
      <p:pic>
        <p:nvPicPr>
          <p:cNvPr id="5" name="Content Placeholder 4" descr="A screenshot of a text&#10;&#10;Description automatically generated">
            <a:extLst>
              <a:ext uri="{FF2B5EF4-FFF2-40B4-BE49-F238E27FC236}">
                <a16:creationId xmlns:a16="http://schemas.microsoft.com/office/drawing/2014/main" id="{E0AC3AE9-2345-FB10-C6F6-08BC52F5C818}"/>
              </a:ext>
            </a:extLst>
          </p:cNvPr>
          <p:cNvPicPr>
            <a:picLocks noGrp="1" noChangeAspect="1"/>
          </p:cNvPicPr>
          <p:nvPr>
            <p:ph sz="half" idx="1"/>
          </p:nvPr>
        </p:nvPicPr>
        <p:blipFill>
          <a:blip r:embed="rId2"/>
          <a:srcRect r="4562" b="-3"/>
          <a:stretch/>
        </p:blipFill>
        <p:spPr>
          <a:xfrm>
            <a:off x="989400" y="1685925"/>
            <a:ext cx="4928400" cy="4092575"/>
          </a:xfrm>
          <a:noFill/>
          <a:ln>
            <a:solidFill>
              <a:schemeClr val="accent1"/>
            </a:solidFill>
          </a:ln>
        </p:spPr>
      </p:pic>
      <p:pic>
        <p:nvPicPr>
          <p:cNvPr id="7" name="Picture 6" descr="A close-up of a text&#10;&#10;Description automatically generated">
            <a:extLst>
              <a:ext uri="{FF2B5EF4-FFF2-40B4-BE49-F238E27FC236}">
                <a16:creationId xmlns:a16="http://schemas.microsoft.com/office/drawing/2014/main" id="{6CC25FC6-8525-A1FA-7497-550430BBCE00}"/>
              </a:ext>
            </a:extLst>
          </p:cNvPr>
          <p:cNvPicPr>
            <a:picLocks noChangeAspect="1"/>
          </p:cNvPicPr>
          <p:nvPr/>
        </p:nvPicPr>
        <p:blipFill>
          <a:blip r:embed="rId3"/>
          <a:srcRect l="8062" r="16673" b="-2"/>
          <a:stretch/>
        </p:blipFill>
        <p:spPr>
          <a:xfrm>
            <a:off x="6274202" y="1685925"/>
            <a:ext cx="4928400" cy="4092575"/>
          </a:xfrm>
          <a:prstGeom prst="rect">
            <a:avLst/>
          </a:prstGeom>
          <a:noFill/>
          <a:ln>
            <a:solidFill>
              <a:schemeClr val="accent1"/>
            </a:solidFill>
          </a:ln>
        </p:spPr>
      </p:pic>
    </p:spTree>
    <p:extLst>
      <p:ext uri="{BB962C8B-B14F-4D97-AF65-F5344CB8AC3E}">
        <p14:creationId xmlns:p14="http://schemas.microsoft.com/office/powerpoint/2010/main" val="30241645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816CB06-3AA9-E627-E61F-2A0EF34EBFD5}"/>
              </a:ext>
            </a:extLst>
          </p:cNvPr>
          <p:cNvSpPr>
            <a:spLocks noGrp="1"/>
          </p:cNvSpPr>
          <p:nvPr>
            <p:ph type="title"/>
          </p:nvPr>
        </p:nvSpPr>
        <p:spPr>
          <a:xfrm>
            <a:off x="989400" y="395289"/>
            <a:ext cx="10213200" cy="1112836"/>
          </a:xfrm>
        </p:spPr>
        <p:txBody>
          <a:bodyPr anchor="b">
            <a:normAutofit/>
          </a:bodyPr>
          <a:lstStyle/>
          <a:p>
            <a:r>
              <a:rPr lang="en-GB" dirty="0"/>
              <a:t>Your task:</a:t>
            </a:r>
          </a:p>
        </p:txBody>
      </p:sp>
      <p:graphicFrame>
        <p:nvGraphicFramePr>
          <p:cNvPr id="8" name="Content Placeholder 5">
            <a:extLst>
              <a:ext uri="{FF2B5EF4-FFF2-40B4-BE49-F238E27FC236}">
                <a16:creationId xmlns:a16="http://schemas.microsoft.com/office/drawing/2014/main" id="{CBD11FC3-02AF-C5BB-FD53-91CEDBB6CFA9}"/>
              </a:ext>
            </a:extLst>
          </p:cNvPr>
          <p:cNvGraphicFramePr>
            <a:graphicFrameLocks noGrp="1"/>
          </p:cNvGraphicFramePr>
          <p:nvPr>
            <p:ph idx="1"/>
            <p:extLst>
              <p:ext uri="{D42A27DB-BD31-4B8C-83A1-F6EECF244321}">
                <p14:modId xmlns:p14="http://schemas.microsoft.com/office/powerpoint/2010/main" val="3283461193"/>
              </p:ext>
            </p:extLst>
          </p:nvPr>
        </p:nvGraphicFramePr>
        <p:xfrm>
          <a:off x="989400" y="1685925"/>
          <a:ext cx="10213200" cy="31654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a:extLst>
              <a:ext uri="{FF2B5EF4-FFF2-40B4-BE49-F238E27FC236}">
                <a16:creationId xmlns:a16="http://schemas.microsoft.com/office/drawing/2014/main" id="{124054E0-4D96-A1FF-4A65-58039D89DF6D}"/>
              </a:ext>
            </a:extLst>
          </p:cNvPr>
          <p:cNvPicPr>
            <a:picLocks noChangeAspect="1"/>
          </p:cNvPicPr>
          <p:nvPr/>
        </p:nvPicPr>
        <p:blipFill>
          <a:blip r:embed="rId7"/>
          <a:stretch>
            <a:fillRect/>
          </a:stretch>
        </p:blipFill>
        <p:spPr>
          <a:xfrm>
            <a:off x="8394699" y="4479370"/>
            <a:ext cx="3459509" cy="2124842"/>
          </a:xfrm>
          <a:prstGeom prst="rect">
            <a:avLst/>
          </a:prstGeom>
        </p:spPr>
      </p:pic>
      <p:pic>
        <p:nvPicPr>
          <p:cNvPr id="11" name="Picture 10">
            <a:extLst>
              <a:ext uri="{FF2B5EF4-FFF2-40B4-BE49-F238E27FC236}">
                <a16:creationId xmlns:a16="http://schemas.microsoft.com/office/drawing/2014/main" id="{B61383E4-2FF2-7CF4-205A-5AE8B14A853E}"/>
              </a:ext>
            </a:extLst>
          </p:cNvPr>
          <p:cNvPicPr>
            <a:picLocks noChangeAspect="1"/>
          </p:cNvPicPr>
          <p:nvPr/>
        </p:nvPicPr>
        <p:blipFill>
          <a:blip r:embed="rId8"/>
          <a:stretch>
            <a:fillRect/>
          </a:stretch>
        </p:blipFill>
        <p:spPr>
          <a:xfrm>
            <a:off x="193918" y="4665385"/>
            <a:ext cx="3498953" cy="2124843"/>
          </a:xfrm>
          <a:prstGeom prst="rect">
            <a:avLst/>
          </a:prstGeom>
        </p:spPr>
      </p:pic>
      <p:pic>
        <p:nvPicPr>
          <p:cNvPr id="13" name="Picture 12">
            <a:extLst>
              <a:ext uri="{FF2B5EF4-FFF2-40B4-BE49-F238E27FC236}">
                <a16:creationId xmlns:a16="http://schemas.microsoft.com/office/drawing/2014/main" id="{71D965D5-ECCF-9D70-814E-DDD1935D210D}"/>
              </a:ext>
            </a:extLst>
          </p:cNvPr>
          <p:cNvPicPr>
            <a:picLocks noChangeAspect="1"/>
          </p:cNvPicPr>
          <p:nvPr/>
        </p:nvPicPr>
        <p:blipFill>
          <a:blip r:embed="rId9"/>
          <a:stretch>
            <a:fillRect/>
          </a:stretch>
        </p:blipFill>
        <p:spPr>
          <a:xfrm>
            <a:off x="8185224" y="253788"/>
            <a:ext cx="3668984" cy="2287802"/>
          </a:xfrm>
          <a:prstGeom prst="rect">
            <a:avLst/>
          </a:prstGeom>
        </p:spPr>
      </p:pic>
    </p:spTree>
    <p:extLst>
      <p:ext uri="{BB962C8B-B14F-4D97-AF65-F5344CB8AC3E}">
        <p14:creationId xmlns:p14="http://schemas.microsoft.com/office/powerpoint/2010/main" val="4062966276"/>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878_TF11158769_Win32" id="{F3F8FE87-2361-4B19-BDA6-013BEA194ACE}" vid="{B1F7F5A5-1557-4D8C-AB94-3B1042AF8D9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579673F-CE33-48F3-A011-3563BBD946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1CF82A0-F4E3-45B7-AF6D-1D89198889C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D1309999-888E-44BA-A188-888AF21B1F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Frosted design</Template>
  <TotalTime>0</TotalTime>
  <Words>2158</Words>
  <Application>Microsoft Office PowerPoint</Application>
  <PresentationFormat>Widescreen</PresentationFormat>
  <Paragraphs>213</Paragraphs>
  <Slides>27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Jost</vt:lpstr>
      <vt:lpstr>Arial</vt:lpstr>
      <vt:lpstr>Avenir Next LT Pro</vt:lpstr>
      <vt:lpstr>Calibri</vt:lpstr>
      <vt:lpstr>Goudy Old Style</vt:lpstr>
      <vt:lpstr>Wingdings</vt:lpstr>
      <vt:lpstr>FrostyVTI</vt:lpstr>
      <vt:lpstr>Summarising and note taking</vt:lpstr>
      <vt:lpstr>Note taking and Summarising</vt:lpstr>
      <vt:lpstr>Note taking and summarising</vt:lpstr>
      <vt:lpstr>Why take notes? </vt:lpstr>
      <vt:lpstr>Good note taking:</vt:lpstr>
      <vt:lpstr>Effective note taking:</vt:lpstr>
      <vt:lpstr>Meticulous and accurate:</vt:lpstr>
      <vt:lpstr>Active NOT Passive</vt:lpstr>
      <vt:lpstr>Passive note taking</vt:lpstr>
      <vt:lpstr>Active note taking</vt:lpstr>
      <vt:lpstr>The Outline Method</vt:lpstr>
      <vt:lpstr>The Outline Method</vt:lpstr>
      <vt:lpstr>Example: </vt:lpstr>
      <vt:lpstr>The Cornell Method</vt:lpstr>
      <vt:lpstr>The Cornell Method</vt:lpstr>
      <vt:lpstr>The Cornell Method</vt:lpstr>
      <vt:lpstr>Example:</vt:lpstr>
      <vt:lpstr>Mind Mapping</vt:lpstr>
      <vt:lpstr>Mind Mapping</vt:lpstr>
      <vt:lpstr>Example:</vt:lpstr>
      <vt:lpstr>The Charting method</vt:lpstr>
      <vt:lpstr>The Charting Method</vt:lpstr>
      <vt:lpstr>Example:</vt:lpstr>
      <vt:lpstr>Finally… Annotation:</vt:lpstr>
      <vt:lpstr>How to do it: </vt:lpstr>
      <vt:lpstr>Example:</vt:lpstr>
      <vt:lpstr>Your 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1</cp:revision>
  <dcterms:created xsi:type="dcterms:W3CDTF">2024-09-26T15:35:56Z</dcterms:created>
  <dcterms:modified xsi:type="dcterms:W3CDTF">2026-07-09T13:01:36Z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