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4" r:id="rId6"/>
    <p:sldId id="266" r:id="rId7"/>
    <p:sldId id="268" r:id="rId8"/>
    <p:sldId id="267" r:id="rId9"/>
    <p:sldId id="286" r:id="rId10"/>
    <p:sldId id="269" r:id="rId11"/>
    <p:sldId id="288" r:id="rId12"/>
    <p:sldId id="289" r:id="rId13"/>
    <p:sldId id="291" r:id="rId14"/>
    <p:sldId id="292" r:id="rId15"/>
    <p:sldId id="293" r:id="rId16"/>
    <p:sldId id="295" r:id="rId17"/>
    <p:sldId id="294" r:id="rId18"/>
    <p:sldId id="298" r:id="rId19"/>
    <p:sldId id="299" r:id="rId20"/>
    <p:sldId id="300" r:id="rId21"/>
    <p:sldId id="29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70B4D-71DE-431D-B28A-9C1D111CF2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AFC11E-B90C-4CC9-903B-5153EB9306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425C0-5094-4379-9049-9775EF3F1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565BD9-B97B-4CE7-B4D6-1C641ABA2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47D60-9B37-47FC-A2BA-C31EAFB3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587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B1DC0-9856-4A58-A813-72629F6A0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36D90-41A9-4E9A-B683-AAA4B09FC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0F692-EB67-43E4-A70E-FD7963F9E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C4A7D-FB3F-4FDE-B172-2E89D9F23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898AC-350E-4A40-BE2A-31BC47B8D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948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56A16-7844-40A2-A9A2-E7CC22820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A4D4EC-66EA-4B4C-9D9B-5373118FF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C5687-EB41-4225-9EA1-2992D1684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6CBA92-5994-4D50-B57B-07681418A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8920E-50EE-42F6-9D29-3FB100BF9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735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8192F-0EB7-46B8-98A3-743912034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59175-9530-488E-B5D9-98CAB417CC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66B5AB-DFD8-44E8-ABC3-428CC3A930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41223-A3FB-4245-9858-C48284AA9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855799-73AE-42BA-8923-9B449A2C8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8DF775-F6A0-42CF-925E-CB3817317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779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58DCA-4445-440D-8F75-3C377D210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DE831C-80E6-438C-B6E9-363AEE1BE2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DD0F9-F914-432A-9060-E675EECD76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E8918E-FD9E-4E34-974F-268CF3F308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F57E29-1D33-4752-AB32-C1624D1FD7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9F66D9-EC9C-402D-9EE3-79465F284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FBD29C-0ADB-48E1-8CE9-A75A24C22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ABF363-7154-4BE7-9071-A7D8134F7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71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9536E-E827-4DBD-8916-E0806FE95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180B0-5A46-4063-871D-A8949893D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670C30-F877-430C-B4FA-56FF8644C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BE721-62DD-43F7-A82E-F2C1ACB5C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17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21E84-9F14-4FA5-9E0F-7659728F8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3E97F7-8A3E-46E0-BF73-0CC62B1EF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D162EE-1816-47B4-AB73-EAB4E0207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016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2B979-6480-4BF1-9B9C-2AD8D281B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D223E-4ED6-4C1B-A1A9-1118EC06B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D313E4-E0EF-44F8-8495-E3F5F124C0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FEE507-2CE2-402E-B37C-C44E2DA39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8B231B-2C79-4656-86D8-B9802D5E3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A37CD3-E190-4FD6-9475-39781D528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9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4538E-D2B4-4BE1-93B8-8F8FED207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2C0F6F-1045-486C-A95E-6E7C952731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6C5B4E-E57A-4C95-BFDC-A2F752007B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0B97F-86AC-41D9-970E-49C73D2F7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9C36F-8785-404F-B198-FECE010B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8929B0-67A6-43D6-BE1F-028AD415E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914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C279D-2A88-4783-8C42-D2EE72010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254DBD-FEF3-45BF-8B21-C450C5ACBB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79F4D-634B-4975-98E6-74DFD0D79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81FFD-4E60-4688-987A-9D56B4DD3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40BBB-59EE-4A21-AFE8-8932BB5F7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0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71D1B7-71F9-4374-B687-C50DCE5ACC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1B9BE4-650E-4E19-9BA7-26285EDE2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6F5FE-15AF-4E98-9647-566E96250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AC60E-CAB2-465F-8079-9C621891B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AE0A7-D5D4-4AEC-A5D3-3BBAC17A0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26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2CF98A-908D-4BC5-B2AC-551BCD7B6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79467-215B-4F6F-BAF8-3F1A23185C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15AF6-6A56-4A39-A362-E22C01FB3C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A1F82-F043-4580-9249-48CE81459CD5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D2884-0D8C-45AB-BCC8-36730EBAB6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FFFF4-68B0-479F-BDDC-9F0F261054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DBAEDA-DCFA-4A0D-8D52-A02B89E411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918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julianwall24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mailto:julianwall24@gmail.com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71B61-371E-4930-A2E1-B9ED835648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4"/>
            <a:ext cx="9144000" cy="1461446"/>
          </a:xfrm>
        </p:spPr>
        <p:txBody>
          <a:bodyPr>
            <a:normAutofit/>
          </a:bodyPr>
          <a:lstStyle/>
          <a:p>
            <a:r>
              <a:rPr lang="en-GB" sz="9600" dirty="0"/>
              <a:t>Julian Wall.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765CF3-30D2-4371-A025-C3E527101E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910194" cy="2916208"/>
          </a:xfrm>
        </p:spPr>
        <p:txBody>
          <a:bodyPr>
            <a:normAutofit/>
          </a:bodyPr>
          <a:lstStyle/>
          <a:p>
            <a:r>
              <a:rPr lang="en-GB" sz="5400" dirty="0">
                <a:hlinkClick r:id="rId2"/>
              </a:rPr>
              <a:t>julianwall24@gmail.com</a:t>
            </a:r>
            <a:endParaRPr lang="en-GB" sz="5400" dirty="0"/>
          </a:p>
          <a:p>
            <a:endParaRPr lang="en-GB" sz="5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928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Image result for the damned phantasmagoria">
            <a:extLst>
              <a:ext uri="{FF2B5EF4-FFF2-40B4-BE49-F238E27FC236}">
                <a16:creationId xmlns:a16="http://schemas.microsoft.com/office/drawing/2014/main" id="{3E5EF562-2693-47EC-83C6-6F33AC556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080"/>
          <a:stretch>
            <a:fillRect/>
          </a:stretch>
        </p:blipFill>
        <p:spPr bwMode="auto">
          <a:xfrm>
            <a:off x="471944" y="484632"/>
            <a:ext cx="4268712" cy="3454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icture containing device&#10;&#10;Description automatically generated">
            <a:extLst>
              <a:ext uri="{FF2B5EF4-FFF2-40B4-BE49-F238E27FC236}">
                <a16:creationId xmlns:a16="http://schemas.microsoft.com/office/drawing/2014/main" id="{213CCD36-D26A-429C-B1B4-DBE51D1EA5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33" r="-2" b="3401"/>
          <a:stretch/>
        </p:blipFill>
        <p:spPr>
          <a:xfrm>
            <a:off x="4901523" y="484631"/>
            <a:ext cx="6818533" cy="5868335"/>
          </a:xfrm>
          <a:prstGeom prst="rect">
            <a:avLst/>
          </a:prstGeom>
        </p:spPr>
      </p:pic>
      <p:pic>
        <p:nvPicPr>
          <p:cNvPr id="1026" name="Picture 2" descr="Image result for nik kershaw wouldn't it be good">
            <a:extLst>
              <a:ext uri="{FF2B5EF4-FFF2-40B4-BE49-F238E27FC236}">
                <a16:creationId xmlns:a16="http://schemas.microsoft.com/office/drawing/2014/main" id="{58855E70-7768-4DA9-ACC6-C6A2961862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8" r="2" b="2"/>
          <a:stretch>
            <a:fillRect/>
          </a:stretch>
        </p:blipFill>
        <p:spPr bwMode="auto">
          <a:xfrm>
            <a:off x="477507" y="4108589"/>
            <a:ext cx="2048359" cy="224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kim wilde teases and dares mca">
            <a:extLst>
              <a:ext uri="{FF2B5EF4-FFF2-40B4-BE49-F238E27FC236}">
                <a16:creationId xmlns:a16="http://schemas.microsoft.com/office/drawing/2014/main" id="{9232AF0D-0629-4AB6-A74D-8B6D2A05C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1" r="4552"/>
          <a:stretch>
            <a:fillRect/>
          </a:stretch>
        </p:blipFill>
        <p:spPr bwMode="auto">
          <a:xfrm>
            <a:off x="2686733" y="4106645"/>
            <a:ext cx="2053923" cy="224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210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F4FBA7-714A-4C69-8DE5-7E0B5FD9B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3401" y="643467"/>
            <a:ext cx="2555996" cy="2543217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214" y="1111170"/>
            <a:ext cx="11040" cy="464510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DFBA60AB-8132-485B-BCF4-46CEF17648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9309" y="643467"/>
            <a:ext cx="3390954" cy="254321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3027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10334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336FF211-E2E0-4190-9212-51177F864D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468" y="3671316"/>
            <a:ext cx="2545862" cy="25458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68B938-08D9-4785-837C-13F55D7A67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8051" y="3671316"/>
            <a:ext cx="2553469" cy="255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636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F82BF3E2-EB0E-40D6-8835-2367A5316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8480" y="1563968"/>
            <a:ext cx="6043520" cy="5294033"/>
          </a:xfrm>
          <a:custGeom>
            <a:avLst/>
            <a:gdLst>
              <a:gd name="connsiteX0" fmla="*/ 3600823 w 6043520"/>
              <a:gd name="connsiteY0" fmla="*/ 0 h 5294033"/>
              <a:gd name="connsiteX1" fmla="*/ 5891281 w 6043520"/>
              <a:gd name="connsiteY1" fmla="*/ 822253 h 5294033"/>
              <a:gd name="connsiteX2" fmla="*/ 6043520 w 6043520"/>
              <a:gd name="connsiteY2" fmla="*/ 960617 h 5294033"/>
              <a:gd name="connsiteX3" fmla="*/ 6043520 w 6043520"/>
              <a:gd name="connsiteY3" fmla="*/ 5294033 h 5294033"/>
              <a:gd name="connsiteX4" fmla="*/ 423445 w 6043520"/>
              <a:gd name="connsiteY4" fmla="*/ 5294033 h 5294033"/>
              <a:gd name="connsiteX5" fmla="*/ 282971 w 6043520"/>
              <a:gd name="connsiteY5" fmla="*/ 5002426 h 5294033"/>
              <a:gd name="connsiteX6" fmla="*/ 0 w 6043520"/>
              <a:gd name="connsiteY6" fmla="*/ 3600823 h 5294033"/>
              <a:gd name="connsiteX7" fmla="*/ 3600823 w 6043520"/>
              <a:gd name="connsiteY7" fmla="*/ 0 h 52940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43520" h="5294033">
                <a:moveTo>
                  <a:pt x="3600823" y="0"/>
                </a:moveTo>
                <a:cubicBezTo>
                  <a:pt x="4470871" y="0"/>
                  <a:pt x="5268847" y="308574"/>
                  <a:pt x="5891281" y="822253"/>
                </a:cubicBezTo>
                <a:lnTo>
                  <a:pt x="6043520" y="960617"/>
                </a:lnTo>
                <a:lnTo>
                  <a:pt x="6043520" y="5294033"/>
                </a:lnTo>
                <a:lnTo>
                  <a:pt x="423445" y="5294033"/>
                </a:lnTo>
                <a:lnTo>
                  <a:pt x="282971" y="5002426"/>
                </a:lnTo>
                <a:cubicBezTo>
                  <a:pt x="100759" y="4571630"/>
                  <a:pt x="0" y="4097993"/>
                  <a:pt x="0" y="3600823"/>
                </a:cubicBezTo>
                <a:cubicBezTo>
                  <a:pt x="0" y="1612143"/>
                  <a:pt x="1612143" y="0"/>
                  <a:pt x="3600823" y="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CB6FFAAC-8A48-4FBF-BAFE-BAD367694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3728" y="1699214"/>
            <a:ext cx="5908273" cy="5158786"/>
          </a:xfrm>
          <a:custGeom>
            <a:avLst/>
            <a:gdLst>
              <a:gd name="connsiteX0" fmla="*/ 3465576 w 5908273"/>
              <a:gd name="connsiteY0" fmla="*/ 0 h 5158786"/>
              <a:gd name="connsiteX1" fmla="*/ 5670004 w 5908273"/>
              <a:gd name="connsiteY1" fmla="*/ 791369 h 5158786"/>
              <a:gd name="connsiteX2" fmla="*/ 5908273 w 5908273"/>
              <a:gd name="connsiteY2" fmla="*/ 1007923 h 5158786"/>
              <a:gd name="connsiteX3" fmla="*/ 5908273 w 5908273"/>
              <a:gd name="connsiteY3" fmla="*/ 5158786 h 5158786"/>
              <a:gd name="connsiteX4" fmla="*/ 443374 w 5908273"/>
              <a:gd name="connsiteY4" fmla="*/ 5158786 h 5158786"/>
              <a:gd name="connsiteX5" fmla="*/ 418277 w 5908273"/>
              <a:gd name="connsiteY5" fmla="*/ 5117476 h 5158786"/>
              <a:gd name="connsiteX6" fmla="*/ 0 w 5908273"/>
              <a:gd name="connsiteY6" fmla="*/ 3465576 h 5158786"/>
              <a:gd name="connsiteX7" fmla="*/ 3465576 w 5908273"/>
              <a:gd name="connsiteY7" fmla="*/ 0 h 5158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08273" h="5158786">
                <a:moveTo>
                  <a:pt x="3465576" y="0"/>
                </a:moveTo>
                <a:cubicBezTo>
                  <a:pt x="4302945" y="0"/>
                  <a:pt x="5070948" y="296984"/>
                  <a:pt x="5670004" y="791369"/>
                </a:cubicBezTo>
                <a:lnTo>
                  <a:pt x="5908273" y="1007923"/>
                </a:lnTo>
                <a:lnTo>
                  <a:pt x="5908273" y="5158786"/>
                </a:lnTo>
                <a:lnTo>
                  <a:pt x="443374" y="5158786"/>
                </a:lnTo>
                <a:lnTo>
                  <a:pt x="418277" y="5117476"/>
                </a:lnTo>
                <a:cubicBezTo>
                  <a:pt x="151523" y="4626427"/>
                  <a:pt x="0" y="4063697"/>
                  <a:pt x="0" y="3465576"/>
                </a:cubicBezTo>
                <a:cubicBezTo>
                  <a:pt x="0" y="1551591"/>
                  <a:pt x="1551591" y="0"/>
                  <a:pt x="346557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481E86DD-89E6-42B2-8675-84B7C56BFF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50534" y="1716727"/>
            <a:ext cx="4572000" cy="4572000"/>
          </a:xfrm>
          <a:prstGeom prst="ellipse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440EF577-B6F8-4C57-B956-AB860B388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7694" y="1853886"/>
            <a:ext cx="4297680" cy="4297680"/>
          </a:xfrm>
          <a:custGeom>
            <a:avLst/>
            <a:gdLst>
              <a:gd name="connsiteX0" fmla="*/ 2148840 w 4297680"/>
              <a:gd name="connsiteY0" fmla="*/ 0 h 4297680"/>
              <a:gd name="connsiteX1" fmla="*/ 4297680 w 4297680"/>
              <a:gd name="connsiteY1" fmla="*/ 2148840 h 4297680"/>
              <a:gd name="connsiteX2" fmla="*/ 2148840 w 4297680"/>
              <a:gd name="connsiteY2" fmla="*/ 4297680 h 4297680"/>
              <a:gd name="connsiteX3" fmla="*/ 0 w 4297680"/>
              <a:gd name="connsiteY3" fmla="*/ 2148840 h 4297680"/>
              <a:gd name="connsiteX4" fmla="*/ 2148840 w 4297680"/>
              <a:gd name="connsiteY4" fmla="*/ 0 h 4297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97680" h="4297680">
                <a:moveTo>
                  <a:pt x="2148840" y="0"/>
                </a:moveTo>
                <a:cubicBezTo>
                  <a:pt x="3335612" y="0"/>
                  <a:pt x="4297680" y="962068"/>
                  <a:pt x="4297680" y="2148840"/>
                </a:cubicBezTo>
                <a:cubicBezTo>
                  <a:pt x="4297680" y="3335612"/>
                  <a:pt x="3335612" y="4297680"/>
                  <a:pt x="2148840" y="4297680"/>
                </a:cubicBezTo>
                <a:cubicBezTo>
                  <a:pt x="962068" y="4297680"/>
                  <a:pt x="0" y="3335612"/>
                  <a:pt x="0" y="2148840"/>
                </a:cubicBezTo>
                <a:cubicBezTo>
                  <a:pt x="0" y="962068"/>
                  <a:pt x="962068" y="0"/>
                  <a:pt x="214884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EA518CE4-E4D4-4D8A-980F-6D692AC96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155454" cy="4845530"/>
          </a:xfrm>
          <a:custGeom>
            <a:avLst/>
            <a:gdLst>
              <a:gd name="connsiteX0" fmla="*/ 0 w 5155454"/>
              <a:gd name="connsiteY0" fmla="*/ 0 h 4845530"/>
              <a:gd name="connsiteX1" fmla="*/ 4766270 w 5155454"/>
              <a:gd name="connsiteY1" fmla="*/ 0 h 4845530"/>
              <a:gd name="connsiteX2" fmla="*/ 4896671 w 5155454"/>
              <a:gd name="connsiteY2" fmla="*/ 270697 h 4845530"/>
              <a:gd name="connsiteX3" fmla="*/ 5155454 w 5155454"/>
              <a:gd name="connsiteY3" fmla="*/ 1552495 h 4845530"/>
              <a:gd name="connsiteX4" fmla="*/ 1862419 w 5155454"/>
              <a:gd name="connsiteY4" fmla="*/ 4845530 h 4845530"/>
              <a:gd name="connsiteX5" fmla="*/ 21252 w 5155454"/>
              <a:gd name="connsiteY5" fmla="*/ 4283132 h 4845530"/>
              <a:gd name="connsiteX6" fmla="*/ 0 w 5155454"/>
              <a:gd name="connsiteY6" fmla="*/ 4267240 h 4845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55454" h="4845530">
                <a:moveTo>
                  <a:pt x="0" y="0"/>
                </a:moveTo>
                <a:lnTo>
                  <a:pt x="4766270" y="0"/>
                </a:lnTo>
                <a:lnTo>
                  <a:pt x="4896671" y="270697"/>
                </a:lnTo>
                <a:cubicBezTo>
                  <a:pt x="5063308" y="664671"/>
                  <a:pt x="5155454" y="1097822"/>
                  <a:pt x="5155454" y="1552495"/>
                </a:cubicBezTo>
                <a:cubicBezTo>
                  <a:pt x="5155454" y="3371188"/>
                  <a:pt x="3681112" y="4845530"/>
                  <a:pt x="1862419" y="4845530"/>
                </a:cubicBezTo>
                <a:cubicBezTo>
                  <a:pt x="1180409" y="4845530"/>
                  <a:pt x="546824" y="4638201"/>
                  <a:pt x="21252" y="4283132"/>
                </a:cubicBezTo>
                <a:lnTo>
                  <a:pt x="0" y="426724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5E6FAE32-AB12-4E77-A677-F6BD5D71A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17099" cy="4718647"/>
          </a:xfrm>
          <a:custGeom>
            <a:avLst/>
            <a:gdLst>
              <a:gd name="connsiteX0" fmla="*/ 0 w 5017099"/>
              <a:gd name="connsiteY0" fmla="*/ 0 h 4718647"/>
              <a:gd name="connsiteX1" fmla="*/ 4599738 w 5017099"/>
              <a:gd name="connsiteY1" fmla="*/ 0 h 4718647"/>
              <a:gd name="connsiteX2" fmla="*/ 4636346 w 5017099"/>
              <a:gd name="connsiteY2" fmla="*/ 60259 h 4718647"/>
              <a:gd name="connsiteX3" fmla="*/ 5017099 w 5017099"/>
              <a:gd name="connsiteY3" fmla="*/ 1563967 h 4718647"/>
              <a:gd name="connsiteX4" fmla="*/ 1862419 w 5017099"/>
              <a:gd name="connsiteY4" fmla="*/ 4718647 h 4718647"/>
              <a:gd name="connsiteX5" fmla="*/ 98607 w 5017099"/>
              <a:gd name="connsiteY5" fmla="*/ 4179877 h 4718647"/>
              <a:gd name="connsiteX6" fmla="*/ 0 w 5017099"/>
              <a:gd name="connsiteY6" fmla="*/ 4106140 h 4718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17099" h="4718647">
                <a:moveTo>
                  <a:pt x="0" y="0"/>
                </a:moveTo>
                <a:lnTo>
                  <a:pt x="4599738" y="0"/>
                </a:lnTo>
                <a:lnTo>
                  <a:pt x="4636346" y="60259"/>
                </a:lnTo>
                <a:cubicBezTo>
                  <a:pt x="4879170" y="507256"/>
                  <a:pt x="5017099" y="1019504"/>
                  <a:pt x="5017099" y="1563967"/>
                </a:cubicBezTo>
                <a:cubicBezTo>
                  <a:pt x="5017099" y="3306249"/>
                  <a:pt x="3604701" y="4718647"/>
                  <a:pt x="1862419" y="4718647"/>
                </a:cubicBezTo>
                <a:cubicBezTo>
                  <a:pt x="1209063" y="4718647"/>
                  <a:pt x="602098" y="4520029"/>
                  <a:pt x="98607" y="4179877"/>
                </a:cubicBezTo>
                <a:lnTo>
                  <a:pt x="0" y="41061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39" name="Picture 19" descr="Image result for eurythmics">
            <a:extLst>
              <a:ext uri="{FF2B5EF4-FFF2-40B4-BE49-F238E27FC236}">
                <a16:creationId xmlns:a16="http://schemas.microsoft.com/office/drawing/2014/main" id="{17133979-A1B3-4B93-B726-87F8A696E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705" y="1001846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Image result for rca records logo">
            <a:extLst>
              <a:ext uri="{FF2B5EF4-FFF2-40B4-BE49-F238E27FC236}">
                <a16:creationId xmlns:a16="http://schemas.microsoft.com/office/drawing/2014/main" id="{07666825-D3D2-4373-AD0E-1DA3F8470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54404" y="669944"/>
            <a:ext cx="2026839" cy="60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result for arista records logo blue">
            <a:extLst>
              <a:ext uri="{FF2B5EF4-FFF2-40B4-BE49-F238E27FC236}">
                <a16:creationId xmlns:a16="http://schemas.microsoft.com/office/drawing/2014/main" id="{52C26802-794B-4EA8-8598-AFBE995EE4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19683" y="3522528"/>
            <a:ext cx="2069129" cy="137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2F6B32C1-BA91-470A-8C1B-33264F8B2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2313" y="-1"/>
            <a:ext cx="4444096" cy="3211788"/>
          </a:xfrm>
          <a:custGeom>
            <a:avLst/>
            <a:gdLst>
              <a:gd name="connsiteX0" fmla="*/ 5102 w 4444096"/>
              <a:gd name="connsiteY0" fmla="*/ 0 h 3211788"/>
              <a:gd name="connsiteX1" fmla="*/ 4444096 w 4444096"/>
              <a:gd name="connsiteY1" fmla="*/ 0 h 3211788"/>
              <a:gd name="connsiteX2" fmla="*/ 4444096 w 4444096"/>
              <a:gd name="connsiteY2" fmla="*/ 2908319 h 3211788"/>
              <a:gd name="connsiteX3" fmla="*/ 4321598 w 4444096"/>
              <a:gd name="connsiteY3" fmla="*/ 2967330 h 3211788"/>
              <a:gd name="connsiteX4" fmla="*/ 3110753 w 4444096"/>
              <a:gd name="connsiteY4" fmla="*/ 3211788 h 3211788"/>
              <a:gd name="connsiteX5" fmla="*/ 0 w 4444096"/>
              <a:gd name="connsiteY5" fmla="*/ 101035 h 3211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44096" h="3211788">
                <a:moveTo>
                  <a:pt x="5102" y="0"/>
                </a:moveTo>
                <a:lnTo>
                  <a:pt x="4444096" y="0"/>
                </a:lnTo>
                <a:lnTo>
                  <a:pt x="4444096" y="2908319"/>
                </a:lnTo>
                <a:lnTo>
                  <a:pt x="4321598" y="2967330"/>
                </a:lnTo>
                <a:cubicBezTo>
                  <a:pt x="3949433" y="3124742"/>
                  <a:pt x="3540258" y="3211788"/>
                  <a:pt x="3110753" y="3211788"/>
                </a:cubicBezTo>
                <a:cubicBezTo>
                  <a:pt x="1392732" y="3211788"/>
                  <a:pt x="0" y="1819056"/>
                  <a:pt x="0" y="101035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459570ED-BE4C-49E8-86BC-A81140CFE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8700" y="-1"/>
            <a:ext cx="4277711" cy="3045402"/>
          </a:xfrm>
          <a:custGeom>
            <a:avLst/>
            <a:gdLst>
              <a:gd name="connsiteX0" fmla="*/ 5102 w 4277711"/>
              <a:gd name="connsiteY0" fmla="*/ 0 h 3045402"/>
              <a:gd name="connsiteX1" fmla="*/ 4277711 w 4277711"/>
              <a:gd name="connsiteY1" fmla="*/ 0 h 3045402"/>
              <a:gd name="connsiteX2" fmla="*/ 4277711 w 4277711"/>
              <a:gd name="connsiteY2" fmla="*/ 2723810 h 3045402"/>
              <a:gd name="connsiteX3" fmla="*/ 4090449 w 4277711"/>
              <a:gd name="connsiteY3" fmla="*/ 2814019 h 3045402"/>
              <a:gd name="connsiteX4" fmla="*/ 2944368 w 4277711"/>
              <a:gd name="connsiteY4" fmla="*/ 3045402 h 3045402"/>
              <a:gd name="connsiteX5" fmla="*/ 0 w 4277711"/>
              <a:gd name="connsiteY5" fmla="*/ 101034 h 3045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77711" h="3045402">
                <a:moveTo>
                  <a:pt x="5102" y="0"/>
                </a:moveTo>
                <a:lnTo>
                  <a:pt x="4277711" y="0"/>
                </a:lnTo>
                <a:lnTo>
                  <a:pt x="4277711" y="2723810"/>
                </a:lnTo>
                <a:lnTo>
                  <a:pt x="4090449" y="2814019"/>
                </a:lnTo>
                <a:cubicBezTo>
                  <a:pt x="3738190" y="2963012"/>
                  <a:pt x="3350901" y="3045402"/>
                  <a:pt x="2944368" y="3045402"/>
                </a:cubicBezTo>
                <a:cubicBezTo>
                  <a:pt x="1318238" y="3045402"/>
                  <a:pt x="0" y="1727164"/>
                  <a:pt x="0" y="10103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24" name="Picture 4" descr="Image result for rca records logo">
            <a:extLst>
              <a:ext uri="{FF2B5EF4-FFF2-40B4-BE49-F238E27FC236}">
                <a16:creationId xmlns:a16="http://schemas.microsoft.com/office/drawing/2014/main" id="{B8008BAC-6D25-4CD5-BFF7-18B50744B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59828" y="648947"/>
            <a:ext cx="2706938" cy="113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566AC5C0-50B7-4296-BC7D-A541A457F9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095" y="5108529"/>
            <a:ext cx="1932019" cy="1081930"/>
          </a:xfrm>
          <a:prstGeom prst="rect">
            <a:avLst/>
          </a:prstGeom>
        </p:spPr>
      </p:pic>
      <p:pic>
        <p:nvPicPr>
          <p:cNvPr id="5141" name="Picture 21" descr="Image result for whitney houston">
            <a:extLst>
              <a:ext uri="{FF2B5EF4-FFF2-40B4-BE49-F238E27FC236}">
                <a16:creationId xmlns:a16="http://schemas.microsoft.com/office/drawing/2014/main" id="{5481F6AF-D8E3-4EE5-86B6-83D22991EB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03981" y="3853861"/>
            <a:ext cx="3217333" cy="1998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489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 81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D47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218" name="Picture 2" descr="Image result for sanctuary records logo music">
            <a:extLst>
              <a:ext uri="{FF2B5EF4-FFF2-40B4-BE49-F238E27FC236}">
                <a16:creationId xmlns:a16="http://schemas.microsoft.com/office/drawing/2014/main" id="{7A762AA2-52CF-4006-B97D-D26403DED5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1057816"/>
            <a:ext cx="3122143" cy="164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220" name="Picture 4" descr="Image result for black sabbath">
            <a:extLst>
              <a:ext uri="{FF2B5EF4-FFF2-40B4-BE49-F238E27FC236}">
                <a16:creationId xmlns:a16="http://schemas.microsoft.com/office/drawing/2014/main" id="{F2AC3770-FA52-4DA4-A279-5179D1AA1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3914529"/>
            <a:ext cx="3104943" cy="213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618" y="487090"/>
            <a:ext cx="3588171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222" name="Picture 6" descr="Image result for iron maiden logo">
            <a:extLst>
              <a:ext uri="{FF2B5EF4-FFF2-40B4-BE49-F238E27FC236}">
                <a16:creationId xmlns:a16="http://schemas.microsoft.com/office/drawing/2014/main" id="{E86D1717-2756-4085-AD9B-21EEA0051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1676" y="1758062"/>
            <a:ext cx="3252903" cy="335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6" name="Rectangle 89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5524" y="487090"/>
            <a:ext cx="3588174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224" name="Picture 8" descr="Image result for motorhead logo">
            <a:extLst>
              <a:ext uri="{FF2B5EF4-FFF2-40B4-BE49-F238E27FC236}">
                <a16:creationId xmlns:a16="http://schemas.microsoft.com/office/drawing/2014/main" id="{A0C1F965-C2B2-44E9-8785-7BD634E137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3518" y="1816807"/>
            <a:ext cx="3252903" cy="3238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1886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sunglasses&#10;&#10;Description automatically generated">
            <a:extLst>
              <a:ext uri="{FF2B5EF4-FFF2-40B4-BE49-F238E27FC236}">
                <a16:creationId xmlns:a16="http://schemas.microsoft.com/office/drawing/2014/main" id="{F5A8D6AF-D244-45EB-926A-0689A55B34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651" y="643467"/>
            <a:ext cx="4002629" cy="2248969"/>
          </a:xfrm>
          <a:prstGeom prst="rect">
            <a:avLst/>
          </a:prstGeom>
        </p:spPr>
      </p:pic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B817B4B8-5E01-4B44-BC25-876D56C12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0"/>
            <a:ext cx="0" cy="32004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6" name="Picture 6" descr="Image result for dolores o riordan">
            <a:extLst>
              <a:ext uri="{FF2B5EF4-FFF2-40B4-BE49-F238E27FC236}">
                <a16:creationId xmlns:a16="http://schemas.microsoft.com/office/drawing/2014/main" id="{54786AA0-5F77-4DD0-9213-350FDA3ED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22355" y="624312"/>
            <a:ext cx="4027357" cy="226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D683D1A4-93E5-4A4D-B103-8223A220E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21742" y="3200400"/>
            <a:ext cx="0" cy="36576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B0E8ABF4-C289-489E-BEFB-3077F9D9C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52330" y="3200400"/>
            <a:ext cx="0" cy="365760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7989CFA0-35DD-4943-B365-488C66B9B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3609790" y="3197412"/>
            <a:ext cx="4956048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688AD040-1A2B-4FB4-A345-7B9F3E5ED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3994133"/>
            <a:ext cx="3602736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823B704A-724B-41D6-8F33-76939E727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534400" y="3994133"/>
            <a:ext cx="3657600" cy="1754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2" name="Picture 2" descr="Image result for morrissey quarry">
            <a:extLst>
              <a:ext uri="{FF2B5EF4-FFF2-40B4-BE49-F238E27FC236}">
                <a16:creationId xmlns:a16="http://schemas.microsoft.com/office/drawing/2014/main" id="{00BE2663-9B11-47D3-9D6D-7ADFE630ED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6833" y="4315866"/>
            <a:ext cx="1947475" cy="194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E4D3391C-0BAD-4454-B8FE-75F13577FB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3696" y="3504142"/>
            <a:ext cx="4146337" cy="2759199"/>
          </a:xfrm>
          <a:prstGeom prst="rect">
            <a:avLst/>
          </a:prstGeom>
        </p:spPr>
      </p:pic>
      <p:pic>
        <p:nvPicPr>
          <p:cNvPr id="10244" name="Picture 4" descr="Image result for simple minds">
            <a:extLst>
              <a:ext uri="{FF2B5EF4-FFF2-40B4-BE49-F238E27FC236}">
                <a16:creationId xmlns:a16="http://schemas.microsoft.com/office/drawing/2014/main" id="{E5A7895E-D322-4026-95FD-03F4D53A2A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89258" y="4315866"/>
            <a:ext cx="2244080" cy="190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944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71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2475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266" name="Picture 2" descr="Image result for bpi logo music">
            <a:extLst>
              <a:ext uri="{FF2B5EF4-FFF2-40B4-BE49-F238E27FC236}">
                <a16:creationId xmlns:a16="http://schemas.microsoft.com/office/drawing/2014/main" id="{775E0902-7AFF-490D-9691-11FE81E01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6181" y="2041459"/>
            <a:ext cx="5462546" cy="281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006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Image result for pledgemusic logo">
            <a:extLst>
              <a:ext uri="{FF2B5EF4-FFF2-40B4-BE49-F238E27FC236}">
                <a16:creationId xmlns:a16="http://schemas.microsoft.com/office/drawing/2014/main" id="{EFBE7771-991E-4BB2-B1DD-464BFF038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5615" y="2093447"/>
            <a:ext cx="4742993" cy="266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295" name="Straight Connector 191">
            <a:extLst>
              <a:ext uri="{FF2B5EF4-FFF2-40B4-BE49-F238E27FC236}">
                <a16:creationId xmlns:a16="http://schemas.microsoft.com/office/drawing/2014/main" id="{4D56677B-C0B7-4DAC-ACAD-8054FF1B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573887"/>
            <a:ext cx="0" cy="3710227"/>
          </a:xfrm>
          <a:prstGeom prst="line">
            <a:avLst/>
          </a:prstGeom>
          <a:ln w="19050">
            <a:solidFill>
              <a:srgbClr val="F5260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0" name="Picture 2" descr="Image result for pledgemusic logo">
            <a:extLst>
              <a:ext uri="{FF2B5EF4-FFF2-40B4-BE49-F238E27FC236}">
                <a16:creationId xmlns:a16="http://schemas.microsoft.com/office/drawing/2014/main" id="{6FEDB8FF-EA43-4BD9-B27B-EBE66A6D9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3240" y="1867052"/>
            <a:ext cx="4728015" cy="311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7373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6827C3C-D52F-46CE-A441-3CD6A1A6A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2A8B51-0A89-497B-B882-6658E029A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D168EC-940F-4675-BD67-30873C125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200" y="2350733"/>
            <a:ext cx="2879083" cy="21565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1CEFBF-6F09-4052-862B-E219DA157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6882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35C73E-FB02-4BB7-89A9-661C2AA205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976" y="2523669"/>
            <a:ext cx="2880360" cy="181167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CB5D417-2A71-445D-B4C7-9E814D633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84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380D05-E1AD-4921-9861-00B4AF9ACE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3941" y="2550841"/>
            <a:ext cx="2880360" cy="175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894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6A59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Image result for PRS for Music logo">
            <a:extLst>
              <a:ext uri="{FF2B5EF4-FFF2-40B4-BE49-F238E27FC236}">
                <a16:creationId xmlns:a16="http://schemas.microsoft.com/office/drawing/2014/main" id="{EAEDDF34-500F-4FD0-AFD7-1BDDC57F0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6181" y="1438898"/>
            <a:ext cx="5462546" cy="402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950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9F7E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Image result for ppl logo">
            <a:extLst>
              <a:ext uri="{FF2B5EF4-FFF2-40B4-BE49-F238E27FC236}">
                <a16:creationId xmlns:a16="http://schemas.microsoft.com/office/drawing/2014/main" id="{683B5B96-3985-4425-9820-04896CFF8B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6181" y="1243997"/>
            <a:ext cx="5462546" cy="441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384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064036D-1E63-44B6-896A-324922E033FB}"/>
              </a:ext>
            </a:extLst>
          </p:cNvPr>
          <p:cNvSpPr/>
          <p:nvPr/>
        </p:nvSpPr>
        <p:spPr>
          <a:xfrm>
            <a:off x="3047999" y="2655532"/>
            <a:ext cx="7579567" cy="3029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“Music wouldn't exist without the work of songwriters, composers and publishers. We're here to represent them and ensure that they are rewarded for their creations”.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 descr="Image result for prs logo">
            <a:extLst>
              <a:ext uri="{FF2B5EF4-FFF2-40B4-BE49-F238E27FC236}">
                <a16:creationId xmlns:a16="http://schemas.microsoft.com/office/drawing/2014/main" id="{1EA541CC-3884-4889-B004-4A745D354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642" y="856084"/>
            <a:ext cx="3385068" cy="189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944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E7C6C-DA58-4CF7-A87A-CE4789F99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811" y="1573586"/>
            <a:ext cx="912258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C52D37-FFD1-46E7-8F26-7DFE5F7DAA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71811" y="1573586"/>
            <a:ext cx="9270360" cy="500449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4800" b="1"/>
              <a:t>Registration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4800" b="1"/>
              <a:t>Collection &amp; Payment of Royalties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4800" b="1"/>
              <a:t>Licensing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4800" b="1"/>
              <a:t>Protecting Music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4800" b="1"/>
              <a:t>Supporting Music</a:t>
            </a:r>
            <a:endParaRPr lang="en-US" sz="4800" b="1" dirty="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9616D99-AEFB-4C95-84EF-5DEC698D9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D0F97023-F626-4FC5-8C2D-753B5C7F4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6146" name="Picture 2" descr="Image result for prs logo">
            <a:extLst>
              <a:ext uri="{FF2B5EF4-FFF2-40B4-BE49-F238E27FC236}">
                <a16:creationId xmlns:a16="http://schemas.microsoft.com/office/drawing/2014/main" id="{C5D4B0CB-9920-4FCE-9A0F-2963108D9E55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39" r="14539"/>
          <a:stretch>
            <a:fillRect/>
          </a:stretch>
        </p:blipFill>
        <p:spPr bwMode="auto">
          <a:xfrm>
            <a:off x="8012297" y="3097259"/>
            <a:ext cx="2493972" cy="196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00742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2D72B-96E4-4F21-B86E-BAC44249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sz="8000" b="1"/>
              <a:t>Supporting Music</a:t>
            </a:r>
            <a:r>
              <a:rPr lang="en-GB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7A347-48B7-424E-847C-C9152985A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Autofit/>
          </a:bodyPr>
          <a:lstStyle/>
          <a:p>
            <a:r>
              <a:rPr lang="en-GB" sz="6000" b="1" dirty="0"/>
              <a:t>PRS Foundation</a:t>
            </a:r>
          </a:p>
          <a:p>
            <a:r>
              <a:rPr lang="en-GB" sz="6000" b="1" dirty="0"/>
              <a:t>PRS Members’ Fund</a:t>
            </a:r>
          </a:p>
          <a:p>
            <a:r>
              <a:rPr lang="en-GB" sz="6000" b="1" dirty="0"/>
              <a:t>PRS Music Heritage Programme</a:t>
            </a:r>
          </a:p>
          <a:p>
            <a:r>
              <a:rPr lang="en-GB" sz="6000" b="1" dirty="0"/>
              <a:t>Education and Outreach</a:t>
            </a:r>
          </a:p>
          <a:p>
            <a:r>
              <a:rPr lang="en-GB" sz="6000" b="1" dirty="0"/>
              <a:t>Government Lobbying</a:t>
            </a:r>
          </a:p>
        </p:txBody>
      </p:sp>
      <p:pic>
        <p:nvPicPr>
          <p:cNvPr id="4" name="Picture 4" descr="Image result for prs logo">
            <a:extLst>
              <a:ext uri="{FF2B5EF4-FFF2-40B4-BE49-F238E27FC236}">
                <a16:creationId xmlns:a16="http://schemas.microsoft.com/office/drawing/2014/main" id="{492D6911-F14C-41BA-B609-0CFF1AAFA4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2701" y="176207"/>
            <a:ext cx="3041782" cy="170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9951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C600F-2AAA-4E1D-A0C9-D02C77C52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49" y="225166"/>
            <a:ext cx="13994363" cy="1325563"/>
          </a:xfrm>
        </p:spPr>
        <p:txBody>
          <a:bodyPr/>
          <a:lstStyle/>
          <a:p>
            <a:r>
              <a:rPr lang="en-GB" b="1">
                <a:solidFill>
                  <a:srgbClr val="000000"/>
                </a:solidFill>
              </a:rPr>
              <a:t>Phonographic Performance Limited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7068A-A856-4957-B99E-206A0C826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2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 sz="4000" b="1"/>
              <a:t>The PPL collects and distributes money on behalf of performers and record companies for the use of their recorded music. </a:t>
            </a:r>
          </a:p>
          <a:p>
            <a:pPr marL="0" indent="0">
              <a:buNone/>
            </a:pPr>
            <a:endParaRPr lang="en-GB" sz="4000" b="1"/>
          </a:p>
          <a:p>
            <a:pPr marL="0" indent="0">
              <a:buNone/>
            </a:pPr>
            <a:r>
              <a:rPr lang="en-GB" sz="4000" b="1"/>
              <a:t>PRS for Music collects and distributes money on behalf of songwriters, composers and music publishers, for the use of their musical compositions and lyrics.</a:t>
            </a:r>
          </a:p>
          <a:p>
            <a:endParaRPr lang="en-GB" dirty="0"/>
          </a:p>
        </p:txBody>
      </p:sp>
      <p:pic>
        <p:nvPicPr>
          <p:cNvPr id="7170" name="Picture 2" descr="Image result for PPL logo music">
            <a:extLst>
              <a:ext uri="{FF2B5EF4-FFF2-40B4-BE49-F238E27FC236}">
                <a16:creationId xmlns:a16="http://schemas.microsoft.com/office/drawing/2014/main" id="{91E81E34-FD92-44AA-979F-5F0DFEF418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284" y="225166"/>
            <a:ext cx="262890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2788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6" name="Straight Connector 72">
            <a:extLst>
              <a:ext uri="{FF2B5EF4-FFF2-40B4-BE49-F238E27FC236}">
                <a16:creationId xmlns:a16="http://schemas.microsoft.com/office/drawing/2014/main" id="{0B4A113E-D208-4EF0-8BAB-25FDD2E58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0814"/>
            <a:ext cx="0" cy="3710227"/>
          </a:xfrm>
          <a:prstGeom prst="line">
            <a:avLst/>
          </a:prstGeom>
          <a:ln w="19050">
            <a:solidFill>
              <a:srgbClr val="8C60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2" name="Picture 2" descr="Image result for radio Tv and online licensing music">
            <a:extLst>
              <a:ext uri="{FF2B5EF4-FFF2-40B4-BE49-F238E27FC236}">
                <a16:creationId xmlns:a16="http://schemas.microsoft.com/office/drawing/2014/main" id="{95DCA78E-5165-4679-B4A0-4B55D7F685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5616" y="1899823"/>
            <a:ext cx="6181688" cy="305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47" name="Straight Connector 74">
            <a:extLst>
              <a:ext uri="{FF2B5EF4-FFF2-40B4-BE49-F238E27FC236}">
                <a16:creationId xmlns:a16="http://schemas.microsoft.com/office/drawing/2014/main" id="{2FE16547-5205-4F0E-B809-89D18FF4C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9896" y="1573887"/>
            <a:ext cx="0" cy="3710227"/>
          </a:xfrm>
          <a:prstGeom prst="line">
            <a:avLst/>
          </a:prstGeom>
          <a:ln w="19050">
            <a:solidFill>
              <a:srgbClr val="8C60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4" descr="Image result for radio Tv and online licensing music">
            <a:extLst>
              <a:ext uri="{FF2B5EF4-FFF2-40B4-BE49-F238E27FC236}">
                <a16:creationId xmlns:a16="http://schemas.microsoft.com/office/drawing/2014/main" id="{4F620D87-0C3C-4EF3-8675-1C2D961982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72008" y="2093031"/>
            <a:ext cx="3299247" cy="26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1855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2" name="Rectangle 72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7C6F69-E499-44FF-9BF9-93C56AD68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2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This is issued by PPL PRS Ltd - a joint venture between PPL and its fellow music licensing company </a:t>
            </a:r>
            <a:r>
              <a:rPr lang="en-US" sz="2400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PRS for Music</a:t>
            </a:r>
            <a:r>
              <a:rPr lang="en-US" sz="2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, with the aim of simplifying the process of becoming licensed to play music in public.</a:t>
            </a:r>
            <a:br>
              <a:rPr lang="en-US" sz="2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68095BE6-D41D-478C-AAED-9C2420666C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172" y="1832529"/>
            <a:ext cx="2224037" cy="254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069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829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A6923-BA43-4FDC-B69F-19331339C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Sync Licensing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DAA032-6DC0-4AEA-80D9-A1BF3DDA37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1630256"/>
            <a:ext cx="7188199" cy="3594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9449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3A08F4-EC61-4795-915D-D18B05097391}"/>
              </a:ext>
            </a:extLst>
          </p:cNvPr>
          <p:cNvSpPr/>
          <p:nvPr/>
        </p:nvSpPr>
        <p:spPr>
          <a:xfrm>
            <a:off x="541176" y="1670180"/>
            <a:ext cx="11495314" cy="46259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Master Rights:</a:t>
            </a:r>
            <a:endParaRPr lang="en-GB" sz="3600" b="1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refers to the recordings themselves, the Master Rights owner has the legal right to exploit the master recordings.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Publishing Rights:</a:t>
            </a:r>
            <a:endParaRPr lang="en-GB" sz="3600" b="1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refers to the song itself, the actual music &amp; lyrics, the melodies &amp; harmonies – basically…..the song.</a:t>
            </a:r>
            <a:endParaRPr lang="en-GB" sz="3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17D543-D2B6-49BF-B7D2-AE508BF542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880" y="214605"/>
            <a:ext cx="3189903" cy="145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329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0A4EF-45DF-48BB-A2D0-F4226D88C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872" y="1271531"/>
            <a:ext cx="4426755" cy="7612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kern="1200">
                <a:latin typeface="+mj-lt"/>
                <a:ea typeface="+mj-ea"/>
                <a:cs typeface="+mj-cs"/>
              </a:rPr>
              <a:t>BPI Sync Licensing Mission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7383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2AB2EF-24E6-4D34-83E8-482758056F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-2"/>
          <a:stretch/>
        </p:blipFill>
        <p:spPr>
          <a:xfrm>
            <a:off x="5761975" y="361702"/>
            <a:ext cx="1691640" cy="1691640"/>
          </a:xfrm>
          <a:custGeom>
            <a:avLst/>
            <a:gdLst>
              <a:gd name="connsiteX0" fmla="*/ 978408 w 1956816"/>
              <a:gd name="connsiteY0" fmla="*/ 0 h 1956816"/>
              <a:gd name="connsiteX1" fmla="*/ 1956816 w 1956816"/>
              <a:gd name="connsiteY1" fmla="*/ 978408 h 1956816"/>
              <a:gd name="connsiteX2" fmla="*/ 978408 w 1956816"/>
              <a:gd name="connsiteY2" fmla="*/ 1956816 h 1956816"/>
              <a:gd name="connsiteX3" fmla="*/ 0 w 1956816"/>
              <a:gd name="connsiteY3" fmla="*/ 978408 h 1956816"/>
              <a:gd name="connsiteX4" fmla="*/ 978408 w 1956816"/>
              <a:gd name="connsiteY4" fmla="*/ 0 h 195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C7D56E2A-6C0F-4627-8E2F-399C853B4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564" y="197111"/>
            <a:ext cx="4986066" cy="3703085"/>
          </a:xfrm>
        </p:spPr>
        <p:txBody>
          <a:bodyPr anchor="t"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"The annual LA Sync Mission is a wonderful opportunity to build relationships and cement business in Hollywood’s lucrative sync market”</a:t>
            </a:r>
            <a:endParaRPr lang="en-US" sz="1800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Oval 34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196" y="2550745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9B20BE-FF8E-45C2-BC37-B0477E16E9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5933788" y="2715337"/>
            <a:ext cx="2743200" cy="2743200"/>
          </a:xfrm>
          <a:custGeom>
            <a:avLst/>
            <a:gdLst>
              <a:gd name="connsiteX0" fmla="*/ 1417320 w 2834640"/>
              <a:gd name="connsiteY0" fmla="*/ 0 h 2834640"/>
              <a:gd name="connsiteX1" fmla="*/ 2834640 w 2834640"/>
              <a:gd name="connsiteY1" fmla="*/ 1417320 h 2834640"/>
              <a:gd name="connsiteX2" fmla="*/ 1417320 w 2834640"/>
              <a:gd name="connsiteY2" fmla="*/ 2834640 h 2834640"/>
              <a:gd name="connsiteX3" fmla="*/ 0 w 2834640"/>
              <a:gd name="connsiteY3" fmla="*/ 1417320 h 2834640"/>
              <a:gd name="connsiteX4" fmla="*/ 1417320 w 2834640"/>
              <a:gd name="connsiteY4" fmla="*/ 0 h 2834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FA3C96-0DEE-4B3E-A350-D0817C8336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29" r="8272" b="4"/>
          <a:stretch/>
        </p:blipFill>
        <p:spPr>
          <a:xfrm>
            <a:off x="8278624" y="2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42" name="Freeform: Shape 36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00930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640CCAE-325C-4DD0-BB26-38BF690F3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0935"/>
            <a:ext cx="1732108" cy="2175118"/>
          </a:xfrm>
          <a:custGeom>
            <a:avLst/>
            <a:gdLst>
              <a:gd name="connsiteX0" fmla="*/ 644549 w 1732108"/>
              <a:gd name="connsiteY0" fmla="*/ 0 h 2175118"/>
              <a:gd name="connsiteX1" fmla="*/ 1732108 w 1732108"/>
              <a:gd name="connsiteY1" fmla="*/ 1087559 h 2175118"/>
              <a:gd name="connsiteX2" fmla="*/ 644549 w 1732108"/>
              <a:gd name="connsiteY2" fmla="*/ 2175118 h 2175118"/>
              <a:gd name="connsiteX3" fmla="*/ 36485 w 1732108"/>
              <a:gd name="connsiteY3" fmla="*/ 1989380 h 2175118"/>
              <a:gd name="connsiteX4" fmla="*/ 0 w 1732108"/>
              <a:gd name="connsiteY4" fmla="*/ 1959278 h 2175118"/>
              <a:gd name="connsiteX5" fmla="*/ 0 w 1732108"/>
              <a:gd name="connsiteY5" fmla="*/ 215841 h 2175118"/>
              <a:gd name="connsiteX6" fmla="*/ 36485 w 1732108"/>
              <a:gd name="connsiteY6" fmla="*/ 185738 h 2175118"/>
              <a:gd name="connsiteX7" fmla="*/ 644549 w 1732108"/>
              <a:gd name="connsiteY7" fmla="*/ 0 h 2175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2108" h="2175118">
                <a:moveTo>
                  <a:pt x="644549" y="0"/>
                </a:moveTo>
                <a:cubicBezTo>
                  <a:pt x="1245191" y="0"/>
                  <a:pt x="1732108" y="486917"/>
                  <a:pt x="1732108" y="1087559"/>
                </a:cubicBezTo>
                <a:cubicBezTo>
                  <a:pt x="1732108" y="1688201"/>
                  <a:pt x="1245191" y="2175118"/>
                  <a:pt x="644549" y="2175118"/>
                </a:cubicBezTo>
                <a:cubicBezTo>
                  <a:pt x="419308" y="2175118"/>
                  <a:pt x="210060" y="2106646"/>
                  <a:pt x="36485" y="1989380"/>
                </a:cubicBezTo>
                <a:lnTo>
                  <a:pt x="0" y="1959278"/>
                </a:lnTo>
                <a:lnTo>
                  <a:pt x="0" y="215841"/>
                </a:lnTo>
                <a:lnTo>
                  <a:pt x="36485" y="185738"/>
                </a:lnTo>
                <a:cubicBezTo>
                  <a:pt x="210060" y="68473"/>
                  <a:pt x="419308" y="0"/>
                  <a:pt x="644549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63E62E-C82B-4734-8B83-B69DFA761A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699" r="24762" b="4"/>
          <a:stretch/>
        </p:blipFill>
        <p:spPr>
          <a:xfrm>
            <a:off x="20" y="4414950"/>
            <a:ext cx="1568072" cy="1847088"/>
          </a:xfrm>
          <a:custGeom>
            <a:avLst/>
            <a:gdLst>
              <a:gd name="connsiteX0" fmla="*/ 644548 w 1568092"/>
              <a:gd name="connsiteY0" fmla="*/ 0 h 1847088"/>
              <a:gd name="connsiteX1" fmla="*/ 1568092 w 1568092"/>
              <a:gd name="connsiteY1" fmla="*/ 923544 h 1847088"/>
              <a:gd name="connsiteX2" fmla="*/ 644548 w 1568092"/>
              <a:gd name="connsiteY2" fmla="*/ 1847088 h 1847088"/>
              <a:gd name="connsiteX3" fmla="*/ 128186 w 1568092"/>
              <a:gd name="connsiteY3" fmla="*/ 1689361 h 1847088"/>
              <a:gd name="connsiteX4" fmla="*/ 0 w 1568092"/>
              <a:gd name="connsiteY4" fmla="*/ 1583598 h 1847088"/>
              <a:gd name="connsiteX5" fmla="*/ 0 w 1568092"/>
              <a:gd name="connsiteY5" fmla="*/ 263490 h 1847088"/>
              <a:gd name="connsiteX6" fmla="*/ 128186 w 1568092"/>
              <a:gd name="connsiteY6" fmla="*/ 157727 h 1847088"/>
              <a:gd name="connsiteX7" fmla="*/ 644548 w 1568092"/>
              <a:gd name="connsiteY7" fmla="*/ 0 h 1847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68092" h="1847088">
                <a:moveTo>
                  <a:pt x="644548" y="0"/>
                </a:moveTo>
                <a:cubicBezTo>
                  <a:pt x="1154607" y="0"/>
                  <a:pt x="1568092" y="413485"/>
                  <a:pt x="1568092" y="923544"/>
                </a:cubicBezTo>
                <a:cubicBezTo>
                  <a:pt x="1568092" y="1433603"/>
                  <a:pt x="1154607" y="1847088"/>
                  <a:pt x="644548" y="1847088"/>
                </a:cubicBezTo>
                <a:cubicBezTo>
                  <a:pt x="453276" y="1847088"/>
                  <a:pt x="275584" y="1788942"/>
                  <a:pt x="128186" y="1689361"/>
                </a:cubicBezTo>
                <a:lnTo>
                  <a:pt x="0" y="1583598"/>
                </a:lnTo>
                <a:lnTo>
                  <a:pt x="0" y="263490"/>
                </a:lnTo>
                <a:lnTo>
                  <a:pt x="128186" y="157727"/>
                </a:lnTo>
                <a:cubicBezTo>
                  <a:pt x="275584" y="58147"/>
                  <a:pt x="453276" y="0"/>
                  <a:pt x="644548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1ED037-1A66-4EC3-BD49-36C24B36450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590" r="5" b="5"/>
          <a:stretch/>
        </p:blipFill>
        <p:spPr>
          <a:xfrm>
            <a:off x="1866382" y="4769536"/>
            <a:ext cx="3950208" cy="2088462"/>
          </a:xfrm>
          <a:custGeom>
            <a:avLst/>
            <a:gdLst>
              <a:gd name="connsiteX0" fmla="*/ 1975104 w 3950208"/>
              <a:gd name="connsiteY0" fmla="*/ 0 h 2088462"/>
              <a:gd name="connsiteX1" fmla="*/ 3950208 w 3950208"/>
              <a:gd name="connsiteY1" fmla="*/ 1975104 h 2088462"/>
              <a:gd name="connsiteX2" fmla="*/ 3944484 w 3950208"/>
              <a:gd name="connsiteY2" fmla="*/ 2088462 h 2088462"/>
              <a:gd name="connsiteX3" fmla="*/ 5724 w 3950208"/>
              <a:gd name="connsiteY3" fmla="*/ 2088462 h 2088462"/>
              <a:gd name="connsiteX4" fmla="*/ 0 w 3950208"/>
              <a:gd name="connsiteY4" fmla="*/ 1975104 h 2088462"/>
              <a:gd name="connsiteX5" fmla="*/ 1975104 w 3950208"/>
              <a:gd name="connsiteY5" fmla="*/ 0 h 2088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299992-D231-429E-A15A-9F5767497CF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2554" r="-2" b="-2"/>
          <a:stretch/>
        </p:blipFill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44758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71B61-371E-4930-A2E1-B9ED835648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11729"/>
            <a:ext cx="9144000" cy="3020036"/>
          </a:xfrm>
        </p:spPr>
        <p:txBody>
          <a:bodyPr>
            <a:normAutofit fontScale="90000"/>
          </a:bodyPr>
          <a:lstStyle/>
          <a:p>
            <a:br>
              <a:rPr lang="en-GB" sz="9600" dirty="0"/>
            </a:br>
            <a:br>
              <a:rPr lang="en-GB" sz="9600" dirty="0"/>
            </a:br>
            <a:br>
              <a:rPr lang="en-GB" sz="9600" dirty="0"/>
            </a:br>
            <a:r>
              <a:rPr lang="en-GB" sz="9600" b="1" dirty="0"/>
              <a:t>Thank You</a:t>
            </a:r>
            <a:br>
              <a:rPr lang="en-GB" sz="9600" dirty="0"/>
            </a:br>
            <a:endParaRPr lang="en-GB" sz="9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765CF3-30D2-4371-A025-C3E527101E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910194" cy="2916208"/>
          </a:xfrm>
        </p:spPr>
        <p:txBody>
          <a:bodyPr>
            <a:normAutofit/>
          </a:bodyPr>
          <a:lstStyle/>
          <a:p>
            <a:r>
              <a:rPr lang="en-GB" sz="5400" dirty="0">
                <a:hlinkClick r:id="rId2"/>
              </a:rPr>
              <a:t>julianwall24@gmail.com</a:t>
            </a:r>
            <a:endParaRPr lang="en-GB" sz="5400" dirty="0"/>
          </a:p>
          <a:p>
            <a:endParaRPr lang="en-GB" sz="5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547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238</Words>
  <Application>Microsoft Office PowerPoint</Application>
  <PresentationFormat>Widescreen</PresentationFormat>
  <Paragraphs>34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Julian Wall.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Supporting Music </vt:lpstr>
      <vt:lpstr>Phonographic Performance Limited</vt:lpstr>
      <vt:lpstr>PowerPoint Presentation</vt:lpstr>
      <vt:lpstr>This is issued by PPL PRS Ltd - a joint venture between PPL and its fellow music licensing company PRS for Music, with the aim of simplifying the process of becoming licensed to play music in public. </vt:lpstr>
      <vt:lpstr>Sync Licensing</vt:lpstr>
      <vt:lpstr>PowerPoint Presentation</vt:lpstr>
      <vt:lpstr>BPI Sync Licensing Mission</vt:lpstr>
      <vt:lpstr>   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Julian Wall.</dc:title>
  <dc:creator>Charlotte Wall</dc:creator>
  <cp:lastModifiedBy>Charlotte Wall</cp:lastModifiedBy>
  <cp:revision>2</cp:revision>
  <dcterms:created xsi:type="dcterms:W3CDTF">2019-10-22T14:29:11Z</dcterms:created>
  <dcterms:modified xsi:type="dcterms:W3CDTF">2019-10-22T14:44:22Z</dcterms:modified>
</cp:coreProperties>
</file>