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661BE7-3707-448E-BBD5-57DF4D62DB82}" type="doc">
      <dgm:prSet loTypeId="urn:microsoft.com/office/officeart/2005/8/layout/hierarchy1" loCatId="hierarchy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DE9C83B-4C9B-4A9B-AA70-107882C3FF37}">
      <dgm:prSet/>
      <dgm:spPr/>
      <dgm:t>
        <a:bodyPr/>
        <a:lstStyle/>
        <a:p>
          <a:r>
            <a:rPr lang="en-US" dirty="0"/>
            <a:t>ACCA7032 </a:t>
          </a:r>
        </a:p>
      </dgm:t>
    </dgm:pt>
    <dgm:pt modelId="{D958C956-D9D0-405B-AAB1-8E4B160FC3B5}" type="parTrans" cxnId="{A4BF3C68-5F39-405F-863D-05291CD87FFB}">
      <dgm:prSet/>
      <dgm:spPr/>
      <dgm:t>
        <a:bodyPr/>
        <a:lstStyle/>
        <a:p>
          <a:endParaRPr lang="en-US"/>
        </a:p>
      </dgm:t>
    </dgm:pt>
    <dgm:pt modelId="{B1A37877-6FC1-4406-9F95-0D0D2A9CAA95}" type="sibTrans" cxnId="{A4BF3C68-5F39-405F-863D-05291CD87FFB}">
      <dgm:prSet/>
      <dgm:spPr/>
      <dgm:t>
        <a:bodyPr/>
        <a:lstStyle/>
        <a:p>
          <a:endParaRPr lang="en-US"/>
        </a:p>
      </dgm:t>
    </dgm:pt>
    <dgm:pt modelId="{F6AF2BB6-D416-48EF-AEE3-A83F53F370BC}" type="pres">
      <dgm:prSet presAssocID="{62661BE7-3707-448E-BBD5-57DF4D62DB8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A1419F-A809-4329-8F51-FE485BA78BE4}" type="pres">
      <dgm:prSet presAssocID="{EDE9C83B-4C9B-4A9B-AA70-107882C3FF37}" presName="hierRoot1" presStyleCnt="0"/>
      <dgm:spPr/>
    </dgm:pt>
    <dgm:pt modelId="{25AC3F97-CB95-44DE-A63F-ECBEFDC9F53F}" type="pres">
      <dgm:prSet presAssocID="{EDE9C83B-4C9B-4A9B-AA70-107882C3FF37}" presName="composite" presStyleCnt="0"/>
      <dgm:spPr/>
    </dgm:pt>
    <dgm:pt modelId="{6CC2DAD8-07DA-4458-94CC-DB197573CEB1}" type="pres">
      <dgm:prSet presAssocID="{EDE9C83B-4C9B-4A9B-AA70-107882C3FF37}" presName="background" presStyleLbl="node0" presStyleIdx="0" presStyleCnt="1"/>
      <dgm:spPr/>
    </dgm:pt>
    <dgm:pt modelId="{F38687E7-0B08-4A46-844C-F785AB56034D}" type="pres">
      <dgm:prSet presAssocID="{EDE9C83B-4C9B-4A9B-AA70-107882C3FF37}" presName="text" presStyleLbl="fgAcc0" presStyleIdx="0" presStyleCnt="1">
        <dgm:presLayoutVars>
          <dgm:chPref val="3"/>
        </dgm:presLayoutVars>
      </dgm:prSet>
      <dgm:spPr/>
    </dgm:pt>
    <dgm:pt modelId="{311FDA8C-B366-4DC1-B016-3FF973EEC027}" type="pres">
      <dgm:prSet presAssocID="{EDE9C83B-4C9B-4A9B-AA70-107882C3FF37}" presName="hierChild2" presStyleCnt="0"/>
      <dgm:spPr/>
    </dgm:pt>
  </dgm:ptLst>
  <dgm:cxnLst>
    <dgm:cxn modelId="{53800244-5FD3-43F5-BD6E-12E825AA873B}" type="presOf" srcId="{EDE9C83B-4C9B-4A9B-AA70-107882C3FF37}" destId="{F38687E7-0B08-4A46-844C-F785AB56034D}" srcOrd="0" destOrd="0" presId="urn:microsoft.com/office/officeart/2005/8/layout/hierarchy1"/>
    <dgm:cxn modelId="{A4BF3C68-5F39-405F-863D-05291CD87FFB}" srcId="{62661BE7-3707-448E-BBD5-57DF4D62DB82}" destId="{EDE9C83B-4C9B-4A9B-AA70-107882C3FF37}" srcOrd="0" destOrd="0" parTransId="{D958C956-D9D0-405B-AAB1-8E4B160FC3B5}" sibTransId="{B1A37877-6FC1-4406-9F95-0D0D2A9CAA95}"/>
    <dgm:cxn modelId="{105BFCC4-E0BA-4C0C-B9A4-658FC4022DD9}" type="presOf" srcId="{62661BE7-3707-448E-BBD5-57DF4D62DB82}" destId="{F6AF2BB6-D416-48EF-AEE3-A83F53F370BC}" srcOrd="0" destOrd="0" presId="urn:microsoft.com/office/officeart/2005/8/layout/hierarchy1"/>
    <dgm:cxn modelId="{07BA29D9-5689-4198-A055-30D88EF40D99}" type="presParOf" srcId="{F6AF2BB6-D416-48EF-AEE3-A83F53F370BC}" destId="{DCA1419F-A809-4329-8F51-FE485BA78BE4}" srcOrd="0" destOrd="0" presId="urn:microsoft.com/office/officeart/2005/8/layout/hierarchy1"/>
    <dgm:cxn modelId="{29DF67EA-E563-43E7-B2B7-3DF749EC7346}" type="presParOf" srcId="{DCA1419F-A809-4329-8F51-FE485BA78BE4}" destId="{25AC3F97-CB95-44DE-A63F-ECBEFDC9F53F}" srcOrd="0" destOrd="0" presId="urn:microsoft.com/office/officeart/2005/8/layout/hierarchy1"/>
    <dgm:cxn modelId="{E7A82B3A-A03D-4D8A-B83D-249D46A70E9B}" type="presParOf" srcId="{25AC3F97-CB95-44DE-A63F-ECBEFDC9F53F}" destId="{6CC2DAD8-07DA-4458-94CC-DB197573CEB1}" srcOrd="0" destOrd="0" presId="urn:microsoft.com/office/officeart/2005/8/layout/hierarchy1"/>
    <dgm:cxn modelId="{357B56F9-1714-4763-8B6C-9F71698F1304}" type="presParOf" srcId="{25AC3F97-CB95-44DE-A63F-ECBEFDC9F53F}" destId="{F38687E7-0B08-4A46-844C-F785AB56034D}" srcOrd="1" destOrd="0" presId="urn:microsoft.com/office/officeart/2005/8/layout/hierarchy1"/>
    <dgm:cxn modelId="{C3C52ACC-6A5A-4C3E-A4A5-2B9A1E41A50E}" type="presParOf" srcId="{DCA1419F-A809-4329-8F51-FE485BA78BE4}" destId="{311FDA8C-B366-4DC1-B016-3FF973EEC02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95C391-7E8D-4707-B97C-C4CF4407F846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335213D-CC7C-4327-98EA-BF3A6454BCF9}">
      <dgm:prSet custT="1"/>
      <dgm:spPr/>
      <dgm:t>
        <a:bodyPr/>
        <a:lstStyle/>
        <a:p>
          <a:r>
            <a:rPr lang="en-US" sz="2400" dirty="0"/>
            <a:t>This presentation demonstrates the design, implementation, and validation of an enterprise network security solution using Check Point </a:t>
          </a:r>
          <a:r>
            <a:rPr lang="en-US" sz="2400" dirty="0" err="1"/>
            <a:t>GAiA</a:t>
          </a:r>
          <a:r>
            <a:rPr lang="en-US" sz="2400" dirty="0"/>
            <a:t>.</a:t>
          </a:r>
        </a:p>
      </dgm:t>
    </dgm:pt>
    <dgm:pt modelId="{1A6FE48D-5100-4237-95AF-7E8CAF151097}" type="parTrans" cxnId="{0CE9C20B-77A7-4C3B-8725-91725EE89FB1}">
      <dgm:prSet/>
      <dgm:spPr/>
      <dgm:t>
        <a:bodyPr/>
        <a:lstStyle/>
        <a:p>
          <a:endParaRPr lang="en-US"/>
        </a:p>
      </dgm:t>
    </dgm:pt>
    <dgm:pt modelId="{C3F64D43-2B49-4076-96F5-59B0D4EAC669}" type="sibTrans" cxnId="{0CE9C20B-77A7-4C3B-8725-91725EE89FB1}">
      <dgm:prSet/>
      <dgm:spPr/>
      <dgm:t>
        <a:bodyPr/>
        <a:lstStyle/>
        <a:p>
          <a:endParaRPr lang="en-US"/>
        </a:p>
      </dgm:t>
    </dgm:pt>
    <dgm:pt modelId="{F3A7707A-2D67-4854-9B32-116F75560740}" type="pres">
      <dgm:prSet presAssocID="{4795C391-7E8D-4707-B97C-C4CF4407F846}" presName="vert0" presStyleCnt="0">
        <dgm:presLayoutVars>
          <dgm:dir/>
          <dgm:animOne val="branch"/>
          <dgm:animLvl val="lvl"/>
        </dgm:presLayoutVars>
      </dgm:prSet>
      <dgm:spPr/>
    </dgm:pt>
    <dgm:pt modelId="{83CACF13-383F-4BDB-B769-FFC8E74DE692}" type="pres">
      <dgm:prSet presAssocID="{C335213D-CC7C-4327-98EA-BF3A6454BCF9}" presName="thickLine" presStyleLbl="alignNode1" presStyleIdx="0" presStyleCnt="1"/>
      <dgm:spPr/>
    </dgm:pt>
    <dgm:pt modelId="{F62D6B47-112D-4529-AA51-A59A8EE46442}" type="pres">
      <dgm:prSet presAssocID="{C335213D-CC7C-4327-98EA-BF3A6454BCF9}" presName="horz1" presStyleCnt="0"/>
      <dgm:spPr/>
    </dgm:pt>
    <dgm:pt modelId="{F7F8A6C4-0CF7-4E44-8096-9113E84C89D8}" type="pres">
      <dgm:prSet presAssocID="{C335213D-CC7C-4327-98EA-BF3A6454BCF9}" presName="tx1" presStyleLbl="revTx" presStyleIdx="0" presStyleCnt="1"/>
      <dgm:spPr/>
    </dgm:pt>
    <dgm:pt modelId="{27111BB1-9E31-4C21-B91E-8226E3BACA15}" type="pres">
      <dgm:prSet presAssocID="{C335213D-CC7C-4327-98EA-BF3A6454BCF9}" presName="vert1" presStyleCnt="0"/>
      <dgm:spPr/>
    </dgm:pt>
  </dgm:ptLst>
  <dgm:cxnLst>
    <dgm:cxn modelId="{0CE9C20B-77A7-4C3B-8725-91725EE89FB1}" srcId="{4795C391-7E8D-4707-B97C-C4CF4407F846}" destId="{C335213D-CC7C-4327-98EA-BF3A6454BCF9}" srcOrd="0" destOrd="0" parTransId="{1A6FE48D-5100-4237-95AF-7E8CAF151097}" sibTransId="{C3F64D43-2B49-4076-96F5-59B0D4EAC669}"/>
    <dgm:cxn modelId="{A48E283A-2677-4C75-B8E8-6E2057D848C3}" type="presOf" srcId="{4795C391-7E8D-4707-B97C-C4CF4407F846}" destId="{F3A7707A-2D67-4854-9B32-116F75560740}" srcOrd="0" destOrd="0" presId="urn:microsoft.com/office/officeart/2008/layout/LinedList"/>
    <dgm:cxn modelId="{13CD83DE-AA03-43CC-8D2F-ECE3C4D8A7BA}" type="presOf" srcId="{C335213D-CC7C-4327-98EA-BF3A6454BCF9}" destId="{F7F8A6C4-0CF7-4E44-8096-9113E84C89D8}" srcOrd="0" destOrd="0" presId="urn:microsoft.com/office/officeart/2008/layout/LinedList"/>
    <dgm:cxn modelId="{A0FF7654-D1FA-4E13-984D-CB862F3A7022}" type="presParOf" srcId="{F3A7707A-2D67-4854-9B32-116F75560740}" destId="{83CACF13-383F-4BDB-B769-FFC8E74DE692}" srcOrd="0" destOrd="0" presId="urn:microsoft.com/office/officeart/2008/layout/LinedList"/>
    <dgm:cxn modelId="{B097C495-98A3-46E4-A786-95A1C2B5CA52}" type="presParOf" srcId="{F3A7707A-2D67-4854-9B32-116F75560740}" destId="{F62D6B47-112D-4529-AA51-A59A8EE46442}" srcOrd="1" destOrd="0" presId="urn:microsoft.com/office/officeart/2008/layout/LinedList"/>
    <dgm:cxn modelId="{781BD063-2196-46F3-B688-2D654C7F91B5}" type="presParOf" srcId="{F62D6B47-112D-4529-AA51-A59A8EE46442}" destId="{F7F8A6C4-0CF7-4E44-8096-9113E84C89D8}" srcOrd="0" destOrd="0" presId="urn:microsoft.com/office/officeart/2008/layout/LinedList"/>
    <dgm:cxn modelId="{A1D3ADE3-3B0B-4786-82DA-A8881FB7EAF3}" type="presParOf" srcId="{F62D6B47-112D-4529-AA51-A59A8EE46442}" destId="{27111BB1-9E31-4C21-B91E-8226E3BACA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E00BF1-5012-4327-8841-D64FB318AF1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495646-21F8-4187-B97C-2F43733004C9}">
      <dgm:prSet/>
      <dgm:spPr/>
      <dgm:t>
        <a:bodyPr/>
        <a:lstStyle/>
        <a:p>
          <a:r>
            <a:rPr lang="en-US"/>
            <a:t>Evidence provided via screenshots and live validation.</a:t>
          </a:r>
        </a:p>
      </dgm:t>
    </dgm:pt>
    <dgm:pt modelId="{D9008C68-D95F-4239-A666-6A6771470112}" type="parTrans" cxnId="{CEE4F077-18EE-45C6-A213-CEDA5847A938}">
      <dgm:prSet/>
      <dgm:spPr/>
      <dgm:t>
        <a:bodyPr/>
        <a:lstStyle/>
        <a:p>
          <a:endParaRPr lang="en-US"/>
        </a:p>
      </dgm:t>
    </dgm:pt>
    <dgm:pt modelId="{B844E8DE-2B89-4BF0-B645-C36FF8B856CD}" type="sibTrans" cxnId="{CEE4F077-18EE-45C6-A213-CEDA5847A938}">
      <dgm:prSet/>
      <dgm:spPr/>
      <dgm:t>
        <a:bodyPr/>
        <a:lstStyle/>
        <a:p>
          <a:endParaRPr lang="en-US"/>
        </a:p>
      </dgm:t>
    </dgm:pt>
    <dgm:pt modelId="{3B9A73F4-5E26-48C1-87A8-9CF997728117}">
      <dgm:prSet/>
      <dgm:spPr/>
      <dgm:t>
        <a:bodyPr/>
        <a:lstStyle/>
        <a:p>
          <a:r>
            <a:rPr lang="en-US"/>
            <a:t>No system reinstallation required during demo.</a:t>
          </a:r>
        </a:p>
      </dgm:t>
    </dgm:pt>
    <dgm:pt modelId="{4DAE9E13-B7FA-4906-A617-8EFCE2AD334D}" type="parTrans" cxnId="{B747B2F8-13B6-4D84-88BD-C9D1E792A2B4}">
      <dgm:prSet/>
      <dgm:spPr/>
      <dgm:t>
        <a:bodyPr/>
        <a:lstStyle/>
        <a:p>
          <a:endParaRPr lang="en-US"/>
        </a:p>
      </dgm:t>
    </dgm:pt>
    <dgm:pt modelId="{DC280717-C70C-49E4-983B-F47C4079EEF0}" type="sibTrans" cxnId="{B747B2F8-13B6-4D84-88BD-C9D1E792A2B4}">
      <dgm:prSet/>
      <dgm:spPr/>
      <dgm:t>
        <a:bodyPr/>
        <a:lstStyle/>
        <a:p>
          <a:endParaRPr lang="en-US"/>
        </a:p>
      </dgm:t>
    </dgm:pt>
    <dgm:pt modelId="{B9BA8FC7-A462-43DA-9CF9-83243057E2B3}" type="pres">
      <dgm:prSet presAssocID="{1FE00BF1-5012-4327-8841-D64FB318AF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5D855E9-F616-43E0-9D64-8E70AE12B12F}" type="pres">
      <dgm:prSet presAssocID="{A1495646-21F8-4187-B97C-2F43733004C9}" presName="hierRoot1" presStyleCnt="0"/>
      <dgm:spPr/>
    </dgm:pt>
    <dgm:pt modelId="{BE2BD2DF-2683-45AD-8996-08AC87F360F5}" type="pres">
      <dgm:prSet presAssocID="{A1495646-21F8-4187-B97C-2F43733004C9}" presName="composite" presStyleCnt="0"/>
      <dgm:spPr/>
    </dgm:pt>
    <dgm:pt modelId="{634BDC2B-2AF6-41F6-A954-9DD554CD0C90}" type="pres">
      <dgm:prSet presAssocID="{A1495646-21F8-4187-B97C-2F43733004C9}" presName="background" presStyleLbl="node0" presStyleIdx="0" presStyleCnt="2"/>
      <dgm:spPr/>
    </dgm:pt>
    <dgm:pt modelId="{69808993-B650-4584-A5C8-30C1E2C588BA}" type="pres">
      <dgm:prSet presAssocID="{A1495646-21F8-4187-B97C-2F43733004C9}" presName="text" presStyleLbl="fgAcc0" presStyleIdx="0" presStyleCnt="2">
        <dgm:presLayoutVars>
          <dgm:chPref val="3"/>
        </dgm:presLayoutVars>
      </dgm:prSet>
      <dgm:spPr/>
    </dgm:pt>
    <dgm:pt modelId="{0F119FD1-F1CC-418B-954D-5A72151261B3}" type="pres">
      <dgm:prSet presAssocID="{A1495646-21F8-4187-B97C-2F43733004C9}" presName="hierChild2" presStyleCnt="0"/>
      <dgm:spPr/>
    </dgm:pt>
    <dgm:pt modelId="{B71F2C33-61B2-4AEF-BAAC-0996183482D7}" type="pres">
      <dgm:prSet presAssocID="{3B9A73F4-5E26-48C1-87A8-9CF997728117}" presName="hierRoot1" presStyleCnt="0"/>
      <dgm:spPr/>
    </dgm:pt>
    <dgm:pt modelId="{594FA353-8ED5-4C15-85A2-FC957FEBB298}" type="pres">
      <dgm:prSet presAssocID="{3B9A73F4-5E26-48C1-87A8-9CF997728117}" presName="composite" presStyleCnt="0"/>
      <dgm:spPr/>
    </dgm:pt>
    <dgm:pt modelId="{918962E6-E390-4F50-B1EF-391B5CA54A2B}" type="pres">
      <dgm:prSet presAssocID="{3B9A73F4-5E26-48C1-87A8-9CF997728117}" presName="background" presStyleLbl="node0" presStyleIdx="1" presStyleCnt="2"/>
      <dgm:spPr/>
    </dgm:pt>
    <dgm:pt modelId="{1997407C-F275-4BAB-8158-A922E7CC6C5E}" type="pres">
      <dgm:prSet presAssocID="{3B9A73F4-5E26-48C1-87A8-9CF997728117}" presName="text" presStyleLbl="fgAcc0" presStyleIdx="1" presStyleCnt="2">
        <dgm:presLayoutVars>
          <dgm:chPref val="3"/>
        </dgm:presLayoutVars>
      </dgm:prSet>
      <dgm:spPr/>
    </dgm:pt>
    <dgm:pt modelId="{59C7F63C-6E2E-47D3-8846-CD2A60E68B85}" type="pres">
      <dgm:prSet presAssocID="{3B9A73F4-5E26-48C1-87A8-9CF997728117}" presName="hierChild2" presStyleCnt="0"/>
      <dgm:spPr/>
    </dgm:pt>
  </dgm:ptLst>
  <dgm:cxnLst>
    <dgm:cxn modelId="{F58A1A6D-810B-4A21-A03F-5281F91FBED0}" type="presOf" srcId="{A1495646-21F8-4187-B97C-2F43733004C9}" destId="{69808993-B650-4584-A5C8-30C1E2C588BA}" srcOrd="0" destOrd="0" presId="urn:microsoft.com/office/officeart/2005/8/layout/hierarchy1"/>
    <dgm:cxn modelId="{CEE4F077-18EE-45C6-A213-CEDA5847A938}" srcId="{1FE00BF1-5012-4327-8841-D64FB318AF17}" destId="{A1495646-21F8-4187-B97C-2F43733004C9}" srcOrd="0" destOrd="0" parTransId="{D9008C68-D95F-4239-A666-6A6771470112}" sibTransId="{B844E8DE-2B89-4BF0-B645-C36FF8B856CD}"/>
    <dgm:cxn modelId="{8EBF70C7-1388-429F-A1F2-F972782F98E9}" type="presOf" srcId="{3B9A73F4-5E26-48C1-87A8-9CF997728117}" destId="{1997407C-F275-4BAB-8158-A922E7CC6C5E}" srcOrd="0" destOrd="0" presId="urn:microsoft.com/office/officeart/2005/8/layout/hierarchy1"/>
    <dgm:cxn modelId="{B747B2F8-13B6-4D84-88BD-C9D1E792A2B4}" srcId="{1FE00BF1-5012-4327-8841-D64FB318AF17}" destId="{3B9A73F4-5E26-48C1-87A8-9CF997728117}" srcOrd="1" destOrd="0" parTransId="{4DAE9E13-B7FA-4906-A617-8EFCE2AD334D}" sibTransId="{DC280717-C70C-49E4-983B-F47C4079EEF0}"/>
    <dgm:cxn modelId="{2F79D0FC-AF7D-4CB4-A320-FA4B2F01CAD2}" type="presOf" srcId="{1FE00BF1-5012-4327-8841-D64FB318AF17}" destId="{B9BA8FC7-A462-43DA-9CF9-83243057E2B3}" srcOrd="0" destOrd="0" presId="urn:microsoft.com/office/officeart/2005/8/layout/hierarchy1"/>
    <dgm:cxn modelId="{E02A50CC-20F2-4F0E-A20B-0D4B00D4F1BA}" type="presParOf" srcId="{B9BA8FC7-A462-43DA-9CF9-83243057E2B3}" destId="{85D855E9-F616-43E0-9D64-8E70AE12B12F}" srcOrd="0" destOrd="0" presId="urn:microsoft.com/office/officeart/2005/8/layout/hierarchy1"/>
    <dgm:cxn modelId="{A97C83A9-29CA-4D67-85D5-4EC6E40AA02B}" type="presParOf" srcId="{85D855E9-F616-43E0-9D64-8E70AE12B12F}" destId="{BE2BD2DF-2683-45AD-8996-08AC87F360F5}" srcOrd="0" destOrd="0" presId="urn:microsoft.com/office/officeart/2005/8/layout/hierarchy1"/>
    <dgm:cxn modelId="{E73DA938-02C6-4D22-83A7-F61A4BF682A8}" type="presParOf" srcId="{BE2BD2DF-2683-45AD-8996-08AC87F360F5}" destId="{634BDC2B-2AF6-41F6-A954-9DD554CD0C90}" srcOrd="0" destOrd="0" presId="urn:microsoft.com/office/officeart/2005/8/layout/hierarchy1"/>
    <dgm:cxn modelId="{0633819D-5CEB-4B2B-9771-17E2357EF1FD}" type="presParOf" srcId="{BE2BD2DF-2683-45AD-8996-08AC87F360F5}" destId="{69808993-B650-4584-A5C8-30C1E2C588BA}" srcOrd="1" destOrd="0" presId="urn:microsoft.com/office/officeart/2005/8/layout/hierarchy1"/>
    <dgm:cxn modelId="{C5CAE197-5CA4-486A-BC20-BFE36F2E3FE1}" type="presParOf" srcId="{85D855E9-F616-43E0-9D64-8E70AE12B12F}" destId="{0F119FD1-F1CC-418B-954D-5A72151261B3}" srcOrd="1" destOrd="0" presId="urn:microsoft.com/office/officeart/2005/8/layout/hierarchy1"/>
    <dgm:cxn modelId="{86A6CD52-4F96-4492-9D2A-6C3E61CFE873}" type="presParOf" srcId="{B9BA8FC7-A462-43DA-9CF9-83243057E2B3}" destId="{B71F2C33-61B2-4AEF-BAAC-0996183482D7}" srcOrd="1" destOrd="0" presId="urn:microsoft.com/office/officeart/2005/8/layout/hierarchy1"/>
    <dgm:cxn modelId="{6462FBFD-2087-409E-9D8B-54540D978350}" type="presParOf" srcId="{B71F2C33-61B2-4AEF-BAAC-0996183482D7}" destId="{594FA353-8ED5-4C15-85A2-FC957FEBB298}" srcOrd="0" destOrd="0" presId="urn:microsoft.com/office/officeart/2005/8/layout/hierarchy1"/>
    <dgm:cxn modelId="{0557F691-BD40-42C3-A48B-4AE8127A177D}" type="presParOf" srcId="{594FA353-8ED5-4C15-85A2-FC957FEBB298}" destId="{918962E6-E390-4F50-B1EF-391B5CA54A2B}" srcOrd="0" destOrd="0" presId="urn:microsoft.com/office/officeart/2005/8/layout/hierarchy1"/>
    <dgm:cxn modelId="{1460EB65-8B07-4841-82CC-0351ABBFAD37}" type="presParOf" srcId="{594FA353-8ED5-4C15-85A2-FC957FEBB298}" destId="{1997407C-F275-4BAB-8158-A922E7CC6C5E}" srcOrd="1" destOrd="0" presId="urn:microsoft.com/office/officeart/2005/8/layout/hierarchy1"/>
    <dgm:cxn modelId="{E8B5488B-7762-499B-8E0E-A08BAB4CDF7B}" type="presParOf" srcId="{B71F2C33-61B2-4AEF-BAAC-0996183482D7}" destId="{59C7F63C-6E2E-47D3-8846-CD2A60E68B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D22F6FE-D911-47A9-96D3-64D93C4C0F7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BF7A870-737C-4CBC-A658-B2841F202942}">
      <dgm:prSet/>
      <dgm:spPr/>
      <dgm:t>
        <a:bodyPr/>
        <a:lstStyle/>
        <a:p>
          <a:pPr>
            <a:defRPr cap="all"/>
          </a:pPr>
          <a:r>
            <a:rPr lang="en-US"/>
            <a:t>A-SMS – Security Management Server</a:t>
          </a:r>
        </a:p>
      </dgm:t>
    </dgm:pt>
    <dgm:pt modelId="{40A996BC-04DF-4F6A-BD59-EA7F7D6D88AA}" type="parTrans" cxnId="{EF9A2896-C79B-4DD3-875C-A78EE74CC46C}">
      <dgm:prSet/>
      <dgm:spPr/>
      <dgm:t>
        <a:bodyPr/>
        <a:lstStyle/>
        <a:p>
          <a:endParaRPr lang="en-US"/>
        </a:p>
      </dgm:t>
    </dgm:pt>
    <dgm:pt modelId="{17392D7B-71EA-479A-BC5A-A68E252B53A0}" type="sibTrans" cxnId="{EF9A2896-C79B-4DD3-875C-A78EE74CC46C}">
      <dgm:prSet/>
      <dgm:spPr/>
      <dgm:t>
        <a:bodyPr/>
        <a:lstStyle/>
        <a:p>
          <a:endParaRPr lang="en-US"/>
        </a:p>
      </dgm:t>
    </dgm:pt>
    <dgm:pt modelId="{353A7445-A467-49A6-80D2-63C19825F1AB}">
      <dgm:prSet/>
      <dgm:spPr/>
      <dgm:t>
        <a:bodyPr/>
        <a:lstStyle/>
        <a:p>
          <a:pPr>
            <a:defRPr cap="all"/>
          </a:pPr>
          <a:r>
            <a:rPr lang="en-US"/>
            <a:t>A-GW – Security Gateway</a:t>
          </a:r>
        </a:p>
      </dgm:t>
    </dgm:pt>
    <dgm:pt modelId="{A829CFF0-DDE9-4B81-99AF-7B0199235C96}" type="parTrans" cxnId="{E102363B-13EB-423E-966F-CAE3320B6BD5}">
      <dgm:prSet/>
      <dgm:spPr/>
      <dgm:t>
        <a:bodyPr/>
        <a:lstStyle/>
        <a:p>
          <a:endParaRPr lang="en-US"/>
        </a:p>
      </dgm:t>
    </dgm:pt>
    <dgm:pt modelId="{0C0F930B-4B30-4827-BDA9-38192E9CBF96}" type="sibTrans" cxnId="{E102363B-13EB-423E-966F-CAE3320B6BD5}">
      <dgm:prSet/>
      <dgm:spPr/>
      <dgm:t>
        <a:bodyPr/>
        <a:lstStyle/>
        <a:p>
          <a:endParaRPr lang="en-US"/>
        </a:p>
      </dgm:t>
    </dgm:pt>
    <dgm:pt modelId="{E3617693-BF5A-49C2-A58E-7289AEE66512}">
      <dgm:prSet/>
      <dgm:spPr/>
      <dgm:t>
        <a:bodyPr/>
        <a:lstStyle/>
        <a:p>
          <a:pPr>
            <a:defRPr cap="all"/>
          </a:pPr>
          <a:r>
            <a:rPr lang="en-US"/>
            <a:t>A-GUI – SmartConsole Client</a:t>
          </a:r>
        </a:p>
      </dgm:t>
    </dgm:pt>
    <dgm:pt modelId="{0C05CD06-2F61-4D7B-81D5-660535EF5E9A}" type="parTrans" cxnId="{B9AD17F1-1386-4B04-A76D-914B15FD3683}">
      <dgm:prSet/>
      <dgm:spPr/>
      <dgm:t>
        <a:bodyPr/>
        <a:lstStyle/>
        <a:p>
          <a:endParaRPr lang="en-US"/>
        </a:p>
      </dgm:t>
    </dgm:pt>
    <dgm:pt modelId="{99FD8E07-9B64-4A2F-B37A-AD7B5DD8B4BB}" type="sibTrans" cxnId="{B9AD17F1-1386-4B04-A76D-914B15FD3683}">
      <dgm:prSet/>
      <dgm:spPr/>
      <dgm:t>
        <a:bodyPr/>
        <a:lstStyle/>
        <a:p>
          <a:endParaRPr lang="en-US"/>
        </a:p>
      </dgm:t>
    </dgm:pt>
    <dgm:pt modelId="{0619E3AD-B3B7-4EF7-844D-BA548173A5D2}" type="pres">
      <dgm:prSet presAssocID="{FD22F6FE-D911-47A9-96D3-64D93C4C0F7F}" presName="root" presStyleCnt="0">
        <dgm:presLayoutVars>
          <dgm:dir/>
          <dgm:resizeHandles val="exact"/>
        </dgm:presLayoutVars>
      </dgm:prSet>
      <dgm:spPr/>
    </dgm:pt>
    <dgm:pt modelId="{B83853CB-2A42-4088-8DF7-FB2153869410}" type="pres">
      <dgm:prSet presAssocID="{0BF7A870-737C-4CBC-A658-B2841F202942}" presName="compNode" presStyleCnt="0"/>
      <dgm:spPr/>
    </dgm:pt>
    <dgm:pt modelId="{8B95B63C-65B6-4C05-B7BC-8E3EB73BD686}" type="pres">
      <dgm:prSet presAssocID="{0BF7A870-737C-4CBC-A658-B2841F202942}" presName="iconBgRect" presStyleLbl="bgShp" presStyleIdx="0" presStyleCnt="3"/>
      <dgm:spPr/>
    </dgm:pt>
    <dgm:pt modelId="{E46A7A90-13E2-4683-A157-0AA2104C5A03}" type="pres">
      <dgm:prSet presAssocID="{0BF7A870-737C-4CBC-A658-B2841F2029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2B99D318-103D-4963-B094-50A53ACBB8F0}" type="pres">
      <dgm:prSet presAssocID="{0BF7A870-737C-4CBC-A658-B2841F202942}" presName="spaceRect" presStyleCnt="0"/>
      <dgm:spPr/>
    </dgm:pt>
    <dgm:pt modelId="{71519405-3561-4A30-B755-B9E50FE99D6E}" type="pres">
      <dgm:prSet presAssocID="{0BF7A870-737C-4CBC-A658-B2841F202942}" presName="textRect" presStyleLbl="revTx" presStyleIdx="0" presStyleCnt="3">
        <dgm:presLayoutVars>
          <dgm:chMax val="1"/>
          <dgm:chPref val="1"/>
        </dgm:presLayoutVars>
      </dgm:prSet>
      <dgm:spPr/>
    </dgm:pt>
    <dgm:pt modelId="{09EDE061-A46A-431D-8320-61964DA19006}" type="pres">
      <dgm:prSet presAssocID="{17392D7B-71EA-479A-BC5A-A68E252B53A0}" presName="sibTrans" presStyleCnt="0"/>
      <dgm:spPr/>
    </dgm:pt>
    <dgm:pt modelId="{E2464422-CB28-4D79-AA0C-01D8F18C3C2B}" type="pres">
      <dgm:prSet presAssocID="{353A7445-A467-49A6-80D2-63C19825F1AB}" presName="compNode" presStyleCnt="0"/>
      <dgm:spPr/>
    </dgm:pt>
    <dgm:pt modelId="{3FE1D7BE-74A9-4C12-8E8C-081CB3B0DA6D}" type="pres">
      <dgm:prSet presAssocID="{353A7445-A467-49A6-80D2-63C19825F1AB}" presName="iconBgRect" presStyleLbl="bgShp" presStyleIdx="1" presStyleCnt="3"/>
      <dgm:spPr/>
    </dgm:pt>
    <dgm:pt modelId="{62293837-B378-4399-A6CD-18BC06FA17C3}" type="pres">
      <dgm:prSet presAssocID="{353A7445-A467-49A6-80D2-63C19825F1A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1ED6997E-848E-4914-8671-BD9FE32FA9AD}" type="pres">
      <dgm:prSet presAssocID="{353A7445-A467-49A6-80D2-63C19825F1AB}" presName="spaceRect" presStyleCnt="0"/>
      <dgm:spPr/>
    </dgm:pt>
    <dgm:pt modelId="{42F68D78-DEF1-4C33-AD91-6D33412FA700}" type="pres">
      <dgm:prSet presAssocID="{353A7445-A467-49A6-80D2-63C19825F1AB}" presName="textRect" presStyleLbl="revTx" presStyleIdx="1" presStyleCnt="3">
        <dgm:presLayoutVars>
          <dgm:chMax val="1"/>
          <dgm:chPref val="1"/>
        </dgm:presLayoutVars>
      </dgm:prSet>
      <dgm:spPr/>
    </dgm:pt>
    <dgm:pt modelId="{15A67EB2-1D5E-40FE-A8E6-43B9E2D9205C}" type="pres">
      <dgm:prSet presAssocID="{0C0F930B-4B30-4827-BDA9-38192E9CBF96}" presName="sibTrans" presStyleCnt="0"/>
      <dgm:spPr/>
    </dgm:pt>
    <dgm:pt modelId="{9AC0F9E8-DAFA-4702-9F08-8911C1064B03}" type="pres">
      <dgm:prSet presAssocID="{E3617693-BF5A-49C2-A58E-7289AEE66512}" presName="compNode" presStyleCnt="0"/>
      <dgm:spPr/>
    </dgm:pt>
    <dgm:pt modelId="{FC4FB7FB-4FE9-4132-8989-21574A41079C}" type="pres">
      <dgm:prSet presAssocID="{E3617693-BF5A-49C2-A58E-7289AEE66512}" presName="iconBgRect" presStyleLbl="bgShp" presStyleIdx="2" presStyleCnt="3"/>
      <dgm:spPr/>
    </dgm:pt>
    <dgm:pt modelId="{442BA32D-94CF-4D09-88F0-518BD3F60E9F}" type="pres">
      <dgm:prSet presAssocID="{E3617693-BF5A-49C2-A58E-7289AEE6651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8D4736BC-42E2-4939-A201-8A4BEDC6FAF6}" type="pres">
      <dgm:prSet presAssocID="{E3617693-BF5A-49C2-A58E-7289AEE66512}" presName="spaceRect" presStyleCnt="0"/>
      <dgm:spPr/>
    </dgm:pt>
    <dgm:pt modelId="{C5E15768-7321-49B5-9FB1-5A40E2C727E0}" type="pres">
      <dgm:prSet presAssocID="{E3617693-BF5A-49C2-A58E-7289AEE6651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2D4880E-800D-4307-A235-0237DB1F664B}" type="presOf" srcId="{FD22F6FE-D911-47A9-96D3-64D93C4C0F7F}" destId="{0619E3AD-B3B7-4EF7-844D-BA548173A5D2}" srcOrd="0" destOrd="0" presId="urn:microsoft.com/office/officeart/2018/5/layout/IconCircleLabelList"/>
    <dgm:cxn modelId="{E102363B-13EB-423E-966F-CAE3320B6BD5}" srcId="{FD22F6FE-D911-47A9-96D3-64D93C4C0F7F}" destId="{353A7445-A467-49A6-80D2-63C19825F1AB}" srcOrd="1" destOrd="0" parTransId="{A829CFF0-DDE9-4B81-99AF-7B0199235C96}" sibTransId="{0C0F930B-4B30-4827-BDA9-38192E9CBF96}"/>
    <dgm:cxn modelId="{C1EAA17C-CA55-4F19-A759-39AA6CFE7EAF}" type="presOf" srcId="{0BF7A870-737C-4CBC-A658-B2841F202942}" destId="{71519405-3561-4A30-B755-B9E50FE99D6E}" srcOrd="0" destOrd="0" presId="urn:microsoft.com/office/officeart/2018/5/layout/IconCircleLabelList"/>
    <dgm:cxn modelId="{B0A31E85-74F8-475F-9704-F3DEB152A2B4}" type="presOf" srcId="{E3617693-BF5A-49C2-A58E-7289AEE66512}" destId="{C5E15768-7321-49B5-9FB1-5A40E2C727E0}" srcOrd="0" destOrd="0" presId="urn:microsoft.com/office/officeart/2018/5/layout/IconCircleLabelList"/>
    <dgm:cxn modelId="{EF9A2896-C79B-4DD3-875C-A78EE74CC46C}" srcId="{FD22F6FE-D911-47A9-96D3-64D93C4C0F7F}" destId="{0BF7A870-737C-4CBC-A658-B2841F202942}" srcOrd="0" destOrd="0" parTransId="{40A996BC-04DF-4F6A-BD59-EA7F7D6D88AA}" sibTransId="{17392D7B-71EA-479A-BC5A-A68E252B53A0}"/>
    <dgm:cxn modelId="{B9AD17F1-1386-4B04-A76D-914B15FD3683}" srcId="{FD22F6FE-D911-47A9-96D3-64D93C4C0F7F}" destId="{E3617693-BF5A-49C2-A58E-7289AEE66512}" srcOrd="2" destOrd="0" parTransId="{0C05CD06-2F61-4D7B-81D5-660535EF5E9A}" sibTransId="{99FD8E07-9B64-4A2F-B37A-AD7B5DD8B4BB}"/>
    <dgm:cxn modelId="{EA7640F5-550A-4F4D-8B16-28B4C9550E5C}" type="presOf" srcId="{353A7445-A467-49A6-80D2-63C19825F1AB}" destId="{42F68D78-DEF1-4C33-AD91-6D33412FA700}" srcOrd="0" destOrd="0" presId="urn:microsoft.com/office/officeart/2018/5/layout/IconCircleLabelList"/>
    <dgm:cxn modelId="{2FDA8869-B8C3-4AD5-BA1A-76AF77DCE295}" type="presParOf" srcId="{0619E3AD-B3B7-4EF7-844D-BA548173A5D2}" destId="{B83853CB-2A42-4088-8DF7-FB2153869410}" srcOrd="0" destOrd="0" presId="urn:microsoft.com/office/officeart/2018/5/layout/IconCircleLabelList"/>
    <dgm:cxn modelId="{7EA2EDE8-0E4A-404E-B3A5-50A0D5EA163F}" type="presParOf" srcId="{B83853CB-2A42-4088-8DF7-FB2153869410}" destId="{8B95B63C-65B6-4C05-B7BC-8E3EB73BD686}" srcOrd="0" destOrd="0" presId="urn:microsoft.com/office/officeart/2018/5/layout/IconCircleLabelList"/>
    <dgm:cxn modelId="{CBDFCD33-1103-4D68-9F1C-BB537E16E0AE}" type="presParOf" srcId="{B83853CB-2A42-4088-8DF7-FB2153869410}" destId="{E46A7A90-13E2-4683-A157-0AA2104C5A03}" srcOrd="1" destOrd="0" presId="urn:microsoft.com/office/officeart/2018/5/layout/IconCircleLabelList"/>
    <dgm:cxn modelId="{299A9BCB-CAD0-4802-9407-79A2040FAF9E}" type="presParOf" srcId="{B83853CB-2A42-4088-8DF7-FB2153869410}" destId="{2B99D318-103D-4963-B094-50A53ACBB8F0}" srcOrd="2" destOrd="0" presId="urn:microsoft.com/office/officeart/2018/5/layout/IconCircleLabelList"/>
    <dgm:cxn modelId="{FB151D83-2D6B-47DA-B9DB-D2BC892AF475}" type="presParOf" srcId="{B83853CB-2A42-4088-8DF7-FB2153869410}" destId="{71519405-3561-4A30-B755-B9E50FE99D6E}" srcOrd="3" destOrd="0" presId="urn:microsoft.com/office/officeart/2018/5/layout/IconCircleLabelList"/>
    <dgm:cxn modelId="{CB1ACB3C-568F-477C-8EC2-8E8BD13BD624}" type="presParOf" srcId="{0619E3AD-B3B7-4EF7-844D-BA548173A5D2}" destId="{09EDE061-A46A-431D-8320-61964DA19006}" srcOrd="1" destOrd="0" presId="urn:microsoft.com/office/officeart/2018/5/layout/IconCircleLabelList"/>
    <dgm:cxn modelId="{1EAB2538-627A-4285-8C5C-8BC7FA7B72DB}" type="presParOf" srcId="{0619E3AD-B3B7-4EF7-844D-BA548173A5D2}" destId="{E2464422-CB28-4D79-AA0C-01D8F18C3C2B}" srcOrd="2" destOrd="0" presId="urn:microsoft.com/office/officeart/2018/5/layout/IconCircleLabelList"/>
    <dgm:cxn modelId="{304D5B78-1AB1-42A5-9EBE-62C7E6977E66}" type="presParOf" srcId="{E2464422-CB28-4D79-AA0C-01D8F18C3C2B}" destId="{3FE1D7BE-74A9-4C12-8E8C-081CB3B0DA6D}" srcOrd="0" destOrd="0" presId="urn:microsoft.com/office/officeart/2018/5/layout/IconCircleLabelList"/>
    <dgm:cxn modelId="{87064027-11C3-4FE9-A9F5-B41D423BFAC5}" type="presParOf" srcId="{E2464422-CB28-4D79-AA0C-01D8F18C3C2B}" destId="{62293837-B378-4399-A6CD-18BC06FA17C3}" srcOrd="1" destOrd="0" presId="urn:microsoft.com/office/officeart/2018/5/layout/IconCircleLabelList"/>
    <dgm:cxn modelId="{94EC23E0-D00B-4D23-A58D-3B6688ADADA1}" type="presParOf" srcId="{E2464422-CB28-4D79-AA0C-01D8F18C3C2B}" destId="{1ED6997E-848E-4914-8671-BD9FE32FA9AD}" srcOrd="2" destOrd="0" presId="urn:microsoft.com/office/officeart/2018/5/layout/IconCircleLabelList"/>
    <dgm:cxn modelId="{1AC000B6-B6A7-48DD-8FF5-876ABF5675FF}" type="presParOf" srcId="{E2464422-CB28-4D79-AA0C-01D8F18C3C2B}" destId="{42F68D78-DEF1-4C33-AD91-6D33412FA700}" srcOrd="3" destOrd="0" presId="urn:microsoft.com/office/officeart/2018/5/layout/IconCircleLabelList"/>
    <dgm:cxn modelId="{4C513D77-0EDD-4F93-899A-12C538951F24}" type="presParOf" srcId="{0619E3AD-B3B7-4EF7-844D-BA548173A5D2}" destId="{15A67EB2-1D5E-40FE-A8E6-43B9E2D9205C}" srcOrd="3" destOrd="0" presId="urn:microsoft.com/office/officeart/2018/5/layout/IconCircleLabelList"/>
    <dgm:cxn modelId="{A40D0543-0470-4FD8-99FC-E673DAAA7EE9}" type="presParOf" srcId="{0619E3AD-B3B7-4EF7-844D-BA548173A5D2}" destId="{9AC0F9E8-DAFA-4702-9F08-8911C1064B03}" srcOrd="4" destOrd="0" presId="urn:microsoft.com/office/officeart/2018/5/layout/IconCircleLabelList"/>
    <dgm:cxn modelId="{C4B9FA08-54D5-44ED-BB55-FF01A8ACC5A2}" type="presParOf" srcId="{9AC0F9E8-DAFA-4702-9F08-8911C1064B03}" destId="{FC4FB7FB-4FE9-4132-8989-21574A41079C}" srcOrd="0" destOrd="0" presId="urn:microsoft.com/office/officeart/2018/5/layout/IconCircleLabelList"/>
    <dgm:cxn modelId="{26671E19-24CA-4AC6-90C2-AB6C4DF76275}" type="presParOf" srcId="{9AC0F9E8-DAFA-4702-9F08-8911C1064B03}" destId="{442BA32D-94CF-4D09-88F0-518BD3F60E9F}" srcOrd="1" destOrd="0" presId="urn:microsoft.com/office/officeart/2018/5/layout/IconCircleLabelList"/>
    <dgm:cxn modelId="{3BAFE4C1-AA3E-4E7B-8B31-698D912B2E29}" type="presParOf" srcId="{9AC0F9E8-DAFA-4702-9F08-8911C1064B03}" destId="{8D4736BC-42E2-4939-A201-8A4BEDC6FAF6}" srcOrd="2" destOrd="0" presId="urn:microsoft.com/office/officeart/2018/5/layout/IconCircleLabelList"/>
    <dgm:cxn modelId="{803041AF-9CB9-47FF-B5B8-692393FF1793}" type="presParOf" srcId="{9AC0F9E8-DAFA-4702-9F08-8911C1064B03}" destId="{C5E15768-7321-49B5-9FB1-5A40E2C727E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AE3059D-74EA-4668-BA1A-1897D515E7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0A26DA3-497E-4057-8C09-3C167048D6B1}">
      <dgm:prSet/>
      <dgm:spPr/>
      <dgm:t>
        <a:bodyPr/>
        <a:lstStyle/>
        <a:p>
          <a:pPr>
            <a:defRPr cap="all"/>
          </a:pPr>
          <a:r>
            <a:rPr lang="en-US"/>
            <a:t>A-GW eth0: 10.1.1.1 (Management)</a:t>
          </a:r>
        </a:p>
      </dgm:t>
    </dgm:pt>
    <dgm:pt modelId="{77DCD2F4-0FBD-4378-8510-2B6A9081526C}" type="parTrans" cxnId="{D989D98C-6A44-4013-A185-6A8BBC943E0C}">
      <dgm:prSet/>
      <dgm:spPr/>
      <dgm:t>
        <a:bodyPr/>
        <a:lstStyle/>
        <a:p>
          <a:endParaRPr lang="en-US"/>
        </a:p>
      </dgm:t>
    </dgm:pt>
    <dgm:pt modelId="{0D922E0F-035B-44E4-B01B-DFA3B9329816}" type="sibTrans" cxnId="{D989D98C-6A44-4013-A185-6A8BBC943E0C}">
      <dgm:prSet/>
      <dgm:spPr/>
      <dgm:t>
        <a:bodyPr/>
        <a:lstStyle/>
        <a:p>
          <a:endParaRPr lang="en-US"/>
        </a:p>
      </dgm:t>
    </dgm:pt>
    <dgm:pt modelId="{57B9AE70-F379-44A4-AB0E-D25C43E4880F}">
      <dgm:prSet/>
      <dgm:spPr/>
      <dgm:t>
        <a:bodyPr/>
        <a:lstStyle/>
        <a:p>
          <a:pPr>
            <a:defRPr cap="all"/>
          </a:pPr>
          <a:r>
            <a:rPr lang="en-US"/>
            <a:t>A-GW eth1: 192.168.1.254 (Internal)</a:t>
          </a:r>
        </a:p>
      </dgm:t>
    </dgm:pt>
    <dgm:pt modelId="{13C6F6E9-69ED-4F40-AE49-03E10D17BCC9}" type="parTrans" cxnId="{E8CEE0C2-093B-448F-A773-DA92B590E92E}">
      <dgm:prSet/>
      <dgm:spPr/>
      <dgm:t>
        <a:bodyPr/>
        <a:lstStyle/>
        <a:p>
          <a:endParaRPr lang="en-US"/>
        </a:p>
      </dgm:t>
    </dgm:pt>
    <dgm:pt modelId="{F404CC62-38C9-46E1-BB41-0CEF26BB0638}" type="sibTrans" cxnId="{E8CEE0C2-093B-448F-A773-DA92B590E92E}">
      <dgm:prSet/>
      <dgm:spPr/>
      <dgm:t>
        <a:bodyPr/>
        <a:lstStyle/>
        <a:p>
          <a:endParaRPr lang="en-US"/>
        </a:p>
      </dgm:t>
    </dgm:pt>
    <dgm:pt modelId="{70644C4D-67C2-4F65-919B-A5E551DCE981}">
      <dgm:prSet/>
      <dgm:spPr/>
      <dgm:t>
        <a:bodyPr/>
        <a:lstStyle/>
        <a:p>
          <a:pPr>
            <a:defRPr cap="all"/>
          </a:pPr>
          <a:r>
            <a:rPr lang="en-US"/>
            <a:t>A-GW eth2: 20.0.0.1 (External)</a:t>
          </a:r>
        </a:p>
      </dgm:t>
    </dgm:pt>
    <dgm:pt modelId="{61BF11B6-3D4F-46E9-BDB7-3D2A5AEF0B45}" type="parTrans" cxnId="{FC65EBAA-85A4-49F6-ADF1-A9B7E01B6DB5}">
      <dgm:prSet/>
      <dgm:spPr/>
      <dgm:t>
        <a:bodyPr/>
        <a:lstStyle/>
        <a:p>
          <a:endParaRPr lang="en-US"/>
        </a:p>
      </dgm:t>
    </dgm:pt>
    <dgm:pt modelId="{088D3F3E-06CC-4A76-A90D-FA23D6B0755F}" type="sibTrans" cxnId="{FC65EBAA-85A4-49F6-ADF1-A9B7E01B6DB5}">
      <dgm:prSet/>
      <dgm:spPr/>
      <dgm:t>
        <a:bodyPr/>
        <a:lstStyle/>
        <a:p>
          <a:endParaRPr lang="en-US"/>
        </a:p>
      </dgm:t>
    </dgm:pt>
    <dgm:pt modelId="{DD0530F7-1514-4B72-87B1-8CE13B9D1A89}">
      <dgm:prSet/>
      <dgm:spPr/>
      <dgm:t>
        <a:bodyPr/>
        <a:lstStyle/>
        <a:p>
          <a:pPr>
            <a:defRPr cap="all"/>
          </a:pPr>
          <a:r>
            <a:rPr lang="en-US"/>
            <a:t>A-SMS: 10.1.1.101</a:t>
          </a:r>
        </a:p>
      </dgm:t>
    </dgm:pt>
    <dgm:pt modelId="{B6476802-2E88-4399-A01F-E7DFCF476ADE}" type="parTrans" cxnId="{3EBD1FF8-8C90-4DCE-9618-089703B36CE7}">
      <dgm:prSet/>
      <dgm:spPr/>
      <dgm:t>
        <a:bodyPr/>
        <a:lstStyle/>
        <a:p>
          <a:endParaRPr lang="en-US"/>
        </a:p>
      </dgm:t>
    </dgm:pt>
    <dgm:pt modelId="{D2E7833C-0477-4907-863C-93DB8FFE77EB}" type="sibTrans" cxnId="{3EBD1FF8-8C90-4DCE-9618-089703B36CE7}">
      <dgm:prSet/>
      <dgm:spPr/>
      <dgm:t>
        <a:bodyPr/>
        <a:lstStyle/>
        <a:p>
          <a:endParaRPr lang="en-US"/>
        </a:p>
      </dgm:t>
    </dgm:pt>
    <dgm:pt modelId="{10652364-E18C-4547-A66B-B421E7DAC332}" type="pres">
      <dgm:prSet presAssocID="{5AE3059D-74EA-4668-BA1A-1897D515E72B}" presName="root" presStyleCnt="0">
        <dgm:presLayoutVars>
          <dgm:dir/>
          <dgm:resizeHandles val="exact"/>
        </dgm:presLayoutVars>
      </dgm:prSet>
      <dgm:spPr/>
    </dgm:pt>
    <dgm:pt modelId="{EF43E94A-A460-442A-A2CC-1DD39E3894DB}" type="pres">
      <dgm:prSet presAssocID="{10A26DA3-497E-4057-8C09-3C167048D6B1}" presName="compNode" presStyleCnt="0"/>
      <dgm:spPr/>
    </dgm:pt>
    <dgm:pt modelId="{872897F5-271C-4452-B4AB-28A577D32E27}" type="pres">
      <dgm:prSet presAssocID="{10A26DA3-497E-4057-8C09-3C167048D6B1}" presName="iconBgRect" presStyleLbl="bgShp" presStyleIdx="0" presStyleCnt="4"/>
      <dgm:spPr/>
    </dgm:pt>
    <dgm:pt modelId="{82049C05-5132-450C-B5BD-217D5D033779}" type="pres">
      <dgm:prSet presAssocID="{10A26DA3-497E-4057-8C09-3C167048D6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6E39826B-032F-4B11-9141-876D2992D714}" type="pres">
      <dgm:prSet presAssocID="{10A26DA3-497E-4057-8C09-3C167048D6B1}" presName="spaceRect" presStyleCnt="0"/>
      <dgm:spPr/>
    </dgm:pt>
    <dgm:pt modelId="{0F75F692-2A40-4465-8FA4-A638D678591C}" type="pres">
      <dgm:prSet presAssocID="{10A26DA3-497E-4057-8C09-3C167048D6B1}" presName="textRect" presStyleLbl="revTx" presStyleIdx="0" presStyleCnt="4">
        <dgm:presLayoutVars>
          <dgm:chMax val="1"/>
          <dgm:chPref val="1"/>
        </dgm:presLayoutVars>
      </dgm:prSet>
      <dgm:spPr/>
    </dgm:pt>
    <dgm:pt modelId="{70C4E3DB-DB3D-486A-9695-899886C93CDD}" type="pres">
      <dgm:prSet presAssocID="{0D922E0F-035B-44E4-B01B-DFA3B9329816}" presName="sibTrans" presStyleCnt="0"/>
      <dgm:spPr/>
    </dgm:pt>
    <dgm:pt modelId="{984DEC79-2745-4E87-A2F9-37A78B347427}" type="pres">
      <dgm:prSet presAssocID="{57B9AE70-F379-44A4-AB0E-D25C43E4880F}" presName="compNode" presStyleCnt="0"/>
      <dgm:spPr/>
    </dgm:pt>
    <dgm:pt modelId="{EC89389D-FDB6-48D6-96C4-87A6BEA5BF02}" type="pres">
      <dgm:prSet presAssocID="{57B9AE70-F379-44A4-AB0E-D25C43E4880F}" presName="iconBgRect" presStyleLbl="bgShp" presStyleIdx="1" presStyleCnt="4"/>
      <dgm:spPr/>
    </dgm:pt>
    <dgm:pt modelId="{6923062A-018E-46AE-BB4B-6DAEB9DD0C8E}" type="pres">
      <dgm:prSet presAssocID="{57B9AE70-F379-44A4-AB0E-D25C43E488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98B4D925-C191-4D35-A2A8-E2326E4ECE37}" type="pres">
      <dgm:prSet presAssocID="{57B9AE70-F379-44A4-AB0E-D25C43E4880F}" presName="spaceRect" presStyleCnt="0"/>
      <dgm:spPr/>
    </dgm:pt>
    <dgm:pt modelId="{7F50D97B-2BD0-4C52-9315-EF1DEE2FAC1C}" type="pres">
      <dgm:prSet presAssocID="{57B9AE70-F379-44A4-AB0E-D25C43E4880F}" presName="textRect" presStyleLbl="revTx" presStyleIdx="1" presStyleCnt="4">
        <dgm:presLayoutVars>
          <dgm:chMax val="1"/>
          <dgm:chPref val="1"/>
        </dgm:presLayoutVars>
      </dgm:prSet>
      <dgm:spPr/>
    </dgm:pt>
    <dgm:pt modelId="{6CC4C215-AD35-43FE-9A6F-F40D821857B4}" type="pres">
      <dgm:prSet presAssocID="{F404CC62-38C9-46E1-BB41-0CEF26BB0638}" presName="sibTrans" presStyleCnt="0"/>
      <dgm:spPr/>
    </dgm:pt>
    <dgm:pt modelId="{C5D853BE-0EED-42B5-B46D-AB637E0A450E}" type="pres">
      <dgm:prSet presAssocID="{70644C4D-67C2-4F65-919B-A5E551DCE981}" presName="compNode" presStyleCnt="0"/>
      <dgm:spPr/>
    </dgm:pt>
    <dgm:pt modelId="{0AE3AF26-981B-4501-801E-7850FE8E5E3B}" type="pres">
      <dgm:prSet presAssocID="{70644C4D-67C2-4F65-919B-A5E551DCE981}" presName="iconBgRect" presStyleLbl="bgShp" presStyleIdx="2" presStyleCnt="4"/>
      <dgm:spPr/>
    </dgm:pt>
    <dgm:pt modelId="{391F85D9-7ED3-490C-926D-FDD966A98D35}" type="pres">
      <dgm:prSet presAssocID="{70644C4D-67C2-4F65-919B-A5E551DCE98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9FCBB629-193B-4B01-8668-094FD5997822}" type="pres">
      <dgm:prSet presAssocID="{70644C4D-67C2-4F65-919B-A5E551DCE981}" presName="spaceRect" presStyleCnt="0"/>
      <dgm:spPr/>
    </dgm:pt>
    <dgm:pt modelId="{C861C355-AFEE-491C-8B9E-619075A4163F}" type="pres">
      <dgm:prSet presAssocID="{70644C4D-67C2-4F65-919B-A5E551DCE981}" presName="textRect" presStyleLbl="revTx" presStyleIdx="2" presStyleCnt="4">
        <dgm:presLayoutVars>
          <dgm:chMax val="1"/>
          <dgm:chPref val="1"/>
        </dgm:presLayoutVars>
      </dgm:prSet>
      <dgm:spPr/>
    </dgm:pt>
    <dgm:pt modelId="{432E8311-B9BB-48C2-A253-988BB40C2F0B}" type="pres">
      <dgm:prSet presAssocID="{088D3F3E-06CC-4A76-A90D-FA23D6B0755F}" presName="sibTrans" presStyleCnt="0"/>
      <dgm:spPr/>
    </dgm:pt>
    <dgm:pt modelId="{45E02827-796F-4FD1-8B6B-658D6301AB9D}" type="pres">
      <dgm:prSet presAssocID="{DD0530F7-1514-4B72-87B1-8CE13B9D1A89}" presName="compNode" presStyleCnt="0"/>
      <dgm:spPr/>
    </dgm:pt>
    <dgm:pt modelId="{DBAAD92F-0AE9-4352-BF39-DFFFCF1C1378}" type="pres">
      <dgm:prSet presAssocID="{DD0530F7-1514-4B72-87B1-8CE13B9D1A89}" presName="iconBgRect" presStyleLbl="bgShp" presStyleIdx="3" presStyleCnt="4"/>
      <dgm:spPr/>
    </dgm:pt>
    <dgm:pt modelId="{76F60D13-B196-4336-A826-B2498CB717E9}" type="pres">
      <dgm:prSet presAssocID="{DD0530F7-1514-4B72-87B1-8CE13B9D1A8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45682D8-685F-4730-9626-1F30E4DCB346}" type="pres">
      <dgm:prSet presAssocID="{DD0530F7-1514-4B72-87B1-8CE13B9D1A89}" presName="spaceRect" presStyleCnt="0"/>
      <dgm:spPr/>
    </dgm:pt>
    <dgm:pt modelId="{62218C2B-75A5-462A-B19F-BE49AE86E241}" type="pres">
      <dgm:prSet presAssocID="{DD0530F7-1514-4B72-87B1-8CE13B9D1A8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47DAC12-E7F9-4410-ACC6-D012F91DF9D7}" type="presOf" srcId="{10A26DA3-497E-4057-8C09-3C167048D6B1}" destId="{0F75F692-2A40-4465-8FA4-A638D678591C}" srcOrd="0" destOrd="0" presId="urn:microsoft.com/office/officeart/2018/5/layout/IconCircleLabelList"/>
    <dgm:cxn modelId="{3CF22725-4082-4558-A009-2E05CB948DB9}" type="presOf" srcId="{5AE3059D-74EA-4668-BA1A-1897D515E72B}" destId="{10652364-E18C-4547-A66B-B421E7DAC332}" srcOrd="0" destOrd="0" presId="urn:microsoft.com/office/officeart/2018/5/layout/IconCircleLabelList"/>
    <dgm:cxn modelId="{87A24179-EE42-4037-996B-503A1CB9EC49}" type="presOf" srcId="{DD0530F7-1514-4B72-87B1-8CE13B9D1A89}" destId="{62218C2B-75A5-462A-B19F-BE49AE86E241}" srcOrd="0" destOrd="0" presId="urn:microsoft.com/office/officeart/2018/5/layout/IconCircleLabelList"/>
    <dgm:cxn modelId="{D989D98C-6A44-4013-A185-6A8BBC943E0C}" srcId="{5AE3059D-74EA-4668-BA1A-1897D515E72B}" destId="{10A26DA3-497E-4057-8C09-3C167048D6B1}" srcOrd="0" destOrd="0" parTransId="{77DCD2F4-0FBD-4378-8510-2B6A9081526C}" sibTransId="{0D922E0F-035B-44E4-B01B-DFA3B9329816}"/>
    <dgm:cxn modelId="{FC65EBAA-85A4-49F6-ADF1-A9B7E01B6DB5}" srcId="{5AE3059D-74EA-4668-BA1A-1897D515E72B}" destId="{70644C4D-67C2-4F65-919B-A5E551DCE981}" srcOrd="2" destOrd="0" parTransId="{61BF11B6-3D4F-46E9-BDB7-3D2A5AEF0B45}" sibTransId="{088D3F3E-06CC-4A76-A90D-FA23D6B0755F}"/>
    <dgm:cxn modelId="{E8CEE0C2-093B-448F-A773-DA92B590E92E}" srcId="{5AE3059D-74EA-4668-BA1A-1897D515E72B}" destId="{57B9AE70-F379-44A4-AB0E-D25C43E4880F}" srcOrd="1" destOrd="0" parTransId="{13C6F6E9-69ED-4F40-AE49-03E10D17BCC9}" sibTransId="{F404CC62-38C9-46E1-BB41-0CEF26BB0638}"/>
    <dgm:cxn modelId="{6024C4C6-BE1F-4DD2-B508-CC476091FFB3}" type="presOf" srcId="{57B9AE70-F379-44A4-AB0E-D25C43E4880F}" destId="{7F50D97B-2BD0-4C52-9315-EF1DEE2FAC1C}" srcOrd="0" destOrd="0" presId="urn:microsoft.com/office/officeart/2018/5/layout/IconCircleLabelList"/>
    <dgm:cxn modelId="{67BA80E5-934C-42F2-978E-A43F0101ACBA}" type="presOf" srcId="{70644C4D-67C2-4F65-919B-A5E551DCE981}" destId="{C861C355-AFEE-491C-8B9E-619075A4163F}" srcOrd="0" destOrd="0" presId="urn:microsoft.com/office/officeart/2018/5/layout/IconCircleLabelList"/>
    <dgm:cxn modelId="{3EBD1FF8-8C90-4DCE-9618-089703B36CE7}" srcId="{5AE3059D-74EA-4668-BA1A-1897D515E72B}" destId="{DD0530F7-1514-4B72-87B1-8CE13B9D1A89}" srcOrd="3" destOrd="0" parTransId="{B6476802-2E88-4399-A01F-E7DFCF476ADE}" sibTransId="{D2E7833C-0477-4907-863C-93DB8FFE77EB}"/>
    <dgm:cxn modelId="{37EE7258-EB00-4787-A559-AF3673F24891}" type="presParOf" srcId="{10652364-E18C-4547-A66B-B421E7DAC332}" destId="{EF43E94A-A460-442A-A2CC-1DD39E3894DB}" srcOrd="0" destOrd="0" presId="urn:microsoft.com/office/officeart/2018/5/layout/IconCircleLabelList"/>
    <dgm:cxn modelId="{F953421B-9C7E-40B2-84CF-2F834163A33F}" type="presParOf" srcId="{EF43E94A-A460-442A-A2CC-1DD39E3894DB}" destId="{872897F5-271C-4452-B4AB-28A577D32E27}" srcOrd="0" destOrd="0" presId="urn:microsoft.com/office/officeart/2018/5/layout/IconCircleLabelList"/>
    <dgm:cxn modelId="{EEB98A96-AC84-4CF1-94D1-F220CB31A1E8}" type="presParOf" srcId="{EF43E94A-A460-442A-A2CC-1DD39E3894DB}" destId="{82049C05-5132-450C-B5BD-217D5D033779}" srcOrd="1" destOrd="0" presId="urn:microsoft.com/office/officeart/2018/5/layout/IconCircleLabelList"/>
    <dgm:cxn modelId="{C00913CD-BE91-4F74-8879-300372B5CBEF}" type="presParOf" srcId="{EF43E94A-A460-442A-A2CC-1DD39E3894DB}" destId="{6E39826B-032F-4B11-9141-876D2992D714}" srcOrd="2" destOrd="0" presId="urn:microsoft.com/office/officeart/2018/5/layout/IconCircleLabelList"/>
    <dgm:cxn modelId="{1D6B1B5C-0C75-4C08-9E58-C03F2F982F0C}" type="presParOf" srcId="{EF43E94A-A460-442A-A2CC-1DD39E3894DB}" destId="{0F75F692-2A40-4465-8FA4-A638D678591C}" srcOrd="3" destOrd="0" presId="urn:microsoft.com/office/officeart/2018/5/layout/IconCircleLabelList"/>
    <dgm:cxn modelId="{24A6A3A1-68F6-4674-A214-D788F1F74AEC}" type="presParOf" srcId="{10652364-E18C-4547-A66B-B421E7DAC332}" destId="{70C4E3DB-DB3D-486A-9695-899886C93CDD}" srcOrd="1" destOrd="0" presId="urn:microsoft.com/office/officeart/2018/5/layout/IconCircleLabelList"/>
    <dgm:cxn modelId="{0144B571-2068-4309-8F27-F626F735593E}" type="presParOf" srcId="{10652364-E18C-4547-A66B-B421E7DAC332}" destId="{984DEC79-2745-4E87-A2F9-37A78B347427}" srcOrd="2" destOrd="0" presId="urn:microsoft.com/office/officeart/2018/5/layout/IconCircleLabelList"/>
    <dgm:cxn modelId="{18DF0952-5D9F-4BAC-B908-AD96E2C3C8FD}" type="presParOf" srcId="{984DEC79-2745-4E87-A2F9-37A78B347427}" destId="{EC89389D-FDB6-48D6-96C4-87A6BEA5BF02}" srcOrd="0" destOrd="0" presId="urn:microsoft.com/office/officeart/2018/5/layout/IconCircleLabelList"/>
    <dgm:cxn modelId="{BBA17196-7392-418A-A049-32C013B61B7A}" type="presParOf" srcId="{984DEC79-2745-4E87-A2F9-37A78B347427}" destId="{6923062A-018E-46AE-BB4B-6DAEB9DD0C8E}" srcOrd="1" destOrd="0" presId="urn:microsoft.com/office/officeart/2018/5/layout/IconCircleLabelList"/>
    <dgm:cxn modelId="{13E9635C-2693-48A1-8A13-199E7641865C}" type="presParOf" srcId="{984DEC79-2745-4E87-A2F9-37A78B347427}" destId="{98B4D925-C191-4D35-A2A8-E2326E4ECE37}" srcOrd="2" destOrd="0" presId="urn:microsoft.com/office/officeart/2018/5/layout/IconCircleLabelList"/>
    <dgm:cxn modelId="{1ED8BFD1-7B3D-4C4D-B2F9-7F2FDABD9F3C}" type="presParOf" srcId="{984DEC79-2745-4E87-A2F9-37A78B347427}" destId="{7F50D97B-2BD0-4C52-9315-EF1DEE2FAC1C}" srcOrd="3" destOrd="0" presId="urn:microsoft.com/office/officeart/2018/5/layout/IconCircleLabelList"/>
    <dgm:cxn modelId="{6B960192-1E7C-4F39-B647-504ED0BB40A8}" type="presParOf" srcId="{10652364-E18C-4547-A66B-B421E7DAC332}" destId="{6CC4C215-AD35-43FE-9A6F-F40D821857B4}" srcOrd="3" destOrd="0" presId="urn:microsoft.com/office/officeart/2018/5/layout/IconCircleLabelList"/>
    <dgm:cxn modelId="{4451729A-29E9-47E0-A1D8-3332BCF27935}" type="presParOf" srcId="{10652364-E18C-4547-A66B-B421E7DAC332}" destId="{C5D853BE-0EED-42B5-B46D-AB637E0A450E}" srcOrd="4" destOrd="0" presId="urn:microsoft.com/office/officeart/2018/5/layout/IconCircleLabelList"/>
    <dgm:cxn modelId="{F9DB971A-7260-4CA7-8F8D-9B7CCC4EB195}" type="presParOf" srcId="{C5D853BE-0EED-42B5-B46D-AB637E0A450E}" destId="{0AE3AF26-981B-4501-801E-7850FE8E5E3B}" srcOrd="0" destOrd="0" presId="urn:microsoft.com/office/officeart/2018/5/layout/IconCircleLabelList"/>
    <dgm:cxn modelId="{F38D8EF1-B602-41A0-8A59-3353FE66E7CB}" type="presParOf" srcId="{C5D853BE-0EED-42B5-B46D-AB637E0A450E}" destId="{391F85D9-7ED3-490C-926D-FDD966A98D35}" srcOrd="1" destOrd="0" presId="urn:microsoft.com/office/officeart/2018/5/layout/IconCircleLabelList"/>
    <dgm:cxn modelId="{E48EA491-E842-43FC-B2B5-01072D666619}" type="presParOf" srcId="{C5D853BE-0EED-42B5-B46D-AB637E0A450E}" destId="{9FCBB629-193B-4B01-8668-094FD5997822}" srcOrd="2" destOrd="0" presId="urn:microsoft.com/office/officeart/2018/5/layout/IconCircleLabelList"/>
    <dgm:cxn modelId="{59E4A5B6-1348-4A1B-BE47-6FD2B221E847}" type="presParOf" srcId="{C5D853BE-0EED-42B5-B46D-AB637E0A450E}" destId="{C861C355-AFEE-491C-8B9E-619075A4163F}" srcOrd="3" destOrd="0" presId="urn:microsoft.com/office/officeart/2018/5/layout/IconCircleLabelList"/>
    <dgm:cxn modelId="{82C25BA2-DC8B-4C4F-A9B8-DCDBD83C885E}" type="presParOf" srcId="{10652364-E18C-4547-A66B-B421E7DAC332}" destId="{432E8311-B9BB-48C2-A253-988BB40C2F0B}" srcOrd="5" destOrd="0" presId="urn:microsoft.com/office/officeart/2018/5/layout/IconCircleLabelList"/>
    <dgm:cxn modelId="{E1E9AF66-DAC6-444D-A17E-EF12D0223479}" type="presParOf" srcId="{10652364-E18C-4547-A66B-B421E7DAC332}" destId="{45E02827-796F-4FD1-8B6B-658D6301AB9D}" srcOrd="6" destOrd="0" presId="urn:microsoft.com/office/officeart/2018/5/layout/IconCircleLabelList"/>
    <dgm:cxn modelId="{44BB65EF-B183-4413-B904-A1A7E070BF47}" type="presParOf" srcId="{45E02827-796F-4FD1-8B6B-658D6301AB9D}" destId="{DBAAD92F-0AE9-4352-BF39-DFFFCF1C1378}" srcOrd="0" destOrd="0" presId="urn:microsoft.com/office/officeart/2018/5/layout/IconCircleLabelList"/>
    <dgm:cxn modelId="{4F6EE47B-2A89-4D0C-ADFC-FD383D7E8F3C}" type="presParOf" srcId="{45E02827-796F-4FD1-8B6B-658D6301AB9D}" destId="{76F60D13-B196-4336-A826-B2498CB717E9}" srcOrd="1" destOrd="0" presId="urn:microsoft.com/office/officeart/2018/5/layout/IconCircleLabelList"/>
    <dgm:cxn modelId="{64B73B7B-4C88-440D-B2FA-9F48A1DA5492}" type="presParOf" srcId="{45E02827-796F-4FD1-8B6B-658D6301AB9D}" destId="{F45682D8-685F-4730-9626-1F30E4DCB346}" srcOrd="2" destOrd="0" presId="urn:microsoft.com/office/officeart/2018/5/layout/IconCircleLabelList"/>
    <dgm:cxn modelId="{EA70A4DD-9597-4840-81B1-CB65EF34F435}" type="presParOf" srcId="{45E02827-796F-4FD1-8B6B-658D6301AB9D}" destId="{62218C2B-75A5-462A-B19F-BE49AE86E24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951C09E-50F1-423E-AF91-1C9836C9AD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89EF2B54-5181-40BC-A85D-57B4775CBF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Configured as Primary Security Management Server</a:t>
          </a:r>
        </a:p>
      </dgm:t>
    </dgm:pt>
    <dgm:pt modelId="{87664144-F531-4039-AA20-7F098EFA12FB}" type="parTrans" cxnId="{303ECBAE-3032-4436-85E3-6CECE6D73938}">
      <dgm:prSet/>
      <dgm:spPr/>
      <dgm:t>
        <a:bodyPr/>
        <a:lstStyle/>
        <a:p>
          <a:endParaRPr lang="en-US"/>
        </a:p>
      </dgm:t>
    </dgm:pt>
    <dgm:pt modelId="{A6769CB8-D078-4C8E-8602-055612F29092}" type="sibTrans" cxnId="{303ECBAE-3032-4436-85E3-6CECE6D73938}">
      <dgm:prSet/>
      <dgm:spPr/>
      <dgm:t>
        <a:bodyPr/>
        <a:lstStyle/>
        <a:p>
          <a:endParaRPr lang="en-US"/>
        </a:p>
      </dgm:t>
    </dgm:pt>
    <dgm:pt modelId="{4978FA09-D00A-4257-95F5-4BF8BF6C359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DNS, NTP, API readiness verified</a:t>
          </a:r>
        </a:p>
      </dgm:t>
    </dgm:pt>
    <dgm:pt modelId="{7077DA8A-7292-44E2-9023-4765DD6A4DBD}" type="parTrans" cxnId="{4F54AE2A-A815-4E71-946E-620746B07473}">
      <dgm:prSet/>
      <dgm:spPr/>
      <dgm:t>
        <a:bodyPr/>
        <a:lstStyle/>
        <a:p>
          <a:endParaRPr lang="en-US"/>
        </a:p>
      </dgm:t>
    </dgm:pt>
    <dgm:pt modelId="{D27CEE8D-4965-49E6-B7DE-B3B267C39460}" type="sibTrans" cxnId="{4F54AE2A-A815-4E71-946E-620746B07473}">
      <dgm:prSet/>
      <dgm:spPr/>
      <dgm:t>
        <a:bodyPr/>
        <a:lstStyle/>
        <a:p>
          <a:endParaRPr lang="en-US"/>
        </a:p>
      </dgm:t>
    </dgm:pt>
    <dgm:pt modelId="{51878133-87F4-4523-BB94-AF67F4A4BA3E}" type="pres">
      <dgm:prSet presAssocID="{4951C09E-50F1-423E-AF91-1C9836C9AD4B}" presName="root" presStyleCnt="0">
        <dgm:presLayoutVars>
          <dgm:dir/>
          <dgm:resizeHandles val="exact"/>
        </dgm:presLayoutVars>
      </dgm:prSet>
      <dgm:spPr/>
    </dgm:pt>
    <dgm:pt modelId="{8FEFCA3A-DF5C-4381-8643-C2C9F076F149}" type="pres">
      <dgm:prSet presAssocID="{89EF2B54-5181-40BC-A85D-57B4775CBFE4}" presName="compNode" presStyleCnt="0"/>
      <dgm:spPr/>
    </dgm:pt>
    <dgm:pt modelId="{C1D159A1-0F8D-436A-8F0C-3D778EC71398}" type="pres">
      <dgm:prSet presAssocID="{89EF2B54-5181-40BC-A85D-57B4775CBFE4}" presName="bgRect" presStyleLbl="bgShp" presStyleIdx="0" presStyleCnt="2"/>
      <dgm:spPr/>
    </dgm:pt>
    <dgm:pt modelId="{C3E9B953-D394-46A2-82BE-29E9AB83590C}" type="pres">
      <dgm:prSet presAssocID="{89EF2B54-5181-40BC-A85D-57B4775CBFE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7146A17-7727-4AF1-92A5-4094C3114582}" type="pres">
      <dgm:prSet presAssocID="{89EF2B54-5181-40BC-A85D-57B4775CBFE4}" presName="spaceRect" presStyleCnt="0"/>
      <dgm:spPr/>
    </dgm:pt>
    <dgm:pt modelId="{8712F9BD-A80B-4AFB-889C-A03C45B8DE54}" type="pres">
      <dgm:prSet presAssocID="{89EF2B54-5181-40BC-A85D-57B4775CBFE4}" presName="parTx" presStyleLbl="revTx" presStyleIdx="0" presStyleCnt="2">
        <dgm:presLayoutVars>
          <dgm:chMax val="0"/>
          <dgm:chPref val="0"/>
        </dgm:presLayoutVars>
      </dgm:prSet>
      <dgm:spPr/>
    </dgm:pt>
    <dgm:pt modelId="{DC785E9A-17C3-4E03-81BA-DCE4F24635FB}" type="pres">
      <dgm:prSet presAssocID="{A6769CB8-D078-4C8E-8602-055612F29092}" presName="sibTrans" presStyleCnt="0"/>
      <dgm:spPr/>
    </dgm:pt>
    <dgm:pt modelId="{A5F5009E-AA0B-48FC-B0D7-B396C3D7681A}" type="pres">
      <dgm:prSet presAssocID="{4978FA09-D00A-4257-95F5-4BF8BF6C359B}" presName="compNode" presStyleCnt="0"/>
      <dgm:spPr/>
    </dgm:pt>
    <dgm:pt modelId="{D5BC5FA4-91D8-4F17-B514-6B93EFFEFD31}" type="pres">
      <dgm:prSet presAssocID="{4978FA09-D00A-4257-95F5-4BF8BF6C359B}" presName="bgRect" presStyleLbl="bgShp" presStyleIdx="1" presStyleCnt="2"/>
      <dgm:spPr/>
    </dgm:pt>
    <dgm:pt modelId="{A22EC77C-BAFD-44C7-95A3-5EB31AD79BA2}" type="pres">
      <dgm:prSet presAssocID="{4978FA09-D00A-4257-95F5-4BF8BF6C359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B60C2DC6-BCF8-4D20-9B95-DF1AAE2D4A3E}" type="pres">
      <dgm:prSet presAssocID="{4978FA09-D00A-4257-95F5-4BF8BF6C359B}" presName="spaceRect" presStyleCnt="0"/>
      <dgm:spPr/>
    </dgm:pt>
    <dgm:pt modelId="{3C8E5E9E-BE10-4A93-B78C-E636677E3ABF}" type="pres">
      <dgm:prSet presAssocID="{4978FA09-D00A-4257-95F5-4BF8BF6C359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F54AE2A-A815-4E71-946E-620746B07473}" srcId="{4951C09E-50F1-423E-AF91-1C9836C9AD4B}" destId="{4978FA09-D00A-4257-95F5-4BF8BF6C359B}" srcOrd="1" destOrd="0" parTransId="{7077DA8A-7292-44E2-9023-4765DD6A4DBD}" sibTransId="{D27CEE8D-4965-49E6-B7DE-B3B267C39460}"/>
    <dgm:cxn modelId="{E553CA38-76AD-4B28-AA62-296655D9C5BA}" type="presOf" srcId="{4978FA09-D00A-4257-95F5-4BF8BF6C359B}" destId="{3C8E5E9E-BE10-4A93-B78C-E636677E3ABF}" srcOrd="0" destOrd="0" presId="urn:microsoft.com/office/officeart/2018/2/layout/IconVerticalSolidList"/>
    <dgm:cxn modelId="{289EE9A0-5B31-468C-A7D2-CAA2C6FD8448}" type="presOf" srcId="{89EF2B54-5181-40BC-A85D-57B4775CBFE4}" destId="{8712F9BD-A80B-4AFB-889C-A03C45B8DE54}" srcOrd="0" destOrd="0" presId="urn:microsoft.com/office/officeart/2018/2/layout/IconVerticalSolidList"/>
    <dgm:cxn modelId="{A796C5A1-AD59-4424-992B-BE59FB40A540}" type="presOf" srcId="{4951C09E-50F1-423E-AF91-1C9836C9AD4B}" destId="{51878133-87F4-4523-BB94-AF67F4A4BA3E}" srcOrd="0" destOrd="0" presId="urn:microsoft.com/office/officeart/2018/2/layout/IconVerticalSolidList"/>
    <dgm:cxn modelId="{303ECBAE-3032-4436-85E3-6CECE6D73938}" srcId="{4951C09E-50F1-423E-AF91-1C9836C9AD4B}" destId="{89EF2B54-5181-40BC-A85D-57B4775CBFE4}" srcOrd="0" destOrd="0" parTransId="{87664144-F531-4039-AA20-7F098EFA12FB}" sibTransId="{A6769CB8-D078-4C8E-8602-055612F29092}"/>
    <dgm:cxn modelId="{3026A1CA-A6FE-4BEC-BD7F-2E50EDBE0A09}" type="presParOf" srcId="{51878133-87F4-4523-BB94-AF67F4A4BA3E}" destId="{8FEFCA3A-DF5C-4381-8643-C2C9F076F149}" srcOrd="0" destOrd="0" presId="urn:microsoft.com/office/officeart/2018/2/layout/IconVerticalSolidList"/>
    <dgm:cxn modelId="{6025A413-9AD7-4740-A3B7-2BF1AD1BD6C7}" type="presParOf" srcId="{8FEFCA3A-DF5C-4381-8643-C2C9F076F149}" destId="{C1D159A1-0F8D-436A-8F0C-3D778EC71398}" srcOrd="0" destOrd="0" presId="urn:microsoft.com/office/officeart/2018/2/layout/IconVerticalSolidList"/>
    <dgm:cxn modelId="{0649AEB1-BD6E-45F6-A276-7B7CA12D7974}" type="presParOf" srcId="{8FEFCA3A-DF5C-4381-8643-C2C9F076F149}" destId="{C3E9B953-D394-46A2-82BE-29E9AB83590C}" srcOrd="1" destOrd="0" presId="urn:microsoft.com/office/officeart/2018/2/layout/IconVerticalSolidList"/>
    <dgm:cxn modelId="{816FDB9F-8E8B-4632-8E81-F53949A73C81}" type="presParOf" srcId="{8FEFCA3A-DF5C-4381-8643-C2C9F076F149}" destId="{37146A17-7727-4AF1-92A5-4094C3114582}" srcOrd="2" destOrd="0" presId="urn:microsoft.com/office/officeart/2018/2/layout/IconVerticalSolidList"/>
    <dgm:cxn modelId="{ECFA27DD-E1D1-4D60-A060-81B1ABC6674F}" type="presParOf" srcId="{8FEFCA3A-DF5C-4381-8643-C2C9F076F149}" destId="{8712F9BD-A80B-4AFB-889C-A03C45B8DE54}" srcOrd="3" destOrd="0" presId="urn:microsoft.com/office/officeart/2018/2/layout/IconVerticalSolidList"/>
    <dgm:cxn modelId="{BE911250-99DD-4E50-8312-C6EC567D6B80}" type="presParOf" srcId="{51878133-87F4-4523-BB94-AF67F4A4BA3E}" destId="{DC785E9A-17C3-4E03-81BA-DCE4F24635FB}" srcOrd="1" destOrd="0" presId="urn:microsoft.com/office/officeart/2018/2/layout/IconVerticalSolidList"/>
    <dgm:cxn modelId="{49D1E889-BFCC-45CA-9F50-4F50D1E8EA96}" type="presParOf" srcId="{51878133-87F4-4523-BB94-AF67F4A4BA3E}" destId="{A5F5009E-AA0B-48FC-B0D7-B396C3D7681A}" srcOrd="2" destOrd="0" presId="urn:microsoft.com/office/officeart/2018/2/layout/IconVerticalSolidList"/>
    <dgm:cxn modelId="{9B370CC5-D559-4AAA-8A91-C25970B49684}" type="presParOf" srcId="{A5F5009E-AA0B-48FC-B0D7-B396C3D7681A}" destId="{D5BC5FA4-91D8-4F17-B514-6B93EFFEFD31}" srcOrd="0" destOrd="0" presId="urn:microsoft.com/office/officeart/2018/2/layout/IconVerticalSolidList"/>
    <dgm:cxn modelId="{36A76AD7-A4EA-48F5-B1BA-54266D4908F1}" type="presParOf" srcId="{A5F5009E-AA0B-48FC-B0D7-B396C3D7681A}" destId="{A22EC77C-BAFD-44C7-95A3-5EB31AD79BA2}" srcOrd="1" destOrd="0" presId="urn:microsoft.com/office/officeart/2018/2/layout/IconVerticalSolidList"/>
    <dgm:cxn modelId="{4DDCEEA4-7539-457B-872A-140DDD38C853}" type="presParOf" srcId="{A5F5009E-AA0B-48FC-B0D7-B396C3D7681A}" destId="{B60C2DC6-BCF8-4D20-9B95-DF1AAE2D4A3E}" srcOrd="2" destOrd="0" presId="urn:microsoft.com/office/officeart/2018/2/layout/IconVerticalSolidList"/>
    <dgm:cxn modelId="{8B1CEEC8-F9AC-4EF2-B482-15DA0A93F80B}" type="presParOf" srcId="{A5F5009E-AA0B-48FC-B0D7-B396C3D7681A}" destId="{3C8E5E9E-BE10-4A93-B78C-E636677E3A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C2DAD8-07DA-4458-94CC-DB197573CEB1}">
      <dsp:nvSpPr>
        <dsp:cNvPr id="0" name=""/>
        <dsp:cNvSpPr/>
      </dsp:nvSpPr>
      <dsp:spPr>
        <a:xfrm>
          <a:off x="0" y="224611"/>
          <a:ext cx="4166952" cy="264601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38687E7-0B08-4A46-844C-F785AB56034D}">
      <dsp:nvSpPr>
        <dsp:cNvPr id="0" name=""/>
        <dsp:cNvSpPr/>
      </dsp:nvSpPr>
      <dsp:spPr>
        <a:xfrm>
          <a:off x="462994" y="664456"/>
          <a:ext cx="4166952" cy="264601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/>
            <a:t>ACCA7032 </a:t>
          </a:r>
        </a:p>
      </dsp:txBody>
      <dsp:txXfrm>
        <a:off x="540493" y="741955"/>
        <a:ext cx="4011954" cy="2491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CACF13-383F-4BDB-B769-FFC8E74DE692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F8A6C4-0CF7-4E44-8096-9113E84C89D8}">
      <dsp:nvSpPr>
        <dsp:cNvPr id="0" name=""/>
        <dsp:cNvSpPr/>
      </dsp:nvSpPr>
      <dsp:spPr>
        <a:xfrm>
          <a:off x="0" y="0"/>
          <a:ext cx="5000124" cy="545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This presentation demonstrates the design, implementation, and validation of an enterprise network security solution using Check Point </a:t>
          </a:r>
          <a:r>
            <a:rPr lang="en-US" sz="2400" kern="1200" dirty="0" err="1"/>
            <a:t>GAiA</a:t>
          </a:r>
          <a:r>
            <a:rPr lang="en-US" sz="2400" kern="1200" dirty="0"/>
            <a:t>.</a:t>
          </a:r>
        </a:p>
      </dsp:txBody>
      <dsp:txXfrm>
        <a:off x="0" y="0"/>
        <a:ext cx="5000124" cy="54539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BDC2B-2AF6-41F6-A954-9DD554CD0C90}">
      <dsp:nvSpPr>
        <dsp:cNvPr id="0" name=""/>
        <dsp:cNvSpPr/>
      </dsp:nvSpPr>
      <dsp:spPr>
        <a:xfrm>
          <a:off x="1000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808993-B650-4584-A5C8-30C1E2C588BA}">
      <dsp:nvSpPr>
        <dsp:cNvPr id="0" name=""/>
        <dsp:cNvSpPr/>
      </dsp:nvSpPr>
      <dsp:spPr>
        <a:xfrm>
          <a:off x="391184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Evidence provided via screenshots and live validation.</a:t>
          </a:r>
        </a:p>
      </dsp:txBody>
      <dsp:txXfrm>
        <a:off x="456496" y="980400"/>
        <a:ext cx="3381034" cy="2099279"/>
      </dsp:txXfrm>
    </dsp:sp>
    <dsp:sp modelId="{918962E6-E390-4F50-B1EF-391B5CA54A2B}">
      <dsp:nvSpPr>
        <dsp:cNvPr id="0" name=""/>
        <dsp:cNvSpPr/>
      </dsp:nvSpPr>
      <dsp:spPr>
        <a:xfrm>
          <a:off x="4293027" y="544413"/>
          <a:ext cx="3511658" cy="2229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97407C-F275-4BAB-8158-A922E7CC6C5E}">
      <dsp:nvSpPr>
        <dsp:cNvPr id="0" name=""/>
        <dsp:cNvSpPr/>
      </dsp:nvSpPr>
      <dsp:spPr>
        <a:xfrm>
          <a:off x="4683211" y="915088"/>
          <a:ext cx="3511658" cy="222990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No system reinstallation required during demo.</a:t>
          </a:r>
        </a:p>
      </dsp:txBody>
      <dsp:txXfrm>
        <a:off x="4748523" y="980400"/>
        <a:ext cx="3381034" cy="20992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95B63C-65B6-4C05-B7BC-8E3EB73BD686}">
      <dsp:nvSpPr>
        <dsp:cNvPr id="0" name=""/>
        <dsp:cNvSpPr/>
      </dsp:nvSpPr>
      <dsp:spPr>
        <a:xfrm>
          <a:off x="518185" y="5172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6A7A90-13E2-4683-A157-0AA2104C5A03}">
      <dsp:nvSpPr>
        <dsp:cNvPr id="0" name=""/>
        <dsp:cNvSpPr/>
      </dsp:nvSpPr>
      <dsp:spPr>
        <a:xfrm>
          <a:off x="832623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519405-3561-4A30-B755-B9E50FE99D6E}">
      <dsp:nvSpPr>
        <dsp:cNvPr id="0" name=""/>
        <dsp:cNvSpPr/>
      </dsp:nvSpPr>
      <dsp:spPr>
        <a:xfrm>
          <a:off x="46529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A-SMS – Security Management Server</a:t>
          </a:r>
        </a:p>
      </dsp:txBody>
      <dsp:txXfrm>
        <a:off x="46529" y="2452202"/>
        <a:ext cx="2418750" cy="720000"/>
      </dsp:txXfrm>
    </dsp:sp>
    <dsp:sp modelId="{3FE1D7BE-74A9-4C12-8E8C-081CB3B0DA6D}">
      <dsp:nvSpPr>
        <dsp:cNvPr id="0" name=""/>
        <dsp:cNvSpPr/>
      </dsp:nvSpPr>
      <dsp:spPr>
        <a:xfrm>
          <a:off x="3360216" y="5172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93837-B378-4399-A6CD-18BC06FA17C3}">
      <dsp:nvSpPr>
        <dsp:cNvPr id="0" name=""/>
        <dsp:cNvSpPr/>
      </dsp:nvSpPr>
      <dsp:spPr>
        <a:xfrm>
          <a:off x="3674654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68D78-DEF1-4C33-AD91-6D33412FA700}">
      <dsp:nvSpPr>
        <dsp:cNvPr id="0" name=""/>
        <dsp:cNvSpPr/>
      </dsp:nvSpPr>
      <dsp:spPr>
        <a:xfrm>
          <a:off x="2888560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A-GW – Security Gateway</a:t>
          </a:r>
        </a:p>
      </dsp:txBody>
      <dsp:txXfrm>
        <a:off x="2888560" y="2452202"/>
        <a:ext cx="2418750" cy="720000"/>
      </dsp:txXfrm>
    </dsp:sp>
    <dsp:sp modelId="{FC4FB7FB-4FE9-4132-8989-21574A41079C}">
      <dsp:nvSpPr>
        <dsp:cNvPr id="0" name=""/>
        <dsp:cNvSpPr/>
      </dsp:nvSpPr>
      <dsp:spPr>
        <a:xfrm>
          <a:off x="6202248" y="5172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BA32D-94CF-4D09-88F0-518BD3F60E9F}">
      <dsp:nvSpPr>
        <dsp:cNvPr id="0" name=""/>
        <dsp:cNvSpPr/>
      </dsp:nvSpPr>
      <dsp:spPr>
        <a:xfrm>
          <a:off x="6516685" y="831639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15768-7321-49B5-9FB1-5A40E2C727E0}">
      <dsp:nvSpPr>
        <dsp:cNvPr id="0" name=""/>
        <dsp:cNvSpPr/>
      </dsp:nvSpPr>
      <dsp:spPr>
        <a:xfrm>
          <a:off x="5730591" y="24522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A-GUI – SmartConsole Client</a:t>
          </a:r>
        </a:p>
      </dsp:txBody>
      <dsp:txXfrm>
        <a:off x="5730591" y="2452202"/>
        <a:ext cx="241875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897F5-271C-4452-B4AB-28A577D32E27}">
      <dsp:nvSpPr>
        <dsp:cNvPr id="0" name=""/>
        <dsp:cNvSpPr/>
      </dsp:nvSpPr>
      <dsp:spPr>
        <a:xfrm>
          <a:off x="376435" y="7647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049C05-5132-450C-B5BD-217D5D033779}">
      <dsp:nvSpPr>
        <dsp:cNvPr id="0" name=""/>
        <dsp:cNvSpPr/>
      </dsp:nvSpPr>
      <dsp:spPr>
        <a:xfrm>
          <a:off x="610435" y="9987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5F692-2A40-4465-8FA4-A638D678591C}">
      <dsp:nvSpPr>
        <dsp:cNvPr id="0" name=""/>
        <dsp:cNvSpPr/>
      </dsp:nvSpPr>
      <dsp:spPr>
        <a:xfrm>
          <a:off x="2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A-GW eth0: 10.1.1.1 (Management)</a:t>
          </a:r>
        </a:p>
      </dsp:txBody>
      <dsp:txXfrm>
        <a:off x="25435" y="2204702"/>
        <a:ext cx="1800000" cy="720000"/>
      </dsp:txXfrm>
    </dsp:sp>
    <dsp:sp modelId="{EC89389D-FDB6-48D6-96C4-87A6BEA5BF02}">
      <dsp:nvSpPr>
        <dsp:cNvPr id="0" name=""/>
        <dsp:cNvSpPr/>
      </dsp:nvSpPr>
      <dsp:spPr>
        <a:xfrm>
          <a:off x="2491435" y="7647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23062A-018E-46AE-BB4B-6DAEB9DD0C8E}">
      <dsp:nvSpPr>
        <dsp:cNvPr id="0" name=""/>
        <dsp:cNvSpPr/>
      </dsp:nvSpPr>
      <dsp:spPr>
        <a:xfrm>
          <a:off x="2725435" y="9987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50D97B-2BD0-4C52-9315-EF1DEE2FAC1C}">
      <dsp:nvSpPr>
        <dsp:cNvPr id="0" name=""/>
        <dsp:cNvSpPr/>
      </dsp:nvSpPr>
      <dsp:spPr>
        <a:xfrm>
          <a:off x="214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A-GW eth1: 192.168.1.254 (Internal)</a:t>
          </a:r>
        </a:p>
      </dsp:txBody>
      <dsp:txXfrm>
        <a:off x="2140435" y="2204702"/>
        <a:ext cx="1800000" cy="720000"/>
      </dsp:txXfrm>
    </dsp:sp>
    <dsp:sp modelId="{0AE3AF26-981B-4501-801E-7850FE8E5E3B}">
      <dsp:nvSpPr>
        <dsp:cNvPr id="0" name=""/>
        <dsp:cNvSpPr/>
      </dsp:nvSpPr>
      <dsp:spPr>
        <a:xfrm>
          <a:off x="4606435" y="7647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F85D9-7ED3-490C-926D-FDD966A98D35}">
      <dsp:nvSpPr>
        <dsp:cNvPr id="0" name=""/>
        <dsp:cNvSpPr/>
      </dsp:nvSpPr>
      <dsp:spPr>
        <a:xfrm>
          <a:off x="4840435" y="9987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61C355-AFEE-491C-8B9E-619075A4163F}">
      <dsp:nvSpPr>
        <dsp:cNvPr id="0" name=""/>
        <dsp:cNvSpPr/>
      </dsp:nvSpPr>
      <dsp:spPr>
        <a:xfrm>
          <a:off x="4255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A-GW eth2: 20.0.0.1 (External)</a:t>
          </a:r>
        </a:p>
      </dsp:txBody>
      <dsp:txXfrm>
        <a:off x="4255435" y="2204702"/>
        <a:ext cx="1800000" cy="720000"/>
      </dsp:txXfrm>
    </dsp:sp>
    <dsp:sp modelId="{DBAAD92F-0AE9-4352-BF39-DFFFCF1C1378}">
      <dsp:nvSpPr>
        <dsp:cNvPr id="0" name=""/>
        <dsp:cNvSpPr/>
      </dsp:nvSpPr>
      <dsp:spPr>
        <a:xfrm>
          <a:off x="6721435" y="7647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60D13-B196-4336-A826-B2498CB717E9}">
      <dsp:nvSpPr>
        <dsp:cNvPr id="0" name=""/>
        <dsp:cNvSpPr/>
      </dsp:nvSpPr>
      <dsp:spPr>
        <a:xfrm>
          <a:off x="6955435" y="9987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18C2B-75A5-462A-B19F-BE49AE86E241}">
      <dsp:nvSpPr>
        <dsp:cNvPr id="0" name=""/>
        <dsp:cNvSpPr/>
      </dsp:nvSpPr>
      <dsp:spPr>
        <a:xfrm>
          <a:off x="6370435" y="22047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A-SMS: 10.1.1.101</a:t>
          </a:r>
        </a:p>
      </dsp:txBody>
      <dsp:txXfrm>
        <a:off x="6370435" y="2204702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D159A1-0F8D-436A-8F0C-3D778EC71398}">
      <dsp:nvSpPr>
        <dsp:cNvPr id="0" name=""/>
        <dsp:cNvSpPr/>
      </dsp:nvSpPr>
      <dsp:spPr>
        <a:xfrm>
          <a:off x="0" y="625742"/>
          <a:ext cx="3648656" cy="11552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E9B953-D394-46A2-82BE-29E9AB83590C}">
      <dsp:nvSpPr>
        <dsp:cNvPr id="0" name=""/>
        <dsp:cNvSpPr/>
      </dsp:nvSpPr>
      <dsp:spPr>
        <a:xfrm>
          <a:off x="349453" y="885666"/>
          <a:ext cx="635369" cy="6353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2F9BD-A80B-4AFB-889C-A03C45B8DE54}">
      <dsp:nvSpPr>
        <dsp:cNvPr id="0" name=""/>
        <dsp:cNvSpPr/>
      </dsp:nvSpPr>
      <dsp:spPr>
        <a:xfrm>
          <a:off x="1334275" y="625742"/>
          <a:ext cx="2314380" cy="1155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60" tIns="122260" rIns="122260" bIns="12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Configured as Primary Security Management Server</a:t>
          </a:r>
        </a:p>
      </dsp:txBody>
      <dsp:txXfrm>
        <a:off x="1334275" y="625742"/>
        <a:ext cx="2314380" cy="1155217"/>
      </dsp:txXfrm>
    </dsp:sp>
    <dsp:sp modelId="{D5BC5FA4-91D8-4F17-B514-6B93EFFEFD31}">
      <dsp:nvSpPr>
        <dsp:cNvPr id="0" name=""/>
        <dsp:cNvSpPr/>
      </dsp:nvSpPr>
      <dsp:spPr>
        <a:xfrm>
          <a:off x="0" y="2069764"/>
          <a:ext cx="3648656" cy="11552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EC77C-BAFD-44C7-95A3-5EB31AD79BA2}">
      <dsp:nvSpPr>
        <dsp:cNvPr id="0" name=""/>
        <dsp:cNvSpPr/>
      </dsp:nvSpPr>
      <dsp:spPr>
        <a:xfrm>
          <a:off x="349453" y="2329688"/>
          <a:ext cx="635369" cy="6353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8E5E9E-BE10-4A93-B78C-E636677E3ABF}">
      <dsp:nvSpPr>
        <dsp:cNvPr id="0" name=""/>
        <dsp:cNvSpPr/>
      </dsp:nvSpPr>
      <dsp:spPr>
        <a:xfrm>
          <a:off x="1334275" y="2069764"/>
          <a:ext cx="2314380" cy="1155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60" tIns="122260" rIns="122260" bIns="12226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DNS, NTP, API readiness verified</a:t>
          </a:r>
        </a:p>
      </dsp:txBody>
      <dsp:txXfrm>
        <a:off x="1334275" y="2069764"/>
        <a:ext cx="2314380" cy="11552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66D7F65-E9B6-4775-8355-D095CC73C1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502021"/>
            <a:ext cx="4629946" cy="165548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Enterprise Network Security using Check Point GAiA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7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85A9B2-5413-80EA-1709-B578CAEA4E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388943"/>
              </p:ext>
            </p:extLst>
          </p:nvPr>
        </p:nvGraphicFramePr>
        <p:xfrm>
          <a:off x="852297" y="2408518"/>
          <a:ext cx="4629947" cy="35350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876D8358-F4E8-46CF-422A-1400BDE326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5057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Assessment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DD0143-EB08-35DB-EC71-30177EC65C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188058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Network Architecture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891376-BC15-F2FD-6DE8-01DEA80E01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551364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IP Addressing &amp; Interfaces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68D562-F28B-AA7A-A808-12D1AD1402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9491779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90"/>
            <a:ext cx="9143999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1" y="240241"/>
            <a:ext cx="8070041" cy="1228299"/>
          </a:xfrm>
        </p:spPr>
        <p:txBody>
          <a:bodyPr>
            <a:normAutofit/>
          </a:bodyPr>
          <a:lstStyle/>
          <a:p>
            <a:r>
              <a:rPr lang="en-GB" sz="3500"/>
              <a:t>A-SMS Configuration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A22E9BF-60FF-30BF-C5D1-D388CD266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7737" y="2768811"/>
            <a:ext cx="3883655" cy="291274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04391-2A9A-A275-6440-E337C1D7CF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4411170"/>
              </p:ext>
            </p:extLst>
          </p:nvPr>
        </p:nvGraphicFramePr>
        <p:xfrm>
          <a:off x="571351" y="2321476"/>
          <a:ext cx="3648656" cy="3850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A-GW Configuration</a:t>
            </a:r>
          </a:p>
        </p:txBody>
      </p:sp>
      <p:sp>
        <p:nvSpPr>
          <p:cNvPr id="3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/>
              <a:t>Configured as Security Gateway only</a:t>
            </a:r>
          </a:p>
          <a:p>
            <a:r>
              <a:rPr lang="en-US" sz="1900"/>
              <a:t>Multi-interface enterprise firewall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F3ABF0-4AC3-144E-0498-37E20DF69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722" y="1487329"/>
            <a:ext cx="5177790" cy="388334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/>
              <a:t>Secure Internal Communication (SIC)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/>
              <a:t>Encrypted trust between A-SMS and A-GW</a:t>
            </a:r>
          </a:p>
          <a:p>
            <a:r>
              <a:rPr lang="en-US" sz="1900"/>
              <a:t>Status: Communicating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5F7822-A895-2508-789D-068A840C7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722" y="1487329"/>
            <a:ext cx="5177790" cy="388334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329184"/>
            <a:ext cx="5170932" cy="1783080"/>
          </a:xfrm>
        </p:spPr>
        <p:txBody>
          <a:bodyPr anchor="b">
            <a:normAutofit/>
          </a:bodyPr>
          <a:lstStyle/>
          <a:p>
            <a:r>
              <a:rPr lang="en-GB" sz="4700"/>
              <a:t>Licensing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214" y="2395728"/>
            <a:ext cx="3182691" cy="18288"/>
          </a:xfrm>
          <a:custGeom>
            <a:avLst/>
            <a:gdLst>
              <a:gd name="csX0" fmla="*/ 0 w 3182691"/>
              <a:gd name="csY0" fmla="*/ 0 h 18288"/>
              <a:gd name="csX1" fmla="*/ 636538 w 3182691"/>
              <a:gd name="csY1" fmla="*/ 0 h 18288"/>
              <a:gd name="csX2" fmla="*/ 1273076 w 3182691"/>
              <a:gd name="csY2" fmla="*/ 0 h 18288"/>
              <a:gd name="csX3" fmla="*/ 1909615 w 3182691"/>
              <a:gd name="csY3" fmla="*/ 0 h 18288"/>
              <a:gd name="csX4" fmla="*/ 2482499 w 3182691"/>
              <a:gd name="csY4" fmla="*/ 0 h 18288"/>
              <a:gd name="csX5" fmla="*/ 3182691 w 3182691"/>
              <a:gd name="csY5" fmla="*/ 0 h 18288"/>
              <a:gd name="csX6" fmla="*/ 3182691 w 3182691"/>
              <a:gd name="csY6" fmla="*/ 18288 h 18288"/>
              <a:gd name="csX7" fmla="*/ 2609807 w 3182691"/>
              <a:gd name="csY7" fmla="*/ 18288 h 18288"/>
              <a:gd name="csX8" fmla="*/ 2068749 w 3182691"/>
              <a:gd name="csY8" fmla="*/ 18288 h 18288"/>
              <a:gd name="csX9" fmla="*/ 1432211 w 3182691"/>
              <a:gd name="csY9" fmla="*/ 18288 h 18288"/>
              <a:gd name="csX10" fmla="*/ 859327 w 3182691"/>
              <a:gd name="csY10" fmla="*/ 18288 h 18288"/>
              <a:gd name="csX11" fmla="*/ 0 w 3182691"/>
              <a:gd name="csY11" fmla="*/ 18288 h 18288"/>
              <a:gd name="csX12" fmla="*/ 0 w 3182691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1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13406" y="3458"/>
                  <a:pt x="1273076" y="0"/>
                </a:cubicBezTo>
                <a:cubicBezTo>
                  <a:pt x="1532746" y="-3458"/>
                  <a:pt x="1697408" y="-16840"/>
                  <a:pt x="1909615" y="0"/>
                </a:cubicBezTo>
                <a:cubicBezTo>
                  <a:pt x="2121822" y="16840"/>
                  <a:pt x="2213494" y="-18555"/>
                  <a:pt x="2482499" y="0"/>
                </a:cubicBezTo>
                <a:cubicBezTo>
                  <a:pt x="2751504" y="18555"/>
                  <a:pt x="3004132" y="-28750"/>
                  <a:pt x="3182691" y="0"/>
                </a:cubicBezTo>
                <a:cubicBezTo>
                  <a:pt x="3183133" y="4516"/>
                  <a:pt x="3181864" y="12266"/>
                  <a:pt x="3182691" y="18288"/>
                </a:cubicBezTo>
                <a:cubicBezTo>
                  <a:pt x="2947041" y="16687"/>
                  <a:pt x="2875741" y="22937"/>
                  <a:pt x="2609807" y="18288"/>
                </a:cubicBezTo>
                <a:cubicBezTo>
                  <a:pt x="2343873" y="13639"/>
                  <a:pt x="2331203" y="31729"/>
                  <a:pt x="2068749" y="18288"/>
                </a:cubicBezTo>
                <a:cubicBezTo>
                  <a:pt x="1806295" y="4847"/>
                  <a:pt x="1713773" y="47088"/>
                  <a:pt x="1432211" y="18288"/>
                </a:cubicBezTo>
                <a:cubicBezTo>
                  <a:pt x="1150649" y="-10512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1" h="18288" stroke="0" extrusionOk="0">
                <a:moveTo>
                  <a:pt x="0" y="0"/>
                </a:moveTo>
                <a:cubicBezTo>
                  <a:pt x="247695" y="-19360"/>
                  <a:pt x="392581" y="-28596"/>
                  <a:pt x="572884" y="0"/>
                </a:cubicBezTo>
                <a:cubicBezTo>
                  <a:pt x="753187" y="28596"/>
                  <a:pt x="922042" y="4121"/>
                  <a:pt x="1113942" y="0"/>
                </a:cubicBezTo>
                <a:cubicBezTo>
                  <a:pt x="1305842" y="-4121"/>
                  <a:pt x="1501806" y="28092"/>
                  <a:pt x="1686826" y="0"/>
                </a:cubicBezTo>
                <a:cubicBezTo>
                  <a:pt x="1871846" y="-28092"/>
                  <a:pt x="2170181" y="-20672"/>
                  <a:pt x="2323364" y="0"/>
                </a:cubicBezTo>
                <a:cubicBezTo>
                  <a:pt x="2476547" y="20672"/>
                  <a:pt x="2919163" y="6097"/>
                  <a:pt x="3182691" y="0"/>
                </a:cubicBezTo>
                <a:cubicBezTo>
                  <a:pt x="3183268" y="4624"/>
                  <a:pt x="3183510" y="11191"/>
                  <a:pt x="3182691" y="18288"/>
                </a:cubicBezTo>
                <a:cubicBezTo>
                  <a:pt x="3026064" y="-10849"/>
                  <a:pt x="2775005" y="23067"/>
                  <a:pt x="2546153" y="18288"/>
                </a:cubicBezTo>
                <a:cubicBezTo>
                  <a:pt x="2317301" y="13509"/>
                  <a:pt x="2164351" y="-9884"/>
                  <a:pt x="1845961" y="18288"/>
                </a:cubicBezTo>
                <a:cubicBezTo>
                  <a:pt x="1527571" y="46460"/>
                  <a:pt x="1455006" y="5824"/>
                  <a:pt x="1304903" y="18288"/>
                </a:cubicBezTo>
                <a:cubicBezTo>
                  <a:pt x="1154800" y="30752"/>
                  <a:pt x="942107" y="-12056"/>
                  <a:pt x="604711" y="18288"/>
                </a:cubicBezTo>
                <a:cubicBezTo>
                  <a:pt x="267315" y="48632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" y="2706624"/>
            <a:ext cx="5170932" cy="3483864"/>
          </a:xfrm>
        </p:spPr>
        <p:txBody>
          <a:bodyPr>
            <a:normAutofit/>
          </a:bodyPr>
          <a:lstStyle/>
          <a:p>
            <a:r>
              <a:rPr lang="en-US" sz="1900"/>
              <a:t>Licenses attached via SmartUpdate</a:t>
            </a:r>
          </a:p>
          <a:p>
            <a:r>
              <a:rPr lang="en-US" sz="1900"/>
              <a:t>License Inventory report generated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A914630-1B99-BBE8-E1CD-B6ACA7D74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7880" y="915169"/>
            <a:ext cx="3010662" cy="22579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4F1BFDA-137B-5BD1-CE2D-30BF185D6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505" y="4079193"/>
            <a:ext cx="2901696" cy="217627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2394" y="489507"/>
            <a:ext cx="2318706" cy="1655483"/>
          </a:xfrm>
        </p:spPr>
        <p:txBody>
          <a:bodyPr anchor="b">
            <a:normAutofit/>
          </a:bodyPr>
          <a:lstStyle/>
          <a:p>
            <a:r>
              <a:rPr lang="en-GB" sz="3500"/>
              <a:t>Firewall Rule Base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24A363-C83D-F40B-4179-A09CED4E79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45" r="16721" b="-1"/>
          <a:stretch>
            <a:fillRect/>
          </a:stretch>
        </p:blipFill>
        <p:spPr>
          <a:xfrm>
            <a:off x="20" y="431"/>
            <a:ext cx="6086455" cy="640831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2394" y="2418408"/>
            <a:ext cx="2207110" cy="3540265"/>
          </a:xfrm>
        </p:spPr>
        <p:txBody>
          <a:bodyPr>
            <a:normAutofit/>
          </a:bodyPr>
          <a:lstStyle/>
          <a:p>
            <a:r>
              <a:rPr lang="en-US" sz="1700"/>
              <a:t>ICMP Allow</a:t>
            </a:r>
          </a:p>
          <a:p>
            <a:r>
              <a:rPr lang="en-US" sz="1700"/>
              <a:t>HTTPS Allow</a:t>
            </a:r>
          </a:p>
          <a:p>
            <a:r>
              <a:rPr lang="en-US" sz="1700"/>
              <a:t>Cleanup rule: Drop all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741"/>
            <a:ext cx="9143997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8742"/>
            <a:ext cx="6086475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0D1C5B3-B60D-4696-AE60-100D5EC8A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73EDDF53-0851-48D4-A466-6FE0DCE91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4001" cy="1576446"/>
            <a:chOff x="0" y="0"/>
            <a:chExt cx="12192002" cy="1576446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D074D04C-85E8-4A3E-90D7-86A10AE04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4097020A-86B6-43BD-A2AA-66AE72CA3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20C6C743-32FE-4E24-AA22-45D3B1C7C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407695"/>
            <a:ext cx="7293022" cy="834251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Policy Installation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0B1C10-F967-891F-F889-5620C79DB9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666" y="2200459"/>
            <a:ext cx="2296360" cy="17222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F332F0D-C0EB-0CD1-A03C-25B89FD18F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6082" y="2200459"/>
            <a:ext cx="2255252" cy="17365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5262AF-EDF7-5DD5-3131-5380393318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820" y="2200459"/>
            <a:ext cx="2296360" cy="172227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4786744"/>
            <a:ext cx="7086600" cy="1442631"/>
          </a:xfrm>
        </p:spPr>
        <p:txBody>
          <a:bodyPr>
            <a:normAutofit/>
          </a:bodyPr>
          <a:lstStyle/>
          <a:p>
            <a:r>
              <a:rPr lang="en-US" sz="1700"/>
              <a:t>Policy installed successfully</a:t>
            </a:r>
          </a:p>
          <a:p>
            <a:r>
              <a:rPr lang="en-US" sz="1700"/>
              <a:t>Gateway status: Healthy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Connectivity Validation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/>
              <a:t>Ping failed before policy</a:t>
            </a:r>
          </a:p>
          <a:p>
            <a:r>
              <a:rPr lang="en-US" sz="1900"/>
              <a:t>Ping successful after policy installation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D56C71-2197-FC5E-CF3D-870482B297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722" y="1487329"/>
            <a:ext cx="5177790" cy="388334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Security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US" sz="1700"/>
              <a:t>Least privilege</a:t>
            </a:r>
          </a:p>
          <a:p>
            <a:r>
              <a:rPr lang="en-US" sz="1700"/>
              <a:t>Default deny</a:t>
            </a:r>
          </a:p>
          <a:p>
            <a:r>
              <a:rPr lang="en-US" sz="1700"/>
              <a:t>Centralized management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699" y="2318197"/>
            <a:ext cx="7293023" cy="3683358"/>
          </a:xfrm>
        </p:spPr>
        <p:txBody>
          <a:bodyPr anchor="ctr">
            <a:normAutofit/>
          </a:bodyPr>
          <a:lstStyle/>
          <a:p>
            <a:r>
              <a:rPr lang="en-US" sz="1700"/>
              <a:t>Enterprise-grade firewall deployed successfully</a:t>
            </a:r>
          </a:p>
          <a:p>
            <a:r>
              <a:rPr lang="en-US" sz="1700"/>
              <a:t>Solution validated and secure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189</Words>
  <Application>Microsoft Office PowerPoint</Application>
  <PresentationFormat>On-screen Show (4:3)</PresentationFormat>
  <Paragraphs>45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Enterprise Network Security using Check Point GAiA</vt:lpstr>
      <vt:lpstr>Introduction</vt:lpstr>
      <vt:lpstr>Assessment Context</vt:lpstr>
      <vt:lpstr>Network Architecture</vt:lpstr>
      <vt:lpstr>IP Addressing &amp; Interfaces</vt:lpstr>
      <vt:lpstr>A-SMS Configuration</vt:lpstr>
      <vt:lpstr>A-GW Configuration</vt:lpstr>
      <vt:lpstr>Secure Internal Communication (SIC)</vt:lpstr>
      <vt:lpstr>Licensing</vt:lpstr>
      <vt:lpstr>Firewall Rule Base</vt:lpstr>
      <vt:lpstr>Policy Installation</vt:lpstr>
      <vt:lpstr>Connectivity Validation</vt:lpstr>
      <vt:lpstr>Security Best Practices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Rezaul Haque (2507164)</cp:lastModifiedBy>
  <cp:revision>2</cp:revision>
  <dcterms:created xsi:type="dcterms:W3CDTF">2013-01-27T09:14:16Z</dcterms:created>
  <dcterms:modified xsi:type="dcterms:W3CDTF">2026-01-22T13:34:10Z</dcterms:modified>
  <cp:category/>
</cp:coreProperties>
</file>