
<file path=[Content_Types].xml><?xml version="1.0" encoding="utf-8"?>
<Types xmlns="http://schemas.openxmlformats.org/package/2006/content-types">
  <Default Extension="fntdata" ContentType="application/x-fontdata"/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x="9144000" cy="6858000" type="screen4x3"/>
  <p:notesSz cx="9144000" cy="6858000"/>
  <p:embeddedFontLst>
    <p:embeddedFont>
      <p:font typeface="Calibri" panose="020F0502020204030204" pitchFamily="34" charset="0"/>
      <p:regular r:id="rId15"/>
      <p:bold r:id="rId16"/>
      <p:italic r:id="rId17"/>
      <p:boldItalic r:id="rId18"/>
    </p:embeddedFont>
  </p:embeddedFontLst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908" y="7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font" Target="fonts/font4.fntdata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font" Target="fonts/font3.fntdata"/><Relationship Id="rId2" Type="http://schemas.openxmlformats.org/officeDocument/2006/relationships/customXml" Target="../customXml/item2.xml"/><Relationship Id="rId16" Type="http://schemas.openxmlformats.org/officeDocument/2006/relationships/font" Target="fonts/font2.fntdata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font" Target="fonts/font1.fntdata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3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3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3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9144000" cy="6857998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838606" y="318642"/>
            <a:ext cx="7466787" cy="10312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3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5940" y="1565884"/>
            <a:ext cx="8072119" cy="29521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7998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47289" y="2448305"/>
            <a:ext cx="4243705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0" dirty="0">
                <a:latin typeface="Arial"/>
                <a:cs typeface="Arial"/>
              </a:rPr>
              <a:t>Shoulder</a:t>
            </a:r>
            <a:r>
              <a:rPr b="0" spc="10" dirty="0">
                <a:latin typeface="Arial"/>
                <a:cs typeface="Arial"/>
              </a:rPr>
              <a:t> </a:t>
            </a:r>
            <a:r>
              <a:rPr b="0" spc="-10" dirty="0">
                <a:latin typeface="Arial"/>
                <a:cs typeface="Arial"/>
              </a:rPr>
              <a:t>Mobilisations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21688" y="570103"/>
            <a:ext cx="6499225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Assess</a:t>
            </a:r>
            <a:r>
              <a:rPr spc="-90" dirty="0"/>
              <a:t> </a:t>
            </a:r>
            <a:r>
              <a:rPr dirty="0"/>
              <a:t>Physiological</a:t>
            </a:r>
            <a:r>
              <a:rPr spc="-85" dirty="0"/>
              <a:t> </a:t>
            </a:r>
            <a:r>
              <a:rPr spc="-10" dirty="0"/>
              <a:t>Movement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65884"/>
            <a:ext cx="2078355" cy="1854835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80"/>
              </a:spcBef>
              <a:tabLst>
                <a:tab pos="26987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spc="-10" dirty="0">
                <a:latin typeface="Arial"/>
                <a:cs typeface="Arial"/>
              </a:rPr>
              <a:t>Flexion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  <a:tabLst>
                <a:tab pos="26987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spc="-10" dirty="0">
                <a:latin typeface="Arial"/>
                <a:cs typeface="Arial"/>
              </a:rPr>
              <a:t>Extension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  <a:tabLst>
                <a:tab pos="26987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spc="-10" dirty="0">
                <a:latin typeface="Arial"/>
                <a:cs typeface="Arial"/>
              </a:rPr>
              <a:t>Abduction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  <a:tabLst>
                <a:tab pos="26987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Medial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Rotation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  <a:tabLst>
                <a:tab pos="26987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Lateral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Rotation</a:t>
            </a:r>
            <a:endParaRPr sz="2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28166" y="570103"/>
            <a:ext cx="6883400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Assess</a:t>
            </a:r>
            <a:r>
              <a:rPr spc="-125" dirty="0"/>
              <a:t> </a:t>
            </a:r>
            <a:r>
              <a:rPr dirty="0"/>
              <a:t>GHJ</a:t>
            </a:r>
            <a:r>
              <a:rPr spc="-225" dirty="0"/>
              <a:t> </a:t>
            </a:r>
            <a:r>
              <a:rPr dirty="0"/>
              <a:t>Accessory</a:t>
            </a:r>
            <a:r>
              <a:rPr spc="-120" dirty="0"/>
              <a:t> </a:t>
            </a:r>
            <a:r>
              <a:rPr spc="-10" dirty="0"/>
              <a:t>Movement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65884"/>
            <a:ext cx="2616835" cy="1122680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80"/>
              </a:spcBef>
              <a:tabLst>
                <a:tab pos="26987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spc="-25" dirty="0">
                <a:latin typeface="Arial"/>
                <a:cs typeface="Arial"/>
              </a:rPr>
              <a:t>A/P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  <a:tabLst>
                <a:tab pos="26987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spc="-25" dirty="0">
                <a:latin typeface="Arial"/>
                <a:cs typeface="Arial"/>
              </a:rPr>
              <a:t>P/A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  <a:tabLst>
                <a:tab pos="26987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Longitudinal</a:t>
            </a:r>
            <a:r>
              <a:rPr sz="2000" spc="-50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Caudad</a:t>
            </a:r>
            <a:endParaRPr sz="2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47978" y="570103"/>
            <a:ext cx="6844665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Assess</a:t>
            </a:r>
            <a:r>
              <a:rPr spc="-215" dirty="0"/>
              <a:t> </a:t>
            </a:r>
            <a:r>
              <a:rPr dirty="0"/>
              <a:t>ACJ</a:t>
            </a:r>
            <a:r>
              <a:rPr spc="-210" dirty="0"/>
              <a:t> </a:t>
            </a:r>
            <a:r>
              <a:rPr dirty="0"/>
              <a:t>Accessory</a:t>
            </a:r>
            <a:r>
              <a:rPr spc="-100" dirty="0"/>
              <a:t> </a:t>
            </a:r>
            <a:r>
              <a:rPr spc="-10" dirty="0"/>
              <a:t>Movement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65884"/>
            <a:ext cx="3280410" cy="2952115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80"/>
              </a:spcBef>
            </a:pPr>
            <a:r>
              <a:rPr sz="2000" b="1" spc="-10" dirty="0">
                <a:latin typeface="Arial"/>
                <a:cs typeface="Arial"/>
              </a:rPr>
              <a:t>Acromion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  <a:tabLst>
                <a:tab pos="26987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spc="-25" dirty="0">
                <a:latin typeface="Arial"/>
                <a:cs typeface="Arial"/>
              </a:rPr>
              <a:t>A/P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  <a:tabLst>
                <a:tab pos="26987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spc="-25" dirty="0">
                <a:latin typeface="Arial"/>
                <a:cs typeface="Arial"/>
              </a:rPr>
              <a:t>P/A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  <a:tabLst>
                <a:tab pos="26987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Longitudinal</a:t>
            </a:r>
            <a:r>
              <a:rPr sz="2000" spc="-60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Caudad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2000" b="1" spc="-10" dirty="0">
                <a:latin typeface="Arial"/>
                <a:cs typeface="Arial"/>
              </a:rPr>
              <a:t>Clavicle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  <a:tabLst>
                <a:tab pos="26987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A/P</a:t>
            </a:r>
            <a:r>
              <a:rPr sz="2000" spc="-4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distal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84"/>
              </a:spcBef>
              <a:tabLst>
                <a:tab pos="26987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Longitudinal</a:t>
            </a:r>
            <a:r>
              <a:rPr sz="2000" spc="-5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Caudad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distal</a:t>
            </a:r>
            <a:endParaRPr sz="2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51026" y="570103"/>
            <a:ext cx="6837680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Assess</a:t>
            </a:r>
            <a:r>
              <a:rPr spc="-120" dirty="0"/>
              <a:t> </a:t>
            </a:r>
            <a:r>
              <a:rPr dirty="0"/>
              <a:t>SCJ</a:t>
            </a:r>
            <a:r>
              <a:rPr spc="-215" dirty="0"/>
              <a:t> </a:t>
            </a:r>
            <a:r>
              <a:rPr dirty="0"/>
              <a:t>Accessory</a:t>
            </a:r>
            <a:r>
              <a:rPr spc="-120" dirty="0"/>
              <a:t> </a:t>
            </a:r>
            <a:r>
              <a:rPr spc="-10" dirty="0"/>
              <a:t>Movement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65884"/>
            <a:ext cx="2818130" cy="1122680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80"/>
              </a:spcBef>
              <a:tabLst>
                <a:tab pos="26987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spc="-25" dirty="0">
                <a:latin typeface="Arial"/>
                <a:cs typeface="Arial"/>
              </a:rPr>
              <a:t>A/P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  <a:tabLst>
                <a:tab pos="26987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Longitudinal</a:t>
            </a:r>
            <a:r>
              <a:rPr sz="2000" spc="-50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Caudad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  <a:tabLst>
                <a:tab pos="26987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Longitudinal</a:t>
            </a:r>
            <a:r>
              <a:rPr sz="2000" spc="-40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Cephalad</a:t>
            </a:r>
            <a:endParaRPr sz="2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74242" y="570103"/>
            <a:ext cx="7194550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Passive</a:t>
            </a:r>
            <a:r>
              <a:rPr spc="-120" dirty="0"/>
              <a:t> </a:t>
            </a:r>
            <a:r>
              <a:rPr dirty="0"/>
              <a:t>Physiological</a:t>
            </a:r>
            <a:r>
              <a:rPr spc="-130" dirty="0"/>
              <a:t> </a:t>
            </a:r>
            <a:r>
              <a:rPr spc="-10" dirty="0"/>
              <a:t>Mobilisations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65884"/>
            <a:ext cx="3524250" cy="2586355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80"/>
              </a:spcBef>
            </a:pPr>
            <a:r>
              <a:rPr sz="2000" b="1" dirty="0">
                <a:latin typeface="Arial"/>
                <a:cs typeface="Arial"/>
              </a:rPr>
              <a:t>Graded</a:t>
            </a:r>
            <a:r>
              <a:rPr sz="2000" b="1" spc="-10" dirty="0">
                <a:latin typeface="Arial"/>
                <a:cs typeface="Arial"/>
              </a:rPr>
              <a:t> I-</a:t>
            </a:r>
            <a:r>
              <a:rPr sz="2000" b="1" spc="-25" dirty="0">
                <a:latin typeface="Arial"/>
                <a:cs typeface="Arial"/>
              </a:rPr>
              <a:t>IV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  <a:tabLst>
                <a:tab pos="26987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spc="-10" dirty="0">
                <a:latin typeface="Arial"/>
                <a:cs typeface="Arial"/>
              </a:rPr>
              <a:t>Flexion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  <a:tabLst>
                <a:tab pos="26987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spc="-10" dirty="0">
                <a:latin typeface="Arial"/>
                <a:cs typeface="Arial"/>
              </a:rPr>
              <a:t>Extension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  <a:tabLst>
                <a:tab pos="26987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Horizontal</a:t>
            </a:r>
            <a:r>
              <a:rPr sz="2000" spc="-50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Flexion/Adduction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  <a:tabLst>
                <a:tab pos="26987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spc="-10" dirty="0">
                <a:latin typeface="Arial"/>
                <a:cs typeface="Arial"/>
              </a:rPr>
              <a:t>Abduction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  <a:tabLst>
                <a:tab pos="26987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Medial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Rotation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  <a:tabLst>
                <a:tab pos="26987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Lateral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Rotation</a:t>
            </a:r>
            <a:endParaRPr sz="2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12114" y="570103"/>
            <a:ext cx="7717790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Passive</a:t>
            </a:r>
            <a:r>
              <a:rPr spc="-190" dirty="0"/>
              <a:t> </a:t>
            </a:r>
            <a:r>
              <a:rPr dirty="0"/>
              <a:t>Accessory</a:t>
            </a:r>
            <a:r>
              <a:rPr spc="-75" dirty="0"/>
              <a:t> </a:t>
            </a:r>
            <a:r>
              <a:rPr dirty="0"/>
              <a:t>Mobilisations:</a:t>
            </a:r>
            <a:r>
              <a:rPr spc="-90" dirty="0"/>
              <a:t> </a:t>
            </a:r>
            <a:r>
              <a:rPr spc="-25" dirty="0"/>
              <a:t>GHJ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65884"/>
            <a:ext cx="5893435" cy="2952115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80"/>
              </a:spcBef>
            </a:pPr>
            <a:r>
              <a:rPr sz="2000" b="1" dirty="0">
                <a:latin typeface="Arial"/>
                <a:cs typeface="Arial"/>
              </a:rPr>
              <a:t>Graded</a:t>
            </a:r>
            <a:r>
              <a:rPr sz="2000" b="1" spc="-10" dirty="0">
                <a:latin typeface="Arial"/>
                <a:cs typeface="Arial"/>
              </a:rPr>
              <a:t> I-</a:t>
            </a:r>
            <a:r>
              <a:rPr sz="2000" b="1" spc="-25" dirty="0">
                <a:latin typeface="Arial"/>
                <a:cs typeface="Arial"/>
              </a:rPr>
              <a:t>IV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  <a:tabLst>
                <a:tab pos="26987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spc="-25" dirty="0">
                <a:latin typeface="Arial"/>
                <a:cs typeface="Arial"/>
              </a:rPr>
              <a:t>A/P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  <a:tabLst>
                <a:tab pos="26987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spc="-25" dirty="0">
                <a:latin typeface="Arial"/>
                <a:cs typeface="Arial"/>
              </a:rPr>
              <a:t>P/A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  <a:tabLst>
                <a:tab pos="26987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Longitudinal</a:t>
            </a:r>
            <a:r>
              <a:rPr sz="2000" spc="-60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Caudad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26987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Which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surface</a:t>
            </a:r>
            <a:r>
              <a:rPr sz="2000" spc="-4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is</a:t>
            </a:r>
            <a:r>
              <a:rPr sz="2000" spc="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convex?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  <a:tabLst>
                <a:tab pos="26987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Which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surface</a:t>
            </a:r>
            <a:r>
              <a:rPr sz="2000" spc="-4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is</a:t>
            </a:r>
            <a:r>
              <a:rPr sz="2000" spc="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concave?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84"/>
              </a:spcBef>
              <a:tabLst>
                <a:tab pos="26987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What</a:t>
            </a:r>
            <a:r>
              <a:rPr sz="2000" spc="-4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physiological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movement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are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you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improving?</a:t>
            </a:r>
            <a:endParaRPr sz="2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47750" y="570103"/>
            <a:ext cx="7445375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Passive</a:t>
            </a:r>
            <a:r>
              <a:rPr spc="-190" dirty="0"/>
              <a:t> </a:t>
            </a:r>
            <a:r>
              <a:rPr dirty="0"/>
              <a:t>Accessory</a:t>
            </a:r>
            <a:r>
              <a:rPr spc="-80" dirty="0"/>
              <a:t> </a:t>
            </a:r>
            <a:r>
              <a:rPr dirty="0"/>
              <a:t>Mobilisation:</a:t>
            </a:r>
            <a:r>
              <a:rPr spc="-220" dirty="0"/>
              <a:t> </a:t>
            </a:r>
            <a:r>
              <a:rPr spc="-25" dirty="0"/>
              <a:t>ACJ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26235"/>
            <a:ext cx="3280410" cy="3623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b="1" dirty="0">
                <a:latin typeface="Arial"/>
                <a:cs typeface="Arial"/>
              </a:rPr>
              <a:t>Graded</a:t>
            </a:r>
            <a:r>
              <a:rPr sz="2000" b="1" spc="-10" dirty="0">
                <a:latin typeface="Arial"/>
                <a:cs typeface="Arial"/>
              </a:rPr>
              <a:t> I-</a:t>
            </a:r>
            <a:r>
              <a:rPr sz="2000" b="1" spc="-25" dirty="0">
                <a:latin typeface="Arial"/>
                <a:cs typeface="Arial"/>
              </a:rPr>
              <a:t>IV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2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000" b="1" spc="-10" dirty="0">
                <a:latin typeface="Arial"/>
                <a:cs typeface="Arial"/>
              </a:rPr>
              <a:t>Acromion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  <a:tabLst>
                <a:tab pos="26987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spc="-25" dirty="0">
                <a:latin typeface="Arial"/>
                <a:cs typeface="Arial"/>
              </a:rPr>
              <a:t>A/P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  <a:tabLst>
                <a:tab pos="26987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spc="-25" dirty="0">
                <a:latin typeface="Arial"/>
                <a:cs typeface="Arial"/>
              </a:rPr>
              <a:t>P/A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  <a:tabLst>
                <a:tab pos="26987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Longitudinal</a:t>
            </a:r>
            <a:r>
              <a:rPr sz="2000" spc="-50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Caudad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000" b="1" spc="-10" dirty="0">
                <a:latin typeface="Arial"/>
                <a:cs typeface="Arial"/>
              </a:rPr>
              <a:t>Clavicle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  <a:tabLst>
                <a:tab pos="26987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A/P</a:t>
            </a:r>
            <a:r>
              <a:rPr sz="2000" spc="-4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distal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  <a:tabLst>
                <a:tab pos="26987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Longitudinal</a:t>
            </a:r>
            <a:r>
              <a:rPr sz="2000" spc="-5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Caudad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distal</a:t>
            </a:r>
            <a:endParaRPr sz="2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34974" y="570103"/>
            <a:ext cx="7671434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Passive</a:t>
            </a:r>
            <a:r>
              <a:rPr spc="-190" dirty="0"/>
              <a:t> </a:t>
            </a:r>
            <a:r>
              <a:rPr dirty="0"/>
              <a:t>Accessory</a:t>
            </a:r>
            <a:r>
              <a:rPr spc="-75" dirty="0"/>
              <a:t> </a:t>
            </a:r>
            <a:r>
              <a:rPr dirty="0"/>
              <a:t>Mobilisations:</a:t>
            </a:r>
            <a:r>
              <a:rPr spc="-90" dirty="0"/>
              <a:t> </a:t>
            </a:r>
            <a:r>
              <a:rPr spc="-25" dirty="0"/>
              <a:t>SCJ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65884"/>
            <a:ext cx="2818765" cy="1489075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80"/>
              </a:spcBef>
            </a:pPr>
            <a:r>
              <a:rPr sz="2000" b="1" dirty="0">
                <a:latin typeface="Arial"/>
                <a:cs typeface="Arial"/>
              </a:rPr>
              <a:t>Graded</a:t>
            </a:r>
            <a:r>
              <a:rPr sz="2000" b="1" spc="-10" dirty="0">
                <a:latin typeface="Arial"/>
                <a:cs typeface="Arial"/>
              </a:rPr>
              <a:t> I-</a:t>
            </a:r>
            <a:r>
              <a:rPr sz="2000" b="1" spc="-25" dirty="0">
                <a:latin typeface="Arial"/>
                <a:cs typeface="Arial"/>
              </a:rPr>
              <a:t>IV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  <a:tabLst>
                <a:tab pos="26987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spc="-25" dirty="0">
                <a:latin typeface="Arial"/>
                <a:cs typeface="Arial"/>
              </a:rPr>
              <a:t>A/P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  <a:tabLst>
                <a:tab pos="26987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Longitudinal</a:t>
            </a:r>
            <a:r>
              <a:rPr sz="2000" spc="-50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Caudad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  <a:tabLst>
                <a:tab pos="26987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Longitudinal</a:t>
            </a:r>
            <a:r>
              <a:rPr sz="2000" spc="-50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Cephalad</a:t>
            </a:r>
            <a:endParaRPr sz="2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673350" marR="5080" indent="-2661285">
              <a:lnSpc>
                <a:spcPct val="100000"/>
              </a:lnSpc>
              <a:spcBef>
                <a:spcPts val="100"/>
              </a:spcBef>
            </a:pPr>
            <a:r>
              <a:rPr spc="-20" dirty="0"/>
              <a:t>You</a:t>
            </a:r>
            <a:r>
              <a:rPr spc="-95" dirty="0"/>
              <a:t> </a:t>
            </a:r>
            <a:r>
              <a:rPr dirty="0"/>
              <a:t>must</a:t>
            </a:r>
            <a:r>
              <a:rPr spc="-65" dirty="0"/>
              <a:t> </a:t>
            </a:r>
            <a:r>
              <a:rPr dirty="0"/>
              <a:t>know</a:t>
            </a:r>
            <a:r>
              <a:rPr spc="-95" dirty="0"/>
              <a:t> </a:t>
            </a:r>
            <a:r>
              <a:rPr dirty="0"/>
              <a:t>the</a:t>
            </a:r>
            <a:r>
              <a:rPr spc="-85" dirty="0"/>
              <a:t> </a:t>
            </a:r>
            <a:r>
              <a:rPr dirty="0"/>
              <a:t>answer</a:t>
            </a:r>
            <a:r>
              <a:rPr spc="-75" dirty="0"/>
              <a:t> </a:t>
            </a:r>
            <a:r>
              <a:rPr dirty="0"/>
              <a:t>to</a:t>
            </a:r>
            <a:r>
              <a:rPr spc="-70" dirty="0"/>
              <a:t> </a:t>
            </a:r>
            <a:r>
              <a:rPr dirty="0"/>
              <a:t>these</a:t>
            </a:r>
            <a:r>
              <a:rPr spc="-75" dirty="0"/>
              <a:t> </a:t>
            </a:r>
            <a:r>
              <a:rPr spc="-50" dirty="0"/>
              <a:t>3 </a:t>
            </a:r>
            <a:r>
              <a:rPr spc="-10" dirty="0"/>
              <a:t>questions: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931644"/>
            <a:ext cx="6297295" cy="1123315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80"/>
              </a:spcBef>
              <a:tabLst>
                <a:tab pos="26987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Which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surface</a:t>
            </a:r>
            <a:r>
              <a:rPr sz="2000" spc="-4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is </a:t>
            </a:r>
            <a:r>
              <a:rPr sz="2000" spc="-10" dirty="0">
                <a:latin typeface="Arial"/>
                <a:cs typeface="Arial"/>
              </a:rPr>
              <a:t>convex?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  <a:tabLst>
                <a:tab pos="26987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Which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surface</a:t>
            </a:r>
            <a:r>
              <a:rPr sz="2000" spc="-4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is</a:t>
            </a:r>
            <a:r>
              <a:rPr sz="2000" spc="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concave?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  <a:tabLst>
                <a:tab pos="26987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Which</a:t>
            </a:r>
            <a:r>
              <a:rPr sz="2000" spc="-6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physiological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movement(s)</a:t>
            </a:r>
            <a:r>
              <a:rPr sz="2000" spc="-6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are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you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improving?</a:t>
            </a:r>
            <a:endParaRPr sz="2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97F2D8AE153124389A81730E392BE38" ma:contentTypeVersion="12" ma:contentTypeDescription="Create a new document." ma:contentTypeScope="" ma:versionID="2d96449fbc4df7bde5b2964489e7ce46">
  <xsd:schema xmlns:xsd="http://www.w3.org/2001/XMLSchema" xmlns:xs="http://www.w3.org/2001/XMLSchema" xmlns:p="http://schemas.microsoft.com/office/2006/metadata/properties" xmlns:ns3="0c664b51-63af-4b9d-8d70-3880ca420fc4" xmlns:ns4="d1ca41dc-05f3-4340-86ae-42a3158c68b4" targetNamespace="http://schemas.microsoft.com/office/2006/metadata/properties" ma:root="true" ma:fieldsID="af9fa7433f37585b2a047395390a66a3" ns3:_="" ns4:_="">
    <xsd:import namespace="0c664b51-63af-4b9d-8d70-3880ca420fc4"/>
    <xsd:import namespace="d1ca41dc-05f3-4340-86ae-42a3158c68b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664b51-63af-4b9d-8d70-3880ca420fc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ca41dc-05f3-4340-86ae-42a3158c68b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E91181A-683D-4A13-BC67-16D4235429A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c664b51-63af-4b9d-8d70-3880ca420fc4"/>
    <ds:schemaRef ds:uri="d1ca41dc-05f3-4340-86ae-42a3158c68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32ED0F0-B3CD-4447-93E9-CE6244988EC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9FEBF05-883A-4A27-9B2B-08ADA1AD9F4C}">
  <ds:schemaRefs>
    <ds:schemaRef ds:uri="http://purl.org/dc/elements/1.1/"/>
    <ds:schemaRef ds:uri="http://schemas.microsoft.com/office/infopath/2007/PartnerControls"/>
    <ds:schemaRef ds:uri="d1ca41dc-05f3-4340-86ae-42a3158c68b4"/>
    <ds:schemaRef ds:uri="http://schemas.microsoft.com/office/2006/metadata/properties"/>
    <ds:schemaRef ds:uri="0c664b51-63af-4b9d-8d70-3880ca420fc4"/>
    <ds:schemaRef ds:uri="http://schemas.openxmlformats.org/package/2006/metadata/core-properties"/>
    <ds:schemaRef ds:uri="http://schemas.microsoft.com/office/2006/documentManagement/types"/>
    <ds:schemaRef ds:uri="http://www.w3.org/XML/1998/namespace"/>
    <ds:schemaRef ds:uri="http://purl.org/dc/dcmitype/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250</Words>
  <Application>Microsoft Office PowerPoint</Application>
  <PresentationFormat>On-screen Show (4:3)</PresentationFormat>
  <Paragraphs>61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Calibri</vt:lpstr>
      <vt:lpstr>Arial</vt:lpstr>
      <vt:lpstr>Office Theme</vt:lpstr>
      <vt:lpstr>Shoulder Mobilisations</vt:lpstr>
      <vt:lpstr>Assess Physiological Movement</vt:lpstr>
      <vt:lpstr>Assess GHJ Accessory Movement</vt:lpstr>
      <vt:lpstr>Assess ACJ Accessory Movement</vt:lpstr>
      <vt:lpstr>Assess SCJ Accessory Movement</vt:lpstr>
      <vt:lpstr>Passive Physiological Mobilisations</vt:lpstr>
      <vt:lpstr>Passive Accessory Mobilisations: GHJ</vt:lpstr>
      <vt:lpstr>Passive Accessory Mobilisation: ACJ</vt:lpstr>
      <vt:lpstr>Passive Accessory Mobilisations: SCJ</vt:lpstr>
      <vt:lpstr>You must know the answer to these 3 questions: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Example template</dc:title>
  <dc:creator>Kate L Williams</dc:creator>
  <cp:lastModifiedBy>Kerry Nicholas</cp:lastModifiedBy>
  <cp:revision>1</cp:revision>
  <dcterms:created xsi:type="dcterms:W3CDTF">2022-10-26T13:10:01Z</dcterms:created>
  <dcterms:modified xsi:type="dcterms:W3CDTF">2022-10-26T13:10:40Z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2019-02-07T00:00:00Z</vt:filetime>
  </property>
  <property fmtid="{D5CDD505-2E9C-101B-9397-08002B2CF9AE}" pid="3" name="Creator">
    <vt:lpwstr>Microsoft® PowerPoint® 2016</vt:lpwstr>
  </property>
  <property fmtid="{D5CDD505-2E9C-101B-9397-08002B2CF9AE}" pid="4" name="LastSaved">
    <vt:filetime>2022-10-26T00:00:00Z</vt:filetime>
  </property>
  <property fmtid="{D5CDD505-2E9C-101B-9397-08002B2CF9AE}" pid="5" name="ContentTypeId">
    <vt:lpwstr>0x010100497F2D8AE153124389A81730E392BE38</vt:lpwstr>
  </property>
</Properties>
</file>