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1"/>
  </p:notesMasterIdLst>
  <p:sldIdLst>
    <p:sldId id="256" r:id="rId20"/>
    <p:sldId id="257" r:id="rId21"/>
    <p:sldId id="258" r:id="rId22"/>
    <p:sldId id="259" r:id="rId23"/>
    <p:sldId id="367" r:id="rId24"/>
    <p:sldId id="350" r:id="rId25"/>
    <p:sldId id="351" r:id="rId26"/>
    <p:sldId id="368" r:id="rId27"/>
    <p:sldId id="370" r:id="rId28"/>
    <p:sldId id="371" r:id="rId29"/>
    <p:sldId id="362" r:id="rId30"/>
    <p:sldId id="363" r:id="rId31"/>
    <p:sldId id="364" r:id="rId32"/>
    <p:sldId id="365" r:id="rId33"/>
    <p:sldId id="366" r:id="rId34"/>
    <p:sldId id="303" r:id="rId35"/>
    <p:sldId id="304" r:id="rId36"/>
    <p:sldId id="305" r:id="rId37"/>
    <p:sldId id="328" r:id="rId38"/>
    <p:sldId id="374" r:id="rId39"/>
    <p:sldId id="273"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D29180-D911-4248-8788-AB3F88385582}" v="33" dt="2023-11-26T12:11:35.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4821" autoAdjust="0"/>
  </p:normalViewPr>
  <p:slideViewPr>
    <p:cSldViewPr snapToGrid="0" snapToObjects="1">
      <p:cViewPr varScale="1">
        <p:scale>
          <a:sx n="61" d="100"/>
          <a:sy n="61" d="100"/>
        </p:scale>
        <p:origin x="1766" y="5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microsoft.com/office/2016/11/relationships/changesInfo" Target="changesInfos/changesInfo1.xml"/><Relationship Id="rId20" Type="http://schemas.openxmlformats.org/officeDocument/2006/relationships/slide" Target="slides/slide1.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6CD29180-D911-4248-8788-AB3F88385582}"/>
    <pc:docChg chg="undo custSel delSld modSld">
      <pc:chgData name="Bee B" userId="8940502075193e3a" providerId="LiveId" clId="{6CD29180-D911-4248-8788-AB3F88385582}" dt="2023-11-26T12:11:35.386" v="2054" actId="1076"/>
      <pc:docMkLst>
        <pc:docMk/>
      </pc:docMkLst>
      <pc:sldChg chg="modSp mod">
        <pc:chgData name="Bee B" userId="8940502075193e3a" providerId="LiveId" clId="{6CD29180-D911-4248-8788-AB3F88385582}" dt="2023-11-26T11:16:05.903" v="0" actId="20577"/>
        <pc:sldMkLst>
          <pc:docMk/>
          <pc:sldMk cId="1989432284" sldId="257"/>
        </pc:sldMkLst>
        <pc:spChg chg="mod">
          <ac:chgData name="Bee B" userId="8940502075193e3a" providerId="LiveId" clId="{6CD29180-D911-4248-8788-AB3F88385582}" dt="2023-11-26T11:16:05.903" v="0" actId="20577"/>
          <ac:spMkLst>
            <pc:docMk/>
            <pc:sldMk cId="1989432284" sldId="257"/>
            <ac:spMk id="2" creationId="{E1BEE9DB-5B30-6AB9-D106-343A24194470}"/>
          </ac:spMkLst>
        </pc:spChg>
      </pc:sldChg>
      <pc:sldChg chg="addSp delSp modSp mod">
        <pc:chgData name="Bee B" userId="8940502075193e3a" providerId="LiveId" clId="{6CD29180-D911-4248-8788-AB3F88385582}" dt="2023-11-26T11:18:15.864" v="87" actId="14100"/>
        <pc:sldMkLst>
          <pc:docMk/>
          <pc:sldMk cId="1342471370" sldId="258"/>
        </pc:sldMkLst>
        <pc:spChg chg="del">
          <ac:chgData name="Bee B" userId="8940502075193e3a" providerId="LiveId" clId="{6CD29180-D911-4248-8788-AB3F88385582}" dt="2023-11-26T11:16:44.897" v="82" actId="478"/>
          <ac:spMkLst>
            <pc:docMk/>
            <pc:sldMk cId="1342471370" sldId="258"/>
            <ac:spMk id="3" creationId="{7C3D941E-5569-FE77-94A1-BFC11680BEC1}"/>
          </ac:spMkLst>
        </pc:spChg>
        <pc:spChg chg="mod">
          <ac:chgData name="Bee B" userId="8940502075193e3a" providerId="LiveId" clId="{6CD29180-D911-4248-8788-AB3F88385582}" dt="2023-11-26T11:16:53.565" v="84" actId="1076"/>
          <ac:spMkLst>
            <pc:docMk/>
            <pc:sldMk cId="1342471370" sldId="258"/>
            <ac:spMk id="4" creationId="{F87DD536-7772-9115-D1FF-17213712072C}"/>
          </ac:spMkLst>
        </pc:spChg>
        <pc:spChg chg="add del mod">
          <ac:chgData name="Bee B" userId="8940502075193e3a" providerId="LiveId" clId="{6CD29180-D911-4248-8788-AB3F88385582}" dt="2023-11-26T11:16:50.387" v="83" actId="478"/>
          <ac:spMkLst>
            <pc:docMk/>
            <pc:sldMk cId="1342471370" sldId="258"/>
            <ac:spMk id="5" creationId="{D6E3B9A3-0EAF-B1A5-BE57-A14D0EC68A10}"/>
          </ac:spMkLst>
        </pc:spChg>
        <pc:picChg chg="add mod">
          <ac:chgData name="Bee B" userId="8940502075193e3a" providerId="LiveId" clId="{6CD29180-D911-4248-8788-AB3F88385582}" dt="2023-11-26T11:18:15.864" v="87" actId="14100"/>
          <ac:picMkLst>
            <pc:docMk/>
            <pc:sldMk cId="1342471370" sldId="258"/>
            <ac:picMk id="1026" creationId="{5E240380-EC68-5BA6-8674-59B8FA630F55}"/>
          </ac:picMkLst>
        </pc:picChg>
      </pc:sldChg>
      <pc:sldChg chg="addSp delSp modSp mod">
        <pc:chgData name="Bee B" userId="8940502075193e3a" providerId="LiveId" clId="{6CD29180-D911-4248-8788-AB3F88385582}" dt="2023-11-26T11:20:06.779" v="101" actId="1076"/>
        <pc:sldMkLst>
          <pc:docMk/>
          <pc:sldMk cId="3616387055" sldId="259"/>
        </pc:sldMkLst>
        <pc:spChg chg="mod">
          <ac:chgData name="Bee B" userId="8940502075193e3a" providerId="LiveId" clId="{6CD29180-D911-4248-8788-AB3F88385582}" dt="2023-11-26T11:18:21.175" v="88" actId="20577"/>
          <ac:spMkLst>
            <pc:docMk/>
            <pc:sldMk cId="3616387055" sldId="259"/>
            <ac:spMk id="2" creationId="{8D0E5F4A-9275-F0E7-46A7-8DDE0F556B37}"/>
          </ac:spMkLst>
        </pc:spChg>
        <pc:spChg chg="del">
          <ac:chgData name="Bee B" userId="8940502075193e3a" providerId="LiveId" clId="{6CD29180-D911-4248-8788-AB3F88385582}" dt="2023-11-26T11:18:23.763" v="89" actId="478"/>
          <ac:spMkLst>
            <pc:docMk/>
            <pc:sldMk cId="3616387055" sldId="259"/>
            <ac:spMk id="3" creationId="{80F6312D-B248-D667-071C-DECD73DAAE7D}"/>
          </ac:spMkLst>
        </pc:spChg>
        <pc:spChg chg="mod">
          <ac:chgData name="Bee B" userId="8940502075193e3a" providerId="LiveId" clId="{6CD29180-D911-4248-8788-AB3F88385582}" dt="2023-11-26T11:18:34.196" v="94" actId="27636"/>
          <ac:spMkLst>
            <pc:docMk/>
            <pc:sldMk cId="3616387055" sldId="259"/>
            <ac:spMk id="4" creationId="{ABA7FCE5-3D43-9AE3-DF97-14FD21FE32E5}"/>
          </ac:spMkLst>
        </pc:spChg>
        <pc:spChg chg="add del mod">
          <ac:chgData name="Bee B" userId="8940502075193e3a" providerId="LiveId" clId="{6CD29180-D911-4248-8788-AB3F88385582}" dt="2023-11-26T11:18:25.952" v="90" actId="478"/>
          <ac:spMkLst>
            <pc:docMk/>
            <pc:sldMk cId="3616387055" sldId="259"/>
            <ac:spMk id="6" creationId="{553C0CA0-780E-CC4F-137E-FCF24D9B94EF}"/>
          </ac:spMkLst>
        </pc:spChg>
        <pc:picChg chg="add mod">
          <ac:chgData name="Bee B" userId="8940502075193e3a" providerId="LiveId" clId="{6CD29180-D911-4248-8788-AB3F88385582}" dt="2023-11-26T11:20:06.779" v="101" actId="1076"/>
          <ac:picMkLst>
            <pc:docMk/>
            <pc:sldMk cId="3616387055" sldId="259"/>
            <ac:picMk id="2050" creationId="{F1FD40EC-B369-15C6-752A-AE4C3CE30999}"/>
          </ac:picMkLst>
        </pc:picChg>
      </pc:sldChg>
      <pc:sldChg chg="addSp delSp modSp mod modNotesTx">
        <pc:chgData name="Bee B" userId="8940502075193e3a" providerId="LiveId" clId="{6CD29180-D911-4248-8788-AB3F88385582}" dt="2023-11-26T12:11:35.386" v="2054" actId="1076"/>
        <pc:sldMkLst>
          <pc:docMk/>
          <pc:sldMk cId="78913535" sldId="273"/>
        </pc:sldMkLst>
        <pc:spChg chg="mod">
          <ac:chgData name="Bee B" userId="8940502075193e3a" providerId="LiveId" clId="{6CD29180-D911-4248-8788-AB3F88385582}" dt="2023-11-26T12:11:24.456" v="2051" actId="14100"/>
          <ac:spMkLst>
            <pc:docMk/>
            <pc:sldMk cId="78913535" sldId="273"/>
            <ac:spMk id="2" creationId="{AF9E9C94-B089-4A26-8DCD-FA828D1E5DCA}"/>
          </ac:spMkLst>
        </pc:spChg>
        <pc:spChg chg="del">
          <ac:chgData name="Bee B" userId="8940502075193e3a" providerId="LiveId" clId="{6CD29180-D911-4248-8788-AB3F88385582}" dt="2023-11-26T12:08:31.959" v="1870" actId="478"/>
          <ac:spMkLst>
            <pc:docMk/>
            <pc:sldMk cId="78913535" sldId="273"/>
            <ac:spMk id="3" creationId="{7071BDB6-4AE4-49E7-9773-254A0A6CF950}"/>
          </ac:spMkLst>
        </pc:spChg>
        <pc:spChg chg="mod">
          <ac:chgData name="Bee B" userId="8940502075193e3a" providerId="LiveId" clId="{6CD29180-D911-4248-8788-AB3F88385582}" dt="2023-11-26T12:11:30.805" v="2053" actId="1076"/>
          <ac:spMkLst>
            <pc:docMk/>
            <pc:sldMk cId="78913535" sldId="273"/>
            <ac:spMk id="4" creationId="{FE0F5F1F-56D3-43DB-8972-F8EAA7C16D68}"/>
          </ac:spMkLst>
        </pc:spChg>
        <pc:spChg chg="add del mod">
          <ac:chgData name="Bee B" userId="8940502075193e3a" providerId="LiveId" clId="{6CD29180-D911-4248-8788-AB3F88385582}" dt="2023-11-26T12:08:35.059" v="1871" actId="478"/>
          <ac:spMkLst>
            <pc:docMk/>
            <pc:sldMk cId="78913535" sldId="273"/>
            <ac:spMk id="6" creationId="{E0E2CD8B-5801-68E9-FAFA-513C18CA6483}"/>
          </ac:spMkLst>
        </pc:spChg>
        <pc:picChg chg="add mod">
          <ac:chgData name="Bee B" userId="8940502075193e3a" providerId="LiveId" clId="{6CD29180-D911-4248-8788-AB3F88385582}" dt="2023-11-26T12:11:35.386" v="2054" actId="1076"/>
          <ac:picMkLst>
            <pc:docMk/>
            <pc:sldMk cId="78913535" sldId="273"/>
            <ac:picMk id="5122" creationId="{90F1DB04-C97E-3DBF-69D5-5E468AA180DD}"/>
          </ac:picMkLst>
        </pc:picChg>
      </pc:sldChg>
      <pc:sldChg chg="del">
        <pc:chgData name="Bee B" userId="8940502075193e3a" providerId="LiveId" clId="{6CD29180-D911-4248-8788-AB3F88385582}" dt="2023-11-26T11:24:29.103" v="362" actId="47"/>
        <pc:sldMkLst>
          <pc:docMk/>
          <pc:sldMk cId="3009661978" sldId="281"/>
        </pc:sldMkLst>
      </pc:sldChg>
      <pc:sldChg chg="addSp delSp modSp mod">
        <pc:chgData name="Bee B" userId="8940502075193e3a" providerId="LiveId" clId="{6CD29180-D911-4248-8788-AB3F88385582}" dt="2023-11-26T12:02:54.844" v="1620" actId="403"/>
        <pc:sldMkLst>
          <pc:docMk/>
          <pc:sldMk cId="2171936422" sldId="303"/>
        </pc:sldMkLst>
        <pc:spChg chg="mod">
          <ac:chgData name="Bee B" userId="8940502075193e3a" providerId="LiveId" clId="{6CD29180-D911-4248-8788-AB3F88385582}" dt="2023-11-26T12:02:45.140" v="1617" actId="113"/>
          <ac:spMkLst>
            <pc:docMk/>
            <pc:sldMk cId="2171936422" sldId="303"/>
            <ac:spMk id="3" creationId="{00000000-0000-0000-0000-000000000000}"/>
          </ac:spMkLst>
        </pc:spChg>
        <pc:spChg chg="del">
          <ac:chgData name="Bee B" userId="8940502075193e3a" providerId="LiveId" clId="{6CD29180-D911-4248-8788-AB3F88385582}" dt="2023-11-26T12:02:33.681" v="1613" actId="478"/>
          <ac:spMkLst>
            <pc:docMk/>
            <pc:sldMk cId="2171936422" sldId="303"/>
            <ac:spMk id="4" creationId="{00000000-0000-0000-0000-000000000000}"/>
          </ac:spMkLst>
        </pc:spChg>
        <pc:spChg chg="mod">
          <ac:chgData name="Bee B" userId="8940502075193e3a" providerId="LiveId" clId="{6CD29180-D911-4248-8788-AB3F88385582}" dt="2023-11-26T12:02:54.844" v="1620" actId="403"/>
          <ac:spMkLst>
            <pc:docMk/>
            <pc:sldMk cId="2171936422" sldId="303"/>
            <ac:spMk id="5" creationId="{00000000-0000-0000-0000-000000000000}"/>
          </ac:spMkLst>
        </pc:spChg>
        <pc:spChg chg="add del mod">
          <ac:chgData name="Bee B" userId="8940502075193e3a" providerId="LiveId" clId="{6CD29180-D911-4248-8788-AB3F88385582}" dt="2023-11-26T12:02:35.661" v="1614" actId="478"/>
          <ac:spMkLst>
            <pc:docMk/>
            <pc:sldMk cId="2171936422" sldId="303"/>
            <ac:spMk id="7" creationId="{75805807-53F9-448E-33F0-43DD783BDD83}"/>
          </ac:spMkLst>
        </pc:spChg>
      </pc:sldChg>
      <pc:sldChg chg="addSp delSp modSp mod">
        <pc:chgData name="Bee B" userId="8940502075193e3a" providerId="LiveId" clId="{6CD29180-D911-4248-8788-AB3F88385582}" dt="2023-11-26T12:04:09.540" v="1641" actId="14100"/>
        <pc:sldMkLst>
          <pc:docMk/>
          <pc:sldMk cId="3906659243" sldId="304"/>
        </pc:sldMkLst>
        <pc:spChg chg="mod">
          <ac:chgData name="Bee B" userId="8940502075193e3a" providerId="LiveId" clId="{6CD29180-D911-4248-8788-AB3F88385582}" dt="2023-11-26T12:03:23.966" v="1628" actId="113"/>
          <ac:spMkLst>
            <pc:docMk/>
            <pc:sldMk cId="3906659243" sldId="304"/>
            <ac:spMk id="2" creationId="{00000000-0000-0000-0000-000000000000}"/>
          </ac:spMkLst>
        </pc:spChg>
        <pc:spChg chg="del">
          <ac:chgData name="Bee B" userId="8940502075193e3a" providerId="LiveId" clId="{6CD29180-D911-4248-8788-AB3F88385582}" dt="2023-11-26T12:03:27.415" v="1629" actId="478"/>
          <ac:spMkLst>
            <pc:docMk/>
            <pc:sldMk cId="3906659243" sldId="304"/>
            <ac:spMk id="3" creationId="{00000000-0000-0000-0000-000000000000}"/>
          </ac:spMkLst>
        </pc:spChg>
        <pc:spChg chg="mod">
          <ac:chgData name="Bee B" userId="8940502075193e3a" providerId="LiveId" clId="{6CD29180-D911-4248-8788-AB3F88385582}" dt="2023-11-26T12:04:09.540" v="1641" actId="14100"/>
          <ac:spMkLst>
            <pc:docMk/>
            <pc:sldMk cId="3906659243" sldId="304"/>
            <ac:spMk id="4" creationId="{00000000-0000-0000-0000-000000000000}"/>
          </ac:spMkLst>
        </pc:spChg>
        <pc:spChg chg="add del mod">
          <ac:chgData name="Bee B" userId="8940502075193e3a" providerId="LiveId" clId="{6CD29180-D911-4248-8788-AB3F88385582}" dt="2023-11-26T12:03:30.649" v="1630" actId="478"/>
          <ac:spMkLst>
            <pc:docMk/>
            <pc:sldMk cId="3906659243" sldId="304"/>
            <ac:spMk id="7" creationId="{9D1B13CD-0073-7CB3-1839-B28B5BB48ED4}"/>
          </ac:spMkLst>
        </pc:spChg>
      </pc:sldChg>
      <pc:sldChg chg="addSp delSp modSp mod">
        <pc:chgData name="Bee B" userId="8940502075193e3a" providerId="LiveId" clId="{6CD29180-D911-4248-8788-AB3F88385582}" dt="2023-11-26T12:06:10.024" v="1666" actId="1076"/>
        <pc:sldMkLst>
          <pc:docMk/>
          <pc:sldMk cId="4094052727" sldId="305"/>
        </pc:sldMkLst>
        <pc:spChg chg="mod">
          <ac:chgData name="Bee B" userId="8940502075193e3a" providerId="LiveId" clId="{6CD29180-D911-4248-8788-AB3F88385582}" dt="2023-11-26T12:05:16.085" v="1656" actId="403"/>
          <ac:spMkLst>
            <pc:docMk/>
            <pc:sldMk cId="4094052727" sldId="305"/>
            <ac:spMk id="2" creationId="{00000000-0000-0000-0000-000000000000}"/>
          </ac:spMkLst>
        </pc:spChg>
        <pc:spChg chg="del">
          <ac:chgData name="Bee B" userId="8940502075193e3a" providerId="LiveId" clId="{6CD29180-D911-4248-8788-AB3F88385582}" dt="2023-11-26T12:04:43.112" v="1647" actId="478"/>
          <ac:spMkLst>
            <pc:docMk/>
            <pc:sldMk cId="4094052727" sldId="305"/>
            <ac:spMk id="3" creationId="{00000000-0000-0000-0000-000000000000}"/>
          </ac:spMkLst>
        </pc:spChg>
        <pc:spChg chg="mod">
          <ac:chgData name="Bee B" userId="8940502075193e3a" providerId="LiveId" clId="{6CD29180-D911-4248-8788-AB3F88385582}" dt="2023-11-26T12:06:02.867" v="1663" actId="404"/>
          <ac:spMkLst>
            <pc:docMk/>
            <pc:sldMk cId="4094052727" sldId="305"/>
            <ac:spMk id="4" creationId="{00000000-0000-0000-0000-000000000000}"/>
          </ac:spMkLst>
        </pc:spChg>
        <pc:spChg chg="add del mod">
          <ac:chgData name="Bee B" userId="8940502075193e3a" providerId="LiveId" clId="{6CD29180-D911-4248-8788-AB3F88385582}" dt="2023-11-26T12:04:46.918" v="1648" actId="478"/>
          <ac:spMkLst>
            <pc:docMk/>
            <pc:sldMk cId="4094052727" sldId="305"/>
            <ac:spMk id="7" creationId="{C7264B37-765D-D194-FB33-73C49011E5FF}"/>
          </ac:spMkLst>
        </pc:spChg>
        <pc:picChg chg="add mod">
          <ac:chgData name="Bee B" userId="8940502075193e3a" providerId="LiveId" clId="{6CD29180-D911-4248-8788-AB3F88385582}" dt="2023-11-26T12:06:10.024" v="1666" actId="1076"/>
          <ac:picMkLst>
            <pc:docMk/>
            <pc:sldMk cId="4094052727" sldId="305"/>
            <ac:picMk id="4098" creationId="{A1E86195-D338-5767-13C9-56A309A5B09F}"/>
          </ac:picMkLst>
        </pc:picChg>
      </pc:sldChg>
      <pc:sldChg chg="modSp mod">
        <pc:chgData name="Bee B" userId="8940502075193e3a" providerId="LiveId" clId="{6CD29180-D911-4248-8788-AB3F88385582}" dt="2023-11-26T12:06:33.462" v="1706" actId="403"/>
        <pc:sldMkLst>
          <pc:docMk/>
          <pc:sldMk cId="3702970137" sldId="328"/>
        </pc:sldMkLst>
        <pc:spChg chg="mod">
          <ac:chgData name="Bee B" userId="8940502075193e3a" providerId="LiveId" clId="{6CD29180-D911-4248-8788-AB3F88385582}" dt="2023-11-26T12:06:33.462" v="1706" actId="403"/>
          <ac:spMkLst>
            <pc:docMk/>
            <pc:sldMk cId="3702970137" sldId="328"/>
            <ac:spMk id="2" creationId="{92C65914-E0FE-425E-9803-5F25C61CA182}"/>
          </ac:spMkLst>
        </pc:spChg>
      </pc:sldChg>
      <pc:sldChg chg="modSp mod">
        <pc:chgData name="Bee B" userId="8940502075193e3a" providerId="LiveId" clId="{6CD29180-D911-4248-8788-AB3F88385582}" dt="2023-11-26T11:24:51.066" v="366" actId="14100"/>
        <pc:sldMkLst>
          <pc:docMk/>
          <pc:sldMk cId="3100851248" sldId="350"/>
        </pc:sldMkLst>
        <pc:spChg chg="mod">
          <ac:chgData name="Bee B" userId="8940502075193e3a" providerId="LiveId" clId="{6CD29180-D911-4248-8788-AB3F88385582}" dt="2023-11-26T11:24:51.066" v="366" actId="14100"/>
          <ac:spMkLst>
            <pc:docMk/>
            <pc:sldMk cId="3100851248" sldId="350"/>
            <ac:spMk id="4" creationId="{9BBD8863-8870-2B37-C5A9-C1B43B88E606}"/>
          </ac:spMkLst>
        </pc:spChg>
      </pc:sldChg>
      <pc:sldChg chg="addSp modSp mod modNotesTx">
        <pc:chgData name="Bee B" userId="8940502075193e3a" providerId="LiveId" clId="{6CD29180-D911-4248-8788-AB3F88385582}" dt="2023-11-26T11:26:48.876" v="387" actId="1076"/>
        <pc:sldMkLst>
          <pc:docMk/>
          <pc:sldMk cId="2487635270" sldId="351"/>
        </pc:sldMkLst>
        <pc:spChg chg="mod">
          <ac:chgData name="Bee B" userId="8940502075193e3a" providerId="LiveId" clId="{6CD29180-D911-4248-8788-AB3F88385582}" dt="2023-11-26T11:26:35.076" v="382" actId="1076"/>
          <ac:spMkLst>
            <pc:docMk/>
            <pc:sldMk cId="2487635270" sldId="351"/>
            <ac:spMk id="2" creationId="{46FE3E6A-09EF-4F1E-7BE1-C7BCAE967FB6}"/>
          </ac:spMkLst>
        </pc:spChg>
        <pc:spChg chg="mod">
          <ac:chgData name="Bee B" userId="8940502075193e3a" providerId="LiveId" clId="{6CD29180-D911-4248-8788-AB3F88385582}" dt="2023-11-26T11:26:30.431" v="381" actId="20577"/>
          <ac:spMkLst>
            <pc:docMk/>
            <pc:sldMk cId="2487635270" sldId="351"/>
            <ac:spMk id="3" creationId="{4475DCA5-F0C7-0402-DCA7-42675E7524C2}"/>
          </ac:spMkLst>
        </pc:spChg>
        <pc:picChg chg="add mod">
          <ac:chgData name="Bee B" userId="8940502075193e3a" providerId="LiveId" clId="{6CD29180-D911-4248-8788-AB3F88385582}" dt="2023-11-26T11:26:48.876" v="387" actId="1076"/>
          <ac:picMkLst>
            <pc:docMk/>
            <pc:sldMk cId="2487635270" sldId="351"/>
            <ac:picMk id="3074" creationId="{650643C9-8B07-83EF-2888-F45C7B054A3B}"/>
          </ac:picMkLst>
        </pc:picChg>
      </pc:sldChg>
      <pc:sldChg chg="addSp delSp modSp mod">
        <pc:chgData name="Bee B" userId="8940502075193e3a" providerId="LiveId" clId="{6CD29180-D911-4248-8788-AB3F88385582}" dt="2023-11-26T11:48:51.209" v="497" actId="20577"/>
        <pc:sldMkLst>
          <pc:docMk/>
          <pc:sldMk cId="2406063007" sldId="362"/>
        </pc:sldMkLst>
        <pc:spChg chg="mod">
          <ac:chgData name="Bee B" userId="8940502075193e3a" providerId="LiveId" clId="{6CD29180-D911-4248-8788-AB3F88385582}" dt="2023-11-26T11:29:45.832" v="464" actId="122"/>
          <ac:spMkLst>
            <pc:docMk/>
            <pc:sldMk cId="2406063007" sldId="362"/>
            <ac:spMk id="2" creationId="{9C14D84C-5AA8-1270-08ED-6F932DC16E7F}"/>
          </ac:spMkLst>
        </pc:spChg>
        <pc:spChg chg="del">
          <ac:chgData name="Bee B" userId="8940502075193e3a" providerId="LiveId" clId="{6CD29180-D911-4248-8788-AB3F88385582}" dt="2023-11-26T11:29:33.782" v="460" actId="478"/>
          <ac:spMkLst>
            <pc:docMk/>
            <pc:sldMk cId="2406063007" sldId="362"/>
            <ac:spMk id="3" creationId="{5E7C46FC-3E8F-1DF3-39D3-84828C208EAC}"/>
          </ac:spMkLst>
        </pc:spChg>
        <pc:spChg chg="mod">
          <ac:chgData name="Bee B" userId="8940502075193e3a" providerId="LiveId" clId="{6CD29180-D911-4248-8788-AB3F88385582}" dt="2023-11-26T11:48:51.209" v="497" actId="20577"/>
          <ac:spMkLst>
            <pc:docMk/>
            <pc:sldMk cId="2406063007" sldId="362"/>
            <ac:spMk id="4" creationId="{8D480442-8965-1F46-CAEF-0C2094E6AD98}"/>
          </ac:spMkLst>
        </pc:spChg>
        <pc:spChg chg="add del mod">
          <ac:chgData name="Bee B" userId="8940502075193e3a" providerId="LiveId" clId="{6CD29180-D911-4248-8788-AB3F88385582}" dt="2023-11-26T11:29:35.802" v="461" actId="478"/>
          <ac:spMkLst>
            <pc:docMk/>
            <pc:sldMk cId="2406063007" sldId="362"/>
            <ac:spMk id="6" creationId="{8A4A7995-B0A1-F973-3B55-8140727984B6}"/>
          </ac:spMkLst>
        </pc:spChg>
      </pc:sldChg>
      <pc:sldChg chg="addSp delSp modSp mod modNotesTx">
        <pc:chgData name="Bee B" userId="8940502075193e3a" providerId="LiveId" clId="{6CD29180-D911-4248-8788-AB3F88385582}" dt="2023-11-26T11:52:03.529" v="788" actId="403"/>
        <pc:sldMkLst>
          <pc:docMk/>
          <pc:sldMk cId="1200468438" sldId="363"/>
        </pc:sldMkLst>
        <pc:spChg chg="mod">
          <ac:chgData name="Bee B" userId="8940502075193e3a" providerId="LiveId" clId="{6CD29180-D911-4248-8788-AB3F88385582}" dt="2023-11-26T11:49:33.776" v="508" actId="14100"/>
          <ac:spMkLst>
            <pc:docMk/>
            <pc:sldMk cId="1200468438" sldId="363"/>
            <ac:spMk id="2" creationId="{9C14D84C-5AA8-1270-08ED-6F932DC16E7F}"/>
          </ac:spMkLst>
        </pc:spChg>
        <pc:spChg chg="del">
          <ac:chgData name="Bee B" userId="8940502075193e3a" providerId="LiveId" clId="{6CD29180-D911-4248-8788-AB3F88385582}" dt="2023-11-26T11:49:00.234" v="498" actId="478"/>
          <ac:spMkLst>
            <pc:docMk/>
            <pc:sldMk cId="1200468438" sldId="363"/>
            <ac:spMk id="3" creationId="{5E7C46FC-3E8F-1DF3-39D3-84828C208EAC}"/>
          </ac:spMkLst>
        </pc:spChg>
        <pc:spChg chg="mod">
          <ac:chgData name="Bee B" userId="8940502075193e3a" providerId="LiveId" clId="{6CD29180-D911-4248-8788-AB3F88385582}" dt="2023-11-26T11:52:03.529" v="788" actId="403"/>
          <ac:spMkLst>
            <pc:docMk/>
            <pc:sldMk cId="1200468438" sldId="363"/>
            <ac:spMk id="4" creationId="{8D480442-8965-1F46-CAEF-0C2094E6AD98}"/>
          </ac:spMkLst>
        </pc:spChg>
        <pc:spChg chg="add del mod">
          <ac:chgData name="Bee B" userId="8940502075193e3a" providerId="LiveId" clId="{6CD29180-D911-4248-8788-AB3F88385582}" dt="2023-11-26T11:49:02.700" v="499" actId="478"/>
          <ac:spMkLst>
            <pc:docMk/>
            <pc:sldMk cId="1200468438" sldId="363"/>
            <ac:spMk id="6" creationId="{01D6E9E1-F386-BA0F-4842-DF82FB1B13A3}"/>
          </ac:spMkLst>
        </pc:spChg>
      </pc:sldChg>
      <pc:sldChg chg="addSp delSp modSp mod">
        <pc:chgData name="Bee B" userId="8940502075193e3a" providerId="LiveId" clId="{6CD29180-D911-4248-8788-AB3F88385582}" dt="2023-11-26T11:57:07.602" v="1026" actId="403"/>
        <pc:sldMkLst>
          <pc:docMk/>
          <pc:sldMk cId="756676970" sldId="364"/>
        </pc:sldMkLst>
        <pc:spChg chg="mod">
          <ac:chgData name="Bee B" userId="8940502075193e3a" providerId="LiveId" clId="{6CD29180-D911-4248-8788-AB3F88385582}" dt="2023-11-26T11:51:55.711" v="787" actId="122"/>
          <ac:spMkLst>
            <pc:docMk/>
            <pc:sldMk cId="756676970" sldId="364"/>
            <ac:spMk id="2" creationId="{9C14D84C-5AA8-1270-08ED-6F932DC16E7F}"/>
          </ac:spMkLst>
        </pc:spChg>
        <pc:spChg chg="del">
          <ac:chgData name="Bee B" userId="8940502075193e3a" providerId="LiveId" clId="{6CD29180-D911-4248-8788-AB3F88385582}" dt="2023-11-26T11:51:30.354" v="779" actId="478"/>
          <ac:spMkLst>
            <pc:docMk/>
            <pc:sldMk cId="756676970" sldId="364"/>
            <ac:spMk id="3" creationId="{5E7C46FC-3E8F-1DF3-39D3-84828C208EAC}"/>
          </ac:spMkLst>
        </pc:spChg>
        <pc:spChg chg="mod">
          <ac:chgData name="Bee B" userId="8940502075193e3a" providerId="LiveId" clId="{6CD29180-D911-4248-8788-AB3F88385582}" dt="2023-11-26T11:57:07.602" v="1026" actId="403"/>
          <ac:spMkLst>
            <pc:docMk/>
            <pc:sldMk cId="756676970" sldId="364"/>
            <ac:spMk id="4" creationId="{8D480442-8965-1F46-CAEF-0C2094E6AD98}"/>
          </ac:spMkLst>
        </pc:spChg>
        <pc:spChg chg="add del mod">
          <ac:chgData name="Bee B" userId="8940502075193e3a" providerId="LiveId" clId="{6CD29180-D911-4248-8788-AB3F88385582}" dt="2023-11-26T11:51:32.978" v="780" actId="478"/>
          <ac:spMkLst>
            <pc:docMk/>
            <pc:sldMk cId="756676970" sldId="364"/>
            <ac:spMk id="6" creationId="{DEC34E5D-F5CE-159C-94A7-8C2AD1B3198D}"/>
          </ac:spMkLst>
        </pc:spChg>
      </pc:sldChg>
      <pc:sldChg chg="addSp delSp modSp mod modNotesTx">
        <pc:chgData name="Bee B" userId="8940502075193e3a" providerId="LiveId" clId="{6CD29180-D911-4248-8788-AB3F88385582}" dt="2023-11-26T12:00:15.842" v="1318" actId="20577"/>
        <pc:sldMkLst>
          <pc:docMk/>
          <pc:sldMk cId="1419084978" sldId="365"/>
        </pc:sldMkLst>
        <pc:spChg chg="mod">
          <ac:chgData name="Bee B" userId="8940502075193e3a" providerId="LiveId" clId="{6CD29180-D911-4248-8788-AB3F88385582}" dt="2023-11-26T11:57:28.187" v="1031" actId="122"/>
          <ac:spMkLst>
            <pc:docMk/>
            <pc:sldMk cId="1419084978" sldId="365"/>
            <ac:spMk id="2" creationId="{9C14D84C-5AA8-1270-08ED-6F932DC16E7F}"/>
          </ac:spMkLst>
        </pc:spChg>
        <pc:spChg chg="del">
          <ac:chgData name="Bee B" userId="8940502075193e3a" providerId="LiveId" clId="{6CD29180-D911-4248-8788-AB3F88385582}" dt="2023-11-26T11:57:16.521" v="1027" actId="478"/>
          <ac:spMkLst>
            <pc:docMk/>
            <pc:sldMk cId="1419084978" sldId="365"/>
            <ac:spMk id="3" creationId="{5E7C46FC-3E8F-1DF3-39D3-84828C208EAC}"/>
          </ac:spMkLst>
        </pc:spChg>
        <pc:spChg chg="mod">
          <ac:chgData name="Bee B" userId="8940502075193e3a" providerId="LiveId" clId="{6CD29180-D911-4248-8788-AB3F88385582}" dt="2023-11-26T11:59:58.651" v="1317" actId="20577"/>
          <ac:spMkLst>
            <pc:docMk/>
            <pc:sldMk cId="1419084978" sldId="365"/>
            <ac:spMk id="4" creationId="{8D480442-8965-1F46-CAEF-0C2094E6AD98}"/>
          </ac:spMkLst>
        </pc:spChg>
        <pc:spChg chg="add del mod">
          <ac:chgData name="Bee B" userId="8940502075193e3a" providerId="LiveId" clId="{6CD29180-D911-4248-8788-AB3F88385582}" dt="2023-11-26T11:57:19.685" v="1028" actId="478"/>
          <ac:spMkLst>
            <pc:docMk/>
            <pc:sldMk cId="1419084978" sldId="365"/>
            <ac:spMk id="6" creationId="{DB94FD70-2577-7721-CCC3-CA758AF902A3}"/>
          </ac:spMkLst>
        </pc:spChg>
      </pc:sldChg>
      <pc:sldChg chg="addSp delSp modSp mod modNotesTx">
        <pc:chgData name="Bee B" userId="8940502075193e3a" providerId="LiveId" clId="{6CD29180-D911-4248-8788-AB3F88385582}" dt="2023-11-26T12:02:27.847" v="1612" actId="20577"/>
        <pc:sldMkLst>
          <pc:docMk/>
          <pc:sldMk cId="1873743601" sldId="366"/>
        </pc:sldMkLst>
        <pc:spChg chg="mod">
          <ac:chgData name="Bee B" userId="8940502075193e3a" providerId="LiveId" clId="{6CD29180-D911-4248-8788-AB3F88385582}" dt="2023-11-26T12:00:33.529" v="1324" actId="122"/>
          <ac:spMkLst>
            <pc:docMk/>
            <pc:sldMk cId="1873743601" sldId="366"/>
            <ac:spMk id="2" creationId="{9C14D84C-5AA8-1270-08ED-6F932DC16E7F}"/>
          </ac:spMkLst>
        </pc:spChg>
        <pc:spChg chg="del">
          <ac:chgData name="Bee B" userId="8940502075193e3a" providerId="LiveId" clId="{6CD29180-D911-4248-8788-AB3F88385582}" dt="2023-11-26T12:00:22.183" v="1319" actId="478"/>
          <ac:spMkLst>
            <pc:docMk/>
            <pc:sldMk cId="1873743601" sldId="366"/>
            <ac:spMk id="3" creationId="{5E7C46FC-3E8F-1DF3-39D3-84828C208EAC}"/>
          </ac:spMkLst>
        </pc:spChg>
        <pc:spChg chg="mod">
          <ac:chgData name="Bee B" userId="8940502075193e3a" providerId="LiveId" clId="{6CD29180-D911-4248-8788-AB3F88385582}" dt="2023-11-26T12:02:24.263" v="1611" actId="20577"/>
          <ac:spMkLst>
            <pc:docMk/>
            <pc:sldMk cId="1873743601" sldId="366"/>
            <ac:spMk id="4" creationId="{8D480442-8965-1F46-CAEF-0C2094E6AD98}"/>
          </ac:spMkLst>
        </pc:spChg>
        <pc:spChg chg="add del mod">
          <ac:chgData name="Bee B" userId="8940502075193e3a" providerId="LiveId" clId="{6CD29180-D911-4248-8788-AB3F88385582}" dt="2023-11-26T12:00:25.489" v="1321" actId="478"/>
          <ac:spMkLst>
            <pc:docMk/>
            <pc:sldMk cId="1873743601" sldId="366"/>
            <ac:spMk id="6" creationId="{1B23A8CB-EE84-24CF-063E-2344E30F85A8}"/>
          </ac:spMkLst>
        </pc:spChg>
      </pc:sldChg>
      <pc:sldChg chg="addSp delSp modSp mod modNotesTx">
        <pc:chgData name="Bee B" userId="8940502075193e3a" providerId="LiveId" clId="{6CD29180-D911-4248-8788-AB3F88385582}" dt="2023-11-26T11:24:25.095" v="361" actId="20577"/>
        <pc:sldMkLst>
          <pc:docMk/>
          <pc:sldMk cId="1895858938" sldId="367"/>
        </pc:sldMkLst>
        <pc:spChg chg="mod">
          <ac:chgData name="Bee B" userId="8940502075193e3a" providerId="LiveId" clId="{6CD29180-D911-4248-8788-AB3F88385582}" dt="2023-11-26T11:20:14.384" v="103" actId="122"/>
          <ac:spMkLst>
            <pc:docMk/>
            <pc:sldMk cId="1895858938" sldId="367"/>
            <ac:spMk id="2" creationId="{CFA08526-894B-F06F-541A-F5404D87EDAD}"/>
          </ac:spMkLst>
        </pc:spChg>
        <pc:spChg chg="mod">
          <ac:chgData name="Bee B" userId="8940502075193e3a" providerId="LiveId" clId="{6CD29180-D911-4248-8788-AB3F88385582}" dt="2023-11-26T11:22:56.138" v="238" actId="113"/>
          <ac:spMkLst>
            <pc:docMk/>
            <pc:sldMk cId="1895858938" sldId="367"/>
            <ac:spMk id="4" creationId="{0D64E37B-1ED8-351E-CDDA-E2E09994B135}"/>
          </ac:spMkLst>
        </pc:spChg>
        <pc:spChg chg="add del mod">
          <ac:chgData name="Bee B" userId="8940502075193e3a" providerId="LiveId" clId="{6CD29180-D911-4248-8788-AB3F88385582}" dt="2023-11-26T11:23:53.492" v="343"/>
          <ac:spMkLst>
            <pc:docMk/>
            <pc:sldMk cId="1895858938" sldId="367"/>
            <ac:spMk id="5" creationId="{306EA6EE-7375-CE91-CFAE-F27D858E741A}"/>
          </ac:spMkLst>
        </pc:spChg>
        <pc:spChg chg="add mod">
          <ac:chgData name="Bee B" userId="8940502075193e3a" providerId="LiveId" clId="{6CD29180-D911-4248-8788-AB3F88385582}" dt="2023-11-26T11:24:25.095" v="361" actId="20577"/>
          <ac:spMkLst>
            <pc:docMk/>
            <pc:sldMk cId="1895858938" sldId="367"/>
            <ac:spMk id="6" creationId="{F9BB07EA-D825-AEB2-1812-0C714B7D5150}"/>
          </ac:spMkLst>
        </pc:spChg>
      </pc:sldChg>
      <pc:sldChg chg="modSp mod">
        <pc:chgData name="Bee B" userId="8940502075193e3a" providerId="LiveId" clId="{6CD29180-D911-4248-8788-AB3F88385582}" dt="2023-11-26T11:27:26.683" v="404" actId="27636"/>
        <pc:sldMkLst>
          <pc:docMk/>
          <pc:sldMk cId="3874741416" sldId="368"/>
        </pc:sldMkLst>
        <pc:spChg chg="mod">
          <ac:chgData name="Bee B" userId="8940502075193e3a" providerId="LiveId" clId="{6CD29180-D911-4248-8788-AB3F88385582}" dt="2023-11-26T11:27:01.869" v="390" actId="1076"/>
          <ac:spMkLst>
            <pc:docMk/>
            <pc:sldMk cId="3874741416" sldId="368"/>
            <ac:spMk id="2" creationId="{9FB4193C-8C71-6386-43B0-444B19F20A6A}"/>
          </ac:spMkLst>
        </pc:spChg>
        <pc:spChg chg="mod">
          <ac:chgData name="Bee B" userId="8940502075193e3a" providerId="LiveId" clId="{6CD29180-D911-4248-8788-AB3F88385582}" dt="2023-11-26T11:27:26.683" v="404" actId="27636"/>
          <ac:spMkLst>
            <pc:docMk/>
            <pc:sldMk cId="3874741416" sldId="368"/>
            <ac:spMk id="3" creationId="{A40418C4-6C3C-2DA3-E038-96D79D5AA91C}"/>
          </ac:spMkLst>
        </pc:spChg>
      </pc:sldChg>
      <pc:sldChg chg="del">
        <pc:chgData name="Bee B" userId="8940502075193e3a" providerId="LiveId" clId="{6CD29180-D911-4248-8788-AB3F88385582}" dt="2023-11-26T11:26:51.831" v="388" actId="47"/>
        <pc:sldMkLst>
          <pc:docMk/>
          <pc:sldMk cId="1349929561" sldId="369"/>
        </pc:sldMkLst>
      </pc:sldChg>
      <pc:sldChg chg="modSp mod">
        <pc:chgData name="Bee B" userId="8940502075193e3a" providerId="LiveId" clId="{6CD29180-D911-4248-8788-AB3F88385582}" dt="2023-11-26T11:28:21.105" v="433" actId="20577"/>
        <pc:sldMkLst>
          <pc:docMk/>
          <pc:sldMk cId="2192746061" sldId="370"/>
        </pc:sldMkLst>
        <pc:spChg chg="mod">
          <ac:chgData name="Bee B" userId="8940502075193e3a" providerId="LiveId" clId="{6CD29180-D911-4248-8788-AB3F88385582}" dt="2023-11-26T11:28:08.972" v="424" actId="20577"/>
          <ac:spMkLst>
            <pc:docMk/>
            <pc:sldMk cId="2192746061" sldId="370"/>
            <ac:spMk id="2" creationId="{CADCA783-C10B-B75B-B329-2B067F3779D1}"/>
          </ac:spMkLst>
        </pc:spChg>
        <pc:spChg chg="mod">
          <ac:chgData name="Bee B" userId="8940502075193e3a" providerId="LiveId" clId="{6CD29180-D911-4248-8788-AB3F88385582}" dt="2023-11-26T11:28:21.105" v="433" actId="20577"/>
          <ac:spMkLst>
            <pc:docMk/>
            <pc:sldMk cId="2192746061" sldId="370"/>
            <ac:spMk id="3" creationId="{344643DE-8F36-89C1-7901-E46FA44813AA}"/>
          </ac:spMkLst>
        </pc:spChg>
      </pc:sldChg>
      <pc:sldChg chg="modSp mod">
        <pc:chgData name="Bee B" userId="8940502075193e3a" providerId="LiveId" clId="{6CD29180-D911-4248-8788-AB3F88385582}" dt="2023-11-26T11:29:28.732" v="459" actId="20577"/>
        <pc:sldMkLst>
          <pc:docMk/>
          <pc:sldMk cId="2025592041" sldId="371"/>
        </pc:sldMkLst>
        <pc:spChg chg="mod">
          <ac:chgData name="Bee B" userId="8940502075193e3a" providerId="LiveId" clId="{6CD29180-D911-4248-8788-AB3F88385582}" dt="2023-11-26T11:28:56.592" v="446" actId="14100"/>
          <ac:spMkLst>
            <pc:docMk/>
            <pc:sldMk cId="2025592041" sldId="371"/>
            <ac:spMk id="2" creationId="{CADCA783-C10B-B75B-B329-2B067F3779D1}"/>
          </ac:spMkLst>
        </pc:spChg>
        <pc:spChg chg="mod">
          <ac:chgData name="Bee B" userId="8940502075193e3a" providerId="LiveId" clId="{6CD29180-D911-4248-8788-AB3F88385582}" dt="2023-11-26T11:29:28.732" v="459" actId="20577"/>
          <ac:spMkLst>
            <pc:docMk/>
            <pc:sldMk cId="2025592041" sldId="371"/>
            <ac:spMk id="3" creationId="{344643DE-8F36-89C1-7901-E46FA44813AA}"/>
          </ac:spMkLst>
        </pc:spChg>
      </pc:sldChg>
      <pc:sldChg chg="del">
        <pc:chgData name="Bee B" userId="8940502075193e3a" providerId="LiveId" clId="{6CD29180-D911-4248-8788-AB3F88385582}" dt="2023-11-26T11:27:34.537" v="405" actId="47"/>
        <pc:sldMkLst>
          <pc:docMk/>
          <pc:sldMk cId="568468314" sldId="372"/>
        </pc:sldMkLst>
      </pc:sldChg>
      <pc:sldChg chg="del">
        <pc:chgData name="Bee B" userId="8940502075193e3a" providerId="LiveId" clId="{6CD29180-D911-4248-8788-AB3F88385582}" dt="2023-11-26T11:27:35.742" v="406" actId="47"/>
        <pc:sldMkLst>
          <pc:docMk/>
          <pc:sldMk cId="3286350213" sldId="373"/>
        </pc:sldMkLst>
      </pc:sldChg>
      <pc:sldChg chg="addSp delSp modSp mod">
        <pc:chgData name="Bee B" userId="8940502075193e3a" providerId="LiveId" clId="{6CD29180-D911-4248-8788-AB3F88385582}" dt="2023-11-26T12:08:24.704" v="1869" actId="20577"/>
        <pc:sldMkLst>
          <pc:docMk/>
          <pc:sldMk cId="209283475" sldId="374"/>
        </pc:sldMkLst>
        <pc:spChg chg="mod">
          <ac:chgData name="Bee B" userId="8940502075193e3a" providerId="LiveId" clId="{6CD29180-D911-4248-8788-AB3F88385582}" dt="2023-11-26T12:07:21.847" v="1729" actId="5793"/>
          <ac:spMkLst>
            <pc:docMk/>
            <pc:sldMk cId="209283475" sldId="374"/>
            <ac:spMk id="2" creationId="{8367E254-67BD-A69B-F215-8604BFC890C5}"/>
          </ac:spMkLst>
        </pc:spChg>
        <pc:spChg chg="del">
          <ac:chgData name="Bee B" userId="8940502075193e3a" providerId="LiveId" clId="{6CD29180-D911-4248-8788-AB3F88385582}" dt="2023-11-26T12:07:04.913" v="1712" actId="478"/>
          <ac:spMkLst>
            <pc:docMk/>
            <pc:sldMk cId="209283475" sldId="374"/>
            <ac:spMk id="3" creationId="{0DEC1079-7C10-1178-234D-94E668CFD888}"/>
          </ac:spMkLst>
        </pc:spChg>
        <pc:spChg chg="mod">
          <ac:chgData name="Bee B" userId="8940502075193e3a" providerId="LiveId" clId="{6CD29180-D911-4248-8788-AB3F88385582}" dt="2023-11-26T12:08:24.704" v="1869" actId="20577"/>
          <ac:spMkLst>
            <pc:docMk/>
            <pc:sldMk cId="209283475" sldId="374"/>
            <ac:spMk id="4" creationId="{85F1A8B1-5FFE-F356-6105-BBCCC02F1770}"/>
          </ac:spMkLst>
        </pc:spChg>
        <pc:spChg chg="add del mod">
          <ac:chgData name="Bee B" userId="8940502075193e3a" providerId="LiveId" clId="{6CD29180-D911-4248-8788-AB3F88385582}" dt="2023-11-26T12:07:09.017" v="1713" actId="478"/>
          <ac:spMkLst>
            <pc:docMk/>
            <pc:sldMk cId="209283475" sldId="374"/>
            <ac:spMk id="6" creationId="{66F246C4-060E-1FDF-0699-454AE19224A8}"/>
          </ac:spMkLst>
        </pc:spChg>
      </pc:sldChg>
    </pc:docChg>
  </pc:docChgLst>
  <pc:docChgLst>
    <pc:chgData name="Rachel Iles" userId="80abbc71-045e-409a-a317-7d3641ca40a2" providerId="ADAL" clId="{AE4D8396-373B-49E4-9BAF-CC829E250A89}"/>
    <pc:docChg chg="undo custSel addSld delSld modSld sldOrd">
      <pc:chgData name="Rachel Iles" userId="80abbc71-045e-409a-a317-7d3641ca40a2" providerId="ADAL" clId="{AE4D8396-373B-49E4-9BAF-CC829E250A89}" dt="2023-08-03T08:18:03.829" v="1473" actId="20577"/>
      <pc:docMkLst>
        <pc:docMk/>
      </pc:docMkLst>
      <pc:sldChg chg="modSp del mod">
        <pc:chgData name="Rachel Iles" userId="80abbc71-045e-409a-a317-7d3641ca40a2" providerId="ADAL" clId="{AE4D8396-373B-49E4-9BAF-CC829E250A89}" dt="2023-08-01T11:05:09.627" v="55" actId="20577"/>
        <pc:sldMkLst>
          <pc:docMk/>
          <pc:sldMk cId="1989432284" sldId="257"/>
        </pc:sldMkLst>
        <pc:spChg chg="mod">
          <ac:chgData name="Rachel Iles" userId="80abbc71-045e-409a-a317-7d3641ca40a2" providerId="ADAL" clId="{AE4D8396-373B-49E4-9BAF-CC829E250A89}" dt="2023-08-01T11:05:09.627" v="55" actId="20577"/>
          <ac:spMkLst>
            <pc:docMk/>
            <pc:sldMk cId="1989432284" sldId="257"/>
            <ac:spMk id="2" creationId="{E1BEE9DB-5B30-6AB9-D106-343A24194470}"/>
          </ac:spMkLst>
        </pc:spChg>
      </pc:sldChg>
      <pc:sldChg chg="modSp mod">
        <pc:chgData name="Rachel Iles" userId="80abbc71-045e-409a-a317-7d3641ca40a2" providerId="ADAL" clId="{AE4D8396-373B-49E4-9BAF-CC829E250A89}" dt="2023-08-01T11:06:13.043" v="104" actId="207"/>
        <pc:sldMkLst>
          <pc:docMk/>
          <pc:sldMk cId="1342471370" sldId="258"/>
        </pc:sldMkLst>
        <pc:spChg chg="mod">
          <ac:chgData name="Rachel Iles" userId="80abbc71-045e-409a-a317-7d3641ca40a2" providerId="ADAL" clId="{AE4D8396-373B-49E4-9BAF-CC829E250A89}" dt="2023-08-01T11:06:13.043" v="104" actId="207"/>
          <ac:spMkLst>
            <pc:docMk/>
            <pc:sldMk cId="1342471370" sldId="258"/>
            <ac:spMk id="3" creationId="{7C3D941E-5569-FE77-94A1-BFC11680BEC1}"/>
          </ac:spMkLst>
        </pc:spChg>
        <pc:spChg chg="mod">
          <ac:chgData name="Rachel Iles" userId="80abbc71-045e-409a-a317-7d3641ca40a2" providerId="ADAL" clId="{AE4D8396-373B-49E4-9BAF-CC829E250A89}" dt="2023-08-01T11:05:52.762" v="101" actId="20577"/>
          <ac:spMkLst>
            <pc:docMk/>
            <pc:sldMk cId="1342471370" sldId="258"/>
            <ac:spMk id="4" creationId="{F87DD536-7772-9115-D1FF-17213712072C}"/>
          </ac:spMkLst>
        </pc:spChg>
      </pc:sldChg>
      <pc:sldChg chg="modSp mod">
        <pc:chgData name="Rachel Iles" userId="80abbc71-045e-409a-a317-7d3641ca40a2" providerId="ADAL" clId="{AE4D8396-373B-49E4-9BAF-CC829E250A89}" dt="2023-08-01T11:42:39.523" v="645" actId="1076"/>
        <pc:sldMkLst>
          <pc:docMk/>
          <pc:sldMk cId="78913535" sldId="273"/>
        </pc:sldMkLst>
        <pc:spChg chg="mod">
          <ac:chgData name="Rachel Iles" userId="80abbc71-045e-409a-a317-7d3641ca40a2" providerId="ADAL" clId="{AE4D8396-373B-49E4-9BAF-CC829E250A89}" dt="2023-08-01T11:42:39.523" v="645" actId="1076"/>
          <ac:spMkLst>
            <pc:docMk/>
            <pc:sldMk cId="78913535" sldId="273"/>
            <ac:spMk id="2" creationId="{AF9E9C94-B089-4A26-8DCD-FA828D1E5DCA}"/>
          </ac:spMkLst>
        </pc:spChg>
        <pc:spChg chg="mod">
          <ac:chgData name="Rachel Iles" userId="80abbc71-045e-409a-a317-7d3641ca40a2" providerId="ADAL" clId="{AE4D8396-373B-49E4-9BAF-CC829E250A89}" dt="2023-08-01T11:42:36.250" v="644" actId="1076"/>
          <ac:spMkLst>
            <pc:docMk/>
            <pc:sldMk cId="78913535" sldId="273"/>
            <ac:spMk id="3" creationId="{7071BDB6-4AE4-49E7-9773-254A0A6CF950}"/>
          </ac:spMkLst>
        </pc:spChg>
        <pc:spChg chg="mod">
          <ac:chgData name="Rachel Iles" userId="80abbc71-045e-409a-a317-7d3641ca40a2" providerId="ADAL" clId="{AE4D8396-373B-49E4-9BAF-CC829E250A89}" dt="2023-08-01T11:42:09.668" v="625" actId="207"/>
          <ac:spMkLst>
            <pc:docMk/>
            <pc:sldMk cId="78913535" sldId="273"/>
            <ac:spMk id="4" creationId="{FE0F5F1F-56D3-43DB-8972-F8EAA7C16D68}"/>
          </ac:spMkLst>
        </pc:spChg>
      </pc:sldChg>
      <pc:sldChg chg="modSp mod">
        <pc:chgData name="Rachel Iles" userId="80abbc71-045e-409a-a317-7d3641ca40a2" providerId="ADAL" clId="{AE4D8396-373B-49E4-9BAF-CC829E250A89}" dt="2023-08-01T11:08:16.445" v="120" actId="14100"/>
        <pc:sldMkLst>
          <pc:docMk/>
          <pc:sldMk cId="3009661978" sldId="281"/>
        </pc:sldMkLst>
        <pc:spChg chg="mod">
          <ac:chgData name="Rachel Iles" userId="80abbc71-045e-409a-a317-7d3641ca40a2" providerId="ADAL" clId="{AE4D8396-373B-49E4-9BAF-CC829E250A89}" dt="2023-08-01T11:08:16.445" v="120" actId="14100"/>
          <ac:spMkLst>
            <pc:docMk/>
            <pc:sldMk cId="3009661978" sldId="281"/>
            <ac:spMk id="5" creationId="{00000000-0000-0000-0000-000000000000}"/>
          </ac:spMkLst>
        </pc:spChg>
      </pc:sldChg>
      <pc:sldChg chg="addSp modSp mod">
        <pc:chgData name="Rachel Iles" userId="80abbc71-045e-409a-a317-7d3641ca40a2" providerId="ADAL" clId="{AE4D8396-373B-49E4-9BAF-CC829E250A89}" dt="2023-08-01T11:09:13.829" v="128" actId="1076"/>
        <pc:sldMkLst>
          <pc:docMk/>
          <pc:sldMk cId="3100851248" sldId="350"/>
        </pc:sldMkLst>
        <pc:spChg chg="mod">
          <ac:chgData name="Rachel Iles" userId="80abbc71-045e-409a-a317-7d3641ca40a2" providerId="ADAL" clId="{AE4D8396-373B-49E4-9BAF-CC829E250A89}" dt="2023-08-01T11:09:13.829" v="128" actId="1076"/>
          <ac:spMkLst>
            <pc:docMk/>
            <pc:sldMk cId="3100851248" sldId="350"/>
            <ac:spMk id="2" creationId="{84B23BD1-8ECF-B714-A4C8-AD1CB40AB792}"/>
          </ac:spMkLst>
        </pc:spChg>
        <pc:spChg chg="add mod">
          <ac:chgData name="Rachel Iles" userId="80abbc71-045e-409a-a317-7d3641ca40a2" providerId="ADAL" clId="{AE4D8396-373B-49E4-9BAF-CC829E250A89}" dt="2023-08-01T11:09:10.852" v="127" actId="1076"/>
          <ac:spMkLst>
            <pc:docMk/>
            <pc:sldMk cId="3100851248" sldId="350"/>
            <ac:spMk id="4" creationId="{9BBD8863-8870-2B37-C5A9-C1B43B88E606}"/>
          </ac:spMkLst>
        </pc:spChg>
        <pc:spChg chg="mod">
          <ac:chgData name="Rachel Iles" userId="80abbc71-045e-409a-a317-7d3641ca40a2" providerId="ADAL" clId="{AE4D8396-373B-49E4-9BAF-CC829E250A89}" dt="2023-08-01T11:07:16.380" v="107" actId="20577"/>
          <ac:spMkLst>
            <pc:docMk/>
            <pc:sldMk cId="3100851248" sldId="350"/>
            <ac:spMk id="5" creationId="{DC38EE57-9EF4-0A9E-DD05-DCB248511863}"/>
          </ac:spMkLst>
        </pc:spChg>
      </pc:sldChg>
      <pc:sldChg chg="modSp mod modNotesTx">
        <pc:chgData name="Rachel Iles" userId="80abbc71-045e-409a-a317-7d3641ca40a2" providerId="ADAL" clId="{AE4D8396-373B-49E4-9BAF-CC829E250A89}" dt="2023-08-01T11:46:11.612" v="646" actId="2711"/>
        <pc:sldMkLst>
          <pc:docMk/>
          <pc:sldMk cId="2487635270" sldId="351"/>
        </pc:sldMkLst>
        <pc:spChg chg="mod">
          <ac:chgData name="Rachel Iles" userId="80abbc71-045e-409a-a317-7d3641ca40a2" providerId="ADAL" clId="{AE4D8396-373B-49E4-9BAF-CC829E250A89}" dt="2023-08-01T11:12:27.904" v="200" actId="113"/>
          <ac:spMkLst>
            <pc:docMk/>
            <pc:sldMk cId="2487635270" sldId="351"/>
            <ac:spMk id="2" creationId="{46FE3E6A-09EF-4F1E-7BE1-C7BCAE967FB6}"/>
          </ac:spMkLst>
        </pc:spChg>
        <pc:spChg chg="mod">
          <ac:chgData name="Rachel Iles" userId="80abbc71-045e-409a-a317-7d3641ca40a2" providerId="ADAL" clId="{AE4D8396-373B-49E4-9BAF-CC829E250A89}" dt="2023-08-01T11:46:11.612" v="646" actId="2711"/>
          <ac:spMkLst>
            <pc:docMk/>
            <pc:sldMk cId="2487635270" sldId="351"/>
            <ac:spMk id="3" creationId="{4475DCA5-F0C7-0402-DCA7-42675E7524C2}"/>
          </ac:spMkLst>
        </pc:spChg>
      </pc:sldChg>
      <pc:sldChg chg="modSp mod modNotesTx">
        <pc:chgData name="Rachel Iles" userId="80abbc71-045e-409a-a317-7d3641ca40a2" providerId="ADAL" clId="{AE4D8396-373B-49E4-9BAF-CC829E250A89}" dt="2023-08-03T08:18:03.829" v="1473" actId="20577"/>
        <pc:sldMkLst>
          <pc:docMk/>
          <pc:sldMk cId="1200468438" sldId="363"/>
        </pc:sldMkLst>
        <pc:spChg chg="mod">
          <ac:chgData name="Rachel Iles" userId="80abbc71-045e-409a-a317-7d3641ca40a2" providerId="ADAL" clId="{AE4D8396-373B-49E4-9BAF-CC829E250A89}" dt="2023-08-01T11:33:47.874" v="505" actId="403"/>
          <ac:spMkLst>
            <pc:docMk/>
            <pc:sldMk cId="1200468438" sldId="363"/>
            <ac:spMk id="3" creationId="{5E7C46FC-3E8F-1DF3-39D3-84828C208EAC}"/>
          </ac:spMkLst>
        </pc:spChg>
        <pc:spChg chg="mod">
          <ac:chgData name="Rachel Iles" userId="80abbc71-045e-409a-a317-7d3641ca40a2" providerId="ADAL" clId="{AE4D8396-373B-49E4-9BAF-CC829E250A89}" dt="2023-08-01T11:33:05.358" v="494"/>
          <ac:spMkLst>
            <pc:docMk/>
            <pc:sldMk cId="1200468438" sldId="363"/>
            <ac:spMk id="4" creationId="{8D480442-8965-1F46-CAEF-0C2094E6AD98}"/>
          </ac:spMkLst>
        </pc:spChg>
      </pc:sldChg>
      <pc:sldChg chg="modSp mod modNotesTx">
        <pc:chgData name="Rachel Iles" userId="80abbc71-045e-409a-a317-7d3641ca40a2" providerId="ADAL" clId="{AE4D8396-373B-49E4-9BAF-CC829E250A89}" dt="2023-08-03T08:15:18.579" v="1194" actId="313"/>
        <pc:sldMkLst>
          <pc:docMk/>
          <pc:sldMk cId="756676970" sldId="364"/>
        </pc:sldMkLst>
        <pc:spChg chg="mod">
          <ac:chgData name="Rachel Iles" userId="80abbc71-045e-409a-a317-7d3641ca40a2" providerId="ADAL" clId="{AE4D8396-373B-49E4-9BAF-CC829E250A89}" dt="2023-08-01T11:35:31.214" v="541" actId="1076"/>
          <ac:spMkLst>
            <pc:docMk/>
            <pc:sldMk cId="756676970" sldId="364"/>
            <ac:spMk id="3" creationId="{5E7C46FC-3E8F-1DF3-39D3-84828C208EAC}"/>
          </ac:spMkLst>
        </pc:spChg>
        <pc:spChg chg="mod">
          <ac:chgData name="Rachel Iles" userId="80abbc71-045e-409a-a317-7d3641ca40a2" providerId="ADAL" clId="{AE4D8396-373B-49E4-9BAF-CC829E250A89}" dt="2023-08-01T11:35:34.420" v="542" actId="1076"/>
          <ac:spMkLst>
            <pc:docMk/>
            <pc:sldMk cId="756676970" sldId="364"/>
            <ac:spMk id="4" creationId="{8D480442-8965-1F46-CAEF-0C2094E6AD98}"/>
          </ac:spMkLst>
        </pc:spChg>
      </pc:sldChg>
      <pc:sldChg chg="modSp mod modNotesTx">
        <pc:chgData name="Rachel Iles" userId="80abbc71-045e-409a-a317-7d3641ca40a2" providerId="ADAL" clId="{AE4D8396-373B-49E4-9BAF-CC829E250A89}" dt="2023-08-03T08:14:15.098" v="1040" actId="20577"/>
        <pc:sldMkLst>
          <pc:docMk/>
          <pc:sldMk cId="1419084978" sldId="365"/>
        </pc:sldMkLst>
        <pc:spChg chg="mod">
          <ac:chgData name="Rachel Iles" userId="80abbc71-045e-409a-a317-7d3641ca40a2" providerId="ADAL" clId="{AE4D8396-373B-49E4-9BAF-CC829E250A89}" dt="2023-08-01T11:36:22.645" v="553" actId="113"/>
          <ac:spMkLst>
            <pc:docMk/>
            <pc:sldMk cId="1419084978" sldId="365"/>
            <ac:spMk id="3" creationId="{5E7C46FC-3E8F-1DF3-39D3-84828C208EAC}"/>
          </ac:spMkLst>
        </pc:spChg>
        <pc:spChg chg="mod">
          <ac:chgData name="Rachel Iles" userId="80abbc71-045e-409a-a317-7d3641ca40a2" providerId="ADAL" clId="{AE4D8396-373B-49E4-9BAF-CC829E250A89}" dt="2023-08-01T11:36:30.021" v="555" actId="20577"/>
          <ac:spMkLst>
            <pc:docMk/>
            <pc:sldMk cId="1419084978" sldId="365"/>
            <ac:spMk id="4" creationId="{8D480442-8965-1F46-CAEF-0C2094E6AD98}"/>
          </ac:spMkLst>
        </pc:spChg>
      </pc:sldChg>
      <pc:sldChg chg="modSp mod modNotesTx">
        <pc:chgData name="Rachel Iles" userId="80abbc71-045e-409a-a317-7d3641ca40a2" providerId="ADAL" clId="{AE4D8396-373B-49E4-9BAF-CC829E250A89}" dt="2023-08-01T11:46:59.389" v="665" actId="20577"/>
        <pc:sldMkLst>
          <pc:docMk/>
          <pc:sldMk cId="1873743601" sldId="366"/>
        </pc:sldMkLst>
        <pc:spChg chg="mod">
          <ac:chgData name="Rachel Iles" userId="80abbc71-045e-409a-a317-7d3641ca40a2" providerId="ADAL" clId="{AE4D8396-373B-49E4-9BAF-CC829E250A89}" dt="2023-08-01T11:37:03.186" v="565" actId="27636"/>
          <ac:spMkLst>
            <pc:docMk/>
            <pc:sldMk cId="1873743601" sldId="366"/>
            <ac:spMk id="3" creationId="{5E7C46FC-3E8F-1DF3-39D3-84828C208EAC}"/>
          </ac:spMkLst>
        </pc:spChg>
        <pc:spChg chg="mod">
          <ac:chgData name="Rachel Iles" userId="80abbc71-045e-409a-a317-7d3641ca40a2" providerId="ADAL" clId="{AE4D8396-373B-49E4-9BAF-CC829E250A89}" dt="2023-08-01T11:37:41.625" v="584" actId="1076"/>
          <ac:spMkLst>
            <pc:docMk/>
            <pc:sldMk cId="1873743601" sldId="366"/>
            <ac:spMk id="4" creationId="{8D480442-8965-1F46-CAEF-0C2094E6AD98}"/>
          </ac:spMkLst>
        </pc:spChg>
      </pc:sldChg>
      <pc:sldChg chg="modSp mod modNotesTx">
        <pc:chgData name="Rachel Iles" userId="80abbc71-045e-409a-a317-7d3641ca40a2" providerId="ADAL" clId="{AE4D8396-373B-49E4-9BAF-CC829E250A89}" dt="2023-08-02T09:38:01.839" v="742" actId="20577"/>
        <pc:sldMkLst>
          <pc:docMk/>
          <pc:sldMk cId="1895858938" sldId="367"/>
        </pc:sldMkLst>
        <pc:spChg chg="mod">
          <ac:chgData name="Rachel Iles" userId="80abbc71-045e-409a-a317-7d3641ca40a2" providerId="ADAL" clId="{AE4D8396-373B-49E4-9BAF-CC829E250A89}" dt="2023-08-02T09:37:03.733" v="679" actId="27636"/>
          <ac:spMkLst>
            <pc:docMk/>
            <pc:sldMk cId="1895858938" sldId="367"/>
            <ac:spMk id="4" creationId="{0D64E37B-1ED8-351E-CDDA-E2E09994B135}"/>
          </ac:spMkLst>
        </pc:spChg>
      </pc:sldChg>
      <pc:sldChg chg="modSp new mod">
        <pc:chgData name="Rachel Iles" userId="80abbc71-045e-409a-a317-7d3641ca40a2" providerId="ADAL" clId="{AE4D8396-373B-49E4-9BAF-CC829E250A89}" dt="2023-08-01T11:23:54.710" v="355" actId="2711"/>
        <pc:sldMkLst>
          <pc:docMk/>
          <pc:sldMk cId="3874741416" sldId="368"/>
        </pc:sldMkLst>
        <pc:spChg chg="mod">
          <ac:chgData name="Rachel Iles" userId="80abbc71-045e-409a-a317-7d3641ca40a2" providerId="ADAL" clId="{AE4D8396-373B-49E4-9BAF-CC829E250A89}" dt="2023-08-01T11:21:19.885" v="297" actId="207"/>
          <ac:spMkLst>
            <pc:docMk/>
            <pc:sldMk cId="3874741416" sldId="368"/>
            <ac:spMk id="2" creationId="{9FB4193C-8C71-6386-43B0-444B19F20A6A}"/>
          </ac:spMkLst>
        </pc:spChg>
        <pc:spChg chg="mod">
          <ac:chgData name="Rachel Iles" userId="80abbc71-045e-409a-a317-7d3641ca40a2" providerId="ADAL" clId="{AE4D8396-373B-49E4-9BAF-CC829E250A89}" dt="2023-08-01T11:23:54.710" v="355" actId="2711"/>
          <ac:spMkLst>
            <pc:docMk/>
            <pc:sldMk cId="3874741416" sldId="368"/>
            <ac:spMk id="3" creationId="{A40418C4-6C3C-2DA3-E038-96D79D5AA91C}"/>
          </ac:spMkLst>
        </pc:spChg>
      </pc:sldChg>
      <pc:sldChg chg="modSp new mod ord">
        <pc:chgData name="Rachel Iles" userId="80abbc71-045e-409a-a317-7d3641ca40a2" providerId="ADAL" clId="{AE4D8396-373B-49E4-9BAF-CC829E250A89}" dt="2023-08-01T11:23:44.169" v="353"/>
        <pc:sldMkLst>
          <pc:docMk/>
          <pc:sldMk cId="1349929561" sldId="369"/>
        </pc:sldMkLst>
        <pc:spChg chg="mod">
          <ac:chgData name="Rachel Iles" userId="80abbc71-045e-409a-a317-7d3641ca40a2" providerId="ADAL" clId="{AE4D8396-373B-49E4-9BAF-CC829E250A89}" dt="2023-08-01T11:23:25.982" v="347" actId="1076"/>
          <ac:spMkLst>
            <pc:docMk/>
            <pc:sldMk cId="1349929561" sldId="369"/>
            <ac:spMk id="2" creationId="{49AD0422-61D0-3AFB-0A4C-ADAFB2C339B6}"/>
          </ac:spMkLst>
        </pc:spChg>
        <pc:spChg chg="mod">
          <ac:chgData name="Rachel Iles" userId="80abbc71-045e-409a-a317-7d3641ca40a2" providerId="ADAL" clId="{AE4D8396-373B-49E4-9BAF-CC829E250A89}" dt="2023-08-01T11:23:40.628" v="351" actId="1076"/>
          <ac:spMkLst>
            <pc:docMk/>
            <pc:sldMk cId="1349929561" sldId="369"/>
            <ac:spMk id="3" creationId="{8B7D1AA0-A8B3-8CDD-E0D2-F1D38B10BA2F}"/>
          </ac:spMkLst>
        </pc:spChg>
      </pc:sldChg>
      <pc:sldChg chg="modSp new mod">
        <pc:chgData name="Rachel Iles" userId="80abbc71-045e-409a-a317-7d3641ca40a2" providerId="ADAL" clId="{AE4D8396-373B-49E4-9BAF-CC829E250A89}" dt="2023-08-01T11:41:19.369" v="607" actId="20577"/>
        <pc:sldMkLst>
          <pc:docMk/>
          <pc:sldMk cId="2192746061" sldId="370"/>
        </pc:sldMkLst>
        <pc:spChg chg="mod">
          <ac:chgData name="Rachel Iles" userId="80abbc71-045e-409a-a317-7d3641ca40a2" providerId="ADAL" clId="{AE4D8396-373B-49E4-9BAF-CC829E250A89}" dt="2023-08-01T11:41:19.369" v="607" actId="20577"/>
          <ac:spMkLst>
            <pc:docMk/>
            <pc:sldMk cId="2192746061" sldId="370"/>
            <ac:spMk id="2" creationId="{CADCA783-C10B-B75B-B329-2B067F3779D1}"/>
          </ac:spMkLst>
        </pc:spChg>
        <pc:spChg chg="mod">
          <ac:chgData name="Rachel Iles" userId="80abbc71-045e-409a-a317-7d3641ca40a2" providerId="ADAL" clId="{AE4D8396-373B-49E4-9BAF-CC829E250A89}" dt="2023-08-01T11:26:03.045" v="389" actId="27636"/>
          <ac:spMkLst>
            <pc:docMk/>
            <pc:sldMk cId="2192746061" sldId="370"/>
            <ac:spMk id="3" creationId="{344643DE-8F36-89C1-7901-E46FA44813AA}"/>
          </ac:spMkLst>
        </pc:spChg>
      </pc:sldChg>
      <pc:sldChg chg="modSp mod">
        <pc:chgData name="Rachel Iles" userId="80abbc71-045e-409a-a317-7d3641ca40a2" providerId="ADAL" clId="{AE4D8396-373B-49E4-9BAF-CC829E250A89}" dt="2023-08-01T11:41:28.209" v="623" actId="20577"/>
        <pc:sldMkLst>
          <pc:docMk/>
          <pc:sldMk cId="2025592041" sldId="371"/>
        </pc:sldMkLst>
        <pc:spChg chg="mod">
          <ac:chgData name="Rachel Iles" userId="80abbc71-045e-409a-a317-7d3641ca40a2" providerId="ADAL" clId="{AE4D8396-373B-49E4-9BAF-CC829E250A89}" dt="2023-08-01T11:41:28.209" v="623" actId="20577"/>
          <ac:spMkLst>
            <pc:docMk/>
            <pc:sldMk cId="2025592041" sldId="371"/>
            <ac:spMk id="2" creationId="{CADCA783-C10B-B75B-B329-2B067F3779D1}"/>
          </ac:spMkLst>
        </pc:spChg>
        <pc:spChg chg="mod">
          <ac:chgData name="Rachel Iles" userId="80abbc71-045e-409a-a317-7d3641ca40a2" providerId="ADAL" clId="{AE4D8396-373B-49E4-9BAF-CC829E250A89}" dt="2023-08-01T11:27:34.363" v="413" actId="207"/>
          <ac:spMkLst>
            <pc:docMk/>
            <pc:sldMk cId="2025592041" sldId="371"/>
            <ac:spMk id="3" creationId="{344643DE-8F36-89C1-7901-E46FA44813AA}"/>
          </ac:spMkLst>
        </pc:spChg>
      </pc:sldChg>
      <pc:sldChg chg="modSp new mod">
        <pc:chgData name="Rachel Iles" userId="80abbc71-045e-409a-a317-7d3641ca40a2" providerId="ADAL" clId="{AE4D8396-373B-49E4-9BAF-CC829E250A89}" dt="2023-08-01T11:40:55.349" v="588" actId="1076"/>
        <pc:sldMkLst>
          <pc:docMk/>
          <pc:sldMk cId="568468314" sldId="372"/>
        </pc:sldMkLst>
        <pc:spChg chg="mod">
          <ac:chgData name="Rachel Iles" userId="80abbc71-045e-409a-a317-7d3641ca40a2" providerId="ADAL" clId="{AE4D8396-373B-49E4-9BAF-CC829E250A89}" dt="2023-08-01T11:40:55.349" v="588" actId="1076"/>
          <ac:spMkLst>
            <pc:docMk/>
            <pc:sldMk cId="568468314" sldId="372"/>
            <ac:spMk id="2" creationId="{1890874E-C4F3-7E4E-6C39-93912831B353}"/>
          </ac:spMkLst>
        </pc:spChg>
        <pc:spChg chg="mod">
          <ac:chgData name="Rachel Iles" userId="80abbc71-045e-409a-a317-7d3641ca40a2" providerId="ADAL" clId="{AE4D8396-373B-49E4-9BAF-CC829E250A89}" dt="2023-08-01T11:29:15.253" v="449" actId="27636"/>
          <ac:spMkLst>
            <pc:docMk/>
            <pc:sldMk cId="568468314" sldId="372"/>
            <ac:spMk id="3" creationId="{3D315336-FFE0-52B3-7598-C709CE41504D}"/>
          </ac:spMkLst>
        </pc:spChg>
      </pc:sldChg>
      <pc:sldChg chg="addSp delSp modSp mod">
        <pc:chgData name="Rachel Iles" userId="80abbc71-045e-409a-a317-7d3641ca40a2" providerId="ADAL" clId="{AE4D8396-373B-49E4-9BAF-CC829E250A89}" dt="2023-08-01T11:41:09.778" v="591" actId="1076"/>
        <pc:sldMkLst>
          <pc:docMk/>
          <pc:sldMk cId="3286350213" sldId="373"/>
        </pc:sldMkLst>
        <pc:spChg chg="del">
          <ac:chgData name="Rachel Iles" userId="80abbc71-045e-409a-a317-7d3641ca40a2" providerId="ADAL" clId="{AE4D8396-373B-49E4-9BAF-CC829E250A89}" dt="2023-08-01T11:41:04.122" v="589" actId="478"/>
          <ac:spMkLst>
            <pc:docMk/>
            <pc:sldMk cId="3286350213" sldId="373"/>
            <ac:spMk id="2" creationId="{1890874E-C4F3-7E4E-6C39-93912831B353}"/>
          </ac:spMkLst>
        </pc:spChg>
        <pc:spChg chg="mod">
          <ac:chgData name="Rachel Iles" userId="80abbc71-045e-409a-a317-7d3641ca40a2" providerId="ADAL" clId="{AE4D8396-373B-49E4-9BAF-CC829E250A89}" dt="2023-08-01T11:30:11.897" v="469" actId="1076"/>
          <ac:spMkLst>
            <pc:docMk/>
            <pc:sldMk cId="3286350213" sldId="373"/>
            <ac:spMk id="3" creationId="{3D315336-FFE0-52B3-7598-C709CE41504D}"/>
          </ac:spMkLst>
        </pc:spChg>
        <pc:spChg chg="add del mod">
          <ac:chgData name="Rachel Iles" userId="80abbc71-045e-409a-a317-7d3641ca40a2" providerId="ADAL" clId="{AE4D8396-373B-49E4-9BAF-CC829E250A89}" dt="2023-08-01T11:41:06.893" v="590"/>
          <ac:spMkLst>
            <pc:docMk/>
            <pc:sldMk cId="3286350213" sldId="373"/>
            <ac:spMk id="5" creationId="{2E7895B8-BA57-E142-61CA-009A049E1374}"/>
          </ac:spMkLst>
        </pc:spChg>
        <pc:spChg chg="add mod">
          <ac:chgData name="Rachel Iles" userId="80abbc71-045e-409a-a317-7d3641ca40a2" providerId="ADAL" clId="{AE4D8396-373B-49E4-9BAF-CC829E250A89}" dt="2023-08-01T11:41:09.778" v="591" actId="1076"/>
          <ac:spMkLst>
            <pc:docMk/>
            <pc:sldMk cId="3286350213" sldId="373"/>
            <ac:spMk id="6" creationId="{B247C37F-FAF2-D6B2-E2F4-F11B9BDB51AC}"/>
          </ac:spMkLst>
        </pc:spChg>
      </pc:sldChg>
      <pc:sldChg chg="modSp mod modNotesTx">
        <pc:chgData name="Rachel Iles" userId="80abbc71-045e-409a-a317-7d3641ca40a2" providerId="ADAL" clId="{AE4D8396-373B-49E4-9BAF-CC829E250A89}" dt="2023-08-01T14:18:16.458" v="677"/>
        <pc:sldMkLst>
          <pc:docMk/>
          <pc:sldMk cId="209283475" sldId="374"/>
        </pc:sldMkLst>
        <pc:spChg chg="mod">
          <ac:chgData name="Rachel Iles" userId="80abbc71-045e-409a-a317-7d3641ca40a2" providerId="ADAL" clId="{AE4D8396-373B-49E4-9BAF-CC829E250A89}" dt="2023-08-01T14:10:30.061" v="672" actId="207"/>
          <ac:spMkLst>
            <pc:docMk/>
            <pc:sldMk cId="209283475" sldId="374"/>
            <ac:spMk id="2" creationId="{8367E254-67BD-A69B-F215-8604BFC890C5}"/>
          </ac:spMkLst>
        </pc:spChg>
        <pc:spChg chg="mod">
          <ac:chgData name="Rachel Iles" userId="80abbc71-045e-409a-a317-7d3641ca40a2" providerId="ADAL" clId="{AE4D8396-373B-49E4-9BAF-CC829E250A89}" dt="2023-08-01T14:10:42.488" v="675" actId="207"/>
          <ac:spMkLst>
            <pc:docMk/>
            <pc:sldMk cId="209283475" sldId="374"/>
            <ac:spMk id="3" creationId="{0DEC1079-7C10-1178-234D-94E668CFD888}"/>
          </ac:spMkLst>
        </pc:spChg>
        <pc:spChg chg="mod">
          <ac:chgData name="Rachel Iles" userId="80abbc71-045e-409a-a317-7d3641ca40a2" providerId="ADAL" clId="{AE4D8396-373B-49E4-9BAF-CC829E250A89}" dt="2023-08-01T14:10:48.438" v="676" actId="207"/>
          <ac:spMkLst>
            <pc:docMk/>
            <pc:sldMk cId="209283475" sldId="374"/>
            <ac:spMk id="4" creationId="{85F1A8B1-5FFE-F356-6105-BBCCC02F177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FTF: </a:t>
            </a:r>
          </a:p>
          <a:p>
            <a:r>
              <a:rPr lang="en-GB" dirty="0"/>
              <a:t>Week 1 – Lectures 1 and 2</a:t>
            </a:r>
          </a:p>
          <a:p>
            <a:r>
              <a:rPr lang="en-GB" dirty="0"/>
              <a:t>Week 2 – Lectures 3 and 4</a:t>
            </a:r>
          </a:p>
          <a:p>
            <a:r>
              <a:rPr lang="en-GB" dirty="0"/>
              <a:t>Week 3 – Lectures 5 and 6</a:t>
            </a:r>
          </a:p>
          <a:p>
            <a:r>
              <a:rPr lang="en-GB" dirty="0"/>
              <a:t>Week 4 – Mop up, research task and tutorials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256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83A06D-66CB-42CB-A295-BE4F74E0D1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1626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4197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038793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the importance of the enabling adult, their role, the importance of partnerships and how to meet the holistic needs of children and families.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45200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011476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426962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657225" y="793750"/>
            <a:ext cx="5295900" cy="3971925"/>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1059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Rapid brain development, growth, physical, emotional, social, cognitive development. </a:t>
            </a:r>
          </a:p>
          <a:p>
            <a:r>
              <a:rPr lang="en-GB" dirty="0"/>
              <a:t>A time of enjoyment, of fun, of awe, of wonder, of amazement!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177005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 baby is born with innate abilities and reflexes.  </a:t>
            </a:r>
          </a:p>
          <a:p>
            <a:r>
              <a:rPr lang="en-GB" dirty="0"/>
              <a:t>Milk, nutrition, warmth, to be changed, to be fed, love, attachment, safety, comfort, naps, experiences to develop, sensory exploration, tummy time, cuddles, to be sung to, to be spoken to etc. </a:t>
            </a:r>
          </a:p>
        </p:txBody>
      </p:sp>
      <p:sp>
        <p:nvSpPr>
          <p:cNvPr id="4" name="Slide Number Placeholder 3"/>
          <p:cNvSpPr>
            <a:spLocks noGrp="1"/>
          </p:cNvSpPr>
          <p:nvPr>
            <p:ph type="sldNum" sz="quarter" idx="5"/>
          </p:nvPr>
        </p:nvSpPr>
        <p:spPr/>
        <p:txBody>
          <a:bodyPr/>
          <a:lstStyle/>
          <a:p>
            <a:fld id="{F3A0DDBC-357F-4738-B105-2697B6F22733}" type="slidenum">
              <a:rPr lang="en-GB" smtClean="0"/>
              <a:t>21</a:t>
            </a:fld>
            <a:endParaRPr lang="en-GB"/>
          </a:p>
        </p:txBody>
      </p:sp>
    </p:spTree>
    <p:extLst>
      <p:ext uri="{BB962C8B-B14F-4D97-AF65-F5344CB8AC3E}">
        <p14:creationId xmlns:p14="http://schemas.microsoft.com/office/powerpoint/2010/main" val="379191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11/26/2023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11/26/2023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11/26/2023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11/26/2023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29.png"/><Relationship Id="rId4" Type="http://schemas.openxmlformats.org/officeDocument/2006/relationships/hyperlink" Target="mailto:moodle@uwtsd.ac.uk"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21427" y="386217"/>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ECEY4005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1: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Introduction and Assessment</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Natasha Jones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err="1">
                <a:solidFill>
                  <a:schemeClr val="accent1">
                    <a:lumMod val="75000"/>
                  </a:schemeClr>
                </a:solidFill>
                <a:latin typeface="Arial" panose="020B0604020202020204" pitchFamily="34" charset="0"/>
                <a:cs typeface="Arial" panose="020B0604020202020204" pitchFamily="34" charset="0"/>
              </a:rPr>
              <a:t>Bhavisha</a:t>
            </a:r>
            <a:r>
              <a:rPr lang="en-GB" altLang="en-US" dirty="0">
                <a:solidFill>
                  <a:schemeClr val="accent1">
                    <a:lumMod val="75000"/>
                  </a:schemeClr>
                </a:solidFill>
                <a:latin typeface="Arial" panose="020B0604020202020204" pitchFamily="34" charset="0"/>
                <a:cs typeface="Arial" panose="020B0604020202020204" pitchFamily="34" charset="0"/>
              </a:rPr>
              <a:t> </a:t>
            </a:r>
            <a:r>
              <a:rPr lang="en-GB" altLang="en-US" dirty="0" err="1">
                <a:solidFill>
                  <a:schemeClr val="accent1">
                    <a:lumMod val="75000"/>
                  </a:schemeClr>
                </a:solidFill>
                <a:latin typeface="Arial" panose="020B0604020202020204" pitchFamily="34" charset="0"/>
                <a:cs typeface="Arial" panose="020B0604020202020204" pitchFamily="34" charset="0"/>
              </a:rPr>
              <a:t>Bhanderi</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The First 1000 Days | Logan's Plate Blog">
            <a:extLst>
              <a:ext uri="{FF2B5EF4-FFF2-40B4-BE49-F238E27FC236}">
                <a16:creationId xmlns:a16="http://schemas.microsoft.com/office/drawing/2014/main" id="{5E240380-EC68-5BA6-8674-59B8FA630F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3405" y="1525173"/>
            <a:ext cx="4505390" cy="4299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E5F4A-9275-F0E7-46A7-8DDE0F556B37}"/>
              </a:ext>
            </a:extLst>
          </p:cNvPr>
          <p:cNvSpPr>
            <a:spLocks noGrp="1"/>
          </p:cNvSpPr>
          <p:nvPr>
            <p:ph type="title"/>
          </p:nvPr>
        </p:nvSpPr>
        <p:spPr>
          <a:xfrm>
            <a:off x="-400050" y="-125185"/>
            <a:ext cx="9944099" cy="1636259"/>
          </a:xfrm>
        </p:spPr>
        <p:txBody>
          <a:bodyPr>
            <a:normAutofit/>
          </a:bodyPr>
          <a:lstStyle/>
          <a:p>
            <a:pPr algn="ctr"/>
            <a:b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4000" b="0" i="0" u="none" strike="noStrike" kern="1200" cap="none" spc="0" normalizeH="0" baseline="0" noProof="0" dirty="0">
                <a:ln>
                  <a:noFill/>
                </a:ln>
                <a:solidFill>
                  <a:srgbClr val="5B9BD5">
                    <a:lumMod val="75000"/>
                  </a:srgbClr>
                </a:solidFill>
                <a:effectLst/>
                <a:uLnTx/>
                <a:uFillTx/>
                <a:latin typeface="Arial" panose="020B0604020202020204" pitchFamily="34" charset="0"/>
                <a:cs typeface="Arial" panose="020B0604020202020204" pitchFamily="34" charset="0"/>
              </a:rPr>
              <a:t>Employability/Transferable Skills</a:t>
            </a:r>
            <a:endParaRPr lang="en-GB" sz="3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BA7FCE5-3D43-9AE3-DF97-14FD21FE32E5}"/>
              </a:ext>
            </a:extLst>
          </p:cNvPr>
          <p:cNvSpPr>
            <a:spLocks noGrp="1"/>
          </p:cNvSpPr>
          <p:nvPr>
            <p:ph sz="half" idx="2"/>
          </p:nvPr>
        </p:nvSpPr>
        <p:spPr>
          <a:xfrm>
            <a:off x="563671" y="1678488"/>
            <a:ext cx="8183000" cy="3956999"/>
          </a:xfrm>
        </p:spPr>
        <p:txBody>
          <a:bodyPr>
            <a:normAutofit lnSpcReduction="10000"/>
          </a:bodyPr>
          <a:lstStyle/>
          <a:p>
            <a:r>
              <a:rPr lang="en-GB" altLang="en-US" sz="28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8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8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Interpersonal skills</a:t>
            </a:r>
          </a:p>
          <a:p>
            <a:r>
              <a:rPr lang="en-GB" altLang="en-US" sz="2800" dirty="0">
                <a:solidFill>
                  <a:schemeClr val="accent1">
                    <a:lumMod val="75000"/>
                  </a:schemeClr>
                </a:solidFill>
                <a:latin typeface="Arial" panose="020B0604020202020204" pitchFamily="34" charset="0"/>
                <a:cs typeface="Arial" panose="020B0604020202020204" pitchFamily="34" charset="0"/>
              </a:rPr>
              <a:t>Reliability</a:t>
            </a:r>
          </a:p>
          <a:p>
            <a:r>
              <a:rPr lang="en-GB" altLang="en-US" sz="2800" dirty="0">
                <a:solidFill>
                  <a:schemeClr val="accent1">
                    <a:lumMod val="75000"/>
                  </a:schemeClr>
                </a:solidFill>
                <a:latin typeface="Arial" panose="020B0604020202020204" pitchFamily="34" charset="0"/>
                <a:cs typeface="Arial" panose="020B0604020202020204" pitchFamily="34" charset="0"/>
              </a:rPr>
              <a:t>Consideration for others </a:t>
            </a:r>
          </a:p>
          <a:p>
            <a:r>
              <a:rPr lang="en-GB" altLang="en-US" sz="2800" dirty="0">
                <a:solidFill>
                  <a:schemeClr val="accent1">
                    <a:lumMod val="75000"/>
                  </a:schemeClr>
                </a:solidFill>
                <a:latin typeface="Arial" panose="020B0604020202020204" pitchFamily="34" charset="0"/>
                <a:cs typeface="Arial" panose="020B0604020202020204" pitchFamily="34" charset="0"/>
              </a:rPr>
              <a:t>Effective communication </a:t>
            </a:r>
            <a:endParaRPr lang="en-US" altLang="en-US" sz="28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pic>
        <p:nvPicPr>
          <p:cNvPr id="2050" name="Picture 2" descr="Top 10 Transferable Skills Employees Need to Succeed | Malaysia Largest  Part Time &amp; Internship Job Recruitment Platform">
            <a:extLst>
              <a:ext uri="{FF2B5EF4-FFF2-40B4-BE49-F238E27FC236}">
                <a16:creationId xmlns:a16="http://schemas.microsoft.com/office/drawing/2014/main" id="{F1FD40EC-B369-15C6-752A-AE4C3CE309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84" r="24932"/>
          <a:stretch/>
        </p:blipFill>
        <p:spPr bwMode="auto">
          <a:xfrm>
            <a:off x="5036651" y="1678488"/>
            <a:ext cx="3647390" cy="3598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38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8526-894B-F06F-541A-F5404D87EDAD}"/>
              </a:ext>
            </a:extLst>
          </p:cNvPr>
          <p:cNvSpPr>
            <a:spLocks noGrp="1"/>
          </p:cNvSpPr>
          <p:nvPr>
            <p:ph type="title"/>
          </p:nvPr>
        </p:nvSpPr>
        <p:spPr>
          <a:xfrm>
            <a:off x="58242" y="-124108"/>
            <a:ext cx="8835317" cy="1325563"/>
          </a:xfrm>
        </p:spPr>
        <p:txBody>
          <a:bodyPr/>
          <a:lstStyle/>
          <a:p>
            <a:pPr algn="ctr"/>
            <a:r>
              <a:rPr lang="en-GB" sz="4400" dirty="0">
                <a:solidFill>
                  <a:srgbClr val="0070C0"/>
                </a:solidFill>
                <a:latin typeface="Arial" panose="020B0604020202020204" pitchFamily="34" charset="0"/>
                <a:cs typeface="Arial" panose="020B0604020202020204" pitchFamily="34" charset="0"/>
              </a:rPr>
              <a:t>Module Content</a:t>
            </a:r>
            <a:endParaRPr lang="en-GB" dirty="0">
              <a:solidFill>
                <a:srgbClr val="0070C0"/>
              </a:solidFill>
            </a:endParaRPr>
          </a:p>
        </p:txBody>
      </p:sp>
      <p:sp>
        <p:nvSpPr>
          <p:cNvPr id="4" name="Content Placeholder 3">
            <a:extLst>
              <a:ext uri="{FF2B5EF4-FFF2-40B4-BE49-F238E27FC236}">
                <a16:creationId xmlns:a16="http://schemas.microsoft.com/office/drawing/2014/main" id="{0D64E37B-1ED8-351E-CDDA-E2E09994B135}"/>
              </a:ext>
            </a:extLst>
          </p:cNvPr>
          <p:cNvSpPr>
            <a:spLocks noGrp="1"/>
          </p:cNvSpPr>
          <p:nvPr>
            <p:ph sz="half" idx="2"/>
          </p:nvPr>
        </p:nvSpPr>
        <p:spPr>
          <a:xfrm>
            <a:off x="168294" y="914400"/>
            <a:ext cx="4403706" cy="4986189"/>
          </a:xfrm>
        </p:spPr>
        <p:txBody>
          <a:bodyPr>
            <a:normAutofit/>
          </a:bodyPr>
          <a:lstStyle/>
          <a:p>
            <a:pPr marL="0" indent="0" rtl="0">
              <a:lnSpc>
                <a:spcPct val="110000"/>
              </a:lnSpc>
              <a:buNone/>
            </a:pPr>
            <a:r>
              <a:rPr lang="en-GB" sz="2600" b="1" dirty="0">
                <a:solidFill>
                  <a:srgbClr val="0070C0"/>
                </a:solidFill>
                <a:latin typeface="Arial" panose="020B0604020202020204" pitchFamily="34" charset="0"/>
                <a:cs typeface="Arial" panose="020B0604020202020204" pitchFamily="34" charset="0"/>
              </a:rPr>
              <a:t>Week 1:</a:t>
            </a:r>
          </a:p>
          <a:p>
            <a:pPr marL="0" indent="0" rtl="0">
              <a:lnSpc>
                <a:spcPct val="110000"/>
              </a:lnSpc>
              <a:buNone/>
            </a:pPr>
            <a:r>
              <a:rPr lang="en-GB" sz="2600" dirty="0">
                <a:solidFill>
                  <a:srgbClr val="0070C0"/>
                </a:solidFill>
                <a:latin typeface="Arial" panose="020B0604020202020204" pitchFamily="34" charset="0"/>
                <a:cs typeface="Arial" panose="020B0604020202020204" pitchFamily="34" charset="0"/>
              </a:rPr>
              <a:t>Lecture 1: Introduction </a:t>
            </a:r>
          </a:p>
          <a:p>
            <a:pPr marL="0" indent="0" rtl="0">
              <a:lnSpc>
                <a:spcPct val="110000"/>
              </a:lnSpc>
              <a:buNone/>
            </a:pPr>
            <a:r>
              <a:rPr lang="en-GB" sz="2600" dirty="0">
                <a:solidFill>
                  <a:srgbClr val="0070C0"/>
                </a:solidFill>
                <a:latin typeface="Arial" panose="020B0604020202020204" pitchFamily="34" charset="0"/>
                <a:cs typeface="Arial" panose="020B0604020202020204" pitchFamily="34" charset="0"/>
              </a:rPr>
              <a:t>Lecture 2: Early Development </a:t>
            </a:r>
          </a:p>
          <a:p>
            <a:pPr marL="0" indent="0" rtl="0">
              <a:lnSpc>
                <a:spcPct val="110000"/>
              </a:lnSpc>
              <a:buNone/>
            </a:pPr>
            <a:endParaRPr lang="en-GB" sz="2600" dirty="0">
              <a:solidFill>
                <a:srgbClr val="0070C0"/>
              </a:solidFill>
              <a:latin typeface="Arial" panose="020B0604020202020204" pitchFamily="34" charset="0"/>
              <a:cs typeface="Arial" panose="020B0604020202020204" pitchFamily="34" charset="0"/>
            </a:endParaRPr>
          </a:p>
          <a:p>
            <a:pPr marL="0" indent="0" rtl="0">
              <a:lnSpc>
                <a:spcPct val="110000"/>
              </a:lnSpc>
              <a:buNone/>
            </a:pPr>
            <a:r>
              <a:rPr lang="en-GB" sz="2600" b="1" dirty="0">
                <a:solidFill>
                  <a:srgbClr val="0070C0"/>
                </a:solidFill>
                <a:latin typeface="Arial" panose="020B0604020202020204" pitchFamily="34" charset="0"/>
                <a:cs typeface="Arial" panose="020B0604020202020204" pitchFamily="34" charset="0"/>
              </a:rPr>
              <a:t>Week 2:</a:t>
            </a:r>
          </a:p>
          <a:p>
            <a:pPr marL="0" indent="0" rtl="0">
              <a:lnSpc>
                <a:spcPct val="110000"/>
              </a:lnSpc>
              <a:buNone/>
            </a:pPr>
            <a:r>
              <a:rPr lang="en-GB" sz="2600" dirty="0">
                <a:solidFill>
                  <a:srgbClr val="0070C0"/>
                </a:solidFill>
                <a:latin typeface="Arial" panose="020B0604020202020204" pitchFamily="34" charset="0"/>
                <a:cs typeface="Arial" panose="020B0604020202020204" pitchFamily="34" charset="0"/>
              </a:rPr>
              <a:t>Lecture 3: Enabling Adults </a:t>
            </a:r>
          </a:p>
          <a:p>
            <a:pPr marL="0" indent="0" rtl="0">
              <a:lnSpc>
                <a:spcPct val="110000"/>
              </a:lnSpc>
              <a:buNone/>
            </a:pPr>
            <a:r>
              <a:rPr lang="en-GB" sz="2600" dirty="0">
                <a:solidFill>
                  <a:srgbClr val="0070C0"/>
                </a:solidFill>
                <a:latin typeface="Arial" panose="020B0604020202020204" pitchFamily="34" charset="0"/>
                <a:cs typeface="Arial" panose="020B0604020202020204" pitchFamily="34" charset="0"/>
              </a:rPr>
              <a:t>Lecture 4: Engaging Experiences </a:t>
            </a:r>
          </a:p>
          <a:p>
            <a:pPr marL="0" indent="0" rtl="0">
              <a:lnSpc>
                <a:spcPct val="110000"/>
              </a:lnSpc>
              <a:buNone/>
            </a:pPr>
            <a:endParaRPr lang="en-GB" sz="3200" dirty="0">
              <a:solidFill>
                <a:srgbClr val="0070C0"/>
              </a:solidFill>
              <a:latin typeface="Arial" panose="020B0604020202020204" pitchFamily="34" charset="0"/>
              <a:cs typeface="Arial" panose="020B0604020202020204" pitchFamily="34" charset="0"/>
            </a:endParaRPr>
          </a:p>
        </p:txBody>
      </p:sp>
      <p:sp>
        <p:nvSpPr>
          <p:cNvPr id="6" name="Content Placeholder 3">
            <a:extLst>
              <a:ext uri="{FF2B5EF4-FFF2-40B4-BE49-F238E27FC236}">
                <a16:creationId xmlns:a16="http://schemas.microsoft.com/office/drawing/2014/main" id="{F9BB07EA-D825-AEB2-1812-0C714B7D5150}"/>
              </a:ext>
            </a:extLst>
          </p:cNvPr>
          <p:cNvSpPr txBox="1">
            <a:spLocks/>
          </p:cNvSpPr>
          <p:nvPr/>
        </p:nvSpPr>
        <p:spPr>
          <a:xfrm>
            <a:off x="4682052" y="903962"/>
            <a:ext cx="4609658" cy="49861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r>
              <a:rPr lang="en-GB" b="1" dirty="0">
                <a:solidFill>
                  <a:srgbClr val="0070C0"/>
                </a:solidFill>
                <a:latin typeface="Arial" panose="020B0604020202020204" pitchFamily="34" charset="0"/>
                <a:cs typeface="Arial" panose="020B0604020202020204" pitchFamily="34" charset="0"/>
              </a:rPr>
              <a:t>Week 3:</a:t>
            </a:r>
          </a:p>
          <a:p>
            <a:pPr marL="0" indent="0" rtl="0">
              <a:lnSpc>
                <a:spcPct val="110000"/>
              </a:lnSpc>
              <a:buNone/>
            </a:pPr>
            <a:r>
              <a:rPr lang="en-GB" dirty="0">
                <a:solidFill>
                  <a:srgbClr val="0070C0"/>
                </a:solidFill>
                <a:latin typeface="Arial" panose="020B0604020202020204" pitchFamily="34" charset="0"/>
                <a:cs typeface="Arial" panose="020B0604020202020204" pitchFamily="34" charset="0"/>
              </a:rPr>
              <a:t>Lecture 5: Effective Environments </a:t>
            </a:r>
          </a:p>
          <a:p>
            <a:pPr marL="0" indent="0" rtl="0">
              <a:lnSpc>
                <a:spcPct val="110000"/>
              </a:lnSpc>
              <a:buNone/>
            </a:pPr>
            <a:r>
              <a:rPr lang="en-GB" dirty="0">
                <a:solidFill>
                  <a:srgbClr val="0070C0"/>
                </a:solidFill>
                <a:latin typeface="Arial" panose="020B0604020202020204" pitchFamily="34" charset="0"/>
                <a:cs typeface="Arial" panose="020B0604020202020204" pitchFamily="34" charset="0"/>
              </a:rPr>
              <a:t>Lecture 6: Theory and Pedagogy </a:t>
            </a:r>
          </a:p>
          <a:p>
            <a:pPr marL="0" indent="0">
              <a:lnSpc>
                <a:spcPct val="110000"/>
              </a:lnSpc>
              <a:buFont typeface="Arial" panose="020B0604020202020204" pitchFamily="34" charset="0"/>
              <a:buNone/>
            </a:pPr>
            <a:endParaRPr lang="en-GB" dirty="0">
              <a:solidFill>
                <a:srgbClr val="0070C0"/>
              </a:solidFill>
              <a:latin typeface="Arial" panose="020B0604020202020204" pitchFamily="34" charset="0"/>
              <a:cs typeface="Arial" panose="020B0604020202020204" pitchFamily="34" charset="0"/>
            </a:endParaRPr>
          </a:p>
          <a:p>
            <a:pPr marL="0" indent="0">
              <a:lnSpc>
                <a:spcPct val="110000"/>
              </a:lnSpc>
              <a:buFont typeface="Arial" panose="020B0604020202020204" pitchFamily="34" charset="0"/>
              <a:buNone/>
            </a:pPr>
            <a:r>
              <a:rPr lang="en-GB" b="1" dirty="0">
                <a:solidFill>
                  <a:srgbClr val="0070C0"/>
                </a:solidFill>
                <a:latin typeface="Arial" panose="020B0604020202020204" pitchFamily="34" charset="0"/>
                <a:cs typeface="Arial" panose="020B0604020202020204" pitchFamily="34" charset="0"/>
              </a:rPr>
              <a:t>Week 4:</a:t>
            </a:r>
          </a:p>
          <a:p>
            <a:pPr marL="0" indent="0">
              <a:lnSpc>
                <a:spcPct val="110000"/>
              </a:lnSpc>
              <a:buFont typeface="Arial" panose="020B0604020202020204" pitchFamily="34" charset="0"/>
              <a:buNone/>
            </a:pPr>
            <a:r>
              <a:rPr lang="en-GB" dirty="0">
                <a:solidFill>
                  <a:srgbClr val="0070C0"/>
                </a:solidFill>
                <a:latin typeface="Arial" panose="020B0604020202020204" pitchFamily="34" charset="0"/>
                <a:cs typeface="Arial" panose="020B0604020202020204" pitchFamily="34" charset="0"/>
              </a:rPr>
              <a:t>- To complete any unfinished content/research task</a:t>
            </a:r>
          </a:p>
          <a:p>
            <a:pPr marL="0" indent="0">
              <a:lnSpc>
                <a:spcPct val="110000"/>
              </a:lnSpc>
              <a:buFont typeface="Arial" panose="020B0604020202020204" pitchFamily="34" charset="0"/>
              <a:buNone/>
            </a:pPr>
            <a:r>
              <a:rPr lang="en-GB" dirty="0">
                <a:solidFill>
                  <a:srgbClr val="0070C0"/>
                </a:solidFill>
                <a:latin typeface="Arial" panose="020B0604020202020204" pitchFamily="34" charset="0"/>
                <a:cs typeface="Arial" panose="020B0604020202020204" pitchFamily="34" charset="0"/>
              </a:rPr>
              <a:t>- Assignment Workshop</a:t>
            </a:r>
          </a:p>
        </p:txBody>
      </p:sp>
    </p:spTree>
    <p:extLst>
      <p:ext uri="{BB962C8B-B14F-4D97-AF65-F5344CB8AC3E}">
        <p14:creationId xmlns:p14="http://schemas.microsoft.com/office/powerpoint/2010/main" val="18958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3BD1-8ECF-B714-A4C8-AD1CB40AB792}"/>
              </a:ext>
            </a:extLst>
          </p:cNvPr>
          <p:cNvSpPr>
            <a:spLocks noGrp="1"/>
          </p:cNvSpPr>
          <p:nvPr>
            <p:ph type="title"/>
          </p:nvPr>
        </p:nvSpPr>
        <p:spPr>
          <a:xfrm>
            <a:off x="628650" y="294368"/>
            <a:ext cx="7886700" cy="799646"/>
          </a:xfrm>
        </p:spPr>
        <p:txBody>
          <a:bodyPr>
            <a:normAutofit/>
          </a:bodyPr>
          <a:lstStyle/>
          <a:p>
            <a:pPr algn="ctr"/>
            <a:r>
              <a:rPr lang="en-US" altLang="en-US" dirty="0">
                <a:solidFill>
                  <a:schemeClr val="accent1">
                    <a:lumMod val="75000"/>
                  </a:schemeClr>
                </a:solidFill>
                <a:latin typeface="Arial" panose="020B0604020202020204" pitchFamily="34" charset="0"/>
                <a:cs typeface="Arial" panose="020B0604020202020204" pitchFamily="34" charset="0"/>
              </a:rPr>
              <a:t>Learning Outcomes</a:t>
            </a:r>
            <a:endParaRPr lang="en-GB" sz="6000" dirty="0"/>
          </a:p>
        </p:txBody>
      </p:sp>
      <p:sp>
        <p:nvSpPr>
          <p:cNvPr id="5" name="Content Placeholder 5">
            <a:extLst>
              <a:ext uri="{FF2B5EF4-FFF2-40B4-BE49-F238E27FC236}">
                <a16:creationId xmlns:a16="http://schemas.microsoft.com/office/drawing/2014/main" id="{DC38EE57-9EF4-0A9E-DD05-DCB248511863}"/>
              </a:ext>
            </a:extLst>
          </p:cNvPr>
          <p:cNvSpPr txBox="1">
            <a:spLocks/>
          </p:cNvSpPr>
          <p:nvPr/>
        </p:nvSpPr>
        <p:spPr>
          <a:xfrm>
            <a:off x="180159" y="1023257"/>
            <a:ext cx="8533312" cy="5034643"/>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0">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9BBD8863-8870-2B37-C5A9-C1B43B88E606}"/>
              </a:ext>
            </a:extLst>
          </p:cNvPr>
          <p:cNvSpPr txBox="1"/>
          <p:nvPr/>
        </p:nvSpPr>
        <p:spPr>
          <a:xfrm>
            <a:off x="296636" y="1117082"/>
            <a:ext cx="8533312" cy="4190314"/>
          </a:xfrm>
          <a:prstGeom prst="rect">
            <a:avLst/>
          </a:prstGeom>
          <a:noFill/>
        </p:spPr>
        <p:txBody>
          <a:bodyPr wrap="square">
            <a:spAutoFit/>
          </a:bodyPr>
          <a:lstStyle/>
          <a:p>
            <a:pPr marL="342900" lvl="0" indent="-342900" algn="just" rtl="0" fontAlgn="base">
              <a:lnSpc>
                <a:spcPct val="150000"/>
              </a:lnSpc>
              <a:buFont typeface="Symbol" panose="05050102010706020507" pitchFamily="18" charset="2"/>
              <a:buChar char=""/>
            </a:pPr>
            <a:r>
              <a:rPr lang="en-GB" sz="20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Demonstrate an awareness of the role of reciprocal and professional relationships with parents, carers and multi-agency workers upon the health and well-being of the Infant and or Toddler in the first 1000 days. </a:t>
            </a:r>
            <a:endParaRPr lang="en-GB" sz="20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lnSpc>
                <a:spcPct val="150000"/>
              </a:lnSpc>
              <a:buFont typeface="Symbol" panose="05050102010706020507" pitchFamily="18" charset="2"/>
              <a:buChar char=""/>
            </a:pPr>
            <a:r>
              <a:rPr lang="en-GB" sz="20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Evaluate current approaches to attachment, nurture and professional love and their impact upon professional practice within early years settings.  </a:t>
            </a:r>
            <a:endParaRPr lang="en-GB" sz="20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fontAlgn="base">
              <a:lnSpc>
                <a:spcPct val="150000"/>
              </a:lnSpc>
              <a:buFont typeface="Symbol" panose="05050102010706020507" pitchFamily="18" charset="2"/>
              <a:buChar char=""/>
            </a:pPr>
            <a:r>
              <a:rPr lang="en-GB" sz="2000" dirty="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the use of a range of information resources and present their work at the appropriate level. </a:t>
            </a:r>
            <a:endParaRPr lang="en-GB" sz="20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0085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3E6A-09EF-4F1E-7BE1-C7BCAE967FB6}"/>
              </a:ext>
            </a:extLst>
          </p:cNvPr>
          <p:cNvSpPr>
            <a:spLocks noGrp="1"/>
          </p:cNvSpPr>
          <p:nvPr>
            <p:ph type="title"/>
          </p:nvPr>
        </p:nvSpPr>
        <p:spPr>
          <a:xfrm>
            <a:off x="84365" y="95629"/>
            <a:ext cx="8801100" cy="2215243"/>
          </a:xfrm>
        </p:spPr>
        <p:txBody>
          <a:bodyPr>
            <a:noAutofit/>
          </a:bodyPr>
          <a:lstStyle/>
          <a:p>
            <a:pPr algn="ctr"/>
            <a:r>
              <a:rPr lang="cy-GB" sz="36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ECEY4005 </a:t>
            </a:r>
            <a:r>
              <a:rPr lang="en-GB" sz="36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Assignment: </a:t>
            </a:r>
            <a:r>
              <a:rPr lang="en-GB" sz="36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Digital Scrapbook(equivalent to 3000 words)</a:t>
            </a:r>
            <a:b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br>
            <a:br>
              <a:rPr lang="en-GB" sz="2800" dirty="0">
                <a:effectLst/>
                <a:latin typeface="Arial" panose="020B0604020202020204" pitchFamily="34" charset="0"/>
                <a:ea typeface="Times New Roman" panose="02020603050405020304" pitchFamily="18"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75DCA5-F0C7-0402-DCA7-42675E7524C2}"/>
              </a:ext>
            </a:extLst>
          </p:cNvPr>
          <p:cNvSpPr>
            <a:spLocks noGrp="1"/>
          </p:cNvSpPr>
          <p:nvPr>
            <p:ph idx="1"/>
          </p:nvPr>
        </p:nvSpPr>
        <p:spPr>
          <a:xfrm>
            <a:off x="550604" y="4213221"/>
            <a:ext cx="8243207" cy="2984579"/>
          </a:xfrm>
        </p:spPr>
        <p:txBody>
          <a:bodyPr>
            <a:normAutofit/>
          </a:bodyPr>
          <a:lstStyle/>
          <a:p>
            <a:pPr marL="0" indent="0" algn="ctr">
              <a:buNone/>
            </a:pPr>
            <a:endParaRPr lang="en-GB" sz="3200" dirty="0">
              <a:solidFill>
                <a:srgbClr val="0070C0"/>
              </a:solidFill>
              <a:latin typeface="Arial" panose="020B0604020202020204" pitchFamily="34" charset="0"/>
              <a:cs typeface="Arial" panose="020B0604020202020204" pitchFamily="34" charset="0"/>
            </a:endParaRPr>
          </a:p>
          <a:p>
            <a:pPr marL="0" indent="0" algn="ctr">
              <a:buNone/>
            </a:pPr>
            <a:r>
              <a:rPr lang="en-GB" sz="3200" dirty="0">
                <a:solidFill>
                  <a:srgbClr val="0070C0"/>
                </a:solidFill>
                <a:latin typeface="Arial" panose="020B0604020202020204" pitchFamily="34" charset="0"/>
                <a:cs typeface="Arial" panose="020B0604020202020204" pitchFamily="34" charset="0"/>
              </a:rPr>
              <a:t>Submission date:</a:t>
            </a:r>
          </a:p>
          <a:p>
            <a:pPr marL="0" indent="0" algn="ctr">
              <a:buNone/>
            </a:pPr>
            <a:r>
              <a:rPr lang="en-GB" sz="3200" b="1" dirty="0">
                <a:solidFill>
                  <a:srgbClr val="FF0000"/>
                </a:solidFill>
                <a:latin typeface="Arial" panose="020B0604020202020204" pitchFamily="34" charset="0"/>
                <a:cs typeface="Arial" panose="020B0604020202020204" pitchFamily="34" charset="0"/>
              </a:rPr>
              <a:t>21/01/2024</a:t>
            </a:r>
            <a:r>
              <a:rPr lang="en-GB" sz="3200" dirty="0">
                <a:solidFill>
                  <a:srgbClr val="FF0000"/>
                </a:solidFill>
                <a:latin typeface="Arial" panose="020B0604020202020204" pitchFamily="34" charset="0"/>
                <a:cs typeface="Arial" panose="020B0604020202020204" pitchFamily="34" charset="0"/>
              </a:rPr>
              <a:t> by 23:59 via Turnitin </a:t>
            </a:r>
          </a:p>
        </p:txBody>
      </p:sp>
      <p:pic>
        <p:nvPicPr>
          <p:cNvPr id="3074" name="Picture 2" descr="Digital Scrapbooking: Amazon.co.uk: Beacham, Sally, Davis, Lori:  9781592005031: Books">
            <a:extLst>
              <a:ext uri="{FF2B5EF4-FFF2-40B4-BE49-F238E27FC236}">
                <a16:creationId xmlns:a16="http://schemas.microsoft.com/office/drawing/2014/main" id="{650643C9-8B07-83EF-2888-F45C7B054A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513" b="6164"/>
          <a:stretch/>
        </p:blipFill>
        <p:spPr bwMode="auto">
          <a:xfrm>
            <a:off x="2904874" y="1562550"/>
            <a:ext cx="3160082" cy="2984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7635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193C-8C71-6386-43B0-444B19F20A6A}"/>
              </a:ext>
            </a:extLst>
          </p:cNvPr>
          <p:cNvSpPr>
            <a:spLocks noGrp="1"/>
          </p:cNvSpPr>
          <p:nvPr>
            <p:ph type="title"/>
          </p:nvPr>
        </p:nvSpPr>
        <p:spPr>
          <a:xfrm>
            <a:off x="628650" y="1870"/>
            <a:ext cx="7886700" cy="1325563"/>
          </a:xfrm>
        </p:spPr>
        <p:txBody>
          <a:bodyPr/>
          <a:lstStyle/>
          <a:p>
            <a:pPr algn="ctr"/>
            <a:r>
              <a:rPr lang="en-GB" dirty="0">
                <a:solidFill>
                  <a:srgbClr val="0070C0"/>
                </a:solidFill>
                <a:latin typeface="Arial" panose="020B0604020202020204" pitchFamily="34" charset="0"/>
                <a:cs typeface="Arial" panose="020B0604020202020204" pitchFamily="34" charset="0"/>
              </a:rPr>
              <a:t>Digital Scrapbook </a:t>
            </a:r>
          </a:p>
        </p:txBody>
      </p:sp>
      <p:sp>
        <p:nvSpPr>
          <p:cNvPr id="3" name="Content Placeholder 2">
            <a:extLst>
              <a:ext uri="{FF2B5EF4-FFF2-40B4-BE49-F238E27FC236}">
                <a16:creationId xmlns:a16="http://schemas.microsoft.com/office/drawing/2014/main" id="{A40418C4-6C3C-2DA3-E038-96D79D5AA91C}"/>
              </a:ext>
            </a:extLst>
          </p:cNvPr>
          <p:cNvSpPr>
            <a:spLocks noGrp="1"/>
          </p:cNvSpPr>
          <p:nvPr>
            <p:ph idx="1"/>
          </p:nvPr>
        </p:nvSpPr>
        <p:spPr>
          <a:xfrm>
            <a:off x="351692" y="1227551"/>
            <a:ext cx="8579366" cy="4805926"/>
          </a:xfrm>
        </p:spPr>
        <p:txBody>
          <a:bodyPr>
            <a:normAutofit fontScale="92500" lnSpcReduction="10000"/>
          </a:bodyPr>
          <a:lstStyle/>
          <a:p>
            <a:pPr>
              <a:lnSpc>
                <a:spcPct val="150000"/>
              </a:lnSpc>
            </a:pPr>
            <a:r>
              <a:rPr lang="en-GB" dirty="0">
                <a:solidFill>
                  <a:srgbClr val="0070C0"/>
                </a:solidFill>
                <a:latin typeface="Arial" panose="020B0604020202020204" pitchFamily="34" charset="0"/>
                <a:cs typeface="Arial" panose="020B0604020202020204" pitchFamily="34" charset="0"/>
              </a:rPr>
              <a:t>Create a digital scrapbook to convey what students feel exceptional care could look like (3000 words)</a:t>
            </a:r>
          </a:p>
          <a:p>
            <a:pPr>
              <a:lnSpc>
                <a:spcPct val="150000"/>
              </a:lnSpc>
            </a:pPr>
            <a:r>
              <a:rPr lang="en-GB" dirty="0">
                <a:solidFill>
                  <a:srgbClr val="0070C0"/>
                </a:solidFill>
                <a:latin typeface="Arial" panose="020B0604020202020204" pitchFamily="34" charset="0"/>
                <a:cs typeface="Arial" panose="020B0604020202020204" pitchFamily="34" charset="0"/>
              </a:rPr>
              <a:t>The scrapbook can be in a format of choosing such as Microsoft PowerPoint, Word or Sway, but must include academic writing supported with images, videos and links to further evidence. </a:t>
            </a:r>
          </a:p>
          <a:p>
            <a:pPr>
              <a:lnSpc>
                <a:spcPct val="150000"/>
              </a:lnSpc>
            </a:pPr>
            <a:r>
              <a:rPr lang="en-GB" dirty="0">
                <a:solidFill>
                  <a:srgbClr val="0070C0"/>
                </a:solidFill>
                <a:latin typeface="Arial" panose="020B0604020202020204" pitchFamily="34" charset="0"/>
                <a:cs typeface="Arial" panose="020B0604020202020204" pitchFamily="34" charset="0"/>
              </a:rPr>
              <a:t>When designing your scrapbook consider the content covered in lectures. </a:t>
            </a:r>
          </a:p>
        </p:txBody>
      </p:sp>
    </p:spTree>
    <p:extLst>
      <p:ext uri="{BB962C8B-B14F-4D97-AF65-F5344CB8AC3E}">
        <p14:creationId xmlns:p14="http://schemas.microsoft.com/office/powerpoint/2010/main" val="3874741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A783-C10B-B75B-B329-2B067F3779D1}"/>
              </a:ext>
            </a:extLst>
          </p:cNvPr>
          <p:cNvSpPr>
            <a:spLocks noGrp="1"/>
          </p:cNvSpPr>
          <p:nvPr>
            <p:ph type="title"/>
          </p:nvPr>
        </p:nvSpPr>
        <p:spPr>
          <a:xfrm>
            <a:off x="144097" y="295126"/>
            <a:ext cx="8761908" cy="519066"/>
          </a:xfrm>
        </p:spPr>
        <p:txBody>
          <a:bodyPr>
            <a:normAutofit fontScale="90000"/>
          </a:bodyPr>
          <a:lstStyle/>
          <a:p>
            <a:pPr algn="ctr">
              <a:lnSpc>
                <a:spcPct val="107000"/>
              </a:lnSpc>
              <a:spcAft>
                <a:spcPts val="800"/>
              </a:spcAft>
            </a:pPr>
            <a: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a:t>
            </a:r>
            <a:b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br>
            <a: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Key themes…..</a:t>
            </a:r>
            <a:br>
              <a:rPr lang="en-GB" sz="36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44643DE-8F36-89C1-7901-E46FA44813AA}"/>
              </a:ext>
            </a:extLst>
          </p:cNvPr>
          <p:cNvSpPr>
            <a:spLocks noGrp="1"/>
          </p:cNvSpPr>
          <p:nvPr>
            <p:ph idx="1"/>
          </p:nvPr>
        </p:nvSpPr>
        <p:spPr>
          <a:xfrm>
            <a:off x="54708" y="814193"/>
            <a:ext cx="9144000" cy="5133316"/>
          </a:xfrm>
        </p:spPr>
        <p:txBody>
          <a:bodyPr>
            <a:normAutofit fontScale="85000" lnSpcReduction="10000"/>
          </a:bodyPr>
          <a:lstStyle/>
          <a:p>
            <a:pPr marL="342900" lvl="0" indent="-342900" rtl="0">
              <a:lnSpc>
                <a:spcPct val="160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The current challenges of caring for an infant within a setting</a:t>
            </a:r>
          </a:p>
          <a:p>
            <a:pPr marL="342900" lvl="0" indent="-342900">
              <a:lnSpc>
                <a:spcPct val="160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and evaluate current approaches supported by critically evaluating theory and research </a:t>
            </a: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a:t>
            </a:r>
            <a:r>
              <a:rPr lang="it-IT" sz="2400" i="1" dirty="0" err="1">
                <a:solidFill>
                  <a:srgbClr val="0070C0"/>
                </a:solidFill>
                <a:effectLst/>
                <a:latin typeface="Arial" panose="020B0604020202020204" pitchFamily="34" charset="0"/>
                <a:ea typeface="DengXian" panose="02010600030101010101" pitchFamily="2" charset="-122"/>
                <a:cs typeface="Arial" panose="020B0604020202020204" pitchFamily="34" charset="0"/>
              </a:rPr>
              <a:t>Consider</a:t>
            </a:r>
            <a:r>
              <a:rPr lang="it-IT"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 Montessori, </a:t>
            </a:r>
            <a:r>
              <a:rPr lang="it-IT" sz="2400" i="1" dirty="0" err="1">
                <a:solidFill>
                  <a:srgbClr val="0070C0"/>
                </a:solidFill>
                <a:effectLst/>
                <a:latin typeface="Arial" panose="020B0604020202020204" pitchFamily="34" charset="0"/>
                <a:ea typeface="DengXian" panose="02010600030101010101" pitchFamily="2" charset="-122"/>
                <a:cs typeface="Arial" panose="020B0604020202020204" pitchFamily="34" charset="0"/>
              </a:rPr>
              <a:t>Bronfenbrenner</a:t>
            </a:r>
            <a:r>
              <a:rPr lang="it-IT"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 Reggio, Pikler, Bowlby)</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60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Ideas for sensory activities, stories, music etc and why these are important</a:t>
            </a:r>
            <a:r>
              <a:rPr lang="en-GB" sz="2400" dirty="0">
                <a:solidFill>
                  <a:srgbClr val="0070C0"/>
                </a:solidFill>
                <a:latin typeface="Arial" panose="020B0604020202020204" pitchFamily="34" charset="0"/>
                <a:ea typeface="DengXian" panose="02010600030101010101" pitchFamily="2" charset="-122"/>
                <a:cs typeface="Arial" panose="020B0604020202020204" pitchFamily="34" charset="0"/>
              </a:rPr>
              <a:t> (</a:t>
            </a:r>
            <a:r>
              <a:rPr lang="en-GB"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and provide images of engaging experiences)</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60000"/>
              </a:lnSpc>
              <a:buFont typeface="Symbol" panose="05050102010706020507" pitchFamily="18" charset="2"/>
              <a:buChar char=""/>
            </a:pPr>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Images of stimulating environments both inside and outside that support an infant’s holistic development and why this is important, what are the benefits, link to theory (</a:t>
            </a:r>
            <a:r>
              <a:rPr lang="en-GB" sz="24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and provide images of effective environments within early years settings)</a:t>
            </a:r>
            <a:endPar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192746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CA783-C10B-B75B-B329-2B067F3779D1}"/>
              </a:ext>
            </a:extLst>
          </p:cNvPr>
          <p:cNvSpPr>
            <a:spLocks noGrp="1"/>
          </p:cNvSpPr>
          <p:nvPr>
            <p:ph type="title"/>
          </p:nvPr>
        </p:nvSpPr>
        <p:spPr>
          <a:xfrm>
            <a:off x="144096" y="295126"/>
            <a:ext cx="8945195" cy="719482"/>
          </a:xfrm>
        </p:spPr>
        <p:txBody>
          <a:bodyPr>
            <a:normAutofit fontScale="90000"/>
          </a:bodyPr>
          <a:lstStyle/>
          <a:p>
            <a:pPr algn="ctr">
              <a:lnSpc>
                <a:spcPct val="107000"/>
              </a:lnSpc>
              <a:spcAft>
                <a:spcPts val="800"/>
              </a:spcAft>
            </a:pPr>
            <a:r>
              <a:rPr lang="en-GB" sz="49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    Key themes…..</a:t>
            </a:r>
            <a:br>
              <a:rPr lang="en-GB" sz="36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44643DE-8F36-89C1-7901-E46FA44813AA}"/>
              </a:ext>
            </a:extLst>
          </p:cNvPr>
          <p:cNvSpPr>
            <a:spLocks noGrp="1"/>
          </p:cNvSpPr>
          <p:nvPr>
            <p:ph idx="1"/>
          </p:nvPr>
        </p:nvSpPr>
        <p:spPr>
          <a:xfrm>
            <a:off x="54708" y="751563"/>
            <a:ext cx="9144000" cy="5195946"/>
          </a:xfrm>
        </p:spPr>
        <p:txBody>
          <a:bodyPr>
            <a:noAutofit/>
          </a:bodyPr>
          <a:lstStyle/>
          <a:p>
            <a:pPr marL="342900" lvl="0" indent="-342900" rtl="0">
              <a:lnSpc>
                <a:spcPct val="160000"/>
              </a:lnSpc>
              <a:buFont typeface="Symbol" panose="05050102010706020507" pitchFamily="18" charset="2"/>
              <a:buChar char=""/>
            </a:pPr>
            <a:r>
              <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The importance of respectful care and the opportunity to engage in meaningful learning opportunities such as eating, changing, and sleeping (</a:t>
            </a:r>
            <a:r>
              <a:rPr lang="en-GB" sz="20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Consider Pikler and explore the importance of the role of the enabling adult)</a:t>
            </a:r>
            <a:endPar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60000"/>
              </a:lnSpc>
              <a:buFont typeface="Symbol" panose="05050102010706020507" pitchFamily="18" charset="2"/>
              <a:buChar char=""/>
            </a:pPr>
            <a:r>
              <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How to be inclusive and the importance of this for both the infant and the family as well as the importance of professional relationships</a:t>
            </a:r>
            <a:r>
              <a:rPr lang="en-GB" sz="2000" dirty="0">
                <a:solidFill>
                  <a:srgbClr val="0070C0"/>
                </a:solidFill>
                <a:latin typeface="Arial" panose="020B0604020202020204" pitchFamily="34" charset="0"/>
                <a:ea typeface="DengXian" panose="02010600030101010101" pitchFamily="2" charset="-122"/>
                <a:cs typeface="Arial" panose="020B0604020202020204" pitchFamily="34" charset="0"/>
              </a:rPr>
              <a:t> (</a:t>
            </a:r>
            <a:r>
              <a:rPr lang="en-GB" sz="2000" i="1" dirty="0">
                <a:solidFill>
                  <a:srgbClr val="0070C0"/>
                </a:solidFill>
                <a:effectLst/>
                <a:latin typeface="Arial" panose="020B0604020202020204" pitchFamily="34" charset="0"/>
                <a:ea typeface="DengXian" panose="02010600030101010101" pitchFamily="2" charset="-122"/>
                <a:cs typeface="Arial" panose="020B0604020202020204" pitchFamily="34" charset="0"/>
              </a:rPr>
              <a:t>Explore the importance of communication, relationships and meeting the holistic needs of children)</a:t>
            </a:r>
            <a:endPar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60000"/>
              </a:lnSpc>
              <a:spcAft>
                <a:spcPts val="800"/>
              </a:spcAft>
              <a:buFont typeface="Symbol" panose="05050102010706020507" pitchFamily="18" charset="2"/>
              <a:buChar char=""/>
            </a:pPr>
            <a:r>
              <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A comparison with international approaches. </a:t>
            </a:r>
          </a:p>
          <a:p>
            <a:pPr marL="342900" lvl="0" indent="-342900">
              <a:lnSpc>
                <a:spcPct val="160000"/>
              </a:lnSpc>
              <a:spcAft>
                <a:spcPts val="800"/>
              </a:spcAft>
              <a:buFont typeface="Symbol" panose="05050102010706020507" pitchFamily="18" charset="2"/>
              <a:buChar char=""/>
            </a:pPr>
            <a:r>
              <a:rPr lang="en-GB" sz="20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A reference list </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5592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8" y="180001"/>
            <a:ext cx="8591121"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250521" y="1505565"/>
            <a:ext cx="8966407" cy="4569866"/>
          </a:xfrm>
        </p:spPr>
        <p:txBody>
          <a:bodyPr>
            <a:noAutofit/>
          </a:bodyPr>
          <a:lstStyle/>
          <a:p>
            <a:pPr marL="514350" indent="-514350">
              <a:lnSpc>
                <a:spcPct val="160000"/>
              </a:lnSpc>
              <a:buAutoNum type="arabicPeriod"/>
            </a:pPr>
            <a:r>
              <a:rPr lang="en-GB" b="1" dirty="0">
                <a:solidFill>
                  <a:srgbClr val="0070C0"/>
                </a:solidFill>
                <a:latin typeface="Arial" panose="020B0604020202020204" pitchFamily="34" charset="0"/>
                <a:cs typeface="Arial" panose="020B0604020202020204" pitchFamily="34" charset="0"/>
              </a:rPr>
              <a:t>Referencing</a:t>
            </a:r>
          </a:p>
          <a:p>
            <a:pPr marL="0" indent="0">
              <a:lnSpc>
                <a:spcPct val="160000"/>
              </a:lnSpc>
              <a:buNone/>
            </a:pPr>
            <a:r>
              <a:rPr lang="en-GB" dirty="0">
                <a:solidFill>
                  <a:srgbClr val="0070C0"/>
                </a:solidFill>
                <a:latin typeface="Arial" panose="020B0604020202020204" pitchFamily="34" charset="0"/>
                <a:cs typeface="Arial" panose="020B0604020202020204" pitchFamily="34" charset="0"/>
              </a:rPr>
              <a:t>Engagement with relevant and appropriate literature. Consistent referencing and application of Harvard referencing format. Structure and accuracy of the reference list. </a:t>
            </a:r>
          </a:p>
          <a:p>
            <a:pPr marL="0" indent="0">
              <a:lnSpc>
                <a:spcPct val="160000"/>
              </a:lnSpc>
              <a:buNone/>
            </a:pPr>
            <a:r>
              <a:rPr lang="en-GB" b="1" dirty="0">
                <a:solidFill>
                  <a:srgbClr val="0070C0"/>
                </a:solidFill>
                <a:latin typeface="Arial" panose="020B0604020202020204" pitchFamily="34" charset="0"/>
                <a:cs typeface="Arial" panose="020B0604020202020204" pitchFamily="34" charset="0"/>
              </a:rPr>
              <a:t>10 Marks </a:t>
            </a:r>
          </a:p>
          <a:p>
            <a:endParaRPr lang="en-GB" dirty="0"/>
          </a:p>
        </p:txBody>
      </p:sp>
    </p:spTree>
    <p:extLst>
      <p:ext uri="{BB962C8B-B14F-4D97-AF65-F5344CB8AC3E}">
        <p14:creationId xmlns:p14="http://schemas.microsoft.com/office/powerpoint/2010/main" val="2406063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8252918"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250521" y="1252604"/>
            <a:ext cx="8691527" cy="4458188"/>
          </a:xfrm>
        </p:spPr>
        <p:txBody>
          <a:bodyPr>
            <a:normAutofit fontScale="92500" lnSpcReduction="20000"/>
          </a:bodyPr>
          <a:lstStyle/>
          <a:p>
            <a:pPr marL="0" indent="0">
              <a:lnSpc>
                <a:spcPct val="150000"/>
              </a:lnSpc>
              <a:buNone/>
            </a:pPr>
            <a:r>
              <a:rPr lang="en-GB" sz="3600" b="1" dirty="0">
                <a:solidFill>
                  <a:srgbClr val="0070C0"/>
                </a:solidFill>
                <a:latin typeface="Arial" panose="020B0604020202020204" pitchFamily="34" charset="0"/>
                <a:cs typeface="Arial" panose="020B0604020202020204" pitchFamily="34" charset="0"/>
              </a:rPr>
              <a:t>2. </a:t>
            </a:r>
          </a:p>
          <a:p>
            <a:pPr marL="0" indent="0">
              <a:lnSpc>
                <a:spcPct val="150000"/>
              </a:lnSpc>
              <a:buNone/>
            </a:pPr>
            <a:r>
              <a:rPr lang="en-GB" sz="3600" dirty="0">
                <a:solidFill>
                  <a:srgbClr val="0070C0"/>
                </a:solidFill>
                <a:latin typeface="Arial" panose="020B0604020202020204" pitchFamily="34" charset="0"/>
                <a:cs typeface="Arial" panose="020B0604020202020204" pitchFamily="34" charset="0"/>
              </a:rPr>
              <a:t>Convey your understanding of theoretical frameworks to support the content of the scrapbook.</a:t>
            </a:r>
          </a:p>
          <a:p>
            <a:pPr marL="0" indent="0">
              <a:lnSpc>
                <a:spcPct val="150000"/>
              </a:lnSpc>
              <a:buNone/>
            </a:pPr>
            <a:r>
              <a:rPr lang="en-GB" sz="3600" b="1" dirty="0">
                <a:solidFill>
                  <a:srgbClr val="0070C0"/>
                </a:solidFill>
                <a:latin typeface="Arial" panose="020B0604020202020204" pitchFamily="34" charset="0"/>
                <a:cs typeface="Arial" panose="020B0604020202020204" pitchFamily="34" charset="0"/>
              </a:rPr>
              <a:t>30 Marks </a:t>
            </a:r>
          </a:p>
          <a:p>
            <a:pPr marL="0" indent="0">
              <a:lnSpc>
                <a:spcPct val="150000"/>
              </a:lnSpc>
              <a:buNone/>
            </a:pPr>
            <a:r>
              <a:rPr lang="en-GB" sz="1700" dirty="0">
                <a:solidFill>
                  <a:srgbClr val="0070C0"/>
                </a:solidFill>
                <a:latin typeface="Arial" panose="020B0604020202020204" pitchFamily="34" charset="0"/>
                <a:cs typeface="Arial" panose="020B0604020202020204" pitchFamily="34" charset="0"/>
              </a:rPr>
              <a:t>(Note: support your content with the ideas of </a:t>
            </a:r>
            <a:r>
              <a:rPr lang="en-GB" sz="1700" dirty="0" err="1">
                <a:solidFill>
                  <a:srgbClr val="0070C0"/>
                </a:solidFill>
                <a:latin typeface="Arial" panose="020B0604020202020204" pitchFamily="34" charset="0"/>
                <a:cs typeface="Arial" panose="020B0604020202020204" pitchFamily="34" charset="0"/>
              </a:rPr>
              <a:t>Pikler</a:t>
            </a:r>
            <a:r>
              <a:rPr lang="en-GB" sz="1700" dirty="0">
                <a:solidFill>
                  <a:srgbClr val="0070C0"/>
                </a:solidFill>
                <a:latin typeface="Arial" panose="020B0604020202020204" pitchFamily="34" charset="0"/>
                <a:cs typeface="Arial" panose="020B0604020202020204" pitchFamily="34" charset="0"/>
              </a:rPr>
              <a:t>, Bowlby, Maslow, Bronfenbrenner, Montessori, the Reggio Approach, Forest School approach)</a:t>
            </a:r>
            <a:endParaRPr lang="en-GB" sz="3900" b="1"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0468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8503438"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200416" y="1252603"/>
            <a:ext cx="8818538" cy="4650595"/>
          </a:xfrm>
        </p:spPr>
        <p:txBody>
          <a:bodyPr>
            <a:noAutofit/>
          </a:bodyPr>
          <a:lstStyle/>
          <a:p>
            <a:pPr marL="0" indent="0">
              <a:lnSpc>
                <a:spcPct val="160000"/>
              </a:lnSpc>
              <a:buNone/>
            </a:pPr>
            <a:r>
              <a:rPr lang="en-GB" b="1" dirty="0">
                <a:solidFill>
                  <a:srgbClr val="0070C0"/>
                </a:solidFill>
                <a:latin typeface="Arial" panose="020B0604020202020204" pitchFamily="34" charset="0"/>
                <a:cs typeface="Arial" panose="020B0604020202020204" pitchFamily="34" charset="0"/>
              </a:rPr>
              <a:t>3. </a:t>
            </a:r>
          </a:p>
          <a:p>
            <a:pPr marL="0" indent="0">
              <a:lnSpc>
                <a:spcPct val="160000"/>
              </a:lnSpc>
              <a:buNone/>
            </a:pPr>
            <a:r>
              <a:rPr lang="en-GB" dirty="0">
                <a:solidFill>
                  <a:srgbClr val="0070C0"/>
                </a:solidFill>
                <a:latin typeface="Arial" panose="020B0604020202020204" pitchFamily="34" charset="0"/>
                <a:cs typeface="Arial" panose="020B0604020202020204" pitchFamily="34" charset="0"/>
              </a:rPr>
              <a:t>Critically evaluate the significance of the role of early years practitioners in supporting children and families in the first 1000 days.  Include effective partnership working and the holistic needs of children and families.</a:t>
            </a:r>
          </a:p>
          <a:p>
            <a:pPr marL="0" indent="0">
              <a:lnSpc>
                <a:spcPct val="160000"/>
              </a:lnSpc>
              <a:buNone/>
            </a:pPr>
            <a:r>
              <a:rPr lang="en-GB" b="1" dirty="0">
                <a:solidFill>
                  <a:srgbClr val="0070C0"/>
                </a:solidFill>
                <a:latin typeface="Arial" panose="020B0604020202020204" pitchFamily="34" charset="0"/>
                <a:cs typeface="Arial" panose="020B0604020202020204" pitchFamily="34" charset="0"/>
              </a:rPr>
              <a:t>30 Marks </a:t>
            </a:r>
            <a:endParaRPr lang="en-GB" sz="1600" b="1" dirty="0">
              <a:solidFill>
                <a:srgbClr val="0070C0"/>
              </a:solidFill>
              <a:latin typeface="Arial" panose="020B0604020202020204" pitchFamily="34" charset="0"/>
              <a:cs typeface="Arial" panose="020B0604020202020204" pitchFamily="34" charset="0"/>
            </a:endParaRPr>
          </a:p>
          <a:p>
            <a:pPr marL="0" indent="0">
              <a:lnSpc>
                <a:spcPct val="160000"/>
              </a:lnSpc>
              <a:buNone/>
            </a:pPr>
            <a:endParaRPr lang="en-GB" sz="4000" b="1"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56676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8" y="180001"/>
            <a:ext cx="8520609"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175364" y="1189973"/>
            <a:ext cx="8710234" cy="4659682"/>
          </a:xfrm>
        </p:spPr>
        <p:txBody>
          <a:bodyPr>
            <a:noAutofit/>
          </a:bodyPr>
          <a:lstStyle/>
          <a:p>
            <a:pPr marL="0" indent="0">
              <a:lnSpc>
                <a:spcPct val="150000"/>
              </a:lnSpc>
              <a:buNone/>
            </a:pPr>
            <a:r>
              <a:rPr lang="en-GB" sz="3300" b="1" dirty="0">
                <a:solidFill>
                  <a:srgbClr val="0070C0"/>
                </a:solidFill>
                <a:latin typeface="Arial" panose="020B0604020202020204" pitchFamily="34" charset="0"/>
                <a:cs typeface="Arial" panose="020B0604020202020204" pitchFamily="34" charset="0"/>
              </a:rPr>
              <a:t>4. </a:t>
            </a:r>
          </a:p>
          <a:p>
            <a:pPr marL="0" indent="0">
              <a:lnSpc>
                <a:spcPct val="150000"/>
              </a:lnSpc>
              <a:buNone/>
            </a:pPr>
            <a:r>
              <a:rPr lang="en-GB" sz="3300" dirty="0">
                <a:solidFill>
                  <a:srgbClr val="0070C0"/>
                </a:solidFill>
                <a:latin typeface="Arial" panose="020B0604020202020204" pitchFamily="34" charset="0"/>
                <a:cs typeface="Arial" panose="020B0604020202020204" pitchFamily="34" charset="0"/>
              </a:rPr>
              <a:t>Include ideas and opportunities for the application of theory to practice.</a:t>
            </a:r>
          </a:p>
          <a:p>
            <a:pPr marL="0" indent="0">
              <a:lnSpc>
                <a:spcPct val="150000"/>
              </a:lnSpc>
              <a:buNone/>
            </a:pPr>
            <a:r>
              <a:rPr lang="en-GB" sz="3300" b="1" dirty="0">
                <a:solidFill>
                  <a:srgbClr val="0070C0"/>
                </a:solidFill>
                <a:latin typeface="Arial" panose="020B0604020202020204" pitchFamily="34" charset="0"/>
                <a:cs typeface="Arial" panose="020B0604020202020204" pitchFamily="34" charset="0"/>
              </a:rPr>
              <a:t>20 Marks </a:t>
            </a:r>
            <a:endParaRPr lang="en-GB" dirty="0"/>
          </a:p>
          <a:p>
            <a:pPr marL="0" indent="0">
              <a:lnSpc>
                <a:spcPct val="150000"/>
              </a:lnSpc>
              <a:buNone/>
            </a:pPr>
            <a:r>
              <a:rPr lang="en-GB" sz="1500" dirty="0">
                <a:solidFill>
                  <a:srgbClr val="0070C0"/>
                </a:solidFill>
                <a:latin typeface="Arial" panose="020B0604020202020204" pitchFamily="34" charset="0"/>
                <a:cs typeface="Arial" panose="020B0604020202020204" pitchFamily="34" charset="0"/>
              </a:rPr>
              <a:t>(Note: This includes the ideas for activities, and images of exploratory and engaging experiences, with explanations as to why they’re important for development in the first 1000 days. As well as the importance of respectful care with links to </a:t>
            </a:r>
            <a:r>
              <a:rPr lang="en-GB" sz="1500" dirty="0" err="1">
                <a:solidFill>
                  <a:srgbClr val="0070C0"/>
                </a:solidFill>
                <a:latin typeface="Arial" panose="020B0604020202020204" pitchFamily="34" charset="0"/>
                <a:cs typeface="Arial" panose="020B0604020202020204" pitchFamily="34" charset="0"/>
              </a:rPr>
              <a:t>Pikler</a:t>
            </a:r>
            <a:r>
              <a:rPr lang="en-GB" sz="1500" dirty="0">
                <a:solidFill>
                  <a:srgbClr val="0070C0"/>
                </a:solidFill>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1419084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D84C-5AA8-1270-08ED-6F932DC16E7F}"/>
              </a:ext>
            </a:extLst>
          </p:cNvPr>
          <p:cNvSpPr>
            <a:spLocks noGrp="1"/>
          </p:cNvSpPr>
          <p:nvPr>
            <p:ph type="title"/>
          </p:nvPr>
        </p:nvSpPr>
        <p:spPr>
          <a:xfrm>
            <a:off x="364989" y="180001"/>
            <a:ext cx="8428282" cy="1325563"/>
          </a:xfrm>
        </p:spPr>
        <p:txBody>
          <a:bodyPr>
            <a:normAutofit/>
          </a:bodyPr>
          <a:lstStyle/>
          <a:p>
            <a:pPr algn="ctr"/>
            <a:r>
              <a:rPr lang="cy-GB" sz="4000" b="1"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rPr>
              <a:t>Generic Assessment Criteria </a:t>
            </a:r>
            <a:endParaRPr lang="en-GB" sz="8000" dirty="0">
              <a:solidFill>
                <a:srgbClr val="0070C0"/>
              </a:solidFill>
            </a:endParaRPr>
          </a:p>
        </p:txBody>
      </p:sp>
      <p:sp>
        <p:nvSpPr>
          <p:cNvPr id="4" name="Content Placeholder 3">
            <a:extLst>
              <a:ext uri="{FF2B5EF4-FFF2-40B4-BE49-F238E27FC236}">
                <a16:creationId xmlns:a16="http://schemas.microsoft.com/office/drawing/2014/main" id="{8D480442-8965-1F46-CAEF-0C2094E6AD98}"/>
              </a:ext>
            </a:extLst>
          </p:cNvPr>
          <p:cNvSpPr>
            <a:spLocks noGrp="1"/>
          </p:cNvSpPr>
          <p:nvPr>
            <p:ph sz="half" idx="2"/>
          </p:nvPr>
        </p:nvSpPr>
        <p:spPr>
          <a:xfrm>
            <a:off x="364989" y="1352811"/>
            <a:ext cx="8520610" cy="4349289"/>
          </a:xfrm>
        </p:spPr>
        <p:txBody>
          <a:bodyPr>
            <a:noAutofit/>
          </a:bodyPr>
          <a:lstStyle/>
          <a:p>
            <a:pPr marL="0" indent="0">
              <a:lnSpc>
                <a:spcPct val="150000"/>
              </a:lnSpc>
              <a:buNone/>
            </a:pPr>
            <a:r>
              <a:rPr lang="en-GB" b="1" dirty="0">
                <a:solidFill>
                  <a:srgbClr val="0070C0"/>
                </a:solidFill>
                <a:latin typeface="Arial" panose="020B0604020202020204" pitchFamily="34" charset="0"/>
                <a:cs typeface="Arial" panose="020B0604020202020204" pitchFamily="34" charset="0"/>
              </a:rPr>
              <a:t>5. Written skills / Creativity</a:t>
            </a:r>
          </a:p>
          <a:p>
            <a:pPr marL="0" indent="0">
              <a:lnSpc>
                <a:spcPct val="150000"/>
              </a:lnSpc>
              <a:buNone/>
            </a:pPr>
            <a:r>
              <a:rPr lang="en-GB" dirty="0">
                <a:solidFill>
                  <a:srgbClr val="0070C0"/>
                </a:solidFill>
                <a:latin typeface="Arial" panose="020B0604020202020204" pitchFamily="34" charset="0"/>
                <a:cs typeface="Arial" panose="020B0604020202020204" pitchFamily="34" charset="0"/>
              </a:rPr>
              <a:t>Use of a creative approach including images, video, digital media to create your scrapbook.</a:t>
            </a:r>
          </a:p>
          <a:p>
            <a:pPr marL="0" indent="0">
              <a:lnSpc>
                <a:spcPct val="150000"/>
              </a:lnSpc>
              <a:buNone/>
            </a:pPr>
            <a:r>
              <a:rPr lang="en-GB" b="1" dirty="0">
                <a:solidFill>
                  <a:srgbClr val="0070C0"/>
                </a:solidFill>
                <a:latin typeface="Arial" panose="020B0604020202020204" pitchFamily="34" charset="0"/>
                <a:cs typeface="Arial" panose="020B0604020202020204" pitchFamily="34" charset="0"/>
              </a:rPr>
              <a:t>10 Marks </a:t>
            </a:r>
          </a:p>
          <a:p>
            <a:pPr marL="0" indent="0">
              <a:lnSpc>
                <a:spcPct val="150000"/>
              </a:lnSpc>
              <a:buNone/>
            </a:pPr>
            <a:r>
              <a:rPr lang="en-GB" sz="1500" dirty="0">
                <a:solidFill>
                  <a:srgbClr val="0070C0"/>
                </a:solidFill>
                <a:latin typeface="Arial" panose="020B0604020202020204" pitchFamily="34" charset="0"/>
                <a:cs typeface="Arial" panose="020B0604020202020204" pitchFamily="34" charset="0"/>
              </a:rPr>
              <a:t>(Note: Proofread! Spelling, punctuation, grammar, sentence structure. Format is important here as there are images included etc – ensure you save your document as a PDF before your upload to Turnitin so that the formatting isn’t impacted.)</a:t>
            </a:r>
            <a:endParaRPr lang="en-GB" sz="1500" dirty="0"/>
          </a:p>
          <a:p>
            <a:pPr marL="0" indent="0">
              <a:lnSpc>
                <a:spcPct val="150000"/>
              </a:lnSpc>
              <a:buNone/>
            </a:pPr>
            <a:endParaRPr lang="en-GB" b="1"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3743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602494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628650" y="365127"/>
            <a:ext cx="7886700" cy="831626"/>
          </a:xfrm>
        </p:spPr>
        <p:txBody>
          <a:bodyPr>
            <a:noAutofit/>
          </a:bodyPr>
          <a:lstStyle/>
          <a:p>
            <a:pPr algn="ctr"/>
            <a:r>
              <a:rPr lang="en-GB" altLang="cy-GB" sz="3600" b="1" kern="0" dirty="0">
                <a:solidFill>
                  <a:srgbClr val="0070C0"/>
                </a:solidFill>
                <a:latin typeface="Arial" panose="020B0604020202020204" pitchFamily="34" charset="0"/>
                <a:ea typeface="ＭＳ Ｐゴシック" charset="-128"/>
                <a:cs typeface="Arial" panose="020B0604020202020204" pitchFamily="34" charset="0"/>
              </a:rPr>
              <a:t>Extenuating Circumstances (EC)</a:t>
            </a:r>
            <a:endParaRPr lang="en-GB" sz="3600" b="1" dirty="0">
              <a:solidFill>
                <a:srgbClr val="0070C0"/>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250521" y="1484784"/>
            <a:ext cx="8785975" cy="4692179"/>
          </a:xfrm>
        </p:spPr>
        <p:txBody>
          <a:bodyPr>
            <a:normAutofit/>
          </a:bodyPr>
          <a:lstStyle/>
          <a:p>
            <a:pPr>
              <a:lnSpc>
                <a:spcPct val="150000"/>
              </a:lnSpc>
            </a:pPr>
            <a:r>
              <a:rPr lang="en-GB" sz="3200" dirty="0">
                <a:solidFill>
                  <a:srgbClr val="0070C0"/>
                </a:solidFill>
                <a:latin typeface="Arial" panose="020B0604020202020204" pitchFamily="34" charset="0"/>
                <a:cs typeface="Arial" panose="020B0604020202020204" pitchFamily="34" charset="0"/>
              </a:rPr>
              <a:t>Events out of your control;</a:t>
            </a:r>
          </a:p>
          <a:p>
            <a:pPr>
              <a:lnSpc>
                <a:spcPct val="150000"/>
              </a:lnSpc>
            </a:pPr>
            <a:r>
              <a:rPr lang="en-GB" sz="3200" dirty="0">
                <a:solidFill>
                  <a:srgbClr val="0070C0"/>
                </a:solidFill>
                <a:latin typeface="Arial" panose="020B0604020202020204" pitchFamily="34" charset="0"/>
                <a:cs typeface="Arial" panose="020B0604020202020204" pitchFamily="34" charset="0"/>
              </a:rPr>
              <a:t>Official procedure;</a:t>
            </a:r>
          </a:p>
          <a:p>
            <a:pPr>
              <a:lnSpc>
                <a:spcPct val="150000"/>
              </a:lnSpc>
            </a:pPr>
            <a:r>
              <a:rPr lang="en-GB" sz="3200" dirty="0">
                <a:solidFill>
                  <a:srgbClr val="0070C0"/>
                </a:solidFill>
                <a:latin typeface="Arial" panose="020B0604020202020204" pitchFamily="34" charset="0"/>
                <a:cs typeface="Arial" panose="020B0604020202020204" pitchFamily="34" charset="0"/>
              </a:rPr>
              <a:t>Evidence;</a:t>
            </a:r>
          </a:p>
          <a:p>
            <a:pPr>
              <a:lnSpc>
                <a:spcPct val="150000"/>
              </a:lnSpc>
            </a:pPr>
            <a:r>
              <a:rPr lang="en-GB" sz="3200" dirty="0">
                <a:solidFill>
                  <a:srgbClr val="0070C0"/>
                </a:solidFill>
                <a:latin typeface="Arial" panose="020B0604020202020204" pitchFamily="34" charset="0"/>
                <a:cs typeface="Arial" panose="020B0604020202020204" pitchFamily="34" charset="0"/>
              </a:rPr>
              <a:t>Complete form SC01 (</a:t>
            </a:r>
            <a:r>
              <a:rPr lang="en-GB" sz="3200" dirty="0" err="1">
                <a:solidFill>
                  <a:srgbClr val="0070C0"/>
                </a:solidFill>
                <a:latin typeface="Arial" panose="020B0604020202020204" pitchFamily="34" charset="0"/>
                <a:cs typeface="Arial" panose="020B0604020202020204" pitchFamily="34" charset="0"/>
              </a:rPr>
              <a:t>MyTSD</a:t>
            </a:r>
            <a:r>
              <a:rPr lang="en-GB" sz="3200" dirty="0">
                <a:solidFill>
                  <a:srgbClr val="0070C0"/>
                </a:solidFill>
                <a:latin typeface="Arial" panose="020B0604020202020204" pitchFamily="34" charset="0"/>
                <a:cs typeface="Arial" panose="020B0604020202020204" pitchFamily="34" charset="0"/>
              </a:rPr>
              <a:t>);</a:t>
            </a:r>
          </a:p>
          <a:p>
            <a:pPr>
              <a:lnSpc>
                <a:spcPct val="150000"/>
              </a:lnSpc>
            </a:pPr>
            <a:r>
              <a:rPr lang="en-GB" sz="3200" dirty="0">
                <a:solidFill>
                  <a:srgbClr val="0070C0"/>
                </a:solidFill>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60081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25260" y="0"/>
            <a:ext cx="8893480" cy="1325563"/>
          </a:xfrm>
        </p:spPr>
        <p:txBody>
          <a:bodyPr>
            <a:normAutofit/>
          </a:bodyPr>
          <a:lstStyle/>
          <a:p>
            <a:pPr algn="ctr"/>
            <a:r>
              <a:rPr lang="en-GB" sz="4000" b="1" dirty="0">
                <a:latin typeface="Arial" panose="020B0604020202020204" pitchFamily="34" charset="0"/>
                <a:cs typeface="Arial" panose="020B0604020202020204" pitchFamily="34" charset="0"/>
              </a:rPr>
              <a:t> </a:t>
            </a:r>
            <a:r>
              <a:rPr lang="en-GB" sz="4000" b="1" dirty="0">
                <a:solidFill>
                  <a:srgbClr val="0070C0"/>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300625" y="1430596"/>
            <a:ext cx="8605380" cy="3780232"/>
          </a:xfrm>
        </p:spPr>
        <p:txBody>
          <a:bodyPr/>
          <a:lstStyle/>
          <a:p>
            <a:pPr>
              <a:lnSpc>
                <a:spcPct val="150000"/>
              </a:lnSpc>
            </a:pPr>
            <a:r>
              <a:rPr lang="en-GB" sz="3200" dirty="0">
                <a:solidFill>
                  <a:srgbClr val="0070C0"/>
                </a:solidFill>
                <a:latin typeface="Arial" panose="020B0604020202020204" pitchFamily="34" charset="0"/>
                <a:cs typeface="Arial" panose="020B0604020202020204" pitchFamily="34" charset="0"/>
              </a:rPr>
              <a:t>Submit within 7 working days – no EC – capped at 40%;</a:t>
            </a:r>
          </a:p>
          <a:p>
            <a:pPr>
              <a:lnSpc>
                <a:spcPct val="150000"/>
              </a:lnSpc>
            </a:pPr>
            <a:r>
              <a:rPr lang="en-GB" sz="3200" dirty="0">
                <a:solidFill>
                  <a:srgbClr val="0070C0"/>
                </a:solidFill>
                <a:latin typeface="Arial" panose="020B0604020202020204" pitchFamily="34" charset="0"/>
                <a:cs typeface="Arial" panose="020B0604020202020204" pitchFamily="34" charset="0"/>
              </a:rPr>
              <a:t>Submit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1"/>
            <a:ext cx="9144000" cy="60529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a:xfrm>
            <a:off x="628650" y="0"/>
            <a:ext cx="7886700" cy="1325563"/>
          </a:xfrm>
        </p:spPr>
        <p:txBody>
          <a:bodyPr>
            <a:noAutofit/>
          </a:bodyPr>
          <a:lstStyle/>
          <a:p>
            <a:pPr algn="ctr">
              <a:defRPr/>
            </a:pPr>
            <a:r>
              <a:rPr lang="en-GB" sz="4000" b="1" dirty="0">
                <a:solidFill>
                  <a:srgbClr val="0070C0"/>
                </a:solidFill>
                <a:latin typeface="Arial" panose="020B0604020202020204" pitchFamily="34" charset="0"/>
                <a:cs typeface="Arial" panose="020B0604020202020204" pitchFamily="34" charset="0"/>
              </a:rPr>
              <a:t>ICT issues?</a:t>
            </a:r>
          </a:p>
        </p:txBody>
      </p:sp>
      <p:sp>
        <p:nvSpPr>
          <p:cNvPr id="4" name="Content Placeholder 5"/>
          <p:cNvSpPr>
            <a:spLocks noGrp="1"/>
          </p:cNvSpPr>
          <p:nvPr>
            <p:ph sz="half" idx="2"/>
          </p:nvPr>
        </p:nvSpPr>
        <p:spPr>
          <a:xfrm>
            <a:off x="251522" y="1325563"/>
            <a:ext cx="6788106" cy="4561670"/>
          </a:xfrm>
        </p:spPr>
        <p:txBody>
          <a:bodyPr>
            <a:normAutofit/>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dirty="0">
                <a:solidFill>
                  <a:srgbClr val="002060"/>
                </a:solidFill>
                <a:latin typeface="Arial" panose="020B0604020202020204" pitchFamily="34" charset="0"/>
                <a:cs typeface="Arial" panose="020B0604020202020204" pitchFamily="34" charset="0"/>
                <a:hlinkClick r:id="rId3"/>
              </a:rPr>
              <a:t>ITServiceDesk@uwtsd.ac.uk</a:t>
            </a:r>
            <a:endParaRPr lang="en-US"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pic>
        <p:nvPicPr>
          <p:cNvPr id="4098" name="Picture 2" descr="How To Resolve IT Issues When Time And Resources are Limited | Techno FAQ">
            <a:extLst>
              <a:ext uri="{FF2B5EF4-FFF2-40B4-BE49-F238E27FC236}">
                <a16:creationId xmlns:a16="http://schemas.microsoft.com/office/drawing/2014/main" id="{A1E86195-D338-5767-13C9-56A309A5B0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08538" y="3146579"/>
            <a:ext cx="4872274" cy="2740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052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332014" y="1094013"/>
            <a:ext cx="4239986" cy="3657369"/>
          </a:xfrm>
        </p:spPr>
        <p:style>
          <a:lnRef idx="0">
            <a:schemeClr val="accent6"/>
          </a:lnRef>
          <a:fillRef idx="3">
            <a:schemeClr val="accent6"/>
          </a:fillRef>
          <a:effectRef idx="3">
            <a:schemeClr val="accent6"/>
          </a:effectRef>
          <a:fontRef idx="minor">
            <a:schemeClr val="lt1"/>
          </a:fontRef>
        </p:style>
        <p:txBody>
          <a:bodyPr vert="horz" lIns="68580" tIns="34290" rIns="68580" bIns="34290" rtlCol="0" anchor="ctr">
            <a:noAutofit/>
          </a:bodyPr>
          <a:lstStyle/>
          <a:p>
            <a:pPr algn="ctr"/>
            <a:r>
              <a:rPr lang="en-US" sz="4800" b="1" dirty="0">
                <a:solidFill>
                  <a:srgbClr val="0070C0"/>
                </a:solidFill>
                <a:latin typeface="Arial" panose="020B0604020202020204" pitchFamily="34" charset="0"/>
                <a:cs typeface="Arial" panose="020B0604020202020204" pitchFamily="34" charset="0"/>
              </a:rPr>
              <a:t>Questions?</a:t>
            </a:r>
          </a:p>
        </p:txBody>
      </p:sp>
      <p:pic>
        <p:nvPicPr>
          <p:cNvPr id="1026" name="Picture 2" descr="See the source image">
            <a:extLst>
              <a:ext uri="{FF2B5EF4-FFF2-40B4-BE49-F238E27FC236}">
                <a16:creationId xmlns:a16="http://schemas.microsoft.com/office/drawing/2014/main" id="{2181F64A-6647-4B44-BB6F-5187D6981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191" b="3446"/>
          <a:stretch/>
        </p:blipFill>
        <p:spPr bwMode="auto">
          <a:xfrm>
            <a:off x="4784460" y="1094013"/>
            <a:ext cx="4196255" cy="3657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425885" y="365125"/>
            <a:ext cx="8229600" cy="1325563"/>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Discuss……</a:t>
            </a:r>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a:xfrm>
            <a:off x="275572" y="1369081"/>
            <a:ext cx="8642959" cy="4119838"/>
          </a:xfrm>
        </p:spPr>
        <p:txBody>
          <a:bodyPr/>
          <a:lstStyle/>
          <a:p>
            <a:pPr marL="0" indent="0" algn="ctr">
              <a:buNone/>
            </a:pPr>
            <a:r>
              <a:rPr lang="en-GB" sz="4000" i="1" dirty="0">
                <a:solidFill>
                  <a:srgbClr val="0070C0"/>
                </a:solidFill>
                <a:latin typeface="Arial" panose="020B0604020202020204" pitchFamily="34" charset="0"/>
                <a:cs typeface="Arial" panose="020B0604020202020204" pitchFamily="34" charset="0"/>
              </a:rPr>
              <a:t>What are the first 1000 days?</a:t>
            </a:r>
          </a:p>
          <a:p>
            <a:endParaRPr lang="en-GB" dirty="0">
              <a:solidFill>
                <a:srgbClr val="0070C0"/>
              </a:solidFill>
              <a:latin typeface="Arial" panose="020B0604020202020204" pitchFamily="34" charset="0"/>
              <a:cs typeface="Arial" panose="020B0604020202020204" pitchFamily="34" charset="0"/>
            </a:endParaRPr>
          </a:p>
          <a:p>
            <a:pPr>
              <a:lnSpc>
                <a:spcPct val="150000"/>
              </a:lnSpc>
            </a:pPr>
            <a:r>
              <a:rPr lang="en-GB" dirty="0">
                <a:solidFill>
                  <a:srgbClr val="0070C0"/>
                </a:solidFill>
                <a:latin typeface="Arial" panose="020B0604020202020204" pitchFamily="34" charset="0"/>
                <a:cs typeface="Arial" panose="020B0604020202020204" pitchFamily="34" charset="0"/>
              </a:rPr>
              <a:t>In groups, think about this question.</a:t>
            </a:r>
          </a:p>
          <a:p>
            <a:pPr>
              <a:lnSpc>
                <a:spcPct val="150000"/>
              </a:lnSpc>
            </a:pPr>
            <a:r>
              <a:rPr lang="en-GB" dirty="0">
                <a:solidFill>
                  <a:srgbClr val="0070C0"/>
                </a:solidFill>
                <a:latin typeface="Arial" panose="020B0604020202020204" pitchFamily="34" charset="0"/>
                <a:cs typeface="Arial" panose="020B0604020202020204" pitchFamily="34" charset="0"/>
              </a:rPr>
              <a:t>What do the first 1000 days of a child's life bring to mind?</a:t>
            </a:r>
          </a:p>
          <a:p>
            <a:pPr>
              <a:lnSpc>
                <a:spcPct val="150000"/>
              </a:lnSpc>
            </a:pPr>
            <a:r>
              <a:rPr lang="en-GB" dirty="0">
                <a:solidFill>
                  <a:srgbClr val="0070C0"/>
                </a:solidFill>
                <a:latin typeface="Arial" panose="020B0604020202020204" pitchFamily="34" charset="0"/>
                <a:cs typeface="Arial" panose="020B0604020202020204" pitchFamily="34" charset="0"/>
              </a:rPr>
              <a:t>Write down your thoughts on the large paper</a:t>
            </a:r>
          </a:p>
        </p:txBody>
      </p:sp>
    </p:spTree>
    <p:extLst>
      <p:ext uri="{BB962C8B-B14F-4D97-AF65-F5344CB8AC3E}">
        <p14:creationId xmlns:p14="http://schemas.microsoft.com/office/powerpoint/2010/main" val="209283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9C94-B089-4A26-8DCD-FA828D1E5DCA}"/>
              </a:ext>
            </a:extLst>
          </p:cNvPr>
          <p:cNvSpPr>
            <a:spLocks noGrp="1"/>
          </p:cNvSpPr>
          <p:nvPr>
            <p:ph type="title"/>
          </p:nvPr>
        </p:nvSpPr>
        <p:spPr>
          <a:xfrm>
            <a:off x="566371" y="37303"/>
            <a:ext cx="8163658" cy="989832"/>
          </a:xfrm>
        </p:spPr>
        <p:txBody>
          <a:bodyPr/>
          <a:lstStyle/>
          <a:p>
            <a:pPr algn="ctr"/>
            <a:r>
              <a:rPr lang="en-GB" b="1" dirty="0">
                <a:solidFill>
                  <a:srgbClr val="0070C0"/>
                </a:solidFill>
                <a:latin typeface="Arial" panose="020B0604020202020204" pitchFamily="34" charset="0"/>
                <a:cs typeface="Arial" panose="020B0604020202020204" pitchFamily="34" charset="0"/>
              </a:rPr>
              <a:t>Activity</a:t>
            </a:r>
          </a:p>
        </p:txBody>
      </p:sp>
      <p:sp>
        <p:nvSpPr>
          <p:cNvPr id="4" name="Content Placeholder 3">
            <a:extLst>
              <a:ext uri="{FF2B5EF4-FFF2-40B4-BE49-F238E27FC236}">
                <a16:creationId xmlns:a16="http://schemas.microsoft.com/office/drawing/2014/main" id="{FE0F5F1F-56D3-43DB-8972-F8EAA7C16D68}"/>
              </a:ext>
            </a:extLst>
          </p:cNvPr>
          <p:cNvSpPr>
            <a:spLocks noGrp="1"/>
          </p:cNvSpPr>
          <p:nvPr>
            <p:ph sz="half" idx="2"/>
          </p:nvPr>
        </p:nvSpPr>
        <p:spPr>
          <a:xfrm>
            <a:off x="200768" y="908138"/>
            <a:ext cx="8529261" cy="4783717"/>
          </a:xfrm>
        </p:spPr>
        <p:txBody>
          <a:bodyPr/>
          <a:lstStyle/>
          <a:p>
            <a:pPr>
              <a:lnSpc>
                <a:spcPct val="150000"/>
              </a:lnSpc>
            </a:pPr>
            <a:r>
              <a:rPr lang="en-GB" dirty="0">
                <a:solidFill>
                  <a:srgbClr val="0070C0"/>
                </a:solidFill>
                <a:latin typeface="Arial" panose="020B0604020202020204" pitchFamily="34" charset="0"/>
                <a:cs typeface="Arial" panose="020B0604020202020204" pitchFamily="34" charset="0"/>
              </a:rPr>
              <a:t>Think about a baby, What do they need?</a:t>
            </a:r>
          </a:p>
          <a:p>
            <a:pPr>
              <a:lnSpc>
                <a:spcPct val="150000"/>
              </a:lnSpc>
            </a:pPr>
            <a:r>
              <a:rPr lang="en-GB" dirty="0">
                <a:solidFill>
                  <a:srgbClr val="0070C0"/>
                </a:solidFill>
                <a:latin typeface="Arial" panose="020B0604020202020204" pitchFamily="34" charset="0"/>
                <a:cs typeface="Arial" panose="020B0604020202020204" pitchFamily="34" charset="0"/>
              </a:rPr>
              <a:t>Discuss this in your groups.</a:t>
            </a:r>
          </a:p>
          <a:p>
            <a:pPr marL="0" indent="0">
              <a:lnSpc>
                <a:spcPct val="150000"/>
              </a:lnSpc>
              <a:buNone/>
            </a:pPr>
            <a:r>
              <a:rPr lang="en-GB" dirty="0">
                <a:solidFill>
                  <a:srgbClr val="0070C0"/>
                </a:solidFill>
                <a:latin typeface="Arial" panose="020B0604020202020204" pitchFamily="34" charset="0"/>
                <a:cs typeface="Arial" panose="020B0604020202020204" pitchFamily="34" charset="0"/>
              </a:rPr>
              <a:t>- Create a spider diagram in your groups to include everything that a baby needs. </a:t>
            </a:r>
          </a:p>
          <a:p>
            <a:pPr marL="0" indent="0">
              <a:lnSpc>
                <a:spcPct val="150000"/>
              </a:lnSpc>
              <a:buNone/>
            </a:pPr>
            <a:r>
              <a:rPr lang="en-GB" dirty="0">
                <a:solidFill>
                  <a:srgbClr val="0070C0"/>
                </a:solidFill>
                <a:latin typeface="Arial" panose="020B0604020202020204" pitchFamily="34" charset="0"/>
                <a:cs typeface="Arial" panose="020B0604020202020204" pitchFamily="34" charset="0"/>
              </a:rPr>
              <a:t>- Think about holistic development.</a:t>
            </a:r>
          </a:p>
        </p:txBody>
      </p:sp>
      <p:pic>
        <p:nvPicPr>
          <p:cNvPr id="5122" name="Picture 2" descr="Babies - TODAY.com | TODAY">
            <a:extLst>
              <a:ext uri="{FF2B5EF4-FFF2-40B4-BE49-F238E27FC236}">
                <a16:creationId xmlns:a16="http://schemas.microsoft.com/office/drawing/2014/main" id="{90F1DB04-C97E-3DBF-69D5-5E468AA180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0636" y="4429517"/>
            <a:ext cx="3450920" cy="1725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91353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TotalTime>
  <Words>1057</Words>
  <Application>Microsoft Office PowerPoint</Application>
  <PresentationFormat>On-screen Show (4:3)</PresentationFormat>
  <Paragraphs>132</Paragraphs>
  <Slides>21</Slides>
  <Notes>13</Notes>
  <HiddenSlides>0</HiddenSlides>
  <MMClips>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21</vt:i4>
      </vt:variant>
    </vt:vector>
  </HeadingPairs>
  <TitlesOfParts>
    <vt:vector size="44" baseType="lpstr">
      <vt:lpstr>Arial</vt:lpstr>
      <vt:lpstr>Calibri</vt:lpstr>
      <vt:lpstr>Calibri Light</vt:lpstr>
      <vt:lpstr>Symbol</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ECEY4005: The First 1000 Days   </vt:lpstr>
      <vt:lpstr>PowerPoint Presentation</vt:lpstr>
      <vt:lpstr> Employability/Transferable Skills</vt:lpstr>
      <vt:lpstr>Module Content</vt:lpstr>
      <vt:lpstr>Learning Outcomes</vt:lpstr>
      <vt:lpstr>ECEY4005 Assignment: Digital Scrapbook(equivalent to 3000 words)  </vt:lpstr>
      <vt:lpstr>Digital Scrapbook </vt:lpstr>
      <vt:lpstr>           Key themes….. </vt:lpstr>
      <vt:lpstr>    Key themes….. </vt:lpstr>
      <vt:lpstr>Generic Assessment Criteria </vt:lpstr>
      <vt:lpstr>Generic Assessment Criteria </vt:lpstr>
      <vt:lpstr>Generic Assessment Criteria </vt:lpstr>
      <vt:lpstr>Generic Assessment Criteria </vt:lpstr>
      <vt:lpstr>Generic Assessment Criteria </vt:lpstr>
      <vt:lpstr>Extenuating Circumstances (EC)</vt:lpstr>
      <vt:lpstr> Late Submissions</vt:lpstr>
      <vt:lpstr>ICT issues?</vt:lpstr>
      <vt:lpstr>Questions?</vt:lpstr>
      <vt:lpstr>Discuss……</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Bee B</cp:lastModifiedBy>
  <cp:revision>8</cp:revision>
  <dcterms:created xsi:type="dcterms:W3CDTF">2021-03-10T12:10:47Z</dcterms:created>
  <dcterms:modified xsi:type="dcterms:W3CDTF">2023-11-26T12:11:39Z</dcterms:modified>
</cp:coreProperties>
</file>