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2"/>
  </p:notesMasterIdLst>
  <p:handoutMasterIdLst>
    <p:handoutMasterId r:id="rId13"/>
  </p:handoutMasterIdLst>
  <p:sldIdLst>
    <p:sldId id="257" r:id="rId2"/>
    <p:sldId id="265" r:id="rId3"/>
    <p:sldId id="272" r:id="rId4"/>
    <p:sldId id="263" r:id="rId5"/>
    <p:sldId id="268" r:id="rId6"/>
    <p:sldId id="271" r:id="rId7"/>
    <p:sldId id="269" r:id="rId8"/>
    <p:sldId id="270" r:id="rId9"/>
    <p:sldId id="267" r:id="rId10"/>
    <p:sldId id="273" r:id="rId11"/>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6600"/>
    <a:srgbClr val="7AC35D"/>
    <a:srgbClr val="FF9900"/>
    <a:srgbClr val="344529"/>
    <a:srgbClr val="2B3922"/>
    <a:srgbClr val="2E3722"/>
    <a:srgbClr val="FCF7F1"/>
    <a:srgbClr val="B8D233"/>
    <a:srgbClr val="5CC6D6"/>
    <a:srgbClr val="F8D22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346" autoAdjust="0"/>
    <p:restoredTop sz="94702" autoAdjust="0"/>
  </p:normalViewPr>
  <p:slideViewPr>
    <p:cSldViewPr snapToGrid="0">
      <p:cViewPr varScale="1">
        <p:scale>
          <a:sx n="92" d="100"/>
          <a:sy n="92" d="100"/>
        </p:scale>
        <p:origin x="226" y="82"/>
      </p:cViewPr>
      <p:guideLst/>
    </p:cSldViewPr>
  </p:slideViewPr>
  <p:outlineViewPr>
    <p:cViewPr>
      <p:scale>
        <a:sx n="33" d="100"/>
        <a:sy n="33" d="100"/>
      </p:scale>
      <p:origin x="0" y="-6283"/>
    </p:cViewPr>
  </p:outlineViewPr>
  <p:notesTextViewPr>
    <p:cViewPr>
      <p:scale>
        <a:sx n="1" d="1"/>
        <a:sy n="1" d="1"/>
      </p:scale>
      <p:origin x="0" y="0"/>
    </p:cViewPr>
  </p:notesTextViewPr>
  <p:notesViewPr>
    <p:cSldViewPr snapToGrid="0">
      <p:cViewPr varScale="1">
        <p:scale>
          <a:sx n="120" d="100"/>
          <a:sy n="120" d="100"/>
        </p:scale>
        <p:origin x="5040"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George" userId="52ccec9f99773549" providerId="Windows Live" clId="Web-{2829208A-3487-4B94-BCDC-93522B47825F}"/>
    <pc:docChg chg="modSld">
      <pc:chgData name="Cerys George" userId="52ccec9f99773549" providerId="Windows Live" clId="Web-{2829208A-3487-4B94-BCDC-93522B47825F}" dt="2024-10-21T09:05:40.393" v="12" actId="20577"/>
      <pc:docMkLst>
        <pc:docMk/>
      </pc:docMkLst>
      <pc:sldChg chg="modSp">
        <pc:chgData name="Cerys George" userId="52ccec9f99773549" providerId="Windows Live" clId="Web-{2829208A-3487-4B94-BCDC-93522B47825F}" dt="2024-10-21T09:05:40.393" v="12" actId="20577"/>
        <pc:sldMkLst>
          <pc:docMk/>
          <pc:sldMk cId="3712683638" sldId="264"/>
        </pc:sldMkLst>
        <pc:spChg chg="mod">
          <ac:chgData name="Cerys George" userId="52ccec9f99773549" providerId="Windows Live" clId="Web-{2829208A-3487-4B94-BCDC-93522B47825F}" dt="2024-10-21T09:05:40.393" v="12" actId="20577"/>
          <ac:spMkLst>
            <pc:docMk/>
            <pc:sldMk cId="3712683638" sldId="264"/>
            <ac:spMk id="3" creationId="{053D4987-BA89-FBC7-AD98-FEC69EC07D74}"/>
          </ac:spMkLst>
        </pc:spChg>
      </pc:sldChg>
    </pc:docChg>
  </pc:docChgLst>
  <pc:docChgLst>
    <pc:chgData name="Cerys George" userId="52ccec9f99773549" providerId="Windows Live" clId="Web-{893A89A2-7D51-4272-9B9D-C5FC370138F0}"/>
    <pc:docChg chg="addSld modSld">
      <pc:chgData name="Cerys George" userId="52ccec9f99773549" providerId="Windows Live" clId="Web-{893A89A2-7D51-4272-9B9D-C5FC370138F0}" dt="2024-10-21T08:36:42.908" v="46" actId="20577"/>
      <pc:docMkLst>
        <pc:docMk/>
      </pc:docMkLst>
      <pc:sldChg chg="modSp new">
        <pc:chgData name="Cerys George" userId="52ccec9f99773549" providerId="Windows Live" clId="Web-{893A89A2-7D51-4272-9B9D-C5FC370138F0}" dt="2024-10-21T08:36:04.625" v="32" actId="20577"/>
        <pc:sldMkLst>
          <pc:docMk/>
          <pc:sldMk cId="963090843" sldId="263"/>
        </pc:sldMkLst>
        <pc:spChg chg="mod">
          <ac:chgData name="Cerys George" userId="52ccec9f99773549" providerId="Windows Live" clId="Web-{893A89A2-7D51-4272-9B9D-C5FC370138F0}" dt="2024-10-21T08:36:04.625" v="32" actId="20577"/>
          <ac:spMkLst>
            <pc:docMk/>
            <pc:sldMk cId="963090843" sldId="263"/>
            <ac:spMk id="3" creationId="{1DD94990-315E-0267-0B31-66DA9B69CD2F}"/>
          </ac:spMkLst>
        </pc:spChg>
      </pc:sldChg>
      <pc:sldChg chg="modSp new">
        <pc:chgData name="Cerys George" userId="52ccec9f99773549" providerId="Windows Live" clId="Web-{893A89A2-7D51-4272-9B9D-C5FC370138F0}" dt="2024-10-21T08:36:42.908" v="46" actId="20577"/>
        <pc:sldMkLst>
          <pc:docMk/>
          <pc:sldMk cId="3712683638" sldId="264"/>
        </pc:sldMkLst>
        <pc:spChg chg="mod">
          <ac:chgData name="Cerys George" userId="52ccec9f99773549" providerId="Windows Live" clId="Web-{893A89A2-7D51-4272-9B9D-C5FC370138F0}" dt="2024-10-21T08:36:14.938" v="38" actId="20577"/>
          <ac:spMkLst>
            <pc:docMk/>
            <pc:sldMk cId="3712683638" sldId="264"/>
            <ac:spMk id="2" creationId="{0943D322-98E2-99D2-3268-5DFFAE7FC492}"/>
          </ac:spMkLst>
        </pc:spChg>
        <pc:spChg chg="mod">
          <ac:chgData name="Cerys George" userId="52ccec9f99773549" providerId="Windows Live" clId="Web-{893A89A2-7D51-4272-9B9D-C5FC370138F0}" dt="2024-10-21T08:36:42.908" v="46" actId="20577"/>
          <ac:spMkLst>
            <pc:docMk/>
            <pc:sldMk cId="3712683638" sldId="264"/>
            <ac:spMk id="3" creationId="{053D4987-BA89-FBC7-AD98-FEC69EC07D74}"/>
          </ac:spMkLst>
        </pc:spChg>
      </pc:sldChg>
    </pc:docChg>
  </pc:docChgLst>
  <pc:docChgLst>
    <pc:chgData clId="Web-{2829208A-3487-4B94-BCDC-93522B47825F}"/>
    <pc:docChg chg="sldOrd">
      <pc:chgData name="" userId="" providerId="" clId="Web-{2829208A-3487-4B94-BCDC-93522B47825F}" dt="2024-10-21T08:42:55.436" v="0"/>
      <pc:docMkLst>
        <pc:docMk/>
      </pc:docMkLst>
      <pc:sldChg chg="ord">
        <pc:chgData name="" userId="" providerId="" clId="Web-{2829208A-3487-4B94-BCDC-93522B47825F}" dt="2024-10-21T08:42:55.436" v="0"/>
        <pc:sldMkLst>
          <pc:docMk/>
          <pc:sldMk cId="2782470172" sldId="265"/>
        </pc:sldMkLst>
      </pc:sldChg>
    </pc:docChg>
  </pc:docChgLst>
  <pc:docChgLst>
    <pc:chgData name="Aidan Rooney" userId="1579ca02ab9c64ee" providerId="LiveId" clId="{D85DF08F-219D-4F9D-B9E0-07BA15721B2E}"/>
    <pc:docChg chg="undo redo custSel addSld delSld modSld sldOrd">
      <pc:chgData name="Aidan Rooney" userId="1579ca02ab9c64ee" providerId="LiveId" clId="{D85DF08F-219D-4F9D-B9E0-07BA15721B2E}" dt="2024-11-12T15:01:46.955" v="7425" actId="207"/>
      <pc:docMkLst>
        <pc:docMk/>
      </pc:docMkLst>
      <pc:sldChg chg="modSp mod">
        <pc:chgData name="Aidan Rooney" userId="1579ca02ab9c64ee" providerId="LiveId" clId="{D85DF08F-219D-4F9D-B9E0-07BA15721B2E}" dt="2024-10-29T09:18:38.194" v="2628" actId="20577"/>
        <pc:sldMkLst>
          <pc:docMk/>
          <pc:sldMk cId="2584280759" sldId="257"/>
        </pc:sldMkLst>
        <pc:spChg chg="mod">
          <ac:chgData name="Aidan Rooney" userId="1579ca02ab9c64ee" providerId="LiveId" clId="{D85DF08F-219D-4F9D-B9E0-07BA15721B2E}" dt="2024-10-29T09:18:38.194" v="2628" actId="20577"/>
          <ac:spMkLst>
            <pc:docMk/>
            <pc:sldMk cId="2584280759" sldId="257"/>
            <ac:spMk id="3" creationId="{C8722DDC-8EEE-4A06-8DFE-B44871EAA2CF}"/>
          </ac:spMkLst>
        </pc:spChg>
      </pc:sldChg>
      <pc:sldChg chg="addSp delSp modSp del mod">
        <pc:chgData name="Aidan Rooney" userId="1579ca02ab9c64ee" providerId="LiveId" clId="{D85DF08F-219D-4F9D-B9E0-07BA15721B2E}" dt="2024-10-21T08:50:29.419" v="347" actId="2696"/>
        <pc:sldMkLst>
          <pc:docMk/>
          <pc:sldMk cId="183243182" sldId="261"/>
        </pc:sldMkLst>
        <pc:spChg chg="mod">
          <ac:chgData name="Aidan Rooney" userId="1579ca02ab9c64ee" providerId="LiveId" clId="{D85DF08F-219D-4F9D-B9E0-07BA15721B2E}" dt="2024-10-21T08:48:12.319" v="329" actId="20577"/>
          <ac:spMkLst>
            <pc:docMk/>
            <pc:sldMk cId="183243182" sldId="261"/>
            <ac:spMk id="2" creationId="{7A4919D0-F177-4BBA-9A0B-DBA69E2ED764}"/>
          </ac:spMkLst>
        </pc:spChg>
        <pc:spChg chg="add del mod">
          <ac:chgData name="Aidan Rooney" userId="1579ca02ab9c64ee" providerId="LiveId" clId="{D85DF08F-219D-4F9D-B9E0-07BA15721B2E}" dt="2024-10-21T08:48:55.227" v="336" actId="478"/>
          <ac:spMkLst>
            <pc:docMk/>
            <pc:sldMk cId="183243182" sldId="261"/>
            <ac:spMk id="4" creationId="{7BF6D4F0-ED71-C6DC-5088-1F2125733705}"/>
          </ac:spMkLst>
        </pc:spChg>
        <pc:graphicFrameChg chg="add del mod">
          <ac:chgData name="Aidan Rooney" userId="1579ca02ab9c64ee" providerId="LiveId" clId="{D85DF08F-219D-4F9D-B9E0-07BA15721B2E}" dt="2024-10-21T08:50:11.436" v="346" actId="13822"/>
          <ac:graphicFrameMkLst>
            <pc:docMk/>
            <pc:sldMk cId="183243182" sldId="261"/>
            <ac:graphicFrameMk id="5" creationId="{91DB1382-7276-49FA-9632-38D558F457E3}"/>
          </ac:graphicFrameMkLst>
        </pc:graphicFrameChg>
      </pc:sldChg>
      <pc:sldChg chg="delSp modSp del mod ord">
        <pc:chgData name="Aidan Rooney" userId="1579ca02ab9c64ee" providerId="LiveId" clId="{D85DF08F-219D-4F9D-B9E0-07BA15721B2E}" dt="2024-11-11T15:59:12.175" v="7375" actId="47"/>
        <pc:sldMkLst>
          <pc:docMk/>
          <pc:sldMk cId="996417486" sldId="262"/>
        </pc:sldMkLst>
        <pc:spChg chg="mod">
          <ac:chgData name="Aidan Rooney" userId="1579ca02ab9c64ee" providerId="LiveId" clId="{D85DF08F-219D-4F9D-B9E0-07BA15721B2E}" dt="2024-10-21T08:25:32.805" v="78" actId="1076"/>
          <ac:spMkLst>
            <pc:docMk/>
            <pc:sldMk cId="996417486" sldId="262"/>
            <ac:spMk id="2" creationId="{5A96D594-21F4-D2A2-D635-FF7A84BEB2D4}"/>
          </ac:spMkLst>
        </pc:spChg>
        <pc:spChg chg="mod">
          <ac:chgData name="Aidan Rooney" userId="1579ca02ab9c64ee" providerId="LiveId" clId="{D85DF08F-219D-4F9D-B9E0-07BA15721B2E}" dt="2024-10-21T08:46:43.712" v="212" actId="20577"/>
          <ac:spMkLst>
            <pc:docMk/>
            <pc:sldMk cId="996417486" sldId="262"/>
            <ac:spMk id="3" creationId="{DB310EEB-56C1-0252-12F6-68BA8E9DFF66}"/>
          </ac:spMkLst>
        </pc:spChg>
        <pc:spChg chg="del">
          <ac:chgData name="Aidan Rooney" userId="1579ca02ab9c64ee" providerId="LiveId" clId="{D85DF08F-219D-4F9D-B9E0-07BA15721B2E}" dt="2024-11-10T20:35:08.160" v="3633" actId="478"/>
          <ac:spMkLst>
            <pc:docMk/>
            <pc:sldMk cId="996417486" sldId="262"/>
            <ac:spMk id="4" creationId="{148F48D5-F47B-5307-7477-5C8C928FBF99}"/>
          </ac:spMkLst>
        </pc:spChg>
      </pc:sldChg>
      <pc:sldChg chg="delSp modSp mod ord modAnim modNotesTx">
        <pc:chgData name="Aidan Rooney" userId="1579ca02ab9c64ee" providerId="LiveId" clId="{D85DF08F-219D-4F9D-B9E0-07BA15721B2E}" dt="2024-11-11T16:01:13.609" v="7383"/>
        <pc:sldMkLst>
          <pc:docMk/>
          <pc:sldMk cId="963090843" sldId="263"/>
        </pc:sldMkLst>
        <pc:spChg chg="mod">
          <ac:chgData name="Aidan Rooney" userId="1579ca02ab9c64ee" providerId="LiveId" clId="{D85DF08F-219D-4F9D-B9E0-07BA15721B2E}" dt="2024-11-10T20:23:39.198" v="3499" actId="14100"/>
          <ac:spMkLst>
            <pc:docMk/>
            <pc:sldMk cId="963090843" sldId="263"/>
            <ac:spMk id="2" creationId="{E300C3EE-F5D2-7C6E-9093-2A778DC92A57}"/>
          </ac:spMkLst>
        </pc:spChg>
        <pc:spChg chg="mod">
          <ac:chgData name="Aidan Rooney" userId="1579ca02ab9c64ee" providerId="LiveId" clId="{D85DF08F-219D-4F9D-B9E0-07BA15721B2E}" dt="2024-11-10T20:41:09.850" v="3808" actId="20577"/>
          <ac:spMkLst>
            <pc:docMk/>
            <pc:sldMk cId="963090843" sldId="263"/>
            <ac:spMk id="3" creationId="{1DD94990-315E-0267-0B31-66DA9B69CD2F}"/>
          </ac:spMkLst>
        </pc:spChg>
        <pc:spChg chg="del">
          <ac:chgData name="Aidan Rooney" userId="1579ca02ab9c64ee" providerId="LiveId" clId="{D85DF08F-219D-4F9D-B9E0-07BA15721B2E}" dt="2024-11-10T20:34:39.941" v="3629" actId="478"/>
          <ac:spMkLst>
            <pc:docMk/>
            <pc:sldMk cId="963090843" sldId="263"/>
            <ac:spMk id="4" creationId="{89E8767B-4D68-A4EF-8E00-160984001DF0}"/>
          </ac:spMkLst>
        </pc:spChg>
      </pc:sldChg>
      <pc:sldChg chg="modSp new mod">
        <pc:chgData name="Aidan Rooney" userId="1579ca02ab9c64ee" providerId="LiveId" clId="{D85DF08F-219D-4F9D-B9E0-07BA15721B2E}" dt="2024-10-21T08:26:34.076" v="96" actId="20577"/>
        <pc:sldMkLst>
          <pc:docMk/>
          <pc:sldMk cId="2782470172" sldId="263"/>
        </pc:sldMkLst>
        <pc:spChg chg="mod">
          <ac:chgData name="Aidan Rooney" userId="1579ca02ab9c64ee" providerId="LiveId" clId="{D85DF08F-219D-4F9D-B9E0-07BA15721B2E}" dt="2024-10-21T08:26:34.076" v="96" actId="20577"/>
          <ac:spMkLst>
            <pc:docMk/>
            <pc:sldMk cId="2782470172" sldId="263"/>
            <ac:spMk id="2" creationId="{DB264E6C-04BB-DBE5-E5AC-8EE9DBA93808}"/>
          </ac:spMkLst>
        </pc:spChg>
        <pc:spChg chg="mod">
          <ac:chgData name="Aidan Rooney" userId="1579ca02ab9c64ee" providerId="LiveId" clId="{D85DF08F-219D-4F9D-B9E0-07BA15721B2E}" dt="2024-10-21T08:26:25.525" v="89"/>
          <ac:spMkLst>
            <pc:docMk/>
            <pc:sldMk cId="2782470172" sldId="263"/>
            <ac:spMk id="3" creationId="{DC1FFAE4-23A5-126B-F93B-68001E7D0C0C}"/>
          </ac:spMkLst>
        </pc:spChg>
      </pc:sldChg>
      <pc:sldChg chg="add del">
        <pc:chgData name="Aidan Rooney" userId="1579ca02ab9c64ee" providerId="LiveId" clId="{D85DF08F-219D-4F9D-B9E0-07BA15721B2E}" dt="2024-10-21T09:27:44.273" v="1603" actId="47"/>
        <pc:sldMkLst>
          <pc:docMk/>
          <pc:sldMk cId="3712683638" sldId="264"/>
        </pc:sldMkLst>
      </pc:sldChg>
      <pc:sldChg chg="delSp modSp mod ord modAnim">
        <pc:chgData name="Aidan Rooney" userId="1579ca02ab9c64ee" providerId="LiveId" clId="{D85DF08F-219D-4F9D-B9E0-07BA15721B2E}" dt="2024-11-11T16:00:40.546" v="7379"/>
        <pc:sldMkLst>
          <pc:docMk/>
          <pc:sldMk cId="2782470172" sldId="265"/>
        </pc:sldMkLst>
        <pc:spChg chg="mod">
          <ac:chgData name="Aidan Rooney" userId="1579ca02ab9c64ee" providerId="LiveId" clId="{D85DF08F-219D-4F9D-B9E0-07BA15721B2E}" dt="2024-11-10T20:36:10.113" v="3635" actId="207"/>
          <ac:spMkLst>
            <pc:docMk/>
            <pc:sldMk cId="2782470172" sldId="265"/>
            <ac:spMk id="2" creationId="{DB264E6C-04BB-DBE5-E5AC-8EE9DBA93808}"/>
          </ac:spMkLst>
        </pc:spChg>
        <pc:spChg chg="mod">
          <ac:chgData name="Aidan Rooney" userId="1579ca02ab9c64ee" providerId="LiveId" clId="{D85DF08F-219D-4F9D-B9E0-07BA15721B2E}" dt="2024-11-11T04:28:28.581" v="5940" actId="20577"/>
          <ac:spMkLst>
            <pc:docMk/>
            <pc:sldMk cId="2782470172" sldId="265"/>
            <ac:spMk id="3" creationId="{DC1FFAE4-23A5-126B-F93B-68001E7D0C0C}"/>
          </ac:spMkLst>
        </pc:spChg>
        <pc:spChg chg="del">
          <ac:chgData name="Aidan Rooney" userId="1579ca02ab9c64ee" providerId="LiveId" clId="{D85DF08F-219D-4F9D-B9E0-07BA15721B2E}" dt="2024-11-10T20:34:34.562" v="3628" actId="478"/>
          <ac:spMkLst>
            <pc:docMk/>
            <pc:sldMk cId="2782470172" sldId="265"/>
            <ac:spMk id="4" creationId="{9B3D09BA-D1AB-F8CB-0C3E-611C969F016F}"/>
          </ac:spMkLst>
        </pc:spChg>
      </pc:sldChg>
      <pc:sldChg chg="delSp modSp new del mod ord">
        <pc:chgData name="Aidan Rooney" userId="1579ca02ab9c64ee" providerId="LiveId" clId="{D85DF08F-219D-4F9D-B9E0-07BA15721B2E}" dt="2024-10-29T09:34:45.308" v="2657" actId="47"/>
        <pc:sldMkLst>
          <pc:docMk/>
          <pc:sldMk cId="2145339261" sldId="266"/>
        </pc:sldMkLst>
        <pc:spChg chg="mod">
          <ac:chgData name="Aidan Rooney" userId="1579ca02ab9c64ee" providerId="LiveId" clId="{D85DF08F-219D-4F9D-B9E0-07BA15721B2E}" dt="2024-10-29T09:34:31.416" v="2655" actId="20577"/>
          <ac:spMkLst>
            <pc:docMk/>
            <pc:sldMk cId="2145339261" sldId="266"/>
            <ac:spMk id="2" creationId="{2093E484-FE19-667D-215C-0789C813A993}"/>
          </ac:spMkLst>
        </pc:spChg>
        <pc:spChg chg="mod">
          <ac:chgData name="Aidan Rooney" userId="1579ca02ab9c64ee" providerId="LiveId" clId="{D85DF08F-219D-4F9D-B9E0-07BA15721B2E}" dt="2024-10-29T09:34:29.313" v="2654" actId="20577"/>
          <ac:spMkLst>
            <pc:docMk/>
            <pc:sldMk cId="2145339261" sldId="266"/>
            <ac:spMk id="3" creationId="{8D4ACEE6-5CFC-BBCB-834C-87D412693DC5}"/>
          </ac:spMkLst>
        </pc:spChg>
        <pc:spChg chg="del mod">
          <ac:chgData name="Aidan Rooney" userId="1579ca02ab9c64ee" providerId="LiveId" clId="{D85DF08F-219D-4F9D-B9E0-07BA15721B2E}" dt="2024-10-29T09:31:00.401" v="2630" actId="478"/>
          <ac:spMkLst>
            <pc:docMk/>
            <pc:sldMk cId="2145339261" sldId="266"/>
            <ac:spMk id="4" creationId="{0264F903-0A09-B9E3-007B-1F4F434D9968}"/>
          </ac:spMkLst>
        </pc:spChg>
      </pc:sldChg>
      <pc:sldChg chg="delSp modSp new mod">
        <pc:chgData name="Aidan Rooney" userId="1579ca02ab9c64ee" providerId="LiveId" clId="{D85DF08F-219D-4F9D-B9E0-07BA15721B2E}" dt="2024-11-11T16:11:31.314" v="7420" actId="20577"/>
        <pc:sldMkLst>
          <pc:docMk/>
          <pc:sldMk cId="2464165433" sldId="267"/>
        </pc:sldMkLst>
        <pc:spChg chg="mod">
          <ac:chgData name="Aidan Rooney" userId="1579ca02ab9c64ee" providerId="LiveId" clId="{D85DF08F-219D-4F9D-B9E0-07BA15721B2E}" dt="2024-10-21T09:22:13.480" v="1424" actId="20577"/>
          <ac:spMkLst>
            <pc:docMk/>
            <pc:sldMk cId="2464165433" sldId="267"/>
            <ac:spMk id="2" creationId="{0186E4CF-B2AC-969E-68F5-C1AB817C61B3}"/>
          </ac:spMkLst>
        </pc:spChg>
        <pc:spChg chg="mod">
          <ac:chgData name="Aidan Rooney" userId="1579ca02ab9c64ee" providerId="LiveId" clId="{D85DF08F-219D-4F9D-B9E0-07BA15721B2E}" dt="2024-11-11T16:11:31.314" v="7420" actId="20577"/>
          <ac:spMkLst>
            <pc:docMk/>
            <pc:sldMk cId="2464165433" sldId="267"/>
            <ac:spMk id="3" creationId="{5DB07303-D196-3857-FF6B-30124B3CA5D8}"/>
          </ac:spMkLst>
        </pc:spChg>
        <pc:spChg chg="del">
          <ac:chgData name="Aidan Rooney" userId="1579ca02ab9c64ee" providerId="LiveId" clId="{D85DF08F-219D-4F9D-B9E0-07BA15721B2E}" dt="2024-11-10T20:35:15.641" v="3634" actId="478"/>
          <ac:spMkLst>
            <pc:docMk/>
            <pc:sldMk cId="2464165433" sldId="267"/>
            <ac:spMk id="4" creationId="{C0007DAA-C757-36D2-EE2D-48FDDEDDCA10}"/>
          </ac:spMkLst>
        </pc:spChg>
      </pc:sldChg>
      <pc:sldChg chg="addSp delSp modSp new mod ord modAnim modNotesTx">
        <pc:chgData name="Aidan Rooney" userId="1579ca02ab9c64ee" providerId="LiveId" clId="{D85DF08F-219D-4F9D-B9E0-07BA15721B2E}" dt="2024-11-12T15:01:13.296" v="7421" actId="207"/>
        <pc:sldMkLst>
          <pc:docMk/>
          <pc:sldMk cId="2476750187" sldId="268"/>
        </pc:sldMkLst>
        <pc:spChg chg="del">
          <ac:chgData name="Aidan Rooney" userId="1579ca02ab9c64ee" providerId="LiveId" clId="{D85DF08F-219D-4F9D-B9E0-07BA15721B2E}" dt="2024-10-21T09:33:59.578" v="1822"/>
          <ac:spMkLst>
            <pc:docMk/>
            <pc:sldMk cId="2476750187" sldId="268"/>
            <ac:spMk id="2" creationId="{77774439-9FF7-07A8-5AF3-9D38B1F45D6F}"/>
          </ac:spMkLst>
        </pc:spChg>
        <pc:spChg chg="mod">
          <ac:chgData name="Aidan Rooney" userId="1579ca02ab9c64ee" providerId="LiveId" clId="{D85DF08F-219D-4F9D-B9E0-07BA15721B2E}" dt="2024-11-10T20:46:52.123" v="3864" actId="20577"/>
          <ac:spMkLst>
            <pc:docMk/>
            <pc:sldMk cId="2476750187" sldId="268"/>
            <ac:spMk id="4" creationId="{0EFADFA4-14EF-A2E6-54D5-DECF72ECB1AD}"/>
          </ac:spMkLst>
        </pc:spChg>
        <pc:spChg chg="mod">
          <ac:chgData name="Aidan Rooney" userId="1579ca02ab9c64ee" providerId="LiveId" clId="{D85DF08F-219D-4F9D-B9E0-07BA15721B2E}" dt="2024-11-12T15:01:13.296" v="7421" actId="207"/>
          <ac:spMkLst>
            <pc:docMk/>
            <pc:sldMk cId="2476750187" sldId="268"/>
            <ac:spMk id="5" creationId="{16269941-AAFD-E726-EFAA-B8C0AD496F65}"/>
          </ac:spMkLst>
        </pc:spChg>
        <pc:spChg chg="add mod">
          <ac:chgData name="Aidan Rooney" userId="1579ca02ab9c64ee" providerId="LiveId" clId="{D85DF08F-219D-4F9D-B9E0-07BA15721B2E}" dt="2024-11-10T20:41:21.636" v="3812" actId="20577"/>
          <ac:spMkLst>
            <pc:docMk/>
            <pc:sldMk cId="2476750187" sldId="268"/>
            <ac:spMk id="7" creationId="{C47127F6-58C5-0A82-6D32-77F3DDC7FA50}"/>
          </ac:spMkLst>
        </pc:spChg>
        <pc:picChg chg="add mod">
          <ac:chgData name="Aidan Rooney" userId="1579ca02ab9c64ee" providerId="LiveId" clId="{D85DF08F-219D-4F9D-B9E0-07BA15721B2E}" dt="2024-11-10T22:16:42.790" v="3872" actId="14100"/>
          <ac:picMkLst>
            <pc:docMk/>
            <pc:sldMk cId="2476750187" sldId="268"/>
            <ac:picMk id="6" creationId="{609B959A-6F2C-4282-DCE1-099CF8D72F99}"/>
          </ac:picMkLst>
        </pc:picChg>
      </pc:sldChg>
      <pc:sldChg chg="addSp delSp modSp new mod ord modAnim">
        <pc:chgData name="Aidan Rooney" userId="1579ca02ab9c64ee" providerId="LiveId" clId="{D85DF08F-219D-4F9D-B9E0-07BA15721B2E}" dt="2024-11-12T15:01:38.939" v="7424" actId="255"/>
        <pc:sldMkLst>
          <pc:docMk/>
          <pc:sldMk cId="2515291516" sldId="269"/>
        </pc:sldMkLst>
        <pc:spChg chg="mod">
          <ac:chgData name="Aidan Rooney" userId="1579ca02ab9c64ee" providerId="LiveId" clId="{D85DF08F-219D-4F9D-B9E0-07BA15721B2E}" dt="2024-11-11T04:27:43.283" v="5871" actId="20577"/>
          <ac:spMkLst>
            <pc:docMk/>
            <pc:sldMk cId="2515291516" sldId="269"/>
            <ac:spMk id="2" creationId="{3331EED9-D964-61E2-0587-DBC98F3E8A21}"/>
          </ac:spMkLst>
        </pc:spChg>
        <pc:spChg chg="mod">
          <ac:chgData name="Aidan Rooney" userId="1579ca02ab9c64ee" providerId="LiveId" clId="{D85DF08F-219D-4F9D-B9E0-07BA15721B2E}" dt="2024-11-12T15:01:38.939" v="7424" actId="255"/>
          <ac:spMkLst>
            <pc:docMk/>
            <pc:sldMk cId="2515291516" sldId="269"/>
            <ac:spMk id="3" creationId="{713F7EE9-C5E6-3CF3-D71C-B6C7182EE554}"/>
          </ac:spMkLst>
        </pc:spChg>
        <pc:spChg chg="del">
          <ac:chgData name="Aidan Rooney" userId="1579ca02ab9c64ee" providerId="LiveId" clId="{D85DF08F-219D-4F9D-B9E0-07BA15721B2E}" dt="2024-11-10T20:34:55.579" v="3631" actId="478"/>
          <ac:spMkLst>
            <pc:docMk/>
            <pc:sldMk cId="2515291516" sldId="269"/>
            <ac:spMk id="4" creationId="{1A14C0E4-3C78-3F9A-2C73-D03646FC1713}"/>
          </ac:spMkLst>
        </pc:spChg>
        <pc:spChg chg="add mod">
          <ac:chgData name="Aidan Rooney" userId="1579ca02ab9c64ee" providerId="LiveId" clId="{D85DF08F-219D-4F9D-B9E0-07BA15721B2E}" dt="2024-11-11T15:40:23.829" v="6481" actId="1076"/>
          <ac:spMkLst>
            <pc:docMk/>
            <pc:sldMk cId="2515291516" sldId="269"/>
            <ac:spMk id="6" creationId="{395C3645-7B0F-AF13-84E8-E89057B0D356}"/>
          </ac:spMkLst>
        </pc:spChg>
        <pc:picChg chg="add mod">
          <ac:chgData name="Aidan Rooney" userId="1579ca02ab9c64ee" providerId="LiveId" clId="{D85DF08F-219D-4F9D-B9E0-07BA15721B2E}" dt="2024-11-11T15:41:37.467" v="6603" actId="1076"/>
          <ac:picMkLst>
            <pc:docMk/>
            <pc:sldMk cId="2515291516" sldId="269"/>
            <ac:picMk id="5" creationId="{1F146D59-B179-1577-84C6-386752DAE917}"/>
          </ac:picMkLst>
        </pc:picChg>
      </pc:sldChg>
      <pc:sldChg chg="addSp delSp modSp new mod modAnim">
        <pc:chgData name="Aidan Rooney" userId="1579ca02ab9c64ee" providerId="LiveId" clId="{D85DF08F-219D-4F9D-B9E0-07BA15721B2E}" dt="2024-11-12T15:01:46.955" v="7425" actId="207"/>
        <pc:sldMkLst>
          <pc:docMk/>
          <pc:sldMk cId="1755504975" sldId="270"/>
        </pc:sldMkLst>
        <pc:spChg chg="mod">
          <ac:chgData name="Aidan Rooney" userId="1579ca02ab9c64ee" providerId="LiveId" clId="{D85DF08F-219D-4F9D-B9E0-07BA15721B2E}" dt="2024-11-11T15:59:03.356" v="7374" actId="115"/>
          <ac:spMkLst>
            <pc:docMk/>
            <pc:sldMk cId="1755504975" sldId="270"/>
            <ac:spMk id="2" creationId="{17DDDA00-39EE-EDD3-C46B-1AF805750DB2}"/>
          </ac:spMkLst>
        </pc:spChg>
        <pc:spChg chg="mod">
          <ac:chgData name="Aidan Rooney" userId="1579ca02ab9c64ee" providerId="LiveId" clId="{D85DF08F-219D-4F9D-B9E0-07BA15721B2E}" dt="2024-11-12T15:01:46.955" v="7425" actId="207"/>
          <ac:spMkLst>
            <pc:docMk/>
            <pc:sldMk cId="1755504975" sldId="270"/>
            <ac:spMk id="3" creationId="{4200F439-501C-2EAD-BF0E-3B62C6582E3C}"/>
          </ac:spMkLst>
        </pc:spChg>
        <pc:spChg chg="del">
          <ac:chgData name="Aidan Rooney" userId="1579ca02ab9c64ee" providerId="LiveId" clId="{D85DF08F-219D-4F9D-B9E0-07BA15721B2E}" dt="2024-11-10T20:35:00.063" v="3632" actId="478"/>
          <ac:spMkLst>
            <pc:docMk/>
            <pc:sldMk cId="1755504975" sldId="270"/>
            <ac:spMk id="4" creationId="{17087502-0DC6-7487-1710-A813FD46068D}"/>
          </ac:spMkLst>
        </pc:spChg>
        <pc:spChg chg="add mod">
          <ac:chgData name="Aidan Rooney" userId="1579ca02ab9c64ee" providerId="LiveId" clId="{D85DF08F-219D-4F9D-B9E0-07BA15721B2E}" dt="2024-11-11T15:58:00.173" v="7359" actId="1076"/>
          <ac:spMkLst>
            <pc:docMk/>
            <pc:sldMk cId="1755504975" sldId="270"/>
            <ac:spMk id="6" creationId="{3CB47ADE-F52F-7938-CD22-D0B93BA34069}"/>
          </ac:spMkLst>
        </pc:spChg>
        <pc:picChg chg="add mod">
          <ac:chgData name="Aidan Rooney" userId="1579ca02ab9c64ee" providerId="LiveId" clId="{D85DF08F-219D-4F9D-B9E0-07BA15721B2E}" dt="2024-11-11T15:58:00.173" v="7359" actId="1076"/>
          <ac:picMkLst>
            <pc:docMk/>
            <pc:sldMk cId="1755504975" sldId="270"/>
            <ac:picMk id="5" creationId="{8A0ABC85-C3E0-F131-E938-0426F97FD344}"/>
          </ac:picMkLst>
        </pc:picChg>
      </pc:sldChg>
      <pc:sldChg chg="addSp delSp modSp new mod ord modAnim">
        <pc:chgData name="Aidan Rooney" userId="1579ca02ab9c64ee" providerId="LiveId" clId="{D85DF08F-219D-4F9D-B9E0-07BA15721B2E}" dt="2024-11-12T15:01:23.235" v="7422" actId="207"/>
        <pc:sldMkLst>
          <pc:docMk/>
          <pc:sldMk cId="3044496482" sldId="271"/>
        </pc:sldMkLst>
        <pc:spChg chg="mod">
          <ac:chgData name="Aidan Rooney" userId="1579ca02ab9c64ee" providerId="LiveId" clId="{D85DF08F-219D-4F9D-B9E0-07BA15721B2E}" dt="2024-11-11T02:57:35.645" v="5209" actId="20577"/>
          <ac:spMkLst>
            <pc:docMk/>
            <pc:sldMk cId="3044496482" sldId="271"/>
            <ac:spMk id="2" creationId="{B52099B9-442A-6D24-BAB4-5216E307076A}"/>
          </ac:spMkLst>
        </pc:spChg>
        <pc:spChg chg="mod">
          <ac:chgData name="Aidan Rooney" userId="1579ca02ab9c64ee" providerId="LiveId" clId="{D85DF08F-219D-4F9D-B9E0-07BA15721B2E}" dt="2024-11-12T15:01:23.235" v="7422" actId="207"/>
          <ac:spMkLst>
            <pc:docMk/>
            <pc:sldMk cId="3044496482" sldId="271"/>
            <ac:spMk id="3" creationId="{B612D203-EC5D-C43F-33E7-ECBE2CDA69A4}"/>
          </ac:spMkLst>
        </pc:spChg>
        <pc:spChg chg="del">
          <ac:chgData name="Aidan Rooney" userId="1579ca02ab9c64ee" providerId="LiveId" clId="{D85DF08F-219D-4F9D-B9E0-07BA15721B2E}" dt="2024-11-10T20:34:48.070" v="3630" actId="478"/>
          <ac:spMkLst>
            <pc:docMk/>
            <pc:sldMk cId="3044496482" sldId="271"/>
            <ac:spMk id="4" creationId="{74D7F761-576F-3B34-67B5-8A6123C43342}"/>
          </ac:spMkLst>
        </pc:spChg>
        <pc:spChg chg="add mod">
          <ac:chgData name="Aidan Rooney" userId="1579ca02ab9c64ee" providerId="LiveId" clId="{D85DF08F-219D-4F9D-B9E0-07BA15721B2E}" dt="2024-10-29T10:28:14.215" v="3252" actId="1076"/>
          <ac:spMkLst>
            <pc:docMk/>
            <pc:sldMk cId="3044496482" sldId="271"/>
            <ac:spMk id="8" creationId="{44FD36AC-069A-5F13-B96E-C730E60839AA}"/>
          </ac:spMkLst>
        </pc:spChg>
        <pc:picChg chg="add del mod">
          <ac:chgData name="Aidan Rooney" userId="1579ca02ab9c64ee" providerId="LiveId" clId="{D85DF08F-219D-4F9D-B9E0-07BA15721B2E}" dt="2024-10-29T10:27:33.490" v="3250" actId="478"/>
          <ac:picMkLst>
            <pc:docMk/>
            <pc:sldMk cId="3044496482" sldId="271"/>
            <ac:picMk id="5" creationId="{B0E3E8C5-E85D-C5ED-80D1-9E9B675044D1}"/>
          </ac:picMkLst>
        </pc:picChg>
        <pc:picChg chg="add mod">
          <ac:chgData name="Aidan Rooney" userId="1579ca02ab9c64ee" providerId="LiveId" clId="{D85DF08F-219D-4F9D-B9E0-07BA15721B2E}" dt="2024-10-29T10:28:14.215" v="3252" actId="1076"/>
          <ac:picMkLst>
            <pc:docMk/>
            <pc:sldMk cId="3044496482" sldId="271"/>
            <ac:picMk id="7" creationId="{F66DDBAB-B00F-2059-E00B-B9733D1105E6}"/>
          </ac:picMkLst>
        </pc:picChg>
      </pc:sldChg>
      <pc:sldChg chg="addSp delSp modSp new add del mod ord modAnim">
        <pc:chgData name="Aidan Rooney" userId="1579ca02ab9c64ee" providerId="LiveId" clId="{D85DF08F-219D-4F9D-B9E0-07BA15721B2E}" dt="2024-11-11T16:00:52.934" v="7380"/>
        <pc:sldMkLst>
          <pc:docMk/>
          <pc:sldMk cId="2117747957" sldId="272"/>
        </pc:sldMkLst>
        <pc:spChg chg="mod">
          <ac:chgData name="Aidan Rooney" userId="1579ca02ab9c64ee" providerId="LiveId" clId="{D85DF08F-219D-4F9D-B9E0-07BA15721B2E}" dt="2024-11-10T20:33:34.662" v="3583" actId="122"/>
          <ac:spMkLst>
            <pc:docMk/>
            <pc:sldMk cId="2117747957" sldId="272"/>
            <ac:spMk id="2" creationId="{11176C50-636A-8934-87B6-EBF69D7902B5}"/>
          </ac:spMkLst>
        </pc:spChg>
        <pc:spChg chg="mod">
          <ac:chgData name="Aidan Rooney" userId="1579ca02ab9c64ee" providerId="LiveId" clId="{D85DF08F-219D-4F9D-B9E0-07BA15721B2E}" dt="2024-11-10T20:34:15.244" v="3625" actId="1076"/>
          <ac:spMkLst>
            <pc:docMk/>
            <pc:sldMk cId="2117747957" sldId="272"/>
            <ac:spMk id="3" creationId="{D1CFDD80-81C9-76CB-B190-A38E273438DC}"/>
          </ac:spMkLst>
        </pc:spChg>
        <pc:spChg chg="del mod">
          <ac:chgData name="Aidan Rooney" userId="1579ca02ab9c64ee" providerId="LiveId" clId="{D85DF08F-219D-4F9D-B9E0-07BA15721B2E}" dt="2024-11-10T20:34:27.790" v="3627" actId="478"/>
          <ac:spMkLst>
            <pc:docMk/>
            <pc:sldMk cId="2117747957" sldId="272"/>
            <ac:spMk id="4" creationId="{C54BACF0-9F5F-D177-E8A9-701231725A83}"/>
          </ac:spMkLst>
        </pc:spChg>
        <pc:spChg chg="add del mod">
          <ac:chgData name="Aidan Rooney" userId="1579ca02ab9c64ee" providerId="LiveId" clId="{D85DF08F-219D-4F9D-B9E0-07BA15721B2E}" dt="2024-11-10T20:40:13.916" v="3800" actId="478"/>
          <ac:spMkLst>
            <pc:docMk/>
            <pc:sldMk cId="2117747957" sldId="272"/>
            <ac:spMk id="7" creationId="{D0E502DC-6AE2-797F-2F7B-4D426FD894CF}"/>
          </ac:spMkLst>
        </pc:spChg>
        <pc:spChg chg="add mod">
          <ac:chgData name="Aidan Rooney" userId="1579ca02ab9c64ee" providerId="LiveId" clId="{D85DF08F-219D-4F9D-B9E0-07BA15721B2E}" dt="2024-11-10T20:40:41.122" v="3803" actId="1076"/>
          <ac:spMkLst>
            <pc:docMk/>
            <pc:sldMk cId="2117747957" sldId="272"/>
            <ac:spMk id="10" creationId="{7F854DD7-EE31-57D5-D0C0-1F01C586036A}"/>
          </ac:spMkLst>
        </pc:spChg>
        <pc:picChg chg="add del mod">
          <ac:chgData name="Aidan Rooney" userId="1579ca02ab9c64ee" providerId="LiveId" clId="{D85DF08F-219D-4F9D-B9E0-07BA15721B2E}" dt="2024-11-10T20:40:13.916" v="3800" actId="478"/>
          <ac:picMkLst>
            <pc:docMk/>
            <pc:sldMk cId="2117747957" sldId="272"/>
            <ac:picMk id="6" creationId="{9009FA6E-3BEA-8848-A8DC-34DA7ECF9831}"/>
          </ac:picMkLst>
        </pc:picChg>
        <pc:picChg chg="add mod">
          <ac:chgData name="Aidan Rooney" userId="1579ca02ab9c64ee" providerId="LiveId" clId="{D85DF08F-219D-4F9D-B9E0-07BA15721B2E}" dt="2024-11-10T20:40:41.122" v="3803" actId="1076"/>
          <ac:picMkLst>
            <pc:docMk/>
            <pc:sldMk cId="2117747957" sldId="272"/>
            <ac:picMk id="9" creationId="{8E4D2643-5F36-F4AF-E27D-DF1DC89FA41F}"/>
          </ac:picMkLst>
        </pc:picChg>
      </pc:sldChg>
      <pc:sldChg chg="del">
        <pc:chgData name="Aidan Rooney" userId="1579ca02ab9c64ee" providerId="LiveId" clId="{D85DF08F-219D-4F9D-B9E0-07BA15721B2E}" dt="2024-10-29T10:06:37.377" v="3136" actId="47"/>
        <pc:sldMkLst>
          <pc:docMk/>
          <pc:sldMk cId="2795311745" sldId="272"/>
        </pc:sldMkLst>
      </pc:sldChg>
      <pc:sldChg chg="new del">
        <pc:chgData name="Aidan Rooney" userId="1579ca02ab9c64ee" providerId="LiveId" clId="{D85DF08F-219D-4F9D-B9E0-07BA15721B2E}" dt="2024-11-11T16:10:52.115" v="7404" actId="47"/>
        <pc:sldMkLst>
          <pc:docMk/>
          <pc:sldMk cId="872402160" sldId="273"/>
        </pc:sldMkLst>
      </pc:sldChg>
      <pc:sldChg chg="del">
        <pc:chgData name="Aidan Rooney" userId="1579ca02ab9c64ee" providerId="LiveId" clId="{D85DF08F-219D-4F9D-B9E0-07BA15721B2E}" dt="2024-10-29T10:06:35.571" v="3135" actId="47"/>
        <pc:sldMkLst>
          <pc:docMk/>
          <pc:sldMk cId="2945149003" sldId="273"/>
        </pc:sldMkLst>
      </pc:sldChg>
      <pc:sldChg chg="modSp new mod">
        <pc:chgData name="Aidan Rooney" userId="1579ca02ab9c64ee" providerId="LiveId" clId="{D85DF08F-219D-4F9D-B9E0-07BA15721B2E}" dt="2024-11-11T16:11:04.239" v="7418" actId="20577"/>
        <pc:sldMkLst>
          <pc:docMk/>
          <pc:sldMk cId="4158848659" sldId="273"/>
        </pc:sldMkLst>
        <pc:spChg chg="mod">
          <ac:chgData name="Aidan Rooney" userId="1579ca02ab9c64ee" providerId="LiveId" clId="{D85DF08F-219D-4F9D-B9E0-07BA15721B2E}" dt="2024-11-11T16:11:04.239" v="7418" actId="20577"/>
          <ac:spMkLst>
            <pc:docMk/>
            <pc:sldMk cId="4158848659" sldId="273"/>
            <ac:spMk id="2" creationId="{11E0F4CB-54AC-7E81-C64A-BCE5AA9242DB}"/>
          </ac:spMkLst>
        </pc:spChg>
        <pc:spChg chg="mod">
          <ac:chgData name="Aidan Rooney" userId="1579ca02ab9c64ee" providerId="LiveId" clId="{D85DF08F-219D-4F9D-B9E0-07BA15721B2E}" dt="2024-11-11T16:10:58.890" v="7407" actId="27636"/>
          <ac:spMkLst>
            <pc:docMk/>
            <pc:sldMk cId="4158848659" sldId="273"/>
            <ac:spMk id="3" creationId="{3883966E-EFF9-FD7F-6358-9CCFCBD2D100}"/>
          </ac:spMkLst>
        </pc:spChg>
      </pc:sldChg>
      <pc:sldChg chg="del">
        <pc:chgData name="Aidan Rooney" userId="1579ca02ab9c64ee" providerId="LiveId" clId="{D85DF08F-219D-4F9D-B9E0-07BA15721B2E}" dt="2024-10-29T10:06:34.176" v="3134" actId="47"/>
        <pc:sldMkLst>
          <pc:docMk/>
          <pc:sldMk cId="3118589789" sldId="274"/>
        </pc:sldMkLst>
      </pc:sldChg>
    </pc:docChg>
  </pc:docChgLst>
  <pc:docChgLst>
    <pc:chgData name="Cerys George" userId="52ccec9f99773549" providerId="Windows Live" clId="Web-{E30F9B10-7A86-2B1F-A6C6-97E8DD4B7C13}"/>
    <pc:docChg chg="addSld modSld">
      <pc:chgData name="Cerys George" userId="52ccec9f99773549" providerId="Windows Live" clId="Web-{E30F9B10-7A86-2B1F-A6C6-97E8DD4B7C13}" dt="2024-10-28T11:49:58.897" v="6" actId="20577"/>
      <pc:docMkLst>
        <pc:docMk/>
      </pc:docMkLst>
      <pc:sldChg chg="modSp new">
        <pc:chgData name="Cerys George" userId="52ccec9f99773549" providerId="Windows Live" clId="Web-{E30F9B10-7A86-2B1F-A6C6-97E8DD4B7C13}" dt="2024-10-28T11:49:58.897" v="6" actId="20577"/>
        <pc:sldMkLst>
          <pc:docMk/>
          <pc:sldMk cId="2795311745" sldId="272"/>
        </pc:sldMkLst>
        <pc:spChg chg="mod">
          <ac:chgData name="Cerys George" userId="52ccec9f99773549" providerId="Windows Live" clId="Web-{E30F9B10-7A86-2B1F-A6C6-97E8DD4B7C13}" dt="2024-10-28T11:49:58.897" v="6" actId="20577"/>
          <ac:spMkLst>
            <pc:docMk/>
            <pc:sldMk cId="2795311745" sldId="272"/>
            <ac:spMk id="2" creationId="{ECE8EF5F-4BC6-6E18-A0EC-554D42019717}"/>
          </ac:spMkLst>
        </pc:spChg>
      </pc:sldChg>
      <pc:sldChg chg="new">
        <pc:chgData name="Cerys George" userId="52ccec9f99773549" providerId="Windows Live" clId="Web-{E30F9B10-7A86-2B1F-A6C6-97E8DD4B7C13}" dt="2024-10-28T11:49:27.692" v="1"/>
        <pc:sldMkLst>
          <pc:docMk/>
          <pc:sldMk cId="2945149003" sldId="273"/>
        </pc:sldMkLst>
      </pc:sldChg>
      <pc:sldChg chg="new">
        <pc:chgData name="Cerys George" userId="52ccec9f99773549" providerId="Windows Live" clId="Web-{E30F9B10-7A86-2B1F-A6C6-97E8DD4B7C13}" dt="2024-10-28T11:49:29.114" v="2"/>
        <pc:sldMkLst>
          <pc:docMk/>
          <pc:sldMk cId="3118589789" sldId="274"/>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6F5C5BD-8AB6-4E5F-8616-0B1D32D0FBFD}" type="datetime1">
              <a:rPr lang="en-US" smtClean="0"/>
              <a:t>11/12/2024</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97ACF5E7-ACB0-497B-A8C6-F2E617B4631D}" type="slidenum">
              <a:rPr lang="en-US" smtClean="0"/>
              <a:t>‹#›</a:t>
            </a:fld>
            <a:endParaRPr lang="en-US"/>
          </a:p>
        </p:txBody>
      </p:sp>
    </p:spTree>
    <p:extLst>
      <p:ext uri="{BB962C8B-B14F-4D97-AF65-F5344CB8AC3E}">
        <p14:creationId xmlns:p14="http://schemas.microsoft.com/office/powerpoint/2010/main" val="1938533960"/>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C3DD49AE-E876-4130-BF53-6229B9820536}" type="datetime1">
              <a:rPr lang="en-US" smtClean="0"/>
              <a:t>11/12/2024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endParaRPr lang="en-US"/>
          </a:p>
          <a:p>
            <a:pPr lvl="1" rtl="0"/>
            <a:r>
              <a:rPr lang="en-gb"/>
              <a:t>Second level</a:t>
            </a:r>
          </a:p>
          <a:p>
            <a:pPr lvl="2" rtl="0"/>
            <a:r>
              <a:rPr lang="en-gb"/>
              <a:t>Third level</a:t>
            </a:r>
          </a:p>
          <a:p>
            <a:pPr lvl="3" rtl="0"/>
            <a:r>
              <a:rPr lang="en-gb"/>
              <a:t>Fourth level</a:t>
            </a:r>
          </a:p>
          <a:p>
            <a:pPr lvl="4" rtl="0"/>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7A705E3-E620-489D-9973-6221209A4B3B}" type="slidenum">
              <a:rPr lang="en-US" smtClean="0"/>
              <a:t>‹#›</a:t>
            </a:fld>
            <a:endParaRPr lang="en-US"/>
          </a:p>
        </p:txBody>
      </p:sp>
    </p:spTree>
    <p:extLst>
      <p:ext uri="{BB962C8B-B14F-4D97-AF65-F5344CB8AC3E}">
        <p14:creationId xmlns:p14="http://schemas.microsoft.com/office/powerpoint/2010/main" val="3889581830"/>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11/12/2024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4</a:t>
            </a:fld>
            <a:endParaRPr lang="en-US"/>
          </a:p>
        </p:txBody>
      </p:sp>
    </p:spTree>
    <p:extLst>
      <p:ext uri="{BB962C8B-B14F-4D97-AF65-F5344CB8AC3E}">
        <p14:creationId xmlns:p14="http://schemas.microsoft.com/office/powerpoint/2010/main" val="29208272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C3DD49AE-E876-4130-BF53-6229B9820536}" type="datetime1">
              <a:rPr lang="en-US" smtClean="0"/>
              <a:t>11/12/2024</a:t>
            </a:fld>
            <a:endParaRPr lang="en-US"/>
          </a:p>
        </p:txBody>
      </p:sp>
      <p:sp>
        <p:nvSpPr>
          <p:cNvPr id="5" name="Slide Number Placeholder 4"/>
          <p:cNvSpPr>
            <a:spLocks noGrp="1"/>
          </p:cNvSpPr>
          <p:nvPr>
            <p:ph type="sldNum" sz="quarter" idx="5"/>
          </p:nvPr>
        </p:nvSpPr>
        <p:spPr/>
        <p:txBody>
          <a:bodyPr/>
          <a:lstStyle/>
          <a:p>
            <a:pPr rtl="0"/>
            <a:fld id="{37A705E3-E620-489D-9973-6221209A4B3B}" type="slidenum">
              <a:rPr lang="en-US" smtClean="0"/>
              <a:t>5</a:t>
            </a:fld>
            <a:endParaRPr lang="en-US"/>
          </a:p>
        </p:txBody>
      </p:sp>
    </p:spTree>
    <p:extLst>
      <p:ext uri="{BB962C8B-B14F-4D97-AF65-F5344CB8AC3E}">
        <p14:creationId xmlns:p14="http://schemas.microsoft.com/office/powerpoint/2010/main" val="26205673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rtlCol="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rtlCol="0">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rtlCol="0"/>
          <a:lstStyle>
            <a:lvl1pPr algn="ctr">
              <a:defRPr sz="1300" spc="0" baseline="0">
                <a:solidFill>
                  <a:srgbClr val="FFFFFF"/>
                </a:solidFill>
                <a:latin typeface="+mn-lt"/>
              </a:defRPr>
            </a:lvl1pPr>
          </a:lstStyle>
          <a:p>
            <a:pPr rtl="0"/>
            <a:fld id="{C0840E64-78EA-480E-9DFC-F5D183737F14}" type="datetime1">
              <a:rPr lang="en-US" smtClean="0"/>
              <a:t>11/12/2024</a:t>
            </a:fld>
            <a:endParaRPr lang="en-US" dirty="0"/>
          </a:p>
        </p:txBody>
      </p:sp>
      <p:sp>
        <p:nvSpPr>
          <p:cNvPr id="21" name="Footer Placeholder 20"/>
          <p:cNvSpPr>
            <a:spLocks noGrp="1"/>
          </p:cNvSpPr>
          <p:nvPr>
            <p:ph type="ftr" sz="quarter" idx="11"/>
          </p:nvPr>
        </p:nvSpPr>
        <p:spPr>
          <a:xfrm>
            <a:off x="1629100" y="5177408"/>
            <a:ext cx="5730295" cy="228600"/>
          </a:xfrm>
        </p:spPr>
        <p:txBody>
          <a:bodyPr rtlCol="0"/>
          <a:lstStyle>
            <a:lvl1pPr algn="l">
              <a:defRPr>
                <a:solidFill>
                  <a:schemeClr val="tx1">
                    <a:lumMod val="85000"/>
                    <a:lumOff val="15000"/>
                  </a:schemeClr>
                </a:solidFill>
              </a:defRPr>
            </a:lvl1pPr>
          </a:lstStyle>
          <a:p>
            <a:pPr rtl="0"/>
            <a:endParaRPr lang="en-US" dirty="0"/>
          </a:p>
        </p:txBody>
      </p:sp>
      <p:sp>
        <p:nvSpPr>
          <p:cNvPr id="22" name="Slide Number Placeholder 21"/>
          <p:cNvSpPr>
            <a:spLocks noGrp="1"/>
          </p:cNvSpPr>
          <p:nvPr>
            <p:ph type="sldNum" sz="quarter" idx="12"/>
          </p:nvPr>
        </p:nvSpPr>
        <p:spPr>
          <a:xfrm>
            <a:off x="8606920" y="5177408"/>
            <a:ext cx="1955980"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idx="1"/>
          </p:nvPr>
        </p:nvSpPr>
        <p:spPr/>
        <p:txBody>
          <a:bodyPr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AF379E8-AC6C-43B9-9222-BDF0AF9336F0}" type="datetime1">
              <a:rPr lang="en-US" smtClean="0"/>
              <a:t>11/12/2024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rtlCol="0"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pPr rtl="0"/>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rtlCol="0"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rtlCol="0"/>
          <a:lstStyle>
            <a:lvl1pPr algn="ctr">
              <a:defRPr lang="en-US" sz="1300" kern="1200" spc="0" baseline="0">
                <a:solidFill>
                  <a:srgbClr val="FFFFFF"/>
                </a:solidFill>
                <a:latin typeface="+mn-lt"/>
                <a:ea typeface="+mn-ea"/>
                <a:cs typeface="+mn-cs"/>
              </a:defRPr>
            </a:lvl1pPr>
          </a:lstStyle>
          <a:p>
            <a:pPr rtl="0"/>
            <a:fld id="{ED329652-6112-4F3D-B614-62B56A045E3D}" type="datetime1">
              <a:rPr lang="en-US" smtClean="0"/>
              <a:t>11/12/2024</a:t>
            </a:fld>
            <a:endParaRPr lang="en-US" dirty="0"/>
          </a:p>
        </p:txBody>
      </p:sp>
      <p:sp>
        <p:nvSpPr>
          <p:cNvPr id="5" name="Footer Placeholder 4"/>
          <p:cNvSpPr>
            <a:spLocks noGrp="1"/>
          </p:cNvSpPr>
          <p:nvPr>
            <p:ph type="ftr" sz="quarter" idx="11"/>
          </p:nvPr>
        </p:nvSpPr>
        <p:spPr>
          <a:xfrm>
            <a:off x="1629157" y="5177408"/>
            <a:ext cx="5660134" cy="228600"/>
          </a:xfrm>
        </p:spPr>
        <p:txBody>
          <a:bodyPr rtlCol="0"/>
          <a:lstStyle>
            <a:lvl1pPr algn="l">
              <a:defRPr>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12"/>
          </p:nvPr>
        </p:nvSpPr>
        <p:spPr>
          <a:xfrm>
            <a:off x="8604504" y="5177408"/>
            <a:ext cx="1958339" cy="22860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5" name="Date Placeholder 4"/>
          <p:cNvSpPr>
            <a:spLocks noGrp="1"/>
          </p:cNvSpPr>
          <p:nvPr>
            <p:ph type="dt" sz="half" idx="10"/>
          </p:nvPr>
        </p:nvSpPr>
        <p:spPr/>
        <p:txBody>
          <a:bodyPr rtlCol="0"/>
          <a:lstStyle/>
          <a:p>
            <a:pPr rtl="0"/>
            <a:fld id="{3064E64D-1B50-4EC0-83A1-DE58B45AB49E}" type="datetime1">
              <a:rPr lang="en-US" smtClean="0"/>
              <a:t>11/12/2024</a:t>
            </a:fld>
            <a:endParaRPr lang="en-US"/>
          </a:p>
        </p:txBody>
      </p:sp>
      <p:sp>
        <p:nvSpPr>
          <p:cNvPr id="6" name="Footer Placeholder 5"/>
          <p:cNvSpPr>
            <a:spLocks noGrp="1"/>
          </p:cNvSpPr>
          <p:nvPr>
            <p:ph type="ftr" sz="quarter" idx="11"/>
          </p:nvPr>
        </p:nvSpPr>
        <p:spPr/>
        <p:txBody>
          <a:bodyPr rtlCol="0"/>
          <a:lstStyle/>
          <a:p>
            <a:pPr rtl="0"/>
            <a:endParaRPr lang="en-US"/>
          </a:p>
        </p:txBody>
      </p:sp>
      <p:sp>
        <p:nvSpPr>
          <p:cNvPr id="7" name="Slide Number Placeholder 6"/>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rtlCol="0"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p:cNvSpPr>
            <a:spLocks noGrp="1"/>
          </p:cNvSpPr>
          <p:nvPr>
            <p:ph type="body" sz="quarter" idx="3"/>
          </p:nvPr>
        </p:nvSpPr>
        <p:spPr>
          <a:xfrm>
            <a:off x="6458712" y="2074334"/>
            <a:ext cx="4663440" cy="640080"/>
          </a:xfrm>
        </p:spPr>
        <p:txBody>
          <a:bodyPr rtlCol="0"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rtlCol="0"/>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p:cNvSpPr>
            <a:spLocks noGrp="1"/>
          </p:cNvSpPr>
          <p:nvPr>
            <p:ph type="dt" sz="half" idx="10"/>
          </p:nvPr>
        </p:nvSpPr>
        <p:spPr/>
        <p:txBody>
          <a:bodyPr rtlCol="0"/>
          <a:lstStyle/>
          <a:p>
            <a:pPr rtl="0"/>
            <a:fld id="{8761A824-A4A3-4BDD-B7F1-293A0EC1EA54}" type="datetime1">
              <a:rPr lang="en-US" smtClean="0"/>
              <a:t>11/12/2024</a:t>
            </a:fld>
            <a:endParaRPr lang="en-US"/>
          </a:p>
        </p:txBody>
      </p:sp>
      <p:sp>
        <p:nvSpPr>
          <p:cNvPr id="8" name="Footer Placeholder 7"/>
          <p:cNvSpPr>
            <a:spLocks noGrp="1"/>
          </p:cNvSpPr>
          <p:nvPr>
            <p:ph type="ftr" sz="quarter" idx="11"/>
          </p:nvPr>
        </p:nvSpPr>
        <p:spPr/>
        <p:txBody>
          <a:bodyPr rtlCol="0"/>
          <a:lstStyle/>
          <a:p>
            <a:pPr rtl="0"/>
            <a:endParaRPr lang="en-US"/>
          </a:p>
        </p:txBody>
      </p:sp>
      <p:sp>
        <p:nvSpPr>
          <p:cNvPr id="9" name="Slide Number Placeholder 8"/>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Date Placeholder 2"/>
          <p:cNvSpPr>
            <a:spLocks noGrp="1"/>
          </p:cNvSpPr>
          <p:nvPr>
            <p:ph type="dt" sz="half" idx="10"/>
          </p:nvPr>
        </p:nvSpPr>
        <p:spPr/>
        <p:txBody>
          <a:bodyPr rtlCol="0"/>
          <a:lstStyle/>
          <a:p>
            <a:pPr rtl="0"/>
            <a:fld id="{D81B1D06-1BCF-4BCB-9319-09267D16BB9F}" type="datetime1">
              <a:rPr lang="en-US" smtClean="0"/>
              <a:t>11/12/2024</a:t>
            </a:fld>
            <a:endParaRPr lang="en-US"/>
          </a:p>
        </p:txBody>
      </p:sp>
      <p:sp>
        <p:nvSpPr>
          <p:cNvPr id="4" name="Footer Placeholder 3"/>
          <p:cNvSpPr>
            <a:spLocks noGrp="1"/>
          </p:cNvSpPr>
          <p:nvPr>
            <p:ph type="ftr" sz="quarter" idx="11"/>
          </p:nvPr>
        </p:nvSpPr>
        <p:spPr/>
        <p:txBody>
          <a:bodyPr rtlCol="0"/>
          <a:lstStyle/>
          <a:p>
            <a:pPr rtl="0"/>
            <a:endParaRPr lang="en-US"/>
          </a:p>
        </p:txBody>
      </p:sp>
      <p:sp>
        <p:nvSpPr>
          <p:cNvPr id="5" name="Slide Number Placeholder 4"/>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65361324-1C8A-40EA-A8C7-BACD05350B74}" type="datetime1">
              <a:rPr lang="en-US" smtClean="0"/>
              <a:t>11/12/2024</a:t>
            </a:fld>
            <a:endParaRPr lang="en-US"/>
          </a:p>
        </p:txBody>
      </p:sp>
      <p:sp>
        <p:nvSpPr>
          <p:cNvPr id="3" name="Footer Placeholder 2"/>
          <p:cNvSpPr>
            <a:spLocks noGrp="1"/>
          </p:cNvSpPr>
          <p:nvPr>
            <p:ph type="ftr" sz="quarter" idx="11"/>
          </p:nvPr>
        </p:nvSpPr>
        <p:spPr/>
        <p:txBody>
          <a:bodyPr rtlCol="0"/>
          <a:lstStyle/>
          <a:p>
            <a:pPr rtl="0"/>
            <a:endParaRPr lang="en-US"/>
          </a:p>
        </p:txBody>
      </p:sp>
      <p:sp>
        <p:nvSpPr>
          <p:cNvPr id="4" name="Slide Number Placeholder 3"/>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rtlCol="0"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pPr rtl="0"/>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rtlCol="0"/>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rtlCol="0">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rtlCol="0"/>
          <a:lstStyle>
            <a:lvl1pPr>
              <a:defRPr>
                <a:solidFill>
                  <a:schemeClr val="tx1">
                    <a:lumMod val="85000"/>
                    <a:lumOff val="15000"/>
                  </a:schemeClr>
                </a:solidFill>
              </a:defRPr>
            </a:lvl1pPr>
          </a:lstStyle>
          <a:p>
            <a:pPr rtl="0"/>
            <a:fld id="{5BA78C1D-B8C9-43D1-BED3-AB201E145563}" type="datetime1">
              <a:rPr lang="en-US" smtClean="0"/>
              <a:t>11/12/2024</a:t>
            </a:fld>
            <a:endParaRPr lang="en-US"/>
          </a:p>
        </p:txBody>
      </p:sp>
      <p:sp>
        <p:nvSpPr>
          <p:cNvPr id="9" name="Footer Placeholder 8"/>
          <p:cNvSpPr>
            <a:spLocks noGrp="1"/>
          </p:cNvSpPr>
          <p:nvPr>
            <p:ph type="ftr" sz="quarter" idx="11"/>
          </p:nvPr>
        </p:nvSpPr>
        <p:spPr>
          <a:xfrm>
            <a:off x="685801" y="6035040"/>
            <a:ext cx="4584700" cy="365760"/>
          </a:xfrm>
        </p:spPr>
        <p:txBody>
          <a:bodyPr rtlCol="0"/>
          <a:lstStyle>
            <a:lvl1pPr algn="l">
              <a:defRPr/>
            </a:lvl1pPr>
          </a:lstStyle>
          <a:p>
            <a:pPr rtl="0"/>
            <a:endParaRPr lang="en-US"/>
          </a:p>
        </p:txBody>
      </p:sp>
      <p:sp>
        <p:nvSpPr>
          <p:cNvPr id="11" name="Slide Number Placeholder 10"/>
          <p:cNvSpPr>
            <a:spLocks noGrp="1"/>
          </p:cNvSpPr>
          <p:nvPr>
            <p:ph type="sldNum" sz="quarter" idx="12"/>
          </p:nvPr>
        </p:nvSpPr>
        <p:spPr>
          <a:xfrm>
            <a:off x="10396728" y="6035040"/>
            <a:ext cx="1223435" cy="365760"/>
          </a:xfrm>
        </p:spPr>
        <p:txBody>
          <a:bodyPr rtlCol="0"/>
          <a:lstStyle>
            <a:lvl1pPr>
              <a:defRPr>
                <a:solidFill>
                  <a:schemeClr val="tx1">
                    <a:lumMod val="85000"/>
                    <a:lumOff val="1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rtlCol="0"/>
          <a:lstStyle>
            <a:lvl1pPr>
              <a:defRPr b="1">
                <a:solidFill>
                  <a:srgbClr val="FFFFFF"/>
                </a:solidFill>
                <a:effectLst>
                  <a:outerShdw blurRad="19050" dist="6350" dir="2700000" algn="tl" rotWithShape="0">
                    <a:prstClr val="black">
                      <a:alpha val="40000"/>
                    </a:prstClr>
                  </a:outerShdw>
                </a:effectLst>
              </a:defRPr>
            </a:lvl1pPr>
          </a:lstStyle>
          <a:p>
            <a:pPr rtl="0"/>
            <a:fld id="{BFA2D3EE-FBE6-4434-A13B-BD4C1C612D44}" type="datetime1">
              <a:rPr lang="en-US" smtClean="0"/>
              <a:t>11/12/2024</a:t>
            </a:fld>
            <a:endParaRPr lang="en-US" dirty="0"/>
          </a:p>
        </p:txBody>
      </p:sp>
      <p:sp>
        <p:nvSpPr>
          <p:cNvPr id="6" name="Footer Placeholder 5"/>
          <p:cNvSpPr>
            <a:spLocks noGrp="1"/>
          </p:cNvSpPr>
          <p:nvPr>
            <p:ph type="ftr" sz="quarter" idx="11"/>
          </p:nvPr>
        </p:nvSpPr>
        <p:spPr>
          <a:xfrm>
            <a:off x="612648" y="6035040"/>
            <a:ext cx="4588002" cy="365760"/>
          </a:xfrm>
        </p:spPr>
        <p:txBody>
          <a:bodyPr rtlCol="0"/>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rtl="0"/>
            <a:endParaRPr lang="en-US" dirty="0"/>
          </a:p>
        </p:txBody>
      </p:sp>
      <p:sp>
        <p:nvSpPr>
          <p:cNvPr id="7" name="Slide Number Placeholder 6"/>
          <p:cNvSpPr>
            <a:spLocks noGrp="1"/>
          </p:cNvSpPr>
          <p:nvPr>
            <p:ph type="sldNum" sz="quarter" idx="12"/>
          </p:nvPr>
        </p:nvSpPr>
        <p:spPr>
          <a:xfrm>
            <a:off x="10396728" y="6035040"/>
            <a:ext cx="1225296" cy="365760"/>
          </a:xfrm>
        </p:spPr>
        <p:txBody>
          <a:bodyPr rtlCol="0"/>
          <a:lstStyle/>
          <a:p>
            <a:pPr rtl="0"/>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rtlCol="0" anchor="b">
            <a:noAutofit/>
          </a:bodyPr>
          <a:lstStyle>
            <a:lvl1pPr algn="l">
              <a:lnSpc>
                <a:spcPct val="100000"/>
              </a:lnSpc>
              <a:defRPr sz="3200" b="0">
                <a:solidFill>
                  <a:schemeClr val="tx1"/>
                </a:solidFill>
                <a:latin typeface="+mj-lt"/>
              </a:defRPr>
            </a:lvl1pPr>
          </a:lstStyle>
          <a:p>
            <a:pPr rtl="0"/>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rtlCol="0">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US"/>
              <a:t>Click to edit Master title style</a:t>
            </a:r>
            <a:endParaRPr lang="en-US" dirty="0"/>
          </a:p>
        </p:txBody>
      </p:sp>
      <p:sp>
        <p:nvSpPr>
          <p:cNvPr id="3" name="Vertical Text Placeholder 2"/>
          <p:cNvSpPr>
            <a:spLocks noGrp="1"/>
          </p:cNvSpPr>
          <p:nvPr>
            <p:ph type="body" orient="vert" idx="1"/>
          </p:nvPr>
        </p:nvSpPr>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6B56802B-70FA-41EA-BEAA-8B64D5BF1424}" type="datetime1">
              <a:rPr lang="en-US" smtClean="0"/>
              <a:t>11/12/2024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rtlCol="0"/>
          <a:lstStyle/>
          <a:p>
            <a:pPr rtl="0"/>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rtlCol="0"/>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US" dirty="0"/>
          </a:p>
        </p:txBody>
      </p:sp>
      <p:sp>
        <p:nvSpPr>
          <p:cNvPr id="4" name="Date Placeholder 3"/>
          <p:cNvSpPr>
            <a:spLocks noGrp="1"/>
          </p:cNvSpPr>
          <p:nvPr>
            <p:ph type="dt" sz="half" idx="10"/>
          </p:nvPr>
        </p:nvSpPr>
        <p:spPr/>
        <p:txBody>
          <a:bodyPr rtlCol="0"/>
          <a:lstStyle/>
          <a:p>
            <a:pPr rtl="0"/>
            <a:fld id="{F512D428-74E3-499E-9255-6C7C463A82F6}" type="datetime1">
              <a:rPr lang="en-US" smtClean="0"/>
              <a:t>11/12/2024</a:t>
            </a:fld>
            <a:endParaRPr lang="en-US"/>
          </a:p>
        </p:txBody>
      </p:sp>
      <p:sp>
        <p:nvSpPr>
          <p:cNvPr id="5" name="Footer Placeholder 4"/>
          <p:cNvSpPr>
            <a:spLocks noGrp="1"/>
          </p:cNvSpPr>
          <p:nvPr>
            <p:ph type="ftr" sz="quarter" idx="11"/>
          </p:nvPr>
        </p:nvSpPr>
        <p:spPr/>
        <p:txBody>
          <a:bodyPr rtlCol="0"/>
          <a:lstStyle/>
          <a:p>
            <a:pPr rtl="0"/>
            <a:endParaRPr lang="en-US"/>
          </a:p>
        </p:txBody>
      </p:sp>
      <p:sp>
        <p:nvSpPr>
          <p:cNvPr id="6" name="Slide Number Placeholder 5"/>
          <p:cNvSpPr>
            <a:spLocks noGrp="1"/>
          </p:cNvSpPr>
          <p:nvPr>
            <p:ph type="sldNum" sz="quarter" idx="12"/>
          </p:nvPr>
        </p:nvSpPr>
        <p:spPr/>
        <p:txBody>
          <a:bodyPr rtlCol="0"/>
          <a:lstStyle/>
          <a:p>
            <a:pPr rtl="0"/>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pPr rtl="0"/>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rtl="0"/>
            <a:r>
              <a:rPr lang="en-gb"/>
              <a:t>Click to edit Master text styles</a:t>
            </a:r>
          </a:p>
          <a:p>
            <a:pPr lvl="1" rtl="0"/>
            <a:r>
              <a:rPr lang="en-gb"/>
              <a:t>Second level</a:t>
            </a:r>
          </a:p>
          <a:p>
            <a:pPr lvl="2" rtl="0"/>
            <a:r>
              <a:rPr lang="en-gb"/>
              <a:t>Third level</a:t>
            </a:r>
          </a:p>
          <a:p>
            <a:pPr lvl="3" rtl="0"/>
            <a:r>
              <a:rPr lang="en-gb"/>
              <a:t>Quarter level</a:t>
            </a:r>
          </a:p>
          <a:p>
            <a:pPr lvl="4" rtl="0"/>
            <a:r>
              <a:rPr lang="en-gb"/>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4FF323AA-170C-4C76-B350-C21CF15222DA}" type="datetime1">
              <a:rPr lang="en-US" smtClean="0"/>
              <a:t>11/12/2024</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pPr rtl="0"/>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pPr rtl="0"/>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en.wikipedia.org/wiki/City_of_Glasgow_Police"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3" Type="http://schemas.openxmlformats.org/officeDocument/2006/relationships/hyperlink" Target="https://blogs.ed.ac.uk/research-bow/racial-inequality-in-research-and-academia/" TargetMode="External"/><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www.tasnimnews.com/en/news/2021/05/02/2495464/nine-arrests-after-angry-protesters-gather-in-central-london" TargetMode="External"/><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History_of_law_enforcement_in_the_United_Kingdom" TargetMode="External"/><Relationship Id="rId2" Type="http://schemas.openxmlformats.org/officeDocument/2006/relationships/image" Target="../media/image7.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9.xml.rels><?xml version="1.0" encoding="UTF-8" standalone="yes"?>
<Relationships xmlns="http://schemas.openxmlformats.org/package/2006/relationships"><Relationship Id="rId8" Type="http://schemas.openxmlformats.org/officeDocument/2006/relationships/hyperlink" Target="https://www.resolveuk.org.uk/images/YouGov.pdf" TargetMode="External"/><Relationship Id="rId3" Type="http://schemas.openxmlformats.org/officeDocument/2006/relationships/hyperlink" Target="https://link.springer.com/chapter/10.1057/9781137399311_1" TargetMode="External"/><Relationship Id="rId7" Type="http://schemas.openxmlformats.org/officeDocument/2006/relationships/hyperlink" Target="https://www.legislation.gov.uk/ukpga/2003/38/contents" TargetMode="External"/><Relationship Id="rId2" Type="http://schemas.openxmlformats.org/officeDocument/2006/relationships/hyperlink" Target="https://popcenter.asu.edu/sites/default/files/problems/panhandling/PDFs/Bland&amp;Read_2000.pdf" TargetMode="External"/><Relationship Id="rId1" Type="http://schemas.openxmlformats.org/officeDocument/2006/relationships/slideLayout" Target="../slideLayouts/slideLayout2.xml"/><Relationship Id="rId6" Type="http://schemas.openxmlformats.org/officeDocument/2006/relationships/hyperlink" Target="https://publications.parliament.uk/pa/cm200607/cmselect/cmpubacc/246/246.pdf" TargetMode="External"/><Relationship Id="rId5" Type="http://schemas.openxmlformats.org/officeDocument/2006/relationships/hyperlink" Target="https://www.hampshire-pcc.gov.uk/campaigns/asb-think-twice" TargetMode="External"/><Relationship Id="rId4" Type="http://schemas.openxmlformats.org/officeDocument/2006/relationships/hyperlink" Target="https://assets.publishing.service.gov.uk/media/5a7cba8c40f0b6629523b727/asbos9.pdf" TargetMode="External"/><Relationship Id="rId9" Type="http://schemas.openxmlformats.org/officeDocument/2006/relationships/hyperlink" Target="https://localhistories.org/a-brief-history-of-the-british-police/"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england.shelter.org.uk/professional_resources/legal/housing_conditions/nuisance_and_asb/legal_remedies_for_occupiers_dealing_with_antisocial_behaviour" TargetMode="External"/><Relationship Id="rId2" Type="http://schemas.openxmlformats.org/officeDocument/2006/relationships/hyperlink" Target="https://www.resolveuk.org.uk/images/YouGov.pdf" TargetMode="External"/><Relationship Id="rId1" Type="http://schemas.openxmlformats.org/officeDocument/2006/relationships/slideLayout" Target="../slideLayouts/slideLayout2.xml"/><Relationship Id="rId5" Type="http://schemas.openxmlformats.org/officeDocument/2006/relationships/hyperlink" Target="https://www.victimsupport.org.uk/more-us/about-us/history/" TargetMode="External"/><Relationship Id="rId4" Type="http://schemas.openxmlformats.org/officeDocument/2006/relationships/hyperlink" Target="https://www.parliament.uk/about/living-heritage/transformingsociety/laworder/policeprisons/overview/watchmenconstab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0" y="10"/>
            <a:ext cx="12191979"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rtlCol="0">
            <a:normAutofit/>
          </a:bodyPr>
          <a:lstStyle/>
          <a:p>
            <a:pPr rtl="0"/>
            <a:r>
              <a:rPr lang="en-GB" sz="1800" dirty="0">
                <a:effectLst/>
                <a:latin typeface="Arial" panose="020B0604020202020204" pitchFamily="34" charset="0"/>
                <a:ea typeface="Times New Roman" panose="02020603050405020304" pitchFamily="18" charset="0"/>
              </a:rPr>
              <a:t>Anti-Social Behaviour and Crime: can history inform the future?</a:t>
            </a:r>
            <a:endParaRPr lang="en-gb"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rtlCol="0">
            <a:normAutofit/>
          </a:bodyPr>
          <a:lstStyle/>
          <a:p>
            <a:pPr rtl="0">
              <a:spcAft>
                <a:spcPts val="600"/>
              </a:spcAft>
            </a:pPr>
            <a:r>
              <a:rPr lang="en-GB" dirty="0">
                <a:solidFill>
                  <a:schemeClr val="tx1"/>
                </a:solidFill>
              </a:rPr>
              <a:t>Aidan Rooney</a:t>
            </a:r>
            <a:endParaRPr lang="en-gb"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64E6C-04BB-DBE5-E5AC-8EE9DBA93808}"/>
              </a:ext>
            </a:extLst>
          </p:cNvPr>
          <p:cNvSpPr>
            <a:spLocks noGrp="1"/>
          </p:cNvSpPr>
          <p:nvPr>
            <p:ph type="title"/>
          </p:nvPr>
        </p:nvSpPr>
        <p:spPr>
          <a:solidFill>
            <a:schemeClr val="accent3">
              <a:lumMod val="60000"/>
              <a:lumOff val="40000"/>
            </a:schemeClr>
          </a:solidFill>
        </p:spPr>
        <p:style>
          <a:lnRef idx="2">
            <a:schemeClr val="accent2">
              <a:shade val="15000"/>
            </a:schemeClr>
          </a:lnRef>
          <a:fillRef idx="1">
            <a:schemeClr val="accent2"/>
          </a:fillRef>
          <a:effectRef idx="0">
            <a:schemeClr val="accent2"/>
          </a:effectRef>
          <a:fontRef idx="minor">
            <a:schemeClr val="lt1"/>
          </a:fontRef>
        </p:style>
        <p:txBody>
          <a:bodyPr/>
          <a:lstStyle/>
          <a:p>
            <a:r>
              <a:rPr lang="en-GB" b="1" u="sng" dirty="0"/>
              <a:t>Contents Page</a:t>
            </a:r>
          </a:p>
        </p:txBody>
      </p:sp>
      <p:sp>
        <p:nvSpPr>
          <p:cNvPr id="3" name="Content Placeholder 2">
            <a:extLst>
              <a:ext uri="{FF2B5EF4-FFF2-40B4-BE49-F238E27FC236}">
                <a16:creationId xmlns:a16="http://schemas.microsoft.com/office/drawing/2014/main" id="{DC1FFAE4-23A5-126B-F93B-68001E7D0C0C}"/>
              </a:ext>
            </a:extLst>
          </p:cNvPr>
          <p:cNvSpPr>
            <a:spLocks noGrp="1"/>
          </p:cNvSpPr>
          <p:nvPr>
            <p:ph idx="1"/>
          </p:nvPr>
        </p:nvSpPr>
        <p:spPr>
          <a:solidFill>
            <a:schemeClr val="accent1">
              <a:lumMod val="60000"/>
              <a:lumOff val="40000"/>
            </a:schemeClr>
          </a:solidFill>
        </p:spPr>
        <p:style>
          <a:lnRef idx="3">
            <a:schemeClr val="lt1"/>
          </a:lnRef>
          <a:fillRef idx="1">
            <a:schemeClr val="dk1"/>
          </a:fillRef>
          <a:effectRef idx="1">
            <a:schemeClr val="dk1"/>
          </a:effectRef>
          <a:fontRef idx="minor">
            <a:schemeClr val="lt1"/>
          </a:fontRef>
        </p:style>
        <p:txBody>
          <a:bodyPr>
            <a:normAutofit/>
          </a:bodyPr>
          <a:lstStyle/>
          <a:p>
            <a:pPr marL="0" indent="0">
              <a:buNone/>
            </a:pPr>
            <a:endParaRPr lang="en-GB" sz="1600" u="sng" dirty="0">
              <a:effectLst/>
              <a:latin typeface="Arial" panose="020B0604020202020204" pitchFamily="34" charset="0"/>
              <a:ea typeface="Times New Roman" panose="02020603050405020304" pitchFamily="18" charset="0"/>
            </a:endParaRPr>
          </a:p>
          <a:p>
            <a:pPr marL="0" indent="0">
              <a:buNone/>
            </a:pPr>
            <a:r>
              <a:rPr lang="en-GB" b="1" dirty="0">
                <a:latin typeface="Arial" panose="020B0604020202020204" pitchFamily="34" charset="0"/>
                <a:ea typeface="Times New Roman" panose="02020603050405020304" pitchFamily="18" charset="0"/>
              </a:rPr>
              <a:t>Slide 1: Assignment title</a:t>
            </a:r>
          </a:p>
          <a:p>
            <a:pPr marL="0" indent="0">
              <a:buNone/>
            </a:pPr>
            <a:r>
              <a:rPr lang="en-GB" b="1" dirty="0">
                <a:effectLst/>
                <a:latin typeface="Arial" panose="020B0604020202020204" pitchFamily="34" charset="0"/>
                <a:ea typeface="Times New Roman" panose="02020603050405020304" pitchFamily="18" charset="0"/>
              </a:rPr>
              <a:t>Slide 2: Contents page</a:t>
            </a:r>
          </a:p>
          <a:p>
            <a:pPr marL="0" indent="0">
              <a:buNone/>
            </a:pPr>
            <a:r>
              <a:rPr lang="en-GB" b="1" dirty="0">
                <a:effectLst/>
                <a:latin typeface="Arial" panose="020B0604020202020204" pitchFamily="34" charset="0"/>
                <a:ea typeface="Times New Roman" panose="02020603050405020304" pitchFamily="18" charset="0"/>
              </a:rPr>
              <a:t>Slide 3: Group title</a:t>
            </a:r>
          </a:p>
          <a:p>
            <a:pPr marL="0" indent="0">
              <a:buNone/>
            </a:pPr>
            <a:r>
              <a:rPr lang="en-GB" b="1" dirty="0">
                <a:effectLst/>
                <a:latin typeface="Arial" panose="020B0604020202020204" pitchFamily="34" charset="0"/>
                <a:ea typeface="Times New Roman" panose="02020603050405020304" pitchFamily="18" charset="0"/>
              </a:rPr>
              <a:t>Slide 4: Individual title</a:t>
            </a:r>
          </a:p>
          <a:p>
            <a:pPr marL="0" indent="0">
              <a:buNone/>
            </a:pPr>
            <a:r>
              <a:rPr lang="en-GB" b="1" dirty="0">
                <a:solidFill>
                  <a:schemeClr val="bg1"/>
                </a:solidFill>
                <a:effectLst/>
                <a:latin typeface="Arial" panose="020B0604020202020204" pitchFamily="34" charset="0"/>
                <a:ea typeface="Times New Roman" panose="02020603050405020304" pitchFamily="18" charset="0"/>
              </a:rPr>
              <a:t>Slide 4: </a:t>
            </a:r>
            <a:r>
              <a:rPr lang="en-GB" b="1" dirty="0">
                <a:solidFill>
                  <a:schemeClr val="bg1"/>
                </a:solidFill>
                <a:latin typeface="Arial" panose="020B0604020202020204" pitchFamily="34" charset="0"/>
                <a:ea typeface="Times New Roman" panose="02020603050405020304" pitchFamily="18" charset="0"/>
              </a:rPr>
              <a:t>The change in</a:t>
            </a:r>
            <a:r>
              <a:rPr lang="en-GB" b="1" dirty="0">
                <a:solidFill>
                  <a:schemeClr val="bg1"/>
                </a:solidFill>
                <a:effectLst/>
                <a:latin typeface="Arial" panose="020B0604020202020204" pitchFamily="34" charset="0"/>
                <a:ea typeface="Times New Roman" panose="02020603050405020304" pitchFamily="18" charset="0"/>
              </a:rPr>
              <a:t> anti-social behaviour</a:t>
            </a:r>
          </a:p>
          <a:p>
            <a:pPr marL="0" indent="0">
              <a:buNone/>
            </a:pPr>
            <a:r>
              <a:rPr lang="en-GB" b="1" dirty="0">
                <a:solidFill>
                  <a:schemeClr val="bg1"/>
                </a:solidFill>
                <a:latin typeface="Arial" panose="020B0604020202020204" pitchFamily="34" charset="0"/>
                <a:ea typeface="Times New Roman" panose="02020603050405020304" pitchFamily="18" charset="0"/>
              </a:rPr>
              <a:t>Slide 5: Community Impact</a:t>
            </a:r>
          </a:p>
          <a:p>
            <a:pPr marL="0" indent="0">
              <a:buNone/>
            </a:pPr>
            <a:r>
              <a:rPr lang="en-GB" b="1" dirty="0">
                <a:solidFill>
                  <a:schemeClr val="bg1"/>
                </a:solidFill>
                <a:latin typeface="Arial" panose="020B0604020202020204" pitchFamily="34" charset="0"/>
                <a:ea typeface="Times New Roman" panose="02020603050405020304" pitchFamily="18" charset="0"/>
              </a:rPr>
              <a:t>Slide 6: </a:t>
            </a:r>
            <a:r>
              <a:rPr lang="en-GB" b="1" dirty="0">
                <a:solidFill>
                  <a:schemeClr val="bg1"/>
                </a:solidFill>
                <a:effectLst/>
                <a:latin typeface="Arial" panose="020B0604020202020204" pitchFamily="34" charset="0"/>
                <a:ea typeface="Times New Roman" panose="02020603050405020304" pitchFamily="18" charset="0"/>
              </a:rPr>
              <a:t>How does anti-social behaviour challenge policing?</a:t>
            </a:r>
          </a:p>
          <a:p>
            <a:pPr marL="0" indent="0">
              <a:buNone/>
            </a:pPr>
            <a:r>
              <a:rPr lang="en-GB" b="1" dirty="0">
                <a:solidFill>
                  <a:schemeClr val="bg1"/>
                </a:solidFill>
                <a:latin typeface="Arial" panose="020B0604020202020204" pitchFamily="34" charset="0"/>
                <a:ea typeface="Times New Roman" panose="02020603050405020304" pitchFamily="18" charset="0"/>
              </a:rPr>
              <a:t>Slide 7: Summary</a:t>
            </a:r>
          </a:p>
          <a:p>
            <a:pPr marL="0" indent="0">
              <a:buNone/>
            </a:pPr>
            <a:r>
              <a:rPr lang="en-GB" b="1" dirty="0">
                <a:solidFill>
                  <a:schemeClr val="bg1"/>
                </a:solidFill>
                <a:effectLst/>
                <a:latin typeface="Arial" panose="020B0604020202020204" pitchFamily="34" charset="0"/>
                <a:ea typeface="Times New Roman" panose="02020603050405020304" pitchFamily="18" charset="0"/>
              </a:rPr>
              <a:t>Slide 8: Referencing</a:t>
            </a:r>
          </a:p>
          <a:p>
            <a:pPr marL="0" indent="0">
              <a:buNone/>
            </a:pPr>
            <a:endParaRPr lang="en-GB" dirty="0"/>
          </a:p>
        </p:txBody>
      </p:sp>
    </p:spTree>
    <p:extLst>
      <p:ext uri="{BB962C8B-B14F-4D97-AF65-F5344CB8AC3E}">
        <p14:creationId xmlns:p14="http://schemas.microsoft.com/office/powerpoint/2010/main" val="27824701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fade">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fade">
                                      <p:cBhvr>
                                        <p:cTn id="5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76C50-636A-8934-87B6-EBF69D7902B5}"/>
              </a:ext>
            </a:extLst>
          </p:cNvPr>
          <p:cNvSpPr>
            <a:spLocks noGrp="1"/>
          </p:cNvSpPr>
          <p:nvPr>
            <p:ph type="title"/>
          </p:nvPr>
        </p:nvSpPr>
        <p:spPr/>
        <p:txBody>
          <a:bodyPr/>
          <a:lstStyle/>
          <a:p>
            <a:pPr algn="ctr"/>
            <a:r>
              <a:rPr lang="en-GB" b="1" u="sng" dirty="0"/>
              <a:t>The history of anti social behaviour and how it’s policed in the present</a:t>
            </a:r>
          </a:p>
        </p:txBody>
      </p:sp>
      <p:sp>
        <p:nvSpPr>
          <p:cNvPr id="3" name="Content Placeholder 2">
            <a:extLst>
              <a:ext uri="{FF2B5EF4-FFF2-40B4-BE49-F238E27FC236}">
                <a16:creationId xmlns:a16="http://schemas.microsoft.com/office/drawing/2014/main" id="{D1CFDD80-81C9-76CB-B190-A38E273438DC}"/>
              </a:ext>
            </a:extLst>
          </p:cNvPr>
          <p:cNvSpPr>
            <a:spLocks noGrp="1"/>
          </p:cNvSpPr>
          <p:nvPr>
            <p:ph idx="1"/>
          </p:nvPr>
        </p:nvSpPr>
        <p:spPr>
          <a:xfrm>
            <a:off x="642851" y="5899106"/>
            <a:ext cx="10058400" cy="632599"/>
          </a:xfrm>
        </p:spPr>
        <p:txBody>
          <a:bodyPr/>
          <a:lstStyle/>
          <a:p>
            <a:r>
              <a:rPr lang="en-GB" dirty="0"/>
              <a:t>By Aidan Rooney &amp; Cerys George</a:t>
            </a:r>
          </a:p>
        </p:txBody>
      </p:sp>
      <p:pic>
        <p:nvPicPr>
          <p:cNvPr id="9" name="Picture 8">
            <a:extLst>
              <a:ext uri="{FF2B5EF4-FFF2-40B4-BE49-F238E27FC236}">
                <a16:creationId xmlns:a16="http://schemas.microsoft.com/office/drawing/2014/main" id="{8E4D2643-5F36-F4AF-E27D-DF1DC89FA41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556419" y="2026663"/>
            <a:ext cx="5079162" cy="3619001"/>
          </a:xfrm>
          <a:prstGeom prst="rect">
            <a:avLst/>
          </a:prstGeom>
        </p:spPr>
      </p:pic>
      <p:sp>
        <p:nvSpPr>
          <p:cNvPr id="10" name="TextBox 9">
            <a:extLst>
              <a:ext uri="{FF2B5EF4-FFF2-40B4-BE49-F238E27FC236}">
                <a16:creationId xmlns:a16="http://schemas.microsoft.com/office/drawing/2014/main" id="{7F854DD7-EE31-57D5-D0C0-1F01C586036A}"/>
              </a:ext>
            </a:extLst>
          </p:cNvPr>
          <p:cNvSpPr txBox="1"/>
          <p:nvPr/>
        </p:nvSpPr>
        <p:spPr>
          <a:xfrm>
            <a:off x="3556419" y="5718258"/>
            <a:ext cx="5079162" cy="230832"/>
          </a:xfrm>
          <a:prstGeom prst="rect">
            <a:avLst/>
          </a:prstGeom>
          <a:noFill/>
        </p:spPr>
        <p:txBody>
          <a:bodyPr wrap="square" rtlCol="0">
            <a:spAutoFit/>
          </a:bodyPr>
          <a:lstStyle/>
          <a:p>
            <a:r>
              <a:rPr lang="en-GB" sz="900">
                <a:hlinkClick r:id="rId3" tooltip="https://en.wikipedia.org/wiki/City_of_Glasgow_Police"/>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2117747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0C3EE-F5D2-7C6E-9093-2A778DC92A57}"/>
              </a:ext>
            </a:extLst>
          </p:cNvPr>
          <p:cNvSpPr>
            <a:spLocks noGrp="1"/>
          </p:cNvSpPr>
          <p:nvPr>
            <p:ph type="title"/>
          </p:nvPr>
        </p:nvSpPr>
        <p:spPr>
          <a:xfrm>
            <a:off x="991985" y="923969"/>
            <a:ext cx="10313324" cy="1460526"/>
          </a:xfrm>
        </p:spPr>
        <p:txBody>
          <a:bodyPr>
            <a:normAutofit fontScale="90000"/>
          </a:bodyPr>
          <a:lstStyle/>
          <a:p>
            <a:pPr algn="ctr"/>
            <a:r>
              <a:rPr lang="en-GB" sz="4000" b="1" u="sng" dirty="0">
                <a:solidFill>
                  <a:schemeClr val="accent3">
                    <a:lumMod val="75000"/>
                  </a:schemeClr>
                </a:solidFill>
                <a:effectLst/>
                <a:latin typeface="Arial" panose="020B0604020202020204" pitchFamily="34" charset="0"/>
                <a:ea typeface="Times New Roman" panose="02020603050405020304" pitchFamily="18" charset="0"/>
              </a:rPr>
              <a:t>How has anti-social behaviour changed, and what are the present challenges in policing it?</a:t>
            </a:r>
            <a:br>
              <a:rPr lang="en-GB" sz="4000" dirty="0">
                <a:solidFill>
                  <a:schemeClr val="accent3">
                    <a:lumMod val="75000"/>
                  </a:schemeClr>
                </a:solidFill>
                <a:effectLst/>
                <a:latin typeface="Arial" panose="020B0604020202020204" pitchFamily="34"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1DD94990-315E-0267-0B31-66DA9B69CD2F}"/>
              </a:ext>
            </a:extLst>
          </p:cNvPr>
          <p:cNvSpPr>
            <a:spLocks noGrp="1"/>
          </p:cNvSpPr>
          <p:nvPr>
            <p:ph idx="1"/>
          </p:nvPr>
        </p:nvSpPr>
        <p:spPr>
          <a:xfrm>
            <a:off x="1066800" y="2485505"/>
            <a:ext cx="10058400" cy="2718262"/>
          </a:xfrm>
        </p:spPr>
        <p:txBody>
          <a:bodyPr vert="horz" lIns="91440" tIns="45720" rIns="91440" bIns="45720" rtlCol="0" anchor="t">
            <a:normAutofit/>
          </a:bodyPr>
          <a:lstStyle/>
          <a:p>
            <a:pPr marL="0" indent="0">
              <a:buNone/>
            </a:pPr>
            <a:endParaRPr lang="en-GB" sz="2000" b="1" u="sng" dirty="0">
              <a:latin typeface="Arial" panose="020B0604020202020204" pitchFamily="34" charset="0"/>
              <a:cs typeface="Arial" panose="020B0604020202020204" pitchFamily="34" charset="0"/>
            </a:endParaRPr>
          </a:p>
          <a:p>
            <a:pPr marL="0" indent="0" algn="ctr">
              <a:buNone/>
            </a:pPr>
            <a:r>
              <a:rPr lang="en-GB" sz="2800" dirty="0">
                <a:latin typeface="Arial" panose="020B0604020202020204" pitchFamily="34" charset="0"/>
                <a:cs typeface="Arial" panose="020B0604020202020204" pitchFamily="34" charset="0"/>
              </a:rPr>
              <a:t>“Tackling anti-social behaviour effectively is one of the greatest challenges facing our communities and those whose job it is to protect them” (Denham, 2003).</a:t>
            </a:r>
          </a:p>
          <a:p>
            <a:pPr marL="0" indent="0" algn="ctr">
              <a:buNone/>
            </a:pPr>
            <a:endParaRPr lang="en-GB" sz="1800" dirty="0">
              <a:latin typeface="Arial" panose="020B0604020202020204" pitchFamily="34" charset="0"/>
              <a:cs typeface="Arial" panose="020B0604020202020204" pitchFamily="34" charset="0"/>
            </a:endParaRPr>
          </a:p>
          <a:p>
            <a:pPr marL="0" indent="0" algn="ctr">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630908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609B959A-6F2C-4282-DCE1-099CF8D72F99}"/>
              </a:ext>
            </a:extLst>
          </p:cNvPr>
          <p:cNvPicPr>
            <a:picLocks noGrp="1" noChangeAspect="1"/>
          </p:cNvPicPr>
          <p:nvPr>
            <p:ph type="pic" idx="1"/>
          </p:nvPr>
        </p:nvPicPr>
        <p:blipFill>
          <a:blip r:embed="rId3"/>
          <a:srcRect l="9801" r="9801"/>
          <a:stretch>
            <a:fillRect/>
          </a:stretch>
        </p:blipFill>
        <p:spPr>
          <a:xfrm>
            <a:off x="228600" y="237744"/>
            <a:ext cx="7568738" cy="6013427"/>
          </a:xfrm>
          <a:prstGeom prst="rect">
            <a:avLst/>
          </a:prstGeom>
        </p:spPr>
      </p:pic>
      <p:sp>
        <p:nvSpPr>
          <p:cNvPr id="3" name="Date Placeholder 2">
            <a:extLst>
              <a:ext uri="{FF2B5EF4-FFF2-40B4-BE49-F238E27FC236}">
                <a16:creationId xmlns:a16="http://schemas.microsoft.com/office/drawing/2014/main" id="{A0863EB5-F3ED-E03B-0481-E2FEC0342C2A}"/>
              </a:ext>
            </a:extLst>
          </p:cNvPr>
          <p:cNvSpPr>
            <a:spLocks noGrp="1"/>
          </p:cNvSpPr>
          <p:nvPr>
            <p:ph type="dt" sz="half" idx="10"/>
          </p:nvPr>
        </p:nvSpPr>
        <p:spPr/>
        <p:txBody>
          <a:bodyPr/>
          <a:lstStyle/>
          <a:p>
            <a:pPr rtl="0"/>
            <a:fld id="{BFA2D3EE-FBE6-4434-A13B-BD4C1C612D44}" type="datetime1">
              <a:rPr lang="en-US" smtClean="0"/>
              <a:t>11/12/2024</a:t>
            </a:fld>
            <a:endParaRPr lang="en-US" dirty="0"/>
          </a:p>
        </p:txBody>
      </p:sp>
      <p:sp>
        <p:nvSpPr>
          <p:cNvPr id="4" name="Title 3">
            <a:extLst>
              <a:ext uri="{FF2B5EF4-FFF2-40B4-BE49-F238E27FC236}">
                <a16:creationId xmlns:a16="http://schemas.microsoft.com/office/drawing/2014/main" id="{0EFADFA4-14EF-A2E6-54D5-DECF72ECB1AD}"/>
              </a:ext>
            </a:extLst>
          </p:cNvPr>
          <p:cNvSpPr>
            <a:spLocks noGrp="1"/>
          </p:cNvSpPr>
          <p:nvPr>
            <p:ph type="title"/>
          </p:nvPr>
        </p:nvSpPr>
        <p:spPr/>
        <p:txBody>
          <a:bodyPr/>
          <a:lstStyle/>
          <a:p>
            <a:r>
              <a:rPr lang="en-GB" dirty="0">
                <a:solidFill>
                  <a:schemeClr val="accent4">
                    <a:lumMod val="75000"/>
                  </a:schemeClr>
                </a:solidFill>
              </a:rPr>
              <a:t>The Change in anti-social behaviour</a:t>
            </a:r>
          </a:p>
        </p:txBody>
      </p:sp>
      <p:sp>
        <p:nvSpPr>
          <p:cNvPr id="5" name="Text Placeholder 4">
            <a:extLst>
              <a:ext uri="{FF2B5EF4-FFF2-40B4-BE49-F238E27FC236}">
                <a16:creationId xmlns:a16="http://schemas.microsoft.com/office/drawing/2014/main" id="{16269941-AAFD-E726-EFAA-B8C0AD496F65}"/>
              </a:ext>
            </a:extLst>
          </p:cNvPr>
          <p:cNvSpPr>
            <a:spLocks noGrp="1"/>
          </p:cNvSpPr>
          <p:nvPr>
            <p:ph type="body" sz="half" idx="2"/>
          </p:nvPr>
        </p:nvSpPr>
        <p:spPr>
          <a:xfrm>
            <a:off x="8254539" y="2386583"/>
            <a:ext cx="3549534" cy="4097344"/>
          </a:xfrm>
        </p:spPr>
        <p:txBody>
          <a:bodyPr>
            <a:normAutofit/>
          </a:bodyPr>
          <a:lstStyle/>
          <a:p>
            <a:r>
              <a:rPr lang="en-GB" sz="1600" dirty="0">
                <a:solidFill>
                  <a:schemeClr val="tx1">
                    <a:lumMod val="95000"/>
                    <a:lumOff val="5000"/>
                  </a:schemeClr>
                </a:solidFill>
              </a:rPr>
              <a:t>-Anti social behaviour is defined as causing harassment, alarm or distress (</a:t>
            </a:r>
            <a:r>
              <a:rPr lang="en-GB" sz="1600" dirty="0">
                <a:solidFill>
                  <a:schemeClr val="tx1">
                    <a:lumMod val="95000"/>
                    <a:lumOff val="5000"/>
                  </a:schemeClr>
                </a:solidFill>
                <a:cs typeface="Arial" panose="020B0604020202020204" pitchFamily="34" charset="0"/>
              </a:rPr>
              <a:t>Legislation.gov.uk, 2003). </a:t>
            </a:r>
          </a:p>
          <a:p>
            <a:r>
              <a:rPr lang="en-GB" sz="1600" dirty="0">
                <a:solidFill>
                  <a:schemeClr val="tx1">
                    <a:lumMod val="95000"/>
                    <a:lumOff val="5000"/>
                  </a:schemeClr>
                </a:solidFill>
                <a:cs typeface="Arial" panose="020B0604020202020204" pitchFamily="34" charset="0"/>
              </a:rPr>
              <a:t>-In the late 18</a:t>
            </a:r>
            <a:r>
              <a:rPr lang="en-GB" sz="1600" baseline="30000" dirty="0">
                <a:solidFill>
                  <a:schemeClr val="tx1">
                    <a:lumMod val="95000"/>
                    <a:lumOff val="5000"/>
                  </a:schemeClr>
                </a:solidFill>
                <a:cs typeface="Arial" panose="020B0604020202020204" pitchFamily="34" charset="0"/>
              </a:rPr>
              <a:t>th</a:t>
            </a:r>
            <a:r>
              <a:rPr lang="en-GB" sz="1600" dirty="0">
                <a:solidFill>
                  <a:schemeClr val="tx1">
                    <a:lumMod val="95000"/>
                    <a:lumOff val="5000"/>
                  </a:schemeClr>
                </a:solidFill>
                <a:cs typeface="Arial" panose="020B0604020202020204" pitchFamily="34" charset="0"/>
              </a:rPr>
              <a:t> and mid 19</a:t>
            </a:r>
            <a:r>
              <a:rPr lang="en-GB" sz="1600" baseline="30000" dirty="0">
                <a:solidFill>
                  <a:schemeClr val="tx1">
                    <a:lumMod val="95000"/>
                    <a:lumOff val="5000"/>
                  </a:schemeClr>
                </a:solidFill>
                <a:cs typeface="Arial" panose="020B0604020202020204" pitchFamily="34" charset="0"/>
              </a:rPr>
              <a:t>th</a:t>
            </a:r>
            <a:r>
              <a:rPr lang="en-GB" sz="1600" dirty="0">
                <a:solidFill>
                  <a:schemeClr val="tx1">
                    <a:lumMod val="95000"/>
                    <a:lumOff val="5000"/>
                  </a:schemeClr>
                </a:solidFill>
                <a:cs typeface="Arial" panose="020B0604020202020204" pitchFamily="34" charset="0"/>
              </a:rPr>
              <a:t> centuries behaviours that were once tolerated, started to become criticized by communities forming anti-social behaviour (Davie, 2014).</a:t>
            </a:r>
          </a:p>
          <a:p>
            <a:r>
              <a:rPr lang="en-GB" sz="1600" dirty="0">
                <a:solidFill>
                  <a:schemeClr val="tx1">
                    <a:lumMod val="95000"/>
                    <a:lumOff val="5000"/>
                  </a:schemeClr>
                </a:solidFill>
                <a:cs typeface="Arial" panose="020B0604020202020204" pitchFamily="34" charset="0"/>
              </a:rPr>
              <a:t>-There has been three main anti-social behaviour laws one in 1998, 2003 and 2014 (Shelter England, 2023).</a:t>
            </a:r>
            <a:endParaRPr lang="en-GB" sz="1600" dirty="0">
              <a:solidFill>
                <a:schemeClr val="tx1">
                  <a:lumMod val="95000"/>
                  <a:lumOff val="5000"/>
                </a:schemeClr>
              </a:solidFill>
            </a:endParaRPr>
          </a:p>
        </p:txBody>
      </p:sp>
      <p:sp>
        <p:nvSpPr>
          <p:cNvPr id="7" name="TextBox 6">
            <a:extLst>
              <a:ext uri="{FF2B5EF4-FFF2-40B4-BE49-F238E27FC236}">
                <a16:creationId xmlns:a16="http://schemas.microsoft.com/office/drawing/2014/main" id="{C47127F6-58C5-0A82-6D32-77F3DDC7FA50}"/>
              </a:ext>
            </a:extLst>
          </p:cNvPr>
          <p:cNvSpPr txBox="1"/>
          <p:nvPr/>
        </p:nvSpPr>
        <p:spPr>
          <a:xfrm>
            <a:off x="340822" y="6367549"/>
            <a:ext cx="2265364" cy="369332"/>
          </a:xfrm>
          <a:prstGeom prst="rect">
            <a:avLst/>
          </a:prstGeom>
          <a:noFill/>
        </p:spPr>
        <p:txBody>
          <a:bodyPr wrap="none" rtlCol="0">
            <a:spAutoFit/>
          </a:bodyPr>
          <a:lstStyle/>
          <a:p>
            <a:r>
              <a:rPr lang="en-GB" dirty="0"/>
              <a:t>(Hampshire, 2024)</a:t>
            </a:r>
          </a:p>
        </p:txBody>
      </p:sp>
    </p:spTree>
    <p:extLst>
      <p:ext uri="{BB962C8B-B14F-4D97-AF65-F5344CB8AC3E}">
        <p14:creationId xmlns:p14="http://schemas.microsoft.com/office/powerpoint/2010/main" val="24767501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Effect transition="in" filter="fade">
                                      <p:cBhvr>
                                        <p:cTn id="21" dur="1000"/>
                                        <p:tgtEl>
                                          <p:spTgt spid="5">
                                            <p:txEl>
                                              <p:pRg st="2" end="2"/>
                                            </p:txEl>
                                          </p:spTgt>
                                        </p:tgtEl>
                                      </p:cBhvr>
                                    </p:animEffect>
                                    <p:anim calcmode="lin" valueType="num">
                                      <p:cBhvr>
                                        <p:cTn id="22" dur="1000" fill="hold"/>
                                        <p:tgtEl>
                                          <p:spTgt spid="5">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099B9-442A-6D24-BAB4-5216E307076A}"/>
              </a:ext>
            </a:extLst>
          </p:cNvPr>
          <p:cNvSpPr>
            <a:spLocks noGrp="1"/>
          </p:cNvSpPr>
          <p:nvPr>
            <p:ph type="title"/>
          </p:nvPr>
        </p:nvSpPr>
        <p:spPr/>
        <p:txBody>
          <a:bodyPr/>
          <a:lstStyle/>
          <a:p>
            <a:r>
              <a:rPr lang="en-GB" dirty="0">
                <a:solidFill>
                  <a:schemeClr val="accent5">
                    <a:lumMod val="50000"/>
                  </a:schemeClr>
                </a:solidFill>
              </a:rPr>
              <a:t>Community Impact</a:t>
            </a:r>
          </a:p>
        </p:txBody>
      </p:sp>
      <p:sp>
        <p:nvSpPr>
          <p:cNvPr id="3" name="Content Placeholder 2">
            <a:extLst>
              <a:ext uri="{FF2B5EF4-FFF2-40B4-BE49-F238E27FC236}">
                <a16:creationId xmlns:a16="http://schemas.microsoft.com/office/drawing/2014/main" id="{B612D203-EC5D-C43F-33E7-ECBE2CDA69A4}"/>
              </a:ext>
            </a:extLst>
          </p:cNvPr>
          <p:cNvSpPr>
            <a:spLocks noGrp="1"/>
          </p:cNvSpPr>
          <p:nvPr>
            <p:ph idx="1"/>
          </p:nvPr>
        </p:nvSpPr>
        <p:spPr>
          <a:xfrm>
            <a:off x="1066799" y="2103120"/>
            <a:ext cx="4228407" cy="3849624"/>
          </a:xfrm>
        </p:spPr>
        <p:txBody>
          <a:bodyPr/>
          <a:lstStyle/>
          <a:p>
            <a:r>
              <a:rPr lang="en-GB" sz="1600" dirty="0">
                <a:solidFill>
                  <a:schemeClr val="tx1">
                    <a:lumMod val="95000"/>
                    <a:lumOff val="5000"/>
                  </a:schemeClr>
                </a:solidFill>
              </a:rPr>
              <a:t>As of 2023 40.2% of people say that ASB has increased in their area, compared to three years ago (Resolve, 2023).</a:t>
            </a:r>
          </a:p>
          <a:p>
            <a:r>
              <a:rPr lang="en-GB" sz="1600" dirty="0">
                <a:solidFill>
                  <a:schemeClr val="tx1">
                    <a:lumMod val="95000"/>
                    <a:lumOff val="5000"/>
                  </a:schemeClr>
                </a:solidFill>
              </a:rPr>
              <a:t>Victim support was established in 1974 and by 1986 every county in England and Wales had access to it (Victim Support, 2021).</a:t>
            </a:r>
          </a:p>
          <a:p>
            <a:r>
              <a:rPr lang="en-GB" sz="1600" dirty="0">
                <a:solidFill>
                  <a:schemeClr val="tx1">
                    <a:lumMod val="95000"/>
                    <a:lumOff val="5000"/>
                  </a:schemeClr>
                </a:solidFill>
              </a:rPr>
              <a:t>In the18</a:t>
            </a:r>
            <a:r>
              <a:rPr lang="en-GB" sz="1600" baseline="30000" dirty="0">
                <a:solidFill>
                  <a:schemeClr val="tx1">
                    <a:lumMod val="95000"/>
                    <a:lumOff val="5000"/>
                  </a:schemeClr>
                </a:solidFill>
              </a:rPr>
              <a:t>th</a:t>
            </a:r>
            <a:r>
              <a:rPr lang="en-GB" sz="1600" dirty="0">
                <a:solidFill>
                  <a:schemeClr val="tx1">
                    <a:lumMod val="95000"/>
                    <a:lumOff val="5000"/>
                  </a:schemeClr>
                </a:solidFill>
              </a:rPr>
              <a:t> Century policing was left to communities as there was no police service this led to communities paying ‘Watchmen’ to protect them from crime (UK Parliament, (2023).</a:t>
            </a:r>
          </a:p>
          <a:p>
            <a:endParaRPr lang="en-GB" dirty="0"/>
          </a:p>
        </p:txBody>
      </p:sp>
      <p:pic>
        <p:nvPicPr>
          <p:cNvPr id="7" name="Picture 6">
            <a:extLst>
              <a:ext uri="{FF2B5EF4-FFF2-40B4-BE49-F238E27FC236}">
                <a16:creationId xmlns:a16="http://schemas.microsoft.com/office/drawing/2014/main" id="{F66DDBAB-B00F-2059-E00B-B9733D1105E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657504" y="2226599"/>
            <a:ext cx="5715000" cy="3219450"/>
          </a:xfrm>
          <a:prstGeom prst="rect">
            <a:avLst/>
          </a:prstGeom>
        </p:spPr>
      </p:pic>
      <p:sp>
        <p:nvSpPr>
          <p:cNvPr id="8" name="TextBox 7">
            <a:extLst>
              <a:ext uri="{FF2B5EF4-FFF2-40B4-BE49-F238E27FC236}">
                <a16:creationId xmlns:a16="http://schemas.microsoft.com/office/drawing/2014/main" id="{44FD36AC-069A-5F13-B96E-C730E60839AA}"/>
              </a:ext>
            </a:extLst>
          </p:cNvPr>
          <p:cNvSpPr txBox="1"/>
          <p:nvPr/>
        </p:nvSpPr>
        <p:spPr>
          <a:xfrm>
            <a:off x="5657504" y="5446049"/>
            <a:ext cx="5715000" cy="230832"/>
          </a:xfrm>
          <a:prstGeom prst="rect">
            <a:avLst/>
          </a:prstGeom>
          <a:noFill/>
        </p:spPr>
        <p:txBody>
          <a:bodyPr wrap="square" rtlCol="0">
            <a:spAutoFit/>
          </a:bodyPr>
          <a:lstStyle/>
          <a:p>
            <a:r>
              <a:rPr lang="en-GB" sz="900">
                <a:hlinkClick r:id="rId3" tooltip="https://blogs.ed.ac.uk/research-bow/racial-inequality-in-research-and-academia/"/>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3044496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1EED9-D964-61E2-0587-DBC98F3E8A21}"/>
              </a:ext>
            </a:extLst>
          </p:cNvPr>
          <p:cNvSpPr>
            <a:spLocks noGrp="1"/>
          </p:cNvSpPr>
          <p:nvPr>
            <p:ph type="title"/>
          </p:nvPr>
        </p:nvSpPr>
        <p:spPr/>
        <p:txBody>
          <a:bodyPr/>
          <a:lstStyle/>
          <a:p>
            <a:r>
              <a:rPr lang="en-GB" dirty="0">
                <a:solidFill>
                  <a:schemeClr val="accent5">
                    <a:lumMod val="50000"/>
                  </a:schemeClr>
                </a:solidFill>
              </a:rPr>
              <a:t>How does Anti-Social behaviour challenge policing?</a:t>
            </a:r>
          </a:p>
        </p:txBody>
      </p:sp>
      <p:sp>
        <p:nvSpPr>
          <p:cNvPr id="3" name="Content Placeholder 2">
            <a:extLst>
              <a:ext uri="{FF2B5EF4-FFF2-40B4-BE49-F238E27FC236}">
                <a16:creationId xmlns:a16="http://schemas.microsoft.com/office/drawing/2014/main" id="{713F7EE9-C5E6-3CF3-D71C-B6C7182EE554}"/>
              </a:ext>
            </a:extLst>
          </p:cNvPr>
          <p:cNvSpPr>
            <a:spLocks noGrp="1"/>
          </p:cNvSpPr>
          <p:nvPr>
            <p:ph idx="1"/>
          </p:nvPr>
        </p:nvSpPr>
        <p:spPr>
          <a:xfrm>
            <a:off x="1066800" y="2103120"/>
            <a:ext cx="4668982" cy="3849624"/>
          </a:xfrm>
        </p:spPr>
        <p:txBody>
          <a:bodyPr>
            <a:normAutofit/>
          </a:bodyPr>
          <a:lstStyle/>
          <a:p>
            <a:r>
              <a:rPr lang="en-GB" sz="1600" dirty="0">
                <a:solidFill>
                  <a:schemeClr val="tx1">
                    <a:lumMod val="95000"/>
                    <a:lumOff val="5000"/>
                  </a:schemeClr>
                </a:solidFill>
              </a:rPr>
              <a:t>-There was no clear definition of ASB making it challenging for the police to know what their legal authority was in the early 2000’s (Bland, 2000).</a:t>
            </a:r>
          </a:p>
          <a:p>
            <a:r>
              <a:rPr lang="en-GB" sz="1600" dirty="0">
                <a:solidFill>
                  <a:schemeClr val="tx1">
                    <a:lumMod val="95000"/>
                    <a:lumOff val="5000"/>
                  </a:schemeClr>
                </a:solidFill>
              </a:rPr>
              <a:t>-Government agencies spend around 3.4 Billion each year tackling anti-social behaviour reports in England and Wales (House Of Commons, 2007).</a:t>
            </a:r>
          </a:p>
          <a:p>
            <a:r>
              <a:rPr lang="en-GB" sz="1600" dirty="0">
                <a:solidFill>
                  <a:schemeClr val="tx1">
                    <a:lumMod val="95000"/>
                    <a:lumOff val="5000"/>
                  </a:schemeClr>
                </a:solidFill>
              </a:rPr>
              <a:t>-Anti-social behaviour takes up a lot of police resources affecting them from focusing on more pressing challenges. </a:t>
            </a:r>
          </a:p>
        </p:txBody>
      </p:sp>
      <p:pic>
        <p:nvPicPr>
          <p:cNvPr id="5" name="Picture 4">
            <a:extLst>
              <a:ext uri="{FF2B5EF4-FFF2-40B4-BE49-F238E27FC236}">
                <a16:creationId xmlns:a16="http://schemas.microsoft.com/office/drawing/2014/main" id="{1F146D59-B179-1577-84C6-386752DAE91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735782" y="2103120"/>
            <a:ext cx="5940829" cy="4075831"/>
          </a:xfrm>
          <a:prstGeom prst="rect">
            <a:avLst/>
          </a:prstGeom>
        </p:spPr>
      </p:pic>
      <p:sp>
        <p:nvSpPr>
          <p:cNvPr id="6" name="TextBox 5">
            <a:extLst>
              <a:ext uri="{FF2B5EF4-FFF2-40B4-BE49-F238E27FC236}">
                <a16:creationId xmlns:a16="http://schemas.microsoft.com/office/drawing/2014/main" id="{395C3645-7B0F-AF13-84E8-E89057B0D356}"/>
              </a:ext>
            </a:extLst>
          </p:cNvPr>
          <p:cNvSpPr txBox="1"/>
          <p:nvPr/>
        </p:nvSpPr>
        <p:spPr>
          <a:xfrm>
            <a:off x="5735782" y="6147753"/>
            <a:ext cx="5940829" cy="230832"/>
          </a:xfrm>
          <a:prstGeom prst="rect">
            <a:avLst/>
          </a:prstGeom>
          <a:noFill/>
        </p:spPr>
        <p:txBody>
          <a:bodyPr wrap="square" rtlCol="0">
            <a:spAutoFit/>
          </a:bodyPr>
          <a:lstStyle/>
          <a:p>
            <a:r>
              <a:rPr lang="en-GB" sz="900">
                <a:hlinkClick r:id="rId3" tooltip="https://www.tasnimnews.com/en/news/2021/05/02/2495464/nine-arrests-after-angry-protesters-gather-in-central-london"/>
              </a:rPr>
              <a:t>This Photo</a:t>
            </a:r>
            <a:r>
              <a:rPr lang="en-GB" sz="900"/>
              <a:t> by Unknown Author is licensed under </a:t>
            </a:r>
            <a:r>
              <a:rPr lang="en-GB" sz="900">
                <a:hlinkClick r:id="rId4" tooltip="https://creativecommons.org/licenses/by/3.0/"/>
              </a:rPr>
              <a:t>CC BY</a:t>
            </a:r>
            <a:endParaRPr lang="en-GB" sz="900"/>
          </a:p>
        </p:txBody>
      </p:sp>
    </p:spTree>
    <p:extLst>
      <p:ext uri="{BB962C8B-B14F-4D97-AF65-F5344CB8AC3E}">
        <p14:creationId xmlns:p14="http://schemas.microsoft.com/office/powerpoint/2010/main" val="2515291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31" presetClass="entr" presetSubtype="0"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p:cTn id="23" dur="10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4" dur="10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5" dur="1000" fill="hold"/>
                                        <p:tgtEl>
                                          <p:spTgt spid="3">
                                            <p:txEl>
                                              <p:pRg st="2" end="2"/>
                                            </p:txEl>
                                          </p:spTgt>
                                        </p:tgtEl>
                                        <p:attrNameLst>
                                          <p:attrName>style.rotation</p:attrName>
                                        </p:attrNameLst>
                                      </p:cBhvr>
                                      <p:tavLst>
                                        <p:tav tm="0">
                                          <p:val>
                                            <p:fltVal val="90"/>
                                          </p:val>
                                        </p:tav>
                                        <p:tav tm="100000">
                                          <p:val>
                                            <p:fltVal val="0"/>
                                          </p:val>
                                        </p:tav>
                                      </p:tavLst>
                                    </p:anim>
                                    <p:animEffect transition="in" filter="fade">
                                      <p:cBhvr>
                                        <p:cTn id="26"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DDA00-39EE-EDD3-C46B-1AF805750DB2}"/>
              </a:ext>
            </a:extLst>
          </p:cNvPr>
          <p:cNvSpPr>
            <a:spLocks noGrp="1"/>
          </p:cNvSpPr>
          <p:nvPr>
            <p:ph type="title"/>
          </p:nvPr>
        </p:nvSpPr>
        <p:spPr>
          <a:xfrm>
            <a:off x="2038003" y="698161"/>
            <a:ext cx="2820786" cy="1371600"/>
          </a:xfrm>
        </p:spPr>
        <p:txBody>
          <a:bodyPr/>
          <a:lstStyle/>
          <a:p>
            <a:r>
              <a:rPr lang="en-GB" b="1" u="sng" dirty="0">
                <a:solidFill>
                  <a:schemeClr val="accent5">
                    <a:lumMod val="50000"/>
                  </a:schemeClr>
                </a:solidFill>
              </a:rPr>
              <a:t>Summary</a:t>
            </a:r>
          </a:p>
        </p:txBody>
      </p:sp>
      <p:sp>
        <p:nvSpPr>
          <p:cNvPr id="3" name="Content Placeholder 2">
            <a:extLst>
              <a:ext uri="{FF2B5EF4-FFF2-40B4-BE49-F238E27FC236}">
                <a16:creationId xmlns:a16="http://schemas.microsoft.com/office/drawing/2014/main" id="{4200F439-501C-2EAD-BF0E-3B62C6582E3C}"/>
              </a:ext>
            </a:extLst>
          </p:cNvPr>
          <p:cNvSpPr>
            <a:spLocks noGrp="1"/>
          </p:cNvSpPr>
          <p:nvPr>
            <p:ph idx="1"/>
          </p:nvPr>
        </p:nvSpPr>
        <p:spPr>
          <a:xfrm>
            <a:off x="800793" y="2069761"/>
            <a:ext cx="5295207" cy="3849624"/>
          </a:xfrm>
        </p:spPr>
        <p:txBody>
          <a:bodyPr/>
          <a:lstStyle/>
          <a:p>
            <a:pPr algn="ctr"/>
            <a:r>
              <a:rPr lang="en-GB" sz="1600" dirty="0">
                <a:solidFill>
                  <a:schemeClr val="tx1">
                    <a:lumMod val="95000"/>
                    <a:lumOff val="5000"/>
                  </a:schemeClr>
                </a:solidFill>
              </a:rPr>
              <a:t>In conclusion there has been many ways the police have changed over time. With ASB laws only being in place in the 1990’s, it can be understood how policing ASB is still a challenge to police.</a:t>
            </a:r>
          </a:p>
          <a:p>
            <a:pPr algn="ctr"/>
            <a:r>
              <a:rPr lang="en-GB" sz="1600" dirty="0">
                <a:solidFill>
                  <a:schemeClr val="tx1">
                    <a:lumMod val="95000"/>
                    <a:lumOff val="5000"/>
                  </a:schemeClr>
                </a:solidFill>
              </a:rPr>
              <a:t>Communities are still faced with challenges of ASB, so by working closely with the police service it can have a positive impact, compared to the 18</a:t>
            </a:r>
            <a:r>
              <a:rPr lang="en-GB" sz="1600" baseline="30000" dirty="0">
                <a:solidFill>
                  <a:schemeClr val="tx1">
                    <a:lumMod val="95000"/>
                    <a:lumOff val="5000"/>
                  </a:schemeClr>
                </a:solidFill>
              </a:rPr>
              <a:t>th</a:t>
            </a:r>
            <a:r>
              <a:rPr lang="en-GB" sz="1600" dirty="0">
                <a:solidFill>
                  <a:schemeClr val="tx1">
                    <a:lumMod val="95000"/>
                    <a:lumOff val="5000"/>
                  </a:schemeClr>
                </a:solidFill>
              </a:rPr>
              <a:t> century where watchmen were the only real option.</a:t>
            </a:r>
          </a:p>
          <a:p>
            <a:pPr algn="ctr"/>
            <a:r>
              <a:rPr lang="en-GB" sz="1600" dirty="0">
                <a:solidFill>
                  <a:schemeClr val="tx1">
                    <a:lumMod val="95000"/>
                    <a:lumOff val="5000"/>
                  </a:schemeClr>
                </a:solidFill>
              </a:rPr>
              <a:t>The police have a good focus on ASB and how to manage it going forward making communities safer and police powers more clear.</a:t>
            </a:r>
          </a:p>
          <a:p>
            <a:endParaRPr lang="en-GB" dirty="0"/>
          </a:p>
        </p:txBody>
      </p:sp>
      <p:pic>
        <p:nvPicPr>
          <p:cNvPr id="5" name="Picture 4">
            <a:extLst>
              <a:ext uri="{FF2B5EF4-FFF2-40B4-BE49-F238E27FC236}">
                <a16:creationId xmlns:a16="http://schemas.microsoft.com/office/drawing/2014/main" id="{8A0ABC85-C3E0-F131-E938-0426F97FD34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733309" y="698161"/>
            <a:ext cx="4883024" cy="5517245"/>
          </a:xfrm>
          <a:prstGeom prst="rect">
            <a:avLst/>
          </a:prstGeom>
        </p:spPr>
      </p:pic>
      <p:sp>
        <p:nvSpPr>
          <p:cNvPr id="6" name="TextBox 5">
            <a:extLst>
              <a:ext uri="{FF2B5EF4-FFF2-40B4-BE49-F238E27FC236}">
                <a16:creationId xmlns:a16="http://schemas.microsoft.com/office/drawing/2014/main" id="{3CB47ADE-F52F-7938-CD22-D0B93BA34069}"/>
              </a:ext>
            </a:extLst>
          </p:cNvPr>
          <p:cNvSpPr txBox="1"/>
          <p:nvPr/>
        </p:nvSpPr>
        <p:spPr>
          <a:xfrm>
            <a:off x="6733309" y="6275563"/>
            <a:ext cx="4883024" cy="230832"/>
          </a:xfrm>
          <a:prstGeom prst="rect">
            <a:avLst/>
          </a:prstGeom>
          <a:noFill/>
        </p:spPr>
        <p:txBody>
          <a:bodyPr wrap="square" rtlCol="0">
            <a:spAutoFit/>
          </a:bodyPr>
          <a:lstStyle/>
          <a:p>
            <a:r>
              <a:rPr lang="en-GB" sz="900">
                <a:hlinkClick r:id="rId3" tooltip="https://en.wikipedia.org/wiki/History_of_law_enforcement_in_the_United_Kingdom"/>
              </a:rPr>
              <a:t>This Photo</a:t>
            </a:r>
            <a:r>
              <a:rPr lang="en-GB" sz="900"/>
              <a:t> by Unknown Author is licensed under </a:t>
            </a:r>
            <a:r>
              <a:rPr lang="en-GB" sz="900">
                <a:hlinkClick r:id="rId4" tooltip="https://creativecommons.org/licenses/by-sa/3.0/"/>
              </a:rPr>
              <a:t>CC BY-SA</a:t>
            </a:r>
            <a:endParaRPr lang="en-GB" sz="900"/>
          </a:p>
        </p:txBody>
      </p:sp>
    </p:spTree>
    <p:extLst>
      <p:ext uri="{BB962C8B-B14F-4D97-AF65-F5344CB8AC3E}">
        <p14:creationId xmlns:p14="http://schemas.microsoft.com/office/powerpoint/2010/main" val="1755504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86E4CF-B2AC-969E-68F5-C1AB817C61B3}"/>
              </a:ext>
            </a:extLst>
          </p:cNvPr>
          <p:cNvSpPr>
            <a:spLocks noGrp="1"/>
          </p:cNvSpPr>
          <p:nvPr>
            <p:ph type="title"/>
          </p:nvPr>
        </p:nvSpPr>
        <p:spPr/>
        <p:txBody>
          <a:bodyPr/>
          <a:lstStyle/>
          <a:p>
            <a:r>
              <a:rPr lang="en-GB" dirty="0"/>
              <a:t>Referencing</a:t>
            </a:r>
          </a:p>
        </p:txBody>
      </p:sp>
      <p:sp>
        <p:nvSpPr>
          <p:cNvPr id="3" name="Content Placeholder 2">
            <a:extLst>
              <a:ext uri="{FF2B5EF4-FFF2-40B4-BE49-F238E27FC236}">
                <a16:creationId xmlns:a16="http://schemas.microsoft.com/office/drawing/2014/main" id="{5DB07303-D196-3857-FF6B-30124B3CA5D8}"/>
              </a:ext>
            </a:extLst>
          </p:cNvPr>
          <p:cNvSpPr>
            <a:spLocks noGrp="1"/>
          </p:cNvSpPr>
          <p:nvPr>
            <p:ph idx="1"/>
          </p:nvPr>
        </p:nvSpPr>
        <p:spPr>
          <a:xfrm>
            <a:off x="681645" y="1812175"/>
            <a:ext cx="10756668" cy="4571999"/>
          </a:xfrm>
        </p:spPr>
        <p:txBody>
          <a:bodyPr>
            <a:normAutofit fontScale="25000" lnSpcReduction="20000"/>
          </a:bodyPr>
          <a:lstStyle/>
          <a:p>
            <a:pPr>
              <a:lnSpc>
                <a:spcPct val="107000"/>
              </a:lnSpc>
              <a:spcAft>
                <a:spcPts val="800"/>
              </a:spcAft>
            </a:pPr>
            <a:r>
              <a:rPr lang="en-GB" sz="5600" kern="100" dirty="0">
                <a:effectLst/>
                <a:ea typeface="Calibri" panose="020F0502020204030204" pitchFamily="34" charset="0"/>
                <a:cs typeface="Times New Roman" panose="02020603050405020304" pitchFamily="18" charset="0"/>
              </a:rPr>
              <a:t>-Bland. N, Read. T (2000). </a:t>
            </a:r>
            <a:r>
              <a:rPr lang="en-GB" sz="5600" i="1" kern="100" dirty="0">
                <a:effectLst/>
                <a:ea typeface="Calibri" panose="020F0502020204030204" pitchFamily="34" charset="0"/>
                <a:cs typeface="Times New Roman" panose="02020603050405020304" pitchFamily="18" charset="0"/>
              </a:rPr>
              <a:t>Policing anti-social behaviour</a:t>
            </a:r>
            <a:r>
              <a:rPr lang="en-GB" sz="5600" kern="100" dirty="0">
                <a:effectLst/>
                <a:ea typeface="Calibri" panose="020F0502020204030204" pitchFamily="34" charset="0"/>
                <a:cs typeface="Times New Roman" panose="02020603050405020304" pitchFamily="18" charset="0"/>
              </a:rPr>
              <a:t>. Available at: </a:t>
            </a:r>
            <a:r>
              <a:rPr lang="en-GB" sz="5600" u="sng" kern="100" dirty="0">
                <a:solidFill>
                  <a:srgbClr val="0563C1"/>
                </a:solidFill>
                <a:effectLst/>
                <a:ea typeface="Calibri" panose="020F0502020204030204" pitchFamily="34" charset="0"/>
                <a:cs typeface="Times New Roman" panose="02020603050405020304" pitchFamily="18" charset="0"/>
                <a:hlinkClick r:id="rId2"/>
              </a:rPr>
              <a:t>https://popcenter.asu.edu/sites/default/files/problems/panhandling/PDFs/Bland&amp;Read_2000.pdf</a:t>
            </a:r>
            <a:r>
              <a:rPr lang="en-GB" sz="5600" kern="100" dirty="0">
                <a:effectLst/>
                <a:ea typeface="Calibri" panose="020F0502020204030204" pitchFamily="34" charset="0"/>
                <a:cs typeface="Times New Roman" panose="02020603050405020304" pitchFamily="18" charset="0"/>
              </a:rPr>
              <a:t> (Accessed: 10</a:t>
            </a:r>
            <a:r>
              <a:rPr lang="en-GB" sz="5600" kern="100" baseline="30000" dirty="0">
                <a:effectLst/>
                <a:ea typeface="Calibri" panose="020F0502020204030204" pitchFamily="34" charset="0"/>
                <a:cs typeface="Times New Roman" panose="02020603050405020304" pitchFamily="18" charset="0"/>
              </a:rPr>
              <a:t>th</a:t>
            </a:r>
            <a:r>
              <a:rPr lang="en-GB" sz="5600" kern="100" dirty="0">
                <a:effectLst/>
                <a:ea typeface="Calibri" panose="020F0502020204030204" pitchFamily="34" charset="0"/>
                <a:cs typeface="Times New Roman" panose="02020603050405020304" pitchFamily="18" charset="0"/>
              </a:rPr>
              <a:t> November 2024).</a:t>
            </a:r>
          </a:p>
          <a:p>
            <a:pPr>
              <a:lnSpc>
                <a:spcPct val="107000"/>
              </a:lnSpc>
              <a:spcAft>
                <a:spcPts val="800"/>
              </a:spcAft>
            </a:pPr>
            <a:r>
              <a:rPr lang="en-GB" sz="5600" kern="100" dirty="0">
                <a:effectLst/>
                <a:ea typeface="Calibri" panose="020F0502020204030204" pitchFamily="34" charset="0"/>
                <a:cs typeface="Times New Roman" panose="02020603050405020304" pitchFamily="18" charset="0"/>
              </a:rPr>
              <a:t>-Davie. N (2014). </a:t>
            </a:r>
            <a:r>
              <a:rPr lang="en-GB" sz="5600" i="1" kern="100" dirty="0">
                <a:effectLst/>
                <a:ea typeface="Calibri" panose="020F0502020204030204" pitchFamily="34" charset="0"/>
                <a:cs typeface="Times New Roman" panose="02020603050405020304" pitchFamily="18" charset="0"/>
              </a:rPr>
              <a:t>A less than polite people? incivility, ruffianism and anti-social behaviour in urban </a:t>
            </a:r>
            <a:r>
              <a:rPr lang="en-GB" sz="5600" i="1" kern="100" dirty="0" err="1">
                <a:effectLst/>
                <a:ea typeface="Calibri" panose="020F0502020204030204" pitchFamily="34" charset="0"/>
                <a:cs typeface="Times New Roman" panose="02020603050405020304" pitchFamily="18" charset="0"/>
              </a:rPr>
              <a:t>england</a:t>
            </a:r>
            <a:r>
              <a:rPr lang="en-GB" sz="5600" i="1" kern="100" dirty="0">
                <a:effectLst/>
                <a:ea typeface="Calibri" panose="020F0502020204030204" pitchFamily="34" charset="0"/>
                <a:cs typeface="Times New Roman" panose="02020603050405020304" pitchFamily="18" charset="0"/>
              </a:rPr>
              <a:t>, 1830-1900</a:t>
            </a:r>
            <a:r>
              <a:rPr lang="en-GB" sz="5600" kern="100" dirty="0">
                <a:effectLst/>
                <a:ea typeface="Calibri" panose="020F0502020204030204" pitchFamily="34" charset="0"/>
                <a:cs typeface="Times New Roman" panose="02020603050405020304" pitchFamily="18" charset="0"/>
              </a:rPr>
              <a:t>. Palgrave Macmillan UK eBooks. pp.3-17. Available at: </a:t>
            </a:r>
            <a:r>
              <a:rPr lang="en-GB" sz="5600" u="sng" kern="100" dirty="0">
                <a:solidFill>
                  <a:srgbClr val="0563C1"/>
                </a:solidFill>
                <a:effectLst/>
                <a:ea typeface="Calibri" panose="020F0502020204030204" pitchFamily="34" charset="0"/>
                <a:cs typeface="Times New Roman" panose="02020603050405020304" pitchFamily="18" charset="0"/>
                <a:hlinkClick r:id="rId3"/>
              </a:rPr>
              <a:t>https://link.springer.com/chapter/10.1057/9781137399311_1</a:t>
            </a:r>
            <a:r>
              <a:rPr lang="en-GB" sz="5600" kern="100" dirty="0">
                <a:effectLst/>
                <a:ea typeface="Calibri" panose="020F0502020204030204" pitchFamily="34" charset="0"/>
                <a:cs typeface="Times New Roman" panose="02020603050405020304" pitchFamily="18" charset="0"/>
              </a:rPr>
              <a:t> (Accessed: 7</a:t>
            </a:r>
            <a:r>
              <a:rPr lang="en-GB" sz="5600" kern="100" baseline="30000" dirty="0">
                <a:effectLst/>
                <a:ea typeface="Calibri" panose="020F0502020204030204" pitchFamily="34" charset="0"/>
                <a:cs typeface="Times New Roman" panose="02020603050405020304" pitchFamily="18" charset="0"/>
              </a:rPr>
              <a:t>th</a:t>
            </a:r>
            <a:r>
              <a:rPr lang="en-GB" sz="5600" kern="100" dirty="0">
                <a:effectLst/>
                <a:ea typeface="Calibri" panose="020F0502020204030204" pitchFamily="34" charset="0"/>
                <a:cs typeface="Times New Roman" panose="02020603050405020304" pitchFamily="18" charset="0"/>
              </a:rPr>
              <a:t> November 2024).</a:t>
            </a:r>
          </a:p>
          <a:p>
            <a:pPr>
              <a:lnSpc>
                <a:spcPct val="107000"/>
              </a:lnSpc>
              <a:spcAft>
                <a:spcPts val="800"/>
              </a:spcAft>
            </a:pPr>
            <a:r>
              <a:rPr lang="en-GB" sz="5600" kern="100" dirty="0">
                <a:effectLst/>
                <a:ea typeface="Calibri" panose="020F0502020204030204" pitchFamily="34" charset="0"/>
                <a:cs typeface="Times New Roman" panose="02020603050405020304" pitchFamily="18" charset="0"/>
              </a:rPr>
              <a:t>-Denham. J (2003).</a:t>
            </a:r>
            <a:r>
              <a:rPr lang="en-GB" sz="5600" i="1" kern="100" dirty="0">
                <a:effectLst/>
                <a:ea typeface="Calibri" panose="020F0502020204030204" pitchFamily="34" charset="0"/>
                <a:cs typeface="Times New Roman" panose="02020603050405020304" pitchFamily="18" charset="0"/>
              </a:rPr>
              <a:t> A guide to anti-social behaviour orders and acceptable behaviour contract</a:t>
            </a:r>
            <a:r>
              <a:rPr lang="en-GB" sz="5600" kern="100" dirty="0">
                <a:effectLst/>
                <a:ea typeface="Calibri" panose="020F0502020204030204" pitchFamily="34" charset="0"/>
                <a:cs typeface="Times New Roman" panose="02020603050405020304" pitchFamily="18" charset="0"/>
              </a:rPr>
              <a:t>. Home Office communication directorate. </a:t>
            </a:r>
            <a:r>
              <a:rPr lang="en-GB" sz="5600" u="sng" kern="100" dirty="0">
                <a:solidFill>
                  <a:srgbClr val="0563C1"/>
                </a:solidFill>
                <a:effectLst/>
                <a:ea typeface="Calibri" panose="020F0502020204030204" pitchFamily="34" charset="0"/>
                <a:cs typeface="Times New Roman" panose="02020603050405020304" pitchFamily="18" charset="0"/>
                <a:hlinkClick r:id="rId4"/>
              </a:rPr>
              <a:t>https://assets.publishing.service.gov.uk/media/5a7cba8c40f0b6629523b727/asbos9.pdf</a:t>
            </a:r>
            <a:r>
              <a:rPr lang="en-GB" sz="5600" kern="100" dirty="0">
                <a:effectLst/>
                <a:ea typeface="Calibri" panose="020F0502020204030204" pitchFamily="34" charset="0"/>
                <a:cs typeface="Times New Roman" panose="02020603050405020304" pitchFamily="18" charset="0"/>
              </a:rPr>
              <a:t>. (Accessed: 21</a:t>
            </a:r>
            <a:r>
              <a:rPr lang="en-GB" sz="5600" kern="100" baseline="30000" dirty="0">
                <a:effectLst/>
                <a:ea typeface="Calibri" panose="020F0502020204030204" pitchFamily="34" charset="0"/>
                <a:cs typeface="Times New Roman" panose="02020603050405020304" pitchFamily="18" charset="0"/>
              </a:rPr>
              <a:t>st</a:t>
            </a:r>
            <a:r>
              <a:rPr lang="en-GB" sz="5600" kern="100" dirty="0">
                <a:effectLst/>
                <a:ea typeface="Calibri" panose="020F0502020204030204" pitchFamily="34" charset="0"/>
                <a:cs typeface="Times New Roman" panose="02020603050405020304" pitchFamily="18" charset="0"/>
              </a:rPr>
              <a:t> October 2024).</a:t>
            </a:r>
          </a:p>
          <a:p>
            <a:pPr>
              <a:lnSpc>
                <a:spcPct val="107000"/>
              </a:lnSpc>
              <a:spcAft>
                <a:spcPts val="800"/>
              </a:spcAft>
            </a:pPr>
            <a:r>
              <a:rPr lang="en-GB" sz="5600" kern="100" dirty="0">
                <a:effectLst/>
                <a:ea typeface="Calibri" panose="020F0502020204030204" pitchFamily="34" charset="0"/>
                <a:cs typeface="Times New Roman" panose="02020603050405020304" pitchFamily="18" charset="0"/>
              </a:rPr>
              <a:t>-Hampshire (2024). </a:t>
            </a:r>
            <a:r>
              <a:rPr lang="en-GB" sz="5600" i="1" kern="100" dirty="0">
                <a:effectLst/>
                <a:ea typeface="Calibri" panose="020F0502020204030204" pitchFamily="34" charset="0"/>
                <a:cs typeface="Times New Roman" panose="02020603050405020304" pitchFamily="18" charset="0"/>
              </a:rPr>
              <a:t>Anti-social behaviour- think twice</a:t>
            </a:r>
            <a:r>
              <a:rPr lang="en-GB" sz="5600" kern="100" dirty="0">
                <a:effectLst/>
                <a:ea typeface="Calibri" panose="020F0502020204030204" pitchFamily="34" charset="0"/>
                <a:cs typeface="Times New Roman" panose="02020603050405020304" pitchFamily="18" charset="0"/>
              </a:rPr>
              <a:t>. PCC for Hampshire. </a:t>
            </a:r>
            <a:r>
              <a:rPr lang="en-GB" sz="5600" u="sng" kern="100" dirty="0">
                <a:solidFill>
                  <a:srgbClr val="0563C1"/>
                </a:solidFill>
                <a:effectLst/>
                <a:ea typeface="Calibri" panose="020F0502020204030204" pitchFamily="34" charset="0"/>
                <a:cs typeface="Times New Roman" panose="02020603050405020304" pitchFamily="18" charset="0"/>
                <a:hlinkClick r:id="rId5"/>
              </a:rPr>
              <a:t>https://www.hampshire-pcc.gov.uk/campaigns/asb-think-twice</a:t>
            </a:r>
            <a:r>
              <a:rPr lang="en-GB" sz="5600" kern="100" dirty="0">
                <a:effectLst/>
                <a:ea typeface="Calibri" panose="020F0502020204030204" pitchFamily="34" charset="0"/>
                <a:cs typeface="Times New Roman" panose="02020603050405020304" pitchFamily="18" charset="0"/>
              </a:rPr>
              <a:t>. (Accessed: 21</a:t>
            </a:r>
            <a:r>
              <a:rPr lang="en-GB" sz="5600" kern="100" baseline="30000" dirty="0">
                <a:effectLst/>
                <a:ea typeface="Calibri" panose="020F0502020204030204" pitchFamily="34" charset="0"/>
                <a:cs typeface="Times New Roman" panose="02020603050405020304" pitchFamily="18" charset="0"/>
              </a:rPr>
              <a:t>st</a:t>
            </a:r>
            <a:r>
              <a:rPr lang="en-GB" sz="5600" kern="100" dirty="0">
                <a:effectLst/>
                <a:ea typeface="Calibri" panose="020F0502020204030204" pitchFamily="34" charset="0"/>
                <a:cs typeface="Times New Roman" panose="02020603050405020304" pitchFamily="18" charset="0"/>
              </a:rPr>
              <a:t> October 2024).</a:t>
            </a:r>
          </a:p>
          <a:p>
            <a:pPr>
              <a:lnSpc>
                <a:spcPct val="107000"/>
              </a:lnSpc>
              <a:spcAft>
                <a:spcPts val="800"/>
              </a:spcAft>
            </a:pPr>
            <a:r>
              <a:rPr lang="en-GB" sz="5600" kern="100" dirty="0">
                <a:effectLst/>
                <a:ea typeface="Calibri" panose="020F0502020204030204" pitchFamily="34" charset="0"/>
                <a:cs typeface="Times New Roman" panose="02020603050405020304" pitchFamily="18" charset="0"/>
              </a:rPr>
              <a:t>-House of Commons (2007). </a:t>
            </a:r>
            <a:r>
              <a:rPr lang="en-GB" sz="5600" i="1" kern="100" dirty="0">
                <a:effectLst/>
                <a:ea typeface="Calibri" panose="020F0502020204030204" pitchFamily="34" charset="0"/>
                <a:cs typeface="Times New Roman" panose="02020603050405020304" pitchFamily="18" charset="0"/>
              </a:rPr>
              <a:t>Tackling anti-social behaviour</a:t>
            </a:r>
            <a:r>
              <a:rPr lang="en-GB" sz="5600" kern="100" dirty="0">
                <a:effectLst/>
                <a:ea typeface="Calibri" panose="020F0502020204030204" pitchFamily="34" charset="0"/>
                <a:cs typeface="Times New Roman" panose="02020603050405020304" pitchFamily="18" charset="0"/>
              </a:rPr>
              <a:t>. Available at: </a:t>
            </a:r>
            <a:r>
              <a:rPr lang="en-GB" sz="5600" u="sng" kern="100" dirty="0">
                <a:solidFill>
                  <a:srgbClr val="0563C1"/>
                </a:solidFill>
                <a:effectLst/>
                <a:ea typeface="Calibri" panose="020F0502020204030204" pitchFamily="34" charset="0"/>
                <a:cs typeface="Times New Roman" panose="02020603050405020304" pitchFamily="18" charset="0"/>
                <a:hlinkClick r:id="rId6"/>
              </a:rPr>
              <a:t>https://publications.parliament.uk/pa/cm200607/cmselect/cmpubacc/246/246.pdf</a:t>
            </a:r>
            <a:r>
              <a:rPr lang="en-GB" sz="5600" kern="100" dirty="0">
                <a:effectLst/>
                <a:ea typeface="Calibri" panose="020F0502020204030204" pitchFamily="34" charset="0"/>
                <a:cs typeface="Times New Roman" panose="02020603050405020304" pitchFamily="18" charset="0"/>
              </a:rPr>
              <a:t> (Accessed: 10</a:t>
            </a:r>
            <a:r>
              <a:rPr lang="en-GB" sz="5600" kern="100" baseline="30000" dirty="0">
                <a:effectLst/>
                <a:ea typeface="Calibri" panose="020F0502020204030204" pitchFamily="34" charset="0"/>
                <a:cs typeface="Times New Roman" panose="02020603050405020304" pitchFamily="18" charset="0"/>
              </a:rPr>
              <a:t>th</a:t>
            </a:r>
            <a:r>
              <a:rPr lang="en-GB" sz="5600" kern="100" dirty="0">
                <a:effectLst/>
                <a:ea typeface="Calibri" panose="020F0502020204030204" pitchFamily="34" charset="0"/>
                <a:cs typeface="Times New Roman" panose="02020603050405020304" pitchFamily="18" charset="0"/>
              </a:rPr>
              <a:t> November 2024).</a:t>
            </a:r>
          </a:p>
          <a:p>
            <a:pPr>
              <a:lnSpc>
                <a:spcPct val="107000"/>
              </a:lnSpc>
              <a:spcAft>
                <a:spcPts val="800"/>
              </a:spcAft>
            </a:pPr>
            <a:r>
              <a:rPr lang="en-GB" sz="5600" kern="100" dirty="0">
                <a:effectLst/>
                <a:ea typeface="Calibri" panose="020F0502020204030204" pitchFamily="34" charset="0"/>
                <a:cs typeface="Times New Roman" panose="02020603050405020304" pitchFamily="18" charset="0"/>
              </a:rPr>
              <a:t>-Legislation.gov.uk (2003). </a:t>
            </a:r>
            <a:r>
              <a:rPr lang="en-GB" sz="5600" i="1" kern="100" dirty="0">
                <a:effectLst/>
                <a:ea typeface="Calibri" panose="020F0502020204030204" pitchFamily="34" charset="0"/>
                <a:cs typeface="Times New Roman" panose="02020603050405020304" pitchFamily="18" charset="0"/>
              </a:rPr>
              <a:t>Anti-social behaviour act 2003. </a:t>
            </a:r>
            <a:r>
              <a:rPr lang="en-GB" sz="5600" kern="100" dirty="0">
                <a:effectLst/>
                <a:ea typeface="Calibri" panose="020F0502020204030204" pitchFamily="34" charset="0"/>
                <a:cs typeface="Times New Roman" panose="02020603050405020304" pitchFamily="18" charset="0"/>
              </a:rPr>
              <a:t>Legislation.gov.uk. Available at: </a:t>
            </a:r>
            <a:r>
              <a:rPr lang="en-GB" sz="5600" u="sng" kern="100" dirty="0">
                <a:solidFill>
                  <a:srgbClr val="0563C1"/>
                </a:solidFill>
                <a:effectLst/>
                <a:ea typeface="Calibri" panose="020F0502020204030204" pitchFamily="34" charset="0"/>
                <a:cs typeface="Times New Roman" panose="02020603050405020304" pitchFamily="18" charset="0"/>
                <a:hlinkClick r:id="rId7"/>
              </a:rPr>
              <a:t>https://www.legislation.gov.uk/ukpga/2003/38/contents</a:t>
            </a:r>
            <a:r>
              <a:rPr lang="en-GB" sz="5600" kern="100" dirty="0">
                <a:effectLst/>
                <a:ea typeface="Calibri" panose="020F0502020204030204" pitchFamily="34" charset="0"/>
                <a:cs typeface="Times New Roman" panose="02020603050405020304" pitchFamily="18" charset="0"/>
              </a:rPr>
              <a:t> (Accessed: 29</a:t>
            </a:r>
            <a:r>
              <a:rPr lang="en-GB" sz="5600" kern="100" baseline="30000" dirty="0">
                <a:effectLst/>
                <a:ea typeface="Calibri" panose="020F0502020204030204" pitchFamily="34" charset="0"/>
                <a:cs typeface="Times New Roman" panose="02020603050405020304" pitchFamily="18" charset="0"/>
              </a:rPr>
              <a:t>th</a:t>
            </a:r>
            <a:r>
              <a:rPr lang="en-GB" sz="5600" kern="100" dirty="0">
                <a:effectLst/>
                <a:ea typeface="Calibri" panose="020F0502020204030204" pitchFamily="34" charset="0"/>
                <a:cs typeface="Times New Roman" panose="02020603050405020304" pitchFamily="18" charset="0"/>
              </a:rPr>
              <a:t> October 2024).</a:t>
            </a:r>
          </a:p>
          <a:p>
            <a:pPr>
              <a:lnSpc>
                <a:spcPct val="107000"/>
              </a:lnSpc>
              <a:spcAft>
                <a:spcPts val="800"/>
              </a:spcAft>
            </a:pPr>
            <a:r>
              <a:rPr lang="en-GB" sz="5600" kern="100" dirty="0">
                <a:effectLst/>
                <a:ea typeface="Calibri" panose="020F0502020204030204" pitchFamily="34" charset="0"/>
                <a:cs typeface="Times New Roman" panose="02020603050405020304" pitchFamily="18" charset="0"/>
              </a:rPr>
              <a:t>-Resolve (2023). </a:t>
            </a:r>
            <a:r>
              <a:rPr lang="en-GB" sz="5600" i="1" kern="100" dirty="0">
                <a:effectLst/>
                <a:ea typeface="Calibri" panose="020F0502020204030204" pitchFamily="34" charset="0"/>
                <a:cs typeface="Times New Roman" panose="02020603050405020304" pitchFamily="18" charset="0"/>
              </a:rPr>
              <a:t>Making communities safer</a:t>
            </a:r>
            <a:r>
              <a:rPr lang="en-GB" sz="5600" kern="100" dirty="0">
                <a:effectLst/>
                <a:ea typeface="Calibri" panose="020F0502020204030204" pitchFamily="34" charset="0"/>
                <a:cs typeface="Times New Roman" panose="02020603050405020304" pitchFamily="18" charset="0"/>
              </a:rPr>
              <a:t>. Available at: </a:t>
            </a:r>
            <a:r>
              <a:rPr lang="en-GB" sz="5600" u="sng" kern="100" dirty="0">
                <a:solidFill>
                  <a:srgbClr val="0563C1"/>
                </a:solidFill>
                <a:effectLst/>
                <a:ea typeface="Calibri" panose="020F0502020204030204" pitchFamily="34" charset="0"/>
                <a:cs typeface="Times New Roman" panose="02020603050405020304" pitchFamily="18" charset="0"/>
                <a:hlinkClick r:id="rId8"/>
              </a:rPr>
              <a:t>https://www.resolveuk.org.uk/images/YouGov.pdf</a:t>
            </a:r>
            <a:r>
              <a:rPr lang="en-GB" sz="5600" kern="100" dirty="0">
                <a:effectLst/>
                <a:ea typeface="Calibri" panose="020F0502020204030204" pitchFamily="34" charset="0"/>
                <a:cs typeface="Times New Roman" panose="02020603050405020304" pitchFamily="18" charset="0"/>
              </a:rPr>
              <a:t> (Accessed: 9</a:t>
            </a:r>
            <a:r>
              <a:rPr lang="en-GB" sz="5600" kern="100" baseline="30000" dirty="0">
                <a:effectLst/>
                <a:ea typeface="Calibri" panose="020F0502020204030204" pitchFamily="34" charset="0"/>
                <a:cs typeface="Times New Roman" panose="02020603050405020304" pitchFamily="18" charset="0"/>
              </a:rPr>
              <a:t>th</a:t>
            </a:r>
            <a:r>
              <a:rPr lang="en-GB" sz="5600" kern="100" dirty="0">
                <a:effectLst/>
                <a:ea typeface="Calibri" panose="020F0502020204030204" pitchFamily="34" charset="0"/>
                <a:cs typeface="Times New Roman" panose="02020603050405020304" pitchFamily="18" charset="0"/>
              </a:rPr>
              <a:t> November 2024).</a:t>
            </a:r>
            <a:endParaRPr lang="en-GB" dirty="0">
              <a:ea typeface="+mn-lt"/>
              <a:cs typeface="+mn-lt"/>
              <a:hlinkClick r:id="rId9"/>
            </a:endParaRPr>
          </a:p>
          <a:p>
            <a:pPr marL="0" indent="0">
              <a:buNone/>
            </a:pPr>
            <a:endParaRPr lang="en-GB" dirty="0">
              <a:ea typeface="+mn-lt"/>
              <a:cs typeface="+mn-lt"/>
              <a:hlinkClick r:id="rId9"/>
            </a:endParaRPr>
          </a:p>
          <a:p>
            <a:pPr marL="0" indent="0">
              <a:buNone/>
            </a:pPr>
            <a:endParaRPr lang="en-GB" dirty="0">
              <a:ea typeface="+mn-lt"/>
              <a:cs typeface="+mn-lt"/>
              <a:hlinkClick r:id="rId9"/>
            </a:endParaRPr>
          </a:p>
          <a:p>
            <a:pPr marL="0" indent="0">
              <a:buNone/>
            </a:pP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24641654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0F4CB-54AC-7E81-C64A-BCE5AA9242DB}"/>
              </a:ext>
            </a:extLst>
          </p:cNvPr>
          <p:cNvSpPr>
            <a:spLocks noGrp="1"/>
          </p:cNvSpPr>
          <p:nvPr>
            <p:ph type="title"/>
          </p:nvPr>
        </p:nvSpPr>
        <p:spPr/>
        <p:txBody>
          <a:bodyPr/>
          <a:lstStyle/>
          <a:p>
            <a:r>
              <a:rPr lang="en-GB" dirty="0"/>
              <a:t>Referencing</a:t>
            </a:r>
          </a:p>
        </p:txBody>
      </p:sp>
      <p:sp>
        <p:nvSpPr>
          <p:cNvPr id="3" name="Content Placeholder 2">
            <a:extLst>
              <a:ext uri="{FF2B5EF4-FFF2-40B4-BE49-F238E27FC236}">
                <a16:creationId xmlns:a16="http://schemas.microsoft.com/office/drawing/2014/main" id="{3883966E-EFF9-FD7F-6358-9CCFCBD2D100}"/>
              </a:ext>
            </a:extLst>
          </p:cNvPr>
          <p:cNvSpPr>
            <a:spLocks noGrp="1"/>
          </p:cNvSpPr>
          <p:nvPr>
            <p:ph idx="1"/>
          </p:nvPr>
        </p:nvSpPr>
        <p:spPr/>
        <p:txBody>
          <a:bodyPr>
            <a:normAutofit fontScale="92500"/>
          </a:bodyPr>
          <a:lstStyle/>
          <a:p>
            <a:pPr>
              <a:lnSpc>
                <a:spcPct val="107000"/>
              </a:lnSpc>
              <a:spcAft>
                <a:spcPts val="800"/>
              </a:spcAft>
            </a:pPr>
            <a:r>
              <a:rPr lang="en-GB" sz="1600" kern="100" dirty="0">
                <a:effectLst/>
                <a:ea typeface="Calibri" panose="020F0502020204030204" pitchFamily="34" charset="0"/>
                <a:cs typeface="Times New Roman" panose="02020603050405020304" pitchFamily="18" charset="0"/>
              </a:rPr>
              <a:t>-Resolve (2023). </a:t>
            </a:r>
            <a:r>
              <a:rPr lang="en-GB" sz="1600" i="1" kern="100" dirty="0">
                <a:effectLst/>
                <a:ea typeface="Calibri" panose="020F0502020204030204" pitchFamily="34" charset="0"/>
                <a:cs typeface="Times New Roman" panose="02020603050405020304" pitchFamily="18" charset="0"/>
              </a:rPr>
              <a:t>Making communities safer</a:t>
            </a:r>
            <a:r>
              <a:rPr lang="en-GB" sz="1600" kern="100" dirty="0">
                <a:effectLst/>
                <a:ea typeface="Calibri" panose="020F0502020204030204" pitchFamily="34" charset="0"/>
                <a:cs typeface="Times New Roman" panose="02020603050405020304" pitchFamily="18" charset="0"/>
              </a:rPr>
              <a:t>. Available at: </a:t>
            </a:r>
            <a:r>
              <a:rPr lang="en-GB" sz="1600" u="sng" kern="100" dirty="0">
                <a:solidFill>
                  <a:srgbClr val="0563C1"/>
                </a:solidFill>
                <a:effectLst/>
                <a:ea typeface="Calibri" panose="020F0502020204030204" pitchFamily="34" charset="0"/>
                <a:cs typeface="Times New Roman" panose="02020603050405020304" pitchFamily="18" charset="0"/>
                <a:hlinkClick r:id="rId2"/>
              </a:rPr>
              <a:t>https://www.resolveuk.org.uk/images/YouGov.pdf</a:t>
            </a:r>
            <a:r>
              <a:rPr lang="en-GB" sz="1600" kern="100" dirty="0">
                <a:effectLst/>
                <a:ea typeface="Calibri" panose="020F0502020204030204" pitchFamily="34" charset="0"/>
                <a:cs typeface="Times New Roman" panose="02020603050405020304" pitchFamily="18" charset="0"/>
              </a:rPr>
              <a:t> (Accessed: 9</a:t>
            </a:r>
            <a:r>
              <a:rPr lang="en-GB" sz="1600" kern="100" baseline="30000" dirty="0">
                <a:effectLst/>
                <a:ea typeface="Calibri" panose="020F0502020204030204" pitchFamily="34" charset="0"/>
                <a:cs typeface="Times New Roman" panose="02020603050405020304" pitchFamily="18" charset="0"/>
              </a:rPr>
              <a:t>th</a:t>
            </a:r>
            <a:r>
              <a:rPr lang="en-GB" sz="1600" kern="100" dirty="0">
                <a:effectLst/>
                <a:ea typeface="Calibri" panose="020F0502020204030204" pitchFamily="34" charset="0"/>
                <a:cs typeface="Times New Roman" panose="02020603050405020304" pitchFamily="18" charset="0"/>
              </a:rPr>
              <a:t> November 2024).</a:t>
            </a:r>
          </a:p>
          <a:p>
            <a:pPr>
              <a:lnSpc>
                <a:spcPct val="107000"/>
              </a:lnSpc>
              <a:spcAft>
                <a:spcPts val="800"/>
              </a:spcAft>
            </a:pPr>
            <a:r>
              <a:rPr lang="en-GB" sz="1600" kern="100" dirty="0">
                <a:effectLst/>
                <a:ea typeface="Calibri" panose="020F0502020204030204" pitchFamily="34" charset="0"/>
                <a:cs typeface="Times New Roman" panose="02020603050405020304" pitchFamily="18" charset="0"/>
              </a:rPr>
              <a:t>-Shelter England (2023). </a:t>
            </a:r>
            <a:r>
              <a:rPr lang="en-GB" sz="1600" i="1" kern="100" dirty="0">
                <a:effectLst/>
                <a:ea typeface="Calibri" panose="020F0502020204030204" pitchFamily="34" charset="0"/>
                <a:cs typeface="Times New Roman" panose="02020603050405020304" pitchFamily="18" charset="0"/>
              </a:rPr>
              <a:t>Legal remedies for occupiers dealing with antisocial behaviour</a:t>
            </a:r>
            <a:r>
              <a:rPr lang="en-GB" sz="1600" kern="100" dirty="0">
                <a:effectLst/>
                <a:ea typeface="Calibri" panose="020F0502020204030204" pitchFamily="34" charset="0"/>
                <a:cs typeface="Times New Roman" panose="02020603050405020304" pitchFamily="18" charset="0"/>
              </a:rPr>
              <a:t>. Available at: </a:t>
            </a:r>
            <a:r>
              <a:rPr lang="en-GB" sz="1600" u="sng" kern="100" dirty="0">
                <a:solidFill>
                  <a:srgbClr val="0563C1"/>
                </a:solidFill>
                <a:effectLst/>
                <a:ea typeface="Calibri" panose="020F0502020204030204" pitchFamily="34" charset="0"/>
                <a:cs typeface="Times New Roman" panose="02020603050405020304" pitchFamily="18" charset="0"/>
                <a:hlinkClick r:id="rId3"/>
              </a:rPr>
              <a:t>https://england.shelter.org.uk/professional_resources/legal/housing_conditions/nuisance_and_asb/legal_remedies_for_occupiers_dealing_with_antisocial_behaviour</a:t>
            </a:r>
            <a:r>
              <a:rPr lang="en-GB" sz="1600" kern="100" dirty="0">
                <a:effectLst/>
                <a:ea typeface="Calibri" panose="020F0502020204030204" pitchFamily="34" charset="0"/>
                <a:cs typeface="Times New Roman" panose="02020603050405020304" pitchFamily="18" charset="0"/>
              </a:rPr>
              <a:t> (Accessed: 7</a:t>
            </a:r>
            <a:r>
              <a:rPr lang="en-GB" sz="1600" kern="100" baseline="30000" dirty="0">
                <a:effectLst/>
                <a:ea typeface="Calibri" panose="020F0502020204030204" pitchFamily="34" charset="0"/>
                <a:cs typeface="Times New Roman" panose="02020603050405020304" pitchFamily="18" charset="0"/>
              </a:rPr>
              <a:t>th</a:t>
            </a:r>
            <a:r>
              <a:rPr lang="en-GB" sz="1600" kern="100" dirty="0">
                <a:effectLst/>
                <a:ea typeface="Calibri" panose="020F0502020204030204" pitchFamily="34" charset="0"/>
                <a:cs typeface="Times New Roman" panose="02020603050405020304" pitchFamily="18" charset="0"/>
              </a:rPr>
              <a:t> November 2024).</a:t>
            </a:r>
          </a:p>
          <a:p>
            <a:pPr>
              <a:lnSpc>
                <a:spcPct val="107000"/>
              </a:lnSpc>
              <a:spcAft>
                <a:spcPts val="800"/>
              </a:spcAft>
            </a:pPr>
            <a:r>
              <a:rPr lang="en-GB" sz="1600" i="1" kern="100" dirty="0">
                <a:effectLst/>
                <a:ea typeface="Calibri" panose="020F0502020204030204" pitchFamily="34" charset="0"/>
                <a:cs typeface="Times New Roman" panose="02020603050405020304" pitchFamily="18" charset="0"/>
              </a:rPr>
              <a:t>-</a:t>
            </a:r>
            <a:r>
              <a:rPr lang="en-GB" sz="1600" kern="100" dirty="0">
                <a:effectLst/>
                <a:ea typeface="Calibri" panose="020F0502020204030204" pitchFamily="34" charset="0"/>
                <a:cs typeface="Times New Roman" panose="02020603050405020304" pitchFamily="18" charset="0"/>
              </a:rPr>
              <a:t>UK Parliament (2023). </a:t>
            </a:r>
            <a:r>
              <a:rPr lang="en-GB" sz="1600" i="1" kern="100" dirty="0">
                <a:effectLst/>
                <a:ea typeface="Calibri" panose="020F0502020204030204" pitchFamily="34" charset="0"/>
                <a:cs typeface="Times New Roman" panose="02020603050405020304" pitchFamily="18" charset="0"/>
              </a:rPr>
              <a:t>Watchmen and constables</a:t>
            </a:r>
            <a:r>
              <a:rPr lang="en-GB" sz="1600" kern="100" dirty="0">
                <a:effectLst/>
                <a:ea typeface="Calibri" panose="020F0502020204030204" pitchFamily="34" charset="0"/>
                <a:cs typeface="Times New Roman" panose="02020603050405020304" pitchFamily="18" charset="0"/>
              </a:rPr>
              <a:t>. Available at: </a:t>
            </a:r>
            <a:r>
              <a:rPr lang="en-GB" sz="1600" u="sng" kern="100" dirty="0">
                <a:solidFill>
                  <a:srgbClr val="0563C1"/>
                </a:solidFill>
                <a:effectLst/>
                <a:ea typeface="Calibri" panose="020F0502020204030204" pitchFamily="34" charset="0"/>
                <a:cs typeface="Times New Roman" panose="02020603050405020304" pitchFamily="18" charset="0"/>
                <a:hlinkClick r:id="rId4"/>
              </a:rPr>
              <a:t>https://www.parliament.uk/about/living-heritage/transformingsociety/laworder/policeprisons/overview/watchmenconstables/</a:t>
            </a:r>
            <a:r>
              <a:rPr lang="en-GB" sz="1600" kern="100" dirty="0">
                <a:effectLst/>
                <a:ea typeface="Calibri" panose="020F0502020204030204" pitchFamily="34" charset="0"/>
                <a:cs typeface="Times New Roman" panose="02020603050405020304" pitchFamily="18" charset="0"/>
              </a:rPr>
              <a:t> (Accessed: 9</a:t>
            </a:r>
            <a:r>
              <a:rPr lang="en-GB" sz="1600" kern="100" baseline="30000" dirty="0">
                <a:effectLst/>
                <a:ea typeface="Calibri" panose="020F0502020204030204" pitchFamily="34" charset="0"/>
                <a:cs typeface="Times New Roman" panose="02020603050405020304" pitchFamily="18" charset="0"/>
              </a:rPr>
              <a:t>th</a:t>
            </a:r>
            <a:r>
              <a:rPr lang="en-GB" sz="1600" kern="100" dirty="0">
                <a:effectLst/>
                <a:ea typeface="Calibri" panose="020F0502020204030204" pitchFamily="34" charset="0"/>
                <a:cs typeface="Times New Roman" panose="02020603050405020304" pitchFamily="18" charset="0"/>
              </a:rPr>
              <a:t> November 2024).</a:t>
            </a:r>
          </a:p>
          <a:p>
            <a:pPr>
              <a:lnSpc>
                <a:spcPct val="107000"/>
              </a:lnSpc>
              <a:spcAft>
                <a:spcPts val="800"/>
              </a:spcAft>
            </a:pPr>
            <a:r>
              <a:rPr lang="en-GB" sz="1600" i="1" kern="100" dirty="0">
                <a:effectLst/>
                <a:ea typeface="Calibri" panose="020F0502020204030204" pitchFamily="34" charset="0"/>
                <a:cs typeface="Times New Roman" panose="02020603050405020304" pitchFamily="18" charset="0"/>
              </a:rPr>
              <a:t>-</a:t>
            </a:r>
            <a:r>
              <a:rPr lang="en-GB" sz="1600" kern="100" dirty="0">
                <a:effectLst/>
                <a:ea typeface="Calibri" panose="020F0502020204030204" pitchFamily="34" charset="0"/>
                <a:cs typeface="Times New Roman" panose="02020603050405020304" pitchFamily="18" charset="0"/>
              </a:rPr>
              <a:t>Victim Support (2021). </a:t>
            </a:r>
            <a:r>
              <a:rPr lang="en-GB" sz="1600" i="1" kern="100" dirty="0">
                <a:effectLst/>
                <a:ea typeface="Calibri" panose="020F0502020204030204" pitchFamily="34" charset="0"/>
                <a:cs typeface="Times New Roman" panose="02020603050405020304" pitchFamily="18" charset="0"/>
              </a:rPr>
              <a:t>History. Available at: </a:t>
            </a:r>
            <a:r>
              <a:rPr lang="en-GB" sz="1600" i="1" u="sng" kern="100" dirty="0">
                <a:solidFill>
                  <a:srgbClr val="0563C1"/>
                </a:solidFill>
                <a:effectLst/>
                <a:ea typeface="Calibri" panose="020F0502020204030204" pitchFamily="34" charset="0"/>
                <a:cs typeface="Times New Roman" panose="02020603050405020304" pitchFamily="18" charset="0"/>
                <a:hlinkClick r:id="rId5"/>
              </a:rPr>
              <a:t>https://www.victimsupport.org.uk/more-us/about-us/history/#:~:text=The%20first%20Victim%20Support%20scheme,least%20one%20Victim%20Support%20scheme</a:t>
            </a:r>
            <a:r>
              <a:rPr lang="en-GB" sz="1600" i="1" kern="100" dirty="0">
                <a:effectLst/>
                <a:ea typeface="Calibri" panose="020F0502020204030204" pitchFamily="34" charset="0"/>
                <a:cs typeface="Times New Roman" panose="02020603050405020304" pitchFamily="18" charset="0"/>
              </a:rPr>
              <a:t>. </a:t>
            </a:r>
            <a:r>
              <a:rPr lang="en-GB" sz="1600" kern="100" dirty="0">
                <a:effectLst/>
                <a:ea typeface="Calibri" panose="020F0502020204030204" pitchFamily="34" charset="0"/>
                <a:cs typeface="Times New Roman" panose="02020603050405020304" pitchFamily="18" charset="0"/>
              </a:rPr>
              <a:t>(Accessed: 9</a:t>
            </a:r>
            <a:r>
              <a:rPr lang="en-GB" sz="1600" kern="100" baseline="30000" dirty="0">
                <a:effectLst/>
                <a:ea typeface="Calibri" panose="020F0502020204030204" pitchFamily="34" charset="0"/>
                <a:cs typeface="Times New Roman" panose="02020603050405020304" pitchFamily="18" charset="0"/>
              </a:rPr>
              <a:t>th</a:t>
            </a:r>
            <a:r>
              <a:rPr lang="en-GB" sz="1600" kern="100" dirty="0">
                <a:effectLst/>
                <a:ea typeface="Calibri" panose="020F0502020204030204" pitchFamily="34" charset="0"/>
                <a:cs typeface="Times New Roman" panose="02020603050405020304" pitchFamily="18" charset="0"/>
              </a:rPr>
              <a:t> November 2024).</a:t>
            </a:r>
          </a:p>
          <a:p>
            <a:endParaRPr lang="en-GB" dirty="0"/>
          </a:p>
        </p:txBody>
      </p:sp>
      <p:sp>
        <p:nvSpPr>
          <p:cNvPr id="4" name="Date Placeholder 3">
            <a:extLst>
              <a:ext uri="{FF2B5EF4-FFF2-40B4-BE49-F238E27FC236}">
                <a16:creationId xmlns:a16="http://schemas.microsoft.com/office/drawing/2014/main" id="{D2B1BC5C-BC37-723C-8D20-723323FDBFBB}"/>
              </a:ext>
            </a:extLst>
          </p:cNvPr>
          <p:cNvSpPr>
            <a:spLocks noGrp="1"/>
          </p:cNvSpPr>
          <p:nvPr>
            <p:ph type="dt" sz="half" idx="10"/>
          </p:nvPr>
        </p:nvSpPr>
        <p:spPr/>
        <p:txBody>
          <a:bodyPr/>
          <a:lstStyle/>
          <a:p>
            <a:pPr rtl="0"/>
            <a:fld id="{6AF379E8-AC6C-43B9-9222-BDF0AF9336F0}" type="datetime1">
              <a:rPr lang="en-US" smtClean="0"/>
              <a:t>11/12/2024</a:t>
            </a:fld>
            <a:endParaRPr lang="en-US" dirty="0"/>
          </a:p>
        </p:txBody>
      </p:sp>
    </p:spTree>
    <p:extLst>
      <p:ext uri="{BB962C8B-B14F-4D97-AF65-F5344CB8AC3E}">
        <p14:creationId xmlns:p14="http://schemas.microsoft.com/office/powerpoint/2010/main" val="415884865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ffice_41799139_TF78438558" id="{0BED6512-3D0D-4F75-AB59-5444160ED234}" vid="{29214CBE-E8BC-4FF0-A7D0-03F1D5557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{5F535FBB-93EF-47C7-AE6C-06FAD93F95D1}tf78438558_win32</Template>
  <TotalTime>978</TotalTime>
  <Words>1040</Words>
  <Application>Microsoft Office PowerPoint</Application>
  <PresentationFormat>Widescreen</PresentationFormat>
  <Paragraphs>61</Paragraphs>
  <Slides>10</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Garamond</vt:lpstr>
      <vt:lpstr>SavonVTI</vt:lpstr>
      <vt:lpstr>Anti-Social Behaviour and Crime: can history inform the future?</vt:lpstr>
      <vt:lpstr>Contents Page</vt:lpstr>
      <vt:lpstr>The history of anti social behaviour and how it’s policed in the present</vt:lpstr>
      <vt:lpstr>How has anti-social behaviour changed, and what are the present challenges in policing it? </vt:lpstr>
      <vt:lpstr>The Change in anti-social behaviour</vt:lpstr>
      <vt:lpstr>Community Impact</vt:lpstr>
      <vt:lpstr>How does Anti-Social behaviour challenge policing?</vt:lpstr>
      <vt:lpstr>Summary</vt:lpstr>
      <vt:lpstr>Referencing</vt:lpstr>
      <vt:lpstr>Referencing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Aidan Rooney</dc:creator>
  <cp:lastModifiedBy>Aidan Rooney</cp:lastModifiedBy>
  <cp:revision>7</cp:revision>
  <dcterms:created xsi:type="dcterms:W3CDTF">2024-10-14T08:09:59Z</dcterms:created>
  <dcterms:modified xsi:type="dcterms:W3CDTF">2024-11-12T15:02:29Z</dcterms:modified>
</cp:coreProperties>
</file>