
<file path=[Content_Types].xml><?xml version="1.0" encoding="utf-8"?>
<Types xmlns="http://schemas.openxmlformats.org/package/2006/content-types">
  <Default Extension="jpeg" ContentType="image/jpeg"/>
  <Default Extension="MOV" ContentType="video/quicktime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58" y="1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107A8-5A00-9119-279B-EBF6CE4F36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231DE4-9F01-663F-DD4D-19BEE36140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B60A1A-A307-E6F2-347E-143C0980C5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EECC4-21DC-4391-B8ED-B536C26E31CA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DEF40C-1605-278A-EEE2-EF9C06420D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A7F100-A74A-74DC-033E-587172B96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99999-602C-4AC8-B3F9-9D4EABC7EC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3009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477550-194E-3FF7-8318-28662AC56C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8B5D97-7C39-1566-8180-2640BE9AB4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C22036-AFCC-F0C7-CF53-12885191B9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EECC4-21DC-4391-B8ED-B536C26E31CA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385DAF-6948-1C5E-1D17-31FEF9D02C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ED0940-16E3-4EC3-BCE6-C14F800419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99999-602C-4AC8-B3F9-9D4EABC7EC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8460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153C5C-6C92-AB36-4D0E-7DEA9788F1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818EF3-EA07-06D6-6B83-02D8047585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2D7617-94C0-295F-3188-8A648AC433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EECC4-21DC-4391-B8ED-B536C26E31CA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B08E7A-5B37-D2C6-BC72-A5D7EAC4B5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997419-D74C-7C03-B8CF-7FDEDFFBE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99999-602C-4AC8-B3F9-9D4EABC7EC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74335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9E9DBE-B3F1-2D43-F05A-BD2AE0F26E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0D4009-DA8B-2B26-67FA-EB1539DC594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028D22-AA85-9B30-96C7-9FEDCD499B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B454A2-B462-2496-E3FC-6EC31551C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EECC4-21DC-4391-B8ED-B536C26E31CA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0C6B8F-434B-1CD1-2753-5C833B1E31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7F07FD-2B17-FE99-54DF-3C181A9B6C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99999-602C-4AC8-B3F9-9D4EABC7EC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03431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B77EF4-8DC5-D83B-6BB8-00AF8B36C0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74589D-A182-612F-3737-99F9C4B99D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546905-4B89-F7DD-A698-EE1AE5F4BB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2A603F6-7067-0B15-F5EB-3F019E2153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368F611-AECB-1AAE-7DC2-0B297DAAADD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0C0E0AF-374D-5751-C5E4-1C14C19171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EECC4-21DC-4391-B8ED-B536C26E31CA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F60FF93-0552-F14E-17B5-4B67773CD6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2E3B46-7B44-3702-E157-AB47160C50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99999-602C-4AC8-B3F9-9D4EABC7EC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9000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3E8178-E56C-C350-765E-84033F5B96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2FB8D3C-F6EF-2E6D-9429-839536859C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EECC4-21DC-4391-B8ED-B536C26E31CA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FFD4FA-F05C-A4F0-A273-7EB361EA19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AFF2CA-2B05-323E-720A-FB0955440A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99999-602C-4AC8-B3F9-9D4EABC7EC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63236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22CB9B4-A71B-1BBD-4319-541B98B059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EECC4-21DC-4391-B8ED-B536C26E31CA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C0E38CB-C0ED-5406-AE0E-F3E7E71C7C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4910DD-1769-972A-37E8-B4CAC977F6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99999-602C-4AC8-B3F9-9D4EABC7EC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63719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8B8877-D3F9-0A8B-8DE6-913E84E384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AD1E41-F475-C1BB-0800-DBD931F899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25D528-88E6-052B-387C-C21F06FA19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49FF13-590B-48AF-3798-47102CDF9A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EECC4-21DC-4391-B8ED-B536C26E31CA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6FD346-9C43-5F0F-65FF-EA49F73466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5A2CDA-204C-DE51-101E-AFCDB5265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99999-602C-4AC8-B3F9-9D4EABC7EC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23748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862014-7E3A-D7EC-E467-751E81CC73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7EBF40-70C7-A56A-E95A-EA6ADCFF9CA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192E62-A407-C26B-F427-0560A1427E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847260-D83C-66A3-0928-6450E5C374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EECC4-21DC-4391-B8ED-B536C26E31CA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2117B2-F758-BF05-64D5-9FFFE3C84D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55B2F-4F05-8D76-6B94-05486ECFD1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99999-602C-4AC8-B3F9-9D4EABC7EC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2541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327D30-BECE-EEE1-861C-32A064C062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9E4A4B-A92A-C777-A607-248A79684D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C1FFD3-DC10-8374-BDD8-4F1EE19B9B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EECC4-21DC-4391-B8ED-B536C26E31CA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F34731-69FD-86EE-AAB0-B6885254A4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D4A05D-0E42-2DE7-CC91-75E57DB2B5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99999-602C-4AC8-B3F9-9D4EABC7EC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98544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31503AC-E0BB-85F6-EA53-C370BF6BAC5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40F637-58E3-C277-03B7-202807ED951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DFFF83-F30E-20E3-C648-003DCC62A6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EECC4-21DC-4391-B8ED-B536C26E31CA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172971-9DAB-6738-304A-B35B5C03C5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702D5C-9252-8815-C8AE-0520AFCD2F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99999-602C-4AC8-B3F9-9D4EABC7EC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14864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AAC0F50-1ADE-8A5A-3133-56503E5DF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5F7119-FDF5-1B58-2DDC-03C2569CCE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490CB-4119-78F5-17EF-7DF98F7C43D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6EECC4-21DC-4391-B8ED-B536C26E31CA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B6A7A-B958-225E-684C-B686A4E4889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172A35-A201-C07C-8644-8EB2342CA56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099999-602C-4AC8-B3F9-9D4EABC7EC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4292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A94871E-96FC-4ADE-815B-41A636E34F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00C373-A41D-881B-4BCC-D02D1CD4DF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320040"/>
            <a:ext cx="6692827" cy="3892669"/>
          </a:xfrm>
        </p:spPr>
        <p:txBody>
          <a:bodyPr>
            <a:normAutofit/>
          </a:bodyPr>
          <a:lstStyle/>
          <a:p>
            <a:pPr algn="l"/>
            <a:r>
              <a:rPr lang="en-GB" sz="6600" dirty="0"/>
              <a:t>Maria </a:t>
            </a:r>
            <a:r>
              <a:rPr lang="en-GB" sz="6600" dirty="0" err="1"/>
              <a:t>Stanciu</a:t>
            </a:r>
            <a:r>
              <a:rPr lang="en-GB" sz="6600" dirty="0"/>
              <a:t> Italian 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56C390-BBCA-A0F2-B8D1-35A5247C09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631161"/>
            <a:ext cx="6692827" cy="1569486"/>
          </a:xfrm>
        </p:spPr>
        <p:txBody>
          <a:bodyPr>
            <a:normAutofit/>
          </a:bodyPr>
          <a:lstStyle/>
          <a:p>
            <a:pPr algn="l"/>
            <a:endParaRPr lang="en-GB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562" y="440926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Maria Stanciu Video">
            <a:hlinkClick r:id="" action="ppaction://media"/>
            <a:extLst>
              <a:ext uri="{FF2B5EF4-FFF2-40B4-BE49-F238E27FC236}">
                <a16:creationId xmlns:a16="http://schemas.microsoft.com/office/drawing/2014/main" id="{D2B7FF8B-2208-A533-5D04-7E81F6D21FA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42947" y="320040"/>
            <a:ext cx="3364562" cy="59814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2249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30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</Words>
  <Application>Microsoft Office PowerPoint</Application>
  <PresentationFormat>Widescreen</PresentationFormat>
  <Paragraphs>1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Maria Stanciu Italian Introduction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Maria Stanciu Italian Introduction</dc:title>
  <dc:creator>Lulzim Mendzici (2128512)</dc:creator>
  <cp:lastModifiedBy>Lulzim Mendzici (2128512)</cp:lastModifiedBy>
  <cp:revision>1</cp:revision>
  <dcterms:created xsi:type="dcterms:W3CDTF">2023-05-19T11:17:47Z</dcterms:created>
  <dcterms:modified xsi:type="dcterms:W3CDTF">2023-05-19T11:18:43Z</dcterms:modified>
</cp:coreProperties>
</file>