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6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D6CAEAF-97DC-53A2-15CA-752CD9EA1385}" v="849" dt="2025-12-30T15:29:24.741"/>
    <p1510:client id="{FC7EA69F-3C75-CC22-03D7-939D0DF39E77}" v="1224" dt="2025-12-28T16:20:47.08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nielle Hopkins (2519011)" userId="S::2519011@student.uwtsd.ac.uk::092f777e-07ca-4468-b6d2-7aa6c5210099" providerId="AD" clId="Web-{0C024CF9-DA92-8C1C-6BE9-1EE967555C34}"/>
    <pc:docChg chg="addSld modSld">
      <pc:chgData name="Danielle Hopkins (2519011)" userId="S::2519011@student.uwtsd.ac.uk::092f777e-07ca-4468-b6d2-7aa6c5210099" providerId="AD" clId="Web-{0C024CF9-DA92-8C1C-6BE9-1EE967555C34}" dt="2025-12-22T17:21:20.876" v="848" actId="14100"/>
      <pc:docMkLst>
        <pc:docMk/>
      </pc:docMkLst>
      <pc:sldChg chg="modSp">
        <pc:chgData name="Danielle Hopkins (2519011)" userId="S::2519011@student.uwtsd.ac.uk::092f777e-07ca-4468-b6d2-7aa6c5210099" providerId="AD" clId="Web-{0C024CF9-DA92-8C1C-6BE9-1EE967555C34}" dt="2025-12-22T15:59:32.387" v="211" actId="1076"/>
        <pc:sldMkLst>
          <pc:docMk/>
          <pc:sldMk cId="2264321633" sldId="258"/>
        </pc:sldMkLst>
        <pc:spChg chg="mod">
          <ac:chgData name="Danielle Hopkins (2519011)" userId="S::2519011@student.uwtsd.ac.uk::092f777e-07ca-4468-b6d2-7aa6c5210099" providerId="AD" clId="Web-{0C024CF9-DA92-8C1C-6BE9-1EE967555C34}" dt="2025-12-22T15:59:32.387" v="211" actId="1076"/>
          <ac:spMkLst>
            <pc:docMk/>
            <pc:sldMk cId="2264321633" sldId="258"/>
            <ac:spMk id="2" creationId="{0CFBE8E4-0FAA-35BF-EB6E-E7B62DDA2E40}"/>
          </ac:spMkLst>
        </pc:spChg>
      </pc:sldChg>
      <pc:sldChg chg="addSp delSp modSp">
        <pc:chgData name="Danielle Hopkins (2519011)" userId="S::2519011@student.uwtsd.ac.uk::092f777e-07ca-4468-b6d2-7aa6c5210099" providerId="AD" clId="Web-{0C024CF9-DA92-8C1C-6BE9-1EE967555C34}" dt="2025-12-22T16:05:42.614" v="306" actId="20577"/>
        <pc:sldMkLst>
          <pc:docMk/>
          <pc:sldMk cId="1843734691" sldId="259"/>
        </pc:sldMkLst>
        <pc:spChg chg="mod">
          <ac:chgData name="Danielle Hopkins (2519011)" userId="S::2519011@student.uwtsd.ac.uk::092f777e-07ca-4468-b6d2-7aa6c5210099" providerId="AD" clId="Web-{0C024CF9-DA92-8C1C-6BE9-1EE967555C34}" dt="2025-12-22T16:05:23.848" v="304" actId="20577"/>
          <ac:spMkLst>
            <pc:docMk/>
            <pc:sldMk cId="1843734691" sldId="259"/>
            <ac:spMk id="6" creationId="{0C96EA3B-E508-830F-70EC-E6BDB6FCF50C}"/>
          </ac:spMkLst>
        </pc:spChg>
        <pc:spChg chg="mod">
          <ac:chgData name="Danielle Hopkins (2519011)" userId="S::2519011@student.uwtsd.ac.uk::092f777e-07ca-4468-b6d2-7aa6c5210099" providerId="AD" clId="Web-{0C024CF9-DA92-8C1C-6BE9-1EE967555C34}" dt="2025-12-22T16:05:34.285" v="305" actId="20577"/>
          <ac:spMkLst>
            <pc:docMk/>
            <pc:sldMk cId="1843734691" sldId="259"/>
            <ac:spMk id="8" creationId="{72B8762D-6F03-CA90-4906-D35AE6A36BBB}"/>
          </ac:spMkLst>
        </pc:spChg>
        <pc:spChg chg="add mod">
          <ac:chgData name="Danielle Hopkins (2519011)" userId="S::2519011@student.uwtsd.ac.uk::092f777e-07ca-4468-b6d2-7aa6c5210099" providerId="AD" clId="Web-{0C024CF9-DA92-8C1C-6BE9-1EE967555C34}" dt="2025-12-22T16:05:42.614" v="306" actId="20577"/>
          <ac:spMkLst>
            <pc:docMk/>
            <pc:sldMk cId="1843734691" sldId="259"/>
            <ac:spMk id="13" creationId="{C29AAE8C-ECE5-9A1B-30FD-B3DAD2A2789F}"/>
          </ac:spMkLst>
        </pc:spChg>
      </pc:sldChg>
      <pc:sldChg chg="addSp delSp modSp new">
        <pc:chgData name="Danielle Hopkins (2519011)" userId="S::2519011@student.uwtsd.ac.uk::092f777e-07ca-4468-b6d2-7aa6c5210099" providerId="AD" clId="Web-{0C024CF9-DA92-8C1C-6BE9-1EE967555C34}" dt="2025-12-22T15:46:47.961" v="171" actId="1076"/>
        <pc:sldMkLst>
          <pc:docMk/>
          <pc:sldMk cId="3097855454" sldId="260"/>
        </pc:sldMkLst>
        <pc:spChg chg="mod">
          <ac:chgData name="Danielle Hopkins (2519011)" userId="S::2519011@student.uwtsd.ac.uk::092f777e-07ca-4468-b6d2-7aa6c5210099" providerId="AD" clId="Web-{0C024CF9-DA92-8C1C-6BE9-1EE967555C34}" dt="2025-12-22T15:46:47.961" v="171" actId="1076"/>
          <ac:spMkLst>
            <pc:docMk/>
            <pc:sldMk cId="3097855454" sldId="260"/>
            <ac:spMk id="3" creationId="{6EE64A3C-E53D-62AE-FA10-DDA38F0EAEC1}"/>
          </ac:spMkLst>
        </pc:spChg>
        <pc:spChg chg="add mod">
          <ac:chgData name="Danielle Hopkins (2519011)" userId="S::2519011@student.uwtsd.ac.uk::092f777e-07ca-4468-b6d2-7aa6c5210099" providerId="AD" clId="Web-{0C024CF9-DA92-8C1C-6BE9-1EE967555C34}" dt="2025-12-22T15:42:05.157" v="72" actId="20577"/>
          <ac:spMkLst>
            <pc:docMk/>
            <pc:sldMk cId="3097855454" sldId="260"/>
            <ac:spMk id="7" creationId="{74F50DCA-3B2D-D1E2-4665-169F23068B45}"/>
          </ac:spMkLst>
        </pc:spChg>
        <pc:spChg chg="add mod">
          <ac:chgData name="Danielle Hopkins (2519011)" userId="S::2519011@student.uwtsd.ac.uk::092f777e-07ca-4468-b6d2-7aa6c5210099" providerId="AD" clId="Web-{0C024CF9-DA92-8C1C-6BE9-1EE967555C34}" dt="2025-12-22T15:46:39.586" v="170" actId="1076"/>
          <ac:spMkLst>
            <pc:docMk/>
            <pc:sldMk cId="3097855454" sldId="260"/>
            <ac:spMk id="9" creationId="{05D1FC2E-818D-9C35-59A1-1694B79CD222}"/>
          </ac:spMkLst>
        </pc:spChg>
        <pc:picChg chg="add mod">
          <ac:chgData name="Danielle Hopkins (2519011)" userId="S::2519011@student.uwtsd.ac.uk::092f777e-07ca-4468-b6d2-7aa6c5210099" providerId="AD" clId="Web-{0C024CF9-DA92-8C1C-6BE9-1EE967555C34}" dt="2025-12-22T15:46:39.570" v="169" actId="1076"/>
          <ac:picMkLst>
            <pc:docMk/>
            <pc:sldMk cId="3097855454" sldId="260"/>
            <ac:picMk id="8" creationId="{65CF5300-393A-FC08-3475-F5740007B41C}"/>
          </ac:picMkLst>
        </pc:picChg>
      </pc:sldChg>
      <pc:sldChg chg="addSp delSp modSp new">
        <pc:chgData name="Danielle Hopkins (2519011)" userId="S::2519011@student.uwtsd.ac.uk::092f777e-07ca-4468-b6d2-7aa6c5210099" providerId="AD" clId="Web-{0C024CF9-DA92-8C1C-6BE9-1EE967555C34}" dt="2025-12-22T17:10:06.736" v="637" actId="20577"/>
        <pc:sldMkLst>
          <pc:docMk/>
          <pc:sldMk cId="652530877" sldId="261"/>
        </pc:sldMkLst>
        <pc:spChg chg="mod">
          <ac:chgData name="Danielle Hopkins (2519011)" userId="S::2519011@student.uwtsd.ac.uk::092f777e-07ca-4468-b6d2-7aa6c5210099" providerId="AD" clId="Web-{0C024CF9-DA92-8C1C-6BE9-1EE967555C34}" dt="2025-12-22T16:10:52.818" v="461" actId="1076"/>
          <ac:spMkLst>
            <pc:docMk/>
            <pc:sldMk cId="652530877" sldId="261"/>
            <ac:spMk id="3" creationId="{36966ACB-3B3C-6C86-40D0-7031DCAD4D2D}"/>
          </ac:spMkLst>
        </pc:spChg>
        <pc:spChg chg="add mod">
          <ac:chgData name="Danielle Hopkins (2519011)" userId="S::2519011@student.uwtsd.ac.uk::092f777e-07ca-4468-b6d2-7aa6c5210099" providerId="AD" clId="Web-{0C024CF9-DA92-8C1C-6BE9-1EE967555C34}" dt="2025-12-22T17:10:06.736" v="637" actId="20577"/>
          <ac:spMkLst>
            <pc:docMk/>
            <pc:sldMk cId="652530877" sldId="261"/>
            <ac:spMk id="7" creationId="{1F8E1301-A141-6A10-3ED9-BCF29909F091}"/>
          </ac:spMkLst>
        </pc:spChg>
        <pc:spChg chg="add mod">
          <ac:chgData name="Danielle Hopkins (2519011)" userId="S::2519011@student.uwtsd.ac.uk::092f777e-07ca-4468-b6d2-7aa6c5210099" providerId="AD" clId="Web-{0C024CF9-DA92-8C1C-6BE9-1EE967555C34}" dt="2025-12-22T16:11:59.432" v="477" actId="14100"/>
          <ac:spMkLst>
            <pc:docMk/>
            <pc:sldMk cId="652530877" sldId="261"/>
            <ac:spMk id="9" creationId="{589F0055-952D-2F60-CE8C-2EB2A7CCE4DE}"/>
          </ac:spMkLst>
        </pc:spChg>
        <pc:picChg chg="add mod">
          <ac:chgData name="Danielle Hopkins (2519011)" userId="S::2519011@student.uwtsd.ac.uk::092f777e-07ca-4468-b6d2-7aa6c5210099" providerId="AD" clId="Web-{0C024CF9-DA92-8C1C-6BE9-1EE967555C34}" dt="2025-12-22T16:11:47.307" v="474" actId="14100"/>
          <ac:picMkLst>
            <pc:docMk/>
            <pc:sldMk cId="652530877" sldId="261"/>
            <ac:picMk id="8" creationId="{BA96DD1F-075D-5D85-CAB0-74D4867FDFFA}"/>
          </ac:picMkLst>
        </pc:picChg>
      </pc:sldChg>
      <pc:sldChg chg="addSp delSp modSp new">
        <pc:chgData name="Danielle Hopkins (2519011)" userId="S::2519011@student.uwtsd.ac.uk::092f777e-07ca-4468-b6d2-7aa6c5210099" providerId="AD" clId="Web-{0C024CF9-DA92-8C1C-6BE9-1EE967555C34}" dt="2025-12-22T17:07:57.693" v="585" actId="20577"/>
        <pc:sldMkLst>
          <pc:docMk/>
          <pc:sldMk cId="3368385652" sldId="262"/>
        </pc:sldMkLst>
        <pc:spChg chg="add mod">
          <ac:chgData name="Danielle Hopkins (2519011)" userId="S::2519011@student.uwtsd.ac.uk::092f777e-07ca-4468-b6d2-7aa6c5210099" providerId="AD" clId="Web-{0C024CF9-DA92-8C1C-6BE9-1EE967555C34}" dt="2025-12-22T17:07:57.693" v="585" actId="20577"/>
          <ac:spMkLst>
            <pc:docMk/>
            <pc:sldMk cId="3368385652" sldId="262"/>
            <ac:spMk id="2" creationId="{8EF914D6-9306-C1F9-28A4-24FA968E4976}"/>
          </ac:spMkLst>
        </pc:spChg>
        <pc:spChg chg="mod">
          <ac:chgData name="Danielle Hopkins (2519011)" userId="S::2519011@student.uwtsd.ac.uk::092f777e-07ca-4468-b6d2-7aa6c5210099" providerId="AD" clId="Web-{0C024CF9-DA92-8C1C-6BE9-1EE967555C34}" dt="2025-12-22T16:35:50.319" v="580" actId="14100"/>
          <ac:spMkLst>
            <pc:docMk/>
            <pc:sldMk cId="3368385652" sldId="262"/>
            <ac:spMk id="3" creationId="{33E2243D-8D0F-EF36-E5EA-BE7027972505}"/>
          </ac:spMkLst>
        </pc:spChg>
      </pc:sldChg>
      <pc:sldChg chg="addSp delSp modSp">
        <pc:chgData name="Danielle Hopkins (2519011)" userId="S::2519011@student.uwtsd.ac.uk::092f777e-07ca-4468-b6d2-7aa6c5210099" providerId="AD" clId="Web-{0C024CF9-DA92-8C1C-6BE9-1EE967555C34}" dt="2025-12-22T17:21:20.876" v="848" actId="14100"/>
        <pc:sldMkLst>
          <pc:docMk/>
          <pc:sldMk cId="3936234221" sldId="263"/>
        </pc:sldMkLst>
        <pc:spChg chg="mod">
          <ac:chgData name="Danielle Hopkins (2519011)" userId="S::2519011@student.uwtsd.ac.uk::092f777e-07ca-4468-b6d2-7aa6c5210099" providerId="AD" clId="Web-{0C024CF9-DA92-8C1C-6BE9-1EE967555C34}" dt="2025-12-22T17:20:36.716" v="840" actId="14100"/>
          <ac:spMkLst>
            <pc:docMk/>
            <pc:sldMk cId="3936234221" sldId="263"/>
            <ac:spMk id="3" creationId="{24437111-1A62-D9C2-505D-C9276FB59AFD}"/>
          </ac:spMkLst>
        </pc:spChg>
        <pc:spChg chg="add mod">
          <ac:chgData name="Danielle Hopkins (2519011)" userId="S::2519011@student.uwtsd.ac.uk::092f777e-07ca-4468-b6d2-7aa6c5210099" providerId="AD" clId="Web-{0C024CF9-DA92-8C1C-6BE9-1EE967555C34}" dt="2025-12-22T17:18:30.254" v="683" actId="20577"/>
          <ac:spMkLst>
            <pc:docMk/>
            <pc:sldMk cId="3936234221" sldId="263"/>
            <ac:spMk id="8" creationId="{A541B8E7-9F00-71AA-D766-2112A153D3C9}"/>
          </ac:spMkLst>
        </pc:spChg>
        <pc:spChg chg="add mod">
          <ac:chgData name="Danielle Hopkins (2519011)" userId="S::2519011@student.uwtsd.ac.uk::092f777e-07ca-4468-b6d2-7aa6c5210099" providerId="AD" clId="Web-{0C024CF9-DA92-8C1C-6BE9-1EE967555C34}" dt="2025-12-22T17:21:20.876" v="848" actId="14100"/>
          <ac:spMkLst>
            <pc:docMk/>
            <pc:sldMk cId="3936234221" sldId="263"/>
            <ac:spMk id="10" creationId="{8894B3EB-81E5-DDF3-18BE-92B7CAA5AE8A}"/>
          </ac:spMkLst>
        </pc:spChg>
        <pc:picChg chg="add mod">
          <ac:chgData name="Danielle Hopkins (2519011)" userId="S::2519011@student.uwtsd.ac.uk::092f777e-07ca-4468-b6d2-7aa6c5210099" providerId="AD" clId="Web-{0C024CF9-DA92-8C1C-6BE9-1EE967555C34}" dt="2025-12-22T17:21:20.876" v="847" actId="14100"/>
          <ac:picMkLst>
            <pc:docMk/>
            <pc:sldMk cId="3936234221" sldId="263"/>
            <ac:picMk id="9" creationId="{8C5EF22D-9CDB-B5A1-EE3D-18FBB17B08B4}"/>
          </ac:picMkLst>
        </pc:picChg>
      </pc:sldChg>
    </pc:docChg>
  </pc:docChgLst>
  <pc:docChgLst>
    <pc:chgData name="Danielle Hopkins (2519011)" userId="S::2519011@student.uwtsd.ac.uk::092f777e-07ca-4468-b6d2-7aa6c5210099" providerId="AD" clId="Web-{FC7EA69F-3C75-CC22-03D7-939D0DF39E77}"/>
    <pc:docChg chg="addSld modSld">
      <pc:chgData name="Danielle Hopkins (2519011)" userId="S::2519011@student.uwtsd.ac.uk::092f777e-07ca-4468-b6d2-7aa6c5210099" providerId="AD" clId="Web-{FC7EA69F-3C75-CC22-03D7-939D0DF39E77}" dt="2025-12-28T16:20:47.084" v="1084" actId="1076"/>
      <pc:docMkLst>
        <pc:docMk/>
      </pc:docMkLst>
      <pc:sldChg chg="modSp">
        <pc:chgData name="Danielle Hopkins (2519011)" userId="S::2519011@student.uwtsd.ac.uk::092f777e-07ca-4468-b6d2-7aa6c5210099" providerId="AD" clId="Web-{FC7EA69F-3C75-CC22-03D7-939D0DF39E77}" dt="2025-12-28T16:15:02.086" v="1060" actId="20577"/>
        <pc:sldMkLst>
          <pc:docMk/>
          <pc:sldMk cId="109857222" sldId="256"/>
        </pc:sldMkLst>
        <pc:spChg chg="mod">
          <ac:chgData name="Danielle Hopkins (2519011)" userId="S::2519011@student.uwtsd.ac.uk::092f777e-07ca-4468-b6d2-7aa6c5210099" providerId="AD" clId="Web-{FC7EA69F-3C75-CC22-03D7-939D0DF39E77}" dt="2025-12-28T16:14:18.958" v="1053" actId="20577"/>
          <ac:spMkLst>
            <pc:docMk/>
            <pc:sldMk cId="109857222" sldId="256"/>
            <ac:spMk id="2" creationId="{00000000-0000-0000-0000-000000000000}"/>
          </ac:spMkLst>
        </pc:spChg>
        <pc:spChg chg="mod">
          <ac:chgData name="Danielle Hopkins (2519011)" userId="S::2519011@student.uwtsd.ac.uk::092f777e-07ca-4468-b6d2-7aa6c5210099" providerId="AD" clId="Web-{FC7EA69F-3C75-CC22-03D7-939D0DF39E77}" dt="2025-12-28T16:15:02.086" v="1060" actId="20577"/>
          <ac:spMkLst>
            <pc:docMk/>
            <pc:sldMk cId="109857222" sldId="256"/>
            <ac:spMk id="6" creationId="{A2808F80-6D0C-3743-8A68-F51D8A45509C}"/>
          </ac:spMkLst>
        </pc:spChg>
      </pc:sldChg>
      <pc:sldChg chg="modSp">
        <pc:chgData name="Danielle Hopkins (2519011)" userId="S::2519011@student.uwtsd.ac.uk::092f777e-07ca-4468-b6d2-7aa6c5210099" providerId="AD" clId="Web-{FC7EA69F-3C75-CC22-03D7-939D0DF39E77}" dt="2025-12-28T16:15:28.431" v="1065" actId="20577"/>
        <pc:sldMkLst>
          <pc:docMk/>
          <pc:sldMk cId="4130990873" sldId="257"/>
        </pc:sldMkLst>
        <pc:spChg chg="mod">
          <ac:chgData name="Danielle Hopkins (2519011)" userId="S::2519011@student.uwtsd.ac.uk::092f777e-07ca-4468-b6d2-7aa6c5210099" providerId="AD" clId="Web-{FC7EA69F-3C75-CC22-03D7-939D0DF39E77}" dt="2025-12-28T16:15:28.431" v="1065" actId="20577"/>
          <ac:spMkLst>
            <pc:docMk/>
            <pc:sldMk cId="4130990873" sldId="257"/>
            <ac:spMk id="27" creationId="{C856D6A8-C8D1-5A2B-9261-16A81EEA105F}"/>
          </ac:spMkLst>
        </pc:spChg>
      </pc:sldChg>
      <pc:sldChg chg="delSp modSp">
        <pc:chgData name="Danielle Hopkins (2519011)" userId="S::2519011@student.uwtsd.ac.uk::092f777e-07ca-4468-b6d2-7aa6c5210099" providerId="AD" clId="Web-{FC7EA69F-3C75-CC22-03D7-939D0DF39E77}" dt="2025-12-28T16:20:47.084" v="1084" actId="1076"/>
        <pc:sldMkLst>
          <pc:docMk/>
          <pc:sldMk cId="2264321633" sldId="258"/>
        </pc:sldMkLst>
        <pc:spChg chg="mod">
          <ac:chgData name="Danielle Hopkins (2519011)" userId="S::2519011@student.uwtsd.ac.uk::092f777e-07ca-4468-b6d2-7aa6c5210099" providerId="AD" clId="Web-{FC7EA69F-3C75-CC22-03D7-939D0DF39E77}" dt="2025-12-28T16:20:42.881" v="1083" actId="1076"/>
          <ac:spMkLst>
            <pc:docMk/>
            <pc:sldMk cId="2264321633" sldId="258"/>
            <ac:spMk id="2" creationId="{0CFBE8E4-0FAA-35BF-EB6E-E7B62DDA2E40}"/>
          </ac:spMkLst>
        </pc:spChg>
        <pc:spChg chg="mod">
          <ac:chgData name="Danielle Hopkins (2519011)" userId="S::2519011@student.uwtsd.ac.uk::092f777e-07ca-4468-b6d2-7aa6c5210099" providerId="AD" clId="Web-{FC7EA69F-3C75-CC22-03D7-939D0DF39E77}" dt="2025-12-28T16:16:36.060" v="1071" actId="20577"/>
          <ac:spMkLst>
            <pc:docMk/>
            <pc:sldMk cId="2264321633" sldId="258"/>
            <ac:spMk id="5" creationId="{0B7BDEF7-72B6-F344-E5C8-2B03C61DCADB}"/>
          </ac:spMkLst>
        </pc:spChg>
        <pc:picChg chg="mod">
          <ac:chgData name="Danielle Hopkins (2519011)" userId="S::2519011@student.uwtsd.ac.uk::092f777e-07ca-4468-b6d2-7aa6c5210099" providerId="AD" clId="Web-{FC7EA69F-3C75-CC22-03D7-939D0DF39E77}" dt="2025-12-28T16:20:47.084" v="1084" actId="1076"/>
          <ac:picMkLst>
            <pc:docMk/>
            <pc:sldMk cId="2264321633" sldId="258"/>
            <ac:picMk id="7" creationId="{799CE9F7-C204-0DE3-8EBC-9BB11104CAFE}"/>
          </ac:picMkLst>
        </pc:picChg>
      </pc:sldChg>
      <pc:sldChg chg="modSp">
        <pc:chgData name="Danielle Hopkins (2519011)" userId="S::2519011@student.uwtsd.ac.uk::092f777e-07ca-4468-b6d2-7aa6c5210099" providerId="AD" clId="Web-{FC7EA69F-3C75-CC22-03D7-939D0DF39E77}" dt="2025-12-28T16:17:58.876" v="1075" actId="20577"/>
        <pc:sldMkLst>
          <pc:docMk/>
          <pc:sldMk cId="1843734691" sldId="259"/>
        </pc:sldMkLst>
        <pc:spChg chg="mod">
          <ac:chgData name="Danielle Hopkins (2519011)" userId="S::2519011@student.uwtsd.ac.uk::092f777e-07ca-4468-b6d2-7aa6c5210099" providerId="AD" clId="Web-{FC7EA69F-3C75-CC22-03D7-939D0DF39E77}" dt="2025-12-28T16:17:50.250" v="1074" actId="20577"/>
          <ac:spMkLst>
            <pc:docMk/>
            <pc:sldMk cId="1843734691" sldId="259"/>
            <ac:spMk id="6" creationId="{0C96EA3B-E508-830F-70EC-E6BDB6FCF50C}"/>
          </ac:spMkLst>
        </pc:spChg>
        <pc:spChg chg="mod">
          <ac:chgData name="Danielle Hopkins (2519011)" userId="S::2519011@student.uwtsd.ac.uk::092f777e-07ca-4468-b6d2-7aa6c5210099" providerId="AD" clId="Web-{FC7EA69F-3C75-CC22-03D7-939D0DF39E77}" dt="2025-12-28T16:04:18.200" v="903" actId="1076"/>
          <ac:spMkLst>
            <pc:docMk/>
            <pc:sldMk cId="1843734691" sldId="259"/>
            <ac:spMk id="7" creationId="{87580304-34F9-3741-AFE4-F23BD298C0EA}"/>
          </ac:spMkLst>
        </pc:spChg>
        <pc:spChg chg="mod">
          <ac:chgData name="Danielle Hopkins (2519011)" userId="S::2519011@student.uwtsd.ac.uk::092f777e-07ca-4468-b6d2-7aa6c5210099" providerId="AD" clId="Web-{FC7EA69F-3C75-CC22-03D7-939D0DF39E77}" dt="2025-12-28T16:17:58.876" v="1075" actId="20577"/>
          <ac:spMkLst>
            <pc:docMk/>
            <pc:sldMk cId="1843734691" sldId="259"/>
            <ac:spMk id="8" creationId="{72B8762D-6F03-CA90-4906-D35AE6A36BBB}"/>
          </ac:spMkLst>
        </pc:spChg>
        <pc:spChg chg="mod">
          <ac:chgData name="Danielle Hopkins (2519011)" userId="S::2519011@student.uwtsd.ac.uk::092f777e-07ca-4468-b6d2-7aa6c5210099" providerId="AD" clId="Web-{FC7EA69F-3C75-CC22-03D7-939D0DF39E77}" dt="2025-12-28T16:04:06.512" v="902" actId="1076"/>
          <ac:spMkLst>
            <pc:docMk/>
            <pc:sldMk cId="1843734691" sldId="259"/>
            <ac:spMk id="11" creationId="{6DAC4B9E-A12C-A4B1-CD96-0C6B48A220BB}"/>
          </ac:spMkLst>
        </pc:spChg>
        <pc:spChg chg="mod">
          <ac:chgData name="Danielle Hopkins (2519011)" userId="S::2519011@student.uwtsd.ac.uk::092f777e-07ca-4468-b6d2-7aa6c5210099" providerId="AD" clId="Web-{FC7EA69F-3C75-CC22-03D7-939D0DF39E77}" dt="2025-12-28T16:03:10.526" v="891" actId="20577"/>
          <ac:spMkLst>
            <pc:docMk/>
            <pc:sldMk cId="1843734691" sldId="259"/>
            <ac:spMk id="13" creationId="{C29AAE8C-ECE5-9A1B-30FD-B3DAD2A2789F}"/>
          </ac:spMkLst>
        </pc:spChg>
        <pc:picChg chg="mod">
          <ac:chgData name="Danielle Hopkins (2519011)" userId="S::2519011@student.uwtsd.ac.uk::092f777e-07ca-4468-b6d2-7aa6c5210099" providerId="AD" clId="Web-{FC7EA69F-3C75-CC22-03D7-939D0DF39E77}" dt="2025-12-28T16:04:31.310" v="906" actId="14100"/>
          <ac:picMkLst>
            <pc:docMk/>
            <pc:sldMk cId="1843734691" sldId="259"/>
            <ac:picMk id="10" creationId="{491198A7-BE94-C07C-15B4-FAA559C44C84}"/>
          </ac:picMkLst>
        </pc:picChg>
      </pc:sldChg>
      <pc:sldChg chg="modSp">
        <pc:chgData name="Danielle Hopkins (2519011)" userId="S::2519011@student.uwtsd.ac.uk::092f777e-07ca-4468-b6d2-7aa6c5210099" providerId="AD" clId="Web-{FC7EA69F-3C75-CC22-03D7-939D0DF39E77}" dt="2025-12-28T16:18:20.392" v="1076" actId="1076"/>
        <pc:sldMkLst>
          <pc:docMk/>
          <pc:sldMk cId="3097855454" sldId="260"/>
        </pc:sldMkLst>
        <pc:spChg chg="mod">
          <ac:chgData name="Danielle Hopkins (2519011)" userId="S::2519011@student.uwtsd.ac.uk::092f777e-07ca-4468-b6d2-7aa6c5210099" providerId="AD" clId="Web-{FC7EA69F-3C75-CC22-03D7-939D0DF39E77}" dt="2025-12-28T16:05:16.123" v="912" actId="20577"/>
          <ac:spMkLst>
            <pc:docMk/>
            <pc:sldMk cId="3097855454" sldId="260"/>
            <ac:spMk id="3" creationId="{6EE64A3C-E53D-62AE-FA10-DDA38F0EAEC1}"/>
          </ac:spMkLst>
        </pc:spChg>
        <pc:spChg chg="mod">
          <ac:chgData name="Danielle Hopkins (2519011)" userId="S::2519011@student.uwtsd.ac.uk::092f777e-07ca-4468-b6d2-7aa6c5210099" providerId="AD" clId="Web-{FC7EA69F-3C75-CC22-03D7-939D0DF39E77}" dt="2025-12-28T16:18:20.392" v="1076" actId="1076"/>
          <ac:spMkLst>
            <pc:docMk/>
            <pc:sldMk cId="3097855454" sldId="260"/>
            <ac:spMk id="7" creationId="{74F50DCA-3B2D-D1E2-4665-169F23068B45}"/>
          </ac:spMkLst>
        </pc:spChg>
        <pc:spChg chg="mod">
          <ac:chgData name="Danielle Hopkins (2519011)" userId="S::2519011@student.uwtsd.ac.uk::092f777e-07ca-4468-b6d2-7aa6c5210099" providerId="AD" clId="Web-{FC7EA69F-3C75-CC22-03D7-939D0DF39E77}" dt="2025-12-28T16:05:30.905" v="913" actId="1076"/>
          <ac:spMkLst>
            <pc:docMk/>
            <pc:sldMk cId="3097855454" sldId="260"/>
            <ac:spMk id="9" creationId="{05D1FC2E-818D-9C35-59A1-1694B79CD222}"/>
          </ac:spMkLst>
        </pc:spChg>
        <pc:picChg chg="mod">
          <ac:chgData name="Danielle Hopkins (2519011)" userId="S::2519011@student.uwtsd.ac.uk::092f777e-07ca-4468-b6d2-7aa6c5210099" providerId="AD" clId="Web-{FC7EA69F-3C75-CC22-03D7-939D0DF39E77}" dt="2025-12-28T15:01:27.421" v="333" actId="1076"/>
          <ac:picMkLst>
            <pc:docMk/>
            <pc:sldMk cId="3097855454" sldId="260"/>
            <ac:picMk id="8" creationId="{65CF5300-393A-FC08-3475-F5740007B41C}"/>
          </ac:picMkLst>
        </pc:picChg>
      </pc:sldChg>
      <pc:sldChg chg="modSp">
        <pc:chgData name="Danielle Hopkins (2519011)" userId="S::2519011@student.uwtsd.ac.uk::092f777e-07ca-4468-b6d2-7aa6c5210099" providerId="AD" clId="Web-{FC7EA69F-3C75-CC22-03D7-939D0DF39E77}" dt="2025-12-28T16:18:50.628" v="1078" actId="20577"/>
        <pc:sldMkLst>
          <pc:docMk/>
          <pc:sldMk cId="652530877" sldId="261"/>
        </pc:sldMkLst>
        <pc:spChg chg="mod">
          <ac:chgData name="Danielle Hopkins (2519011)" userId="S::2519011@student.uwtsd.ac.uk::092f777e-07ca-4468-b6d2-7aa6c5210099" providerId="AD" clId="Web-{FC7EA69F-3C75-CC22-03D7-939D0DF39E77}" dt="2025-12-28T16:18:50.628" v="1078" actId="20577"/>
          <ac:spMkLst>
            <pc:docMk/>
            <pc:sldMk cId="652530877" sldId="261"/>
            <ac:spMk id="3" creationId="{36966ACB-3B3C-6C86-40D0-7031DCAD4D2D}"/>
          </ac:spMkLst>
        </pc:spChg>
        <pc:spChg chg="mod">
          <ac:chgData name="Danielle Hopkins (2519011)" userId="S::2519011@student.uwtsd.ac.uk::092f777e-07ca-4468-b6d2-7aa6c5210099" providerId="AD" clId="Web-{FC7EA69F-3C75-CC22-03D7-939D0DF39E77}" dt="2025-12-28T16:05:46.264" v="914" actId="20577"/>
          <ac:spMkLst>
            <pc:docMk/>
            <pc:sldMk cId="652530877" sldId="261"/>
            <ac:spMk id="7" creationId="{1F8E1301-A141-6A10-3ED9-BCF29909F091}"/>
          </ac:spMkLst>
        </pc:spChg>
        <pc:picChg chg="mod">
          <ac:chgData name="Danielle Hopkins (2519011)" userId="S::2519011@student.uwtsd.ac.uk::092f777e-07ca-4468-b6d2-7aa6c5210099" providerId="AD" clId="Web-{FC7EA69F-3C75-CC22-03D7-939D0DF39E77}" dt="2025-12-28T15:02:21.969" v="343" actId="14100"/>
          <ac:picMkLst>
            <pc:docMk/>
            <pc:sldMk cId="652530877" sldId="261"/>
            <ac:picMk id="8" creationId="{BA96DD1F-075D-5D85-CAB0-74D4867FDFFA}"/>
          </ac:picMkLst>
        </pc:picChg>
      </pc:sldChg>
      <pc:sldChg chg="modSp">
        <pc:chgData name="Danielle Hopkins (2519011)" userId="S::2519011@student.uwtsd.ac.uk::092f777e-07ca-4468-b6d2-7aa6c5210099" providerId="AD" clId="Web-{FC7EA69F-3C75-CC22-03D7-939D0DF39E77}" dt="2025-12-28T16:19:07.347" v="1079" actId="1076"/>
        <pc:sldMkLst>
          <pc:docMk/>
          <pc:sldMk cId="3368385652" sldId="262"/>
        </pc:sldMkLst>
        <pc:spChg chg="mod">
          <ac:chgData name="Danielle Hopkins (2519011)" userId="S::2519011@student.uwtsd.ac.uk::092f777e-07ca-4468-b6d2-7aa6c5210099" providerId="AD" clId="Web-{FC7EA69F-3C75-CC22-03D7-939D0DF39E77}" dt="2025-12-28T16:06:57.203" v="925" actId="1076"/>
          <ac:spMkLst>
            <pc:docMk/>
            <pc:sldMk cId="3368385652" sldId="262"/>
            <ac:spMk id="2" creationId="{8EF914D6-9306-C1F9-28A4-24FA968E4976}"/>
          </ac:spMkLst>
        </pc:spChg>
        <pc:spChg chg="mod">
          <ac:chgData name="Danielle Hopkins (2519011)" userId="S::2519011@student.uwtsd.ac.uk::092f777e-07ca-4468-b6d2-7aa6c5210099" providerId="AD" clId="Web-{FC7EA69F-3C75-CC22-03D7-939D0DF39E77}" dt="2025-12-28T16:19:07.347" v="1079" actId="1076"/>
          <ac:spMkLst>
            <pc:docMk/>
            <pc:sldMk cId="3368385652" sldId="262"/>
            <ac:spMk id="3" creationId="{33E2243D-8D0F-EF36-E5EA-BE7027972505}"/>
          </ac:spMkLst>
        </pc:spChg>
      </pc:sldChg>
      <pc:sldChg chg="modSp">
        <pc:chgData name="Danielle Hopkins (2519011)" userId="S::2519011@student.uwtsd.ac.uk::092f777e-07ca-4468-b6d2-7aa6c5210099" providerId="AD" clId="Web-{FC7EA69F-3C75-CC22-03D7-939D0DF39E77}" dt="2025-12-28T16:19:22.488" v="1080" actId="14100"/>
        <pc:sldMkLst>
          <pc:docMk/>
          <pc:sldMk cId="3936234221" sldId="263"/>
        </pc:sldMkLst>
        <pc:spChg chg="mod">
          <ac:chgData name="Danielle Hopkins (2519011)" userId="S::2519011@student.uwtsd.ac.uk::092f777e-07ca-4468-b6d2-7aa6c5210099" providerId="AD" clId="Web-{FC7EA69F-3C75-CC22-03D7-939D0DF39E77}" dt="2025-12-28T16:19:22.488" v="1080" actId="14100"/>
          <ac:spMkLst>
            <pc:docMk/>
            <pc:sldMk cId="3936234221" sldId="263"/>
            <ac:spMk id="3" creationId="{24437111-1A62-D9C2-505D-C9276FB59AFD}"/>
          </ac:spMkLst>
        </pc:spChg>
        <pc:spChg chg="mod">
          <ac:chgData name="Danielle Hopkins (2519011)" userId="S::2519011@student.uwtsd.ac.uk::092f777e-07ca-4468-b6d2-7aa6c5210099" providerId="AD" clId="Web-{FC7EA69F-3C75-CC22-03D7-939D0DF39E77}" dt="2025-12-28T16:07:11.782" v="928" actId="20577"/>
          <ac:spMkLst>
            <pc:docMk/>
            <pc:sldMk cId="3936234221" sldId="263"/>
            <ac:spMk id="8" creationId="{A541B8E7-9F00-71AA-D766-2112A153D3C9}"/>
          </ac:spMkLst>
        </pc:spChg>
        <pc:spChg chg="mod">
          <ac:chgData name="Danielle Hopkins (2519011)" userId="S::2519011@student.uwtsd.ac.uk::092f777e-07ca-4468-b6d2-7aa6c5210099" providerId="AD" clId="Web-{FC7EA69F-3C75-CC22-03D7-939D0DF39E77}" dt="2025-12-28T15:02:00.078" v="339" actId="1076"/>
          <ac:spMkLst>
            <pc:docMk/>
            <pc:sldMk cId="3936234221" sldId="263"/>
            <ac:spMk id="10" creationId="{8894B3EB-81E5-DDF3-18BE-92B7CAA5AE8A}"/>
          </ac:spMkLst>
        </pc:spChg>
        <pc:picChg chg="mod">
          <ac:chgData name="Danielle Hopkins (2519011)" userId="S::2519011@student.uwtsd.ac.uk::092f777e-07ca-4468-b6d2-7aa6c5210099" providerId="AD" clId="Web-{FC7EA69F-3C75-CC22-03D7-939D0DF39E77}" dt="2025-12-28T15:01:50.749" v="338" actId="14100"/>
          <ac:picMkLst>
            <pc:docMk/>
            <pc:sldMk cId="3936234221" sldId="263"/>
            <ac:picMk id="9" creationId="{8C5EF22D-9CDB-B5A1-EE3D-18FBB17B08B4}"/>
          </ac:picMkLst>
        </pc:picChg>
      </pc:sldChg>
      <pc:sldChg chg="addSp delSp modSp new">
        <pc:chgData name="Danielle Hopkins (2519011)" userId="S::2519011@student.uwtsd.ac.uk::092f777e-07ca-4468-b6d2-7aa6c5210099" providerId="AD" clId="Web-{FC7EA69F-3C75-CC22-03D7-939D0DF39E77}" dt="2025-12-28T16:19:42.583" v="1082" actId="1076"/>
        <pc:sldMkLst>
          <pc:docMk/>
          <pc:sldMk cId="1427227431" sldId="264"/>
        </pc:sldMkLst>
        <pc:spChg chg="add del mod">
          <ac:chgData name="Danielle Hopkins (2519011)" userId="S::2519011@student.uwtsd.ac.uk::092f777e-07ca-4468-b6d2-7aa6c5210099" providerId="AD" clId="Web-{FC7EA69F-3C75-CC22-03D7-939D0DF39E77}" dt="2025-12-28T16:19:35.879" v="1081" actId="1076"/>
          <ac:spMkLst>
            <pc:docMk/>
            <pc:sldMk cId="1427227431" sldId="264"/>
            <ac:spMk id="3" creationId="{F5873508-2704-F378-6A74-28DFB2CF948A}"/>
          </ac:spMkLst>
        </pc:spChg>
        <pc:spChg chg="add mod">
          <ac:chgData name="Danielle Hopkins (2519011)" userId="S::2519011@student.uwtsd.ac.uk::092f777e-07ca-4468-b6d2-7aa6c5210099" providerId="AD" clId="Web-{FC7EA69F-3C75-CC22-03D7-939D0DF39E77}" dt="2025-12-28T16:19:42.583" v="1082" actId="1076"/>
          <ac:spMkLst>
            <pc:docMk/>
            <pc:sldMk cId="1427227431" sldId="264"/>
            <ac:spMk id="7" creationId="{FF84D1F0-9E84-C46C-CD38-2751981D682B}"/>
          </ac:spMkLst>
        </pc:spChg>
        <pc:spChg chg="add mod">
          <ac:chgData name="Danielle Hopkins (2519011)" userId="S::2519011@student.uwtsd.ac.uk::092f777e-07ca-4468-b6d2-7aa6c5210099" providerId="AD" clId="Web-{FC7EA69F-3C75-CC22-03D7-939D0DF39E77}" dt="2025-12-28T16:08:32.486" v="943" actId="1076"/>
          <ac:spMkLst>
            <pc:docMk/>
            <pc:sldMk cId="1427227431" sldId="264"/>
            <ac:spMk id="10" creationId="{ECD89E34-E80E-ADE3-89EE-A5639658A1E7}"/>
          </ac:spMkLst>
        </pc:spChg>
        <pc:picChg chg="add mod">
          <ac:chgData name="Danielle Hopkins (2519011)" userId="S::2519011@student.uwtsd.ac.uk::092f777e-07ca-4468-b6d2-7aa6c5210099" providerId="AD" clId="Web-{FC7EA69F-3C75-CC22-03D7-939D0DF39E77}" dt="2025-12-28T15:01:04.733" v="329"/>
          <ac:picMkLst>
            <pc:docMk/>
            <pc:sldMk cId="1427227431" sldId="264"/>
            <ac:picMk id="9" creationId="{B243C4BE-3037-5BC3-6F29-DD375686BEAF}"/>
          </ac:picMkLst>
        </pc:picChg>
      </pc:sldChg>
      <pc:sldChg chg="addSp delSp modSp new">
        <pc:chgData name="Danielle Hopkins (2519011)" userId="S::2519011@student.uwtsd.ac.uk::092f777e-07ca-4468-b6d2-7aa6c5210099" providerId="AD" clId="Web-{FC7EA69F-3C75-CC22-03D7-939D0DF39E77}" dt="2025-12-28T16:10:06.800" v="953" actId="20577"/>
        <pc:sldMkLst>
          <pc:docMk/>
          <pc:sldMk cId="2783560778" sldId="265"/>
        </pc:sldMkLst>
        <pc:spChg chg="mod">
          <ac:chgData name="Danielle Hopkins (2519011)" userId="S::2519011@student.uwtsd.ac.uk::092f777e-07ca-4468-b6d2-7aa6c5210099" providerId="AD" clId="Web-{FC7EA69F-3C75-CC22-03D7-939D0DF39E77}" dt="2025-12-28T16:10:06.800" v="953" actId="20577"/>
          <ac:spMkLst>
            <pc:docMk/>
            <pc:sldMk cId="2783560778" sldId="265"/>
            <ac:spMk id="3" creationId="{DD12AF46-AC98-B90A-8CEB-624D649602EA}"/>
          </ac:spMkLst>
        </pc:spChg>
        <pc:spChg chg="add mod">
          <ac:chgData name="Danielle Hopkins (2519011)" userId="S::2519011@student.uwtsd.ac.uk::092f777e-07ca-4468-b6d2-7aa6c5210099" providerId="AD" clId="Web-{FC7EA69F-3C75-CC22-03D7-939D0DF39E77}" dt="2025-12-28T16:09:35.878" v="952" actId="20577"/>
          <ac:spMkLst>
            <pc:docMk/>
            <pc:sldMk cId="2783560778" sldId="265"/>
            <ac:spMk id="7" creationId="{E1EA99A1-8277-9430-6559-E8418063E870}"/>
          </ac:spMkLst>
        </pc:spChg>
      </pc:sldChg>
      <pc:sldChg chg="delSp modSp new">
        <pc:chgData name="Danielle Hopkins (2519011)" userId="S::2519011@student.uwtsd.ac.uk::092f777e-07ca-4468-b6d2-7aa6c5210099" providerId="AD" clId="Web-{FC7EA69F-3C75-CC22-03D7-939D0DF39E77}" dt="2025-12-28T16:10:24.925" v="955" actId="20577"/>
        <pc:sldMkLst>
          <pc:docMk/>
          <pc:sldMk cId="2817756065" sldId="266"/>
        </pc:sldMkLst>
        <pc:spChg chg="mod">
          <ac:chgData name="Danielle Hopkins (2519011)" userId="S::2519011@student.uwtsd.ac.uk::092f777e-07ca-4468-b6d2-7aa6c5210099" providerId="AD" clId="Web-{FC7EA69F-3C75-CC22-03D7-939D0DF39E77}" dt="2025-12-28T16:10:24.925" v="955" actId="20577"/>
          <ac:spMkLst>
            <pc:docMk/>
            <pc:sldMk cId="2817756065" sldId="266"/>
            <ac:spMk id="3" creationId="{085C9806-7F11-EB52-F45F-62D25DE99E90}"/>
          </ac:spMkLst>
        </pc:spChg>
      </pc:sldChg>
      <pc:sldChg chg="addSp modSp new">
        <pc:chgData name="Danielle Hopkins (2519011)" userId="S::2519011@student.uwtsd.ac.uk::092f777e-07ca-4468-b6d2-7aa6c5210099" providerId="AD" clId="Web-{FC7EA69F-3C75-CC22-03D7-939D0DF39E77}" dt="2025-12-28T16:10:37.332" v="958" actId="20577"/>
        <pc:sldMkLst>
          <pc:docMk/>
          <pc:sldMk cId="1078746787" sldId="267"/>
        </pc:sldMkLst>
        <pc:spChg chg="add mod">
          <ac:chgData name="Danielle Hopkins (2519011)" userId="S::2519011@student.uwtsd.ac.uk::092f777e-07ca-4468-b6d2-7aa6c5210099" providerId="AD" clId="Web-{FC7EA69F-3C75-CC22-03D7-939D0DF39E77}" dt="2025-12-28T16:10:37.332" v="958" actId="20577"/>
          <ac:spMkLst>
            <pc:docMk/>
            <pc:sldMk cId="1078746787" sldId="267"/>
            <ac:spMk id="5" creationId="{63B0B8BC-5DE5-10CF-311A-F575A2CF5874}"/>
          </ac:spMkLst>
        </pc:spChg>
      </pc:sldChg>
    </pc:docChg>
  </pc:docChgLst>
  <pc:docChgLst>
    <pc:chgData name="Danielle Hopkins (2519011)" userId="S::2519011@student.uwtsd.ac.uk::092f777e-07ca-4468-b6d2-7aa6c5210099" providerId="AD" clId="Web-{CD6CAEAF-97DC-53A2-15CA-752CD9EA1385}"/>
    <pc:docChg chg="modSld">
      <pc:chgData name="Danielle Hopkins (2519011)" userId="S::2519011@student.uwtsd.ac.uk::092f777e-07ca-4468-b6d2-7aa6c5210099" providerId="AD" clId="Web-{CD6CAEAF-97DC-53A2-15CA-752CD9EA1385}" dt="2025-12-30T15:29:24.741" v="509" actId="20577"/>
      <pc:docMkLst>
        <pc:docMk/>
      </pc:docMkLst>
      <pc:sldChg chg="modSp">
        <pc:chgData name="Danielle Hopkins (2519011)" userId="S::2519011@student.uwtsd.ac.uk::092f777e-07ca-4468-b6d2-7aa6c5210099" providerId="AD" clId="Web-{CD6CAEAF-97DC-53A2-15CA-752CD9EA1385}" dt="2025-12-30T15:27:48.955" v="508" actId="20577"/>
        <pc:sldMkLst>
          <pc:docMk/>
          <pc:sldMk cId="3097855454" sldId="260"/>
        </pc:sldMkLst>
        <pc:spChg chg="mod">
          <ac:chgData name="Danielle Hopkins (2519011)" userId="S::2519011@student.uwtsd.ac.uk::092f777e-07ca-4468-b6d2-7aa6c5210099" providerId="AD" clId="Web-{CD6CAEAF-97DC-53A2-15CA-752CD9EA1385}" dt="2025-12-30T15:27:48.955" v="508" actId="20577"/>
          <ac:spMkLst>
            <pc:docMk/>
            <pc:sldMk cId="3097855454" sldId="260"/>
            <ac:spMk id="3" creationId="{6EE64A3C-E53D-62AE-FA10-DDA38F0EAEC1}"/>
          </ac:spMkLst>
        </pc:spChg>
      </pc:sldChg>
      <pc:sldChg chg="modSp">
        <pc:chgData name="Danielle Hopkins (2519011)" userId="S::2519011@student.uwtsd.ac.uk::092f777e-07ca-4468-b6d2-7aa6c5210099" providerId="AD" clId="Web-{CD6CAEAF-97DC-53A2-15CA-752CD9EA1385}" dt="2025-12-30T15:29:24.741" v="509" actId="20577"/>
        <pc:sldMkLst>
          <pc:docMk/>
          <pc:sldMk cId="1427227431" sldId="264"/>
        </pc:sldMkLst>
        <pc:spChg chg="mod">
          <ac:chgData name="Danielle Hopkins (2519011)" userId="S::2519011@student.uwtsd.ac.uk::092f777e-07ca-4468-b6d2-7aa6c5210099" providerId="AD" clId="Web-{CD6CAEAF-97DC-53A2-15CA-752CD9EA1385}" dt="2025-12-30T15:29:24.741" v="509" actId="20577"/>
          <ac:spMkLst>
            <pc:docMk/>
            <pc:sldMk cId="1427227431" sldId="264"/>
            <ac:spMk id="3" creationId="{F5873508-2704-F378-6A74-28DFB2CF948A}"/>
          </ac:spMkLst>
        </pc:spChg>
      </pc:sldChg>
      <pc:sldChg chg="modSp">
        <pc:chgData name="Danielle Hopkins (2519011)" userId="S::2519011@student.uwtsd.ac.uk::092f777e-07ca-4468-b6d2-7aa6c5210099" providerId="AD" clId="Web-{CD6CAEAF-97DC-53A2-15CA-752CD9EA1385}" dt="2025-12-30T14:59:41.095" v="498" actId="20577"/>
        <pc:sldMkLst>
          <pc:docMk/>
          <pc:sldMk cId="2817756065" sldId="266"/>
        </pc:sldMkLst>
        <pc:spChg chg="mod">
          <ac:chgData name="Danielle Hopkins (2519011)" userId="S::2519011@student.uwtsd.ac.uk::092f777e-07ca-4468-b6d2-7aa6c5210099" providerId="AD" clId="Web-{CD6CAEAF-97DC-53A2-15CA-752CD9EA1385}" dt="2025-12-30T14:59:41.095" v="498" actId="20577"/>
          <ac:spMkLst>
            <pc:docMk/>
            <pc:sldMk cId="2817756065" sldId="266"/>
            <ac:spMk id="3" creationId="{085C9806-7F11-EB52-F45F-62D25DE99E90}"/>
          </ac:spMkLst>
        </pc:spChg>
      </pc:sldChg>
      <pc:sldChg chg="modSp">
        <pc:chgData name="Danielle Hopkins (2519011)" userId="S::2519011@student.uwtsd.ac.uk::092f777e-07ca-4468-b6d2-7aa6c5210099" providerId="AD" clId="Web-{CD6CAEAF-97DC-53A2-15CA-752CD9EA1385}" dt="2025-12-30T14:01:17.010" v="380" actId="20577"/>
        <pc:sldMkLst>
          <pc:docMk/>
          <pc:sldMk cId="1078746787" sldId="267"/>
        </pc:sldMkLst>
        <pc:spChg chg="mod">
          <ac:chgData name="Danielle Hopkins (2519011)" userId="S::2519011@student.uwtsd.ac.uk::092f777e-07ca-4468-b6d2-7aa6c5210099" providerId="AD" clId="Web-{CD6CAEAF-97DC-53A2-15CA-752CD9EA1385}" dt="2025-12-30T14:01:17.010" v="380" actId="20577"/>
          <ac:spMkLst>
            <pc:docMk/>
            <pc:sldMk cId="1078746787" sldId="267"/>
            <ac:spMk id="5" creationId="{63B0B8BC-5DE5-10CF-311A-F575A2CF5874}"/>
          </ac:spMkLst>
        </pc:spChg>
      </pc:sldChg>
    </pc:docChg>
  </pc:docChgLst>
  <pc:docChgLst>
    <pc:chgData name="Danielle Hopkins (2519011)" userId="S::2519011@student.uwtsd.ac.uk::092f777e-07ca-4468-b6d2-7aa6c5210099" providerId="AD" clId="Web-{674530D5-B5E4-E886-767E-B230DBF835ED}"/>
    <pc:docChg chg="addSld modSld">
      <pc:chgData name="Danielle Hopkins (2519011)" userId="S::2519011@student.uwtsd.ac.uk::092f777e-07ca-4468-b6d2-7aa6c5210099" providerId="AD" clId="Web-{674530D5-B5E4-E886-767E-B230DBF835ED}" dt="2025-12-02T21:06:01.730" v="491" actId="20577"/>
      <pc:docMkLst>
        <pc:docMk/>
      </pc:docMkLst>
      <pc:sldChg chg="addSp delSp modSp">
        <pc:chgData name="Danielle Hopkins (2519011)" userId="S::2519011@student.uwtsd.ac.uk::092f777e-07ca-4468-b6d2-7aa6c5210099" providerId="AD" clId="Web-{674530D5-B5E4-E886-767E-B230DBF835ED}" dt="2025-12-02T20:48:12.250" v="273" actId="1076"/>
        <pc:sldMkLst>
          <pc:docMk/>
          <pc:sldMk cId="2264321633" sldId="258"/>
        </pc:sldMkLst>
        <pc:spChg chg="mod">
          <ac:chgData name="Danielle Hopkins (2519011)" userId="S::2519011@student.uwtsd.ac.uk::092f777e-07ca-4468-b6d2-7aa6c5210099" providerId="AD" clId="Web-{674530D5-B5E4-E886-767E-B230DBF835ED}" dt="2025-12-02T20:45:41.812" v="253" actId="1076"/>
          <ac:spMkLst>
            <pc:docMk/>
            <pc:sldMk cId="2264321633" sldId="258"/>
            <ac:spMk id="2" creationId="{0CFBE8E4-0FAA-35BF-EB6E-E7B62DDA2E40}"/>
          </ac:spMkLst>
        </pc:spChg>
        <pc:spChg chg="add mod">
          <ac:chgData name="Danielle Hopkins (2519011)" userId="S::2519011@student.uwtsd.ac.uk::092f777e-07ca-4468-b6d2-7aa6c5210099" providerId="AD" clId="Web-{674530D5-B5E4-E886-767E-B230DBF835ED}" dt="2025-12-02T20:48:07.782" v="272" actId="1076"/>
          <ac:spMkLst>
            <pc:docMk/>
            <pc:sldMk cId="2264321633" sldId="258"/>
            <ac:spMk id="5" creationId="{0B7BDEF7-72B6-F344-E5C8-2B03C61DCADB}"/>
          </ac:spMkLst>
        </pc:spChg>
        <pc:picChg chg="add mod">
          <ac:chgData name="Danielle Hopkins (2519011)" userId="S::2519011@student.uwtsd.ac.uk::092f777e-07ca-4468-b6d2-7aa6c5210099" providerId="AD" clId="Web-{674530D5-B5E4-E886-767E-B230DBF835ED}" dt="2025-12-02T20:47:58.328" v="271" actId="14100"/>
          <ac:picMkLst>
            <pc:docMk/>
            <pc:sldMk cId="2264321633" sldId="258"/>
            <ac:picMk id="7" creationId="{799CE9F7-C204-0DE3-8EBC-9BB11104CAFE}"/>
          </ac:picMkLst>
        </pc:picChg>
      </pc:sldChg>
      <pc:sldChg chg="addSp delSp modSp new mod modClrScheme chgLayout">
        <pc:chgData name="Danielle Hopkins (2519011)" userId="S::2519011@student.uwtsd.ac.uk::092f777e-07ca-4468-b6d2-7aa6c5210099" providerId="AD" clId="Web-{674530D5-B5E4-E886-767E-B230DBF835ED}" dt="2025-12-02T21:06:01.730" v="491" actId="20577"/>
        <pc:sldMkLst>
          <pc:docMk/>
          <pc:sldMk cId="1843734691" sldId="259"/>
        </pc:sldMkLst>
        <pc:spChg chg="mod ord">
          <ac:chgData name="Danielle Hopkins (2519011)" userId="S::2519011@student.uwtsd.ac.uk::092f777e-07ca-4468-b6d2-7aa6c5210099" providerId="AD" clId="Web-{674530D5-B5E4-E886-767E-B230DBF835ED}" dt="2025-12-02T20:49:50.017" v="275"/>
          <ac:spMkLst>
            <pc:docMk/>
            <pc:sldMk cId="1843734691" sldId="259"/>
            <ac:spMk id="2" creationId="{1761FD8C-7E63-B5CD-C9E3-9E0CBC7476B1}"/>
          </ac:spMkLst>
        </pc:spChg>
        <pc:spChg chg="mod ord">
          <ac:chgData name="Danielle Hopkins (2519011)" userId="S::2519011@student.uwtsd.ac.uk::092f777e-07ca-4468-b6d2-7aa6c5210099" providerId="AD" clId="Web-{674530D5-B5E4-E886-767E-B230DBF835ED}" dt="2025-12-02T20:49:50.017" v="275"/>
          <ac:spMkLst>
            <pc:docMk/>
            <pc:sldMk cId="1843734691" sldId="259"/>
            <ac:spMk id="3" creationId="{36A55FD7-BE70-F217-5900-7E4E7AFB64BD}"/>
          </ac:spMkLst>
        </pc:spChg>
        <pc:spChg chg="mod ord">
          <ac:chgData name="Danielle Hopkins (2519011)" userId="S::2519011@student.uwtsd.ac.uk::092f777e-07ca-4468-b6d2-7aa6c5210099" providerId="AD" clId="Web-{674530D5-B5E4-E886-767E-B230DBF835ED}" dt="2025-12-02T20:49:50.017" v="275"/>
          <ac:spMkLst>
            <pc:docMk/>
            <pc:sldMk cId="1843734691" sldId="259"/>
            <ac:spMk id="4" creationId="{87CEB57E-6B0E-5E6D-0D8D-BC5F7BA77A33}"/>
          </ac:spMkLst>
        </pc:spChg>
        <pc:spChg chg="add mod ord">
          <ac:chgData name="Danielle Hopkins (2519011)" userId="S::2519011@student.uwtsd.ac.uk::092f777e-07ca-4468-b6d2-7aa6c5210099" providerId="AD" clId="Web-{674530D5-B5E4-E886-767E-B230DBF835ED}" dt="2025-12-02T20:52:43.760" v="345" actId="20577"/>
          <ac:spMkLst>
            <pc:docMk/>
            <pc:sldMk cId="1843734691" sldId="259"/>
            <ac:spMk id="6" creationId="{0C96EA3B-E508-830F-70EC-E6BDB6FCF50C}"/>
          </ac:spMkLst>
        </pc:spChg>
        <pc:spChg chg="add mod ord">
          <ac:chgData name="Danielle Hopkins (2519011)" userId="S::2519011@student.uwtsd.ac.uk::092f777e-07ca-4468-b6d2-7aa6c5210099" providerId="AD" clId="Web-{674530D5-B5E4-E886-767E-B230DBF835ED}" dt="2025-12-02T20:53:56.389" v="382" actId="20577"/>
          <ac:spMkLst>
            <pc:docMk/>
            <pc:sldMk cId="1843734691" sldId="259"/>
            <ac:spMk id="7" creationId="{87580304-34F9-3741-AFE4-F23BD298C0EA}"/>
          </ac:spMkLst>
        </pc:spChg>
        <pc:spChg chg="add mod ord">
          <ac:chgData name="Danielle Hopkins (2519011)" userId="S::2519011@student.uwtsd.ac.uk::092f777e-07ca-4468-b6d2-7aa6c5210099" providerId="AD" clId="Web-{674530D5-B5E4-E886-767E-B230DBF835ED}" dt="2025-12-02T20:52:37.994" v="344" actId="20577"/>
          <ac:spMkLst>
            <pc:docMk/>
            <pc:sldMk cId="1843734691" sldId="259"/>
            <ac:spMk id="8" creationId="{72B8762D-6F03-CA90-4906-D35AE6A36BBB}"/>
          </ac:spMkLst>
        </pc:spChg>
        <pc:spChg chg="add mod">
          <ac:chgData name="Danielle Hopkins (2519011)" userId="S::2519011@student.uwtsd.ac.uk::092f777e-07ca-4468-b6d2-7aa6c5210099" providerId="AD" clId="Web-{674530D5-B5E4-E886-767E-B230DBF835ED}" dt="2025-12-02T21:06:01.730" v="491" actId="20577"/>
          <ac:spMkLst>
            <pc:docMk/>
            <pc:sldMk cId="1843734691" sldId="259"/>
            <ac:spMk id="11" creationId="{6DAC4B9E-A12C-A4B1-CD96-0C6B48A220BB}"/>
          </ac:spMkLst>
        </pc:spChg>
        <pc:picChg chg="add mod ord">
          <ac:chgData name="Danielle Hopkins (2519011)" userId="S::2519011@student.uwtsd.ac.uk::092f777e-07ca-4468-b6d2-7aa6c5210099" providerId="AD" clId="Web-{674530D5-B5E4-E886-767E-B230DBF835ED}" dt="2025-12-02T21:03:54.667" v="481"/>
          <ac:picMkLst>
            <pc:docMk/>
            <pc:sldMk cId="1843734691" sldId="259"/>
            <ac:picMk id="10" creationId="{491198A7-BE94-C07C-15B4-FAA559C44C84}"/>
          </ac:picMkLst>
        </pc:picChg>
        <pc:picChg chg="add mod">
          <ac:chgData name="Danielle Hopkins (2519011)" userId="S::2519011@student.uwtsd.ac.uk::092f777e-07ca-4468-b6d2-7aa6c5210099" providerId="AD" clId="Web-{674530D5-B5E4-E886-767E-B230DBF835ED}" dt="2025-12-02T21:04:34.386" v="483" actId="14100"/>
          <ac:picMkLst>
            <pc:docMk/>
            <pc:sldMk cId="1843734691" sldId="259"/>
            <ac:picMk id="15" creationId="{C2F7DBEA-7B0D-39ED-8772-2A1F92A884EA}"/>
          </ac:picMkLst>
        </pc:picChg>
      </pc:sldChg>
    </pc:docChg>
  </pc:docChgLst>
  <pc:docChgLst>
    <pc:chgData name="Danielle Hopkins (2519011)" userId="S::2519011@student.uwtsd.ac.uk::092f777e-07ca-4468-b6d2-7aa6c5210099" providerId="AD" clId="Web-{4A71369B-FBA0-C0E2-E1A2-A480EB69EE57}"/>
    <pc:docChg chg="addSld delSld modSld">
      <pc:chgData name="Danielle Hopkins (2519011)" userId="S::2519011@student.uwtsd.ac.uk::092f777e-07ca-4468-b6d2-7aa6c5210099" providerId="AD" clId="Web-{4A71369B-FBA0-C0E2-E1A2-A480EB69EE57}" dt="2025-12-02T17:07:01.853" v="184"/>
      <pc:docMkLst>
        <pc:docMk/>
      </pc:docMkLst>
      <pc:sldChg chg="addSp delSp modSp new">
        <pc:chgData name="Danielle Hopkins (2519011)" userId="S::2519011@student.uwtsd.ac.uk::092f777e-07ca-4468-b6d2-7aa6c5210099" providerId="AD" clId="Web-{4A71369B-FBA0-C0E2-E1A2-A480EB69EE57}" dt="2025-12-02T17:06:51.040" v="183" actId="20577"/>
        <pc:sldMkLst>
          <pc:docMk/>
          <pc:sldMk cId="4130990873" sldId="257"/>
        </pc:sldMkLst>
      </pc:sldChg>
      <pc:sldChg chg="new">
        <pc:chgData name="Danielle Hopkins (2519011)" userId="S::2519011@student.uwtsd.ac.uk::092f777e-07ca-4468-b6d2-7aa6c5210099" providerId="AD" clId="Web-{4A71369B-FBA0-C0E2-E1A2-A480EB69EE57}" dt="2025-12-02T17:07:01.853" v="184"/>
        <pc:sldMkLst>
          <pc:docMk/>
          <pc:sldMk cId="2264321633" sldId="258"/>
        </pc:sldMkLst>
      </pc:sldChg>
    </pc:docChg>
  </pc:docChgLst>
  <pc:docChgLst>
    <pc:chgData name="Danielle Hopkins (2519011)" userId="S::2519011@student.uwtsd.ac.uk::092f777e-07ca-4468-b6d2-7aa6c5210099" providerId="AD" clId="Web-{B971B358-A839-8EB4-0646-95016E490063}"/>
    <pc:docChg chg="mod modSld addMainMaster delMainMaster">
      <pc:chgData name="Danielle Hopkins (2519011)" userId="S::2519011@student.uwtsd.ac.uk::092f777e-07ca-4468-b6d2-7aa6c5210099" providerId="AD" clId="Web-{B971B358-A839-8EB4-0646-95016E490063}" dt="2025-12-02T18:01:22.164" v="321" actId="20577"/>
      <pc:docMkLst>
        <pc:docMk/>
      </pc:docMkLst>
      <pc:sldChg chg="addSp delSp modSp mod setBg modClrScheme setClrOvrMap delDesignElem chgLayout">
        <pc:chgData name="Danielle Hopkins (2519011)" userId="S::2519011@student.uwtsd.ac.uk::092f777e-07ca-4468-b6d2-7aa6c5210099" providerId="AD" clId="Web-{B971B358-A839-8EB4-0646-95016E490063}" dt="2025-12-02T18:01:22.164" v="321" actId="20577"/>
        <pc:sldMkLst>
          <pc:docMk/>
          <pc:sldMk cId="109857222" sldId="256"/>
        </pc:sldMkLst>
        <pc:spChg chg="mod ord">
          <ac:chgData name="Danielle Hopkins (2519011)" userId="S::2519011@student.uwtsd.ac.uk::092f777e-07ca-4468-b6d2-7aa6c5210099" providerId="AD" clId="Web-{B971B358-A839-8EB4-0646-95016E490063}" dt="2025-12-02T18:00:50.476" v="318" actId="1076"/>
          <ac:spMkLst>
            <pc:docMk/>
            <pc:sldMk cId="109857222" sldId="256"/>
            <ac:spMk id="2" creationId="{00000000-0000-0000-0000-000000000000}"/>
          </ac:spMkLst>
        </pc:spChg>
        <pc:spChg chg="mod">
          <ac:chgData name="Danielle Hopkins (2519011)" userId="S::2519011@student.uwtsd.ac.uk::092f777e-07ca-4468-b6d2-7aa6c5210099" providerId="AD" clId="Web-{B971B358-A839-8EB4-0646-95016E490063}" dt="2025-12-02T18:01:22.164" v="321" actId="20577"/>
          <ac:spMkLst>
            <pc:docMk/>
            <pc:sldMk cId="109857222" sldId="256"/>
            <ac:spMk id="6" creationId="{A2808F80-6D0C-3743-8A68-F51D8A45509C}"/>
          </ac:spMkLst>
        </pc:spChg>
        <pc:spChg chg="add mod">
          <ac:chgData name="Danielle Hopkins (2519011)" userId="S::2519011@student.uwtsd.ac.uk::092f777e-07ca-4468-b6d2-7aa6c5210099" providerId="AD" clId="Web-{B971B358-A839-8EB4-0646-95016E490063}" dt="2025-12-02T17:58:18.346" v="293"/>
          <ac:spMkLst>
            <pc:docMk/>
            <pc:sldMk cId="109857222" sldId="256"/>
            <ac:spMk id="36" creationId="{5373A7C0-97FA-D317-13F6-8E87DC89BA92}"/>
          </ac:spMkLst>
        </pc:spChg>
        <pc:spChg chg="add mod">
          <ac:chgData name="Danielle Hopkins (2519011)" userId="S::2519011@student.uwtsd.ac.uk::092f777e-07ca-4468-b6d2-7aa6c5210099" providerId="AD" clId="Web-{B971B358-A839-8EB4-0646-95016E490063}" dt="2025-12-02T17:58:18.346" v="293"/>
          <ac:spMkLst>
            <pc:docMk/>
            <pc:sldMk cId="109857222" sldId="256"/>
            <ac:spMk id="37" creationId="{9818B8C8-D7BB-CBA0-55CA-DC3038A1D08B}"/>
          </ac:spMkLst>
        </pc:spChg>
        <pc:spChg chg="add mod">
          <ac:chgData name="Danielle Hopkins (2519011)" userId="S::2519011@student.uwtsd.ac.uk::092f777e-07ca-4468-b6d2-7aa6c5210099" providerId="AD" clId="Web-{B971B358-A839-8EB4-0646-95016E490063}" dt="2025-12-02T17:58:18.346" v="293"/>
          <ac:spMkLst>
            <pc:docMk/>
            <pc:sldMk cId="109857222" sldId="256"/>
            <ac:spMk id="38" creationId="{DA9244BB-7F37-18F7-BA0F-E4814930E0D5}"/>
          </ac:spMkLst>
        </pc:spChg>
        <pc:picChg chg="mod ord">
          <ac:chgData name="Danielle Hopkins (2519011)" userId="S::2519011@student.uwtsd.ac.uk::092f777e-07ca-4468-b6d2-7aa6c5210099" providerId="AD" clId="Web-{B971B358-A839-8EB4-0646-95016E490063}" dt="2025-12-02T18:00:58.695" v="319" actId="1076"/>
          <ac:picMkLst>
            <pc:docMk/>
            <pc:sldMk cId="109857222" sldId="256"/>
            <ac:picMk id="17" creationId="{2893FCE5-2EB3-4560-4414-7B786911A4E9}"/>
          </ac:picMkLst>
        </pc:picChg>
      </pc:sldChg>
      <pc:sldChg chg="addSp delSp modSp mod modClrScheme chgLayout">
        <pc:chgData name="Danielle Hopkins (2519011)" userId="S::2519011@student.uwtsd.ac.uk::092f777e-07ca-4468-b6d2-7aa6c5210099" providerId="AD" clId="Web-{B971B358-A839-8EB4-0646-95016E490063}" dt="2025-12-02T17:57:26.844" v="286"/>
        <pc:sldMkLst>
          <pc:docMk/>
          <pc:sldMk cId="4130990873" sldId="257"/>
        </pc:sldMkLst>
        <pc:spChg chg="add mod">
          <ac:chgData name="Danielle Hopkins (2519011)" userId="S::2519011@student.uwtsd.ac.uk::092f777e-07ca-4468-b6d2-7aa6c5210099" providerId="AD" clId="Web-{B971B358-A839-8EB4-0646-95016E490063}" dt="2025-12-02T17:54:22.993" v="277" actId="20577"/>
          <ac:spMkLst>
            <pc:docMk/>
            <pc:sldMk cId="4130990873" sldId="257"/>
            <ac:spMk id="27" creationId="{C856D6A8-C8D1-5A2B-9261-16A81EEA105F}"/>
          </ac:spMkLst>
        </pc:spChg>
        <pc:picChg chg="add mod ord">
          <ac:chgData name="Danielle Hopkins (2519011)" userId="S::2519011@student.uwtsd.ac.uk::092f777e-07ca-4468-b6d2-7aa6c5210099" providerId="AD" clId="Web-{B971B358-A839-8EB4-0646-95016E490063}" dt="2025-12-02T17:57:26.844" v="286"/>
          <ac:picMkLst>
            <pc:docMk/>
            <pc:sldMk cId="4130990873" sldId="257"/>
            <ac:picMk id="22" creationId="{EB576888-36B3-5FEE-779F-66518DEF53DB}"/>
          </ac:picMkLst>
        </pc:picChg>
        <pc:picChg chg="add mod">
          <ac:chgData name="Danielle Hopkins (2519011)" userId="S::2519011@student.uwtsd.ac.uk::092f777e-07ca-4468-b6d2-7aa6c5210099" providerId="AD" clId="Web-{B971B358-A839-8EB4-0646-95016E490063}" dt="2025-12-02T17:48:11.583" v="108"/>
          <ac:picMkLst>
            <pc:docMk/>
            <pc:sldMk cId="4130990873" sldId="257"/>
            <ac:picMk id="23" creationId="{1FC7ADCE-2907-2299-B0A2-20C9B797F36D}"/>
          </ac:picMkLst>
        </pc:picChg>
      </pc:sldChg>
      <pc:sldChg chg="addSp delSp modSp mod setBg modClrScheme delDesignElem chgLayout">
        <pc:chgData name="Danielle Hopkins (2519011)" userId="S::2519011@student.uwtsd.ac.uk::092f777e-07ca-4468-b6d2-7aa6c5210099" providerId="AD" clId="Web-{B971B358-A839-8EB4-0646-95016E490063}" dt="2025-12-02T17:57:26.844" v="286"/>
        <pc:sldMkLst>
          <pc:docMk/>
          <pc:sldMk cId="2264321633" sldId="258"/>
        </pc:sldMkLst>
        <pc:spChg chg="add mod ord">
          <ac:chgData name="Danielle Hopkins (2519011)" userId="S::2519011@student.uwtsd.ac.uk::092f777e-07ca-4468-b6d2-7aa6c5210099" providerId="AD" clId="Web-{B971B358-A839-8EB4-0646-95016E490063}" dt="2025-12-02T17:57:26.844" v="286"/>
          <ac:spMkLst>
            <pc:docMk/>
            <pc:sldMk cId="2264321633" sldId="258"/>
            <ac:spMk id="2" creationId="{0CFBE8E4-0FAA-35BF-EB6E-E7B62DDA2E40}"/>
          </ac:spMkLst>
        </pc:spChg>
      </pc:sldChg>
      <pc:sldMasterChg chg="add addSldLayout modSldLayout">
        <pc:chgData name="Danielle Hopkins (2519011)" userId="S::2519011@student.uwtsd.ac.uk::092f777e-07ca-4468-b6d2-7aa6c5210099" providerId="AD" clId="Web-{B971B358-A839-8EB4-0646-95016E490063}" dt="2025-12-02T17:57:26.844" v="286"/>
        <pc:sldMasterMkLst>
          <pc:docMk/>
          <pc:sldMasterMk cId="3914650923" sldId="2147483868"/>
        </pc:sldMasterMkLst>
        <pc:sldLayoutChg chg="add mod replId">
          <pc:chgData name="Danielle Hopkins (2519011)" userId="S::2519011@student.uwtsd.ac.uk::092f777e-07ca-4468-b6d2-7aa6c5210099" providerId="AD" clId="Web-{B971B358-A839-8EB4-0646-95016E490063}" dt="2025-12-02T17:57:26.844" v="286"/>
          <pc:sldLayoutMkLst>
            <pc:docMk/>
            <pc:sldMasterMk cId="3914650923" sldId="2147483868"/>
            <pc:sldLayoutMk cId="3656037670" sldId="2147483869"/>
          </pc:sldLayoutMkLst>
        </pc:sldLayoutChg>
        <pc:sldLayoutChg chg="add mod replId">
          <pc:chgData name="Danielle Hopkins (2519011)" userId="S::2519011@student.uwtsd.ac.uk::092f777e-07ca-4468-b6d2-7aa6c5210099" providerId="AD" clId="Web-{B971B358-A839-8EB4-0646-95016E490063}" dt="2025-12-02T17:57:26.844" v="286"/>
          <pc:sldLayoutMkLst>
            <pc:docMk/>
            <pc:sldMasterMk cId="3914650923" sldId="2147483868"/>
            <pc:sldLayoutMk cId="3519026359" sldId="2147483870"/>
          </pc:sldLayoutMkLst>
        </pc:sldLayoutChg>
        <pc:sldLayoutChg chg="add mod replId">
          <pc:chgData name="Danielle Hopkins (2519011)" userId="S::2519011@student.uwtsd.ac.uk::092f777e-07ca-4468-b6d2-7aa6c5210099" providerId="AD" clId="Web-{B971B358-A839-8EB4-0646-95016E490063}" dt="2025-12-02T17:57:26.844" v="286"/>
          <pc:sldLayoutMkLst>
            <pc:docMk/>
            <pc:sldMasterMk cId="3914650923" sldId="2147483868"/>
            <pc:sldLayoutMk cId="2217960193" sldId="2147483871"/>
          </pc:sldLayoutMkLst>
        </pc:sldLayoutChg>
        <pc:sldLayoutChg chg="add mod replId">
          <pc:chgData name="Danielle Hopkins (2519011)" userId="S::2519011@student.uwtsd.ac.uk::092f777e-07ca-4468-b6d2-7aa6c5210099" providerId="AD" clId="Web-{B971B358-A839-8EB4-0646-95016E490063}" dt="2025-12-02T17:57:26.844" v="286"/>
          <pc:sldLayoutMkLst>
            <pc:docMk/>
            <pc:sldMasterMk cId="3914650923" sldId="2147483868"/>
            <pc:sldLayoutMk cId="1610023240" sldId="2147483872"/>
          </pc:sldLayoutMkLst>
        </pc:sldLayoutChg>
        <pc:sldLayoutChg chg="add mod replId">
          <pc:chgData name="Danielle Hopkins (2519011)" userId="S::2519011@student.uwtsd.ac.uk::092f777e-07ca-4468-b6d2-7aa6c5210099" providerId="AD" clId="Web-{B971B358-A839-8EB4-0646-95016E490063}" dt="2025-12-02T17:57:26.844" v="286"/>
          <pc:sldLayoutMkLst>
            <pc:docMk/>
            <pc:sldMasterMk cId="3914650923" sldId="2147483868"/>
            <pc:sldLayoutMk cId="1817873753" sldId="2147483873"/>
          </pc:sldLayoutMkLst>
        </pc:sldLayoutChg>
        <pc:sldLayoutChg chg="add mod replId">
          <pc:chgData name="Danielle Hopkins (2519011)" userId="S::2519011@student.uwtsd.ac.uk::092f777e-07ca-4468-b6d2-7aa6c5210099" providerId="AD" clId="Web-{B971B358-A839-8EB4-0646-95016E490063}" dt="2025-12-02T17:57:26.844" v="286"/>
          <pc:sldLayoutMkLst>
            <pc:docMk/>
            <pc:sldMasterMk cId="3914650923" sldId="2147483868"/>
            <pc:sldLayoutMk cId="1298369724" sldId="2147483874"/>
          </pc:sldLayoutMkLst>
        </pc:sldLayoutChg>
        <pc:sldLayoutChg chg="add mod replId">
          <pc:chgData name="Danielle Hopkins (2519011)" userId="S::2519011@student.uwtsd.ac.uk::092f777e-07ca-4468-b6d2-7aa6c5210099" providerId="AD" clId="Web-{B971B358-A839-8EB4-0646-95016E490063}" dt="2025-12-02T17:57:26.844" v="286"/>
          <pc:sldLayoutMkLst>
            <pc:docMk/>
            <pc:sldMasterMk cId="3914650923" sldId="2147483868"/>
            <pc:sldLayoutMk cId="1060602379" sldId="2147483875"/>
          </pc:sldLayoutMkLst>
        </pc:sldLayoutChg>
        <pc:sldLayoutChg chg="add mod replId">
          <pc:chgData name="Danielle Hopkins (2519011)" userId="S::2519011@student.uwtsd.ac.uk::092f777e-07ca-4468-b6d2-7aa6c5210099" providerId="AD" clId="Web-{B971B358-A839-8EB4-0646-95016E490063}" dt="2025-12-02T17:57:26.844" v="286"/>
          <pc:sldLayoutMkLst>
            <pc:docMk/>
            <pc:sldMasterMk cId="3914650923" sldId="2147483868"/>
            <pc:sldLayoutMk cId="3213067014" sldId="2147483876"/>
          </pc:sldLayoutMkLst>
        </pc:sldLayoutChg>
        <pc:sldLayoutChg chg="add mod replId">
          <pc:chgData name="Danielle Hopkins (2519011)" userId="S::2519011@student.uwtsd.ac.uk::092f777e-07ca-4468-b6d2-7aa6c5210099" providerId="AD" clId="Web-{B971B358-A839-8EB4-0646-95016E490063}" dt="2025-12-02T17:57:26.844" v="286"/>
          <pc:sldLayoutMkLst>
            <pc:docMk/>
            <pc:sldMasterMk cId="3914650923" sldId="2147483868"/>
            <pc:sldLayoutMk cId="3388017513" sldId="2147483877"/>
          </pc:sldLayoutMkLst>
        </pc:sldLayoutChg>
        <pc:sldLayoutChg chg="add mod replId">
          <pc:chgData name="Danielle Hopkins (2519011)" userId="S::2519011@student.uwtsd.ac.uk::092f777e-07ca-4468-b6d2-7aa6c5210099" providerId="AD" clId="Web-{B971B358-A839-8EB4-0646-95016E490063}" dt="2025-12-02T17:57:26.844" v="286"/>
          <pc:sldLayoutMkLst>
            <pc:docMk/>
            <pc:sldMasterMk cId="3914650923" sldId="2147483868"/>
            <pc:sldLayoutMk cId="3525575605" sldId="2147483878"/>
          </pc:sldLayoutMkLst>
        </pc:sldLayoutChg>
        <pc:sldLayoutChg chg="add mod replId">
          <pc:chgData name="Danielle Hopkins (2519011)" userId="S::2519011@student.uwtsd.ac.uk::092f777e-07ca-4468-b6d2-7aa6c5210099" providerId="AD" clId="Web-{B971B358-A839-8EB4-0646-95016E490063}" dt="2025-12-02T17:57:26.844" v="286"/>
          <pc:sldLayoutMkLst>
            <pc:docMk/>
            <pc:sldMasterMk cId="3914650923" sldId="2147483868"/>
            <pc:sldLayoutMk cId="2296212436" sldId="2147483879"/>
          </pc:sldLayoutMkLst>
        </pc:sldLayoutChg>
      </pc:sldMasterChg>
    </pc:docChg>
  </pc:docChgLst>
  <pc:docChgLst>
    <pc:chgData name="Danielle Hopkins (2519011)" userId="S::2519011@student.uwtsd.ac.uk::092f777e-07ca-4468-b6d2-7aa6c5210099" providerId="AD" clId="Web-{4848C09F-CBD7-7B3E-3F9A-440421CE8B3E}"/>
    <pc:docChg chg="addSld modSld">
      <pc:chgData name="Danielle Hopkins (2519011)" userId="S::2519011@student.uwtsd.ac.uk::092f777e-07ca-4468-b6d2-7aa6c5210099" providerId="AD" clId="Web-{4848C09F-CBD7-7B3E-3F9A-440421CE8B3E}" dt="2025-12-22T17:06:22.993" v="18"/>
      <pc:docMkLst>
        <pc:docMk/>
      </pc:docMkLst>
      <pc:sldChg chg="modSp">
        <pc:chgData name="Danielle Hopkins (2519011)" userId="S::2519011@student.uwtsd.ac.uk::092f777e-07ca-4468-b6d2-7aa6c5210099" providerId="AD" clId="Web-{4848C09F-CBD7-7B3E-3F9A-440421CE8B3E}" dt="2025-12-22T17:05:37.191" v="17" actId="14100"/>
        <pc:sldMkLst>
          <pc:docMk/>
          <pc:sldMk cId="2264321633" sldId="258"/>
        </pc:sldMkLst>
        <pc:spChg chg="mod">
          <ac:chgData name="Danielle Hopkins (2519011)" userId="S::2519011@student.uwtsd.ac.uk::092f777e-07ca-4468-b6d2-7aa6c5210099" providerId="AD" clId="Web-{4848C09F-CBD7-7B3E-3F9A-440421CE8B3E}" dt="2025-12-22T17:05:25.112" v="15" actId="1076"/>
          <ac:spMkLst>
            <pc:docMk/>
            <pc:sldMk cId="2264321633" sldId="258"/>
            <ac:spMk id="2" creationId="{0CFBE8E4-0FAA-35BF-EB6E-E7B62DDA2E40}"/>
          </ac:spMkLst>
        </pc:spChg>
        <pc:spChg chg="mod">
          <ac:chgData name="Danielle Hopkins (2519011)" userId="S::2519011@student.uwtsd.ac.uk::092f777e-07ca-4468-b6d2-7aa6c5210099" providerId="AD" clId="Web-{4848C09F-CBD7-7B3E-3F9A-440421CE8B3E}" dt="2025-12-22T17:05:30.581" v="16" actId="14100"/>
          <ac:spMkLst>
            <pc:docMk/>
            <pc:sldMk cId="2264321633" sldId="258"/>
            <ac:spMk id="5" creationId="{0B7BDEF7-72B6-F344-E5C8-2B03C61DCADB}"/>
          </ac:spMkLst>
        </pc:spChg>
        <pc:picChg chg="mod">
          <ac:chgData name="Danielle Hopkins (2519011)" userId="S::2519011@student.uwtsd.ac.uk::092f777e-07ca-4468-b6d2-7aa6c5210099" providerId="AD" clId="Web-{4848C09F-CBD7-7B3E-3F9A-440421CE8B3E}" dt="2025-12-22T17:05:17.361" v="14" actId="1076"/>
          <ac:picMkLst>
            <pc:docMk/>
            <pc:sldMk cId="2264321633" sldId="258"/>
            <ac:picMk id="7" creationId="{799CE9F7-C204-0DE3-8EBC-9BB11104CAFE}"/>
          </ac:picMkLst>
        </pc:picChg>
      </pc:sldChg>
      <pc:sldChg chg="addSp delSp modSp mod modClrScheme chgLayout">
        <pc:chgData name="Danielle Hopkins (2519011)" userId="S::2519011@student.uwtsd.ac.uk::092f777e-07ca-4468-b6d2-7aa6c5210099" providerId="AD" clId="Web-{4848C09F-CBD7-7B3E-3F9A-440421CE8B3E}" dt="2025-12-22T17:04:43.342" v="13" actId="1076"/>
        <pc:sldMkLst>
          <pc:docMk/>
          <pc:sldMk cId="652530877" sldId="261"/>
        </pc:sldMkLst>
        <pc:spChg chg="mod">
          <ac:chgData name="Danielle Hopkins (2519011)" userId="S::2519011@student.uwtsd.ac.uk::092f777e-07ca-4468-b6d2-7aa6c5210099" providerId="AD" clId="Web-{4848C09F-CBD7-7B3E-3F9A-440421CE8B3E}" dt="2025-12-22T17:04:11.806" v="8"/>
          <ac:spMkLst>
            <pc:docMk/>
            <pc:sldMk cId="652530877" sldId="261"/>
            <ac:spMk id="3" creationId="{36966ACB-3B3C-6C86-40D0-7031DCAD4D2D}"/>
          </ac:spMkLst>
        </pc:spChg>
        <pc:spChg chg="mod">
          <ac:chgData name="Danielle Hopkins (2519011)" userId="S::2519011@student.uwtsd.ac.uk::092f777e-07ca-4468-b6d2-7aa6c5210099" providerId="AD" clId="Web-{4848C09F-CBD7-7B3E-3F9A-440421CE8B3E}" dt="2025-12-22T17:04:11.806" v="8"/>
          <ac:spMkLst>
            <pc:docMk/>
            <pc:sldMk cId="652530877" sldId="261"/>
            <ac:spMk id="4" creationId="{6E14F6B8-23C8-A249-08FE-DB5C107C1D79}"/>
          </ac:spMkLst>
        </pc:spChg>
        <pc:spChg chg="mod">
          <ac:chgData name="Danielle Hopkins (2519011)" userId="S::2519011@student.uwtsd.ac.uk::092f777e-07ca-4468-b6d2-7aa6c5210099" providerId="AD" clId="Web-{4848C09F-CBD7-7B3E-3F9A-440421CE8B3E}" dt="2025-12-22T17:04:11.806" v="8"/>
          <ac:spMkLst>
            <pc:docMk/>
            <pc:sldMk cId="652530877" sldId="261"/>
            <ac:spMk id="5" creationId="{D4DED943-5AE3-AB9E-46FC-82EC00E9CD05}"/>
          </ac:spMkLst>
        </pc:spChg>
        <pc:spChg chg="mod">
          <ac:chgData name="Danielle Hopkins (2519011)" userId="S::2519011@student.uwtsd.ac.uk::092f777e-07ca-4468-b6d2-7aa6c5210099" providerId="AD" clId="Web-{4848C09F-CBD7-7B3E-3F9A-440421CE8B3E}" dt="2025-12-22T17:04:11.806" v="8"/>
          <ac:spMkLst>
            <pc:docMk/>
            <pc:sldMk cId="652530877" sldId="261"/>
            <ac:spMk id="6" creationId="{D1B2F3EB-C389-4774-D236-863AE10AEB83}"/>
          </ac:spMkLst>
        </pc:spChg>
        <pc:spChg chg="mod ord">
          <ac:chgData name="Danielle Hopkins (2519011)" userId="S::2519011@student.uwtsd.ac.uk::092f777e-07ca-4468-b6d2-7aa6c5210099" providerId="AD" clId="Web-{4848C09F-CBD7-7B3E-3F9A-440421CE8B3E}" dt="2025-12-22T17:04:11.806" v="8"/>
          <ac:spMkLst>
            <pc:docMk/>
            <pc:sldMk cId="652530877" sldId="261"/>
            <ac:spMk id="7" creationId="{1F8E1301-A141-6A10-3ED9-BCF29909F091}"/>
          </ac:spMkLst>
        </pc:spChg>
        <pc:spChg chg="mod ord">
          <ac:chgData name="Danielle Hopkins (2519011)" userId="S::2519011@student.uwtsd.ac.uk::092f777e-07ca-4468-b6d2-7aa6c5210099" providerId="AD" clId="Web-{4848C09F-CBD7-7B3E-3F9A-440421CE8B3E}" dt="2025-12-22T17:04:24.996" v="11" actId="14100"/>
          <ac:spMkLst>
            <pc:docMk/>
            <pc:sldMk cId="652530877" sldId="261"/>
            <ac:spMk id="9" creationId="{589F0055-952D-2F60-CE8C-2EB2A7CCE4DE}"/>
          </ac:spMkLst>
        </pc:spChg>
        <pc:picChg chg="mod ord">
          <ac:chgData name="Danielle Hopkins (2519011)" userId="S::2519011@student.uwtsd.ac.uk::092f777e-07ca-4468-b6d2-7aa6c5210099" providerId="AD" clId="Web-{4848C09F-CBD7-7B3E-3F9A-440421CE8B3E}" dt="2025-12-22T17:04:43.342" v="13" actId="1076"/>
          <ac:picMkLst>
            <pc:docMk/>
            <pc:sldMk cId="652530877" sldId="261"/>
            <ac:picMk id="8" creationId="{BA96DD1F-075D-5D85-CAB0-74D4867FDFFA}"/>
          </ac:picMkLst>
        </pc:picChg>
      </pc:sldChg>
      <pc:sldChg chg="addSp modSp mod modClrScheme chgLayout">
        <pc:chgData name="Danielle Hopkins (2519011)" userId="S::2519011@student.uwtsd.ac.uk::092f777e-07ca-4468-b6d2-7aa6c5210099" providerId="AD" clId="Web-{4848C09F-CBD7-7B3E-3F9A-440421CE8B3E}" dt="2025-12-22T17:03:59.759" v="7"/>
        <pc:sldMkLst>
          <pc:docMk/>
          <pc:sldMk cId="3368385652" sldId="262"/>
        </pc:sldMkLst>
        <pc:spChg chg="mod ord">
          <ac:chgData name="Danielle Hopkins (2519011)" userId="S::2519011@student.uwtsd.ac.uk::092f777e-07ca-4468-b6d2-7aa6c5210099" providerId="AD" clId="Web-{4848C09F-CBD7-7B3E-3F9A-440421CE8B3E}" dt="2025-12-22T17:03:59.759" v="7"/>
          <ac:spMkLst>
            <pc:docMk/>
            <pc:sldMk cId="3368385652" sldId="262"/>
            <ac:spMk id="2" creationId="{8EF914D6-9306-C1F9-28A4-24FA968E4976}"/>
          </ac:spMkLst>
        </pc:spChg>
        <pc:spChg chg="mod">
          <ac:chgData name="Danielle Hopkins (2519011)" userId="S::2519011@student.uwtsd.ac.uk::092f777e-07ca-4468-b6d2-7aa6c5210099" providerId="AD" clId="Web-{4848C09F-CBD7-7B3E-3F9A-440421CE8B3E}" dt="2025-12-22T17:03:59.759" v="7"/>
          <ac:spMkLst>
            <pc:docMk/>
            <pc:sldMk cId="3368385652" sldId="262"/>
            <ac:spMk id="3" creationId="{33E2243D-8D0F-EF36-E5EA-BE7027972505}"/>
          </ac:spMkLst>
        </pc:spChg>
        <pc:spChg chg="mod">
          <ac:chgData name="Danielle Hopkins (2519011)" userId="S::2519011@student.uwtsd.ac.uk::092f777e-07ca-4468-b6d2-7aa6c5210099" providerId="AD" clId="Web-{4848C09F-CBD7-7B3E-3F9A-440421CE8B3E}" dt="2025-12-22T17:03:59.759" v="7"/>
          <ac:spMkLst>
            <pc:docMk/>
            <pc:sldMk cId="3368385652" sldId="262"/>
            <ac:spMk id="4" creationId="{A0EE62F0-8037-640D-628B-458E2E58A498}"/>
          </ac:spMkLst>
        </pc:spChg>
        <pc:spChg chg="mod">
          <ac:chgData name="Danielle Hopkins (2519011)" userId="S::2519011@student.uwtsd.ac.uk::092f777e-07ca-4468-b6d2-7aa6c5210099" providerId="AD" clId="Web-{4848C09F-CBD7-7B3E-3F9A-440421CE8B3E}" dt="2025-12-22T17:03:59.759" v="7"/>
          <ac:spMkLst>
            <pc:docMk/>
            <pc:sldMk cId="3368385652" sldId="262"/>
            <ac:spMk id="5" creationId="{1CBE4F3F-E9F2-2760-F2FB-E7EA1F1FD37C}"/>
          </ac:spMkLst>
        </pc:spChg>
        <pc:spChg chg="mod">
          <ac:chgData name="Danielle Hopkins (2519011)" userId="S::2519011@student.uwtsd.ac.uk::092f777e-07ca-4468-b6d2-7aa6c5210099" providerId="AD" clId="Web-{4848C09F-CBD7-7B3E-3F9A-440421CE8B3E}" dt="2025-12-22T17:03:59.759" v="7"/>
          <ac:spMkLst>
            <pc:docMk/>
            <pc:sldMk cId="3368385652" sldId="262"/>
            <ac:spMk id="6" creationId="{29D2189B-FADA-13CF-8690-36698F4D4959}"/>
          </ac:spMkLst>
        </pc:spChg>
        <pc:picChg chg="add mod ord modCrop">
          <ac:chgData name="Danielle Hopkins (2519011)" userId="S::2519011@student.uwtsd.ac.uk::092f777e-07ca-4468-b6d2-7aa6c5210099" providerId="AD" clId="Web-{4848C09F-CBD7-7B3E-3F9A-440421CE8B3E}" dt="2025-12-22T17:03:59.759" v="7"/>
          <ac:picMkLst>
            <pc:docMk/>
            <pc:sldMk cId="3368385652" sldId="262"/>
            <ac:picMk id="7" creationId="{E16D1114-C54E-D125-90F5-BA33B1DCE9AC}"/>
          </ac:picMkLst>
        </pc:picChg>
      </pc:sldChg>
      <pc:sldChg chg="new">
        <pc:chgData name="Danielle Hopkins (2519011)" userId="S::2519011@student.uwtsd.ac.uk::092f777e-07ca-4468-b6d2-7aa6c5210099" providerId="AD" clId="Web-{4848C09F-CBD7-7B3E-3F9A-440421CE8B3E}" dt="2025-12-22T17:06:22.993" v="18"/>
        <pc:sldMkLst>
          <pc:docMk/>
          <pc:sldMk cId="3936234221" sldId="263"/>
        </pc:sldMkLst>
      </pc:sldChg>
    </pc:docChg>
  </pc:docChgLst>
  <pc:docChgLst>
    <pc:chgData clId="Web-{FC7EA69F-3C75-CC22-03D7-939D0DF39E77}"/>
    <pc:docChg chg="modSld">
      <pc:chgData name="" userId="" providerId="" clId="Web-{FC7EA69F-3C75-CC22-03D7-939D0DF39E77}" dt="2025-12-28T14:37:09.914" v="1" actId="20577"/>
      <pc:docMkLst>
        <pc:docMk/>
      </pc:docMkLst>
      <pc:sldChg chg="modSp">
        <pc:chgData name="" userId="" providerId="" clId="Web-{FC7EA69F-3C75-CC22-03D7-939D0DF39E77}" dt="2025-12-28T14:37:09.914" v="1" actId="20577"/>
        <pc:sldMkLst>
          <pc:docMk/>
          <pc:sldMk cId="4130990873" sldId="257"/>
        </pc:sldMkLst>
        <pc:spChg chg="mod">
          <ac:chgData name="" userId="" providerId="" clId="Web-{FC7EA69F-3C75-CC22-03D7-939D0DF39E77}" dt="2025-12-28T14:37:09.914" v="1" actId="20577"/>
          <ac:spMkLst>
            <pc:docMk/>
            <pc:sldMk cId="4130990873" sldId="257"/>
            <ac:spMk id="27" creationId="{C856D6A8-C8D1-5A2B-9261-16A81EEA105F}"/>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E736A0-9F24-45BF-B389-F6478DB45CE3}"/>
              </a:ext>
            </a:extLst>
          </p:cNvPr>
          <p:cNvSpPr>
            <a:spLocks noGrp="1"/>
          </p:cNvSpPr>
          <p:nvPr>
            <p:ph type="ctrTitle"/>
          </p:nvPr>
        </p:nvSpPr>
        <p:spPr>
          <a:xfrm>
            <a:off x="1524000" y="1028700"/>
            <a:ext cx="9144000" cy="2481263"/>
          </a:xfrm>
        </p:spPr>
        <p:txBody>
          <a:bodyPr anchor="b">
            <a:normAutofit/>
          </a:bodyPr>
          <a:lstStyle>
            <a:lvl1pPr algn="ctr">
              <a:lnSpc>
                <a:spcPct val="100000"/>
              </a:lnSpc>
              <a:defRPr sz="4000" spc="750" baseline="0">
                <a:solidFill>
                  <a:schemeClr val="tx1"/>
                </a:solidFill>
              </a:defRPr>
            </a:lvl1pPr>
          </a:lstStyle>
          <a:p>
            <a:r>
              <a:rPr lang="en-US"/>
              <a:t>Click to edit Master title style</a:t>
            </a:r>
          </a:p>
        </p:txBody>
      </p:sp>
      <p:sp>
        <p:nvSpPr>
          <p:cNvPr id="3" name="Subtitle 2">
            <a:extLst>
              <a:ext uri="{FF2B5EF4-FFF2-40B4-BE49-F238E27FC236}">
                <a16:creationId xmlns:a16="http://schemas.microsoft.com/office/drawing/2014/main" id="{713D85EF-076F-4C35-862A-BAFF685DD6B5}"/>
              </a:ext>
            </a:extLst>
          </p:cNvPr>
          <p:cNvSpPr>
            <a:spLocks noGrp="1"/>
          </p:cNvSpPr>
          <p:nvPr>
            <p:ph type="subTitle" idx="1"/>
          </p:nvPr>
        </p:nvSpPr>
        <p:spPr>
          <a:xfrm>
            <a:off x="1524000" y="3824376"/>
            <a:ext cx="9144000" cy="1433423"/>
          </a:xfrm>
        </p:spPr>
        <p:txBody>
          <a:bodyPr>
            <a:normAutofit/>
          </a:bodyPr>
          <a:lstStyle>
            <a:lvl1pPr marL="0" indent="0" algn="ctr">
              <a:lnSpc>
                <a:spcPct val="150000"/>
              </a:lnSpc>
              <a:buNone/>
              <a:defRPr sz="1600" b="1" cap="all" spc="600" baseline="0"/>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CAE221EC-BF54-4DDD-8900-F2027CDAD35C}"/>
              </a:ext>
            </a:extLst>
          </p:cNvPr>
          <p:cNvSpPr>
            <a:spLocks noGrp="1"/>
          </p:cNvSpPr>
          <p:nvPr>
            <p:ph type="dt" sz="half" idx="10"/>
          </p:nvPr>
        </p:nvSpPr>
        <p:spPr/>
        <p:txBody>
          <a:bodyPr/>
          <a:lstStyle/>
          <a:p>
            <a:fld id="{888411FB-1606-4EC5-9BCA-2DC04C2243EA}" type="datetimeFigureOut">
              <a:rPr lang="en-US" dirty="0"/>
              <a:t>12/30/2025</a:t>
            </a:fld>
            <a:endParaRPr lang="en-US"/>
          </a:p>
        </p:txBody>
      </p:sp>
      <p:sp>
        <p:nvSpPr>
          <p:cNvPr id="5" name="Footer Placeholder 4">
            <a:extLst>
              <a:ext uri="{FF2B5EF4-FFF2-40B4-BE49-F238E27FC236}">
                <a16:creationId xmlns:a16="http://schemas.microsoft.com/office/drawing/2014/main" id="{7CD5AB69-7069-48FB-8925-F2BA84129A52}"/>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3B29C32A-F7A5-4E3B-A28F-09C82341EB22}"/>
              </a:ext>
            </a:extLst>
          </p:cNvPr>
          <p:cNvSpPr>
            <a:spLocks noGrp="1"/>
          </p:cNvSpPr>
          <p:nvPr>
            <p:ph type="sldNum" sz="quarter" idx="12"/>
          </p:nvPr>
        </p:nvSpPr>
        <p:spPr/>
        <p:txBody>
          <a:bodyPr/>
          <a:lstStyle/>
          <a:p>
            <a:fld id="{017DE1FC-E54A-4B87-A814-263D1E8654B2}" type="slidenum">
              <a:rPr lang="en-US" dirty="0"/>
              <a:t>‹#›</a:t>
            </a:fld>
            <a:endParaRPr lang="en-US"/>
          </a:p>
        </p:txBody>
      </p:sp>
    </p:spTree>
    <p:extLst>
      <p:ext uri="{BB962C8B-B14F-4D97-AF65-F5344CB8AC3E}">
        <p14:creationId xmlns:p14="http://schemas.microsoft.com/office/powerpoint/2010/main" val="365603767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8E99D7-1EE5-4262-9359-A0E2B733116C}"/>
              </a:ext>
            </a:extLst>
          </p:cNvPr>
          <p:cNvSpPr>
            <a:spLocks noGrp="1"/>
          </p:cNvSpPr>
          <p:nvPr>
            <p:ph type="title"/>
          </p:nvPr>
        </p:nvSpPr>
        <p:spPr>
          <a:xfrm>
            <a:off x="1371600" y="793080"/>
            <a:ext cx="10240903" cy="1233488"/>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2B3DA1C5-272A-45C2-A11A-E7769A27D32F}"/>
              </a:ext>
            </a:extLst>
          </p:cNvPr>
          <p:cNvSpPr>
            <a:spLocks noGrp="1"/>
          </p:cNvSpPr>
          <p:nvPr>
            <p:ph idx="1"/>
          </p:nvPr>
        </p:nvSpPr>
        <p:spPr>
          <a:xfrm>
            <a:off x="1371600" y="2114939"/>
            <a:ext cx="10240903" cy="395617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D63DA15-1EAB-4524-9BB7-8A7DA82A20AD}"/>
              </a:ext>
            </a:extLst>
          </p:cNvPr>
          <p:cNvSpPr>
            <a:spLocks noGrp="1"/>
          </p:cNvSpPr>
          <p:nvPr>
            <p:ph type="dt" sz="half" idx="10"/>
          </p:nvPr>
        </p:nvSpPr>
        <p:spPr/>
        <p:txBody>
          <a:bodyPr/>
          <a:lstStyle/>
          <a:p>
            <a:fld id="{D3BCAA53-8FBA-45E2-8B10-F7DD55E4E759}" type="datetimeFigureOut">
              <a:rPr lang="en-US" dirty="0"/>
              <a:t>12/30/2025</a:t>
            </a:fld>
            <a:endParaRPr lang="en-US"/>
          </a:p>
        </p:txBody>
      </p:sp>
      <p:sp>
        <p:nvSpPr>
          <p:cNvPr id="5" name="Footer Placeholder 4">
            <a:extLst>
              <a:ext uri="{FF2B5EF4-FFF2-40B4-BE49-F238E27FC236}">
                <a16:creationId xmlns:a16="http://schemas.microsoft.com/office/drawing/2014/main" id="{A1EB93B9-7818-489D-AFFB-B6EAD27FF15D}"/>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C4528D36-894E-4FCB-B8BB-84DE89949B23}"/>
              </a:ext>
            </a:extLst>
          </p:cNvPr>
          <p:cNvSpPr>
            <a:spLocks noGrp="1"/>
          </p:cNvSpPr>
          <p:nvPr>
            <p:ph type="sldNum" sz="quarter" idx="12"/>
          </p:nvPr>
        </p:nvSpPr>
        <p:spPr/>
        <p:txBody>
          <a:bodyPr/>
          <a:lstStyle/>
          <a:p>
            <a:fld id="{017DE1FC-E54A-4B87-A814-263D1E8654B2}" type="slidenum">
              <a:rPr lang="en-US" dirty="0"/>
              <a:t>‹#›</a:t>
            </a:fld>
            <a:endParaRPr lang="en-US"/>
          </a:p>
        </p:txBody>
      </p:sp>
    </p:spTree>
    <p:extLst>
      <p:ext uri="{BB962C8B-B14F-4D97-AF65-F5344CB8AC3E}">
        <p14:creationId xmlns:p14="http://schemas.microsoft.com/office/powerpoint/2010/main" val="35190263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6964F1-5687-421F-B3DF-BA3C8DADC0E6}"/>
              </a:ext>
            </a:extLst>
          </p:cNvPr>
          <p:cNvSpPr>
            <a:spLocks noGrp="1"/>
          </p:cNvSpPr>
          <p:nvPr>
            <p:ph type="title"/>
          </p:nvPr>
        </p:nvSpPr>
        <p:spPr>
          <a:xfrm>
            <a:off x="1380930" y="1709738"/>
            <a:ext cx="9966519" cy="2852737"/>
          </a:xfrm>
        </p:spPr>
        <p:txBody>
          <a:bodyPr anchor="b">
            <a:normAutofit/>
          </a:bodyPr>
          <a:lstStyle>
            <a:lvl1pPr>
              <a:defRPr sz="4400" spc="750" baseline="0"/>
            </a:lvl1pPr>
          </a:lstStyle>
          <a:p>
            <a:r>
              <a:rPr lang="en-US"/>
              <a:t>Click to edit Master title style</a:t>
            </a:r>
          </a:p>
        </p:txBody>
      </p:sp>
      <p:sp>
        <p:nvSpPr>
          <p:cNvPr id="3" name="Text Placeholder 2">
            <a:extLst>
              <a:ext uri="{FF2B5EF4-FFF2-40B4-BE49-F238E27FC236}">
                <a16:creationId xmlns:a16="http://schemas.microsoft.com/office/drawing/2014/main" id="{1DDBB876-5FD9-4964-BD37-6F05DAEBE325}"/>
              </a:ext>
            </a:extLst>
          </p:cNvPr>
          <p:cNvSpPr>
            <a:spLocks noGrp="1"/>
          </p:cNvSpPr>
          <p:nvPr>
            <p:ph type="body" idx="1"/>
          </p:nvPr>
        </p:nvSpPr>
        <p:spPr>
          <a:xfrm>
            <a:off x="1380930" y="4976327"/>
            <a:ext cx="9966520" cy="1113323"/>
          </a:xfrm>
        </p:spPr>
        <p:txBody>
          <a:bodyPr>
            <a:normAutofit/>
          </a:bodyPr>
          <a:lstStyle>
            <a:lvl1pPr marL="0" indent="0">
              <a:buNone/>
              <a:defRPr sz="1200" spc="600">
                <a:solidFill>
                  <a:schemeClr val="tx1">
                    <a:tint val="75000"/>
                  </a:schemeClr>
                </a:solidFill>
              </a:defRPr>
            </a:lvl1pPr>
            <a:lvl2pPr marL="457200" indent="0">
              <a:buNone/>
              <a:defRPr sz="1200">
                <a:solidFill>
                  <a:schemeClr val="tx1">
                    <a:tint val="75000"/>
                  </a:schemeClr>
                </a:solidFill>
              </a:defRPr>
            </a:lvl2pPr>
            <a:lvl3pPr marL="914400" indent="0">
              <a:buNone/>
              <a:defRPr sz="1200">
                <a:solidFill>
                  <a:schemeClr val="tx1">
                    <a:tint val="75000"/>
                  </a:schemeClr>
                </a:solidFill>
              </a:defRPr>
            </a:lvl3pPr>
            <a:lvl4pPr marL="1371600" indent="0">
              <a:buNone/>
              <a:defRPr sz="1200">
                <a:solidFill>
                  <a:schemeClr val="tx1">
                    <a:tint val="75000"/>
                  </a:schemeClr>
                </a:solidFill>
              </a:defRPr>
            </a:lvl4pPr>
            <a:lvl5pPr marL="1828800" indent="0">
              <a:buNone/>
              <a:defRPr sz="1200">
                <a:solidFill>
                  <a:schemeClr val="tx1">
                    <a:tint val="75000"/>
                  </a:schemeClr>
                </a:solidFill>
              </a:defRPr>
            </a:lvl5pPr>
            <a:lvl6pPr marL="2286000" indent="0">
              <a:buNone/>
              <a:defRPr sz="1200">
                <a:solidFill>
                  <a:schemeClr val="tx1">
                    <a:tint val="75000"/>
                  </a:schemeClr>
                </a:solidFill>
              </a:defRPr>
            </a:lvl6pPr>
            <a:lvl7pPr marL="2743200" indent="0">
              <a:buNone/>
              <a:defRPr sz="1200">
                <a:solidFill>
                  <a:schemeClr val="tx1">
                    <a:tint val="75000"/>
                  </a:schemeClr>
                </a:solidFill>
              </a:defRPr>
            </a:lvl7pPr>
            <a:lvl8pPr marL="3200400" indent="0">
              <a:buNone/>
              <a:defRPr sz="1200">
                <a:solidFill>
                  <a:schemeClr val="tx1">
                    <a:tint val="75000"/>
                  </a:schemeClr>
                </a:solidFill>
              </a:defRPr>
            </a:lvl8pPr>
            <a:lvl9pPr marL="36576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75EA80A-FCDD-4009-9A1F-8B54817869DC}"/>
              </a:ext>
            </a:extLst>
          </p:cNvPr>
          <p:cNvSpPr>
            <a:spLocks noGrp="1"/>
          </p:cNvSpPr>
          <p:nvPr>
            <p:ph type="dt" sz="half" idx="10"/>
          </p:nvPr>
        </p:nvSpPr>
        <p:spPr/>
        <p:txBody>
          <a:bodyPr/>
          <a:lstStyle/>
          <a:p>
            <a:fld id="{2F8C84CF-6F0D-4195-920D-9D6F75893720}" type="datetimeFigureOut">
              <a:rPr lang="en-US" dirty="0"/>
              <a:t>12/30/2025</a:t>
            </a:fld>
            <a:endParaRPr lang="en-US"/>
          </a:p>
        </p:txBody>
      </p:sp>
      <p:sp>
        <p:nvSpPr>
          <p:cNvPr id="5" name="Footer Placeholder 4">
            <a:extLst>
              <a:ext uri="{FF2B5EF4-FFF2-40B4-BE49-F238E27FC236}">
                <a16:creationId xmlns:a16="http://schemas.microsoft.com/office/drawing/2014/main" id="{EA4A3422-56D9-4942-BC63-831AED91F16D}"/>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D5D4B42A-AC2C-4FD8-AD0D-BECDD3846D3A}"/>
              </a:ext>
            </a:extLst>
          </p:cNvPr>
          <p:cNvSpPr>
            <a:spLocks noGrp="1"/>
          </p:cNvSpPr>
          <p:nvPr>
            <p:ph type="sldNum" sz="quarter" idx="12"/>
          </p:nvPr>
        </p:nvSpPr>
        <p:spPr/>
        <p:txBody>
          <a:bodyPr/>
          <a:lstStyle/>
          <a:p>
            <a:fld id="{017DE1FC-E54A-4B87-A814-263D1E8654B2}" type="slidenum">
              <a:rPr lang="en-US" dirty="0"/>
              <a:t>‹#›</a:t>
            </a:fld>
            <a:endParaRPr lang="en-US"/>
          </a:p>
        </p:txBody>
      </p:sp>
    </p:spTree>
    <p:extLst>
      <p:ext uri="{BB962C8B-B14F-4D97-AF65-F5344CB8AC3E}">
        <p14:creationId xmlns:p14="http://schemas.microsoft.com/office/powerpoint/2010/main" val="22179601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FFDAF1-8359-4A0F-91B3-03E77C670543}"/>
              </a:ext>
            </a:extLst>
          </p:cNvPr>
          <p:cNvSpPr>
            <a:spLocks noGrp="1"/>
          </p:cNvSpPr>
          <p:nvPr>
            <p:ph type="title"/>
          </p:nvPr>
        </p:nvSpPr>
        <p:spPr>
          <a:xfrm>
            <a:off x="1044054" y="457200"/>
            <a:ext cx="10309745" cy="1233488"/>
          </a:xfrm>
        </p:spPr>
        <p:txBody>
          <a:bodyPr>
            <a:normAutofit/>
          </a:bodyPr>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4921E3D3-6B33-4CA0-B06B-A8BB05CAB3C4}"/>
              </a:ext>
            </a:extLst>
          </p:cNvPr>
          <p:cNvSpPr>
            <a:spLocks noGrp="1"/>
          </p:cNvSpPr>
          <p:nvPr>
            <p:ph sz="half" idx="1"/>
          </p:nvPr>
        </p:nvSpPr>
        <p:spPr>
          <a:xfrm>
            <a:off x="1044054" y="1996141"/>
            <a:ext cx="4975746" cy="41808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A629C334-815D-47FD-A9B5-E871E28641C9}"/>
              </a:ext>
            </a:extLst>
          </p:cNvPr>
          <p:cNvSpPr>
            <a:spLocks noGrp="1"/>
          </p:cNvSpPr>
          <p:nvPr>
            <p:ph sz="half" idx="2"/>
          </p:nvPr>
        </p:nvSpPr>
        <p:spPr>
          <a:xfrm>
            <a:off x="6172200" y="1996141"/>
            <a:ext cx="5181600" cy="41808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797975F2-7A90-4820-B90F-D28E31A35EB8}"/>
              </a:ext>
            </a:extLst>
          </p:cNvPr>
          <p:cNvSpPr>
            <a:spLocks noGrp="1"/>
          </p:cNvSpPr>
          <p:nvPr>
            <p:ph type="dt" sz="half" idx="10"/>
          </p:nvPr>
        </p:nvSpPr>
        <p:spPr/>
        <p:txBody>
          <a:bodyPr/>
          <a:lstStyle/>
          <a:p>
            <a:fld id="{121B3BBE-A1CF-4CC7-B02C-EBCBBE110242}" type="datetimeFigureOut">
              <a:rPr lang="en-US" dirty="0"/>
              <a:t>12/30/2025</a:t>
            </a:fld>
            <a:endParaRPr lang="en-US"/>
          </a:p>
        </p:txBody>
      </p:sp>
      <p:sp>
        <p:nvSpPr>
          <p:cNvPr id="6" name="Footer Placeholder 5">
            <a:extLst>
              <a:ext uri="{FF2B5EF4-FFF2-40B4-BE49-F238E27FC236}">
                <a16:creationId xmlns:a16="http://schemas.microsoft.com/office/drawing/2014/main" id="{823CFAD5-8AF8-4610-8324-85AA062E2712}"/>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16808CC8-C46E-4A10-8A83-7A251067EA68}"/>
              </a:ext>
            </a:extLst>
          </p:cNvPr>
          <p:cNvSpPr>
            <a:spLocks noGrp="1"/>
          </p:cNvSpPr>
          <p:nvPr>
            <p:ph type="sldNum" sz="quarter" idx="12"/>
          </p:nvPr>
        </p:nvSpPr>
        <p:spPr/>
        <p:txBody>
          <a:bodyPr/>
          <a:lstStyle/>
          <a:p>
            <a:fld id="{017DE1FC-E54A-4B87-A814-263D1E8654B2}" type="slidenum">
              <a:rPr lang="en-US" dirty="0"/>
              <a:t>‹#›</a:t>
            </a:fld>
            <a:endParaRPr lang="en-US"/>
          </a:p>
        </p:txBody>
      </p:sp>
    </p:spTree>
    <p:extLst>
      <p:ext uri="{BB962C8B-B14F-4D97-AF65-F5344CB8AC3E}">
        <p14:creationId xmlns:p14="http://schemas.microsoft.com/office/powerpoint/2010/main" val="161002324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4E82B8-F9D9-4F53-A4A6-F12EB5F12846}"/>
              </a:ext>
            </a:extLst>
          </p:cNvPr>
          <p:cNvSpPr>
            <a:spLocks noGrp="1"/>
          </p:cNvSpPr>
          <p:nvPr>
            <p:ph type="title"/>
          </p:nvPr>
        </p:nvSpPr>
        <p:spPr>
          <a:xfrm>
            <a:off x="1368490" y="457200"/>
            <a:ext cx="9986898" cy="1233488"/>
          </a:xfrm>
        </p:spPr>
        <p:txBody>
          <a:bodyPr>
            <a:normAutofit/>
          </a:bodyPr>
          <a:lstStyle>
            <a:lvl1pPr>
              <a:defRPr sz="2800"/>
            </a:lvl1pPr>
          </a:lstStyle>
          <a:p>
            <a:r>
              <a:rPr lang="en-US"/>
              <a:t>Click to edit Master title style</a:t>
            </a:r>
          </a:p>
        </p:txBody>
      </p:sp>
      <p:sp>
        <p:nvSpPr>
          <p:cNvPr id="3" name="Text Placeholder 2">
            <a:extLst>
              <a:ext uri="{FF2B5EF4-FFF2-40B4-BE49-F238E27FC236}">
                <a16:creationId xmlns:a16="http://schemas.microsoft.com/office/drawing/2014/main" id="{C1F070CA-85E9-47C7-8564-FFA1AE34B9E5}"/>
              </a:ext>
            </a:extLst>
          </p:cNvPr>
          <p:cNvSpPr>
            <a:spLocks noGrp="1"/>
          </p:cNvSpPr>
          <p:nvPr>
            <p:ph type="body" idx="1"/>
          </p:nvPr>
        </p:nvSpPr>
        <p:spPr>
          <a:xfrm>
            <a:off x="1368490" y="1681163"/>
            <a:ext cx="4629085"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938D4B1-41B3-4BF5-9076-A16984A81FF1}"/>
              </a:ext>
            </a:extLst>
          </p:cNvPr>
          <p:cNvSpPr>
            <a:spLocks noGrp="1"/>
          </p:cNvSpPr>
          <p:nvPr>
            <p:ph sz="half" idx="2"/>
          </p:nvPr>
        </p:nvSpPr>
        <p:spPr>
          <a:xfrm>
            <a:off x="1368490" y="2505075"/>
            <a:ext cx="4629085"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E6A38DC-A016-4CFD-AC19-F24A9E062022}"/>
              </a:ext>
            </a:extLst>
          </p:cNvPr>
          <p:cNvSpPr>
            <a:spLocks noGrp="1"/>
          </p:cNvSpPr>
          <p:nvPr>
            <p:ph type="body" sz="quarter" idx="3"/>
          </p:nvPr>
        </p:nvSpPr>
        <p:spPr>
          <a:xfrm>
            <a:off x="6344816" y="1681163"/>
            <a:ext cx="5010572"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1F930FA-8C00-42AB-B2D1-FE4E4BDB3C6E}"/>
              </a:ext>
            </a:extLst>
          </p:cNvPr>
          <p:cNvSpPr>
            <a:spLocks noGrp="1"/>
          </p:cNvSpPr>
          <p:nvPr>
            <p:ph sz="quarter" idx="4"/>
          </p:nvPr>
        </p:nvSpPr>
        <p:spPr>
          <a:xfrm>
            <a:off x="6344814" y="2505075"/>
            <a:ext cx="5010573"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E18B698E-FAE5-4F2C-AE0E-4FD281E8F30E}"/>
              </a:ext>
            </a:extLst>
          </p:cNvPr>
          <p:cNvSpPr>
            <a:spLocks noGrp="1"/>
          </p:cNvSpPr>
          <p:nvPr>
            <p:ph type="dt" sz="half" idx="10"/>
          </p:nvPr>
        </p:nvSpPr>
        <p:spPr/>
        <p:txBody>
          <a:bodyPr/>
          <a:lstStyle/>
          <a:p>
            <a:fld id="{343D63E4-71A5-4C63-9515-748B28B89764}" type="datetimeFigureOut">
              <a:rPr lang="en-US" dirty="0"/>
              <a:t>12/30/2025</a:t>
            </a:fld>
            <a:endParaRPr lang="en-US"/>
          </a:p>
        </p:txBody>
      </p:sp>
      <p:sp>
        <p:nvSpPr>
          <p:cNvPr id="8" name="Footer Placeholder 7">
            <a:extLst>
              <a:ext uri="{FF2B5EF4-FFF2-40B4-BE49-F238E27FC236}">
                <a16:creationId xmlns:a16="http://schemas.microsoft.com/office/drawing/2014/main" id="{B5C4BB6C-CAA4-4EA8-8EA1-65ADE056F25D}"/>
              </a:ext>
            </a:extLst>
          </p:cNvPr>
          <p:cNvSpPr>
            <a:spLocks noGrp="1"/>
          </p:cNvSpPr>
          <p:nvPr>
            <p:ph type="ftr" sz="quarter" idx="11"/>
          </p:nvPr>
        </p:nvSpPr>
        <p:spPr/>
        <p:txBody>
          <a:bodyPr/>
          <a:lstStyle/>
          <a:p>
            <a:r>
              <a:rPr lang="en-US"/>
              <a:t>
              </a:t>
            </a:r>
          </a:p>
        </p:txBody>
      </p:sp>
      <p:sp>
        <p:nvSpPr>
          <p:cNvPr id="9" name="Slide Number Placeholder 8">
            <a:extLst>
              <a:ext uri="{FF2B5EF4-FFF2-40B4-BE49-F238E27FC236}">
                <a16:creationId xmlns:a16="http://schemas.microsoft.com/office/drawing/2014/main" id="{75BB6A12-0532-47CA-B070-232141CC1064}"/>
              </a:ext>
            </a:extLst>
          </p:cNvPr>
          <p:cNvSpPr>
            <a:spLocks noGrp="1"/>
          </p:cNvSpPr>
          <p:nvPr>
            <p:ph type="sldNum" sz="quarter" idx="12"/>
          </p:nvPr>
        </p:nvSpPr>
        <p:spPr/>
        <p:txBody>
          <a:bodyPr/>
          <a:lstStyle/>
          <a:p>
            <a:fld id="{017DE1FC-E54A-4B87-A814-263D1E8654B2}" type="slidenum">
              <a:rPr lang="en-US" dirty="0"/>
              <a:t>‹#›</a:t>
            </a:fld>
            <a:endParaRPr lang="en-US"/>
          </a:p>
        </p:txBody>
      </p:sp>
    </p:spTree>
    <p:extLst>
      <p:ext uri="{BB962C8B-B14F-4D97-AF65-F5344CB8AC3E}">
        <p14:creationId xmlns:p14="http://schemas.microsoft.com/office/powerpoint/2010/main" val="18178737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608FA1-831E-4AD6-B0D1-BA85E67A5032}"/>
              </a:ext>
            </a:extLst>
          </p:cNvPr>
          <p:cNvSpPr>
            <a:spLocks noGrp="1"/>
          </p:cNvSpPr>
          <p:nvPr>
            <p:ph type="title"/>
          </p:nvPr>
        </p:nvSpPr>
        <p:spPr>
          <a:xfrm>
            <a:off x="1371599" y="457200"/>
            <a:ext cx="9982199" cy="1233488"/>
          </a:xfrm>
        </p:spPr>
        <p:txBody>
          <a:bodyPr>
            <a:normAutofit/>
          </a:bodyPr>
          <a:lstStyle>
            <a:lvl1pPr>
              <a:defRPr sz="3200"/>
            </a:lvl1pPr>
          </a:lstStyle>
          <a:p>
            <a:r>
              <a:rPr lang="en-US"/>
              <a:t>Click to edit Master title style</a:t>
            </a:r>
          </a:p>
        </p:txBody>
      </p:sp>
      <p:sp>
        <p:nvSpPr>
          <p:cNvPr id="3" name="Date Placeholder 2">
            <a:extLst>
              <a:ext uri="{FF2B5EF4-FFF2-40B4-BE49-F238E27FC236}">
                <a16:creationId xmlns:a16="http://schemas.microsoft.com/office/drawing/2014/main" id="{ACE94142-C469-4B0E-8C01-C64BA28F52D2}"/>
              </a:ext>
            </a:extLst>
          </p:cNvPr>
          <p:cNvSpPr>
            <a:spLocks noGrp="1"/>
          </p:cNvSpPr>
          <p:nvPr>
            <p:ph type="dt" sz="half" idx="10"/>
          </p:nvPr>
        </p:nvSpPr>
        <p:spPr/>
        <p:txBody>
          <a:bodyPr/>
          <a:lstStyle/>
          <a:p>
            <a:fld id="{C7C92BAC-F228-4DAC-8800-3D810F869187}" type="datetimeFigureOut">
              <a:rPr lang="en-US" dirty="0"/>
              <a:t>12/30/2025</a:t>
            </a:fld>
            <a:endParaRPr lang="en-US"/>
          </a:p>
        </p:txBody>
      </p:sp>
      <p:sp>
        <p:nvSpPr>
          <p:cNvPr id="4" name="Footer Placeholder 3">
            <a:extLst>
              <a:ext uri="{FF2B5EF4-FFF2-40B4-BE49-F238E27FC236}">
                <a16:creationId xmlns:a16="http://schemas.microsoft.com/office/drawing/2014/main" id="{02AAFCE6-5C7E-438F-8D4A-21E155681447}"/>
              </a:ext>
            </a:extLst>
          </p:cNvPr>
          <p:cNvSpPr>
            <a:spLocks noGrp="1"/>
          </p:cNvSpPr>
          <p:nvPr>
            <p:ph type="ftr" sz="quarter" idx="11"/>
          </p:nvPr>
        </p:nvSpPr>
        <p:spPr/>
        <p:txBody>
          <a:bodyPr/>
          <a:lstStyle/>
          <a:p>
            <a:r>
              <a:rPr lang="en-US"/>
              <a:t>
              </a:t>
            </a:r>
          </a:p>
        </p:txBody>
      </p:sp>
      <p:sp>
        <p:nvSpPr>
          <p:cNvPr id="5" name="Slide Number Placeholder 4">
            <a:extLst>
              <a:ext uri="{FF2B5EF4-FFF2-40B4-BE49-F238E27FC236}">
                <a16:creationId xmlns:a16="http://schemas.microsoft.com/office/drawing/2014/main" id="{D2ACFD88-63EA-427F-978C-B7844D1A5E32}"/>
              </a:ext>
            </a:extLst>
          </p:cNvPr>
          <p:cNvSpPr>
            <a:spLocks noGrp="1"/>
          </p:cNvSpPr>
          <p:nvPr>
            <p:ph type="sldNum" sz="quarter" idx="12"/>
          </p:nvPr>
        </p:nvSpPr>
        <p:spPr/>
        <p:txBody>
          <a:bodyPr/>
          <a:lstStyle/>
          <a:p>
            <a:fld id="{017DE1FC-E54A-4B87-A814-263D1E8654B2}" type="slidenum">
              <a:rPr lang="en-US" dirty="0"/>
              <a:t>‹#›</a:t>
            </a:fld>
            <a:endParaRPr lang="en-US"/>
          </a:p>
        </p:txBody>
      </p:sp>
    </p:spTree>
    <p:extLst>
      <p:ext uri="{BB962C8B-B14F-4D97-AF65-F5344CB8AC3E}">
        <p14:creationId xmlns:p14="http://schemas.microsoft.com/office/powerpoint/2010/main" val="12983697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682A4F0-76A5-4852-982B-32B3B685732E}"/>
              </a:ext>
            </a:extLst>
          </p:cNvPr>
          <p:cNvSpPr>
            <a:spLocks noGrp="1"/>
          </p:cNvSpPr>
          <p:nvPr>
            <p:ph type="dt" sz="half" idx="10"/>
          </p:nvPr>
        </p:nvSpPr>
        <p:spPr/>
        <p:txBody>
          <a:bodyPr/>
          <a:lstStyle/>
          <a:p>
            <a:fld id="{B66EFFE8-7E8E-427A-AB26-E496551AFB7B}" type="datetimeFigureOut">
              <a:rPr lang="en-US" dirty="0"/>
              <a:t>12/30/2025</a:t>
            </a:fld>
            <a:endParaRPr lang="en-US"/>
          </a:p>
        </p:txBody>
      </p:sp>
      <p:sp>
        <p:nvSpPr>
          <p:cNvPr id="3" name="Footer Placeholder 2">
            <a:extLst>
              <a:ext uri="{FF2B5EF4-FFF2-40B4-BE49-F238E27FC236}">
                <a16:creationId xmlns:a16="http://schemas.microsoft.com/office/drawing/2014/main" id="{8750CFAE-4BEB-4272-A2E6-FDD9D6A03290}"/>
              </a:ext>
            </a:extLst>
          </p:cNvPr>
          <p:cNvSpPr>
            <a:spLocks noGrp="1"/>
          </p:cNvSpPr>
          <p:nvPr>
            <p:ph type="ftr" sz="quarter" idx="11"/>
          </p:nvPr>
        </p:nvSpPr>
        <p:spPr/>
        <p:txBody>
          <a:bodyPr/>
          <a:lstStyle/>
          <a:p>
            <a:r>
              <a:rPr lang="en-US"/>
              <a:t>
              </a:t>
            </a:r>
          </a:p>
        </p:txBody>
      </p:sp>
      <p:sp>
        <p:nvSpPr>
          <p:cNvPr id="4" name="Slide Number Placeholder 3">
            <a:extLst>
              <a:ext uri="{FF2B5EF4-FFF2-40B4-BE49-F238E27FC236}">
                <a16:creationId xmlns:a16="http://schemas.microsoft.com/office/drawing/2014/main" id="{943B71B7-74B7-4CF1-8FE0-F4863CD7D97C}"/>
              </a:ext>
            </a:extLst>
          </p:cNvPr>
          <p:cNvSpPr>
            <a:spLocks noGrp="1"/>
          </p:cNvSpPr>
          <p:nvPr>
            <p:ph type="sldNum" sz="quarter" idx="12"/>
          </p:nvPr>
        </p:nvSpPr>
        <p:spPr/>
        <p:txBody>
          <a:bodyPr/>
          <a:lstStyle/>
          <a:p>
            <a:fld id="{017DE1FC-E54A-4B87-A814-263D1E8654B2}" type="slidenum">
              <a:rPr lang="en-US" dirty="0"/>
              <a:t>‹#›</a:t>
            </a:fld>
            <a:endParaRPr lang="en-US"/>
          </a:p>
        </p:txBody>
      </p:sp>
    </p:spTree>
    <p:extLst>
      <p:ext uri="{BB962C8B-B14F-4D97-AF65-F5344CB8AC3E}">
        <p14:creationId xmlns:p14="http://schemas.microsoft.com/office/powerpoint/2010/main" val="10606023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F432BE-C4E5-4F12-AB53-EBEF2B76B251}"/>
              </a:ext>
            </a:extLst>
          </p:cNvPr>
          <p:cNvSpPr>
            <a:spLocks noGrp="1"/>
          </p:cNvSpPr>
          <p:nvPr>
            <p:ph type="title"/>
          </p:nvPr>
        </p:nvSpPr>
        <p:spPr>
          <a:xfrm>
            <a:off x="1318755" y="457200"/>
            <a:ext cx="3932237" cy="1921434"/>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DFAE7F57-4ABF-4BA4-A892-38857A02F60D}"/>
              </a:ext>
            </a:extLst>
          </p:cNvPr>
          <p:cNvSpPr>
            <a:spLocks noGrp="1"/>
          </p:cNvSpPr>
          <p:nvPr>
            <p:ph idx="1"/>
          </p:nvPr>
        </p:nvSpPr>
        <p:spPr>
          <a:xfrm>
            <a:off x="5648130" y="987425"/>
            <a:ext cx="5707257" cy="4873625"/>
          </a:xfrm>
        </p:spPr>
        <p:txBody>
          <a:bodyPr>
            <a:normAutofit/>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D032E444-E5BD-443F-AB83-84D7CE0AB768}"/>
              </a:ext>
            </a:extLst>
          </p:cNvPr>
          <p:cNvSpPr>
            <a:spLocks noGrp="1"/>
          </p:cNvSpPr>
          <p:nvPr>
            <p:ph type="body" sz="half" idx="2"/>
          </p:nvPr>
        </p:nvSpPr>
        <p:spPr>
          <a:xfrm>
            <a:off x="1318755" y="2799184"/>
            <a:ext cx="3932237" cy="3069803"/>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11998A4-FD2F-4126-99C5-E2063AE02482}"/>
              </a:ext>
            </a:extLst>
          </p:cNvPr>
          <p:cNvSpPr>
            <a:spLocks noGrp="1"/>
          </p:cNvSpPr>
          <p:nvPr>
            <p:ph type="dt" sz="half" idx="10"/>
          </p:nvPr>
        </p:nvSpPr>
        <p:spPr/>
        <p:txBody>
          <a:bodyPr/>
          <a:lstStyle/>
          <a:p>
            <a:fld id="{C0DC8B19-DE76-4E18-BFC7-EB25B8C421E7}" type="datetimeFigureOut">
              <a:rPr lang="en-US" dirty="0"/>
              <a:t>12/30/2025</a:t>
            </a:fld>
            <a:endParaRPr lang="en-US"/>
          </a:p>
        </p:txBody>
      </p:sp>
      <p:sp>
        <p:nvSpPr>
          <p:cNvPr id="6" name="Footer Placeholder 5">
            <a:extLst>
              <a:ext uri="{FF2B5EF4-FFF2-40B4-BE49-F238E27FC236}">
                <a16:creationId xmlns:a16="http://schemas.microsoft.com/office/drawing/2014/main" id="{E96457D3-F808-4DB2-9C9C-B185E71F26DA}"/>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4131BC9B-21D1-4D2D-B02E-C887A02CA373}"/>
              </a:ext>
            </a:extLst>
          </p:cNvPr>
          <p:cNvSpPr>
            <a:spLocks noGrp="1"/>
          </p:cNvSpPr>
          <p:nvPr>
            <p:ph type="sldNum" sz="quarter" idx="12"/>
          </p:nvPr>
        </p:nvSpPr>
        <p:spPr/>
        <p:txBody>
          <a:bodyPr/>
          <a:lstStyle/>
          <a:p>
            <a:fld id="{017DE1FC-E54A-4B87-A814-263D1E8654B2}" type="slidenum">
              <a:rPr lang="en-US" dirty="0"/>
              <a:t>‹#›</a:t>
            </a:fld>
            <a:endParaRPr lang="en-US"/>
          </a:p>
        </p:txBody>
      </p:sp>
    </p:spTree>
    <p:extLst>
      <p:ext uri="{BB962C8B-B14F-4D97-AF65-F5344CB8AC3E}">
        <p14:creationId xmlns:p14="http://schemas.microsoft.com/office/powerpoint/2010/main" val="321306701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143EC2-2D8C-4E8D-8CC7-9676480146E2}"/>
              </a:ext>
            </a:extLst>
          </p:cNvPr>
          <p:cNvSpPr>
            <a:spLocks noGrp="1"/>
          </p:cNvSpPr>
          <p:nvPr>
            <p:ph type="title"/>
          </p:nvPr>
        </p:nvSpPr>
        <p:spPr>
          <a:xfrm>
            <a:off x="1378966" y="681135"/>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6566AF89-5FBD-43DD-958D-A5C608AE2E2C}"/>
              </a:ext>
            </a:extLst>
          </p:cNvPr>
          <p:cNvSpPr>
            <a:spLocks noGrp="1" noChangeAspect="1"/>
          </p:cNvSpPr>
          <p:nvPr>
            <p:ph type="pic" idx="1"/>
          </p:nvPr>
        </p:nvSpPr>
        <p:spPr>
          <a:xfrm>
            <a:off x="5834742" y="858417"/>
            <a:ext cx="5520645" cy="5002634"/>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F770A545-2CE6-48C4-A725-EF68A3F1BFCB}"/>
              </a:ext>
            </a:extLst>
          </p:cNvPr>
          <p:cNvSpPr>
            <a:spLocks noGrp="1"/>
          </p:cNvSpPr>
          <p:nvPr>
            <p:ph type="body" sz="half" idx="2"/>
          </p:nvPr>
        </p:nvSpPr>
        <p:spPr>
          <a:xfrm>
            <a:off x="1378966" y="2281335"/>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B4466B2-6FE6-4352-BBF9-84BCD946C28B}"/>
              </a:ext>
            </a:extLst>
          </p:cNvPr>
          <p:cNvSpPr>
            <a:spLocks noGrp="1"/>
          </p:cNvSpPr>
          <p:nvPr>
            <p:ph type="dt" sz="half" idx="10"/>
          </p:nvPr>
        </p:nvSpPr>
        <p:spPr/>
        <p:txBody>
          <a:bodyPr/>
          <a:lstStyle/>
          <a:p>
            <a:fld id="{9C10BD94-1F69-4074-BD82-D6EDB89FE74F}" type="datetimeFigureOut">
              <a:rPr lang="en-US" dirty="0"/>
              <a:t>12/30/2025</a:t>
            </a:fld>
            <a:endParaRPr lang="en-US"/>
          </a:p>
        </p:txBody>
      </p:sp>
      <p:sp>
        <p:nvSpPr>
          <p:cNvPr id="6" name="Footer Placeholder 5">
            <a:extLst>
              <a:ext uri="{FF2B5EF4-FFF2-40B4-BE49-F238E27FC236}">
                <a16:creationId xmlns:a16="http://schemas.microsoft.com/office/drawing/2014/main" id="{398991BC-29A5-4182-BD83-9D99D28894AA}"/>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5EC1C78F-6633-4604-8832-8E9D2DC768BB}"/>
              </a:ext>
            </a:extLst>
          </p:cNvPr>
          <p:cNvSpPr>
            <a:spLocks noGrp="1"/>
          </p:cNvSpPr>
          <p:nvPr>
            <p:ph type="sldNum" sz="quarter" idx="12"/>
          </p:nvPr>
        </p:nvSpPr>
        <p:spPr/>
        <p:txBody>
          <a:bodyPr/>
          <a:lstStyle/>
          <a:p>
            <a:fld id="{017DE1FC-E54A-4B87-A814-263D1E8654B2}" type="slidenum">
              <a:rPr lang="en-US" dirty="0"/>
              <a:t>‹#›</a:t>
            </a:fld>
            <a:endParaRPr lang="en-US"/>
          </a:p>
        </p:txBody>
      </p:sp>
    </p:spTree>
    <p:extLst>
      <p:ext uri="{BB962C8B-B14F-4D97-AF65-F5344CB8AC3E}">
        <p14:creationId xmlns:p14="http://schemas.microsoft.com/office/powerpoint/2010/main" val="3388017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CA997B-D473-47DE-8B7B-22AB6F31E4E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5526035-4B81-4537-A22D-92C2E0DBB61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EC2A44D-F637-4017-BAA2-77756A386D98}"/>
              </a:ext>
            </a:extLst>
          </p:cNvPr>
          <p:cNvSpPr>
            <a:spLocks noGrp="1"/>
          </p:cNvSpPr>
          <p:nvPr>
            <p:ph type="dt" sz="half" idx="10"/>
          </p:nvPr>
        </p:nvSpPr>
        <p:spPr/>
        <p:txBody>
          <a:bodyPr/>
          <a:lstStyle/>
          <a:p>
            <a:fld id="{EE1F3D07-6BCF-40BC-A7F7-89BB8FFE98C6}" type="datetimeFigureOut">
              <a:rPr lang="en-US" dirty="0"/>
              <a:t>12/30/2025</a:t>
            </a:fld>
            <a:endParaRPr lang="en-US"/>
          </a:p>
        </p:txBody>
      </p:sp>
      <p:sp>
        <p:nvSpPr>
          <p:cNvPr id="5" name="Footer Placeholder 4">
            <a:extLst>
              <a:ext uri="{FF2B5EF4-FFF2-40B4-BE49-F238E27FC236}">
                <a16:creationId xmlns:a16="http://schemas.microsoft.com/office/drawing/2014/main" id="{EEC1DCE6-ED7D-417C-ABD4-41D61570FF3C}"/>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2CAAF19A-FDAE-446A-A6B6-128F7F96A966}"/>
              </a:ext>
            </a:extLst>
          </p:cNvPr>
          <p:cNvSpPr>
            <a:spLocks noGrp="1"/>
          </p:cNvSpPr>
          <p:nvPr>
            <p:ph type="sldNum" sz="quarter" idx="12"/>
          </p:nvPr>
        </p:nvSpPr>
        <p:spPr/>
        <p:txBody>
          <a:bodyPr/>
          <a:lstStyle/>
          <a:p>
            <a:fld id="{017DE1FC-E54A-4B87-A814-263D1E8654B2}" type="slidenum">
              <a:rPr lang="en-US" dirty="0"/>
              <a:t>‹#›</a:t>
            </a:fld>
            <a:endParaRPr lang="en-US"/>
          </a:p>
        </p:txBody>
      </p:sp>
    </p:spTree>
    <p:extLst>
      <p:ext uri="{BB962C8B-B14F-4D97-AF65-F5344CB8AC3E}">
        <p14:creationId xmlns:p14="http://schemas.microsoft.com/office/powerpoint/2010/main" val="352557560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C96D838-45E9-4D61-AA4E-92A32B579FDA}"/>
              </a:ext>
            </a:extLst>
          </p:cNvPr>
          <p:cNvSpPr>
            <a:spLocks noGrp="1"/>
          </p:cNvSpPr>
          <p:nvPr>
            <p:ph type="title" orient="vert"/>
          </p:nvPr>
        </p:nvSpPr>
        <p:spPr>
          <a:xfrm>
            <a:off x="8724900" y="457199"/>
            <a:ext cx="2628900" cy="5719763"/>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2C3183D0-4392-4364-8A2D-C47A2AF7A87D}"/>
              </a:ext>
            </a:extLst>
          </p:cNvPr>
          <p:cNvSpPr>
            <a:spLocks noGrp="1"/>
          </p:cNvSpPr>
          <p:nvPr>
            <p:ph type="body" orient="vert" idx="1"/>
          </p:nvPr>
        </p:nvSpPr>
        <p:spPr>
          <a:xfrm>
            <a:off x="838200" y="457199"/>
            <a:ext cx="7734300" cy="571976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B4A36C9-28D5-4820-84F1-E4B9F4E50FA9}"/>
              </a:ext>
            </a:extLst>
          </p:cNvPr>
          <p:cNvSpPr>
            <a:spLocks noGrp="1"/>
          </p:cNvSpPr>
          <p:nvPr>
            <p:ph type="dt" sz="half" idx="10"/>
          </p:nvPr>
        </p:nvSpPr>
        <p:spPr/>
        <p:txBody>
          <a:bodyPr/>
          <a:lstStyle/>
          <a:p>
            <a:fld id="{CED16D97-0980-426F-BEA7-F6EB2DE3AC08}" type="datetimeFigureOut">
              <a:rPr lang="en-US" dirty="0"/>
              <a:t>12/30/2025</a:t>
            </a:fld>
            <a:endParaRPr lang="en-US"/>
          </a:p>
        </p:txBody>
      </p:sp>
      <p:sp>
        <p:nvSpPr>
          <p:cNvPr id="5" name="Footer Placeholder 4">
            <a:extLst>
              <a:ext uri="{FF2B5EF4-FFF2-40B4-BE49-F238E27FC236}">
                <a16:creationId xmlns:a16="http://schemas.microsoft.com/office/drawing/2014/main" id="{8997EDC8-558D-4646-86D9-A5424CF2A2BA}"/>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6F0B7537-E67A-411A-BBA4-061521D3D881}"/>
              </a:ext>
            </a:extLst>
          </p:cNvPr>
          <p:cNvSpPr>
            <a:spLocks noGrp="1"/>
          </p:cNvSpPr>
          <p:nvPr>
            <p:ph type="sldNum" sz="quarter" idx="12"/>
          </p:nvPr>
        </p:nvSpPr>
        <p:spPr/>
        <p:txBody>
          <a:bodyPr/>
          <a:lstStyle/>
          <a:p>
            <a:fld id="{017DE1FC-E54A-4B87-A814-263D1E8654B2}" type="slidenum">
              <a:rPr lang="en-US" dirty="0"/>
              <a:t>‹#›</a:t>
            </a:fld>
            <a:endParaRPr lang="en-US"/>
          </a:p>
        </p:txBody>
      </p:sp>
    </p:spTree>
    <p:extLst>
      <p:ext uri="{BB962C8B-B14F-4D97-AF65-F5344CB8AC3E}">
        <p14:creationId xmlns:p14="http://schemas.microsoft.com/office/powerpoint/2010/main" val="22962124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BD4C0BBB-0042-4603-A226-6117F3FD5B3C}"/>
              </a:ext>
            </a:extLst>
          </p:cNvPr>
          <p:cNvSpPr/>
          <p:nvPr/>
        </p:nvSpPr>
        <p:spPr>
          <a:xfrm rot="10800000" flipH="1">
            <a:off x="0" y="6400799"/>
            <a:ext cx="12192000" cy="456773"/>
          </a:xfrm>
          <a:prstGeom prst="rect">
            <a:avLst/>
          </a:prstGeom>
          <a:gradFill>
            <a:gsLst>
              <a:gs pos="14000">
                <a:schemeClr val="accent4">
                  <a:alpha val="28000"/>
                </a:schemeClr>
              </a:gs>
              <a:gs pos="100000">
                <a:schemeClr val="accent5">
                  <a:alpha val="85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a:extLst>
              <a:ext uri="{FF2B5EF4-FFF2-40B4-BE49-F238E27FC236}">
                <a16:creationId xmlns:a16="http://schemas.microsoft.com/office/drawing/2014/main" id="{EC44F520-2598-460E-9F91-B02F60830CA2}"/>
              </a:ext>
            </a:extLst>
          </p:cNvPr>
          <p:cNvSpPr/>
          <p:nvPr/>
        </p:nvSpPr>
        <p:spPr>
          <a:xfrm flipH="1">
            <a:off x="4038600" y="6400799"/>
            <a:ext cx="8153398" cy="456772"/>
          </a:xfrm>
          <a:prstGeom prst="rect">
            <a:avLst/>
          </a:prstGeom>
          <a:gradFill>
            <a:gsLst>
              <a:gs pos="9000">
                <a:schemeClr val="accent2">
                  <a:lumMod val="60000"/>
                  <a:lumOff val="40000"/>
                  <a:alpha val="55000"/>
                </a:schemeClr>
              </a:gs>
              <a:gs pos="99000">
                <a:schemeClr val="accent2"/>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a:extLst>
              <a:ext uri="{FF2B5EF4-FFF2-40B4-BE49-F238E27FC236}">
                <a16:creationId xmlns:a16="http://schemas.microsoft.com/office/drawing/2014/main" id="{AD478F2F-4F04-4604-9005-BF0CB1142512}"/>
              </a:ext>
            </a:extLst>
          </p:cNvPr>
          <p:cNvSpPr>
            <a:spLocks noGrp="1"/>
          </p:cNvSpPr>
          <p:nvPr>
            <p:ph type="title"/>
          </p:nvPr>
        </p:nvSpPr>
        <p:spPr>
          <a:xfrm>
            <a:off x="1371600" y="361666"/>
            <a:ext cx="9810376" cy="1659404"/>
          </a:xfrm>
          <a:prstGeom prst="rect">
            <a:avLst/>
          </a:prstGeom>
        </p:spPr>
        <p:txBody>
          <a:bodyPr vert="horz" lIns="0" tIns="0" rIns="0" bIns="0" rtlCol="0" anchor="b">
            <a:normAutofit/>
          </a:bodyPr>
          <a:lstStyle/>
          <a:p>
            <a:r>
              <a:rPr lang="en-US"/>
              <a:t>Click to edit Master title style</a:t>
            </a:r>
          </a:p>
        </p:txBody>
      </p:sp>
      <p:sp>
        <p:nvSpPr>
          <p:cNvPr id="3" name="Text Placeholder 2">
            <a:extLst>
              <a:ext uri="{FF2B5EF4-FFF2-40B4-BE49-F238E27FC236}">
                <a16:creationId xmlns:a16="http://schemas.microsoft.com/office/drawing/2014/main" id="{B54A17D2-52AF-4B40-80A8-3E0DB855F297}"/>
              </a:ext>
            </a:extLst>
          </p:cNvPr>
          <p:cNvSpPr>
            <a:spLocks noGrp="1"/>
          </p:cNvSpPr>
          <p:nvPr>
            <p:ph type="body" idx="1"/>
          </p:nvPr>
        </p:nvSpPr>
        <p:spPr>
          <a:xfrm>
            <a:off x="1371600" y="2286000"/>
            <a:ext cx="9810376" cy="3857811"/>
          </a:xfrm>
          <a:prstGeom prst="rect">
            <a:avLst/>
          </a:prstGeom>
        </p:spPr>
        <p:txBody>
          <a:bodyPr vert="horz" lIns="0" tIns="0" rIns="0" bIns="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592E0AA-D5B3-4BCF-BA69-209D9B335A06}"/>
              </a:ext>
            </a:extLst>
          </p:cNvPr>
          <p:cNvSpPr>
            <a:spLocks noGrp="1"/>
          </p:cNvSpPr>
          <p:nvPr>
            <p:ph type="dt" sz="half" idx="2"/>
          </p:nvPr>
        </p:nvSpPr>
        <p:spPr>
          <a:xfrm>
            <a:off x="7910111" y="6409170"/>
            <a:ext cx="3702392" cy="448830"/>
          </a:xfrm>
          <a:prstGeom prst="rect">
            <a:avLst/>
          </a:prstGeom>
        </p:spPr>
        <p:txBody>
          <a:bodyPr vert="horz" lIns="91440" tIns="45720" rIns="91440" bIns="45720" rtlCol="0" anchor="ctr"/>
          <a:lstStyle>
            <a:lvl1pPr algn="r">
              <a:defRPr sz="800" cap="all" spc="300" baseline="0">
                <a:solidFill>
                  <a:schemeClr val="bg1"/>
                </a:solidFill>
              </a:defRPr>
            </a:lvl1pPr>
          </a:lstStyle>
          <a:p>
            <a:fld id="{149C728D-416F-40D5-8F13-55E5DD1CE8D1}" type="datetimeFigureOut">
              <a:rPr lang="en-US" dirty="0"/>
              <a:t>12/30/2025</a:t>
            </a:fld>
            <a:endParaRPr lang="en-US"/>
          </a:p>
        </p:txBody>
      </p:sp>
      <p:sp>
        <p:nvSpPr>
          <p:cNvPr id="5" name="Footer Placeholder 4">
            <a:extLst>
              <a:ext uri="{FF2B5EF4-FFF2-40B4-BE49-F238E27FC236}">
                <a16:creationId xmlns:a16="http://schemas.microsoft.com/office/drawing/2014/main" id="{5F10A637-D86F-4FA1-985D-2D82456511B1}"/>
              </a:ext>
            </a:extLst>
          </p:cNvPr>
          <p:cNvSpPr>
            <a:spLocks noGrp="1"/>
          </p:cNvSpPr>
          <p:nvPr>
            <p:ph type="ftr" sz="quarter" idx="3"/>
          </p:nvPr>
        </p:nvSpPr>
        <p:spPr>
          <a:xfrm rot="5400000">
            <a:off x="-1828801" y="1912217"/>
            <a:ext cx="4114800" cy="457200"/>
          </a:xfrm>
          <a:prstGeom prst="rect">
            <a:avLst/>
          </a:prstGeom>
        </p:spPr>
        <p:txBody>
          <a:bodyPr vert="horz" lIns="91440" tIns="45720" rIns="91440" bIns="45720" rtlCol="0" anchor="ctr"/>
          <a:lstStyle>
            <a:lvl1pPr algn="l">
              <a:defRPr sz="800" b="1">
                <a:solidFill>
                  <a:schemeClr val="tx1"/>
                </a:solidFill>
                <a:latin typeface="+mj-lt"/>
              </a:defRPr>
            </a:lvl1pPr>
          </a:lstStyle>
          <a:p>
            <a:r>
              <a:rPr lang="en-US"/>
              <a:t>
              </a:t>
            </a:r>
          </a:p>
        </p:txBody>
      </p:sp>
      <p:sp>
        <p:nvSpPr>
          <p:cNvPr id="6" name="Slide Number Placeholder 5">
            <a:extLst>
              <a:ext uri="{FF2B5EF4-FFF2-40B4-BE49-F238E27FC236}">
                <a16:creationId xmlns:a16="http://schemas.microsoft.com/office/drawing/2014/main" id="{80F2FA4D-A931-46BA-B767-29A6FD5AAD2A}"/>
              </a:ext>
            </a:extLst>
          </p:cNvPr>
          <p:cNvSpPr>
            <a:spLocks noGrp="1"/>
          </p:cNvSpPr>
          <p:nvPr>
            <p:ph type="sldNum" sz="quarter" idx="4"/>
          </p:nvPr>
        </p:nvSpPr>
        <p:spPr>
          <a:xfrm>
            <a:off x="11669678" y="6408742"/>
            <a:ext cx="438652" cy="448830"/>
          </a:xfrm>
          <a:prstGeom prst="rect">
            <a:avLst/>
          </a:prstGeom>
        </p:spPr>
        <p:txBody>
          <a:bodyPr vert="horz" lIns="91440" tIns="45720" rIns="91440" bIns="45720" rtlCol="0" anchor="ctr"/>
          <a:lstStyle>
            <a:lvl1pPr algn="r">
              <a:defRPr sz="800">
                <a:solidFill>
                  <a:schemeClr val="bg1"/>
                </a:solidFill>
              </a:defRPr>
            </a:lvl1pPr>
          </a:lstStyle>
          <a:p>
            <a:fld id="{017DE1FC-E54A-4B87-A814-263D1E8654B2}" type="slidenum">
              <a:rPr lang="en-US" dirty="0"/>
              <a:t>‹#›</a:t>
            </a:fld>
            <a:endParaRPr lang="en-US"/>
          </a:p>
        </p:txBody>
      </p:sp>
    </p:spTree>
    <p:extLst>
      <p:ext uri="{BB962C8B-B14F-4D97-AF65-F5344CB8AC3E}">
        <p14:creationId xmlns:p14="http://schemas.microsoft.com/office/powerpoint/2010/main" val="3914650923"/>
      </p:ext>
    </p:extLst>
  </p:cSld>
  <p:clrMap bg1="lt1" tx1="dk1" bg2="lt2" tx2="dk2" accent1="accent1" accent2="accent2" accent3="accent3" accent4="accent4" accent5="accent5" accent6="accent6" hlink="hlink" folHlink="folHlink"/>
  <p:sldLayoutIdLst>
    <p:sldLayoutId id="2147483869" r:id="rId1"/>
    <p:sldLayoutId id="2147483870" r:id="rId2"/>
    <p:sldLayoutId id="2147483871" r:id="rId3"/>
    <p:sldLayoutId id="2147483872" r:id="rId4"/>
    <p:sldLayoutId id="2147483873" r:id="rId5"/>
    <p:sldLayoutId id="2147483874" r:id="rId6"/>
    <p:sldLayoutId id="2147483875" r:id="rId7"/>
    <p:sldLayoutId id="2147483876" r:id="rId8"/>
    <p:sldLayoutId id="2147483877" r:id="rId9"/>
    <p:sldLayoutId id="2147483878" r:id="rId10"/>
    <p:sldLayoutId id="2147483879" r:id="rId11"/>
  </p:sldLayoutIdLst>
  <p:hf hdr="0"/>
  <p:txStyles>
    <p:titleStyle>
      <a:lvl1pPr algn="l" defTabSz="914400" rtl="0" eaLnBrk="1" latinLnBrk="0" hangingPunct="1">
        <a:lnSpc>
          <a:spcPct val="100000"/>
        </a:lnSpc>
        <a:spcBef>
          <a:spcPct val="0"/>
        </a:spcBef>
        <a:buNone/>
        <a:defRPr sz="3600" b="1" i="0" kern="1200" cap="all" spc="700"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3840">
          <p15:clr>
            <a:srgbClr val="F26B43"/>
          </p15:clr>
        </p15:guide>
        <p15:guide id="3" orient="horz" pos="288">
          <p15:clr>
            <a:srgbClr val="F26B43"/>
          </p15:clr>
        </p15:guide>
        <p15:guide id="4" pos="288">
          <p15:clr>
            <a:srgbClr val="F26B43"/>
          </p15:clr>
        </p15:guide>
        <p15:guide id="5" orient="horz" pos="4032">
          <p15:clr>
            <a:srgbClr val="F26B43"/>
          </p15:clr>
        </p15:guide>
        <p15:guide id="6" pos="7392">
          <p15:clr>
            <a:srgbClr val="F26B43"/>
          </p15:clr>
        </p15:guide>
        <p15:guide id="7" pos="5112">
          <p15:clr>
            <a:srgbClr val="F26B43"/>
          </p15:clr>
        </p15:guide>
        <p15:guide id="8" pos="2544">
          <p15:clr>
            <a:srgbClr val="F26B43"/>
          </p15:clr>
        </p15:guide>
        <p15:guide id="9" pos="864">
          <p15:clr>
            <a:srgbClr val="F26B43"/>
          </p15:clr>
        </p15:guide>
        <p15:guide id="10" orient="horz" pos="648">
          <p15:clr>
            <a:srgbClr val="F26B43"/>
          </p15:clr>
        </p15:guide>
        <p15:guide id="11" pos="6816">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8.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9.xml"/><Relationship Id="rId4" Type="http://schemas.openxmlformats.org/officeDocument/2006/relationships/hyperlink" Target="https://thegreenbelt.blogspot.com/2014/05/this-evil-symbol-of-devil.html" TargetMode="Externa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5.jpeg"/><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3" Type="http://schemas.openxmlformats.org/officeDocument/2006/relationships/hyperlink" Target="https://iris.peabody.vanderbilt.edu/module/fam/cresource/q1/p04/" TargetMode="External"/><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wwwf.imperial.ac.uk/blog/imperial-medicine/2019/09/16/poor-diversity-poor-design-the-truth-about-inclusive-research-and-why-it-matters/" TargetMode="External"/><Relationship Id="rId2" Type="http://schemas.openxmlformats.org/officeDocument/2006/relationships/image" Target="../media/image8.jpeg"/><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3" Type="http://schemas.openxmlformats.org/officeDocument/2006/relationships/hyperlink" Target="https://globalvoices.org/2012/07/31/wales-imagining-the-welsh-language-web/" TargetMode="External"/><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clarkemainstream.blogspot.com/2014/05/justification-for-teacher-of-deaf.html" TargetMode="External"/><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 name="Picture 16">
            <a:extLst>
              <a:ext uri="{FF2B5EF4-FFF2-40B4-BE49-F238E27FC236}">
                <a16:creationId xmlns:a16="http://schemas.microsoft.com/office/drawing/2014/main" id="{2893FCE5-2EB3-4560-4414-7B786911A4E9}"/>
              </a:ext>
            </a:extLst>
          </p:cNvPr>
          <p:cNvPicPr>
            <a:picLocks noChangeAspect="1"/>
          </p:cNvPicPr>
          <p:nvPr/>
        </p:nvPicPr>
        <p:blipFill>
          <a:blip r:embed="rId2"/>
          <a:srcRect l="16476" r="16481" b="-1"/>
          <a:stretch>
            <a:fillRect/>
          </a:stretch>
        </p:blipFill>
        <p:spPr>
          <a:xfrm>
            <a:off x="127226" y="81420"/>
            <a:ext cx="11932650" cy="6325738"/>
          </a:xfrm>
          <a:prstGeom prst="rect">
            <a:avLst/>
          </a:prstGeom>
          <a:noFill/>
        </p:spPr>
      </p:pic>
      <p:sp>
        <p:nvSpPr>
          <p:cNvPr id="2" name="Title 1"/>
          <p:cNvSpPr>
            <a:spLocks noGrp="1"/>
          </p:cNvSpPr>
          <p:nvPr>
            <p:ph type="title"/>
          </p:nvPr>
        </p:nvSpPr>
        <p:spPr>
          <a:xfrm>
            <a:off x="1976636" y="1720320"/>
            <a:ext cx="8231066" cy="1978943"/>
          </a:xfrm>
        </p:spPr>
        <p:txBody>
          <a:bodyPr vert="horz" lIns="0" tIns="0" rIns="0" bIns="0" rtlCol="0" anchor="b">
            <a:normAutofit/>
          </a:bodyPr>
          <a:lstStyle/>
          <a:p>
            <a:pPr algn="ctr">
              <a:lnSpc>
                <a:spcPct val="90000"/>
              </a:lnSpc>
            </a:pPr>
            <a:r>
              <a:rPr lang="en-US" sz="3600" b="1" i="0" kern="1200" cap="all" spc="700" baseline="0">
                <a:latin typeface="Calibri"/>
                <a:ea typeface="Calibri"/>
                <a:cs typeface="Calibri"/>
              </a:rPr>
              <a:t>Challenges Learners </a:t>
            </a:r>
            <a:r>
              <a:rPr lang="en-US" sz="3600">
                <a:latin typeface="Calibri"/>
                <a:ea typeface="Calibri"/>
                <a:cs typeface="Calibri"/>
              </a:rPr>
              <a:t>         </a:t>
            </a:r>
            <a:r>
              <a:rPr lang="en-US" sz="3600" b="1" i="0" kern="1200" cap="all" spc="700" baseline="0">
                <a:latin typeface="Calibri"/>
                <a:ea typeface="Calibri"/>
                <a:cs typeface="Calibri"/>
              </a:rPr>
              <a:t>Face In Welsh Educational Settings</a:t>
            </a:r>
            <a:r>
              <a:rPr lang="en-US" sz="2700" b="1" i="0" kern="1200" cap="all" spc="700" baseline="0" dirty="0">
                <a:latin typeface="+mj-lt"/>
                <a:ea typeface="+mj-ea"/>
                <a:cs typeface="+mj-cs"/>
              </a:rPr>
              <a:t> </a:t>
            </a:r>
            <a:endParaRPr lang="en-US" dirty="0">
              <a:ea typeface="+mj-ea"/>
              <a:cs typeface="+mj-cs"/>
            </a:endParaRPr>
          </a:p>
        </p:txBody>
      </p:sp>
      <p:sp>
        <p:nvSpPr>
          <p:cNvPr id="6" name="TextBox 5">
            <a:extLst>
              <a:ext uri="{FF2B5EF4-FFF2-40B4-BE49-F238E27FC236}">
                <a16:creationId xmlns:a16="http://schemas.microsoft.com/office/drawing/2014/main" id="{A2808F80-6D0C-3743-8A68-F51D8A45509C}"/>
              </a:ext>
            </a:extLst>
          </p:cNvPr>
          <p:cNvSpPr txBox="1"/>
          <p:nvPr/>
        </p:nvSpPr>
        <p:spPr>
          <a:xfrm>
            <a:off x="3396979" y="4878336"/>
            <a:ext cx="3932237" cy="3069803"/>
          </a:xfrm>
          <a:prstGeom prst="rect">
            <a:avLst/>
          </a:prstGeom>
        </p:spPr>
        <p:txBody>
          <a:bodyPr rot="0" spcFirstLastPara="0" vertOverflow="overflow" horzOverflow="overflow" vert="horz" lIns="0" tIns="0" rIns="0" bIns="0" numCol="1" spcCol="0" rtlCol="0" fromWordArt="0" anchor="t" anchorCtr="0" forceAA="0" compatLnSpc="1">
            <a:prstTxWarp prst="textNoShape">
              <a:avLst/>
            </a:prstTxWarp>
            <a:normAutofit/>
          </a:bodyPr>
          <a:lstStyle/>
          <a:p>
            <a:pPr algn="ctr">
              <a:lnSpc>
                <a:spcPct val="120000"/>
              </a:lnSpc>
              <a:spcBef>
                <a:spcPts val="1000"/>
              </a:spcBef>
            </a:pPr>
            <a:r>
              <a:rPr lang="en-US" sz="2000" kern="1200" dirty="0">
                <a:latin typeface="Calibri"/>
                <a:ea typeface="Calibri"/>
                <a:cs typeface="Calibri"/>
              </a:rPr>
              <a:t>                             </a:t>
            </a:r>
            <a:r>
              <a:rPr lang="en-US" sz="2000" b="1">
                <a:latin typeface="Calibri"/>
                <a:ea typeface="Calibri"/>
                <a:cs typeface="Calibri"/>
              </a:rPr>
              <a:t> By Danielle Hopkins </a:t>
            </a:r>
            <a:endParaRPr lang="en-US" sz="2000" dirty="0">
              <a:latin typeface="Calibri"/>
              <a:ea typeface="Calibri"/>
              <a:cs typeface="Calibri"/>
            </a:endParaRPr>
          </a:p>
          <a:p>
            <a:pPr algn="ctr">
              <a:lnSpc>
                <a:spcPct val="120000"/>
              </a:lnSpc>
              <a:spcBef>
                <a:spcPts val="1000"/>
              </a:spcBef>
            </a:pPr>
            <a:r>
              <a:rPr lang="en-US" sz="2000" b="1">
                <a:latin typeface="Calibri"/>
                <a:ea typeface="Calibri"/>
                <a:cs typeface="Calibri"/>
              </a:rPr>
              <a:t>                               Student : 2519011</a:t>
            </a:r>
            <a:endParaRPr lang="en-US" sz="2000" dirty="0">
              <a:latin typeface="Calibri"/>
              <a:ea typeface="Calibri"/>
              <a:cs typeface="Calibri"/>
            </a:endParaRPr>
          </a:p>
          <a:p>
            <a:pPr algn="ctr">
              <a:lnSpc>
                <a:spcPct val="120000"/>
              </a:lnSpc>
              <a:spcBef>
                <a:spcPts val="1000"/>
              </a:spcBef>
            </a:pPr>
            <a:r>
              <a:rPr lang="en-US" sz="2000" b="1">
                <a:latin typeface="Calibri"/>
                <a:ea typeface="Calibri"/>
                <a:cs typeface="Calibri"/>
              </a:rPr>
              <a:t>                              Module: ECIE4001</a:t>
            </a:r>
            <a:endParaRPr lang="en-US" sz="2000"/>
          </a:p>
        </p:txBody>
      </p:sp>
      <p:sp>
        <p:nvSpPr>
          <p:cNvPr id="36" name="Date Placeholder 4">
            <a:extLst>
              <a:ext uri="{FF2B5EF4-FFF2-40B4-BE49-F238E27FC236}">
                <a16:creationId xmlns:a16="http://schemas.microsoft.com/office/drawing/2014/main" id="{5373A7C0-97FA-D317-13F6-8E87DC89BA92}"/>
              </a:ext>
            </a:extLst>
          </p:cNvPr>
          <p:cNvSpPr>
            <a:spLocks noGrp="1"/>
          </p:cNvSpPr>
          <p:nvPr>
            <p:ph type="dt" sz="half" idx="10"/>
          </p:nvPr>
        </p:nvSpPr>
        <p:spPr>
          <a:xfrm>
            <a:off x="7910111" y="6409170"/>
            <a:ext cx="3702392" cy="448830"/>
          </a:xfrm>
        </p:spPr>
        <p:txBody>
          <a:bodyPr/>
          <a:lstStyle/>
          <a:p>
            <a:pPr>
              <a:spcAft>
                <a:spcPts val="600"/>
              </a:spcAft>
            </a:pPr>
            <a:fld id="{464EA787-B3BE-4C32-AF22-7726E834CD89}" type="datetime1">
              <a:pPr>
                <a:spcAft>
                  <a:spcPts val="600"/>
                </a:spcAft>
              </a:pPr>
              <a:t>12/30/2025</a:t>
            </a:fld>
            <a:endParaRPr lang="en-US"/>
          </a:p>
        </p:txBody>
      </p:sp>
      <p:sp>
        <p:nvSpPr>
          <p:cNvPr id="37" name="Footer Placeholder 5">
            <a:extLst>
              <a:ext uri="{FF2B5EF4-FFF2-40B4-BE49-F238E27FC236}">
                <a16:creationId xmlns:a16="http://schemas.microsoft.com/office/drawing/2014/main" id="{9818B8C8-D7BB-CBA0-55CA-DC3038A1D08B}"/>
              </a:ext>
            </a:extLst>
          </p:cNvPr>
          <p:cNvSpPr>
            <a:spLocks noGrp="1"/>
          </p:cNvSpPr>
          <p:nvPr>
            <p:ph type="ftr" sz="quarter" idx="11"/>
          </p:nvPr>
        </p:nvSpPr>
        <p:spPr>
          <a:xfrm rot="5400000">
            <a:off x="-1828801" y="1912217"/>
            <a:ext cx="4114800" cy="457200"/>
          </a:xfrm>
        </p:spPr>
        <p:txBody>
          <a:bodyPr/>
          <a:lstStyle/>
          <a:p>
            <a:pPr>
              <a:spcAft>
                <a:spcPts val="600"/>
              </a:spcAft>
            </a:pPr>
            <a:r>
              <a:rPr lang="en-US"/>
              <a:t>
              </a:t>
            </a:r>
          </a:p>
        </p:txBody>
      </p:sp>
      <p:sp>
        <p:nvSpPr>
          <p:cNvPr id="38" name="Slide Number Placeholder 6">
            <a:extLst>
              <a:ext uri="{FF2B5EF4-FFF2-40B4-BE49-F238E27FC236}">
                <a16:creationId xmlns:a16="http://schemas.microsoft.com/office/drawing/2014/main" id="{DA9244BB-7F37-18F7-BA0F-E4814930E0D5}"/>
              </a:ext>
            </a:extLst>
          </p:cNvPr>
          <p:cNvSpPr>
            <a:spLocks noGrp="1"/>
          </p:cNvSpPr>
          <p:nvPr>
            <p:ph type="sldNum" sz="quarter" idx="12"/>
          </p:nvPr>
        </p:nvSpPr>
        <p:spPr>
          <a:xfrm>
            <a:off x="11669678" y="6408742"/>
            <a:ext cx="438652" cy="448830"/>
          </a:xfrm>
        </p:spPr>
        <p:txBody>
          <a:bodyPr/>
          <a:lstStyle/>
          <a:p>
            <a:pPr>
              <a:spcAft>
                <a:spcPts val="600"/>
              </a:spcAft>
            </a:pPr>
            <a:fld id="{017DE1FC-E54A-4B87-A814-263D1E8654B2}" type="slidenum">
              <a:rPr lang="en-US" dirty="0"/>
              <a:pPr>
                <a:spcAft>
                  <a:spcPts val="600"/>
                </a:spcAft>
              </a:pPr>
              <a:t>1</a:t>
            </a:fld>
            <a:endParaRPr lang="en-US"/>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 name="Picture Placeholder 21" descr="A group of kids sitting at desks with a computer&#10;&#10;AI-generated content may be incorrect.">
            <a:extLst>
              <a:ext uri="{FF2B5EF4-FFF2-40B4-BE49-F238E27FC236}">
                <a16:creationId xmlns:a16="http://schemas.microsoft.com/office/drawing/2014/main" id="{EB576888-36B3-5FEE-779F-66518DEF53DB}"/>
              </a:ext>
            </a:extLst>
          </p:cNvPr>
          <p:cNvPicPr>
            <a:picLocks noGrp="1" noChangeAspect="1"/>
          </p:cNvPicPr>
          <p:nvPr>
            <p:ph type="pic" idx="1"/>
          </p:nvPr>
        </p:nvPicPr>
        <p:blipFill>
          <a:blip r:embed="rId2"/>
          <a:srcRect l="7789" r="7789"/>
          <a:stretch/>
        </p:blipFill>
        <p:spPr>
          <a:xfrm>
            <a:off x="3055339" y="656746"/>
            <a:ext cx="6028426" cy="3105211"/>
          </a:xfrm>
          <a:prstGeom prst="ellipse">
            <a:avLst/>
          </a:prstGeom>
          <a:ln>
            <a:noFill/>
          </a:ln>
          <a:effectLst>
            <a:softEdge rad="112500"/>
          </a:effectLst>
        </p:spPr>
      </p:pic>
      <p:pic>
        <p:nvPicPr>
          <p:cNvPr id="23" name="Picture 22" descr="A flag with a dragon on it&#10;&#10;AI-generated content may be incorrect.">
            <a:extLst>
              <a:ext uri="{FF2B5EF4-FFF2-40B4-BE49-F238E27FC236}">
                <a16:creationId xmlns:a16="http://schemas.microsoft.com/office/drawing/2014/main" id="{1FC7ADCE-2907-2299-B0A2-20C9B797F36D}"/>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271373" y="283953"/>
            <a:ext cx="2620275" cy="1588699"/>
          </a:xfrm>
          <a:prstGeom prst="ellipse">
            <a:avLst/>
          </a:prstGeom>
          <a:ln>
            <a:noFill/>
          </a:ln>
          <a:effectLst>
            <a:softEdge rad="112500"/>
          </a:effectLst>
        </p:spPr>
      </p:pic>
      <p:sp>
        <p:nvSpPr>
          <p:cNvPr id="27" name="TextBox 26">
            <a:extLst>
              <a:ext uri="{FF2B5EF4-FFF2-40B4-BE49-F238E27FC236}">
                <a16:creationId xmlns:a16="http://schemas.microsoft.com/office/drawing/2014/main" id="{C856D6A8-C8D1-5A2B-9261-16A81EEA105F}"/>
              </a:ext>
            </a:extLst>
          </p:cNvPr>
          <p:cNvSpPr txBox="1"/>
          <p:nvPr/>
        </p:nvSpPr>
        <p:spPr>
          <a:xfrm>
            <a:off x="1473199" y="4475191"/>
            <a:ext cx="9176269"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latin typeface="Calibri"/>
                <a:ea typeface="Calibri"/>
                <a:cs typeface="Calibri"/>
              </a:rPr>
              <a:t>Today I'm going to talk about the challenges learners face in Welsh </a:t>
            </a:r>
            <a:r>
              <a:rPr lang="en-GB" sz="2400">
                <a:latin typeface="Calibri"/>
                <a:ea typeface="Calibri"/>
                <a:cs typeface="Calibri"/>
              </a:rPr>
              <a:t>schools. I'm focusing on both personal barriers and </a:t>
            </a:r>
            <a:r>
              <a:rPr lang="en-GB" sz="2400" dirty="0">
                <a:latin typeface="Calibri"/>
                <a:ea typeface="Calibri"/>
                <a:cs typeface="Calibri"/>
              </a:rPr>
              <a:t>systemic barriers, and also I'll link these to policy, theory and some reflections from my own classroom experience.</a:t>
            </a:r>
          </a:p>
        </p:txBody>
      </p:sp>
    </p:spTree>
    <p:extLst>
      <p:ext uri="{BB962C8B-B14F-4D97-AF65-F5344CB8AC3E}">
        <p14:creationId xmlns:p14="http://schemas.microsoft.com/office/powerpoint/2010/main" val="413099087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FBE8E4-0FAA-35BF-EB6E-E7B62DDA2E40}"/>
              </a:ext>
            </a:extLst>
          </p:cNvPr>
          <p:cNvSpPr>
            <a:spLocks noGrp="1"/>
          </p:cNvSpPr>
          <p:nvPr>
            <p:ph type="title"/>
          </p:nvPr>
        </p:nvSpPr>
        <p:spPr>
          <a:xfrm>
            <a:off x="748148" y="1719639"/>
            <a:ext cx="9942716" cy="1215814"/>
          </a:xfrm>
        </p:spPr>
        <p:txBody>
          <a:bodyPr anchor="ctr">
            <a:normAutofit fontScale="90000"/>
          </a:bodyPr>
          <a:lstStyle/>
          <a:p>
            <a:r>
              <a:rPr lang="en-GB" sz="4800" dirty="0"/>
              <a:t> </a:t>
            </a:r>
            <a:r>
              <a:rPr lang="en-GB" sz="3200">
                <a:latin typeface="Calibri"/>
                <a:ea typeface="Calibri"/>
                <a:cs typeface="Calibri"/>
              </a:rPr>
              <a:t>Why this </a:t>
            </a:r>
            <a:br>
              <a:rPr lang="en-GB" sz="3200" dirty="0">
                <a:latin typeface="Calibri"/>
              </a:rPr>
            </a:br>
            <a:r>
              <a:rPr lang="en-GB" sz="3200">
                <a:latin typeface="Calibri"/>
                <a:ea typeface="Calibri"/>
                <a:cs typeface="Calibri"/>
              </a:rPr>
              <a:t>topic matters?</a:t>
            </a:r>
          </a:p>
        </p:txBody>
      </p:sp>
      <p:sp>
        <p:nvSpPr>
          <p:cNvPr id="5" name="TextBox 4">
            <a:extLst>
              <a:ext uri="{FF2B5EF4-FFF2-40B4-BE49-F238E27FC236}">
                <a16:creationId xmlns:a16="http://schemas.microsoft.com/office/drawing/2014/main" id="{0B7BDEF7-72B6-F344-E5C8-2B03C61DCADB}"/>
              </a:ext>
            </a:extLst>
          </p:cNvPr>
          <p:cNvSpPr txBox="1"/>
          <p:nvPr/>
        </p:nvSpPr>
        <p:spPr>
          <a:xfrm>
            <a:off x="655629" y="4018306"/>
            <a:ext cx="9057470"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dirty="0">
                <a:latin typeface="Calibri"/>
                <a:ea typeface="Calibri"/>
                <a:cs typeface="Calibri"/>
              </a:rPr>
              <a:t>Educational reform in Wales aims for all children to be ambitious, capable and ready for long life learning. But the reality is that not all </a:t>
            </a:r>
            <a:r>
              <a:rPr lang="en-GB" sz="2400">
                <a:latin typeface="Calibri"/>
                <a:ea typeface="Calibri"/>
                <a:cs typeface="Calibri"/>
              </a:rPr>
              <a:t>learners have the same opportunities to succeed or thrive.</a:t>
            </a:r>
          </a:p>
        </p:txBody>
      </p:sp>
      <p:pic>
        <p:nvPicPr>
          <p:cNvPr id="7" name="Picture 6" descr="Blackboard School Design Space Images | Download Free Design Resources ...">
            <a:extLst>
              <a:ext uri="{FF2B5EF4-FFF2-40B4-BE49-F238E27FC236}">
                <a16:creationId xmlns:a16="http://schemas.microsoft.com/office/drawing/2014/main" id="{799CE9F7-C204-0DE3-8EBC-9BB11104CAFE}"/>
              </a:ext>
            </a:extLst>
          </p:cNvPr>
          <p:cNvPicPr>
            <a:picLocks noChangeAspect="1"/>
          </p:cNvPicPr>
          <p:nvPr/>
        </p:nvPicPr>
        <p:blipFill>
          <a:blip r:embed="rId2"/>
          <a:stretch>
            <a:fillRect/>
          </a:stretch>
        </p:blipFill>
        <p:spPr>
          <a:xfrm>
            <a:off x="5922405" y="647109"/>
            <a:ext cx="5515153" cy="3194763"/>
          </a:xfrm>
          <a:prstGeom prst="ellipse">
            <a:avLst/>
          </a:prstGeom>
          <a:ln>
            <a:noFill/>
          </a:ln>
          <a:effectLst>
            <a:softEdge rad="112500"/>
          </a:effectLst>
        </p:spPr>
      </p:pic>
    </p:spTree>
    <p:extLst>
      <p:ext uri="{BB962C8B-B14F-4D97-AF65-F5344CB8AC3E}">
        <p14:creationId xmlns:p14="http://schemas.microsoft.com/office/powerpoint/2010/main" val="22643216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Placeholder 5">
            <a:extLst>
              <a:ext uri="{FF2B5EF4-FFF2-40B4-BE49-F238E27FC236}">
                <a16:creationId xmlns:a16="http://schemas.microsoft.com/office/drawing/2014/main" id="{0C96EA3B-E508-830F-70EC-E6BDB6FCF50C}"/>
              </a:ext>
            </a:extLst>
          </p:cNvPr>
          <p:cNvSpPr>
            <a:spLocks noGrp="1"/>
          </p:cNvSpPr>
          <p:nvPr>
            <p:ph type="body" idx="1"/>
          </p:nvPr>
        </p:nvSpPr>
        <p:spPr/>
        <p:txBody>
          <a:bodyPr>
            <a:normAutofit/>
          </a:bodyPr>
          <a:lstStyle/>
          <a:p>
            <a:r>
              <a:rPr lang="en-GB" sz="3200">
                <a:solidFill>
                  <a:schemeClr val="accent2"/>
                </a:solidFill>
                <a:latin typeface="Calibri"/>
                <a:ea typeface="Calibri"/>
                <a:cs typeface="Calibri"/>
              </a:rPr>
              <a:t>Personal Barriers</a:t>
            </a:r>
          </a:p>
        </p:txBody>
      </p:sp>
      <p:sp>
        <p:nvSpPr>
          <p:cNvPr id="7" name="Content Placeholder 6">
            <a:extLst>
              <a:ext uri="{FF2B5EF4-FFF2-40B4-BE49-F238E27FC236}">
                <a16:creationId xmlns:a16="http://schemas.microsoft.com/office/drawing/2014/main" id="{87580304-34F9-3741-AFE4-F23BD298C0EA}"/>
              </a:ext>
            </a:extLst>
          </p:cNvPr>
          <p:cNvSpPr>
            <a:spLocks noGrp="1"/>
          </p:cNvSpPr>
          <p:nvPr>
            <p:ph sz="half" idx="2"/>
          </p:nvPr>
        </p:nvSpPr>
        <p:spPr>
          <a:xfrm>
            <a:off x="1171845" y="2234688"/>
            <a:ext cx="4629085" cy="3684588"/>
          </a:xfrm>
        </p:spPr>
        <p:txBody>
          <a:bodyPr vert="horz" lIns="0" tIns="0" rIns="0" bIns="0" rtlCol="0" anchor="t">
            <a:normAutofit/>
          </a:bodyPr>
          <a:lstStyle/>
          <a:p>
            <a:endParaRPr lang="en-GB"/>
          </a:p>
          <a:p>
            <a:r>
              <a:rPr lang="en-GB" sz="2400">
                <a:latin typeface="Calibri"/>
                <a:ea typeface="Calibri"/>
                <a:cs typeface="Calibri"/>
              </a:rPr>
              <a:t>Things connected to the children and their home life. </a:t>
            </a:r>
          </a:p>
        </p:txBody>
      </p:sp>
      <p:sp>
        <p:nvSpPr>
          <p:cNvPr id="8" name="Text Placeholder 7">
            <a:extLst>
              <a:ext uri="{FF2B5EF4-FFF2-40B4-BE49-F238E27FC236}">
                <a16:creationId xmlns:a16="http://schemas.microsoft.com/office/drawing/2014/main" id="{72B8762D-6F03-CA90-4906-D35AE6A36BBB}"/>
              </a:ext>
            </a:extLst>
          </p:cNvPr>
          <p:cNvSpPr>
            <a:spLocks noGrp="1"/>
          </p:cNvSpPr>
          <p:nvPr>
            <p:ph type="body" sz="quarter" idx="3"/>
          </p:nvPr>
        </p:nvSpPr>
        <p:spPr/>
        <p:txBody>
          <a:bodyPr/>
          <a:lstStyle/>
          <a:p>
            <a:r>
              <a:rPr lang="en-GB" sz="3200">
                <a:solidFill>
                  <a:schemeClr val="accent2"/>
                </a:solidFill>
                <a:latin typeface="Calibri"/>
                <a:ea typeface="Calibri"/>
                <a:cs typeface="Calibri"/>
              </a:rPr>
              <a:t>Systemic Barriers</a:t>
            </a:r>
            <a:r>
              <a:rPr lang="en-GB" dirty="0">
                <a:latin typeface="Avenir Next LT Pro"/>
              </a:rPr>
              <a:t> </a:t>
            </a:r>
          </a:p>
        </p:txBody>
      </p:sp>
      <p:pic>
        <p:nvPicPr>
          <p:cNvPr id="10" name="Content Placeholder 9" descr="How the family home can affect aged care fees - TNR Wealth">
            <a:extLst>
              <a:ext uri="{FF2B5EF4-FFF2-40B4-BE49-F238E27FC236}">
                <a16:creationId xmlns:a16="http://schemas.microsoft.com/office/drawing/2014/main" id="{491198A7-BE94-C07C-15B4-FAA559C44C84}"/>
              </a:ext>
            </a:extLst>
          </p:cNvPr>
          <p:cNvPicPr>
            <a:picLocks noGrp="1" noChangeAspect="1"/>
          </p:cNvPicPr>
          <p:nvPr>
            <p:ph sz="quarter" idx="4"/>
          </p:nvPr>
        </p:nvPicPr>
        <p:blipFill>
          <a:blip r:embed="rId2"/>
          <a:stretch>
            <a:fillRect/>
          </a:stretch>
        </p:blipFill>
        <p:spPr>
          <a:xfrm>
            <a:off x="1501972" y="3827352"/>
            <a:ext cx="3475796" cy="2283496"/>
          </a:xfrm>
          <a:prstGeom prst="ellipse">
            <a:avLst/>
          </a:prstGeom>
          <a:ln>
            <a:noFill/>
          </a:ln>
          <a:effectLst>
            <a:softEdge rad="112500"/>
          </a:effectLst>
        </p:spPr>
      </p:pic>
      <p:sp>
        <p:nvSpPr>
          <p:cNvPr id="2" name="Date Placeholder 1">
            <a:extLst>
              <a:ext uri="{FF2B5EF4-FFF2-40B4-BE49-F238E27FC236}">
                <a16:creationId xmlns:a16="http://schemas.microsoft.com/office/drawing/2014/main" id="{1761FD8C-7E63-B5CD-C9E3-9E0CBC7476B1}"/>
              </a:ext>
            </a:extLst>
          </p:cNvPr>
          <p:cNvSpPr>
            <a:spLocks noGrp="1"/>
          </p:cNvSpPr>
          <p:nvPr>
            <p:ph type="dt" sz="half" idx="10"/>
          </p:nvPr>
        </p:nvSpPr>
        <p:spPr/>
        <p:txBody>
          <a:bodyPr/>
          <a:lstStyle/>
          <a:p>
            <a:fld id="{9FAD189E-E27D-45D3-98CA-D1CDCEFBC578}" type="datetime1">
              <a:t>12/30/2025</a:t>
            </a:fld>
            <a:endParaRPr lang="en-US"/>
          </a:p>
        </p:txBody>
      </p:sp>
      <p:sp>
        <p:nvSpPr>
          <p:cNvPr id="3" name="Footer Placeholder 2">
            <a:extLst>
              <a:ext uri="{FF2B5EF4-FFF2-40B4-BE49-F238E27FC236}">
                <a16:creationId xmlns:a16="http://schemas.microsoft.com/office/drawing/2014/main" id="{36A55FD7-BE70-F217-5900-7E4E7AFB64BD}"/>
              </a:ext>
            </a:extLst>
          </p:cNvPr>
          <p:cNvSpPr>
            <a:spLocks noGrp="1"/>
          </p:cNvSpPr>
          <p:nvPr>
            <p:ph type="ftr" sz="quarter" idx="11"/>
          </p:nvPr>
        </p:nvSpPr>
        <p:spPr/>
        <p:txBody>
          <a:bodyPr/>
          <a:lstStyle/>
          <a:p>
            <a:r>
              <a:rPr lang="en-US"/>
              <a:t>
              </a:t>
            </a:r>
          </a:p>
        </p:txBody>
      </p:sp>
      <p:sp>
        <p:nvSpPr>
          <p:cNvPr id="4" name="Slide Number Placeholder 3">
            <a:extLst>
              <a:ext uri="{FF2B5EF4-FFF2-40B4-BE49-F238E27FC236}">
                <a16:creationId xmlns:a16="http://schemas.microsoft.com/office/drawing/2014/main" id="{87CEB57E-6B0E-5E6D-0D8D-BC5F7BA77A33}"/>
              </a:ext>
            </a:extLst>
          </p:cNvPr>
          <p:cNvSpPr>
            <a:spLocks noGrp="1"/>
          </p:cNvSpPr>
          <p:nvPr>
            <p:ph type="sldNum" sz="quarter" idx="12"/>
          </p:nvPr>
        </p:nvSpPr>
        <p:spPr/>
        <p:txBody>
          <a:bodyPr/>
          <a:lstStyle/>
          <a:p>
            <a:fld id="{017DE1FC-E54A-4B87-A814-263D1E8654B2}" type="slidenum">
              <a:rPr lang="en-US" dirty="0"/>
              <a:t>4</a:t>
            </a:fld>
            <a:endParaRPr lang="en-US"/>
          </a:p>
        </p:txBody>
      </p:sp>
      <p:sp>
        <p:nvSpPr>
          <p:cNvPr id="11" name="TextBox 10">
            <a:extLst>
              <a:ext uri="{FF2B5EF4-FFF2-40B4-BE49-F238E27FC236}">
                <a16:creationId xmlns:a16="http://schemas.microsoft.com/office/drawing/2014/main" id="{6DAC4B9E-A12C-A4B1-CD96-0C6B48A220BB}"/>
              </a:ext>
            </a:extLst>
          </p:cNvPr>
          <p:cNvSpPr txBox="1"/>
          <p:nvPr/>
        </p:nvSpPr>
        <p:spPr>
          <a:xfrm>
            <a:off x="6339075" y="2637502"/>
            <a:ext cx="4047066"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GB" sz="2400" dirty="0">
                <a:latin typeface="Calibri"/>
                <a:ea typeface="Calibri"/>
                <a:cs typeface="Calibri"/>
              </a:rPr>
              <a:t>Things connected to the school system, resources and environment.</a:t>
            </a:r>
          </a:p>
        </p:txBody>
      </p:sp>
      <p:pic>
        <p:nvPicPr>
          <p:cNvPr id="15" name="Picture 14" descr="School and yard Stock Vector Images - Alamy">
            <a:extLst>
              <a:ext uri="{FF2B5EF4-FFF2-40B4-BE49-F238E27FC236}">
                <a16:creationId xmlns:a16="http://schemas.microsoft.com/office/drawing/2014/main" id="{C2F7DBEA-7B0D-39ED-8772-2A1F92A884EA}"/>
              </a:ext>
            </a:extLst>
          </p:cNvPr>
          <p:cNvPicPr>
            <a:picLocks noChangeAspect="1"/>
          </p:cNvPicPr>
          <p:nvPr/>
        </p:nvPicPr>
        <p:blipFill>
          <a:blip r:embed="rId3"/>
          <a:stretch>
            <a:fillRect/>
          </a:stretch>
        </p:blipFill>
        <p:spPr>
          <a:xfrm>
            <a:off x="6611125" y="3969455"/>
            <a:ext cx="3457083" cy="1952979"/>
          </a:xfrm>
          <a:prstGeom prst="ellipse">
            <a:avLst/>
          </a:prstGeom>
          <a:ln>
            <a:noFill/>
          </a:ln>
          <a:effectLst>
            <a:softEdge rad="112500"/>
          </a:effectLst>
        </p:spPr>
      </p:pic>
      <p:sp>
        <p:nvSpPr>
          <p:cNvPr id="13" name="TextBox 12">
            <a:extLst>
              <a:ext uri="{FF2B5EF4-FFF2-40B4-BE49-F238E27FC236}">
                <a16:creationId xmlns:a16="http://schemas.microsoft.com/office/drawing/2014/main" id="{C29AAE8C-ECE5-9A1B-30FD-B3DAD2A2789F}"/>
              </a:ext>
            </a:extLst>
          </p:cNvPr>
          <p:cNvSpPr txBox="1"/>
          <p:nvPr/>
        </p:nvSpPr>
        <p:spPr>
          <a:xfrm>
            <a:off x="1294190" y="749904"/>
            <a:ext cx="8611809" cy="10772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b="1">
                <a:latin typeface="Calibri"/>
                <a:ea typeface="Calibri"/>
                <a:cs typeface="Calibri"/>
              </a:rPr>
              <a:t>The challenges young people face in education can usually be grouped into two areas:</a:t>
            </a:r>
          </a:p>
        </p:txBody>
      </p:sp>
    </p:spTree>
    <p:extLst>
      <p:ext uri="{BB962C8B-B14F-4D97-AF65-F5344CB8AC3E}">
        <p14:creationId xmlns:p14="http://schemas.microsoft.com/office/powerpoint/2010/main" val="184373469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EE64A3C-E53D-62AE-FA10-DDA38F0EAEC1}"/>
              </a:ext>
            </a:extLst>
          </p:cNvPr>
          <p:cNvSpPr>
            <a:spLocks noGrp="1"/>
          </p:cNvSpPr>
          <p:nvPr>
            <p:ph idx="1"/>
          </p:nvPr>
        </p:nvSpPr>
        <p:spPr>
          <a:xfrm>
            <a:off x="1170318" y="2474373"/>
            <a:ext cx="3742337" cy="2518444"/>
          </a:xfrm>
        </p:spPr>
        <p:txBody>
          <a:bodyPr vert="horz" lIns="0" tIns="0" rIns="0" bIns="0" rtlCol="0" anchor="t">
            <a:noAutofit/>
          </a:bodyPr>
          <a:lstStyle/>
          <a:p>
            <a:pPr marL="0" indent="0">
              <a:buNone/>
            </a:pPr>
            <a:r>
              <a:rPr lang="en-GB" sz="2400" dirty="0">
                <a:latin typeface="Calibri"/>
                <a:ea typeface="Calibri"/>
                <a:cs typeface="Calibri"/>
              </a:rPr>
              <a:t>One of the biggest barriers is </a:t>
            </a:r>
            <a:r>
              <a:rPr lang="en-GB" sz="2400">
                <a:latin typeface="Calibri"/>
                <a:ea typeface="Calibri"/>
                <a:cs typeface="Calibri"/>
              </a:rPr>
              <a:t>finanical disadvantage. Many </a:t>
            </a:r>
            <a:r>
              <a:rPr lang="en-GB" sz="2400" dirty="0">
                <a:latin typeface="Calibri"/>
                <a:ea typeface="Calibri"/>
                <a:cs typeface="Calibri"/>
              </a:rPr>
              <a:t>children in Wales grow up in households that struggle financially, and this can affect education in different ways .</a:t>
            </a:r>
            <a:endParaRPr lang="en-US" dirty="0"/>
          </a:p>
        </p:txBody>
      </p:sp>
      <p:sp>
        <p:nvSpPr>
          <p:cNvPr id="4" name="Date Placeholder 3">
            <a:extLst>
              <a:ext uri="{FF2B5EF4-FFF2-40B4-BE49-F238E27FC236}">
                <a16:creationId xmlns:a16="http://schemas.microsoft.com/office/drawing/2014/main" id="{2F29CDB4-B6B4-7882-AD5F-CE477D06E63C}"/>
              </a:ext>
            </a:extLst>
          </p:cNvPr>
          <p:cNvSpPr>
            <a:spLocks noGrp="1"/>
          </p:cNvSpPr>
          <p:nvPr>
            <p:ph type="dt" sz="half" idx="10"/>
          </p:nvPr>
        </p:nvSpPr>
        <p:spPr/>
        <p:txBody>
          <a:bodyPr/>
          <a:lstStyle/>
          <a:p>
            <a:fld id="{29FABFE9-D74F-4E04-A882-3EC595A07235}" type="datetime1">
              <a:t>12/30/2025</a:t>
            </a:fld>
            <a:endParaRPr lang="en-US"/>
          </a:p>
        </p:txBody>
      </p:sp>
      <p:sp>
        <p:nvSpPr>
          <p:cNvPr id="5" name="Footer Placeholder 4">
            <a:extLst>
              <a:ext uri="{FF2B5EF4-FFF2-40B4-BE49-F238E27FC236}">
                <a16:creationId xmlns:a16="http://schemas.microsoft.com/office/drawing/2014/main" id="{8F79D63C-4FC2-387F-6BC4-264C2229F1E1}"/>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30D44932-AEF2-A06F-CA1A-01AFBE2DD418}"/>
              </a:ext>
            </a:extLst>
          </p:cNvPr>
          <p:cNvSpPr>
            <a:spLocks noGrp="1"/>
          </p:cNvSpPr>
          <p:nvPr>
            <p:ph type="sldNum" sz="quarter" idx="12"/>
          </p:nvPr>
        </p:nvSpPr>
        <p:spPr/>
        <p:txBody>
          <a:bodyPr/>
          <a:lstStyle/>
          <a:p>
            <a:fld id="{017DE1FC-E54A-4B87-A814-263D1E8654B2}" type="slidenum">
              <a:rPr lang="en-US" dirty="0"/>
              <a:t>5</a:t>
            </a:fld>
            <a:endParaRPr lang="en-US"/>
          </a:p>
        </p:txBody>
      </p:sp>
      <p:sp>
        <p:nvSpPr>
          <p:cNvPr id="7" name="TextBox 6">
            <a:extLst>
              <a:ext uri="{FF2B5EF4-FFF2-40B4-BE49-F238E27FC236}">
                <a16:creationId xmlns:a16="http://schemas.microsoft.com/office/drawing/2014/main" id="{74F50DCA-3B2D-D1E2-4665-169F23068B45}"/>
              </a:ext>
            </a:extLst>
          </p:cNvPr>
          <p:cNvSpPr txBox="1"/>
          <p:nvPr/>
        </p:nvSpPr>
        <p:spPr>
          <a:xfrm>
            <a:off x="1170312" y="738589"/>
            <a:ext cx="9990666" cy="10772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b="1">
                <a:latin typeface="Calibri"/>
                <a:ea typeface="Calibri"/>
                <a:cs typeface="Calibri"/>
              </a:rPr>
              <a:t>Personal barriers: </a:t>
            </a:r>
            <a:endParaRPr lang="en-US" sz="3200">
              <a:latin typeface="Calibri"/>
              <a:ea typeface="Calibri"/>
              <a:cs typeface="Calibri"/>
            </a:endParaRPr>
          </a:p>
          <a:p>
            <a:r>
              <a:rPr lang="en-GB" sz="3200" b="1">
                <a:latin typeface="Calibri"/>
                <a:ea typeface="Calibri"/>
                <a:cs typeface="Calibri"/>
              </a:rPr>
              <a:t>Poverty and home environment</a:t>
            </a:r>
            <a:r>
              <a:rPr lang="en-GB" sz="3200" b="1" dirty="0">
                <a:latin typeface="Calibri"/>
                <a:ea typeface="Calibri"/>
                <a:cs typeface="Calibri"/>
              </a:rPr>
              <a:t> </a:t>
            </a:r>
            <a:endParaRPr lang="en-GB" sz="3200">
              <a:latin typeface="Calibri"/>
              <a:ea typeface="Calibri"/>
              <a:cs typeface="Calibri"/>
            </a:endParaRPr>
          </a:p>
        </p:txBody>
      </p:sp>
      <p:pic>
        <p:nvPicPr>
          <p:cNvPr id="8" name="Picture 7" descr="A person and person looking at papers&#10;&#10;AI-generated content may be incorrect.">
            <a:extLst>
              <a:ext uri="{FF2B5EF4-FFF2-40B4-BE49-F238E27FC236}">
                <a16:creationId xmlns:a16="http://schemas.microsoft.com/office/drawing/2014/main" id="{65CF5300-393A-FC08-3475-F5740007B41C}"/>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6131944" y="2138452"/>
            <a:ext cx="4902678" cy="3213699"/>
          </a:xfrm>
          <a:prstGeom prst="ellipse">
            <a:avLst/>
          </a:prstGeom>
          <a:ln>
            <a:noFill/>
          </a:ln>
          <a:effectLst>
            <a:softEdge rad="112500"/>
          </a:effectLst>
        </p:spPr>
      </p:pic>
      <p:sp>
        <p:nvSpPr>
          <p:cNvPr id="9" name="TextBox 8">
            <a:extLst>
              <a:ext uri="{FF2B5EF4-FFF2-40B4-BE49-F238E27FC236}">
                <a16:creationId xmlns:a16="http://schemas.microsoft.com/office/drawing/2014/main" id="{05D1FC2E-818D-9C35-59A1-1694B79CD222}"/>
              </a:ext>
            </a:extLst>
          </p:cNvPr>
          <p:cNvSpPr txBox="1"/>
          <p:nvPr/>
        </p:nvSpPr>
        <p:spPr>
          <a:xfrm>
            <a:off x="8073814" y="5926782"/>
            <a:ext cx="3810000" cy="317500"/>
          </a:xfrm>
          <a:prstGeom prst="rect">
            <a:avLst/>
          </a:prstGeom>
        </p:spPr>
        <p:txBody>
          <a:bodyPr>
            <a:normAutofit fontScale="62500" lnSpcReduction="20000"/>
          </a:bodyPr>
          <a:lstStyle/>
          <a:p>
            <a:r>
              <a:rPr lang="en-US"/>
              <a:t>ThePhoto by PhotoAuthor is licensed under CCYYSA.</a:t>
            </a:r>
          </a:p>
        </p:txBody>
      </p:sp>
    </p:spTree>
    <p:extLst>
      <p:ext uri="{BB962C8B-B14F-4D97-AF65-F5344CB8AC3E}">
        <p14:creationId xmlns:p14="http://schemas.microsoft.com/office/powerpoint/2010/main" val="309785545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1F8E1301-A141-6A10-3ED9-BCF29909F091}"/>
              </a:ext>
            </a:extLst>
          </p:cNvPr>
          <p:cNvSpPr txBox="1"/>
          <p:nvPr/>
        </p:nvSpPr>
        <p:spPr>
          <a:xfrm>
            <a:off x="1368490" y="457200"/>
            <a:ext cx="9986898" cy="1233488"/>
          </a:xfrm>
          <a:prstGeom prst="rect">
            <a:avLst/>
          </a:prstGeom>
        </p:spPr>
        <p:txBody>
          <a:bodyPr rot="0" spcFirstLastPara="0" vertOverflow="overflow" horzOverflow="overflow" vert="horz" lIns="0" tIns="0" rIns="0" bIns="0" numCol="1" spcCol="0" rtlCol="0" fromWordArt="0" anchor="b" anchorCtr="0" forceAA="0" compatLnSpc="1">
            <a:prstTxWarp prst="textNoShape">
              <a:avLst/>
            </a:prstTxWarp>
            <a:normAutofit/>
          </a:bodyPr>
          <a:lstStyle/>
          <a:p>
            <a:pPr>
              <a:spcBef>
                <a:spcPct val="0"/>
              </a:spcBef>
              <a:spcAft>
                <a:spcPts val="600"/>
              </a:spcAft>
            </a:pPr>
            <a:r>
              <a:rPr lang="en-US" sz="3200" b="1" cap="all" spc="700">
                <a:latin typeface="Calibri"/>
                <a:ea typeface="Calibri"/>
                <a:cs typeface="Calibri"/>
              </a:rPr>
              <a:t>Personal barriers: </a:t>
            </a:r>
          </a:p>
          <a:p>
            <a:pPr>
              <a:spcBef>
                <a:spcPct val="0"/>
              </a:spcBef>
              <a:spcAft>
                <a:spcPts val="600"/>
              </a:spcAft>
            </a:pPr>
            <a:r>
              <a:rPr lang="en-US" sz="3200" b="1" cap="all" spc="700">
                <a:latin typeface="Calibri"/>
                <a:ea typeface="Calibri"/>
                <a:cs typeface="Calibri"/>
              </a:rPr>
              <a:t>ALN and well-being</a:t>
            </a:r>
          </a:p>
        </p:txBody>
      </p:sp>
      <p:sp>
        <p:nvSpPr>
          <p:cNvPr id="9" name="TextBox 8">
            <a:extLst>
              <a:ext uri="{FF2B5EF4-FFF2-40B4-BE49-F238E27FC236}">
                <a16:creationId xmlns:a16="http://schemas.microsoft.com/office/drawing/2014/main" id="{589F0055-952D-2F60-CE8C-2EB2A7CCE4DE}"/>
              </a:ext>
            </a:extLst>
          </p:cNvPr>
          <p:cNvSpPr txBox="1"/>
          <p:nvPr/>
        </p:nvSpPr>
        <p:spPr>
          <a:xfrm>
            <a:off x="462716" y="5965615"/>
            <a:ext cx="2788784" cy="450101"/>
          </a:xfrm>
          <a:prstGeom prst="rect">
            <a:avLst/>
          </a:prstGeom>
        </p:spPr>
        <p:txBody>
          <a:bodyPr vert="horz" lIns="0" tIns="0" rIns="0" bIns="0" rtlCol="0" anchor="b">
            <a:normAutofit fontScale="62500" lnSpcReduction="20000"/>
          </a:bodyPr>
          <a:lstStyle/>
          <a:p>
            <a:pPr>
              <a:lnSpc>
                <a:spcPct val="110000"/>
              </a:lnSpc>
              <a:spcBef>
                <a:spcPts val="1000"/>
              </a:spcBef>
            </a:pPr>
            <a:r>
              <a:rPr lang="en-US" sz="2400" b="1" kern="1200">
                <a:latin typeface="+mn-lt"/>
                <a:ea typeface="+mn-ea"/>
                <a:cs typeface="+mn-cs"/>
              </a:rPr>
              <a:t>ThePhoto by PhotoAuthor is licensed under CCYYSA.</a:t>
            </a:r>
          </a:p>
        </p:txBody>
      </p:sp>
      <p:pic>
        <p:nvPicPr>
          <p:cNvPr id="8" name="Picture 7" descr="Colorful hands in the air&#10;&#10;AI-generated content may be incorrect.">
            <a:extLst>
              <a:ext uri="{FF2B5EF4-FFF2-40B4-BE49-F238E27FC236}">
                <a16:creationId xmlns:a16="http://schemas.microsoft.com/office/drawing/2014/main" id="{BA96DD1F-075D-5D85-CAB0-74D4867FDFFA}"/>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592113" y="2156700"/>
            <a:ext cx="5175424" cy="2656055"/>
          </a:xfrm>
          <a:prstGeom prst="ellipse">
            <a:avLst/>
          </a:prstGeom>
          <a:ln>
            <a:noFill/>
          </a:ln>
          <a:effectLst>
            <a:softEdge rad="112500"/>
          </a:effectLst>
        </p:spPr>
      </p:pic>
      <p:sp>
        <p:nvSpPr>
          <p:cNvPr id="3" name="Content Placeholder 2">
            <a:extLst>
              <a:ext uri="{FF2B5EF4-FFF2-40B4-BE49-F238E27FC236}">
                <a16:creationId xmlns:a16="http://schemas.microsoft.com/office/drawing/2014/main" id="{36966ACB-3B3C-6C86-40D0-7031DCAD4D2D}"/>
              </a:ext>
            </a:extLst>
          </p:cNvPr>
          <p:cNvSpPr>
            <a:spLocks noGrp="1"/>
          </p:cNvSpPr>
          <p:nvPr>
            <p:ph sz="quarter" idx="4"/>
          </p:nvPr>
        </p:nvSpPr>
        <p:spPr>
          <a:xfrm>
            <a:off x="6344814" y="2505075"/>
            <a:ext cx="5010573" cy="3684588"/>
          </a:xfrm>
        </p:spPr>
        <p:txBody>
          <a:bodyPr vert="horz" lIns="0" tIns="0" rIns="0" bIns="0" rtlCol="0" anchor="t">
            <a:normAutofit/>
          </a:bodyPr>
          <a:lstStyle/>
          <a:p>
            <a:r>
              <a:rPr lang="en-US" sz="2400">
                <a:latin typeface="Calibri"/>
                <a:ea typeface="Calibri"/>
                <a:cs typeface="Calibri"/>
              </a:rPr>
              <a:t>Children with Additional Learning Needs (ALN) can also face barriers. Even though the ALN Act aims to improve support, in practice it can still be difficult for some learners to get the help they need.</a:t>
            </a:r>
            <a:endParaRPr lang="en-US" sz="2400" b="1">
              <a:latin typeface="Calibri"/>
              <a:ea typeface="Calibri"/>
              <a:cs typeface="Calibri"/>
            </a:endParaRPr>
          </a:p>
        </p:txBody>
      </p:sp>
      <p:sp>
        <p:nvSpPr>
          <p:cNvPr id="4" name="Date Placeholder 3">
            <a:extLst>
              <a:ext uri="{FF2B5EF4-FFF2-40B4-BE49-F238E27FC236}">
                <a16:creationId xmlns:a16="http://schemas.microsoft.com/office/drawing/2014/main" id="{6E14F6B8-23C8-A249-08FE-DB5C107C1D79}"/>
              </a:ext>
            </a:extLst>
          </p:cNvPr>
          <p:cNvSpPr>
            <a:spLocks noGrp="1"/>
          </p:cNvSpPr>
          <p:nvPr>
            <p:ph type="dt" sz="half" idx="10"/>
          </p:nvPr>
        </p:nvSpPr>
        <p:spPr>
          <a:xfrm>
            <a:off x="7910111" y="6409170"/>
            <a:ext cx="3702392" cy="448830"/>
          </a:xfrm>
        </p:spPr>
        <p:txBody>
          <a:bodyPr vert="horz" lIns="91440" tIns="45720" rIns="91440" bIns="45720" rtlCol="0" anchor="ctr">
            <a:normAutofit/>
          </a:bodyPr>
          <a:lstStyle/>
          <a:p>
            <a:pPr>
              <a:spcAft>
                <a:spcPts val="600"/>
              </a:spcAft>
            </a:pPr>
            <a:fld id="{414C4B58-8839-4791-B0FE-D0BDBA68CC3F}" type="datetime1">
              <a:rPr lang="en-US"/>
              <a:pPr>
                <a:spcAft>
                  <a:spcPts val="600"/>
                </a:spcAft>
              </a:pPr>
              <a:t>12/30/2025</a:t>
            </a:fld>
            <a:endParaRPr lang="en-US"/>
          </a:p>
        </p:txBody>
      </p:sp>
      <p:sp>
        <p:nvSpPr>
          <p:cNvPr id="5" name="Footer Placeholder 4">
            <a:extLst>
              <a:ext uri="{FF2B5EF4-FFF2-40B4-BE49-F238E27FC236}">
                <a16:creationId xmlns:a16="http://schemas.microsoft.com/office/drawing/2014/main" id="{D4DED943-5AE3-AB9E-46FC-82EC00E9CD05}"/>
              </a:ext>
            </a:extLst>
          </p:cNvPr>
          <p:cNvSpPr>
            <a:spLocks noGrp="1"/>
          </p:cNvSpPr>
          <p:nvPr>
            <p:ph type="ftr" sz="quarter" idx="11"/>
          </p:nvPr>
        </p:nvSpPr>
        <p:spPr>
          <a:xfrm rot="5400000">
            <a:off x="-1828801" y="1912217"/>
            <a:ext cx="4114800" cy="457200"/>
          </a:xfrm>
        </p:spPr>
        <p:txBody>
          <a:bodyPr vert="horz" lIns="91440" tIns="45720" rIns="91440" bIns="45720" rtlCol="0" anchor="ctr">
            <a:normAutofit/>
          </a:bodyPr>
          <a:lstStyle/>
          <a:p>
            <a:pPr>
              <a:spcAft>
                <a:spcPts val="600"/>
              </a:spcAft>
            </a:pPr>
            <a:r>
              <a:rPr lang="en-US" b="1" kern="1200">
                <a:latin typeface="+mj-lt"/>
                <a:ea typeface="+mn-ea"/>
                <a:cs typeface="+mn-cs"/>
              </a:rPr>
              <a:t>
              </a:t>
            </a:r>
          </a:p>
        </p:txBody>
      </p:sp>
      <p:sp>
        <p:nvSpPr>
          <p:cNvPr id="6" name="Slide Number Placeholder 5">
            <a:extLst>
              <a:ext uri="{FF2B5EF4-FFF2-40B4-BE49-F238E27FC236}">
                <a16:creationId xmlns:a16="http://schemas.microsoft.com/office/drawing/2014/main" id="{D1B2F3EB-C389-4774-D236-863AE10AEB83}"/>
              </a:ext>
            </a:extLst>
          </p:cNvPr>
          <p:cNvSpPr>
            <a:spLocks noGrp="1"/>
          </p:cNvSpPr>
          <p:nvPr>
            <p:ph type="sldNum" sz="quarter" idx="12"/>
          </p:nvPr>
        </p:nvSpPr>
        <p:spPr>
          <a:xfrm>
            <a:off x="11669678" y="6408742"/>
            <a:ext cx="438652" cy="448830"/>
          </a:xfrm>
        </p:spPr>
        <p:txBody>
          <a:bodyPr vert="horz" lIns="91440" tIns="45720" rIns="91440" bIns="45720" rtlCol="0" anchor="ctr">
            <a:normAutofit/>
          </a:bodyPr>
          <a:lstStyle/>
          <a:p>
            <a:pPr>
              <a:spcAft>
                <a:spcPts val="600"/>
              </a:spcAft>
            </a:pPr>
            <a:fld id="{017DE1FC-E54A-4B87-A814-263D1E8654B2}" type="slidenum">
              <a:rPr lang="en-US" dirty="0"/>
              <a:pPr>
                <a:spcAft>
                  <a:spcPts val="600"/>
                </a:spcAft>
              </a:pPr>
              <a:t>6</a:t>
            </a:fld>
            <a:endParaRPr lang="en-US"/>
          </a:p>
        </p:txBody>
      </p:sp>
    </p:spTree>
    <p:extLst>
      <p:ext uri="{BB962C8B-B14F-4D97-AF65-F5344CB8AC3E}">
        <p14:creationId xmlns:p14="http://schemas.microsoft.com/office/powerpoint/2010/main" val="65253087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EF914D6-9306-C1F9-28A4-24FA968E4976}"/>
              </a:ext>
            </a:extLst>
          </p:cNvPr>
          <p:cNvSpPr txBox="1"/>
          <p:nvPr/>
        </p:nvSpPr>
        <p:spPr>
          <a:xfrm>
            <a:off x="1318755" y="2457"/>
            <a:ext cx="6574656" cy="1540435"/>
          </a:xfrm>
          <a:prstGeom prst="rect">
            <a:avLst/>
          </a:prstGeom>
        </p:spPr>
        <p:txBody>
          <a:bodyPr rot="0" spcFirstLastPara="0" vertOverflow="overflow" horzOverflow="overflow" vert="horz" lIns="0" tIns="0" rIns="0" bIns="0" numCol="1" spcCol="0" rtlCol="0" fromWordArt="0" anchor="b" anchorCtr="0" forceAA="0" compatLnSpc="1">
            <a:prstTxWarp prst="textNoShape">
              <a:avLst/>
            </a:prstTxWarp>
            <a:normAutofit/>
          </a:bodyPr>
          <a:lstStyle/>
          <a:p>
            <a:pPr>
              <a:spcBef>
                <a:spcPct val="0"/>
              </a:spcBef>
              <a:spcAft>
                <a:spcPts val="600"/>
              </a:spcAft>
            </a:pPr>
            <a:r>
              <a:rPr lang="en-US" sz="3200" b="1" i="0">
                <a:latin typeface="Calibri"/>
                <a:ea typeface="Calibri"/>
                <a:cs typeface="Calibri"/>
              </a:rPr>
              <a:t>Systemic barriers:</a:t>
            </a:r>
            <a:r>
              <a:rPr lang="en-US" sz="3200" b="1">
                <a:latin typeface="Calibri"/>
                <a:ea typeface="Calibri"/>
                <a:cs typeface="Calibri"/>
              </a:rPr>
              <a:t> </a:t>
            </a:r>
            <a:r>
              <a:rPr lang="en-US" sz="3200" b="1" i="0">
                <a:latin typeface="Calibri"/>
                <a:ea typeface="Calibri"/>
                <a:cs typeface="Calibri"/>
              </a:rPr>
              <a:t>Attendance</a:t>
            </a:r>
            <a:r>
              <a:rPr lang="en-US" sz="3200" b="1" i="0" kern="1200" cap="all" spc="700" baseline="0" dirty="0">
                <a:latin typeface="Calibri"/>
                <a:ea typeface="Calibri"/>
                <a:cs typeface="Calibri"/>
              </a:rPr>
              <a:t> </a:t>
            </a:r>
          </a:p>
        </p:txBody>
      </p:sp>
      <p:pic>
        <p:nvPicPr>
          <p:cNvPr id="7" name="Picture 6" descr="A graph of a number of years&#10;&#10;AI-generated content may be incorrect.">
            <a:extLst>
              <a:ext uri="{FF2B5EF4-FFF2-40B4-BE49-F238E27FC236}">
                <a16:creationId xmlns:a16="http://schemas.microsoft.com/office/drawing/2014/main" id="{E16D1114-C54E-D125-90F5-BA33B1DCE9AC}"/>
              </a:ext>
            </a:extLst>
          </p:cNvPr>
          <p:cNvPicPr>
            <a:picLocks noChangeAspect="1"/>
          </p:cNvPicPr>
          <p:nvPr/>
        </p:nvPicPr>
        <p:blipFill>
          <a:blip r:embed="rId2"/>
          <a:srcRect l="897" t="3097" r="2690" b="6195"/>
          <a:stretch>
            <a:fillRect/>
          </a:stretch>
        </p:blipFill>
        <p:spPr>
          <a:xfrm>
            <a:off x="5648130" y="2101987"/>
            <a:ext cx="5707257" cy="2644501"/>
          </a:xfrm>
          <a:prstGeom prst="rect">
            <a:avLst/>
          </a:prstGeom>
          <a:noFill/>
        </p:spPr>
      </p:pic>
      <p:sp>
        <p:nvSpPr>
          <p:cNvPr id="3" name="Content Placeholder 2">
            <a:extLst>
              <a:ext uri="{FF2B5EF4-FFF2-40B4-BE49-F238E27FC236}">
                <a16:creationId xmlns:a16="http://schemas.microsoft.com/office/drawing/2014/main" id="{33E2243D-8D0F-EF36-E5EA-BE7027972505}"/>
              </a:ext>
            </a:extLst>
          </p:cNvPr>
          <p:cNvSpPr>
            <a:spLocks noGrp="1"/>
          </p:cNvSpPr>
          <p:nvPr>
            <p:ph type="body" sz="half" idx="2"/>
          </p:nvPr>
        </p:nvSpPr>
        <p:spPr>
          <a:xfrm>
            <a:off x="1318755" y="2098636"/>
            <a:ext cx="3932237" cy="3069803"/>
          </a:xfrm>
        </p:spPr>
        <p:txBody>
          <a:bodyPr vert="horz" lIns="0" tIns="0" rIns="0" bIns="0" rtlCol="0" anchor="t">
            <a:normAutofit/>
          </a:bodyPr>
          <a:lstStyle/>
          <a:p>
            <a:r>
              <a:rPr lang="en-US" sz="2400" kern="1200">
                <a:latin typeface="Calibri"/>
                <a:ea typeface="Calibri"/>
                <a:cs typeface="Calibri"/>
              </a:rPr>
              <a:t>Another big issue is attendance. Learners who are already struggling are often the ones who miss school, and frequent absence makes progress much harder.</a:t>
            </a:r>
          </a:p>
        </p:txBody>
      </p:sp>
      <p:sp>
        <p:nvSpPr>
          <p:cNvPr id="4" name="Date Placeholder 3">
            <a:extLst>
              <a:ext uri="{FF2B5EF4-FFF2-40B4-BE49-F238E27FC236}">
                <a16:creationId xmlns:a16="http://schemas.microsoft.com/office/drawing/2014/main" id="{A0EE62F0-8037-640D-628B-458E2E58A498}"/>
              </a:ext>
            </a:extLst>
          </p:cNvPr>
          <p:cNvSpPr>
            <a:spLocks noGrp="1"/>
          </p:cNvSpPr>
          <p:nvPr>
            <p:ph type="dt" sz="half" idx="10"/>
          </p:nvPr>
        </p:nvSpPr>
        <p:spPr>
          <a:xfrm>
            <a:off x="7910111" y="6409170"/>
            <a:ext cx="3702392" cy="448830"/>
          </a:xfrm>
        </p:spPr>
        <p:txBody>
          <a:bodyPr vert="horz" lIns="91440" tIns="45720" rIns="91440" bIns="45720" rtlCol="0" anchor="ctr">
            <a:normAutofit/>
          </a:bodyPr>
          <a:lstStyle/>
          <a:p>
            <a:pPr>
              <a:spcAft>
                <a:spcPts val="600"/>
              </a:spcAft>
            </a:pPr>
            <a:fld id="{29204F49-57F9-45C9-AEC9-E0FC3EF08126}" type="datetime1">
              <a:rPr lang="en-US"/>
              <a:pPr>
                <a:spcAft>
                  <a:spcPts val="600"/>
                </a:spcAft>
              </a:pPr>
              <a:t>12/30/2025</a:t>
            </a:fld>
            <a:endParaRPr lang="en-US"/>
          </a:p>
        </p:txBody>
      </p:sp>
      <p:sp>
        <p:nvSpPr>
          <p:cNvPr id="5" name="Footer Placeholder 4">
            <a:extLst>
              <a:ext uri="{FF2B5EF4-FFF2-40B4-BE49-F238E27FC236}">
                <a16:creationId xmlns:a16="http://schemas.microsoft.com/office/drawing/2014/main" id="{1CBE4F3F-E9F2-2760-F2FB-E7EA1F1FD37C}"/>
              </a:ext>
            </a:extLst>
          </p:cNvPr>
          <p:cNvSpPr>
            <a:spLocks noGrp="1"/>
          </p:cNvSpPr>
          <p:nvPr>
            <p:ph type="ftr" sz="quarter" idx="11"/>
          </p:nvPr>
        </p:nvSpPr>
        <p:spPr>
          <a:xfrm rot="5400000">
            <a:off x="-1828801" y="1912217"/>
            <a:ext cx="4114800" cy="457200"/>
          </a:xfrm>
        </p:spPr>
        <p:txBody>
          <a:bodyPr vert="horz" lIns="91440" tIns="45720" rIns="91440" bIns="45720" rtlCol="0" anchor="ctr">
            <a:normAutofit/>
          </a:bodyPr>
          <a:lstStyle/>
          <a:p>
            <a:pPr>
              <a:spcAft>
                <a:spcPts val="600"/>
              </a:spcAft>
            </a:pPr>
            <a:r>
              <a:rPr lang="en-US" b="1" kern="1200">
                <a:latin typeface="+mj-lt"/>
                <a:ea typeface="+mn-ea"/>
                <a:cs typeface="+mn-cs"/>
              </a:rPr>
              <a:t>
              </a:t>
            </a:r>
          </a:p>
        </p:txBody>
      </p:sp>
      <p:sp>
        <p:nvSpPr>
          <p:cNvPr id="6" name="Slide Number Placeholder 5">
            <a:extLst>
              <a:ext uri="{FF2B5EF4-FFF2-40B4-BE49-F238E27FC236}">
                <a16:creationId xmlns:a16="http://schemas.microsoft.com/office/drawing/2014/main" id="{29D2189B-FADA-13CF-8690-36698F4D4959}"/>
              </a:ext>
            </a:extLst>
          </p:cNvPr>
          <p:cNvSpPr>
            <a:spLocks noGrp="1"/>
          </p:cNvSpPr>
          <p:nvPr>
            <p:ph type="sldNum" sz="quarter" idx="12"/>
          </p:nvPr>
        </p:nvSpPr>
        <p:spPr>
          <a:xfrm>
            <a:off x="11669678" y="6408742"/>
            <a:ext cx="438652" cy="448830"/>
          </a:xfrm>
        </p:spPr>
        <p:txBody>
          <a:bodyPr vert="horz" lIns="91440" tIns="45720" rIns="91440" bIns="45720" rtlCol="0" anchor="ctr">
            <a:normAutofit/>
          </a:bodyPr>
          <a:lstStyle/>
          <a:p>
            <a:pPr>
              <a:spcAft>
                <a:spcPts val="600"/>
              </a:spcAft>
            </a:pPr>
            <a:fld id="{017DE1FC-E54A-4B87-A814-263D1E8654B2}" type="slidenum">
              <a:rPr lang="en-US" dirty="0"/>
              <a:pPr>
                <a:spcAft>
                  <a:spcPts val="600"/>
                </a:spcAft>
              </a:pPr>
              <a:t>7</a:t>
            </a:fld>
            <a:endParaRPr lang="en-US"/>
          </a:p>
        </p:txBody>
      </p:sp>
    </p:spTree>
    <p:extLst>
      <p:ext uri="{BB962C8B-B14F-4D97-AF65-F5344CB8AC3E}">
        <p14:creationId xmlns:p14="http://schemas.microsoft.com/office/powerpoint/2010/main" val="33683856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4437111-1A62-D9C2-505D-C9276FB59AFD}"/>
              </a:ext>
            </a:extLst>
          </p:cNvPr>
          <p:cNvSpPr>
            <a:spLocks noGrp="1"/>
          </p:cNvSpPr>
          <p:nvPr>
            <p:ph idx="1"/>
          </p:nvPr>
        </p:nvSpPr>
        <p:spPr>
          <a:xfrm>
            <a:off x="7410090" y="2143693"/>
            <a:ext cx="4265024" cy="3270242"/>
          </a:xfrm>
        </p:spPr>
        <p:txBody>
          <a:bodyPr vert="horz" lIns="0" tIns="0" rIns="0" bIns="0" rtlCol="0" anchor="t">
            <a:noAutofit/>
          </a:bodyPr>
          <a:lstStyle/>
          <a:p>
            <a:pPr marL="0" indent="0">
              <a:buNone/>
            </a:pPr>
            <a:r>
              <a:rPr lang="en-GB" sz="2400" dirty="0">
                <a:latin typeface="Calibri"/>
                <a:ea typeface="Calibri"/>
                <a:cs typeface="Calibri"/>
              </a:rPr>
              <a:t>The Curriculum for Wales encourages independent learning and cross-curricular skills, which has a lot of positives. But not </a:t>
            </a:r>
            <a:r>
              <a:rPr lang="en-GB" sz="2400">
                <a:latin typeface="Calibri"/>
                <a:ea typeface="Calibri"/>
                <a:cs typeface="Calibri"/>
              </a:rPr>
              <a:t>all children adapt easily to </a:t>
            </a:r>
            <a:r>
              <a:rPr lang="en-GB" sz="2400" dirty="0">
                <a:latin typeface="Calibri"/>
                <a:ea typeface="Calibri"/>
                <a:cs typeface="Calibri"/>
              </a:rPr>
              <a:t>this approach.</a:t>
            </a:r>
          </a:p>
        </p:txBody>
      </p:sp>
      <p:sp>
        <p:nvSpPr>
          <p:cNvPr id="4" name="Date Placeholder 3">
            <a:extLst>
              <a:ext uri="{FF2B5EF4-FFF2-40B4-BE49-F238E27FC236}">
                <a16:creationId xmlns:a16="http://schemas.microsoft.com/office/drawing/2014/main" id="{02DABDF8-7B62-9A94-3A0F-96011CBF4A25}"/>
              </a:ext>
            </a:extLst>
          </p:cNvPr>
          <p:cNvSpPr>
            <a:spLocks noGrp="1"/>
          </p:cNvSpPr>
          <p:nvPr>
            <p:ph type="dt" sz="half" idx="10"/>
          </p:nvPr>
        </p:nvSpPr>
        <p:spPr/>
        <p:txBody>
          <a:bodyPr/>
          <a:lstStyle/>
          <a:p>
            <a:fld id="{9898FA73-659D-4507-B1DE-DA36997B2385}" type="datetime1">
              <a:t>12/30/2025</a:t>
            </a:fld>
            <a:endParaRPr lang="en-US"/>
          </a:p>
        </p:txBody>
      </p:sp>
      <p:sp>
        <p:nvSpPr>
          <p:cNvPr id="5" name="Footer Placeholder 4">
            <a:extLst>
              <a:ext uri="{FF2B5EF4-FFF2-40B4-BE49-F238E27FC236}">
                <a16:creationId xmlns:a16="http://schemas.microsoft.com/office/drawing/2014/main" id="{3F33E403-1A34-4BC9-A955-299467663382}"/>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E752161B-6294-09E3-4E14-0929B077C95F}"/>
              </a:ext>
            </a:extLst>
          </p:cNvPr>
          <p:cNvSpPr>
            <a:spLocks noGrp="1"/>
          </p:cNvSpPr>
          <p:nvPr>
            <p:ph type="sldNum" sz="quarter" idx="12"/>
          </p:nvPr>
        </p:nvSpPr>
        <p:spPr/>
        <p:txBody>
          <a:bodyPr/>
          <a:lstStyle/>
          <a:p>
            <a:fld id="{017DE1FC-E54A-4B87-A814-263D1E8654B2}" type="slidenum">
              <a:rPr lang="en-US" dirty="0"/>
              <a:t>8</a:t>
            </a:fld>
            <a:endParaRPr lang="en-US"/>
          </a:p>
        </p:txBody>
      </p:sp>
      <p:sp>
        <p:nvSpPr>
          <p:cNvPr id="8" name="TextBox 7">
            <a:extLst>
              <a:ext uri="{FF2B5EF4-FFF2-40B4-BE49-F238E27FC236}">
                <a16:creationId xmlns:a16="http://schemas.microsoft.com/office/drawing/2014/main" id="{A541B8E7-9F00-71AA-D766-2112A153D3C9}"/>
              </a:ext>
            </a:extLst>
          </p:cNvPr>
          <p:cNvSpPr txBox="1"/>
          <p:nvPr/>
        </p:nvSpPr>
        <p:spPr>
          <a:xfrm>
            <a:off x="1390952" y="568476"/>
            <a:ext cx="9893904"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b="1">
                <a:latin typeface="Calibri"/>
                <a:ea typeface="Calibri"/>
                <a:cs typeface="Calibri"/>
              </a:rPr>
              <a:t>Systemic barriers: Curriculum and Language</a:t>
            </a:r>
          </a:p>
        </p:txBody>
      </p:sp>
      <p:pic>
        <p:nvPicPr>
          <p:cNvPr id="9" name="Picture 8" descr="A group of kids holding a flag&#10;&#10;AI-generated content may be incorrect.">
            <a:extLst>
              <a:ext uri="{FF2B5EF4-FFF2-40B4-BE49-F238E27FC236}">
                <a16:creationId xmlns:a16="http://schemas.microsoft.com/office/drawing/2014/main" id="{8C5EF22D-9CDB-B5A1-EE3D-18FBB17B08B4}"/>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1391459" y="2148247"/>
            <a:ext cx="5153383" cy="3280373"/>
          </a:xfrm>
          <a:prstGeom prst="ellipse">
            <a:avLst/>
          </a:prstGeom>
          <a:ln>
            <a:noFill/>
          </a:ln>
          <a:effectLst>
            <a:softEdge rad="112500"/>
          </a:effectLst>
        </p:spPr>
      </p:pic>
      <p:sp>
        <p:nvSpPr>
          <p:cNvPr id="10" name="TextBox 9">
            <a:extLst>
              <a:ext uri="{FF2B5EF4-FFF2-40B4-BE49-F238E27FC236}">
                <a16:creationId xmlns:a16="http://schemas.microsoft.com/office/drawing/2014/main" id="{8894B3EB-81E5-DDF3-18BE-92B7CAA5AE8A}"/>
              </a:ext>
            </a:extLst>
          </p:cNvPr>
          <p:cNvSpPr txBox="1"/>
          <p:nvPr/>
        </p:nvSpPr>
        <p:spPr>
          <a:xfrm>
            <a:off x="226893" y="6089980"/>
            <a:ext cx="3931308" cy="317500"/>
          </a:xfrm>
          <a:prstGeom prst="rect">
            <a:avLst/>
          </a:prstGeom>
        </p:spPr>
        <p:txBody>
          <a:bodyPr>
            <a:normAutofit fontScale="62500" lnSpcReduction="20000"/>
          </a:bodyPr>
          <a:lstStyle/>
          <a:p>
            <a:r>
              <a:rPr lang="en-US"/>
              <a:t>ThePhoto by PhotoAuthor is licensed under CCYYSA.</a:t>
            </a:r>
          </a:p>
        </p:txBody>
      </p:sp>
    </p:spTree>
    <p:extLst>
      <p:ext uri="{BB962C8B-B14F-4D97-AF65-F5344CB8AC3E}">
        <p14:creationId xmlns:p14="http://schemas.microsoft.com/office/powerpoint/2010/main" val="39362342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5873508-2704-F378-6A74-28DFB2CF948A}"/>
              </a:ext>
            </a:extLst>
          </p:cNvPr>
          <p:cNvSpPr>
            <a:spLocks noGrp="1"/>
          </p:cNvSpPr>
          <p:nvPr>
            <p:ph idx="1"/>
          </p:nvPr>
        </p:nvSpPr>
        <p:spPr>
          <a:xfrm>
            <a:off x="724619" y="1749243"/>
            <a:ext cx="4648112" cy="4259263"/>
          </a:xfrm>
        </p:spPr>
        <p:txBody>
          <a:bodyPr vert="horz" lIns="0" tIns="0" rIns="0" bIns="0" rtlCol="0" anchor="t">
            <a:noAutofit/>
          </a:bodyPr>
          <a:lstStyle/>
          <a:p>
            <a:pPr marL="0" indent="0">
              <a:buNone/>
            </a:pPr>
            <a:r>
              <a:rPr lang="en-GB" sz="2400" dirty="0">
                <a:latin typeface="Calibri"/>
                <a:ea typeface="Calibri"/>
                <a:cs typeface="Calibri"/>
              </a:rPr>
              <a:t>Schools in more deprived areas often face the biggest challenges but have the fewest </a:t>
            </a:r>
            <a:r>
              <a:rPr lang="en-GB" sz="2400">
                <a:latin typeface="Calibri"/>
                <a:ea typeface="Calibri"/>
                <a:cs typeface="Calibri"/>
              </a:rPr>
              <a:t>resources. Daily, I see how stretched schools can be </a:t>
            </a:r>
            <a:endParaRPr lang="en-US" sz="2400">
              <a:latin typeface="Calibri"/>
              <a:ea typeface="Calibri"/>
              <a:cs typeface="Calibri"/>
            </a:endParaRPr>
          </a:p>
          <a:p>
            <a:r>
              <a:rPr lang="en-GB" sz="2400">
                <a:latin typeface="Calibri"/>
                <a:ea typeface="Calibri"/>
                <a:cs typeface="Calibri"/>
              </a:rPr>
              <a:t>Not enough support staff</a:t>
            </a:r>
            <a:endParaRPr lang="en-GB" dirty="0"/>
          </a:p>
          <a:p>
            <a:r>
              <a:rPr lang="en-GB" sz="2400" dirty="0">
                <a:latin typeface="Calibri"/>
                <a:ea typeface="Calibri"/>
                <a:cs typeface="Calibri"/>
              </a:rPr>
              <a:t>Limited specialist </a:t>
            </a:r>
            <a:r>
              <a:rPr lang="en-GB" sz="2400">
                <a:latin typeface="Calibri"/>
                <a:ea typeface="Calibri"/>
                <a:cs typeface="Calibri"/>
              </a:rPr>
              <a:t>provision</a:t>
            </a:r>
            <a:endParaRPr lang="en-GB" sz="2400" dirty="0">
              <a:latin typeface="Calibri"/>
              <a:ea typeface="Calibri"/>
              <a:cs typeface="Calibri"/>
            </a:endParaRPr>
          </a:p>
          <a:p>
            <a:r>
              <a:rPr lang="en-GB" sz="2400">
                <a:latin typeface="Calibri"/>
                <a:ea typeface="Calibri"/>
                <a:cs typeface="Calibri"/>
              </a:rPr>
              <a:t>Teachers working under pressure</a:t>
            </a:r>
            <a:endParaRPr lang="en-GB" sz="2400" dirty="0">
              <a:latin typeface="Calibri"/>
              <a:ea typeface="Calibri"/>
              <a:cs typeface="Calibri"/>
            </a:endParaRPr>
          </a:p>
          <a:p>
            <a:endParaRPr lang="en-GB" sz="2400" dirty="0">
              <a:latin typeface="Calibri"/>
              <a:ea typeface="Calibri"/>
              <a:cs typeface="Calibri"/>
            </a:endParaRPr>
          </a:p>
          <a:p>
            <a:pPr marL="0" indent="0">
              <a:buNone/>
            </a:pPr>
            <a:endParaRPr lang="en-GB" dirty="0"/>
          </a:p>
          <a:p>
            <a:endParaRPr lang="en-GB" dirty="0"/>
          </a:p>
        </p:txBody>
      </p:sp>
      <p:sp>
        <p:nvSpPr>
          <p:cNvPr id="4" name="Date Placeholder 3">
            <a:extLst>
              <a:ext uri="{FF2B5EF4-FFF2-40B4-BE49-F238E27FC236}">
                <a16:creationId xmlns:a16="http://schemas.microsoft.com/office/drawing/2014/main" id="{1BFFEA71-902E-33B2-217D-46FEA4D8CE99}"/>
              </a:ext>
            </a:extLst>
          </p:cNvPr>
          <p:cNvSpPr>
            <a:spLocks noGrp="1"/>
          </p:cNvSpPr>
          <p:nvPr>
            <p:ph type="dt" sz="half" idx="10"/>
          </p:nvPr>
        </p:nvSpPr>
        <p:spPr/>
        <p:txBody>
          <a:bodyPr/>
          <a:lstStyle/>
          <a:p>
            <a:fld id="{0E624FCE-A230-4E0A-8B65-FA17B2F56264}" type="datetime1">
              <a:t>12/30/2025</a:t>
            </a:fld>
            <a:endParaRPr lang="en-US"/>
          </a:p>
        </p:txBody>
      </p:sp>
      <p:sp>
        <p:nvSpPr>
          <p:cNvPr id="5" name="Footer Placeholder 4">
            <a:extLst>
              <a:ext uri="{FF2B5EF4-FFF2-40B4-BE49-F238E27FC236}">
                <a16:creationId xmlns:a16="http://schemas.microsoft.com/office/drawing/2014/main" id="{0E5A9EFB-6ED6-CD12-4933-A972AC90F2C1}"/>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15DB54B4-4692-CB1A-C8E7-CAAF89E21A9B}"/>
              </a:ext>
            </a:extLst>
          </p:cNvPr>
          <p:cNvSpPr>
            <a:spLocks noGrp="1"/>
          </p:cNvSpPr>
          <p:nvPr>
            <p:ph type="sldNum" sz="quarter" idx="12"/>
          </p:nvPr>
        </p:nvSpPr>
        <p:spPr/>
        <p:txBody>
          <a:bodyPr/>
          <a:lstStyle/>
          <a:p>
            <a:fld id="{017DE1FC-E54A-4B87-A814-263D1E8654B2}" type="slidenum">
              <a:rPr lang="en-US" dirty="0"/>
              <a:t>9</a:t>
            </a:fld>
            <a:endParaRPr lang="en-US"/>
          </a:p>
        </p:txBody>
      </p:sp>
      <p:sp>
        <p:nvSpPr>
          <p:cNvPr id="7" name="TextBox 6">
            <a:extLst>
              <a:ext uri="{FF2B5EF4-FFF2-40B4-BE49-F238E27FC236}">
                <a16:creationId xmlns:a16="http://schemas.microsoft.com/office/drawing/2014/main" id="{FF84D1F0-9E84-C46C-CD38-2751981D682B}"/>
              </a:ext>
            </a:extLst>
          </p:cNvPr>
          <p:cNvSpPr txBox="1"/>
          <p:nvPr/>
        </p:nvSpPr>
        <p:spPr>
          <a:xfrm>
            <a:off x="725129" y="565355"/>
            <a:ext cx="10065774" cy="5847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b="1" dirty="0">
                <a:latin typeface="Calibri"/>
                <a:ea typeface="Calibri"/>
                <a:cs typeface="Calibri"/>
              </a:rPr>
              <a:t>Systemic barriers: Resources and </a:t>
            </a:r>
            <a:r>
              <a:rPr lang="en-GB" sz="3200" b="1">
                <a:latin typeface="Calibri"/>
                <a:ea typeface="Calibri"/>
                <a:cs typeface="Calibri"/>
              </a:rPr>
              <a:t>staffing</a:t>
            </a:r>
            <a:endParaRPr lang="en-GB" sz="3200" b="1" dirty="0">
              <a:latin typeface="Calibri"/>
              <a:ea typeface="Calibri"/>
              <a:cs typeface="Calibri"/>
            </a:endParaRPr>
          </a:p>
        </p:txBody>
      </p:sp>
      <p:pic>
        <p:nvPicPr>
          <p:cNvPr id="9" name="Picture 8" descr="A person and a child looking at a piece of paper&#10;&#10;AI-generated content may be incorrect.">
            <a:extLst>
              <a:ext uri="{FF2B5EF4-FFF2-40B4-BE49-F238E27FC236}">
                <a16:creationId xmlns:a16="http://schemas.microsoft.com/office/drawing/2014/main" id="{B243C4BE-3037-5BC3-6F29-DD375686BEAF}"/>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6282905" y="1748754"/>
            <a:ext cx="4945812" cy="3590530"/>
          </a:xfrm>
          <a:prstGeom prst="ellipse">
            <a:avLst/>
          </a:prstGeom>
          <a:ln>
            <a:noFill/>
          </a:ln>
          <a:effectLst>
            <a:softEdge rad="112500"/>
          </a:effectLst>
        </p:spPr>
      </p:pic>
      <p:sp>
        <p:nvSpPr>
          <p:cNvPr id="10" name="TextBox 9">
            <a:extLst>
              <a:ext uri="{FF2B5EF4-FFF2-40B4-BE49-F238E27FC236}">
                <a16:creationId xmlns:a16="http://schemas.microsoft.com/office/drawing/2014/main" id="{ECD89E34-E80E-ADE3-89EE-A5639658A1E7}"/>
              </a:ext>
            </a:extLst>
          </p:cNvPr>
          <p:cNvSpPr txBox="1"/>
          <p:nvPr/>
        </p:nvSpPr>
        <p:spPr>
          <a:xfrm>
            <a:off x="8765550" y="6022064"/>
            <a:ext cx="3237458" cy="212684"/>
          </a:xfrm>
          <a:prstGeom prst="rect">
            <a:avLst/>
          </a:prstGeom>
        </p:spPr>
        <p:txBody>
          <a:bodyPr>
            <a:normAutofit fontScale="47500" lnSpcReduction="20000"/>
          </a:bodyPr>
          <a:lstStyle/>
          <a:p>
            <a:r>
              <a:rPr lang="en-US"/>
              <a:t>ThePhoto by PhotoAuthor is licensed under CCYYSA.</a:t>
            </a:r>
          </a:p>
        </p:txBody>
      </p:sp>
    </p:spTree>
    <p:extLst>
      <p:ext uri="{BB962C8B-B14F-4D97-AF65-F5344CB8AC3E}">
        <p14:creationId xmlns:p14="http://schemas.microsoft.com/office/powerpoint/2010/main" val="142722743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D12AF46-AC98-B90A-8CEB-624D649602EA}"/>
              </a:ext>
            </a:extLst>
          </p:cNvPr>
          <p:cNvSpPr>
            <a:spLocks noGrp="1"/>
          </p:cNvSpPr>
          <p:nvPr>
            <p:ph idx="1"/>
          </p:nvPr>
        </p:nvSpPr>
        <p:spPr>
          <a:xfrm>
            <a:off x="1088923" y="1623325"/>
            <a:ext cx="10302354" cy="2063470"/>
          </a:xfrm>
        </p:spPr>
        <p:txBody>
          <a:bodyPr vert="horz" lIns="0" tIns="0" rIns="0" bIns="0" rtlCol="0" anchor="t">
            <a:normAutofit/>
          </a:bodyPr>
          <a:lstStyle/>
          <a:p>
            <a:pPr marL="0" indent="0" algn="ctr">
              <a:buNone/>
            </a:pPr>
            <a:r>
              <a:rPr lang="en-GB" sz="3200" b="1">
                <a:latin typeface="Calibri"/>
                <a:ea typeface="Calibri"/>
                <a:cs typeface="Calibri"/>
              </a:rPr>
              <a:t>"Education is the most powerful weapon which you can use to change the world."</a:t>
            </a:r>
            <a:r>
              <a:rPr lang="en-GB" sz="4000" b="1" dirty="0">
                <a:latin typeface="Avenir Next LT Pro"/>
              </a:rPr>
              <a:t> </a:t>
            </a:r>
            <a:endParaRPr lang="en-US"/>
          </a:p>
          <a:p>
            <a:pPr marL="0" indent="0">
              <a:buNone/>
            </a:pPr>
            <a:endParaRPr lang="en-GB" sz="4000" dirty="0"/>
          </a:p>
        </p:txBody>
      </p:sp>
      <p:sp>
        <p:nvSpPr>
          <p:cNvPr id="4" name="Date Placeholder 3">
            <a:extLst>
              <a:ext uri="{FF2B5EF4-FFF2-40B4-BE49-F238E27FC236}">
                <a16:creationId xmlns:a16="http://schemas.microsoft.com/office/drawing/2014/main" id="{226A7CFD-20DF-4E8E-E6A2-815B4D0578DF}"/>
              </a:ext>
            </a:extLst>
          </p:cNvPr>
          <p:cNvSpPr>
            <a:spLocks noGrp="1"/>
          </p:cNvSpPr>
          <p:nvPr>
            <p:ph type="dt" sz="half" idx="10"/>
          </p:nvPr>
        </p:nvSpPr>
        <p:spPr/>
        <p:txBody>
          <a:bodyPr/>
          <a:lstStyle/>
          <a:p>
            <a:fld id="{35C449BF-D2F9-4522-9AB3-51ED21BCDC0D}" type="datetime1">
              <a:t>12/30/2025</a:t>
            </a:fld>
            <a:endParaRPr lang="en-US"/>
          </a:p>
        </p:txBody>
      </p:sp>
      <p:sp>
        <p:nvSpPr>
          <p:cNvPr id="5" name="Footer Placeholder 4">
            <a:extLst>
              <a:ext uri="{FF2B5EF4-FFF2-40B4-BE49-F238E27FC236}">
                <a16:creationId xmlns:a16="http://schemas.microsoft.com/office/drawing/2014/main" id="{36CE7A66-9F2A-2672-B71F-F465F171823E}"/>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F519CBCE-998E-90A4-EB1C-0928CC3B7B50}"/>
              </a:ext>
            </a:extLst>
          </p:cNvPr>
          <p:cNvSpPr>
            <a:spLocks noGrp="1"/>
          </p:cNvSpPr>
          <p:nvPr>
            <p:ph type="sldNum" sz="quarter" idx="12"/>
          </p:nvPr>
        </p:nvSpPr>
        <p:spPr/>
        <p:txBody>
          <a:bodyPr/>
          <a:lstStyle/>
          <a:p>
            <a:fld id="{017DE1FC-E54A-4B87-A814-263D1E8654B2}" type="slidenum">
              <a:rPr lang="en-US" dirty="0"/>
              <a:t>10</a:t>
            </a:fld>
            <a:endParaRPr lang="en-US"/>
          </a:p>
        </p:txBody>
      </p:sp>
      <p:sp>
        <p:nvSpPr>
          <p:cNvPr id="7" name="TextBox 6">
            <a:extLst>
              <a:ext uri="{FF2B5EF4-FFF2-40B4-BE49-F238E27FC236}">
                <a16:creationId xmlns:a16="http://schemas.microsoft.com/office/drawing/2014/main" id="{E1EA99A1-8277-9430-6559-E8418063E870}"/>
              </a:ext>
            </a:extLst>
          </p:cNvPr>
          <p:cNvSpPr txBox="1"/>
          <p:nvPr/>
        </p:nvSpPr>
        <p:spPr>
          <a:xfrm>
            <a:off x="8160774" y="3244645"/>
            <a:ext cx="6464709"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a:latin typeface="Calibri"/>
                <a:ea typeface="+mn-lt"/>
                <a:cs typeface="+mn-lt"/>
              </a:rPr>
              <a:t>(Mandela, 1997)</a:t>
            </a:r>
            <a:endParaRPr lang="en-US" sz="2000">
              <a:latin typeface="Calibri"/>
              <a:ea typeface="Calibri"/>
              <a:cs typeface="Calibri"/>
            </a:endParaRPr>
          </a:p>
        </p:txBody>
      </p:sp>
    </p:spTree>
    <p:extLst>
      <p:ext uri="{BB962C8B-B14F-4D97-AF65-F5344CB8AC3E}">
        <p14:creationId xmlns:p14="http://schemas.microsoft.com/office/powerpoint/2010/main" val="278356077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85C9806-7F11-EB52-F45F-62D25DE99E90}"/>
              </a:ext>
            </a:extLst>
          </p:cNvPr>
          <p:cNvSpPr>
            <a:spLocks noGrp="1"/>
          </p:cNvSpPr>
          <p:nvPr>
            <p:ph idx="1"/>
          </p:nvPr>
        </p:nvSpPr>
        <p:spPr>
          <a:xfrm>
            <a:off x="978310" y="1156294"/>
            <a:ext cx="10240903" cy="3956179"/>
          </a:xfrm>
        </p:spPr>
        <p:txBody>
          <a:bodyPr vert="horz" lIns="0" tIns="0" rIns="0" bIns="0" rtlCol="0" anchor="t">
            <a:normAutofit lnSpcReduction="10000"/>
          </a:bodyPr>
          <a:lstStyle/>
          <a:p>
            <a:pPr marL="0" indent="0">
              <a:buNone/>
            </a:pPr>
            <a:r>
              <a:rPr lang="en-GB" sz="2400" dirty="0">
                <a:latin typeface="Calibri"/>
                <a:ea typeface="Calibri"/>
                <a:cs typeface="Calibri"/>
              </a:rPr>
              <a:t>To sum up, learners in Wales face personal barriers, including  poverty, ALN and well-being challenges, as well as  systemic barriers, such as attendance issues, </a:t>
            </a:r>
            <a:r>
              <a:rPr lang="en-GB" sz="2400">
                <a:latin typeface="Calibri"/>
                <a:ea typeface="Calibri"/>
                <a:cs typeface="Calibri"/>
              </a:rPr>
              <a:t>curriculum demands, language differences and  limited  resources.</a:t>
            </a:r>
            <a:endParaRPr lang="en-GB"/>
          </a:p>
          <a:p>
            <a:pPr marL="0" indent="0">
              <a:buNone/>
            </a:pPr>
            <a:r>
              <a:rPr lang="en-GB" sz="2400" dirty="0">
                <a:latin typeface="Calibri"/>
                <a:ea typeface="Calibri"/>
                <a:cs typeface="Calibri"/>
              </a:rPr>
              <a:t>These challenges don’t exist in isolation and can impact a learner's sense of belonging, motivation and long-term achievement.</a:t>
            </a:r>
          </a:p>
          <a:p>
            <a:pPr marL="0" indent="0">
              <a:buNone/>
            </a:pPr>
            <a:r>
              <a:rPr lang="en-GB" sz="2400" dirty="0">
                <a:latin typeface="Calibri"/>
                <a:ea typeface="Calibri"/>
                <a:cs typeface="Calibri"/>
              </a:rPr>
              <a:t>Understanding these barriers is important because if we want the Curriculum for Wales to help every child to thrive, then support needs to go beyond lessons in to school systems, families and communities. Understanding these barriers is a vital </a:t>
            </a:r>
            <a:r>
              <a:rPr lang="en-GB" sz="2400">
                <a:latin typeface="Calibri"/>
                <a:ea typeface="Calibri"/>
                <a:cs typeface="Calibri"/>
              </a:rPr>
              <a:t>step towards creating a more fair and inclusive education system.</a:t>
            </a:r>
          </a:p>
        </p:txBody>
      </p:sp>
      <p:sp>
        <p:nvSpPr>
          <p:cNvPr id="4" name="Date Placeholder 3">
            <a:extLst>
              <a:ext uri="{FF2B5EF4-FFF2-40B4-BE49-F238E27FC236}">
                <a16:creationId xmlns:a16="http://schemas.microsoft.com/office/drawing/2014/main" id="{F53B2C1B-E6C2-0968-9BC3-351F87844C85}"/>
              </a:ext>
            </a:extLst>
          </p:cNvPr>
          <p:cNvSpPr>
            <a:spLocks noGrp="1"/>
          </p:cNvSpPr>
          <p:nvPr>
            <p:ph type="dt" sz="half" idx="10"/>
          </p:nvPr>
        </p:nvSpPr>
        <p:spPr/>
        <p:txBody>
          <a:bodyPr/>
          <a:lstStyle/>
          <a:p>
            <a:fld id="{C9831566-F120-46F0-9301-52F045E318F1}" type="datetime1">
              <a:t>12/30/2025</a:t>
            </a:fld>
            <a:endParaRPr lang="en-US"/>
          </a:p>
        </p:txBody>
      </p:sp>
      <p:sp>
        <p:nvSpPr>
          <p:cNvPr id="5" name="Footer Placeholder 4">
            <a:extLst>
              <a:ext uri="{FF2B5EF4-FFF2-40B4-BE49-F238E27FC236}">
                <a16:creationId xmlns:a16="http://schemas.microsoft.com/office/drawing/2014/main" id="{D96E9C7C-C905-C5D6-BB92-BE86CDF74DF1}"/>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442B1F77-7962-1762-1CD3-DE86634F11FD}"/>
              </a:ext>
            </a:extLst>
          </p:cNvPr>
          <p:cNvSpPr>
            <a:spLocks noGrp="1"/>
          </p:cNvSpPr>
          <p:nvPr>
            <p:ph type="sldNum" sz="quarter" idx="12"/>
          </p:nvPr>
        </p:nvSpPr>
        <p:spPr/>
        <p:txBody>
          <a:bodyPr/>
          <a:lstStyle/>
          <a:p>
            <a:fld id="{017DE1FC-E54A-4B87-A814-263D1E8654B2}" type="slidenum">
              <a:rPr lang="en-US" dirty="0"/>
              <a:t>11</a:t>
            </a:fld>
            <a:endParaRPr lang="en-US"/>
          </a:p>
        </p:txBody>
      </p:sp>
    </p:spTree>
    <p:extLst>
      <p:ext uri="{BB962C8B-B14F-4D97-AF65-F5344CB8AC3E}">
        <p14:creationId xmlns:p14="http://schemas.microsoft.com/office/powerpoint/2010/main" val="281775606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D9218B7-86DA-868B-9DEC-291FFE3FDE69}"/>
              </a:ext>
            </a:extLst>
          </p:cNvPr>
          <p:cNvSpPr>
            <a:spLocks noGrp="1"/>
          </p:cNvSpPr>
          <p:nvPr>
            <p:ph type="dt" sz="half" idx="10"/>
          </p:nvPr>
        </p:nvSpPr>
        <p:spPr/>
        <p:txBody>
          <a:bodyPr/>
          <a:lstStyle/>
          <a:p>
            <a:fld id="{07FBD82F-0B2B-4499-A184-9D914BBA5DB1}" type="datetime1">
              <a:t>12/30/2025</a:t>
            </a:fld>
            <a:endParaRPr lang="en-US"/>
          </a:p>
        </p:txBody>
      </p:sp>
      <p:sp>
        <p:nvSpPr>
          <p:cNvPr id="3" name="Footer Placeholder 2">
            <a:extLst>
              <a:ext uri="{FF2B5EF4-FFF2-40B4-BE49-F238E27FC236}">
                <a16:creationId xmlns:a16="http://schemas.microsoft.com/office/drawing/2014/main" id="{919696E2-A268-2C2E-2ED3-F90DA15A3D62}"/>
              </a:ext>
            </a:extLst>
          </p:cNvPr>
          <p:cNvSpPr>
            <a:spLocks noGrp="1"/>
          </p:cNvSpPr>
          <p:nvPr>
            <p:ph type="ftr" sz="quarter" idx="11"/>
          </p:nvPr>
        </p:nvSpPr>
        <p:spPr/>
        <p:txBody>
          <a:bodyPr/>
          <a:lstStyle/>
          <a:p>
            <a:r>
              <a:rPr lang="en-US"/>
              <a:t>
              </a:t>
            </a:r>
          </a:p>
        </p:txBody>
      </p:sp>
      <p:sp>
        <p:nvSpPr>
          <p:cNvPr id="4" name="Slide Number Placeholder 3">
            <a:extLst>
              <a:ext uri="{FF2B5EF4-FFF2-40B4-BE49-F238E27FC236}">
                <a16:creationId xmlns:a16="http://schemas.microsoft.com/office/drawing/2014/main" id="{89312F35-BED0-97CD-E322-F020B5C5E888}"/>
              </a:ext>
            </a:extLst>
          </p:cNvPr>
          <p:cNvSpPr>
            <a:spLocks noGrp="1"/>
          </p:cNvSpPr>
          <p:nvPr>
            <p:ph type="sldNum" sz="quarter" idx="12"/>
          </p:nvPr>
        </p:nvSpPr>
        <p:spPr/>
        <p:txBody>
          <a:bodyPr/>
          <a:lstStyle/>
          <a:p>
            <a:fld id="{017DE1FC-E54A-4B87-A814-263D1E8654B2}" type="slidenum">
              <a:rPr lang="en-US" dirty="0"/>
              <a:t>12</a:t>
            </a:fld>
            <a:endParaRPr lang="en-US"/>
          </a:p>
        </p:txBody>
      </p:sp>
      <p:sp>
        <p:nvSpPr>
          <p:cNvPr id="5" name="TextBox 4">
            <a:extLst>
              <a:ext uri="{FF2B5EF4-FFF2-40B4-BE49-F238E27FC236}">
                <a16:creationId xmlns:a16="http://schemas.microsoft.com/office/drawing/2014/main" id="{63B0B8BC-5DE5-10CF-311A-F575A2CF5874}"/>
              </a:ext>
            </a:extLst>
          </p:cNvPr>
          <p:cNvSpPr txBox="1"/>
          <p:nvPr/>
        </p:nvSpPr>
        <p:spPr>
          <a:xfrm>
            <a:off x="233516" y="245806"/>
            <a:ext cx="11110451" cy="618630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latin typeface="Calibri"/>
                <a:ea typeface="Calibri"/>
                <a:cs typeface="Calibri"/>
              </a:rPr>
              <a:t>      References</a:t>
            </a:r>
            <a:endParaRPr lang="en-GB" sz="2400" b="1" dirty="0">
              <a:latin typeface="Calibri"/>
              <a:ea typeface="Calibri"/>
              <a:cs typeface="Calibri"/>
            </a:endParaRPr>
          </a:p>
          <a:p>
            <a:endParaRPr lang="en-GB" sz="2000" dirty="0">
              <a:latin typeface="Calibri"/>
              <a:ea typeface="+mn-lt"/>
              <a:cs typeface="+mn-lt"/>
            </a:endParaRPr>
          </a:p>
          <a:p>
            <a:pPr marL="342900" indent="-342900">
              <a:buFont typeface="Arial"/>
              <a:buChar char="•"/>
            </a:pPr>
            <a:r>
              <a:rPr lang="en-GB" sz="2000" dirty="0">
                <a:latin typeface="Calibri"/>
                <a:ea typeface="+mn-lt"/>
                <a:cs typeface="+mn-lt"/>
              </a:rPr>
              <a:t> Bourdieu, P. (1986) The forms of capital. In: Richardson, J. (ed.) Handbook of Theory and research for the sociology of education. New York: Greenwood, pp. 241-258.</a:t>
            </a:r>
          </a:p>
          <a:p>
            <a:pPr marL="342900" indent="-342900">
              <a:buFont typeface="Arial"/>
              <a:buChar char="•"/>
            </a:pPr>
            <a:endParaRPr lang="en-GB" sz="2000" dirty="0">
              <a:latin typeface="Calibri"/>
              <a:ea typeface="+mn-lt"/>
              <a:cs typeface="+mn-lt"/>
            </a:endParaRPr>
          </a:p>
          <a:p>
            <a:pPr marL="342900" indent="-342900">
              <a:buFont typeface="Arial"/>
              <a:buChar char="•"/>
            </a:pPr>
            <a:r>
              <a:rPr lang="en-GB" sz="2000" dirty="0">
                <a:latin typeface="Calibri"/>
                <a:ea typeface="+mn-lt"/>
                <a:cs typeface="+mn-lt"/>
              </a:rPr>
              <a:t> Donaldson, G. (2015) Successful Futures: Independent Review of Curriculum and Assessment Arrangements in Wales. Cardiff: Welsh </a:t>
            </a:r>
            <a:r>
              <a:rPr lang="en-GB" sz="2000">
                <a:latin typeface="Calibri"/>
                <a:ea typeface="+mn-lt"/>
                <a:cs typeface="+mn-lt"/>
              </a:rPr>
              <a:t>Government.</a:t>
            </a:r>
            <a:endParaRPr lang="en-GB" sz="2000" dirty="0">
              <a:latin typeface="Calibri"/>
              <a:ea typeface="+mn-lt"/>
              <a:cs typeface="+mn-lt"/>
            </a:endParaRPr>
          </a:p>
          <a:p>
            <a:pPr marL="342900" indent="-342900">
              <a:buFont typeface="Arial"/>
              <a:buChar char="•"/>
            </a:pPr>
            <a:endParaRPr lang="en-GB" sz="2000" dirty="0">
              <a:latin typeface="Calibri"/>
              <a:ea typeface="+mn-lt"/>
              <a:cs typeface="+mn-lt"/>
            </a:endParaRPr>
          </a:p>
          <a:p>
            <a:pPr marL="342900" indent="-342900">
              <a:buFont typeface="Arial"/>
              <a:buChar char="•"/>
            </a:pPr>
            <a:r>
              <a:rPr lang="en-GB" sz="2000" dirty="0">
                <a:latin typeface="Calibri"/>
                <a:ea typeface="+mn-lt"/>
                <a:cs typeface="+mn-lt"/>
              </a:rPr>
              <a:t> </a:t>
            </a:r>
            <a:r>
              <a:rPr lang="en-GB" sz="2000">
                <a:latin typeface="Calibri"/>
                <a:ea typeface="+mn-lt"/>
                <a:cs typeface="+mn-lt"/>
              </a:rPr>
              <a:t>Estyn (2020) Tackling the impact of poverty on educational attainment. Cardiff: Estyn.</a:t>
            </a:r>
            <a:endParaRPr lang="en-GB" sz="2000" dirty="0">
              <a:latin typeface="Calibri"/>
              <a:ea typeface="+mn-lt"/>
              <a:cs typeface="+mn-lt"/>
            </a:endParaRPr>
          </a:p>
          <a:p>
            <a:pPr marL="342900" indent="-342900">
              <a:buFont typeface="Arial"/>
              <a:buChar char="•"/>
            </a:pPr>
            <a:endParaRPr lang="en-GB" sz="2000" dirty="0">
              <a:latin typeface="Calibri"/>
              <a:ea typeface="+mn-lt"/>
              <a:cs typeface="+mn-lt"/>
            </a:endParaRPr>
          </a:p>
          <a:p>
            <a:pPr marL="342900" indent="-342900">
              <a:buFont typeface="Arial"/>
              <a:buChar char="•"/>
            </a:pPr>
            <a:r>
              <a:rPr lang="en-GB" sz="2000">
                <a:latin typeface="Calibri"/>
                <a:ea typeface="+mn-lt"/>
                <a:cs typeface="+mn-lt"/>
              </a:rPr>
              <a:t>Mandela, N. (1997) </a:t>
            </a:r>
            <a:r>
              <a:rPr lang="en-GB" sz="2000" i="1">
                <a:latin typeface="Calibri"/>
                <a:ea typeface="+mn-lt"/>
                <a:cs typeface="+mn-lt"/>
              </a:rPr>
              <a:t>Speech at the University of Fort Hare</a:t>
            </a:r>
            <a:r>
              <a:rPr lang="en-GB" sz="2000">
                <a:latin typeface="Calibri"/>
                <a:ea typeface="+mn-lt"/>
                <a:cs typeface="+mn-lt"/>
              </a:rPr>
              <a:t>. Alice, South Africa, 25 July.</a:t>
            </a:r>
            <a:endParaRPr lang="en-GB" sz="2000" dirty="0">
              <a:latin typeface="Avenir Next LT Pro Light"/>
              <a:ea typeface="Calibri"/>
              <a:cs typeface="Calibri"/>
            </a:endParaRPr>
          </a:p>
          <a:p>
            <a:pPr marL="342900" indent="-342900">
              <a:buFont typeface="Arial"/>
              <a:buChar char="•"/>
            </a:pPr>
            <a:endParaRPr lang="en-GB" sz="2000" dirty="0">
              <a:latin typeface="Calibri"/>
              <a:ea typeface="Calibri"/>
              <a:cs typeface="Calibri"/>
            </a:endParaRPr>
          </a:p>
          <a:p>
            <a:pPr marL="342900" indent="-342900">
              <a:buFont typeface="Arial"/>
              <a:buChar char="•"/>
            </a:pPr>
            <a:r>
              <a:rPr lang="en-GB" sz="2000">
                <a:latin typeface="Calibri"/>
              </a:rPr>
              <a:t>Welsh Government (2018) Additional Learning Needs and Education Tribunal (Wales) Act 2018. Cardiff: Welsh Government.</a:t>
            </a:r>
            <a:endParaRPr lang="en-GB" sz="2000" dirty="0">
              <a:latin typeface="Calibri"/>
              <a:ea typeface="Calibri"/>
              <a:cs typeface="Calibri"/>
            </a:endParaRPr>
          </a:p>
          <a:p>
            <a:pPr marL="342900" indent="-342900">
              <a:buFont typeface="Arial"/>
              <a:buChar char="•"/>
            </a:pPr>
            <a:endParaRPr lang="en-GB" sz="2000" dirty="0">
              <a:latin typeface="Calibri"/>
              <a:ea typeface="Calibri"/>
              <a:cs typeface="Calibri"/>
            </a:endParaRPr>
          </a:p>
          <a:p>
            <a:pPr marL="342900" indent="-342900">
              <a:buFont typeface="Arial"/>
              <a:buChar char="•"/>
            </a:pPr>
            <a:r>
              <a:rPr lang="en-GB" sz="2000" dirty="0">
                <a:latin typeface="Calibri"/>
                <a:ea typeface="Calibri"/>
                <a:cs typeface="Calibri"/>
              </a:rPr>
              <a:t>Welsh Government (2022) Curriculum for Wales: Guidan</a:t>
            </a:r>
            <a:r>
              <a:rPr lang="en-GB" sz="2000">
                <a:latin typeface="Calibri"/>
                <a:ea typeface="Calibri"/>
                <a:cs typeface="Calibri"/>
              </a:rPr>
              <a:t>ce. Cardiff: Welsh Government.</a:t>
            </a:r>
            <a:r>
              <a:rPr lang="en-GB" sz="2000" dirty="0">
                <a:latin typeface="Calibri"/>
                <a:ea typeface="Calibri"/>
                <a:cs typeface="Calibri"/>
              </a:rPr>
              <a:t> </a:t>
            </a:r>
          </a:p>
          <a:p>
            <a:br>
              <a:rPr lang="en-US" dirty="0"/>
            </a:br>
            <a:endParaRPr lang="en-US" dirty="0"/>
          </a:p>
          <a:p>
            <a:endParaRPr lang="en-GB" dirty="0"/>
          </a:p>
          <a:p>
            <a:pPr algn="l"/>
            <a:endParaRPr lang="en-GB" dirty="0"/>
          </a:p>
        </p:txBody>
      </p:sp>
    </p:spTree>
    <p:extLst>
      <p:ext uri="{BB962C8B-B14F-4D97-AF65-F5344CB8AC3E}">
        <p14:creationId xmlns:p14="http://schemas.microsoft.com/office/powerpoint/2010/main" val="1078746787"/>
      </p:ext>
    </p:extLst>
  </p:cSld>
  <p:clrMapOvr>
    <a:masterClrMapping/>
  </p:clrMapOvr>
</p:sld>
</file>

<file path=ppt/theme/theme1.xml><?xml version="1.0" encoding="utf-8"?>
<a:theme xmlns:a="http://schemas.openxmlformats.org/drawingml/2006/main" name="GradientRiseVTI">
  <a:themeElements>
    <a:clrScheme name="GradientRiseVTI">
      <a:dk1>
        <a:sysClr val="windowText" lastClr="000000"/>
      </a:dk1>
      <a:lt1>
        <a:srgbClr val="FFFFFF"/>
      </a:lt1>
      <a:dk2>
        <a:srgbClr val="3C0F3A"/>
      </a:dk2>
      <a:lt2>
        <a:srgbClr val="F1F2F2"/>
      </a:lt2>
      <a:accent1>
        <a:srgbClr val="A6025C"/>
      </a:accent1>
      <a:accent2>
        <a:srgbClr val="92248E"/>
      </a:accent2>
      <a:accent3>
        <a:srgbClr val="DE95C4"/>
      </a:accent3>
      <a:accent4>
        <a:srgbClr val="FE4A00"/>
      </a:accent4>
      <a:accent5>
        <a:srgbClr val="DA002F"/>
      </a:accent5>
      <a:accent6>
        <a:srgbClr val="FF907A"/>
      </a:accent6>
      <a:hlink>
        <a:srgbClr val="CA71E4"/>
      </a:hlink>
      <a:folHlink>
        <a:srgbClr val="E45E49"/>
      </a:folHlink>
    </a:clrScheme>
    <a:fontScheme name="GradientRiseVTI">
      <a:majorFont>
        <a:latin typeface="Avenir Next LT Pro"/>
        <a:ea typeface=""/>
        <a:cs typeface=""/>
      </a:majorFont>
      <a:minorFont>
        <a:latin typeface="Avenir Next LT Pro Light"/>
        <a:ea typeface=""/>
        <a:cs typeface=""/>
      </a:minorFont>
    </a:fontScheme>
    <a:fmtScheme name="GradientRise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radientRiseVTI" id="{13C68A69-E745-489A-84EC-B7BCE4AA380B}" vid="{9CF7857A-9412-4E45-AB0D-6EAA5A7DC4C5}"/>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12</Slides>
  <Notes>0</Notes>
  <HiddenSlides>0</HiddenSlide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GradientRiseVTI</vt:lpstr>
      <vt:lpstr>Challenges Learners          Face In Welsh Educational Settings </vt:lpstr>
      <vt:lpstr>PowerPoint Presentation</vt:lpstr>
      <vt:lpstr> Why this  topic matters?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465</cp:revision>
  <dcterms:created xsi:type="dcterms:W3CDTF">2025-11-24T16:38:19Z</dcterms:created>
  <dcterms:modified xsi:type="dcterms:W3CDTF">2025-12-30T15:29:35Z</dcterms:modified>
</cp:coreProperties>
</file>