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>
        <p:scale>
          <a:sx n="58" d="100"/>
          <a:sy n="58" d="100"/>
        </p:scale>
        <p:origin x="796" y="9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B8ADC1-6E13-4F71-A9EB-8C9C26E147E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1B044F-6DBA-4B76-A935-08895CDC1F82}">
      <dgm:prSet/>
      <dgm:spPr/>
      <dgm:t>
        <a:bodyPr/>
        <a:lstStyle/>
        <a:p>
          <a:r>
            <a:rPr lang="en-GB"/>
            <a:t>. The bombing caused the city to suffer a death toll of 140,000</a:t>
          </a:r>
          <a:endParaRPr lang="en-US"/>
        </a:p>
      </dgm:t>
    </dgm:pt>
    <dgm:pt modelId="{12FF0FE0-022C-4D95-90E0-435FE6FAD43E}" type="parTrans" cxnId="{BD163917-70AF-4EEF-A483-DE96DD1F7E57}">
      <dgm:prSet/>
      <dgm:spPr/>
      <dgm:t>
        <a:bodyPr/>
        <a:lstStyle/>
        <a:p>
          <a:endParaRPr lang="en-US"/>
        </a:p>
      </dgm:t>
    </dgm:pt>
    <dgm:pt modelId="{3E1C046E-1F30-444C-B75B-FB8F2A6764AF}" type="sibTrans" cxnId="{BD163917-70AF-4EEF-A483-DE96DD1F7E57}">
      <dgm:prSet/>
      <dgm:spPr/>
      <dgm:t>
        <a:bodyPr/>
        <a:lstStyle/>
        <a:p>
          <a:endParaRPr lang="en-US"/>
        </a:p>
      </dgm:t>
    </dgm:pt>
    <dgm:pt modelId="{74AAD27B-EE60-49B3-ABF4-B6909BA0271C}">
      <dgm:prSet/>
      <dgm:spPr/>
      <dgm:t>
        <a:bodyPr/>
        <a:lstStyle/>
        <a:p>
          <a:r>
            <a:rPr lang="en-GB"/>
            <a:t>. Many people suffered from cancer and other illness due to the radiation that followed.</a:t>
          </a:r>
          <a:endParaRPr lang="en-US"/>
        </a:p>
      </dgm:t>
    </dgm:pt>
    <dgm:pt modelId="{E37357F4-80DE-4C94-B9DD-B2E9C4052829}" type="parTrans" cxnId="{2D1955AD-CBDA-4C1D-BCB9-02A3C1D1A879}">
      <dgm:prSet/>
      <dgm:spPr/>
      <dgm:t>
        <a:bodyPr/>
        <a:lstStyle/>
        <a:p>
          <a:endParaRPr lang="en-US"/>
        </a:p>
      </dgm:t>
    </dgm:pt>
    <dgm:pt modelId="{9200B7B5-8FF1-40E8-9B1F-D83E925D2043}" type="sibTrans" cxnId="{2D1955AD-CBDA-4C1D-BCB9-02A3C1D1A879}">
      <dgm:prSet/>
      <dgm:spPr/>
      <dgm:t>
        <a:bodyPr/>
        <a:lstStyle/>
        <a:p>
          <a:endParaRPr lang="en-US"/>
        </a:p>
      </dgm:t>
    </dgm:pt>
    <dgm:pt modelId="{FB68AB7A-338D-480D-ACC5-B02BF0CAE16A}">
      <dgm:prSet/>
      <dgm:spPr/>
      <dgm:t>
        <a:bodyPr/>
        <a:lstStyle/>
        <a:p>
          <a:r>
            <a:rPr lang="en-GB"/>
            <a:t>. </a:t>
          </a:r>
          <a:r>
            <a:rPr lang="en-US"/>
            <a:t>Many survivors experienced PTSD, depression, and other mental health issues</a:t>
          </a:r>
        </a:p>
      </dgm:t>
    </dgm:pt>
    <dgm:pt modelId="{1AA1D0B4-99B8-473C-AF4E-B968E800D7A2}" type="parTrans" cxnId="{A11E20EC-BD25-4F66-9CAA-586B4CC62627}">
      <dgm:prSet/>
      <dgm:spPr/>
      <dgm:t>
        <a:bodyPr/>
        <a:lstStyle/>
        <a:p>
          <a:endParaRPr lang="en-US"/>
        </a:p>
      </dgm:t>
    </dgm:pt>
    <dgm:pt modelId="{77BEE8A3-2B68-4ADD-B540-FC3E95DB9037}" type="sibTrans" cxnId="{A11E20EC-BD25-4F66-9CAA-586B4CC62627}">
      <dgm:prSet/>
      <dgm:spPr/>
      <dgm:t>
        <a:bodyPr/>
        <a:lstStyle/>
        <a:p>
          <a:endParaRPr lang="en-US"/>
        </a:p>
      </dgm:t>
    </dgm:pt>
    <dgm:pt modelId="{3B44CA02-2D4B-4B05-A0A5-7C260233EC6F}">
      <dgm:prSet/>
      <dgm:spPr/>
      <dgm:t>
        <a:bodyPr/>
        <a:lstStyle/>
        <a:p>
          <a:r>
            <a:rPr lang="en-GB"/>
            <a:t>. </a:t>
          </a:r>
          <a:r>
            <a:rPr lang="en-US"/>
            <a:t>The bombing also had a lasting impact on Japanese culture</a:t>
          </a:r>
        </a:p>
      </dgm:t>
    </dgm:pt>
    <dgm:pt modelId="{56296413-ED79-4B34-B27B-FC840B4FBF29}" type="parTrans" cxnId="{037DF1DD-667D-42C7-B7BF-DB8B6919F626}">
      <dgm:prSet/>
      <dgm:spPr/>
      <dgm:t>
        <a:bodyPr/>
        <a:lstStyle/>
        <a:p>
          <a:endParaRPr lang="en-US"/>
        </a:p>
      </dgm:t>
    </dgm:pt>
    <dgm:pt modelId="{3AAB7D91-77E6-4F7F-B369-9A9C72D8E603}" type="sibTrans" cxnId="{037DF1DD-667D-42C7-B7BF-DB8B6919F626}">
      <dgm:prSet/>
      <dgm:spPr/>
      <dgm:t>
        <a:bodyPr/>
        <a:lstStyle/>
        <a:p>
          <a:endParaRPr lang="en-US"/>
        </a:p>
      </dgm:t>
    </dgm:pt>
    <dgm:pt modelId="{A8E7418B-E722-4893-A6E2-BBB7AAE55954}" type="pres">
      <dgm:prSet presAssocID="{A5B8ADC1-6E13-4F71-A9EB-8C9C26E147E4}" presName="outerComposite" presStyleCnt="0">
        <dgm:presLayoutVars>
          <dgm:chMax val="5"/>
          <dgm:dir/>
          <dgm:resizeHandles val="exact"/>
        </dgm:presLayoutVars>
      </dgm:prSet>
      <dgm:spPr/>
    </dgm:pt>
    <dgm:pt modelId="{18E2907E-4C33-4CBF-ADDC-48A8E07442FF}" type="pres">
      <dgm:prSet presAssocID="{A5B8ADC1-6E13-4F71-A9EB-8C9C26E147E4}" presName="dummyMaxCanvas" presStyleCnt="0">
        <dgm:presLayoutVars/>
      </dgm:prSet>
      <dgm:spPr/>
    </dgm:pt>
    <dgm:pt modelId="{9D157E73-1889-4C0F-B9B3-C9386558AAEB}" type="pres">
      <dgm:prSet presAssocID="{A5B8ADC1-6E13-4F71-A9EB-8C9C26E147E4}" presName="FourNodes_1" presStyleLbl="node1" presStyleIdx="0" presStyleCnt="4">
        <dgm:presLayoutVars>
          <dgm:bulletEnabled val="1"/>
        </dgm:presLayoutVars>
      </dgm:prSet>
      <dgm:spPr/>
    </dgm:pt>
    <dgm:pt modelId="{B92FA319-FD8F-4DAF-B5C1-0A8411327F3E}" type="pres">
      <dgm:prSet presAssocID="{A5B8ADC1-6E13-4F71-A9EB-8C9C26E147E4}" presName="FourNodes_2" presStyleLbl="node1" presStyleIdx="1" presStyleCnt="4">
        <dgm:presLayoutVars>
          <dgm:bulletEnabled val="1"/>
        </dgm:presLayoutVars>
      </dgm:prSet>
      <dgm:spPr/>
    </dgm:pt>
    <dgm:pt modelId="{AE01B4FC-3FAA-43F9-96D3-3B9722977016}" type="pres">
      <dgm:prSet presAssocID="{A5B8ADC1-6E13-4F71-A9EB-8C9C26E147E4}" presName="FourNodes_3" presStyleLbl="node1" presStyleIdx="2" presStyleCnt="4">
        <dgm:presLayoutVars>
          <dgm:bulletEnabled val="1"/>
        </dgm:presLayoutVars>
      </dgm:prSet>
      <dgm:spPr/>
    </dgm:pt>
    <dgm:pt modelId="{4B1E01E9-2AD6-4ADC-A088-DA17CBEECCB1}" type="pres">
      <dgm:prSet presAssocID="{A5B8ADC1-6E13-4F71-A9EB-8C9C26E147E4}" presName="FourNodes_4" presStyleLbl="node1" presStyleIdx="3" presStyleCnt="4">
        <dgm:presLayoutVars>
          <dgm:bulletEnabled val="1"/>
        </dgm:presLayoutVars>
      </dgm:prSet>
      <dgm:spPr/>
    </dgm:pt>
    <dgm:pt modelId="{79658A32-1F3E-4E3B-A696-63E4511927B8}" type="pres">
      <dgm:prSet presAssocID="{A5B8ADC1-6E13-4F71-A9EB-8C9C26E147E4}" presName="FourConn_1-2" presStyleLbl="fgAccFollowNode1" presStyleIdx="0" presStyleCnt="3">
        <dgm:presLayoutVars>
          <dgm:bulletEnabled val="1"/>
        </dgm:presLayoutVars>
      </dgm:prSet>
      <dgm:spPr/>
    </dgm:pt>
    <dgm:pt modelId="{D29C3D5D-103A-4A0B-92A6-057B0C7211BF}" type="pres">
      <dgm:prSet presAssocID="{A5B8ADC1-6E13-4F71-A9EB-8C9C26E147E4}" presName="FourConn_2-3" presStyleLbl="fgAccFollowNode1" presStyleIdx="1" presStyleCnt="3">
        <dgm:presLayoutVars>
          <dgm:bulletEnabled val="1"/>
        </dgm:presLayoutVars>
      </dgm:prSet>
      <dgm:spPr/>
    </dgm:pt>
    <dgm:pt modelId="{F967403A-4414-4DB0-9DA8-07E9DB274830}" type="pres">
      <dgm:prSet presAssocID="{A5B8ADC1-6E13-4F71-A9EB-8C9C26E147E4}" presName="FourConn_3-4" presStyleLbl="fgAccFollowNode1" presStyleIdx="2" presStyleCnt="3">
        <dgm:presLayoutVars>
          <dgm:bulletEnabled val="1"/>
        </dgm:presLayoutVars>
      </dgm:prSet>
      <dgm:spPr/>
    </dgm:pt>
    <dgm:pt modelId="{253870EA-5FA4-41FF-B098-CDBD4AAE2F05}" type="pres">
      <dgm:prSet presAssocID="{A5B8ADC1-6E13-4F71-A9EB-8C9C26E147E4}" presName="FourNodes_1_text" presStyleLbl="node1" presStyleIdx="3" presStyleCnt="4">
        <dgm:presLayoutVars>
          <dgm:bulletEnabled val="1"/>
        </dgm:presLayoutVars>
      </dgm:prSet>
      <dgm:spPr/>
    </dgm:pt>
    <dgm:pt modelId="{657D2A70-EEAD-42E9-ABDC-C644E11BEFA4}" type="pres">
      <dgm:prSet presAssocID="{A5B8ADC1-6E13-4F71-A9EB-8C9C26E147E4}" presName="FourNodes_2_text" presStyleLbl="node1" presStyleIdx="3" presStyleCnt="4">
        <dgm:presLayoutVars>
          <dgm:bulletEnabled val="1"/>
        </dgm:presLayoutVars>
      </dgm:prSet>
      <dgm:spPr/>
    </dgm:pt>
    <dgm:pt modelId="{807B8E1F-BCD0-4015-B10A-72F092037344}" type="pres">
      <dgm:prSet presAssocID="{A5B8ADC1-6E13-4F71-A9EB-8C9C26E147E4}" presName="FourNodes_3_text" presStyleLbl="node1" presStyleIdx="3" presStyleCnt="4">
        <dgm:presLayoutVars>
          <dgm:bulletEnabled val="1"/>
        </dgm:presLayoutVars>
      </dgm:prSet>
      <dgm:spPr/>
    </dgm:pt>
    <dgm:pt modelId="{13A9908A-D7A7-4AD1-8E78-238301B77C81}" type="pres">
      <dgm:prSet presAssocID="{A5B8ADC1-6E13-4F71-A9EB-8C9C26E147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D163917-70AF-4EEF-A483-DE96DD1F7E57}" srcId="{A5B8ADC1-6E13-4F71-A9EB-8C9C26E147E4}" destId="{401B044F-6DBA-4B76-A935-08895CDC1F82}" srcOrd="0" destOrd="0" parTransId="{12FF0FE0-022C-4D95-90E0-435FE6FAD43E}" sibTransId="{3E1C046E-1F30-444C-B75B-FB8F2A6764AF}"/>
    <dgm:cxn modelId="{2C8F5A6B-E5C3-4739-9ABB-87D971839CA5}" type="presOf" srcId="{3E1C046E-1F30-444C-B75B-FB8F2A6764AF}" destId="{79658A32-1F3E-4E3B-A696-63E4511927B8}" srcOrd="0" destOrd="0" presId="urn:microsoft.com/office/officeart/2005/8/layout/vProcess5"/>
    <dgm:cxn modelId="{3E268F57-A6D5-410B-A2EB-003B2745606B}" type="presOf" srcId="{401B044F-6DBA-4B76-A935-08895CDC1F82}" destId="{9D157E73-1889-4C0F-B9B3-C9386558AAEB}" srcOrd="0" destOrd="0" presId="urn:microsoft.com/office/officeart/2005/8/layout/vProcess5"/>
    <dgm:cxn modelId="{8A04F589-B9DB-4CF7-B28A-6C088F7C7D5F}" type="presOf" srcId="{9200B7B5-8FF1-40E8-9B1F-D83E925D2043}" destId="{D29C3D5D-103A-4A0B-92A6-057B0C7211BF}" srcOrd="0" destOrd="0" presId="urn:microsoft.com/office/officeart/2005/8/layout/vProcess5"/>
    <dgm:cxn modelId="{59F05E8E-320C-474E-9229-57065C25DBBC}" type="presOf" srcId="{74AAD27B-EE60-49B3-ABF4-B6909BA0271C}" destId="{657D2A70-EEAD-42E9-ABDC-C644E11BEFA4}" srcOrd="1" destOrd="0" presId="urn:microsoft.com/office/officeart/2005/8/layout/vProcess5"/>
    <dgm:cxn modelId="{C2291D8F-FE65-4CEA-82BF-BCD909BF9BFB}" type="presOf" srcId="{3B44CA02-2D4B-4B05-A0A5-7C260233EC6F}" destId="{4B1E01E9-2AD6-4ADC-A088-DA17CBEECCB1}" srcOrd="0" destOrd="0" presId="urn:microsoft.com/office/officeart/2005/8/layout/vProcess5"/>
    <dgm:cxn modelId="{C47AE5A1-B9B3-4859-B65B-803DEFF97277}" type="presOf" srcId="{A5B8ADC1-6E13-4F71-A9EB-8C9C26E147E4}" destId="{A8E7418B-E722-4893-A6E2-BBB7AAE55954}" srcOrd="0" destOrd="0" presId="urn:microsoft.com/office/officeart/2005/8/layout/vProcess5"/>
    <dgm:cxn modelId="{2D1955AD-CBDA-4C1D-BCB9-02A3C1D1A879}" srcId="{A5B8ADC1-6E13-4F71-A9EB-8C9C26E147E4}" destId="{74AAD27B-EE60-49B3-ABF4-B6909BA0271C}" srcOrd="1" destOrd="0" parTransId="{E37357F4-80DE-4C94-B9DD-B2E9C4052829}" sibTransId="{9200B7B5-8FF1-40E8-9B1F-D83E925D2043}"/>
    <dgm:cxn modelId="{D6F397BB-CC81-45A4-944D-3138DBBD1348}" type="presOf" srcId="{FB68AB7A-338D-480D-ACC5-B02BF0CAE16A}" destId="{807B8E1F-BCD0-4015-B10A-72F092037344}" srcOrd="1" destOrd="0" presId="urn:microsoft.com/office/officeart/2005/8/layout/vProcess5"/>
    <dgm:cxn modelId="{3F1D18BD-013D-48F3-9946-2C5F06A484D6}" type="presOf" srcId="{77BEE8A3-2B68-4ADD-B540-FC3E95DB9037}" destId="{F967403A-4414-4DB0-9DA8-07E9DB274830}" srcOrd="0" destOrd="0" presId="urn:microsoft.com/office/officeart/2005/8/layout/vProcess5"/>
    <dgm:cxn modelId="{C176CFC7-33BF-4D3E-AC26-1CBF45206C4E}" type="presOf" srcId="{FB68AB7A-338D-480D-ACC5-B02BF0CAE16A}" destId="{AE01B4FC-3FAA-43F9-96D3-3B9722977016}" srcOrd="0" destOrd="0" presId="urn:microsoft.com/office/officeart/2005/8/layout/vProcess5"/>
    <dgm:cxn modelId="{C30ECFCA-54E9-45D1-8C3F-5D4076579D70}" type="presOf" srcId="{3B44CA02-2D4B-4B05-A0A5-7C260233EC6F}" destId="{13A9908A-D7A7-4AD1-8E78-238301B77C81}" srcOrd="1" destOrd="0" presId="urn:microsoft.com/office/officeart/2005/8/layout/vProcess5"/>
    <dgm:cxn modelId="{64AF0CCD-E21B-4F13-9E0C-978279ED0674}" type="presOf" srcId="{74AAD27B-EE60-49B3-ABF4-B6909BA0271C}" destId="{B92FA319-FD8F-4DAF-B5C1-0A8411327F3E}" srcOrd="0" destOrd="0" presId="urn:microsoft.com/office/officeart/2005/8/layout/vProcess5"/>
    <dgm:cxn modelId="{037DF1DD-667D-42C7-B7BF-DB8B6919F626}" srcId="{A5B8ADC1-6E13-4F71-A9EB-8C9C26E147E4}" destId="{3B44CA02-2D4B-4B05-A0A5-7C260233EC6F}" srcOrd="3" destOrd="0" parTransId="{56296413-ED79-4B34-B27B-FC840B4FBF29}" sibTransId="{3AAB7D91-77E6-4F7F-B369-9A9C72D8E603}"/>
    <dgm:cxn modelId="{78272BE9-12CA-466E-BE01-31CCFFBCACA8}" type="presOf" srcId="{401B044F-6DBA-4B76-A935-08895CDC1F82}" destId="{253870EA-5FA4-41FF-B098-CDBD4AAE2F05}" srcOrd="1" destOrd="0" presId="urn:microsoft.com/office/officeart/2005/8/layout/vProcess5"/>
    <dgm:cxn modelId="{A11E20EC-BD25-4F66-9CAA-586B4CC62627}" srcId="{A5B8ADC1-6E13-4F71-A9EB-8C9C26E147E4}" destId="{FB68AB7A-338D-480D-ACC5-B02BF0CAE16A}" srcOrd="2" destOrd="0" parTransId="{1AA1D0B4-99B8-473C-AF4E-B968E800D7A2}" sibTransId="{77BEE8A3-2B68-4ADD-B540-FC3E95DB9037}"/>
    <dgm:cxn modelId="{4ED4F37B-6919-4A55-8F4D-748FD59FE622}" type="presParOf" srcId="{A8E7418B-E722-4893-A6E2-BBB7AAE55954}" destId="{18E2907E-4C33-4CBF-ADDC-48A8E07442FF}" srcOrd="0" destOrd="0" presId="urn:microsoft.com/office/officeart/2005/8/layout/vProcess5"/>
    <dgm:cxn modelId="{70C54A1F-CAC5-4F2E-9BCC-2E86D4DEE47C}" type="presParOf" srcId="{A8E7418B-E722-4893-A6E2-BBB7AAE55954}" destId="{9D157E73-1889-4C0F-B9B3-C9386558AAEB}" srcOrd="1" destOrd="0" presId="urn:microsoft.com/office/officeart/2005/8/layout/vProcess5"/>
    <dgm:cxn modelId="{61F9257E-7503-4AD7-AF03-EDE1B1DB9C5E}" type="presParOf" srcId="{A8E7418B-E722-4893-A6E2-BBB7AAE55954}" destId="{B92FA319-FD8F-4DAF-B5C1-0A8411327F3E}" srcOrd="2" destOrd="0" presId="urn:microsoft.com/office/officeart/2005/8/layout/vProcess5"/>
    <dgm:cxn modelId="{B90E6AAB-6714-4D3E-B31C-396ECE3D26DD}" type="presParOf" srcId="{A8E7418B-E722-4893-A6E2-BBB7AAE55954}" destId="{AE01B4FC-3FAA-43F9-96D3-3B9722977016}" srcOrd="3" destOrd="0" presId="urn:microsoft.com/office/officeart/2005/8/layout/vProcess5"/>
    <dgm:cxn modelId="{CA375A40-538A-4EF4-820E-3B58B6E96B39}" type="presParOf" srcId="{A8E7418B-E722-4893-A6E2-BBB7AAE55954}" destId="{4B1E01E9-2AD6-4ADC-A088-DA17CBEECCB1}" srcOrd="4" destOrd="0" presId="urn:microsoft.com/office/officeart/2005/8/layout/vProcess5"/>
    <dgm:cxn modelId="{0A1FDAC6-933E-4EE0-BFCB-1302796171D7}" type="presParOf" srcId="{A8E7418B-E722-4893-A6E2-BBB7AAE55954}" destId="{79658A32-1F3E-4E3B-A696-63E4511927B8}" srcOrd="5" destOrd="0" presId="urn:microsoft.com/office/officeart/2005/8/layout/vProcess5"/>
    <dgm:cxn modelId="{9122D669-0D19-4F11-9FA5-B5CB95E549A4}" type="presParOf" srcId="{A8E7418B-E722-4893-A6E2-BBB7AAE55954}" destId="{D29C3D5D-103A-4A0B-92A6-057B0C7211BF}" srcOrd="6" destOrd="0" presId="urn:microsoft.com/office/officeart/2005/8/layout/vProcess5"/>
    <dgm:cxn modelId="{1BB6ADA3-E33E-4E99-9E15-2E5E03547E55}" type="presParOf" srcId="{A8E7418B-E722-4893-A6E2-BBB7AAE55954}" destId="{F967403A-4414-4DB0-9DA8-07E9DB274830}" srcOrd="7" destOrd="0" presId="urn:microsoft.com/office/officeart/2005/8/layout/vProcess5"/>
    <dgm:cxn modelId="{E1C27CC6-2E9F-430E-B9E4-6E51189D0378}" type="presParOf" srcId="{A8E7418B-E722-4893-A6E2-BBB7AAE55954}" destId="{253870EA-5FA4-41FF-B098-CDBD4AAE2F05}" srcOrd="8" destOrd="0" presId="urn:microsoft.com/office/officeart/2005/8/layout/vProcess5"/>
    <dgm:cxn modelId="{DBFA40B6-E8F2-492E-8686-0EB05DCB6265}" type="presParOf" srcId="{A8E7418B-E722-4893-A6E2-BBB7AAE55954}" destId="{657D2A70-EEAD-42E9-ABDC-C644E11BEFA4}" srcOrd="9" destOrd="0" presId="urn:microsoft.com/office/officeart/2005/8/layout/vProcess5"/>
    <dgm:cxn modelId="{C9AF1598-1DDE-4630-B3FA-8997AF7D2096}" type="presParOf" srcId="{A8E7418B-E722-4893-A6E2-BBB7AAE55954}" destId="{807B8E1F-BCD0-4015-B10A-72F092037344}" srcOrd="10" destOrd="0" presId="urn:microsoft.com/office/officeart/2005/8/layout/vProcess5"/>
    <dgm:cxn modelId="{EF74B184-2882-4686-B4BD-1470249CA6AE}" type="presParOf" srcId="{A8E7418B-E722-4893-A6E2-BBB7AAE55954}" destId="{13A9908A-D7A7-4AD1-8E78-238301B77C8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22F01A-E420-4E31-BB5E-0135D274CD07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D35CDF-4E9E-4EB9-8EE6-E5D564A19C89}">
      <dgm:prSet/>
      <dgm:spPr/>
      <dgm:t>
        <a:bodyPr/>
        <a:lstStyle/>
        <a:p>
          <a:r>
            <a:rPr lang="en-GB"/>
            <a:t>. </a:t>
          </a:r>
          <a:r>
            <a:rPr lang="en-US"/>
            <a:t>It serves as a reminder of the terrible consequences of war, and is a place of reflection and contemplation.</a:t>
          </a:r>
        </a:p>
      </dgm:t>
    </dgm:pt>
    <dgm:pt modelId="{38D51B8C-7CD7-4890-96FD-945D93C17014}" type="parTrans" cxnId="{B202F100-B831-4398-A9B5-9055302C3E58}">
      <dgm:prSet/>
      <dgm:spPr/>
      <dgm:t>
        <a:bodyPr/>
        <a:lstStyle/>
        <a:p>
          <a:endParaRPr lang="en-US"/>
        </a:p>
      </dgm:t>
    </dgm:pt>
    <dgm:pt modelId="{2B0BF863-02F3-4773-A6E7-889847748ED2}" type="sibTrans" cxnId="{B202F100-B831-4398-A9B5-9055302C3E58}">
      <dgm:prSet/>
      <dgm:spPr/>
      <dgm:t>
        <a:bodyPr/>
        <a:lstStyle/>
        <a:p>
          <a:endParaRPr lang="en-US"/>
        </a:p>
      </dgm:t>
    </dgm:pt>
    <dgm:pt modelId="{49927280-B9AB-41E0-B5C1-112DB04DB8DE}">
      <dgm:prSet/>
      <dgm:spPr/>
      <dgm:t>
        <a:bodyPr/>
        <a:lstStyle/>
        <a:p>
          <a:r>
            <a:rPr lang="en-US"/>
            <a:t>. The park is also a place of hope and reconciliation.</a:t>
          </a:r>
        </a:p>
      </dgm:t>
    </dgm:pt>
    <dgm:pt modelId="{B69253EB-B335-46E4-90CE-71466766E716}" type="parTrans" cxnId="{7E8BB615-0908-4762-9A4C-033CEDDA4204}">
      <dgm:prSet/>
      <dgm:spPr/>
      <dgm:t>
        <a:bodyPr/>
        <a:lstStyle/>
        <a:p>
          <a:endParaRPr lang="en-US"/>
        </a:p>
      </dgm:t>
    </dgm:pt>
    <dgm:pt modelId="{22CAD82A-FD89-4212-8A12-C15F7C8FB343}" type="sibTrans" cxnId="{7E8BB615-0908-4762-9A4C-033CEDDA4204}">
      <dgm:prSet/>
      <dgm:spPr/>
      <dgm:t>
        <a:bodyPr/>
        <a:lstStyle/>
        <a:p>
          <a:endParaRPr lang="en-US"/>
        </a:p>
      </dgm:t>
    </dgm:pt>
    <dgm:pt modelId="{0739AE15-C108-4518-8FD0-9BC5051B7F0D}">
      <dgm:prSet/>
      <dgm:spPr/>
      <dgm:t>
        <a:bodyPr/>
        <a:lstStyle/>
        <a:p>
          <a:r>
            <a:rPr lang="en-US"/>
            <a:t>. It also serves as an education vacuum for people looking to learn more about the site.</a:t>
          </a:r>
        </a:p>
      </dgm:t>
    </dgm:pt>
    <dgm:pt modelId="{E14D1A57-E88D-46B6-9556-0579150962FA}" type="parTrans" cxnId="{B7B102EC-3AA8-4086-8F95-23B236E7C333}">
      <dgm:prSet/>
      <dgm:spPr/>
      <dgm:t>
        <a:bodyPr/>
        <a:lstStyle/>
        <a:p>
          <a:endParaRPr lang="en-US"/>
        </a:p>
      </dgm:t>
    </dgm:pt>
    <dgm:pt modelId="{56337596-9B58-4C3B-870A-9840D7F4CAE1}" type="sibTrans" cxnId="{B7B102EC-3AA8-4086-8F95-23B236E7C333}">
      <dgm:prSet/>
      <dgm:spPr/>
      <dgm:t>
        <a:bodyPr/>
        <a:lstStyle/>
        <a:p>
          <a:endParaRPr lang="en-US"/>
        </a:p>
      </dgm:t>
    </dgm:pt>
    <dgm:pt modelId="{A6F31611-A1C9-4874-8CED-855134838709}" type="pres">
      <dgm:prSet presAssocID="{B222F01A-E420-4E31-BB5E-0135D274CD07}" presName="Name0" presStyleCnt="0">
        <dgm:presLayoutVars>
          <dgm:dir/>
          <dgm:animLvl val="lvl"/>
          <dgm:resizeHandles val="exact"/>
        </dgm:presLayoutVars>
      </dgm:prSet>
      <dgm:spPr/>
    </dgm:pt>
    <dgm:pt modelId="{F19ED967-082E-42A0-8148-F7D214A0DA2C}" type="pres">
      <dgm:prSet presAssocID="{0739AE15-C108-4518-8FD0-9BC5051B7F0D}" presName="boxAndChildren" presStyleCnt="0"/>
      <dgm:spPr/>
    </dgm:pt>
    <dgm:pt modelId="{578378A1-459D-4CF9-8FD3-B67AB66E2DC2}" type="pres">
      <dgm:prSet presAssocID="{0739AE15-C108-4518-8FD0-9BC5051B7F0D}" presName="parentTextBox" presStyleLbl="node1" presStyleIdx="0" presStyleCnt="3"/>
      <dgm:spPr/>
    </dgm:pt>
    <dgm:pt modelId="{8A53B3AC-8E7B-43C4-A3E2-7F8191602EED}" type="pres">
      <dgm:prSet presAssocID="{22CAD82A-FD89-4212-8A12-C15F7C8FB343}" presName="sp" presStyleCnt="0"/>
      <dgm:spPr/>
    </dgm:pt>
    <dgm:pt modelId="{5F4365FC-B085-48DF-A39A-0F142987DFCE}" type="pres">
      <dgm:prSet presAssocID="{49927280-B9AB-41E0-B5C1-112DB04DB8DE}" presName="arrowAndChildren" presStyleCnt="0"/>
      <dgm:spPr/>
    </dgm:pt>
    <dgm:pt modelId="{79358018-142F-4F93-B790-1D5E3491754F}" type="pres">
      <dgm:prSet presAssocID="{49927280-B9AB-41E0-B5C1-112DB04DB8DE}" presName="parentTextArrow" presStyleLbl="node1" presStyleIdx="1" presStyleCnt="3"/>
      <dgm:spPr/>
    </dgm:pt>
    <dgm:pt modelId="{8706B74F-8D11-4FF2-874D-21B505636E98}" type="pres">
      <dgm:prSet presAssocID="{2B0BF863-02F3-4773-A6E7-889847748ED2}" presName="sp" presStyleCnt="0"/>
      <dgm:spPr/>
    </dgm:pt>
    <dgm:pt modelId="{C1CD8083-23D2-4F19-BFD7-9FB80D58D153}" type="pres">
      <dgm:prSet presAssocID="{ADD35CDF-4E9E-4EB9-8EE6-E5D564A19C89}" presName="arrowAndChildren" presStyleCnt="0"/>
      <dgm:spPr/>
    </dgm:pt>
    <dgm:pt modelId="{99A140AA-5AB6-41D0-A6DC-E5E1DE5E2276}" type="pres">
      <dgm:prSet presAssocID="{ADD35CDF-4E9E-4EB9-8EE6-E5D564A19C89}" presName="parentTextArrow" presStyleLbl="node1" presStyleIdx="2" presStyleCnt="3"/>
      <dgm:spPr/>
    </dgm:pt>
  </dgm:ptLst>
  <dgm:cxnLst>
    <dgm:cxn modelId="{B202F100-B831-4398-A9B5-9055302C3E58}" srcId="{B222F01A-E420-4E31-BB5E-0135D274CD07}" destId="{ADD35CDF-4E9E-4EB9-8EE6-E5D564A19C89}" srcOrd="0" destOrd="0" parTransId="{38D51B8C-7CD7-4890-96FD-945D93C17014}" sibTransId="{2B0BF863-02F3-4773-A6E7-889847748ED2}"/>
    <dgm:cxn modelId="{7E8BB615-0908-4762-9A4C-033CEDDA4204}" srcId="{B222F01A-E420-4E31-BB5E-0135D274CD07}" destId="{49927280-B9AB-41E0-B5C1-112DB04DB8DE}" srcOrd="1" destOrd="0" parTransId="{B69253EB-B335-46E4-90CE-71466766E716}" sibTransId="{22CAD82A-FD89-4212-8A12-C15F7C8FB343}"/>
    <dgm:cxn modelId="{1AFE2479-329E-48D8-BE9C-AFCE00BAC095}" type="presOf" srcId="{B222F01A-E420-4E31-BB5E-0135D274CD07}" destId="{A6F31611-A1C9-4874-8CED-855134838709}" srcOrd="0" destOrd="0" presId="urn:microsoft.com/office/officeart/2005/8/layout/process4"/>
    <dgm:cxn modelId="{75B50281-890B-4EE9-B78B-AEBF3ECC49AA}" type="presOf" srcId="{0739AE15-C108-4518-8FD0-9BC5051B7F0D}" destId="{578378A1-459D-4CF9-8FD3-B67AB66E2DC2}" srcOrd="0" destOrd="0" presId="urn:microsoft.com/office/officeart/2005/8/layout/process4"/>
    <dgm:cxn modelId="{D3F0EA8C-5D1E-411D-B0EE-7D87A5F9429F}" type="presOf" srcId="{ADD35CDF-4E9E-4EB9-8EE6-E5D564A19C89}" destId="{99A140AA-5AB6-41D0-A6DC-E5E1DE5E2276}" srcOrd="0" destOrd="0" presId="urn:microsoft.com/office/officeart/2005/8/layout/process4"/>
    <dgm:cxn modelId="{012577A3-0EF9-4704-B0F7-DCC97C48948A}" type="presOf" srcId="{49927280-B9AB-41E0-B5C1-112DB04DB8DE}" destId="{79358018-142F-4F93-B790-1D5E3491754F}" srcOrd="0" destOrd="0" presId="urn:microsoft.com/office/officeart/2005/8/layout/process4"/>
    <dgm:cxn modelId="{B7B102EC-3AA8-4086-8F95-23B236E7C333}" srcId="{B222F01A-E420-4E31-BB5E-0135D274CD07}" destId="{0739AE15-C108-4518-8FD0-9BC5051B7F0D}" srcOrd="2" destOrd="0" parTransId="{E14D1A57-E88D-46B6-9556-0579150962FA}" sibTransId="{56337596-9B58-4C3B-870A-9840D7F4CAE1}"/>
    <dgm:cxn modelId="{5A9B30F2-5CC5-49FD-89D4-B90CA0F43C76}" type="presParOf" srcId="{A6F31611-A1C9-4874-8CED-855134838709}" destId="{F19ED967-082E-42A0-8148-F7D214A0DA2C}" srcOrd="0" destOrd="0" presId="urn:microsoft.com/office/officeart/2005/8/layout/process4"/>
    <dgm:cxn modelId="{EDFF82D4-3F7A-4F6B-9612-BF1481A3477D}" type="presParOf" srcId="{F19ED967-082E-42A0-8148-F7D214A0DA2C}" destId="{578378A1-459D-4CF9-8FD3-B67AB66E2DC2}" srcOrd="0" destOrd="0" presId="urn:microsoft.com/office/officeart/2005/8/layout/process4"/>
    <dgm:cxn modelId="{3737E6AC-F84F-410B-9DCB-A99D483F745C}" type="presParOf" srcId="{A6F31611-A1C9-4874-8CED-855134838709}" destId="{8A53B3AC-8E7B-43C4-A3E2-7F8191602EED}" srcOrd="1" destOrd="0" presId="urn:microsoft.com/office/officeart/2005/8/layout/process4"/>
    <dgm:cxn modelId="{F6D78704-E56A-45D4-A53F-B917221A70BA}" type="presParOf" srcId="{A6F31611-A1C9-4874-8CED-855134838709}" destId="{5F4365FC-B085-48DF-A39A-0F142987DFCE}" srcOrd="2" destOrd="0" presId="urn:microsoft.com/office/officeart/2005/8/layout/process4"/>
    <dgm:cxn modelId="{E82A7A96-0518-46BC-B021-E0B202D6C8A0}" type="presParOf" srcId="{5F4365FC-B085-48DF-A39A-0F142987DFCE}" destId="{79358018-142F-4F93-B790-1D5E3491754F}" srcOrd="0" destOrd="0" presId="urn:microsoft.com/office/officeart/2005/8/layout/process4"/>
    <dgm:cxn modelId="{AA70C7D9-3B8F-418B-B8C6-CB8F576A1107}" type="presParOf" srcId="{A6F31611-A1C9-4874-8CED-855134838709}" destId="{8706B74F-8D11-4FF2-874D-21B505636E98}" srcOrd="3" destOrd="0" presId="urn:microsoft.com/office/officeart/2005/8/layout/process4"/>
    <dgm:cxn modelId="{A259D2CC-38CF-4BC6-BE19-4C3E4E8A56A3}" type="presParOf" srcId="{A6F31611-A1C9-4874-8CED-855134838709}" destId="{C1CD8083-23D2-4F19-BFD7-9FB80D58D153}" srcOrd="4" destOrd="0" presId="urn:microsoft.com/office/officeart/2005/8/layout/process4"/>
    <dgm:cxn modelId="{5CA5D8B8-A677-4BDA-9D40-320191839E95}" type="presParOf" srcId="{C1CD8083-23D2-4F19-BFD7-9FB80D58D153}" destId="{99A140AA-5AB6-41D0-A6DC-E5E1DE5E227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CECD36-6C39-4F67-8BCC-2BA9413DF75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D3310A-CBE9-43C6-A395-275CFAD8FCD8}">
      <dgm:prSet/>
      <dgm:spPr/>
      <dgm:t>
        <a:bodyPr/>
        <a:lstStyle/>
        <a:p>
          <a:r>
            <a:rPr lang="en-GB"/>
            <a:t>Hiroshima Memorial Park is unique in its purpose and scale. </a:t>
          </a:r>
          <a:endParaRPr lang="en-US"/>
        </a:p>
      </dgm:t>
    </dgm:pt>
    <dgm:pt modelId="{E25E3A0A-D9C7-4324-A740-69046A2DF520}" type="parTrans" cxnId="{A828CF04-8FA2-4326-B967-FB211655F13C}">
      <dgm:prSet/>
      <dgm:spPr/>
      <dgm:t>
        <a:bodyPr/>
        <a:lstStyle/>
        <a:p>
          <a:endParaRPr lang="en-US"/>
        </a:p>
      </dgm:t>
    </dgm:pt>
    <dgm:pt modelId="{D6CD949F-2D78-4B77-A65E-6BFC86001504}" type="sibTrans" cxnId="{A828CF04-8FA2-4326-B967-FB211655F13C}">
      <dgm:prSet/>
      <dgm:spPr/>
      <dgm:t>
        <a:bodyPr/>
        <a:lstStyle/>
        <a:p>
          <a:endParaRPr lang="en-US"/>
        </a:p>
      </dgm:t>
    </dgm:pt>
    <dgm:pt modelId="{A4A36247-F5CC-4F4F-8E26-0730B6BA75A7}">
      <dgm:prSet/>
      <dgm:spPr/>
      <dgm:t>
        <a:bodyPr/>
        <a:lstStyle/>
        <a:p>
          <a:r>
            <a:rPr lang="en-GB"/>
            <a:t>It is one of the few memorials dedicated to the victims of an atomic bombing, and it stands as a reminder of the devastating consequences of war.</a:t>
          </a:r>
          <a:endParaRPr lang="en-US"/>
        </a:p>
      </dgm:t>
    </dgm:pt>
    <dgm:pt modelId="{C2770F32-714C-44F3-96AA-773B4EAE2C45}" type="parTrans" cxnId="{7F3876D5-4AEF-48E9-9029-E91D82D83CFC}">
      <dgm:prSet/>
      <dgm:spPr/>
      <dgm:t>
        <a:bodyPr/>
        <a:lstStyle/>
        <a:p>
          <a:endParaRPr lang="en-US"/>
        </a:p>
      </dgm:t>
    </dgm:pt>
    <dgm:pt modelId="{8A2C8577-BDC2-439A-93E2-751D646EAB75}" type="sibTrans" cxnId="{7F3876D5-4AEF-48E9-9029-E91D82D83CFC}">
      <dgm:prSet/>
      <dgm:spPr/>
      <dgm:t>
        <a:bodyPr/>
        <a:lstStyle/>
        <a:p>
          <a:endParaRPr lang="en-US"/>
        </a:p>
      </dgm:t>
    </dgm:pt>
    <dgm:pt modelId="{71C7B8BC-F00A-4098-A5C7-E4345197757C}">
      <dgm:prSet/>
      <dgm:spPr/>
      <dgm:t>
        <a:bodyPr/>
        <a:lstStyle/>
        <a:p>
          <a:r>
            <a:rPr lang="en-GB"/>
            <a:t>It is one of the largest memorials in the world, and it serves as a reminder of the need for peace and understanding</a:t>
          </a:r>
          <a:endParaRPr lang="en-US"/>
        </a:p>
      </dgm:t>
    </dgm:pt>
    <dgm:pt modelId="{F77213C4-33CA-46C7-8ACD-776E52C906DC}" type="parTrans" cxnId="{37FD24C1-F3C4-4E55-9EAC-A39D538EE3A1}">
      <dgm:prSet/>
      <dgm:spPr/>
      <dgm:t>
        <a:bodyPr/>
        <a:lstStyle/>
        <a:p>
          <a:endParaRPr lang="en-US"/>
        </a:p>
      </dgm:t>
    </dgm:pt>
    <dgm:pt modelId="{96E0DD59-AEE6-4C1D-AE38-808242266788}" type="sibTrans" cxnId="{37FD24C1-F3C4-4E55-9EAC-A39D538EE3A1}">
      <dgm:prSet/>
      <dgm:spPr/>
      <dgm:t>
        <a:bodyPr/>
        <a:lstStyle/>
        <a:p>
          <a:endParaRPr lang="en-US"/>
        </a:p>
      </dgm:t>
    </dgm:pt>
    <dgm:pt modelId="{D98B966B-091C-4AAE-BFDE-0C4C2470CB26}" type="pres">
      <dgm:prSet presAssocID="{41CECD36-6C39-4F67-8BCC-2BA9413DF751}" presName="linear" presStyleCnt="0">
        <dgm:presLayoutVars>
          <dgm:animLvl val="lvl"/>
          <dgm:resizeHandles val="exact"/>
        </dgm:presLayoutVars>
      </dgm:prSet>
      <dgm:spPr/>
    </dgm:pt>
    <dgm:pt modelId="{3CD97559-4EA8-4BB0-A80A-6065BCB8BF5F}" type="pres">
      <dgm:prSet presAssocID="{66D3310A-CBE9-43C6-A395-275CFAD8FCD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5EB097-4D2A-4616-8563-212C73B4B515}" type="pres">
      <dgm:prSet presAssocID="{D6CD949F-2D78-4B77-A65E-6BFC86001504}" presName="spacer" presStyleCnt="0"/>
      <dgm:spPr/>
    </dgm:pt>
    <dgm:pt modelId="{2D44682F-3ADC-4714-B16A-B96B172BE178}" type="pres">
      <dgm:prSet presAssocID="{A4A36247-F5CC-4F4F-8E26-0730B6BA75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B95B31A-F4EA-4F95-8C8C-7C6691A3A55A}" type="pres">
      <dgm:prSet presAssocID="{8A2C8577-BDC2-439A-93E2-751D646EAB75}" presName="spacer" presStyleCnt="0"/>
      <dgm:spPr/>
    </dgm:pt>
    <dgm:pt modelId="{9E0CD304-F8DB-4E97-B7DE-59DDF57038B5}" type="pres">
      <dgm:prSet presAssocID="{71C7B8BC-F00A-4098-A5C7-E4345197757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828CF04-8FA2-4326-B967-FB211655F13C}" srcId="{41CECD36-6C39-4F67-8BCC-2BA9413DF751}" destId="{66D3310A-CBE9-43C6-A395-275CFAD8FCD8}" srcOrd="0" destOrd="0" parTransId="{E25E3A0A-D9C7-4324-A740-69046A2DF520}" sibTransId="{D6CD949F-2D78-4B77-A65E-6BFC86001504}"/>
    <dgm:cxn modelId="{5D215116-0032-423A-B8F6-F98CF44CCF3E}" type="presOf" srcId="{71C7B8BC-F00A-4098-A5C7-E4345197757C}" destId="{9E0CD304-F8DB-4E97-B7DE-59DDF57038B5}" srcOrd="0" destOrd="0" presId="urn:microsoft.com/office/officeart/2005/8/layout/vList2"/>
    <dgm:cxn modelId="{9CE10221-88F2-4BC6-A686-7DD4CE52C22B}" type="presOf" srcId="{41CECD36-6C39-4F67-8BCC-2BA9413DF751}" destId="{D98B966B-091C-4AAE-BFDE-0C4C2470CB26}" srcOrd="0" destOrd="0" presId="urn:microsoft.com/office/officeart/2005/8/layout/vList2"/>
    <dgm:cxn modelId="{D91CBB42-B4EB-4B35-B3E2-4B0589E0FBD0}" type="presOf" srcId="{A4A36247-F5CC-4F4F-8E26-0730B6BA75A7}" destId="{2D44682F-3ADC-4714-B16A-B96B172BE178}" srcOrd="0" destOrd="0" presId="urn:microsoft.com/office/officeart/2005/8/layout/vList2"/>
    <dgm:cxn modelId="{37FD24C1-F3C4-4E55-9EAC-A39D538EE3A1}" srcId="{41CECD36-6C39-4F67-8BCC-2BA9413DF751}" destId="{71C7B8BC-F00A-4098-A5C7-E4345197757C}" srcOrd="2" destOrd="0" parTransId="{F77213C4-33CA-46C7-8ACD-776E52C906DC}" sibTransId="{96E0DD59-AEE6-4C1D-AE38-808242266788}"/>
    <dgm:cxn modelId="{7F3876D5-4AEF-48E9-9029-E91D82D83CFC}" srcId="{41CECD36-6C39-4F67-8BCC-2BA9413DF751}" destId="{A4A36247-F5CC-4F4F-8E26-0730B6BA75A7}" srcOrd="1" destOrd="0" parTransId="{C2770F32-714C-44F3-96AA-773B4EAE2C45}" sibTransId="{8A2C8577-BDC2-439A-93E2-751D646EAB75}"/>
    <dgm:cxn modelId="{CB91FDE6-1EA5-46C6-8524-17AEF38FF8B4}" type="presOf" srcId="{66D3310A-CBE9-43C6-A395-275CFAD8FCD8}" destId="{3CD97559-4EA8-4BB0-A80A-6065BCB8BF5F}" srcOrd="0" destOrd="0" presId="urn:microsoft.com/office/officeart/2005/8/layout/vList2"/>
    <dgm:cxn modelId="{2C231AF3-2BB9-4908-B280-56F5068CE3D4}" type="presParOf" srcId="{D98B966B-091C-4AAE-BFDE-0C4C2470CB26}" destId="{3CD97559-4EA8-4BB0-A80A-6065BCB8BF5F}" srcOrd="0" destOrd="0" presId="urn:microsoft.com/office/officeart/2005/8/layout/vList2"/>
    <dgm:cxn modelId="{7D32451C-B567-4F51-91EF-ACE2DACE3DD6}" type="presParOf" srcId="{D98B966B-091C-4AAE-BFDE-0C4C2470CB26}" destId="{F75EB097-4D2A-4616-8563-212C73B4B515}" srcOrd="1" destOrd="0" presId="urn:microsoft.com/office/officeart/2005/8/layout/vList2"/>
    <dgm:cxn modelId="{9E8849A3-2538-4834-9E90-9EF29CFAA675}" type="presParOf" srcId="{D98B966B-091C-4AAE-BFDE-0C4C2470CB26}" destId="{2D44682F-3ADC-4714-B16A-B96B172BE178}" srcOrd="2" destOrd="0" presId="urn:microsoft.com/office/officeart/2005/8/layout/vList2"/>
    <dgm:cxn modelId="{AF291379-BC7B-4076-B5F6-3BF6B44EA79F}" type="presParOf" srcId="{D98B966B-091C-4AAE-BFDE-0C4C2470CB26}" destId="{8B95B31A-F4EA-4F95-8C8C-7C6691A3A55A}" srcOrd="3" destOrd="0" presId="urn:microsoft.com/office/officeart/2005/8/layout/vList2"/>
    <dgm:cxn modelId="{844A228B-0A37-4E15-BA89-6D7BD482AEC4}" type="presParOf" srcId="{D98B966B-091C-4AAE-BFDE-0C4C2470CB26}" destId="{9E0CD304-F8DB-4E97-B7DE-59DDF57038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110D10-1068-4AD6-BA33-CD0A2A6C18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9E39C34-8C98-48DC-809F-774C377D85CA}">
      <dgm:prSet/>
      <dgm:spPr/>
      <dgm:t>
        <a:bodyPr/>
        <a:lstStyle/>
        <a:p>
          <a:r>
            <a:rPr lang="en-US"/>
            <a:t>The Hiroshima peace memorial was the only building left standing after the atomic bomb dropped, and it still stands today.</a:t>
          </a:r>
        </a:p>
      </dgm:t>
    </dgm:pt>
    <dgm:pt modelId="{9353F25E-5C87-41FA-8C22-8266387F4076}" type="parTrans" cxnId="{46895656-838D-403F-9677-ED0A1C333362}">
      <dgm:prSet/>
      <dgm:spPr/>
      <dgm:t>
        <a:bodyPr/>
        <a:lstStyle/>
        <a:p>
          <a:endParaRPr lang="en-US"/>
        </a:p>
      </dgm:t>
    </dgm:pt>
    <dgm:pt modelId="{18EA4404-DB4C-4BF7-8192-CA7CBD847AD3}" type="sibTrans" cxnId="{46895656-838D-403F-9677-ED0A1C333362}">
      <dgm:prSet/>
      <dgm:spPr/>
      <dgm:t>
        <a:bodyPr/>
        <a:lstStyle/>
        <a:p>
          <a:endParaRPr lang="en-US"/>
        </a:p>
      </dgm:t>
    </dgm:pt>
    <dgm:pt modelId="{511D73C3-722B-40C8-9B73-816632E9014B}">
      <dgm:prSet/>
      <dgm:spPr/>
      <dgm:t>
        <a:bodyPr/>
        <a:lstStyle/>
        <a:p>
          <a:r>
            <a:rPr lang="en-US"/>
            <a:t>The property is observed by tourists from outside of fences</a:t>
          </a:r>
        </a:p>
      </dgm:t>
    </dgm:pt>
    <dgm:pt modelId="{C4BB92C0-65D2-4811-8DF5-A18DEB3C9A96}" type="parTrans" cxnId="{03C9348D-13D2-4AF9-B544-8B4DFA02CE07}">
      <dgm:prSet/>
      <dgm:spPr/>
      <dgm:t>
        <a:bodyPr/>
        <a:lstStyle/>
        <a:p>
          <a:endParaRPr lang="en-US"/>
        </a:p>
      </dgm:t>
    </dgm:pt>
    <dgm:pt modelId="{98BEA8E7-3D7E-401C-A8BF-C6C8F1258200}" type="sibTrans" cxnId="{03C9348D-13D2-4AF9-B544-8B4DFA02CE07}">
      <dgm:prSet/>
      <dgm:spPr/>
      <dgm:t>
        <a:bodyPr/>
        <a:lstStyle/>
        <a:p>
          <a:endParaRPr lang="en-US"/>
        </a:p>
      </dgm:t>
    </dgm:pt>
    <dgm:pt modelId="{46A5DF24-4440-49E3-95AD-759BF08BEDE7}">
      <dgm:prSet/>
      <dgm:spPr/>
      <dgm:t>
        <a:bodyPr/>
        <a:lstStyle/>
        <a:p>
          <a:r>
            <a:rPr lang="en-US"/>
            <a:t>It was </a:t>
          </a:r>
          <a:r>
            <a:rPr lang="en-US" b="0" i="0"/>
            <a:t>designated as a historic site under Japanese 1950 Law for the Protection of Cultural Properties.</a:t>
          </a:r>
          <a:endParaRPr lang="en-US"/>
        </a:p>
      </dgm:t>
    </dgm:pt>
    <dgm:pt modelId="{9E56821A-1B87-48F7-985D-D5DD722733AB}" type="parTrans" cxnId="{1DF0DB99-68C9-4487-8962-9A8075C41AD0}">
      <dgm:prSet/>
      <dgm:spPr/>
      <dgm:t>
        <a:bodyPr/>
        <a:lstStyle/>
        <a:p>
          <a:endParaRPr lang="en-US"/>
        </a:p>
      </dgm:t>
    </dgm:pt>
    <dgm:pt modelId="{DBCEC7D0-645E-4E78-A9DF-D31695B374D9}" type="sibTrans" cxnId="{1DF0DB99-68C9-4487-8962-9A8075C41AD0}">
      <dgm:prSet/>
      <dgm:spPr/>
      <dgm:t>
        <a:bodyPr/>
        <a:lstStyle/>
        <a:p>
          <a:endParaRPr lang="en-US"/>
        </a:p>
      </dgm:t>
    </dgm:pt>
    <dgm:pt modelId="{EF05D1B7-4388-474D-9DAA-3C223E07D38F}">
      <dgm:prSet/>
      <dgm:spPr/>
      <dgm:t>
        <a:bodyPr/>
        <a:lstStyle/>
        <a:p>
          <a:r>
            <a:rPr lang="en-US"/>
            <a:t>It is managed by the government</a:t>
          </a:r>
        </a:p>
      </dgm:t>
    </dgm:pt>
    <dgm:pt modelId="{FAFBABA7-27FD-4436-9137-2026828CBD5B}" type="parTrans" cxnId="{6EC317D4-9A7E-4C71-A92E-6D76913290C9}">
      <dgm:prSet/>
      <dgm:spPr/>
      <dgm:t>
        <a:bodyPr/>
        <a:lstStyle/>
        <a:p>
          <a:endParaRPr lang="en-US"/>
        </a:p>
      </dgm:t>
    </dgm:pt>
    <dgm:pt modelId="{F8BF518A-5106-41A8-8F8E-6E7F8A060149}" type="sibTrans" cxnId="{6EC317D4-9A7E-4C71-A92E-6D76913290C9}">
      <dgm:prSet/>
      <dgm:spPr/>
      <dgm:t>
        <a:bodyPr/>
        <a:lstStyle/>
        <a:p>
          <a:endParaRPr lang="en-US"/>
        </a:p>
      </dgm:t>
    </dgm:pt>
    <dgm:pt modelId="{440BC951-6994-48F3-9156-8DF06B660E4C}">
      <dgm:prSet/>
      <dgm:spPr/>
      <dgm:t>
        <a:bodyPr/>
        <a:lstStyle/>
        <a:p>
          <a:r>
            <a:rPr lang="en-US"/>
            <a:t>D</a:t>
          </a:r>
          <a:r>
            <a:rPr lang="en-US" b="0" i="0"/>
            <a:t>aily maintenance is conducted in cooperation with the division in charge of protecting cultural properties</a:t>
          </a:r>
          <a:endParaRPr lang="en-US"/>
        </a:p>
      </dgm:t>
    </dgm:pt>
    <dgm:pt modelId="{4351B87D-434F-4036-8C32-E816C94CD09C}" type="parTrans" cxnId="{B301BC97-D01C-4548-8C8B-EF075A1D1F13}">
      <dgm:prSet/>
      <dgm:spPr/>
      <dgm:t>
        <a:bodyPr/>
        <a:lstStyle/>
        <a:p>
          <a:endParaRPr lang="en-US"/>
        </a:p>
      </dgm:t>
    </dgm:pt>
    <dgm:pt modelId="{D83A5EB5-8D72-4020-8314-6310206BE065}" type="sibTrans" cxnId="{B301BC97-D01C-4548-8C8B-EF075A1D1F13}">
      <dgm:prSet/>
      <dgm:spPr/>
      <dgm:t>
        <a:bodyPr/>
        <a:lstStyle/>
        <a:p>
          <a:endParaRPr lang="en-US"/>
        </a:p>
      </dgm:t>
    </dgm:pt>
    <dgm:pt modelId="{BDA0E075-E2A5-4C1C-84CC-6FF017FA74DA}" type="pres">
      <dgm:prSet presAssocID="{B3110D10-1068-4AD6-BA33-CD0A2A6C18D4}" presName="linear" presStyleCnt="0">
        <dgm:presLayoutVars>
          <dgm:animLvl val="lvl"/>
          <dgm:resizeHandles val="exact"/>
        </dgm:presLayoutVars>
      </dgm:prSet>
      <dgm:spPr/>
    </dgm:pt>
    <dgm:pt modelId="{85773C4F-1D0F-447F-87B7-CC0C355496CF}" type="pres">
      <dgm:prSet presAssocID="{D9E39C34-8C98-48DC-809F-774C377D85C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7A24557-8A4D-43E3-9B25-7BA5F5C81134}" type="pres">
      <dgm:prSet presAssocID="{18EA4404-DB4C-4BF7-8192-CA7CBD847AD3}" presName="spacer" presStyleCnt="0"/>
      <dgm:spPr/>
    </dgm:pt>
    <dgm:pt modelId="{F81B4395-7F2F-4B7E-8E99-EBB401ED9603}" type="pres">
      <dgm:prSet presAssocID="{511D73C3-722B-40C8-9B73-816632E9014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09A583A-E008-42DD-8E70-6F5F957B9D07}" type="pres">
      <dgm:prSet presAssocID="{98BEA8E7-3D7E-401C-A8BF-C6C8F1258200}" presName="spacer" presStyleCnt="0"/>
      <dgm:spPr/>
    </dgm:pt>
    <dgm:pt modelId="{642CF9A0-3DE3-4488-B21E-6B9B73078908}" type="pres">
      <dgm:prSet presAssocID="{46A5DF24-4440-49E3-95AD-759BF08BEDE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6DEBF5C-203C-41EA-8B8A-280781F03DB4}" type="pres">
      <dgm:prSet presAssocID="{DBCEC7D0-645E-4E78-A9DF-D31695B374D9}" presName="spacer" presStyleCnt="0"/>
      <dgm:spPr/>
    </dgm:pt>
    <dgm:pt modelId="{ED88B826-EA28-41D5-84CF-9BF4D6638176}" type="pres">
      <dgm:prSet presAssocID="{EF05D1B7-4388-474D-9DAA-3C223E07D38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10003A3-A58F-46CB-98D6-9B73A7E561A0}" type="pres">
      <dgm:prSet presAssocID="{F8BF518A-5106-41A8-8F8E-6E7F8A060149}" presName="spacer" presStyleCnt="0"/>
      <dgm:spPr/>
    </dgm:pt>
    <dgm:pt modelId="{864BA620-D343-4B09-901C-05DC774C0896}" type="pres">
      <dgm:prSet presAssocID="{440BC951-6994-48F3-9156-8DF06B660E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C59706-7393-4911-ADCB-661E3187E378}" type="presOf" srcId="{D9E39C34-8C98-48DC-809F-774C377D85CA}" destId="{85773C4F-1D0F-447F-87B7-CC0C355496CF}" srcOrd="0" destOrd="0" presId="urn:microsoft.com/office/officeart/2005/8/layout/vList2"/>
    <dgm:cxn modelId="{904F3A07-9DD7-4D5F-8A4A-806DB000A98D}" type="presOf" srcId="{511D73C3-722B-40C8-9B73-816632E9014B}" destId="{F81B4395-7F2F-4B7E-8E99-EBB401ED9603}" srcOrd="0" destOrd="0" presId="urn:microsoft.com/office/officeart/2005/8/layout/vList2"/>
    <dgm:cxn modelId="{061CFC32-A96F-4ACC-BAC2-740533FA6C53}" type="presOf" srcId="{B3110D10-1068-4AD6-BA33-CD0A2A6C18D4}" destId="{BDA0E075-E2A5-4C1C-84CC-6FF017FA74DA}" srcOrd="0" destOrd="0" presId="urn:microsoft.com/office/officeart/2005/8/layout/vList2"/>
    <dgm:cxn modelId="{46895656-838D-403F-9677-ED0A1C333362}" srcId="{B3110D10-1068-4AD6-BA33-CD0A2A6C18D4}" destId="{D9E39C34-8C98-48DC-809F-774C377D85CA}" srcOrd="0" destOrd="0" parTransId="{9353F25E-5C87-41FA-8C22-8266387F4076}" sibTransId="{18EA4404-DB4C-4BF7-8192-CA7CBD847AD3}"/>
    <dgm:cxn modelId="{03C9348D-13D2-4AF9-B544-8B4DFA02CE07}" srcId="{B3110D10-1068-4AD6-BA33-CD0A2A6C18D4}" destId="{511D73C3-722B-40C8-9B73-816632E9014B}" srcOrd="1" destOrd="0" parTransId="{C4BB92C0-65D2-4811-8DF5-A18DEB3C9A96}" sibTransId="{98BEA8E7-3D7E-401C-A8BF-C6C8F1258200}"/>
    <dgm:cxn modelId="{B301BC97-D01C-4548-8C8B-EF075A1D1F13}" srcId="{B3110D10-1068-4AD6-BA33-CD0A2A6C18D4}" destId="{440BC951-6994-48F3-9156-8DF06B660E4C}" srcOrd="4" destOrd="0" parTransId="{4351B87D-434F-4036-8C32-E816C94CD09C}" sibTransId="{D83A5EB5-8D72-4020-8314-6310206BE065}"/>
    <dgm:cxn modelId="{1DF0DB99-68C9-4487-8962-9A8075C41AD0}" srcId="{B3110D10-1068-4AD6-BA33-CD0A2A6C18D4}" destId="{46A5DF24-4440-49E3-95AD-759BF08BEDE7}" srcOrd="2" destOrd="0" parTransId="{9E56821A-1B87-48F7-985D-D5DD722733AB}" sibTransId="{DBCEC7D0-645E-4E78-A9DF-D31695B374D9}"/>
    <dgm:cxn modelId="{501FFAB5-A997-4310-9EE4-33A31E430162}" type="presOf" srcId="{46A5DF24-4440-49E3-95AD-759BF08BEDE7}" destId="{642CF9A0-3DE3-4488-B21E-6B9B73078908}" srcOrd="0" destOrd="0" presId="urn:microsoft.com/office/officeart/2005/8/layout/vList2"/>
    <dgm:cxn modelId="{6EC317D4-9A7E-4C71-A92E-6D76913290C9}" srcId="{B3110D10-1068-4AD6-BA33-CD0A2A6C18D4}" destId="{EF05D1B7-4388-474D-9DAA-3C223E07D38F}" srcOrd="3" destOrd="0" parTransId="{FAFBABA7-27FD-4436-9137-2026828CBD5B}" sibTransId="{F8BF518A-5106-41A8-8F8E-6E7F8A060149}"/>
    <dgm:cxn modelId="{EFADA2D4-0BB3-41BE-A41B-EBE7175A0B4E}" type="presOf" srcId="{EF05D1B7-4388-474D-9DAA-3C223E07D38F}" destId="{ED88B826-EA28-41D5-84CF-9BF4D6638176}" srcOrd="0" destOrd="0" presId="urn:microsoft.com/office/officeart/2005/8/layout/vList2"/>
    <dgm:cxn modelId="{B1DF47FB-FC38-4B1F-9375-787AB44EF735}" type="presOf" srcId="{440BC951-6994-48F3-9156-8DF06B660E4C}" destId="{864BA620-D343-4B09-901C-05DC774C0896}" srcOrd="0" destOrd="0" presId="urn:microsoft.com/office/officeart/2005/8/layout/vList2"/>
    <dgm:cxn modelId="{786A4B87-6D8F-43D4-914A-BA2446C91B00}" type="presParOf" srcId="{BDA0E075-E2A5-4C1C-84CC-6FF017FA74DA}" destId="{85773C4F-1D0F-447F-87B7-CC0C355496CF}" srcOrd="0" destOrd="0" presId="urn:microsoft.com/office/officeart/2005/8/layout/vList2"/>
    <dgm:cxn modelId="{900E6FD8-9B78-40D6-9113-88C69E82DDD3}" type="presParOf" srcId="{BDA0E075-E2A5-4C1C-84CC-6FF017FA74DA}" destId="{07A24557-8A4D-43E3-9B25-7BA5F5C81134}" srcOrd="1" destOrd="0" presId="urn:microsoft.com/office/officeart/2005/8/layout/vList2"/>
    <dgm:cxn modelId="{DF4C8B28-380C-42F1-88C5-A1108942BD57}" type="presParOf" srcId="{BDA0E075-E2A5-4C1C-84CC-6FF017FA74DA}" destId="{F81B4395-7F2F-4B7E-8E99-EBB401ED9603}" srcOrd="2" destOrd="0" presId="urn:microsoft.com/office/officeart/2005/8/layout/vList2"/>
    <dgm:cxn modelId="{442E199D-B2BD-45A1-8FB7-D5F152E5498B}" type="presParOf" srcId="{BDA0E075-E2A5-4C1C-84CC-6FF017FA74DA}" destId="{509A583A-E008-42DD-8E70-6F5F957B9D07}" srcOrd="3" destOrd="0" presId="urn:microsoft.com/office/officeart/2005/8/layout/vList2"/>
    <dgm:cxn modelId="{E76881F2-3974-45B0-A298-77C32AB0A7D1}" type="presParOf" srcId="{BDA0E075-E2A5-4C1C-84CC-6FF017FA74DA}" destId="{642CF9A0-3DE3-4488-B21E-6B9B73078908}" srcOrd="4" destOrd="0" presId="urn:microsoft.com/office/officeart/2005/8/layout/vList2"/>
    <dgm:cxn modelId="{D273D713-4220-4AF7-8CA4-AC6D70EE16A6}" type="presParOf" srcId="{BDA0E075-E2A5-4C1C-84CC-6FF017FA74DA}" destId="{D6DEBF5C-203C-41EA-8B8A-280781F03DB4}" srcOrd="5" destOrd="0" presId="urn:microsoft.com/office/officeart/2005/8/layout/vList2"/>
    <dgm:cxn modelId="{68821F40-EA5D-4C51-9F7C-E21C9826111D}" type="presParOf" srcId="{BDA0E075-E2A5-4C1C-84CC-6FF017FA74DA}" destId="{ED88B826-EA28-41D5-84CF-9BF4D6638176}" srcOrd="6" destOrd="0" presId="urn:microsoft.com/office/officeart/2005/8/layout/vList2"/>
    <dgm:cxn modelId="{409E613C-7F81-4ED6-B759-CB00DD890354}" type="presParOf" srcId="{BDA0E075-E2A5-4C1C-84CC-6FF017FA74DA}" destId="{510003A3-A58F-46CB-98D6-9B73A7E561A0}" srcOrd="7" destOrd="0" presId="urn:microsoft.com/office/officeart/2005/8/layout/vList2"/>
    <dgm:cxn modelId="{E87B0075-B611-491F-9E32-19FE12A7B190}" type="presParOf" srcId="{BDA0E075-E2A5-4C1C-84CC-6FF017FA74DA}" destId="{864BA620-D343-4B09-901C-05DC774C089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157E73-1889-4C0F-B9B3-C9386558AAEB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 The bombing caused the city to suffer a death toll of 140,000</a:t>
          </a:r>
          <a:endParaRPr lang="en-US" sz="2400" kern="1200"/>
        </a:p>
      </dsp:txBody>
      <dsp:txXfrm>
        <a:off x="27017" y="27017"/>
        <a:ext cx="7668958" cy="868383"/>
      </dsp:txXfrm>
    </dsp:sp>
    <dsp:sp modelId="{B92FA319-FD8F-4DAF-B5C1-0A8411327F3E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 Many people suffered from cancer and other illness due to the radiation that followed.</a:t>
          </a:r>
          <a:endParaRPr lang="en-US" sz="2400" kern="1200"/>
        </a:p>
      </dsp:txBody>
      <dsp:txXfrm>
        <a:off x="759181" y="1117146"/>
        <a:ext cx="7356493" cy="868383"/>
      </dsp:txXfrm>
    </dsp:sp>
    <dsp:sp modelId="{AE01B4FC-3FAA-43F9-96D3-3B9722977016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 </a:t>
          </a:r>
          <a:r>
            <a:rPr lang="en-US" sz="2400" kern="1200"/>
            <a:t>Many survivors experienced PTSD, depression, and other mental health issues</a:t>
          </a:r>
        </a:p>
      </dsp:txBody>
      <dsp:txXfrm>
        <a:off x="1480418" y="2207275"/>
        <a:ext cx="7367421" cy="868383"/>
      </dsp:txXfrm>
    </dsp:sp>
    <dsp:sp modelId="{4B1E01E9-2AD6-4ADC-A088-DA17CBEECCB1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 </a:t>
          </a:r>
          <a:r>
            <a:rPr lang="en-US" sz="2400" kern="1200"/>
            <a:t>The bombing also had a lasting impact on Japanese culture</a:t>
          </a:r>
        </a:p>
      </dsp:txBody>
      <dsp:txXfrm>
        <a:off x="2212582" y="3297404"/>
        <a:ext cx="7356493" cy="868383"/>
      </dsp:txXfrm>
    </dsp:sp>
    <dsp:sp modelId="{79658A32-1F3E-4E3B-A696-63E4511927B8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D29C3D5D-103A-4A0B-92A6-057B0C7211BF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F967403A-4414-4DB0-9DA8-07E9DB274830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378A1-459D-4CF9-8FD3-B67AB66E2DC2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 It also serves as an education vacuum for people looking to learn more about the site.</a:t>
          </a:r>
        </a:p>
      </dsp:txBody>
      <dsp:txXfrm>
        <a:off x="0" y="4105454"/>
        <a:ext cx="6666833" cy="1347501"/>
      </dsp:txXfrm>
    </dsp:sp>
    <dsp:sp modelId="{79358018-142F-4F93-B790-1D5E3491754F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 The park is also a place of hope and reconciliation.</a:t>
          </a:r>
        </a:p>
      </dsp:txBody>
      <dsp:txXfrm rot="10800000">
        <a:off x="0" y="2053209"/>
        <a:ext cx="6666833" cy="1346620"/>
      </dsp:txXfrm>
    </dsp:sp>
    <dsp:sp modelId="{99A140AA-5AB6-41D0-A6DC-E5E1DE5E2276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 </a:t>
          </a:r>
          <a:r>
            <a:rPr lang="en-US" sz="2400" kern="1200"/>
            <a:t>It serves as a reminder of the terrible consequences of war, and is a place of reflection and contemplation.</a:t>
          </a:r>
        </a:p>
      </dsp:txBody>
      <dsp:txXfrm rot="10800000">
        <a:off x="0" y="964"/>
        <a:ext cx="6666833" cy="13466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97559-4EA8-4BB0-A80A-6065BCB8BF5F}">
      <dsp:nvSpPr>
        <dsp:cNvPr id="0" name=""/>
        <dsp:cNvSpPr/>
      </dsp:nvSpPr>
      <dsp:spPr>
        <a:xfrm>
          <a:off x="0" y="539014"/>
          <a:ext cx="6589260" cy="1342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Hiroshima Memorial Park is unique in its purpose and scale. </a:t>
          </a:r>
          <a:endParaRPr lang="en-US" sz="2400" kern="1200"/>
        </a:p>
      </dsp:txBody>
      <dsp:txXfrm>
        <a:off x="65539" y="604553"/>
        <a:ext cx="6458182" cy="1211496"/>
      </dsp:txXfrm>
    </dsp:sp>
    <dsp:sp modelId="{2D44682F-3ADC-4714-B16A-B96B172BE178}">
      <dsp:nvSpPr>
        <dsp:cNvPr id="0" name=""/>
        <dsp:cNvSpPr/>
      </dsp:nvSpPr>
      <dsp:spPr>
        <a:xfrm>
          <a:off x="0" y="1950709"/>
          <a:ext cx="6589260" cy="1342574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is one of the few memorials dedicated to the victims of an atomic bombing, and it stands as a reminder of the devastating consequences of war.</a:t>
          </a:r>
          <a:endParaRPr lang="en-US" sz="2400" kern="1200"/>
        </a:p>
      </dsp:txBody>
      <dsp:txXfrm>
        <a:off x="65539" y="2016248"/>
        <a:ext cx="6458182" cy="1211496"/>
      </dsp:txXfrm>
    </dsp:sp>
    <dsp:sp modelId="{9E0CD304-F8DB-4E97-B7DE-59DDF57038B5}">
      <dsp:nvSpPr>
        <dsp:cNvPr id="0" name=""/>
        <dsp:cNvSpPr/>
      </dsp:nvSpPr>
      <dsp:spPr>
        <a:xfrm>
          <a:off x="0" y="3362404"/>
          <a:ext cx="6589260" cy="134257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is one of the largest memorials in the world, and it serves as a reminder of the need for peace and understanding</a:t>
          </a:r>
          <a:endParaRPr lang="en-US" sz="2400" kern="1200"/>
        </a:p>
      </dsp:txBody>
      <dsp:txXfrm>
        <a:off x="65539" y="3427943"/>
        <a:ext cx="6458182" cy="12114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73C4F-1D0F-447F-87B7-CC0C355496CF}">
      <dsp:nvSpPr>
        <dsp:cNvPr id="0" name=""/>
        <dsp:cNvSpPr/>
      </dsp:nvSpPr>
      <dsp:spPr>
        <a:xfrm>
          <a:off x="0" y="728216"/>
          <a:ext cx="6589260" cy="71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Hiroshima peace memorial was the only building left standing after the atomic bomb dropped, and it still stands today.</a:t>
          </a:r>
        </a:p>
      </dsp:txBody>
      <dsp:txXfrm>
        <a:off x="34954" y="763170"/>
        <a:ext cx="6519352" cy="646132"/>
      </dsp:txXfrm>
    </dsp:sp>
    <dsp:sp modelId="{F81B4395-7F2F-4B7E-8E99-EBB401ED9603}">
      <dsp:nvSpPr>
        <dsp:cNvPr id="0" name=""/>
        <dsp:cNvSpPr/>
      </dsp:nvSpPr>
      <dsp:spPr>
        <a:xfrm>
          <a:off x="0" y="1496096"/>
          <a:ext cx="6589260" cy="71604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property is observed by tourists from outside of fences</a:t>
          </a:r>
        </a:p>
      </dsp:txBody>
      <dsp:txXfrm>
        <a:off x="34954" y="1531050"/>
        <a:ext cx="6519352" cy="646132"/>
      </dsp:txXfrm>
    </dsp:sp>
    <dsp:sp modelId="{642CF9A0-3DE3-4488-B21E-6B9B73078908}">
      <dsp:nvSpPr>
        <dsp:cNvPr id="0" name=""/>
        <dsp:cNvSpPr/>
      </dsp:nvSpPr>
      <dsp:spPr>
        <a:xfrm>
          <a:off x="0" y="2263976"/>
          <a:ext cx="6589260" cy="7160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was </a:t>
          </a:r>
          <a:r>
            <a:rPr lang="en-US" sz="1800" b="0" i="0" kern="1200"/>
            <a:t>designated as a historic site under Japanese 1950 Law for the Protection of Cultural Properties.</a:t>
          </a:r>
          <a:endParaRPr lang="en-US" sz="1800" kern="1200"/>
        </a:p>
      </dsp:txBody>
      <dsp:txXfrm>
        <a:off x="34954" y="2298930"/>
        <a:ext cx="6519352" cy="646132"/>
      </dsp:txXfrm>
    </dsp:sp>
    <dsp:sp modelId="{ED88B826-EA28-41D5-84CF-9BF4D6638176}">
      <dsp:nvSpPr>
        <dsp:cNvPr id="0" name=""/>
        <dsp:cNvSpPr/>
      </dsp:nvSpPr>
      <dsp:spPr>
        <a:xfrm>
          <a:off x="0" y="3031856"/>
          <a:ext cx="6589260" cy="71604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is managed by the government</a:t>
          </a:r>
        </a:p>
      </dsp:txBody>
      <dsp:txXfrm>
        <a:off x="34954" y="3066810"/>
        <a:ext cx="6519352" cy="646132"/>
      </dsp:txXfrm>
    </dsp:sp>
    <dsp:sp modelId="{864BA620-D343-4B09-901C-05DC774C0896}">
      <dsp:nvSpPr>
        <dsp:cNvPr id="0" name=""/>
        <dsp:cNvSpPr/>
      </dsp:nvSpPr>
      <dsp:spPr>
        <a:xfrm>
          <a:off x="0" y="3799736"/>
          <a:ext cx="6589260" cy="7160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</a:t>
          </a:r>
          <a:r>
            <a:rPr lang="en-US" sz="1800" b="0" i="0" kern="1200"/>
            <a:t>aily maintenance is conducted in cooperation with the division in charge of protecting cultural properties</a:t>
          </a:r>
          <a:endParaRPr lang="en-US" sz="1800" kern="1200"/>
        </a:p>
      </dsp:txBody>
      <dsp:txXfrm>
        <a:off x="34954" y="3834690"/>
        <a:ext cx="6519352" cy="646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1C953-7786-B073-E4F9-4FECB8E61D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849327-C7FA-AB08-47B1-5B205581D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AF9B8-52E8-84B7-15EE-4AC3BAE00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9A972-10CD-73A1-1C77-6EE0D0D28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227DE-8701-FCF0-07F9-E5E095012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33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CC8CD-3C59-DCBD-3FC2-418266E98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5E33A-63B9-4A7C-A8B9-5773180CE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606AE-1896-2A83-D2B3-75D477C7E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07D2F-814A-6262-10CD-73C2223F8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E2FF2-3BEB-969A-BBBB-05BECC5EC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57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F648C-5992-8563-788F-B04A453F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3B561-8A32-AB49-7267-3076347EC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0E0DA-6514-C31A-F7FE-28452F9F3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DEDB-016C-246A-ACAF-AFA6ECCDA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461DE-1CE7-717D-025E-596066BD0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768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D2D1-0075-E13F-80D4-96C6C86BB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1C166-F324-18A8-80D5-9287F7C88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AAA746-1542-6FF6-CE1F-10B2585C0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C8AB2-FB77-943A-9D87-9D0DE7EF2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3981B-1A90-C226-6DE7-3BB2F427A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D6DBD-771E-9E5A-A145-70CC61D9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281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5D08-9527-3B0B-109D-875A3CCF7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B0DB9F-8AF5-B295-53F0-8AC09151EE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030797-B297-DE7B-B261-46186E7C1D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A5D1D6-CD8A-AB41-2A75-6136B45A3E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E23236-237E-F81D-7C4A-8A13F11E1B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B489D5-0BCA-4E5C-AB96-13B05604B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5DC420-3EEE-B8E2-D2F9-A20C995C6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157C75-28F3-D9DF-7732-929FE37CA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718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038E0-ECA9-9355-691F-B625ED0EF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57CD8C-E255-D096-B6B6-31B27A461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F31863-9C41-A41C-EFB9-DD04459E1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ED002-E8E6-A92B-5E14-852D6D5E4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93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4FF31A-0F40-3F9B-91AC-2C0868007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866D4A-9E27-09B8-848D-FFE659804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F2D8C0-7BF5-BE74-5CC0-06421F8ED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32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4F12F-64D1-9B38-AF3B-1019607AB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6EB8-E9D7-9893-459C-11E41292B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B4D8C0-6C2C-FEB2-81C3-FB28B705DB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A9DAF-56A4-AF74-2A17-CFBA21EBE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A50249-4FE7-A27A-91B5-609719A63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EAFE75-59F1-E5F1-7055-A56FBD1DA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94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17B01-56A8-E5F0-1755-F623E00BF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6CC108-8985-ED6F-E46D-3CAE730C80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3E123F-CD52-3DE1-7F47-9EF3F94EA1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EED12F-7BD4-5B8A-75DC-9ECFE6E85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3B230-5C87-FF64-86A4-2172D85CD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D2F27F-79B5-90F4-2A5A-871AF3113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61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A843F-FB9C-4BCF-BFAF-C9F8D4938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669FD5-8162-0BD3-22BC-7CBF8558B4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1EC1A-3565-4753-BF54-E868D2B7C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927714-6D41-C184-356F-71F58C305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E1A21-1D6E-34C4-45D0-6857BBB7F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99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C5F128-13FB-3F97-1E97-0A8C656057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239B0B-F2B0-8071-96C2-BEC532D2DF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FDBEF-9199-2B42-C839-0B866F39B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9B434-8B19-7BF0-6BAA-1D9640948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9C298-C874-7475-AF08-D485174D0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70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C502FC-D685-8ABC-EEA4-89FDE12C9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A3CE51-8284-ADD8-D3D1-F377E8E952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9BEE0-A3E0-F588-9F29-452FD635F1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E4F0D-1519-42F6-B022-F0123E6F8599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9DDF5-638C-69F3-0E05-2E7F50903D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262B6-43BD-23E5-9AE0-F7CCD3B00F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03A4A-B152-43BF-B5F4-22B304FB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6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ytimes.com/2020/08/06/magazine/hiroshima-nagasaki-japan-literature.html" TargetMode="External"/><Relationship Id="rId3" Type="http://schemas.openxmlformats.org/officeDocument/2006/relationships/hyperlink" Target="https://lets-see-japan.com/en/areas-en/chugoku-en/hiroshima-peace-memorial-park/" TargetMode="External"/><Relationship Id="rId7" Type="http://schemas.openxmlformats.org/officeDocument/2006/relationships/hyperlink" Target="http://www.americamagazine.org/issue/bombing-japan-was-it-only-option" TargetMode="External"/><Relationship Id="rId2" Type="http://schemas.openxmlformats.org/officeDocument/2006/relationships/hyperlink" Target="https://www.nekofever.com/photos-from-japan-2017/fullsizeoutput_560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inichi.jp/english/articles/20170206/p2a/00m/0na/014000c" TargetMode="External"/><Relationship Id="rId5" Type="http://schemas.openxmlformats.org/officeDocument/2006/relationships/hyperlink" Target="http://www.bbc.co.uk/timelines/zpgmhv4" TargetMode="External"/><Relationship Id="rId4" Type="http://schemas.openxmlformats.org/officeDocument/2006/relationships/hyperlink" Target="http://theundeniableatomicbomb.weebly.com/before-and-aft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7AD8-6258-FA13-839E-31D38EA950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HIROSHIMA MEMORIAL PARK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AC7787-2CFC-F1B0-7625-983DBE67AB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JOURNEY THROUGH HISTORY AND CULTURE</a:t>
            </a:r>
          </a:p>
        </p:txBody>
      </p:sp>
    </p:spTree>
    <p:extLst>
      <p:ext uri="{BB962C8B-B14F-4D97-AF65-F5344CB8AC3E}">
        <p14:creationId xmlns:p14="http://schemas.microsoft.com/office/powerpoint/2010/main" val="465067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0035A-0056-1ADD-4308-6D3CD78E8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history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2C29A8-58EB-9E10-FCDF-90EE54B355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The park stands as a reminder of the atomic bombing that took place in the city in 1945.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The park is located in the epicenter of the explosion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Home to the Hiroshima peace memorial meuseum and A-bomb Dome.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Was the first place to be bombed by a nuclear bomb.</a:t>
            </a:r>
          </a:p>
        </p:txBody>
      </p:sp>
      <p:pic>
        <p:nvPicPr>
          <p:cNvPr id="6" name="Content Placeholder 5" descr="A picture containing memorial monument. available at https://www.nekofever.com/photos-from-japan-2017/fullsizeoutput_560c/">
            <a:extLst>
              <a:ext uri="{FF2B5EF4-FFF2-40B4-BE49-F238E27FC236}">
                <a16:creationId xmlns:a16="http://schemas.microsoft.com/office/drawing/2014/main" id="{729F8ECF-163F-441C-9D92-F1AC0EB26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4" r="3783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099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381E0-32FB-8A00-905E-9A35237B9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C8181B-AE23-D525-6A43-6932D5821E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. It’s the only structure that survived after the bombing</a:t>
            </a:r>
          </a:p>
          <a:p>
            <a:endParaRPr lang="en-US" sz="2200" dirty="0"/>
          </a:p>
        </p:txBody>
      </p:sp>
      <p:pic>
        <p:nvPicPr>
          <p:cNvPr id="6" name="Picture Placeholder 5" descr="A picture containing building, outdoor, castle, resort&#10;&#10;Description automatically generated">
            <a:extLst>
              <a:ext uri="{FF2B5EF4-FFF2-40B4-BE49-F238E27FC236}">
                <a16:creationId xmlns:a16="http://schemas.microsoft.com/office/drawing/2014/main" id="{BB1B6466-9510-4C80-8C7F-C8A5337BA3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5" r="7785"/>
          <a:stretch>
            <a:fillRect/>
          </a:stretch>
        </p:blipFill>
        <p:spPr>
          <a:xfrm>
            <a:off x="4654296" y="699974"/>
            <a:ext cx="6903720" cy="5458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262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7E42E-7E79-23EB-83CF-87C953B4E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Effects of the bombing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1B3D835C-6A23-8A42-A8E4-23B3E6771E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5202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8786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A6C87-058D-2E6E-9D26-2C07A24B7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Before the bombing</a:t>
            </a:r>
          </a:p>
        </p:txBody>
      </p:sp>
      <p:sp>
        <p:nvSpPr>
          <p:cNvPr id="12" name="!!accent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Content Placeholder 4" descr="A picture containing outdoor, water, bridge, mountain&#10;&#10;Description automatically generated">
            <a:extLst>
              <a:ext uri="{FF2B5EF4-FFF2-40B4-BE49-F238E27FC236}">
                <a16:creationId xmlns:a16="http://schemas.microsoft.com/office/drawing/2014/main" id="{C1E368BE-E1D6-9DF1-3F32-68CFCA0C4C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" r="14444"/>
          <a:stretch/>
        </p:blipFill>
        <p:spPr>
          <a:xfrm>
            <a:off x="4868487" y="10"/>
            <a:ext cx="732351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635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text, building, outdoor, street&#10;&#10;Description automatically generated">
            <a:extLst>
              <a:ext uri="{FF2B5EF4-FFF2-40B4-BE49-F238E27FC236}">
                <a16:creationId xmlns:a16="http://schemas.microsoft.com/office/drawing/2014/main" id="{DEBBA96F-3AE4-C4DD-1726-15BA87DE69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182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AB6C56-3D38-4923-996E-BD474BBB9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4600" y="662169"/>
            <a:ext cx="10289033" cy="5694181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CD21DB-082D-417D-A5AB-FC838AF9D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4600" y="662169"/>
            <a:ext cx="10289033" cy="5694181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uilding with a dome on top&#10;&#10;Description automatically generated with low confidence">
            <a:extLst>
              <a:ext uri="{FF2B5EF4-FFF2-40B4-BE49-F238E27FC236}">
                <a16:creationId xmlns:a16="http://schemas.microsoft.com/office/drawing/2014/main" id="{55C65397-69A7-8EEC-A54B-0829A87331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44" r="1" b="14224"/>
          <a:stretch/>
        </p:blipFill>
        <p:spPr>
          <a:xfrm>
            <a:off x="838200" y="233807"/>
            <a:ext cx="10468866" cy="5888737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206567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ground, old, white&#10;&#10;Description automatically generated">
            <a:extLst>
              <a:ext uri="{FF2B5EF4-FFF2-40B4-BE49-F238E27FC236}">
                <a16:creationId xmlns:a16="http://schemas.microsoft.com/office/drawing/2014/main" id="{27CDD879-B321-834E-C2EF-15EB61A858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8CCBE-2B8C-ABC9-B0F8-99B982ACC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After the bombing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3811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outdoor, mountain, old, white&#10;&#10;Description automatically generated">
            <a:extLst>
              <a:ext uri="{FF2B5EF4-FFF2-40B4-BE49-F238E27FC236}">
                <a16:creationId xmlns:a16="http://schemas.microsoft.com/office/drawing/2014/main" id="{10933B24-CA82-52DA-AC96-068CDBE2EA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93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2D20C-BD66-A7D2-22B4-56DA0B30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Cultural significance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53C3AED8-8844-66E4-27C4-9A4DD0265C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730284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9979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115A3-FF99-D72F-0BC6-722452CC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visitors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E2734-EE5C-AE92-91C6-DE0C2CCAF3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. Mainly locals. </a:t>
            </a:r>
            <a:r>
              <a:rPr lang="en-US" dirty="0"/>
              <a:t>These visitors come to pay their respects to the victims of the bombing, and to reflect on the tragedy of war.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. Tourists . The park is visited by thousands of people each year, from all over the world. They visit to learn more about the dark past that once killed thousands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. The park is visited by a lot of people with different interests ranging from paying respects and learning to the types that just have a knack for dark heritage.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08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F9833-2F06-4DA9-46F5-A6462E83B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Comparison to other memorials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9F380D97-13E1-06B5-FAC1-34B5CB8CC4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8396446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1078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AD067-680C-E0D6-EDF1-CE440AD9D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r>
              <a:rPr lang="en-US" dirty="0"/>
              <a:t>Management and Preservation</a:t>
            </a:r>
            <a:endParaRPr lang="en-GB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13BB5D-43E0-B815-D2F5-2A6DC75BE9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622404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551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49C23-EF03-399F-BD08-2ACD6DAAD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Dealing with the dark aspect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4DF0D-8A64-4B56-48D8-37B814807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00C624-B76C-403D-7456-40AA728C5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Tour guides</a:t>
            </a:r>
          </a:p>
          <a:p>
            <a:endParaRPr lang="en-US" dirty="0"/>
          </a:p>
          <a:p>
            <a:r>
              <a:rPr lang="en-US" dirty="0"/>
              <a:t>Events </a:t>
            </a:r>
          </a:p>
          <a:p>
            <a:endParaRPr lang="en-US" dirty="0"/>
          </a:p>
          <a:p>
            <a:r>
              <a:rPr lang="en-US" dirty="0"/>
              <a:t>A place of peace and prayers</a:t>
            </a:r>
          </a:p>
          <a:p>
            <a:endParaRPr lang="en-US" dirty="0"/>
          </a:p>
          <a:p>
            <a:r>
              <a:rPr lang="en-US" dirty="0"/>
              <a:t>Beautiful landscape</a:t>
            </a:r>
          </a:p>
          <a:p>
            <a:endParaRPr lang="en-US" dirty="0"/>
          </a:p>
          <a:p>
            <a:r>
              <a:rPr lang="en-US" dirty="0"/>
              <a:t>Area for grieving, praying and reconciling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609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5816-371A-A9E1-86F8-64D09E599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(pictures)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0C7BF-AC85-AB91-BD9E-A46502D70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>
                <a:hlinkClick r:id="rId2"/>
              </a:rPr>
              <a:t>https://www.nekofever.com/photos-from-japan-2017/fullsizeoutput_560c/</a:t>
            </a:r>
            <a:endParaRPr lang="en-GB" sz="1600" dirty="0"/>
          </a:p>
          <a:p>
            <a:r>
              <a:rPr lang="en-GB" sz="1600" dirty="0">
                <a:hlinkClick r:id="rId3"/>
              </a:rPr>
              <a:t>https://lets-see-japan.com/en/areas-en/chugoku-en/hiroshima-peace-memorial-park/</a:t>
            </a:r>
            <a:endParaRPr lang="en-GB" sz="1600" dirty="0"/>
          </a:p>
          <a:p>
            <a:r>
              <a:rPr lang="en-GB" sz="1600" dirty="0">
                <a:hlinkClick r:id="rId4"/>
              </a:rPr>
              <a:t>http://theundeniableatomicbomb.weebly.com/before-and-after.html</a:t>
            </a:r>
            <a:endParaRPr lang="en-GB" sz="1600" dirty="0"/>
          </a:p>
          <a:p>
            <a:r>
              <a:rPr lang="en-GB" sz="1600" dirty="0">
                <a:hlinkClick r:id="rId5"/>
              </a:rPr>
              <a:t>http://www.bbc.co.uk/timelines/zpgmhv4</a:t>
            </a:r>
            <a:endParaRPr lang="en-GB" sz="1600" dirty="0"/>
          </a:p>
          <a:p>
            <a:r>
              <a:rPr lang="en-GB" sz="1600" dirty="0">
                <a:hlinkClick r:id="rId6"/>
              </a:rPr>
              <a:t>http://mainichi.jp/english/articles/20170206/p2a/00m/0na/014000c</a:t>
            </a:r>
            <a:endParaRPr lang="en-GB" sz="1600" dirty="0"/>
          </a:p>
          <a:p>
            <a:r>
              <a:rPr lang="en-GB" sz="1600" dirty="0">
                <a:hlinkClick r:id="rId7"/>
              </a:rPr>
              <a:t>http://www.americamagazine.org/issue/bombing-japan-was-it-only-option</a:t>
            </a:r>
            <a:endParaRPr lang="en-GB" sz="1600" dirty="0"/>
          </a:p>
          <a:p>
            <a:r>
              <a:rPr lang="en-GB" sz="1600" dirty="0">
                <a:hlinkClick r:id="rId8"/>
              </a:rPr>
              <a:t>https://www.nytimes.com/2020/08/06/magazine/hiroshima-nagasaki-japan-literature.html</a:t>
            </a:r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366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552</Words>
  <Application>Microsoft Office PowerPoint</Application>
  <PresentationFormat>Widescreen</PresentationFormat>
  <Paragraphs>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HIROSHIMA MEMORIAL PARK</vt:lpstr>
      <vt:lpstr>history</vt:lpstr>
      <vt:lpstr>PowerPoint Presentation</vt:lpstr>
      <vt:lpstr>Effects of the bombing</vt:lpstr>
      <vt:lpstr>Before the bombing</vt:lpstr>
      <vt:lpstr>PowerPoint Presentation</vt:lpstr>
      <vt:lpstr>PowerPoint Presentation</vt:lpstr>
      <vt:lpstr>After the bombing</vt:lpstr>
      <vt:lpstr>PowerPoint Presentation</vt:lpstr>
      <vt:lpstr>Cultural significance</vt:lpstr>
      <vt:lpstr>visitors</vt:lpstr>
      <vt:lpstr>Comparison to other memorials</vt:lpstr>
      <vt:lpstr>Management and Preservation</vt:lpstr>
      <vt:lpstr>Dealing with the dark aspect</vt:lpstr>
      <vt:lpstr>References (pictures)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HIROSHIMA MEMORIAL PARK</dc:title>
  <dc:creator>Deseano Poyer (2115322)</dc:creator>
  <cp:lastModifiedBy>Deseano Poyer (2115322)</cp:lastModifiedBy>
  <cp:revision>5</cp:revision>
  <dcterms:created xsi:type="dcterms:W3CDTF">2023-03-16T00:07:32Z</dcterms:created>
  <dcterms:modified xsi:type="dcterms:W3CDTF">2023-03-19T05:34:29Z</dcterms:modified>
</cp:coreProperties>
</file>