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6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5C538F-F29C-6591-B864-0F98F5E8EE10}" v="16" dt="2024-07-12T16:10:11.1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hn Hillman" userId="S::john.hillman@wales.nhs.uk::d5726343-e716-401e-a46e-f179aefc0e3e" providerId="AD" clId="Web-{F95C538F-F29C-6591-B864-0F98F5E8EE10}"/>
    <pc:docChg chg="addSld modSld addMainMaster delMainMaster">
      <pc:chgData name="John Hillman" userId="S::john.hillman@wales.nhs.uk::d5726343-e716-401e-a46e-f179aefc0e3e" providerId="AD" clId="Web-{F95C538F-F29C-6591-B864-0F98F5E8EE10}" dt="2024-07-12T16:10:11.147" v="116"/>
      <pc:docMkLst>
        <pc:docMk/>
      </pc:docMkLst>
      <pc:sldChg chg="delSp modSp mod modClrScheme delDesignElem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109857222" sldId="256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09857222" sldId="256"/>
            <ac:spMk id="10" creationId="{A3363022-C969-41E9-8EB2-E4C94908C1FA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09857222" sldId="256"/>
            <ac:spMk id="12" creationId="{8D1AD6B3-BE88-4CEB-BA17-790657CC4729}"/>
          </ac:spMkLst>
        </pc:spChg>
        <pc:grpChg chg="del">
          <ac:chgData name="John Hillman" userId="S::john.hillman@wales.nhs.uk::d5726343-e716-401e-a46e-f179aefc0e3e" providerId="AD" clId="Web-{F95C538F-F29C-6591-B864-0F98F5E8EE10}" dt="2024-07-12T16:10:11.147" v="116"/>
          <ac:grpSpMkLst>
            <pc:docMk/>
            <pc:sldMk cId="109857222" sldId="256"/>
            <ac:grpSpMk id="14" creationId="{89D1390B-7E13-4B4F-9CB2-391063412E54}"/>
          </ac:grpSpMkLst>
        </pc:grpChg>
      </pc:sldChg>
      <pc:sldChg chg="delSp modSp mod modClrScheme delDesignElem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809204518" sldId="257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809204518" sldId="257"/>
            <ac:spMk id="2" creationId="{F7CF51B1-FCCC-B6DF-C4AF-80E1AC695126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809204518" sldId="257"/>
            <ac:spMk id="17" creationId="{43F8A58B-5155-44CE-A5FF-7647B47D0A7A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809204518" sldId="257"/>
            <ac:spMk id="18" creationId="{BACC6370-2D7E-4714-9D71-7542949D7D5D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809204518" sldId="257"/>
            <ac:spMk id="19" creationId="{443F2ACA-E6D6-4028-82DD-F03C262D5DE6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809204518" sldId="257"/>
            <ac:spMk id="20" creationId="{256B2C21-A230-48C0-8DF1-C46611373C44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809204518" sldId="257"/>
            <ac:spMk id="21" creationId="{3847E18C-932D-4C95-AABA-FEC7C9499AD7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809204518" sldId="257"/>
            <ac:spMk id="22" creationId="{3150CB11-0C61-439E-910F-5787759E72A0}"/>
          </ac:spMkLst>
        </pc:spChg>
        <pc:graphicFrameChg chg="mod ord">
          <ac:chgData name="John Hillman" userId="S::john.hillman@wales.nhs.uk::d5726343-e716-401e-a46e-f179aefc0e3e" providerId="AD" clId="Web-{F95C538F-F29C-6591-B864-0F98F5E8EE10}" dt="2024-07-12T16:10:11.147" v="116"/>
          <ac:graphicFrameMkLst>
            <pc:docMk/>
            <pc:sldMk cId="809204518" sldId="257"/>
            <ac:graphicFrameMk id="23" creationId="{3005BE17-4CE3-BD41-39F5-E287C1EA59B2}"/>
          </ac:graphicFrameMkLst>
        </pc:graphicFrameChg>
      </pc:sldChg>
      <pc:sldChg chg="delSp modSp mod modClrScheme delDesignElem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186531755" sldId="258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86531755" sldId="258"/>
            <ac:spMk id="2" creationId="{26EB0BC9-BF53-6E00-DFF8-D95670206E10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86531755" sldId="258"/>
            <ac:spMk id="7" creationId="{66B332A4-D438-4773-A77F-5ED49A448D9D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86531755" sldId="258"/>
            <ac:spMk id="9" creationId="{DF9AD32D-FF05-44F4-BD4D-9CEE89B71EB9}"/>
          </ac:spMkLst>
        </pc:spChg>
      </pc:sldChg>
      <pc:sldChg chg="delSp modSp mod modClrScheme delDesignElem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1888346439" sldId="259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888346439" sldId="259"/>
            <ac:spMk id="2" creationId="{26EB0BC9-BF53-6E00-DFF8-D95670206E10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888346439" sldId="259"/>
            <ac:spMk id="7" creationId="{66B332A4-D438-4773-A77F-5ED49A448D9D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888346439" sldId="259"/>
            <ac:spMk id="9" creationId="{DF9AD32D-FF05-44F4-BD4D-9CEE89B71EB9}"/>
          </ac:spMkLst>
        </pc:spChg>
      </pc:sldChg>
      <pc:sldChg chg="delSp modSp mod modClrScheme delDesignElem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3401760563" sldId="260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3401760563" sldId="260"/>
            <ac:spMk id="2" creationId="{8B50D638-73E9-9804-F724-25C3C4DC1FA8}"/>
          </ac:spMkLst>
        </pc:spChg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3401760563" sldId="260"/>
            <ac:spMk id="3" creationId="{D8E8C630-F1D9-2D0C-21C3-19F33B1C660F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3401760563" sldId="260"/>
            <ac:spMk id="8" creationId="{DEE2AD96-B495-4E06-9291-B71706F728CB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3401760563" sldId="260"/>
            <ac:spMk id="10" creationId="{53CF6D67-C5A8-4ADD-9E8E-1E38CA1D3166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3401760563" sldId="260"/>
            <ac:spMk id="12" creationId="{86909FA0-B515-4681-B7A8-FA281D133B94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3401760563" sldId="260"/>
            <ac:spMk id="14" creationId="{21C9FE86-FCC3-4A31-AA1C-C882262B7FE7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3401760563" sldId="260"/>
            <ac:spMk id="16" creationId="{7D96243B-ECED-4B71-8E06-AE9A285EAD20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3401760563" sldId="260"/>
            <ac:spMk id="18" creationId="{A09989E4-EFDC-4A90-A633-E0525FB4139E}"/>
          </ac:spMkLst>
        </pc:spChg>
      </pc:sldChg>
      <pc:sldChg chg="delSp modSp mod modClrScheme delDesignElem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2732390027" sldId="261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732390027" sldId="261"/>
            <ac:spMk id="2" creationId="{8B50D638-73E9-9804-F724-25C3C4DC1FA8}"/>
          </ac:spMkLst>
        </pc:spChg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732390027" sldId="261"/>
            <ac:spMk id="3" creationId="{D8E8C630-F1D9-2D0C-21C3-19F33B1C660F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732390027" sldId="261"/>
            <ac:spMk id="8" creationId="{DEE2AD96-B495-4E06-9291-B71706F728CB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732390027" sldId="261"/>
            <ac:spMk id="10" creationId="{53CF6D67-C5A8-4ADD-9E8E-1E38CA1D3166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732390027" sldId="261"/>
            <ac:spMk id="12" creationId="{86909FA0-B515-4681-B7A8-FA281D133B94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732390027" sldId="261"/>
            <ac:spMk id="14" creationId="{21C9FE86-FCC3-4A31-AA1C-C882262B7FE7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732390027" sldId="261"/>
            <ac:spMk id="16" creationId="{7D96243B-ECED-4B71-8E06-AE9A285EAD20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732390027" sldId="261"/>
            <ac:spMk id="18" creationId="{A09989E4-EFDC-4A90-A633-E0525FB4139E}"/>
          </ac:spMkLst>
        </pc:spChg>
      </pc:sldChg>
      <pc:sldChg chg="delSp modSp mod modClrScheme delDesignElem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2465454639" sldId="262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465454639" sldId="262"/>
            <ac:spMk id="2" creationId="{3755D26B-F2AA-3948-07CC-ACDF92745600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465454639" sldId="262"/>
            <ac:spMk id="9" creationId="{BACC6370-2D7E-4714-9D71-7542949D7D5D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465454639" sldId="262"/>
            <ac:spMk id="11" creationId="{F68B3F68-107C-434F-AA38-110D5EA91B85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465454639" sldId="262"/>
            <ac:spMk id="13" creationId="{AAD0DBB9-1A4B-4391-81D4-CB19F9AB918A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465454639" sldId="262"/>
            <ac:spMk id="15" creationId="{063BBA22-50EA-4C4D-BE05-F1CE4E63AA56}"/>
          </ac:spMkLst>
        </pc:spChg>
        <pc:graphicFrameChg chg="mod ord">
          <ac:chgData name="John Hillman" userId="S::john.hillman@wales.nhs.uk::d5726343-e716-401e-a46e-f179aefc0e3e" providerId="AD" clId="Web-{F95C538F-F29C-6591-B864-0F98F5E8EE10}" dt="2024-07-12T16:10:11.147" v="116"/>
          <ac:graphicFrameMkLst>
            <pc:docMk/>
            <pc:sldMk cId="2465454639" sldId="262"/>
            <ac:graphicFrameMk id="5" creationId="{8E6AE0B6-5106-A21B-6096-AABCCF3CFC11}"/>
          </ac:graphicFrameMkLst>
        </pc:graphicFrameChg>
      </pc:sldChg>
      <pc:sldChg chg="delSp mod modClrScheme delDesignElem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2195522839" sldId="263"/>
        </pc:sldMkLst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195522839" sldId="263"/>
            <ac:spMk id="9" creationId="{32BC26D8-82FB-445E-AA49-62A77D7C1EE0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195522839" sldId="263"/>
            <ac:spMk id="11" creationId="{CB44330D-EA18-4254-AA95-EB49948539B8}"/>
          </ac:spMkLst>
        </pc:spChg>
      </pc:sldChg>
      <pc:sldChg chg="modSp mod modClrScheme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1792919676" sldId="264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792919676" sldId="264"/>
            <ac:spMk id="2" creationId="{9BAB41F1-3639-447E-4BE9-08584F445156}"/>
          </ac:spMkLst>
        </pc:spChg>
        <pc:graphicFrameChg chg="mod ord">
          <ac:chgData name="John Hillman" userId="S::john.hillman@wales.nhs.uk::d5726343-e716-401e-a46e-f179aefc0e3e" providerId="AD" clId="Web-{F95C538F-F29C-6591-B864-0F98F5E8EE10}" dt="2024-07-12T16:10:11.147" v="116"/>
          <ac:graphicFrameMkLst>
            <pc:docMk/>
            <pc:sldMk cId="1792919676" sldId="264"/>
            <ac:graphicFrameMk id="5" creationId="{A5F81E7B-A033-00E7-D2C9-2FAEF4F7404F}"/>
          </ac:graphicFrameMkLst>
        </pc:graphicFrameChg>
      </pc:sldChg>
      <pc:sldChg chg="modSp mod modClrScheme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2557460010" sldId="265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557460010" sldId="265"/>
            <ac:spMk id="2" creationId="{9BAB41F1-3639-447E-4BE9-08584F445156}"/>
          </ac:spMkLst>
        </pc:spChg>
        <pc:graphicFrameChg chg="mod ord">
          <ac:chgData name="John Hillman" userId="S::john.hillman@wales.nhs.uk::d5726343-e716-401e-a46e-f179aefc0e3e" providerId="AD" clId="Web-{F95C538F-F29C-6591-B864-0F98F5E8EE10}" dt="2024-07-12T16:10:11.147" v="116"/>
          <ac:graphicFrameMkLst>
            <pc:docMk/>
            <pc:sldMk cId="2557460010" sldId="265"/>
            <ac:graphicFrameMk id="5" creationId="{A5F81E7B-A033-00E7-D2C9-2FAEF4F7404F}"/>
          </ac:graphicFrameMkLst>
        </pc:graphicFrameChg>
      </pc:sldChg>
      <pc:sldChg chg="modSp mod modClrScheme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3438643049" sldId="266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3438643049" sldId="266"/>
            <ac:spMk id="2" creationId="{9BAB41F1-3639-447E-4BE9-08584F445156}"/>
          </ac:spMkLst>
        </pc:spChg>
      </pc:sldChg>
      <pc:sldChg chg="modSp mod modClrScheme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2400656262" sldId="268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400656262" sldId="268"/>
            <ac:spMk id="3" creationId="{B5C3BBD4-F98B-067E-F36A-FD15D3D6D879}"/>
          </ac:spMkLst>
        </pc:spChg>
      </pc:sldChg>
      <pc:sldChg chg="delSp modSp mod modClrScheme delDesignElem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43853844" sldId="269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43853844" sldId="269"/>
            <ac:spMk id="2" creationId="{8A34D7A1-973A-CC79-4E90-799F849501E6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43853844" sldId="269"/>
            <ac:spMk id="31" creationId="{56E9B3E6-E277-4D68-BA48-9CB43FFBD6E2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43853844" sldId="269"/>
            <ac:spMk id="38" creationId="{D5B0017B-2ECA-49AF-B397-DC140825DF8D}"/>
          </ac:spMkLst>
        </pc:spChg>
        <pc:grpChg chg="del">
          <ac:chgData name="John Hillman" userId="S::john.hillman@wales.nhs.uk::d5726343-e716-401e-a46e-f179aefc0e3e" providerId="AD" clId="Web-{F95C538F-F29C-6591-B864-0F98F5E8EE10}" dt="2024-07-12T16:10:11.147" v="116"/>
          <ac:grpSpMkLst>
            <pc:docMk/>
            <pc:sldMk cId="43853844" sldId="269"/>
            <ac:grpSpMk id="33" creationId="{AE1C45F0-260A-458C-96ED-C1F6D2151219}"/>
          </ac:grpSpMkLst>
        </pc:grpChg>
        <pc:graphicFrameChg chg="mod ord">
          <ac:chgData name="John Hillman" userId="S::john.hillman@wales.nhs.uk::d5726343-e716-401e-a46e-f179aefc0e3e" providerId="AD" clId="Web-{F95C538F-F29C-6591-B864-0F98F5E8EE10}" dt="2024-07-12T16:10:11.147" v="116"/>
          <ac:graphicFrameMkLst>
            <pc:docMk/>
            <pc:sldMk cId="43853844" sldId="269"/>
            <ac:graphicFrameMk id="26" creationId="{BBFB2134-A308-8237-7C1B-3760528D97E4}"/>
          </ac:graphicFrameMkLst>
        </pc:graphicFrameChg>
        <pc:cxnChg chg="del">
          <ac:chgData name="John Hillman" userId="S::john.hillman@wales.nhs.uk::d5726343-e716-401e-a46e-f179aefc0e3e" providerId="AD" clId="Web-{F95C538F-F29C-6591-B864-0F98F5E8EE10}" dt="2024-07-12T16:10:11.147" v="116"/>
          <ac:cxnSpMkLst>
            <pc:docMk/>
            <pc:sldMk cId="43853844" sldId="269"/>
            <ac:cxnSpMk id="40" creationId="{6CF1BAF6-AD41-4082-B212-8A1F9A2E8779}"/>
          </ac:cxnSpMkLst>
        </pc:cxnChg>
      </pc:sldChg>
      <pc:sldChg chg="modSp mod modClrScheme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1494638868" sldId="270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494638868" sldId="270"/>
            <ac:spMk id="2" creationId="{870AF5CB-ACA2-D257-215C-C3FB03DD645E}"/>
          </ac:spMkLst>
        </pc:spChg>
        <pc:picChg chg="mod ord">
          <ac:chgData name="John Hillman" userId="S::john.hillman@wales.nhs.uk::d5726343-e716-401e-a46e-f179aefc0e3e" providerId="AD" clId="Web-{F95C538F-F29C-6591-B864-0F98F5E8EE10}" dt="2024-07-12T16:10:11.147" v="116"/>
          <ac:picMkLst>
            <pc:docMk/>
            <pc:sldMk cId="1494638868" sldId="270"/>
            <ac:picMk id="4" creationId="{579F45A9-DB60-6A9E-A502-08BC215F63D9}"/>
          </ac:picMkLst>
        </pc:picChg>
      </pc:sldChg>
      <pc:sldChg chg="delSp modSp mod modClrScheme delDesignElem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1016788583" sldId="271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016788583" sldId="271"/>
            <ac:spMk id="2" creationId="{93FE4796-D94E-B438-2FA6-943904B81332}"/>
          </ac:spMkLst>
        </pc:spChg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016788583" sldId="271"/>
            <ac:spMk id="3" creationId="{951B7CFF-5A97-76E6-2A5B-FB7D7F04246C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016788583" sldId="271"/>
            <ac:spMk id="8" creationId="{3AD318CC-E2A8-4E27-9548-A047A78999B1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016788583" sldId="271"/>
            <ac:spMk id="14" creationId="{2C1BBA94-3F40-40AA-8BB9-E69E25E537C1}"/>
          </ac:spMkLst>
        </pc:spChg>
        <pc:grpChg chg="del">
          <ac:chgData name="John Hillman" userId="S::john.hillman@wales.nhs.uk::d5726343-e716-401e-a46e-f179aefc0e3e" providerId="AD" clId="Web-{F95C538F-F29C-6591-B864-0F98F5E8EE10}" dt="2024-07-12T16:10:11.147" v="116"/>
          <ac:grpSpMkLst>
            <pc:docMk/>
            <pc:sldMk cId="1016788583" sldId="271"/>
            <ac:grpSpMk id="10" creationId="{B14B560F-9DD7-4302-A60B-EBD3EF59B073}"/>
          </ac:grpSpMkLst>
        </pc:grpChg>
      </pc:sldChg>
      <pc:sldChg chg="delSp modSp mod modClrScheme delDesignElem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1426486377" sldId="272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426486377" sldId="272"/>
            <ac:spMk id="2" creationId="{D52E6199-9458-6AE9-5BEF-85138A097FB6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426486377" sldId="272"/>
            <ac:spMk id="17" creationId="{56E9B3E6-E277-4D68-BA48-9CB43FFBD6E2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1426486377" sldId="272"/>
            <ac:spMk id="24" creationId="{D5B0017B-2ECA-49AF-B397-DC140825DF8D}"/>
          </ac:spMkLst>
        </pc:spChg>
        <pc:grpChg chg="del">
          <ac:chgData name="John Hillman" userId="S::john.hillman@wales.nhs.uk::d5726343-e716-401e-a46e-f179aefc0e3e" providerId="AD" clId="Web-{F95C538F-F29C-6591-B864-0F98F5E8EE10}" dt="2024-07-12T16:10:11.147" v="116"/>
          <ac:grpSpMkLst>
            <pc:docMk/>
            <pc:sldMk cId="1426486377" sldId="272"/>
            <ac:grpSpMk id="19" creationId="{AE1C45F0-260A-458C-96ED-C1F6D2151219}"/>
          </ac:grpSpMkLst>
        </pc:grpChg>
        <pc:cxnChg chg="del">
          <ac:chgData name="John Hillman" userId="S::john.hillman@wales.nhs.uk::d5726343-e716-401e-a46e-f179aefc0e3e" providerId="AD" clId="Web-{F95C538F-F29C-6591-B864-0F98F5E8EE10}" dt="2024-07-12T16:10:11.147" v="116"/>
          <ac:cxnSpMkLst>
            <pc:docMk/>
            <pc:sldMk cId="1426486377" sldId="272"/>
            <ac:cxnSpMk id="26" creationId="{6CF1BAF6-AD41-4082-B212-8A1F9A2E8779}"/>
          </ac:cxnSpMkLst>
        </pc:cxnChg>
      </pc:sldChg>
      <pc:sldChg chg="delSp modSp mod modClrScheme delDesignElem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2591498846" sldId="273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591498846" sldId="273"/>
            <ac:spMk id="2" creationId="{B0B1C72A-4E4C-9DED-6C30-E25D5EAEE624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591498846" sldId="273"/>
            <ac:spMk id="9" creationId="{BACC6370-2D7E-4714-9D71-7542949D7D5D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591498846" sldId="273"/>
            <ac:spMk id="11" creationId="{F68B3F68-107C-434F-AA38-110D5EA91B85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591498846" sldId="273"/>
            <ac:spMk id="13" creationId="{AAD0DBB9-1A4B-4391-81D4-CB19F9AB918A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591498846" sldId="273"/>
            <ac:spMk id="15" creationId="{063BBA22-50EA-4C4D-BE05-F1CE4E63AA56}"/>
          </ac:spMkLst>
        </pc:spChg>
        <pc:graphicFrameChg chg="mod ord">
          <ac:chgData name="John Hillman" userId="S::john.hillman@wales.nhs.uk::d5726343-e716-401e-a46e-f179aefc0e3e" providerId="AD" clId="Web-{F95C538F-F29C-6591-B864-0F98F5E8EE10}" dt="2024-07-12T16:10:11.147" v="116"/>
          <ac:graphicFrameMkLst>
            <pc:docMk/>
            <pc:sldMk cId="2591498846" sldId="273"/>
            <ac:graphicFrameMk id="5" creationId="{818A1F46-3897-2F6C-5588-293AFEAC0D16}"/>
          </ac:graphicFrameMkLst>
        </pc:graphicFrameChg>
      </pc:sldChg>
      <pc:sldChg chg="addSp delSp modSp mod modClrScheme delDesignElem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2853676304" sldId="274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853676304" sldId="274"/>
            <ac:spMk id="2" creationId="{DC857166-11BD-D1FA-0E47-6A8603C51822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853676304" sldId="274"/>
            <ac:spMk id="9" creationId="{A8384FB5-9ADC-4DDC-881B-597D56F5B15D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853676304" sldId="274"/>
            <ac:spMk id="11" creationId="{91E5A9A7-95C6-4F4F-B00E-C82E07FE62EF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853676304" sldId="274"/>
            <ac:spMk id="13" creationId="{D07DD2DE-F619-49DD-B5E7-03A290FF4ED1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853676304" sldId="274"/>
            <ac:spMk id="15" creationId="{85149191-5F60-4A28-AAFF-039F96B0F3EC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853676304" sldId="274"/>
            <ac:spMk id="17" creationId="{F8260ED5-17F7-4158-B241-D51DD4CF1B7E}"/>
          </ac:spMkLst>
        </pc:spChg>
        <pc:graphicFrameChg chg="add del mod modGraphic">
          <ac:chgData name="John Hillman" userId="S::john.hillman@wales.nhs.uk::d5726343-e716-401e-a46e-f179aefc0e3e" providerId="AD" clId="Web-{F95C538F-F29C-6591-B864-0F98F5E8EE10}" dt="2024-07-12T16:04:29.998" v="4"/>
          <ac:graphicFrameMkLst>
            <pc:docMk/>
            <pc:sldMk cId="2853676304" sldId="274"/>
            <ac:graphicFrameMk id="3" creationId="{D291002F-8824-FE6D-AA80-CA0414B96530}"/>
          </ac:graphicFrameMkLst>
        </pc:graphicFrameChg>
        <pc:picChg chg="mod ord">
          <ac:chgData name="John Hillman" userId="S::john.hillman@wales.nhs.uk::d5726343-e716-401e-a46e-f179aefc0e3e" providerId="AD" clId="Web-{F95C538F-F29C-6591-B864-0F98F5E8EE10}" dt="2024-07-12T16:10:11.147" v="116"/>
          <ac:picMkLst>
            <pc:docMk/>
            <pc:sldMk cId="2853676304" sldId="274"/>
            <ac:picMk id="4" creationId="{6ABE21F9-9184-D842-73DC-64F6ED33612E}"/>
          </ac:picMkLst>
        </pc:picChg>
      </pc:sldChg>
      <pc:sldChg chg="delSp modSp mod modClrScheme delDesignElem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3971758676" sldId="275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3971758676" sldId="275"/>
            <ac:spMk id="2" creationId="{1692774F-E87B-CAFD-77B9-34666BA4B205}"/>
          </ac:spMkLst>
        </pc:spChg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3971758676" sldId="275"/>
            <ac:spMk id="3" creationId="{EDB13701-AE2B-06B4-49C5-84864D615907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3971758676" sldId="275"/>
            <ac:spMk id="8" creationId="{70DFC902-7D23-471A-B557-B6B6917D7A0D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3971758676" sldId="275"/>
            <ac:spMk id="10" creationId="{A55D5633-D557-4DCA-982C-FF36EB7A1C00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3971758676" sldId="275"/>
            <ac:spMk id="12" creationId="{450D3AD2-FA80-415F-A9CE-54D884561CD7}"/>
          </ac:spMkLst>
        </pc:spChg>
      </pc:sldChg>
      <pc:sldChg chg="addSp delSp modSp new mod modClrScheme chgLayout">
        <pc:chgData name="John Hillman" userId="S::john.hillman@wales.nhs.uk::d5726343-e716-401e-a46e-f179aefc0e3e" providerId="AD" clId="Web-{F95C538F-F29C-6591-B864-0F98F5E8EE10}" dt="2024-07-12T16:10:11.147" v="116"/>
        <pc:sldMkLst>
          <pc:docMk/>
          <pc:sldMk cId="2676150470" sldId="276"/>
        </pc:sldMkLst>
        <pc:spChg chg="mod ord">
          <ac:chgData name="John Hillman" userId="S::john.hillman@wales.nhs.uk::d5726343-e716-401e-a46e-f179aefc0e3e" providerId="AD" clId="Web-{F95C538F-F29C-6591-B864-0F98F5E8EE10}" dt="2024-07-12T16:10:11.147" v="116"/>
          <ac:spMkLst>
            <pc:docMk/>
            <pc:sldMk cId="2676150470" sldId="276"/>
            <ac:spMk id="2" creationId="{CF7682E6-DD42-4F4C-74BB-CD8D6DEFC23D}"/>
          </ac:spMkLst>
        </pc:spChg>
        <pc:spChg chg="del">
          <ac:chgData name="John Hillman" userId="S::john.hillman@wales.nhs.uk::d5726343-e716-401e-a46e-f179aefc0e3e" providerId="AD" clId="Web-{F95C538F-F29C-6591-B864-0F98F5E8EE10}" dt="2024-07-12T16:04:42.029" v="6"/>
          <ac:spMkLst>
            <pc:docMk/>
            <pc:sldMk cId="2676150470" sldId="276"/>
            <ac:spMk id="3" creationId="{A96BDB56-4238-6E57-DD8B-1D0A46AC990F}"/>
          </ac:spMkLst>
        </pc:spChg>
        <pc:graphicFrameChg chg="add mod ord modGraphic">
          <ac:chgData name="John Hillman" userId="S::john.hillman@wales.nhs.uk::d5726343-e716-401e-a46e-f179aefc0e3e" providerId="AD" clId="Web-{F95C538F-F29C-6591-B864-0F98F5E8EE10}" dt="2024-07-12T16:10:11.147" v="116"/>
          <ac:graphicFrameMkLst>
            <pc:docMk/>
            <pc:sldMk cId="2676150470" sldId="276"/>
            <ac:graphicFrameMk id="4" creationId="{226091F3-0639-C116-FCB4-0E1A1092B210}"/>
          </ac:graphicFrameMkLst>
        </pc:graphicFrameChg>
      </pc:sldChg>
      <pc:sldMasterChg chg="del delSldLayout">
        <pc:chgData name="John Hillman" userId="S::john.hillman@wales.nhs.uk::d5726343-e716-401e-a46e-f179aefc0e3e" providerId="AD" clId="Web-{F95C538F-F29C-6591-B864-0F98F5E8EE10}" dt="2024-07-12T16:10:11.147" v="116"/>
        <pc:sldMasterMkLst>
          <pc:docMk/>
          <pc:sldMasterMk cId="2460954070" sldId="2147483660"/>
        </pc:sldMasterMkLst>
        <pc:sldLayoutChg chg="del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John Hillman" userId="S::john.hillman@wales.nhs.uk::d5726343-e716-401e-a46e-f179aefc0e3e" providerId="AD" clId="Web-{F95C538F-F29C-6591-B864-0F98F5E8EE10}" dt="2024-07-12T16:10:11.147" v="116"/>
        <pc:sldMasterMkLst>
          <pc:docMk/>
          <pc:sldMasterMk cId="974908045" sldId="2147483672"/>
        </pc:sldMasterMkLst>
        <pc:sldLayoutChg chg="add mod replId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974908045" sldId="2147483672"/>
            <pc:sldLayoutMk cId="2775827782" sldId="2147483673"/>
          </pc:sldLayoutMkLst>
        </pc:sldLayoutChg>
        <pc:sldLayoutChg chg="add mod replId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974908045" sldId="2147483672"/>
            <pc:sldLayoutMk cId="793958447" sldId="2147483674"/>
          </pc:sldLayoutMkLst>
        </pc:sldLayoutChg>
        <pc:sldLayoutChg chg="add mod replId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974908045" sldId="2147483672"/>
            <pc:sldLayoutMk cId="3692803532" sldId="2147483675"/>
          </pc:sldLayoutMkLst>
        </pc:sldLayoutChg>
        <pc:sldLayoutChg chg="add mod replId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974908045" sldId="2147483672"/>
            <pc:sldLayoutMk cId="1709081831" sldId="2147483676"/>
          </pc:sldLayoutMkLst>
        </pc:sldLayoutChg>
        <pc:sldLayoutChg chg="add mod replId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974908045" sldId="2147483672"/>
            <pc:sldLayoutMk cId="3567514973" sldId="2147483677"/>
          </pc:sldLayoutMkLst>
        </pc:sldLayoutChg>
        <pc:sldLayoutChg chg="add mod replId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974908045" sldId="2147483672"/>
            <pc:sldLayoutMk cId="3037728252" sldId="2147483678"/>
          </pc:sldLayoutMkLst>
        </pc:sldLayoutChg>
        <pc:sldLayoutChg chg="add mod replId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974908045" sldId="2147483672"/>
            <pc:sldLayoutMk cId="3215061081" sldId="2147483679"/>
          </pc:sldLayoutMkLst>
        </pc:sldLayoutChg>
        <pc:sldLayoutChg chg="add mod replId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974908045" sldId="2147483672"/>
            <pc:sldLayoutMk cId="2696216676" sldId="2147483680"/>
          </pc:sldLayoutMkLst>
        </pc:sldLayoutChg>
        <pc:sldLayoutChg chg="add mod replId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974908045" sldId="2147483672"/>
            <pc:sldLayoutMk cId="1248371848" sldId="2147483681"/>
          </pc:sldLayoutMkLst>
        </pc:sldLayoutChg>
        <pc:sldLayoutChg chg="add mod replId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974908045" sldId="2147483672"/>
            <pc:sldLayoutMk cId="3353151735" sldId="2147483682"/>
          </pc:sldLayoutMkLst>
        </pc:sldLayoutChg>
        <pc:sldLayoutChg chg="add mod replId">
          <pc:chgData name="John Hillman" userId="S::john.hillman@wales.nhs.uk::d5726343-e716-401e-a46e-f179aefc0e3e" providerId="AD" clId="Web-{F95C538F-F29C-6591-B864-0F98F5E8EE10}" dt="2024-07-12T16:10:11.147" v="116"/>
          <pc:sldLayoutMkLst>
            <pc:docMk/>
            <pc:sldMasterMk cId="974908045" sldId="2147483672"/>
            <pc:sldLayoutMk cId="4128495841" sldId="2147483683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E2BC0E-1AD3-4CDF-A779-E025133DC186}" type="doc">
      <dgm:prSet loTypeId="urn:microsoft.com/office/officeart/2009/3/layout/HorizontalOrganizationChart" loCatId="hierarchy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AED6ED6-0609-43A1-A035-F2278B32ACEA}">
      <dgm:prSet/>
      <dgm:spPr/>
      <dgm:t>
        <a:bodyPr/>
        <a:lstStyle/>
        <a:p>
          <a:r>
            <a:rPr lang="en-GB" dirty="0"/>
            <a:t>Introduction</a:t>
          </a:r>
          <a:endParaRPr lang="en-US" dirty="0"/>
        </a:p>
      </dgm:t>
    </dgm:pt>
    <dgm:pt modelId="{D1A65609-6985-48A9-9028-0116D3E99CFA}" type="parTrans" cxnId="{1E6D1EF7-427A-49D9-B28F-DAE2FC2CCABB}">
      <dgm:prSet/>
      <dgm:spPr/>
      <dgm:t>
        <a:bodyPr/>
        <a:lstStyle/>
        <a:p>
          <a:endParaRPr lang="en-US"/>
        </a:p>
      </dgm:t>
    </dgm:pt>
    <dgm:pt modelId="{71F028F2-428C-4305-88EE-8A3418DFA287}" type="sibTrans" cxnId="{1E6D1EF7-427A-49D9-B28F-DAE2FC2CCABB}">
      <dgm:prSet/>
      <dgm:spPr/>
      <dgm:t>
        <a:bodyPr/>
        <a:lstStyle/>
        <a:p>
          <a:endParaRPr lang="en-US"/>
        </a:p>
      </dgm:t>
    </dgm:pt>
    <dgm:pt modelId="{5D884CA5-6E8C-4B3E-A39D-CC2996D97543}">
      <dgm:prSet/>
      <dgm:spPr/>
      <dgm:t>
        <a:bodyPr/>
        <a:lstStyle/>
        <a:p>
          <a:r>
            <a:rPr lang="en-GB" dirty="0"/>
            <a:t>Rationale for change idea</a:t>
          </a:r>
          <a:endParaRPr lang="en-US" dirty="0"/>
        </a:p>
      </dgm:t>
    </dgm:pt>
    <dgm:pt modelId="{34DA3325-98E3-4636-98BD-9C84F0E394D3}" type="parTrans" cxnId="{B0F5DA71-C3F7-48A3-ACC2-E7E2DEEED444}">
      <dgm:prSet/>
      <dgm:spPr/>
      <dgm:t>
        <a:bodyPr/>
        <a:lstStyle/>
        <a:p>
          <a:endParaRPr lang="en-US"/>
        </a:p>
      </dgm:t>
    </dgm:pt>
    <dgm:pt modelId="{B65686D5-CA00-4680-AA47-AD6CEEC828C2}" type="sibTrans" cxnId="{B0F5DA71-C3F7-48A3-ACC2-E7E2DEEED444}">
      <dgm:prSet/>
      <dgm:spPr/>
      <dgm:t>
        <a:bodyPr/>
        <a:lstStyle/>
        <a:p>
          <a:endParaRPr lang="en-US"/>
        </a:p>
      </dgm:t>
    </dgm:pt>
    <dgm:pt modelId="{8A271543-3F99-4D3A-B5FA-A9D925D0E71D}">
      <dgm:prSet/>
      <dgm:spPr/>
      <dgm:t>
        <a:bodyPr/>
        <a:lstStyle/>
        <a:p>
          <a:r>
            <a:rPr lang="en-GB" dirty="0"/>
            <a:t>Change models: </a:t>
          </a:r>
          <a:endParaRPr lang="en-US" dirty="0"/>
        </a:p>
      </dgm:t>
    </dgm:pt>
    <dgm:pt modelId="{E8E984F1-3A96-4D1C-BC12-C399AC35E05E}" type="parTrans" cxnId="{5062D4DA-1E0C-43FD-813E-27B511B560D1}">
      <dgm:prSet/>
      <dgm:spPr/>
      <dgm:t>
        <a:bodyPr/>
        <a:lstStyle/>
        <a:p>
          <a:endParaRPr lang="en-US"/>
        </a:p>
      </dgm:t>
    </dgm:pt>
    <dgm:pt modelId="{0A6437C0-44B8-47FF-A290-1C0C9BFC7F7F}" type="sibTrans" cxnId="{5062D4DA-1E0C-43FD-813E-27B511B560D1}">
      <dgm:prSet/>
      <dgm:spPr/>
      <dgm:t>
        <a:bodyPr/>
        <a:lstStyle/>
        <a:p>
          <a:endParaRPr lang="en-US"/>
        </a:p>
      </dgm:t>
    </dgm:pt>
    <dgm:pt modelId="{82B72BAE-1360-4BD8-BD0B-3E27E3145300}">
      <dgm:prSet/>
      <dgm:spPr/>
      <dgm:t>
        <a:bodyPr/>
        <a:lstStyle/>
        <a:p>
          <a:pPr rtl="0"/>
          <a:r>
            <a:rPr lang="en-GB" dirty="0"/>
            <a:t> Lewin’s 3 step model)</a:t>
          </a:r>
          <a:endParaRPr lang="en-US" dirty="0"/>
        </a:p>
      </dgm:t>
    </dgm:pt>
    <dgm:pt modelId="{201B89F3-9C68-4CA6-BE7E-D444A9AA4EDE}" type="parTrans" cxnId="{528725DD-3AE4-4097-8B04-090BC75923C0}">
      <dgm:prSet/>
      <dgm:spPr/>
      <dgm:t>
        <a:bodyPr/>
        <a:lstStyle/>
        <a:p>
          <a:endParaRPr lang="en-US"/>
        </a:p>
      </dgm:t>
    </dgm:pt>
    <dgm:pt modelId="{A3772147-CC3B-4B10-BB29-6D9C19F8D7AE}" type="sibTrans" cxnId="{528725DD-3AE4-4097-8B04-090BC75923C0}">
      <dgm:prSet/>
      <dgm:spPr/>
      <dgm:t>
        <a:bodyPr/>
        <a:lstStyle/>
        <a:p>
          <a:endParaRPr lang="en-US"/>
        </a:p>
      </dgm:t>
    </dgm:pt>
    <dgm:pt modelId="{EC23DA2D-D424-40EA-BC2A-2BEA652D5831}">
      <dgm:prSet/>
      <dgm:spPr/>
      <dgm:t>
        <a:bodyPr/>
        <a:lstStyle/>
        <a:p>
          <a:r>
            <a:rPr lang="en-GB" dirty="0"/>
            <a:t>Kotter’s 8 step model</a:t>
          </a:r>
          <a:endParaRPr lang="en-US" dirty="0"/>
        </a:p>
      </dgm:t>
    </dgm:pt>
    <dgm:pt modelId="{3AD2CD25-E781-4968-84E4-4B8B2512A27F}" type="parTrans" cxnId="{484024F7-F38F-48FD-9CF5-9FB467EA53F2}">
      <dgm:prSet/>
      <dgm:spPr/>
      <dgm:t>
        <a:bodyPr/>
        <a:lstStyle/>
        <a:p>
          <a:endParaRPr lang="en-US"/>
        </a:p>
      </dgm:t>
    </dgm:pt>
    <dgm:pt modelId="{909DF6FF-BE3B-44CB-8F47-5851E0C863B3}" type="sibTrans" cxnId="{484024F7-F38F-48FD-9CF5-9FB467EA53F2}">
      <dgm:prSet/>
      <dgm:spPr/>
      <dgm:t>
        <a:bodyPr/>
        <a:lstStyle/>
        <a:p>
          <a:endParaRPr lang="en-US"/>
        </a:p>
      </dgm:t>
    </dgm:pt>
    <dgm:pt modelId="{210971AC-3F1A-4521-A9A8-2C26DD409F7E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Forcefield analysis</a:t>
          </a:r>
          <a:endParaRPr lang="en-GB" dirty="0"/>
        </a:p>
      </dgm:t>
    </dgm:pt>
    <dgm:pt modelId="{F6FA613C-D6D6-4EC5-A089-3CBAD633161C}" type="parTrans" cxnId="{832273C2-9B88-48C0-BEDF-62E1ADA53244}">
      <dgm:prSet/>
      <dgm:spPr/>
      <dgm:t>
        <a:bodyPr/>
        <a:lstStyle/>
        <a:p>
          <a:endParaRPr lang="en-US"/>
        </a:p>
      </dgm:t>
    </dgm:pt>
    <dgm:pt modelId="{F385FE45-7AD0-4C3B-A5D7-65D5B7DF8025}" type="sibTrans" cxnId="{832273C2-9B88-48C0-BEDF-62E1ADA53244}">
      <dgm:prSet/>
      <dgm:spPr/>
      <dgm:t>
        <a:bodyPr/>
        <a:lstStyle/>
        <a:p>
          <a:endParaRPr lang="en-US"/>
        </a:p>
      </dgm:t>
    </dgm:pt>
    <dgm:pt modelId="{F2DF19B9-730D-41CA-92EC-03CD6286A585}">
      <dgm:prSet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The project to date- then and now</a:t>
          </a:r>
          <a:endParaRPr lang="en-US" dirty="0"/>
        </a:p>
      </dgm:t>
    </dgm:pt>
    <dgm:pt modelId="{E0179E2C-2C7E-4AE0-9D04-44A896FE0DB9}" type="parTrans" cxnId="{AFF8B6F9-8AF7-4801-9B27-EF3C24307284}">
      <dgm:prSet/>
      <dgm:spPr/>
      <dgm:t>
        <a:bodyPr/>
        <a:lstStyle/>
        <a:p>
          <a:endParaRPr lang="en-US"/>
        </a:p>
      </dgm:t>
    </dgm:pt>
    <dgm:pt modelId="{C3FFFB6F-77F6-4AD2-8C07-0C389E3B9B25}" type="sibTrans" cxnId="{AFF8B6F9-8AF7-4801-9B27-EF3C24307284}">
      <dgm:prSet/>
      <dgm:spPr/>
      <dgm:t>
        <a:bodyPr/>
        <a:lstStyle/>
        <a:p>
          <a:endParaRPr lang="en-US"/>
        </a:p>
      </dgm:t>
    </dgm:pt>
    <dgm:pt modelId="{2D7CF251-1D10-46BC-AE83-9565C1D38B84}">
      <dgm:prSet/>
      <dgm:spPr/>
      <dgm:t>
        <a:bodyPr/>
        <a:lstStyle/>
        <a:p>
          <a:r>
            <a:rPr lang="en-GB" dirty="0"/>
            <a:t>Reflection on change process</a:t>
          </a:r>
          <a:endParaRPr lang="en-US" dirty="0"/>
        </a:p>
      </dgm:t>
    </dgm:pt>
    <dgm:pt modelId="{8DBE7621-4BCE-4E00-94E9-900CC811BFDF}" type="parTrans" cxnId="{821087DF-3E09-435A-85FB-76CAB74C607A}">
      <dgm:prSet/>
      <dgm:spPr/>
      <dgm:t>
        <a:bodyPr/>
        <a:lstStyle/>
        <a:p>
          <a:endParaRPr lang="en-US"/>
        </a:p>
      </dgm:t>
    </dgm:pt>
    <dgm:pt modelId="{37F6DA1B-72B5-4452-8179-A03597F2750F}" type="sibTrans" cxnId="{821087DF-3E09-435A-85FB-76CAB74C607A}">
      <dgm:prSet/>
      <dgm:spPr/>
      <dgm:t>
        <a:bodyPr/>
        <a:lstStyle/>
        <a:p>
          <a:endParaRPr lang="en-US"/>
        </a:p>
      </dgm:t>
    </dgm:pt>
    <dgm:pt modelId="{FF07B7C1-780E-43E5-B3CE-DD300B5EDA98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Leadership style and Me</a:t>
          </a:r>
        </a:p>
      </dgm:t>
    </dgm:pt>
    <dgm:pt modelId="{1282EE74-03E5-4E4A-AC8C-7FF7D630B2A5}" type="parTrans" cxnId="{60C8ADA1-05D9-459E-941D-BC9957855F6E}">
      <dgm:prSet/>
      <dgm:spPr/>
    </dgm:pt>
    <dgm:pt modelId="{A105FB7F-24B5-4035-8467-D3E2D29DE35A}" type="sibTrans" cxnId="{60C8ADA1-05D9-459E-941D-BC9957855F6E}">
      <dgm:prSet/>
      <dgm:spPr/>
    </dgm:pt>
    <dgm:pt modelId="{3A621187-C973-4F55-AF68-4EAC4B3E3189}" type="pres">
      <dgm:prSet presAssocID="{8BE2BC0E-1AD3-4CDF-A779-E025133DC18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F24CEB0C-33A4-4967-A594-12B4EC65BBBC}" type="pres">
      <dgm:prSet presAssocID="{AAED6ED6-0609-43A1-A035-F2278B32ACEA}" presName="hierRoot1" presStyleCnt="0">
        <dgm:presLayoutVars>
          <dgm:hierBranch val="init"/>
        </dgm:presLayoutVars>
      </dgm:prSet>
      <dgm:spPr/>
    </dgm:pt>
    <dgm:pt modelId="{D1A6D4F4-7598-46B2-891B-08FDE3BDA396}" type="pres">
      <dgm:prSet presAssocID="{AAED6ED6-0609-43A1-A035-F2278B32ACEA}" presName="rootComposite1" presStyleCnt="0"/>
      <dgm:spPr/>
    </dgm:pt>
    <dgm:pt modelId="{A90D52C3-89D8-4E76-87A4-FE696BB4BDDA}" type="pres">
      <dgm:prSet presAssocID="{AAED6ED6-0609-43A1-A035-F2278B32ACEA}" presName="rootText1" presStyleLbl="node0" presStyleIdx="0" presStyleCnt="7">
        <dgm:presLayoutVars>
          <dgm:chPref val="3"/>
        </dgm:presLayoutVars>
      </dgm:prSet>
      <dgm:spPr/>
    </dgm:pt>
    <dgm:pt modelId="{5674493C-0451-45EA-9926-1B56F216C009}" type="pres">
      <dgm:prSet presAssocID="{AAED6ED6-0609-43A1-A035-F2278B32ACEA}" presName="rootConnector1" presStyleLbl="node1" presStyleIdx="0" presStyleCnt="0"/>
      <dgm:spPr/>
    </dgm:pt>
    <dgm:pt modelId="{90B50E7B-3EFA-46E6-AC87-66768756CE5D}" type="pres">
      <dgm:prSet presAssocID="{AAED6ED6-0609-43A1-A035-F2278B32ACEA}" presName="hierChild2" presStyleCnt="0"/>
      <dgm:spPr/>
    </dgm:pt>
    <dgm:pt modelId="{B9538F3B-6711-4E4B-BE2D-4B5A27DB5740}" type="pres">
      <dgm:prSet presAssocID="{AAED6ED6-0609-43A1-A035-F2278B32ACEA}" presName="hierChild3" presStyleCnt="0"/>
      <dgm:spPr/>
    </dgm:pt>
    <dgm:pt modelId="{080A206A-EF8C-48FE-9D69-28FE226C5F8F}" type="pres">
      <dgm:prSet presAssocID="{5D884CA5-6E8C-4B3E-A39D-CC2996D97543}" presName="hierRoot1" presStyleCnt="0">
        <dgm:presLayoutVars>
          <dgm:hierBranch val="init"/>
        </dgm:presLayoutVars>
      </dgm:prSet>
      <dgm:spPr/>
    </dgm:pt>
    <dgm:pt modelId="{D8AE91E9-F2F7-4FC5-8D91-4F4D9A8F9460}" type="pres">
      <dgm:prSet presAssocID="{5D884CA5-6E8C-4B3E-A39D-CC2996D97543}" presName="rootComposite1" presStyleCnt="0"/>
      <dgm:spPr/>
    </dgm:pt>
    <dgm:pt modelId="{9D4080C9-F176-45D8-94DD-BC95E6A77311}" type="pres">
      <dgm:prSet presAssocID="{5D884CA5-6E8C-4B3E-A39D-CC2996D97543}" presName="rootText1" presStyleLbl="node0" presStyleIdx="1" presStyleCnt="7">
        <dgm:presLayoutVars>
          <dgm:chPref val="3"/>
        </dgm:presLayoutVars>
      </dgm:prSet>
      <dgm:spPr/>
    </dgm:pt>
    <dgm:pt modelId="{647350DB-A411-4134-8D8B-BEDB9834E5D3}" type="pres">
      <dgm:prSet presAssocID="{5D884CA5-6E8C-4B3E-A39D-CC2996D97543}" presName="rootConnector1" presStyleLbl="node1" presStyleIdx="0" presStyleCnt="0"/>
      <dgm:spPr/>
    </dgm:pt>
    <dgm:pt modelId="{4B2A4DEC-C09A-48EC-90AD-C81F8F27E887}" type="pres">
      <dgm:prSet presAssocID="{5D884CA5-6E8C-4B3E-A39D-CC2996D97543}" presName="hierChild2" presStyleCnt="0"/>
      <dgm:spPr/>
    </dgm:pt>
    <dgm:pt modelId="{CBEA2A4D-31F5-4B05-AC57-B578D3EEAF60}" type="pres">
      <dgm:prSet presAssocID="{5D884CA5-6E8C-4B3E-A39D-CC2996D97543}" presName="hierChild3" presStyleCnt="0"/>
      <dgm:spPr/>
    </dgm:pt>
    <dgm:pt modelId="{EBF334B4-FB5A-484F-A96A-D4170DF2D2C8}" type="pres">
      <dgm:prSet presAssocID="{FF07B7C1-780E-43E5-B3CE-DD300B5EDA98}" presName="hierRoot1" presStyleCnt="0">
        <dgm:presLayoutVars>
          <dgm:hierBranch val="init"/>
        </dgm:presLayoutVars>
      </dgm:prSet>
      <dgm:spPr/>
    </dgm:pt>
    <dgm:pt modelId="{E51BB4B6-D7C1-491A-91BD-1570AF01137F}" type="pres">
      <dgm:prSet presAssocID="{FF07B7C1-780E-43E5-B3CE-DD300B5EDA98}" presName="rootComposite1" presStyleCnt="0"/>
      <dgm:spPr/>
    </dgm:pt>
    <dgm:pt modelId="{E23F1B9E-28D9-46BF-ADA6-8D0ACE0BDF64}" type="pres">
      <dgm:prSet presAssocID="{FF07B7C1-780E-43E5-B3CE-DD300B5EDA98}" presName="rootText1" presStyleLbl="node0" presStyleIdx="2" presStyleCnt="7">
        <dgm:presLayoutVars>
          <dgm:chPref val="3"/>
        </dgm:presLayoutVars>
      </dgm:prSet>
      <dgm:spPr/>
    </dgm:pt>
    <dgm:pt modelId="{35A952F8-BD8A-4342-959E-808E28317727}" type="pres">
      <dgm:prSet presAssocID="{FF07B7C1-780E-43E5-B3CE-DD300B5EDA98}" presName="rootConnector1" presStyleLbl="node1" presStyleIdx="0" presStyleCnt="0"/>
      <dgm:spPr/>
    </dgm:pt>
    <dgm:pt modelId="{77047B69-7537-4993-9017-E2EB4166D7E7}" type="pres">
      <dgm:prSet presAssocID="{FF07B7C1-780E-43E5-B3CE-DD300B5EDA98}" presName="hierChild2" presStyleCnt="0"/>
      <dgm:spPr/>
    </dgm:pt>
    <dgm:pt modelId="{F132EE7B-A677-4CA1-9061-97337243D77D}" type="pres">
      <dgm:prSet presAssocID="{FF07B7C1-780E-43E5-B3CE-DD300B5EDA98}" presName="hierChild3" presStyleCnt="0"/>
      <dgm:spPr/>
    </dgm:pt>
    <dgm:pt modelId="{8B2EB43A-CE68-42A6-AEC3-999B31BC1008}" type="pres">
      <dgm:prSet presAssocID="{8A271543-3F99-4D3A-B5FA-A9D925D0E71D}" presName="hierRoot1" presStyleCnt="0">
        <dgm:presLayoutVars>
          <dgm:hierBranch val="init"/>
        </dgm:presLayoutVars>
      </dgm:prSet>
      <dgm:spPr/>
    </dgm:pt>
    <dgm:pt modelId="{8B980470-2CCE-4EB5-BD99-867866A66122}" type="pres">
      <dgm:prSet presAssocID="{8A271543-3F99-4D3A-B5FA-A9D925D0E71D}" presName="rootComposite1" presStyleCnt="0"/>
      <dgm:spPr/>
    </dgm:pt>
    <dgm:pt modelId="{3AC613DC-C7F7-43BB-BB50-BB2FA22CF9EE}" type="pres">
      <dgm:prSet presAssocID="{8A271543-3F99-4D3A-B5FA-A9D925D0E71D}" presName="rootText1" presStyleLbl="node0" presStyleIdx="3" presStyleCnt="7">
        <dgm:presLayoutVars>
          <dgm:chPref val="3"/>
        </dgm:presLayoutVars>
      </dgm:prSet>
      <dgm:spPr/>
    </dgm:pt>
    <dgm:pt modelId="{FF4AC060-FF26-4264-B26F-607DEE266D35}" type="pres">
      <dgm:prSet presAssocID="{8A271543-3F99-4D3A-B5FA-A9D925D0E71D}" presName="rootConnector1" presStyleLbl="node1" presStyleIdx="0" presStyleCnt="0"/>
      <dgm:spPr/>
    </dgm:pt>
    <dgm:pt modelId="{2B99CAD8-3F26-40A1-9A97-4ADADEFDAA73}" type="pres">
      <dgm:prSet presAssocID="{8A271543-3F99-4D3A-B5FA-A9D925D0E71D}" presName="hierChild2" presStyleCnt="0"/>
      <dgm:spPr/>
    </dgm:pt>
    <dgm:pt modelId="{8340C921-FB63-4CD9-BCD6-667C1E18BEE5}" type="pres">
      <dgm:prSet presAssocID="{201B89F3-9C68-4CA6-BE7E-D444A9AA4EDE}" presName="Name64" presStyleLbl="parChTrans1D2" presStyleIdx="0" presStyleCnt="2"/>
      <dgm:spPr/>
    </dgm:pt>
    <dgm:pt modelId="{52CB822C-244E-48F8-9C2C-81210D503BBB}" type="pres">
      <dgm:prSet presAssocID="{82B72BAE-1360-4BD8-BD0B-3E27E3145300}" presName="hierRoot2" presStyleCnt="0">
        <dgm:presLayoutVars>
          <dgm:hierBranch val="init"/>
        </dgm:presLayoutVars>
      </dgm:prSet>
      <dgm:spPr/>
    </dgm:pt>
    <dgm:pt modelId="{2202F989-0D5B-4A66-BC16-75271C58280D}" type="pres">
      <dgm:prSet presAssocID="{82B72BAE-1360-4BD8-BD0B-3E27E3145300}" presName="rootComposite" presStyleCnt="0"/>
      <dgm:spPr/>
    </dgm:pt>
    <dgm:pt modelId="{00F52FF6-D8A5-42BC-A12F-4CD492182837}" type="pres">
      <dgm:prSet presAssocID="{82B72BAE-1360-4BD8-BD0B-3E27E3145300}" presName="rootText" presStyleLbl="node2" presStyleIdx="0" presStyleCnt="2">
        <dgm:presLayoutVars>
          <dgm:chPref val="3"/>
        </dgm:presLayoutVars>
      </dgm:prSet>
      <dgm:spPr/>
    </dgm:pt>
    <dgm:pt modelId="{57A79958-7C60-457A-BD1D-E2E35424F6D3}" type="pres">
      <dgm:prSet presAssocID="{82B72BAE-1360-4BD8-BD0B-3E27E3145300}" presName="rootConnector" presStyleLbl="node2" presStyleIdx="0" presStyleCnt="2"/>
      <dgm:spPr/>
    </dgm:pt>
    <dgm:pt modelId="{ABD69D54-10B7-43D5-B4EF-DEC8E06F428A}" type="pres">
      <dgm:prSet presAssocID="{82B72BAE-1360-4BD8-BD0B-3E27E3145300}" presName="hierChild4" presStyleCnt="0"/>
      <dgm:spPr/>
    </dgm:pt>
    <dgm:pt modelId="{D8551BAF-BF6B-4D95-A10E-4E1C16A1EE18}" type="pres">
      <dgm:prSet presAssocID="{82B72BAE-1360-4BD8-BD0B-3E27E3145300}" presName="hierChild5" presStyleCnt="0"/>
      <dgm:spPr/>
    </dgm:pt>
    <dgm:pt modelId="{B27BBF98-A263-4E9E-8F82-B47D0F896D26}" type="pres">
      <dgm:prSet presAssocID="{3AD2CD25-E781-4968-84E4-4B8B2512A27F}" presName="Name64" presStyleLbl="parChTrans1D2" presStyleIdx="1" presStyleCnt="2"/>
      <dgm:spPr/>
    </dgm:pt>
    <dgm:pt modelId="{10D83FD3-D6D4-4B0D-80F6-C4C1C4B4EEEF}" type="pres">
      <dgm:prSet presAssocID="{EC23DA2D-D424-40EA-BC2A-2BEA652D5831}" presName="hierRoot2" presStyleCnt="0">
        <dgm:presLayoutVars>
          <dgm:hierBranch val="init"/>
        </dgm:presLayoutVars>
      </dgm:prSet>
      <dgm:spPr/>
    </dgm:pt>
    <dgm:pt modelId="{B1D8C940-B067-49D9-A5FB-8DDB3CB898B8}" type="pres">
      <dgm:prSet presAssocID="{EC23DA2D-D424-40EA-BC2A-2BEA652D5831}" presName="rootComposite" presStyleCnt="0"/>
      <dgm:spPr/>
    </dgm:pt>
    <dgm:pt modelId="{E047DAF2-5759-4DCC-9DE5-08B92CAEBCE5}" type="pres">
      <dgm:prSet presAssocID="{EC23DA2D-D424-40EA-BC2A-2BEA652D5831}" presName="rootText" presStyleLbl="node2" presStyleIdx="1" presStyleCnt="2">
        <dgm:presLayoutVars>
          <dgm:chPref val="3"/>
        </dgm:presLayoutVars>
      </dgm:prSet>
      <dgm:spPr/>
    </dgm:pt>
    <dgm:pt modelId="{E907EF1A-3D3B-43FE-9E99-A46209A9E5F2}" type="pres">
      <dgm:prSet presAssocID="{EC23DA2D-D424-40EA-BC2A-2BEA652D5831}" presName="rootConnector" presStyleLbl="node2" presStyleIdx="1" presStyleCnt="2"/>
      <dgm:spPr/>
    </dgm:pt>
    <dgm:pt modelId="{B3F22EB0-0CCD-4A3C-AD45-975553FC0C29}" type="pres">
      <dgm:prSet presAssocID="{EC23DA2D-D424-40EA-BC2A-2BEA652D5831}" presName="hierChild4" presStyleCnt="0"/>
      <dgm:spPr/>
    </dgm:pt>
    <dgm:pt modelId="{1D26B94D-6A41-44E6-B5A1-E5A0E88B44B1}" type="pres">
      <dgm:prSet presAssocID="{EC23DA2D-D424-40EA-BC2A-2BEA652D5831}" presName="hierChild5" presStyleCnt="0"/>
      <dgm:spPr/>
    </dgm:pt>
    <dgm:pt modelId="{417931CD-EE35-496A-AD4B-CB182F13D8C4}" type="pres">
      <dgm:prSet presAssocID="{8A271543-3F99-4D3A-B5FA-A9D925D0E71D}" presName="hierChild3" presStyleCnt="0"/>
      <dgm:spPr/>
    </dgm:pt>
    <dgm:pt modelId="{8DB1DACB-177D-43DE-A261-460A7652C2CF}" type="pres">
      <dgm:prSet presAssocID="{210971AC-3F1A-4521-A9A8-2C26DD409F7E}" presName="hierRoot1" presStyleCnt="0">
        <dgm:presLayoutVars>
          <dgm:hierBranch val="init"/>
        </dgm:presLayoutVars>
      </dgm:prSet>
      <dgm:spPr/>
    </dgm:pt>
    <dgm:pt modelId="{28F57381-78A2-404F-8F04-7E48A81887E9}" type="pres">
      <dgm:prSet presAssocID="{210971AC-3F1A-4521-A9A8-2C26DD409F7E}" presName="rootComposite1" presStyleCnt="0"/>
      <dgm:spPr/>
    </dgm:pt>
    <dgm:pt modelId="{1D278136-B545-42D5-8FDB-2DAA75F21956}" type="pres">
      <dgm:prSet presAssocID="{210971AC-3F1A-4521-A9A8-2C26DD409F7E}" presName="rootText1" presStyleLbl="node0" presStyleIdx="4" presStyleCnt="7">
        <dgm:presLayoutVars>
          <dgm:chPref val="3"/>
        </dgm:presLayoutVars>
      </dgm:prSet>
      <dgm:spPr/>
    </dgm:pt>
    <dgm:pt modelId="{5C61EE73-DDA5-4D8A-92B5-09BB34E0E3FD}" type="pres">
      <dgm:prSet presAssocID="{210971AC-3F1A-4521-A9A8-2C26DD409F7E}" presName="rootConnector1" presStyleLbl="node1" presStyleIdx="0" presStyleCnt="0"/>
      <dgm:spPr/>
    </dgm:pt>
    <dgm:pt modelId="{4403F55A-C611-432E-B231-E188B4D3A7AA}" type="pres">
      <dgm:prSet presAssocID="{210971AC-3F1A-4521-A9A8-2C26DD409F7E}" presName="hierChild2" presStyleCnt="0"/>
      <dgm:spPr/>
    </dgm:pt>
    <dgm:pt modelId="{6F75F9EC-7EC8-4F00-99CB-3E00112AEC9A}" type="pres">
      <dgm:prSet presAssocID="{210971AC-3F1A-4521-A9A8-2C26DD409F7E}" presName="hierChild3" presStyleCnt="0"/>
      <dgm:spPr/>
    </dgm:pt>
    <dgm:pt modelId="{7D39DD15-FDB4-468F-B4A7-DBC810E4BCE0}" type="pres">
      <dgm:prSet presAssocID="{F2DF19B9-730D-41CA-92EC-03CD6286A585}" presName="hierRoot1" presStyleCnt="0">
        <dgm:presLayoutVars>
          <dgm:hierBranch val="init"/>
        </dgm:presLayoutVars>
      </dgm:prSet>
      <dgm:spPr/>
    </dgm:pt>
    <dgm:pt modelId="{C2F1E13D-695E-4F0E-A360-74BD9AE8FA68}" type="pres">
      <dgm:prSet presAssocID="{F2DF19B9-730D-41CA-92EC-03CD6286A585}" presName="rootComposite1" presStyleCnt="0"/>
      <dgm:spPr/>
    </dgm:pt>
    <dgm:pt modelId="{E875CE6B-6622-435A-94FF-B0979DAC747C}" type="pres">
      <dgm:prSet presAssocID="{F2DF19B9-730D-41CA-92EC-03CD6286A585}" presName="rootText1" presStyleLbl="node0" presStyleIdx="5" presStyleCnt="7">
        <dgm:presLayoutVars>
          <dgm:chPref val="3"/>
        </dgm:presLayoutVars>
      </dgm:prSet>
      <dgm:spPr/>
    </dgm:pt>
    <dgm:pt modelId="{8A2296C1-12B2-45EA-8FA6-E0F851978224}" type="pres">
      <dgm:prSet presAssocID="{F2DF19B9-730D-41CA-92EC-03CD6286A585}" presName="rootConnector1" presStyleLbl="node1" presStyleIdx="0" presStyleCnt="0"/>
      <dgm:spPr/>
    </dgm:pt>
    <dgm:pt modelId="{D5FFD553-84BC-4FF7-9EC8-2D826710A5BD}" type="pres">
      <dgm:prSet presAssocID="{F2DF19B9-730D-41CA-92EC-03CD6286A585}" presName="hierChild2" presStyleCnt="0"/>
      <dgm:spPr/>
    </dgm:pt>
    <dgm:pt modelId="{E01A5A45-6821-4A87-BFBB-E3B7DCE16DA8}" type="pres">
      <dgm:prSet presAssocID="{F2DF19B9-730D-41CA-92EC-03CD6286A585}" presName="hierChild3" presStyleCnt="0"/>
      <dgm:spPr/>
    </dgm:pt>
    <dgm:pt modelId="{B6AF9785-29A3-47AC-ADCD-23D8511DC7D4}" type="pres">
      <dgm:prSet presAssocID="{2D7CF251-1D10-46BC-AE83-9565C1D38B84}" presName="hierRoot1" presStyleCnt="0">
        <dgm:presLayoutVars>
          <dgm:hierBranch val="init"/>
        </dgm:presLayoutVars>
      </dgm:prSet>
      <dgm:spPr/>
    </dgm:pt>
    <dgm:pt modelId="{3E85EC8E-D4AC-460B-9630-D970E3167A38}" type="pres">
      <dgm:prSet presAssocID="{2D7CF251-1D10-46BC-AE83-9565C1D38B84}" presName="rootComposite1" presStyleCnt="0"/>
      <dgm:spPr/>
    </dgm:pt>
    <dgm:pt modelId="{4572C429-7725-43BF-8497-1C335F3E31FC}" type="pres">
      <dgm:prSet presAssocID="{2D7CF251-1D10-46BC-AE83-9565C1D38B84}" presName="rootText1" presStyleLbl="node0" presStyleIdx="6" presStyleCnt="7">
        <dgm:presLayoutVars>
          <dgm:chPref val="3"/>
        </dgm:presLayoutVars>
      </dgm:prSet>
      <dgm:spPr/>
    </dgm:pt>
    <dgm:pt modelId="{9A407538-D5B9-4FEE-A511-2FBD95757553}" type="pres">
      <dgm:prSet presAssocID="{2D7CF251-1D10-46BC-AE83-9565C1D38B84}" presName="rootConnector1" presStyleLbl="node1" presStyleIdx="0" presStyleCnt="0"/>
      <dgm:spPr/>
    </dgm:pt>
    <dgm:pt modelId="{A818B3E6-D2D2-469D-BBC9-F152EEEEAA07}" type="pres">
      <dgm:prSet presAssocID="{2D7CF251-1D10-46BC-AE83-9565C1D38B84}" presName="hierChild2" presStyleCnt="0"/>
      <dgm:spPr/>
    </dgm:pt>
    <dgm:pt modelId="{126C2146-842C-4E04-8EFF-1240EEC222EF}" type="pres">
      <dgm:prSet presAssocID="{2D7CF251-1D10-46BC-AE83-9565C1D38B84}" presName="hierChild3" presStyleCnt="0"/>
      <dgm:spPr/>
    </dgm:pt>
  </dgm:ptLst>
  <dgm:cxnLst>
    <dgm:cxn modelId="{79DE351C-C7A4-4F9F-82DC-CE20B49EAC9E}" type="presOf" srcId="{EC23DA2D-D424-40EA-BC2A-2BEA652D5831}" destId="{E047DAF2-5759-4DCC-9DE5-08B92CAEBCE5}" srcOrd="0" destOrd="0" presId="urn:microsoft.com/office/officeart/2009/3/layout/HorizontalOrganizationChart"/>
    <dgm:cxn modelId="{0C3EF41C-3815-4C97-9DDD-88FF4F3FF929}" type="presOf" srcId="{FF07B7C1-780E-43E5-B3CE-DD300B5EDA98}" destId="{35A952F8-BD8A-4342-959E-808E28317727}" srcOrd="1" destOrd="0" presId="urn:microsoft.com/office/officeart/2009/3/layout/HorizontalOrganizationChart"/>
    <dgm:cxn modelId="{FCD3DF25-9E52-4FB6-AA26-03330CECE61F}" type="presOf" srcId="{F2DF19B9-730D-41CA-92EC-03CD6286A585}" destId="{E875CE6B-6622-435A-94FF-B0979DAC747C}" srcOrd="0" destOrd="0" presId="urn:microsoft.com/office/officeart/2009/3/layout/HorizontalOrganizationChart"/>
    <dgm:cxn modelId="{C0851D35-2E1C-4D74-AECE-F845A9B5B3DA}" type="presOf" srcId="{210971AC-3F1A-4521-A9A8-2C26DD409F7E}" destId="{1D278136-B545-42D5-8FDB-2DAA75F21956}" srcOrd="0" destOrd="0" presId="urn:microsoft.com/office/officeart/2009/3/layout/HorizontalOrganizationChart"/>
    <dgm:cxn modelId="{8EBE6D3B-8F55-4ED5-BE83-F2D0F900E38A}" type="presOf" srcId="{3AD2CD25-E781-4968-84E4-4B8B2512A27F}" destId="{B27BBF98-A263-4E9E-8F82-B47D0F896D26}" srcOrd="0" destOrd="0" presId="urn:microsoft.com/office/officeart/2009/3/layout/HorizontalOrganizationChart"/>
    <dgm:cxn modelId="{422A384B-3AE5-40AC-995C-564D243D8B62}" type="presOf" srcId="{EC23DA2D-D424-40EA-BC2A-2BEA652D5831}" destId="{E907EF1A-3D3B-43FE-9E99-A46209A9E5F2}" srcOrd="1" destOrd="0" presId="urn:microsoft.com/office/officeart/2009/3/layout/HorizontalOrganizationChart"/>
    <dgm:cxn modelId="{52E73E4D-7E78-4DCB-97A7-57E79A3BEDC4}" type="presOf" srcId="{8A271543-3F99-4D3A-B5FA-A9D925D0E71D}" destId="{3AC613DC-C7F7-43BB-BB50-BB2FA22CF9EE}" srcOrd="0" destOrd="0" presId="urn:microsoft.com/office/officeart/2009/3/layout/HorizontalOrganizationChart"/>
    <dgm:cxn modelId="{B0F5DA71-C3F7-48A3-ACC2-E7E2DEEED444}" srcId="{8BE2BC0E-1AD3-4CDF-A779-E025133DC186}" destId="{5D884CA5-6E8C-4B3E-A39D-CC2996D97543}" srcOrd="1" destOrd="0" parTransId="{34DA3325-98E3-4636-98BD-9C84F0E394D3}" sibTransId="{B65686D5-CA00-4680-AA47-AD6CEEC828C2}"/>
    <dgm:cxn modelId="{05188153-27FA-44D1-B5B1-426CC33BEEDE}" type="presOf" srcId="{210971AC-3F1A-4521-A9A8-2C26DD409F7E}" destId="{5C61EE73-DDA5-4D8A-92B5-09BB34E0E3FD}" srcOrd="1" destOrd="0" presId="urn:microsoft.com/office/officeart/2009/3/layout/HorizontalOrganizationChart"/>
    <dgm:cxn modelId="{1780117B-2422-4636-B206-25D68FA838E8}" type="presOf" srcId="{AAED6ED6-0609-43A1-A035-F2278B32ACEA}" destId="{5674493C-0451-45EA-9926-1B56F216C009}" srcOrd="1" destOrd="0" presId="urn:microsoft.com/office/officeart/2009/3/layout/HorizontalOrganizationChart"/>
    <dgm:cxn modelId="{3CF96880-74D8-4714-8C54-18344EC42A95}" type="presOf" srcId="{F2DF19B9-730D-41CA-92EC-03CD6286A585}" destId="{8A2296C1-12B2-45EA-8FA6-E0F851978224}" srcOrd="1" destOrd="0" presId="urn:microsoft.com/office/officeart/2009/3/layout/HorizontalOrganizationChart"/>
    <dgm:cxn modelId="{FDD2D292-FA27-4D82-95A2-6EF44895ECA3}" type="presOf" srcId="{5D884CA5-6E8C-4B3E-A39D-CC2996D97543}" destId="{9D4080C9-F176-45D8-94DD-BC95E6A77311}" srcOrd="0" destOrd="0" presId="urn:microsoft.com/office/officeart/2009/3/layout/HorizontalOrganizationChart"/>
    <dgm:cxn modelId="{582137A1-EDC5-454B-BF73-FCC6D472C4C2}" type="presOf" srcId="{2D7CF251-1D10-46BC-AE83-9565C1D38B84}" destId="{9A407538-D5B9-4FEE-A511-2FBD95757553}" srcOrd="1" destOrd="0" presId="urn:microsoft.com/office/officeart/2009/3/layout/HorizontalOrganizationChart"/>
    <dgm:cxn modelId="{60C8ADA1-05D9-459E-941D-BC9957855F6E}" srcId="{8BE2BC0E-1AD3-4CDF-A779-E025133DC186}" destId="{FF07B7C1-780E-43E5-B3CE-DD300B5EDA98}" srcOrd="2" destOrd="0" parTransId="{1282EE74-03E5-4E4A-AC8C-7FF7D630B2A5}" sibTransId="{A105FB7F-24B5-4035-8467-D3E2D29DE35A}"/>
    <dgm:cxn modelId="{C89E72AB-DAB5-47B5-A591-39185033B5A4}" type="presOf" srcId="{82B72BAE-1360-4BD8-BD0B-3E27E3145300}" destId="{57A79958-7C60-457A-BD1D-E2E35424F6D3}" srcOrd="1" destOrd="0" presId="urn:microsoft.com/office/officeart/2009/3/layout/HorizontalOrganizationChart"/>
    <dgm:cxn modelId="{FE8430AF-7E40-4CB6-AD77-021EBA6A8FA1}" type="presOf" srcId="{201B89F3-9C68-4CA6-BE7E-D444A9AA4EDE}" destId="{8340C921-FB63-4CD9-BCD6-667C1E18BEE5}" srcOrd="0" destOrd="0" presId="urn:microsoft.com/office/officeart/2009/3/layout/HorizontalOrganizationChart"/>
    <dgm:cxn modelId="{832273C2-9B88-48C0-BEDF-62E1ADA53244}" srcId="{8BE2BC0E-1AD3-4CDF-A779-E025133DC186}" destId="{210971AC-3F1A-4521-A9A8-2C26DD409F7E}" srcOrd="4" destOrd="0" parTransId="{F6FA613C-D6D6-4EC5-A089-3CBAD633161C}" sibTransId="{F385FE45-7AD0-4C3B-A5D7-65D5B7DF8025}"/>
    <dgm:cxn modelId="{343D09C3-D5A9-40B8-9352-C839AA06639F}" type="presOf" srcId="{AAED6ED6-0609-43A1-A035-F2278B32ACEA}" destId="{A90D52C3-89D8-4E76-87A4-FE696BB4BDDA}" srcOrd="0" destOrd="0" presId="urn:microsoft.com/office/officeart/2009/3/layout/HorizontalOrganizationChart"/>
    <dgm:cxn modelId="{35E430C8-7BAA-44B9-9106-5CEE36066A43}" type="presOf" srcId="{5D884CA5-6E8C-4B3E-A39D-CC2996D97543}" destId="{647350DB-A411-4134-8D8B-BEDB9834E5D3}" srcOrd="1" destOrd="0" presId="urn:microsoft.com/office/officeart/2009/3/layout/HorizontalOrganizationChart"/>
    <dgm:cxn modelId="{CC7180D9-CD3A-4089-B39F-9BE81FB24E1C}" type="presOf" srcId="{FF07B7C1-780E-43E5-B3CE-DD300B5EDA98}" destId="{E23F1B9E-28D9-46BF-ADA6-8D0ACE0BDF64}" srcOrd="0" destOrd="0" presId="urn:microsoft.com/office/officeart/2009/3/layout/HorizontalOrganizationChart"/>
    <dgm:cxn modelId="{4529C5DA-A16F-42F7-A494-9C9AFD23B57A}" type="presOf" srcId="{8BE2BC0E-1AD3-4CDF-A779-E025133DC186}" destId="{3A621187-C973-4F55-AF68-4EAC4B3E3189}" srcOrd="0" destOrd="0" presId="urn:microsoft.com/office/officeart/2009/3/layout/HorizontalOrganizationChart"/>
    <dgm:cxn modelId="{5062D4DA-1E0C-43FD-813E-27B511B560D1}" srcId="{8BE2BC0E-1AD3-4CDF-A779-E025133DC186}" destId="{8A271543-3F99-4D3A-B5FA-A9D925D0E71D}" srcOrd="3" destOrd="0" parTransId="{E8E984F1-3A96-4D1C-BC12-C399AC35E05E}" sibTransId="{0A6437C0-44B8-47FF-A290-1C0C9BFC7F7F}"/>
    <dgm:cxn modelId="{528725DD-3AE4-4097-8B04-090BC75923C0}" srcId="{8A271543-3F99-4D3A-B5FA-A9D925D0E71D}" destId="{82B72BAE-1360-4BD8-BD0B-3E27E3145300}" srcOrd="0" destOrd="0" parTransId="{201B89F3-9C68-4CA6-BE7E-D444A9AA4EDE}" sibTransId="{A3772147-CC3B-4B10-BB29-6D9C19F8D7AE}"/>
    <dgm:cxn modelId="{850E30DD-8B16-429B-BC68-44734A708CEA}" type="presOf" srcId="{2D7CF251-1D10-46BC-AE83-9565C1D38B84}" destId="{4572C429-7725-43BF-8497-1C335F3E31FC}" srcOrd="0" destOrd="0" presId="urn:microsoft.com/office/officeart/2009/3/layout/HorizontalOrganizationChart"/>
    <dgm:cxn modelId="{821087DF-3E09-435A-85FB-76CAB74C607A}" srcId="{8BE2BC0E-1AD3-4CDF-A779-E025133DC186}" destId="{2D7CF251-1D10-46BC-AE83-9565C1D38B84}" srcOrd="6" destOrd="0" parTransId="{8DBE7621-4BCE-4E00-94E9-900CC811BFDF}" sibTransId="{37F6DA1B-72B5-4452-8179-A03597F2750F}"/>
    <dgm:cxn modelId="{E07ADCE9-2C6A-453E-B485-4FD377E8425E}" type="presOf" srcId="{82B72BAE-1360-4BD8-BD0B-3E27E3145300}" destId="{00F52FF6-D8A5-42BC-A12F-4CD492182837}" srcOrd="0" destOrd="0" presId="urn:microsoft.com/office/officeart/2009/3/layout/HorizontalOrganizationChart"/>
    <dgm:cxn modelId="{D2CEBBEA-C0A8-4606-BCE5-19D538EDEE53}" type="presOf" srcId="{8A271543-3F99-4D3A-B5FA-A9D925D0E71D}" destId="{FF4AC060-FF26-4264-B26F-607DEE266D35}" srcOrd="1" destOrd="0" presId="urn:microsoft.com/office/officeart/2009/3/layout/HorizontalOrganizationChart"/>
    <dgm:cxn modelId="{1E6D1EF7-427A-49D9-B28F-DAE2FC2CCABB}" srcId="{8BE2BC0E-1AD3-4CDF-A779-E025133DC186}" destId="{AAED6ED6-0609-43A1-A035-F2278B32ACEA}" srcOrd="0" destOrd="0" parTransId="{D1A65609-6985-48A9-9028-0116D3E99CFA}" sibTransId="{71F028F2-428C-4305-88EE-8A3418DFA287}"/>
    <dgm:cxn modelId="{484024F7-F38F-48FD-9CF5-9FB467EA53F2}" srcId="{8A271543-3F99-4D3A-B5FA-A9D925D0E71D}" destId="{EC23DA2D-D424-40EA-BC2A-2BEA652D5831}" srcOrd="1" destOrd="0" parTransId="{3AD2CD25-E781-4968-84E4-4B8B2512A27F}" sibTransId="{909DF6FF-BE3B-44CB-8F47-5851E0C863B3}"/>
    <dgm:cxn modelId="{AFF8B6F9-8AF7-4801-9B27-EF3C24307284}" srcId="{8BE2BC0E-1AD3-4CDF-A779-E025133DC186}" destId="{F2DF19B9-730D-41CA-92EC-03CD6286A585}" srcOrd="5" destOrd="0" parTransId="{E0179E2C-2C7E-4AE0-9D04-44A896FE0DB9}" sibTransId="{C3FFFB6F-77F6-4AD2-8C07-0C389E3B9B25}"/>
    <dgm:cxn modelId="{F31C0EF7-A436-43A2-B070-B7FAE960C45E}" type="presParOf" srcId="{3A621187-C973-4F55-AF68-4EAC4B3E3189}" destId="{F24CEB0C-33A4-4967-A594-12B4EC65BBBC}" srcOrd="0" destOrd="0" presId="urn:microsoft.com/office/officeart/2009/3/layout/HorizontalOrganizationChart"/>
    <dgm:cxn modelId="{D3669F53-37EB-47ED-843B-0FBC9A5A920E}" type="presParOf" srcId="{F24CEB0C-33A4-4967-A594-12B4EC65BBBC}" destId="{D1A6D4F4-7598-46B2-891B-08FDE3BDA396}" srcOrd="0" destOrd="0" presId="urn:microsoft.com/office/officeart/2009/3/layout/HorizontalOrganizationChart"/>
    <dgm:cxn modelId="{3877E792-E0CB-41FB-AFA4-7A7EA65909F5}" type="presParOf" srcId="{D1A6D4F4-7598-46B2-891B-08FDE3BDA396}" destId="{A90D52C3-89D8-4E76-87A4-FE696BB4BDDA}" srcOrd="0" destOrd="0" presId="urn:microsoft.com/office/officeart/2009/3/layout/HorizontalOrganizationChart"/>
    <dgm:cxn modelId="{D477111C-2274-4E39-AA13-E503CDDBBFC5}" type="presParOf" srcId="{D1A6D4F4-7598-46B2-891B-08FDE3BDA396}" destId="{5674493C-0451-45EA-9926-1B56F216C009}" srcOrd="1" destOrd="0" presId="urn:microsoft.com/office/officeart/2009/3/layout/HorizontalOrganizationChart"/>
    <dgm:cxn modelId="{8B49F8BA-B2EB-4FE2-A54D-0E1BD0F39C8C}" type="presParOf" srcId="{F24CEB0C-33A4-4967-A594-12B4EC65BBBC}" destId="{90B50E7B-3EFA-46E6-AC87-66768756CE5D}" srcOrd="1" destOrd="0" presId="urn:microsoft.com/office/officeart/2009/3/layout/HorizontalOrganizationChart"/>
    <dgm:cxn modelId="{9FE826DB-24B8-426F-9E90-DD65867B5E53}" type="presParOf" srcId="{F24CEB0C-33A4-4967-A594-12B4EC65BBBC}" destId="{B9538F3B-6711-4E4B-BE2D-4B5A27DB5740}" srcOrd="2" destOrd="0" presId="urn:microsoft.com/office/officeart/2009/3/layout/HorizontalOrganizationChart"/>
    <dgm:cxn modelId="{0F7A3775-4D05-4F05-8336-809FB1375979}" type="presParOf" srcId="{3A621187-C973-4F55-AF68-4EAC4B3E3189}" destId="{080A206A-EF8C-48FE-9D69-28FE226C5F8F}" srcOrd="1" destOrd="0" presId="urn:microsoft.com/office/officeart/2009/3/layout/HorizontalOrganizationChart"/>
    <dgm:cxn modelId="{A77D6FCE-C567-4541-B40E-9EDEEB82AF05}" type="presParOf" srcId="{080A206A-EF8C-48FE-9D69-28FE226C5F8F}" destId="{D8AE91E9-F2F7-4FC5-8D91-4F4D9A8F9460}" srcOrd="0" destOrd="0" presId="urn:microsoft.com/office/officeart/2009/3/layout/HorizontalOrganizationChart"/>
    <dgm:cxn modelId="{1C13A18B-0088-44BD-969F-84AD1FBFBD51}" type="presParOf" srcId="{D8AE91E9-F2F7-4FC5-8D91-4F4D9A8F9460}" destId="{9D4080C9-F176-45D8-94DD-BC95E6A77311}" srcOrd="0" destOrd="0" presId="urn:microsoft.com/office/officeart/2009/3/layout/HorizontalOrganizationChart"/>
    <dgm:cxn modelId="{84A9BC36-913F-4C00-B4FA-7AEE27DCDA00}" type="presParOf" srcId="{D8AE91E9-F2F7-4FC5-8D91-4F4D9A8F9460}" destId="{647350DB-A411-4134-8D8B-BEDB9834E5D3}" srcOrd="1" destOrd="0" presId="urn:microsoft.com/office/officeart/2009/3/layout/HorizontalOrganizationChart"/>
    <dgm:cxn modelId="{C4A271EE-E1F4-4382-94B1-B7DF5F0AF304}" type="presParOf" srcId="{080A206A-EF8C-48FE-9D69-28FE226C5F8F}" destId="{4B2A4DEC-C09A-48EC-90AD-C81F8F27E887}" srcOrd="1" destOrd="0" presId="urn:microsoft.com/office/officeart/2009/3/layout/HorizontalOrganizationChart"/>
    <dgm:cxn modelId="{6FA324F6-3013-473E-B9E7-606C92E94FF7}" type="presParOf" srcId="{080A206A-EF8C-48FE-9D69-28FE226C5F8F}" destId="{CBEA2A4D-31F5-4B05-AC57-B578D3EEAF60}" srcOrd="2" destOrd="0" presId="urn:microsoft.com/office/officeart/2009/3/layout/HorizontalOrganizationChart"/>
    <dgm:cxn modelId="{FB423BF8-E353-4241-BA09-2611FFF48704}" type="presParOf" srcId="{3A621187-C973-4F55-AF68-4EAC4B3E3189}" destId="{EBF334B4-FB5A-484F-A96A-D4170DF2D2C8}" srcOrd="2" destOrd="0" presId="urn:microsoft.com/office/officeart/2009/3/layout/HorizontalOrganizationChart"/>
    <dgm:cxn modelId="{8BBE0421-F69A-44E8-BFF1-B220205EAFD0}" type="presParOf" srcId="{EBF334B4-FB5A-484F-A96A-D4170DF2D2C8}" destId="{E51BB4B6-D7C1-491A-91BD-1570AF01137F}" srcOrd="0" destOrd="0" presId="urn:microsoft.com/office/officeart/2009/3/layout/HorizontalOrganizationChart"/>
    <dgm:cxn modelId="{224C3E97-DD3D-4190-B748-D0A8F7C7A84B}" type="presParOf" srcId="{E51BB4B6-D7C1-491A-91BD-1570AF01137F}" destId="{E23F1B9E-28D9-46BF-ADA6-8D0ACE0BDF64}" srcOrd="0" destOrd="0" presId="urn:microsoft.com/office/officeart/2009/3/layout/HorizontalOrganizationChart"/>
    <dgm:cxn modelId="{51C9AF27-D27D-4D2B-93B2-E6DCED888C8D}" type="presParOf" srcId="{E51BB4B6-D7C1-491A-91BD-1570AF01137F}" destId="{35A952F8-BD8A-4342-959E-808E28317727}" srcOrd="1" destOrd="0" presId="urn:microsoft.com/office/officeart/2009/3/layout/HorizontalOrganizationChart"/>
    <dgm:cxn modelId="{520D96BC-BDAB-46EF-A46C-D64A04140D58}" type="presParOf" srcId="{EBF334B4-FB5A-484F-A96A-D4170DF2D2C8}" destId="{77047B69-7537-4993-9017-E2EB4166D7E7}" srcOrd="1" destOrd="0" presId="urn:microsoft.com/office/officeart/2009/3/layout/HorizontalOrganizationChart"/>
    <dgm:cxn modelId="{06605104-6C68-4B7C-8A97-7F0C4FF3EF26}" type="presParOf" srcId="{EBF334B4-FB5A-484F-A96A-D4170DF2D2C8}" destId="{F132EE7B-A677-4CA1-9061-97337243D77D}" srcOrd="2" destOrd="0" presId="urn:microsoft.com/office/officeart/2009/3/layout/HorizontalOrganizationChart"/>
    <dgm:cxn modelId="{F9F6F5AF-7472-4148-AA53-395677377B39}" type="presParOf" srcId="{3A621187-C973-4F55-AF68-4EAC4B3E3189}" destId="{8B2EB43A-CE68-42A6-AEC3-999B31BC1008}" srcOrd="3" destOrd="0" presId="urn:microsoft.com/office/officeart/2009/3/layout/HorizontalOrganizationChart"/>
    <dgm:cxn modelId="{EB638953-365A-4EDF-8ACB-4170B05B128B}" type="presParOf" srcId="{8B2EB43A-CE68-42A6-AEC3-999B31BC1008}" destId="{8B980470-2CCE-4EB5-BD99-867866A66122}" srcOrd="0" destOrd="0" presId="urn:microsoft.com/office/officeart/2009/3/layout/HorizontalOrganizationChart"/>
    <dgm:cxn modelId="{BDF3E919-0986-4F5B-984C-71FE92594805}" type="presParOf" srcId="{8B980470-2CCE-4EB5-BD99-867866A66122}" destId="{3AC613DC-C7F7-43BB-BB50-BB2FA22CF9EE}" srcOrd="0" destOrd="0" presId="urn:microsoft.com/office/officeart/2009/3/layout/HorizontalOrganizationChart"/>
    <dgm:cxn modelId="{9E71160B-7AD9-432B-AEC6-6D756CE49776}" type="presParOf" srcId="{8B980470-2CCE-4EB5-BD99-867866A66122}" destId="{FF4AC060-FF26-4264-B26F-607DEE266D35}" srcOrd="1" destOrd="0" presId="urn:microsoft.com/office/officeart/2009/3/layout/HorizontalOrganizationChart"/>
    <dgm:cxn modelId="{0B46C69A-BA71-48EA-8698-2BE3A314A3EC}" type="presParOf" srcId="{8B2EB43A-CE68-42A6-AEC3-999B31BC1008}" destId="{2B99CAD8-3F26-40A1-9A97-4ADADEFDAA73}" srcOrd="1" destOrd="0" presId="urn:microsoft.com/office/officeart/2009/3/layout/HorizontalOrganizationChart"/>
    <dgm:cxn modelId="{CF45849B-1C9F-468D-B289-A52901C31E87}" type="presParOf" srcId="{2B99CAD8-3F26-40A1-9A97-4ADADEFDAA73}" destId="{8340C921-FB63-4CD9-BCD6-667C1E18BEE5}" srcOrd="0" destOrd="0" presId="urn:microsoft.com/office/officeart/2009/3/layout/HorizontalOrganizationChart"/>
    <dgm:cxn modelId="{DD983D51-2D58-413B-B733-82FA9A7A6D59}" type="presParOf" srcId="{2B99CAD8-3F26-40A1-9A97-4ADADEFDAA73}" destId="{52CB822C-244E-48F8-9C2C-81210D503BBB}" srcOrd="1" destOrd="0" presId="urn:microsoft.com/office/officeart/2009/3/layout/HorizontalOrganizationChart"/>
    <dgm:cxn modelId="{843B2BC3-D9A3-45C7-8387-3EA12F3B09B5}" type="presParOf" srcId="{52CB822C-244E-48F8-9C2C-81210D503BBB}" destId="{2202F989-0D5B-4A66-BC16-75271C58280D}" srcOrd="0" destOrd="0" presId="urn:microsoft.com/office/officeart/2009/3/layout/HorizontalOrganizationChart"/>
    <dgm:cxn modelId="{CBF3EB87-9F21-4030-B023-9DA4B8791000}" type="presParOf" srcId="{2202F989-0D5B-4A66-BC16-75271C58280D}" destId="{00F52FF6-D8A5-42BC-A12F-4CD492182837}" srcOrd="0" destOrd="0" presId="urn:microsoft.com/office/officeart/2009/3/layout/HorizontalOrganizationChart"/>
    <dgm:cxn modelId="{2AA6239D-2902-4C42-8E4D-5D01E1FBD0D1}" type="presParOf" srcId="{2202F989-0D5B-4A66-BC16-75271C58280D}" destId="{57A79958-7C60-457A-BD1D-E2E35424F6D3}" srcOrd="1" destOrd="0" presId="urn:microsoft.com/office/officeart/2009/3/layout/HorizontalOrganizationChart"/>
    <dgm:cxn modelId="{51BED748-C38D-488F-A3C8-DB749FBFF928}" type="presParOf" srcId="{52CB822C-244E-48F8-9C2C-81210D503BBB}" destId="{ABD69D54-10B7-43D5-B4EF-DEC8E06F428A}" srcOrd="1" destOrd="0" presId="urn:microsoft.com/office/officeart/2009/3/layout/HorizontalOrganizationChart"/>
    <dgm:cxn modelId="{22FCDBE5-AF09-42A8-87D6-904D35F03838}" type="presParOf" srcId="{52CB822C-244E-48F8-9C2C-81210D503BBB}" destId="{D8551BAF-BF6B-4D95-A10E-4E1C16A1EE18}" srcOrd="2" destOrd="0" presId="urn:microsoft.com/office/officeart/2009/3/layout/HorizontalOrganizationChart"/>
    <dgm:cxn modelId="{966092E5-ACE2-4EE9-8522-AFF0F0C77465}" type="presParOf" srcId="{2B99CAD8-3F26-40A1-9A97-4ADADEFDAA73}" destId="{B27BBF98-A263-4E9E-8F82-B47D0F896D26}" srcOrd="2" destOrd="0" presId="urn:microsoft.com/office/officeart/2009/3/layout/HorizontalOrganizationChart"/>
    <dgm:cxn modelId="{F0565170-6C1B-4497-B27F-3D884DD97DCE}" type="presParOf" srcId="{2B99CAD8-3F26-40A1-9A97-4ADADEFDAA73}" destId="{10D83FD3-D6D4-4B0D-80F6-C4C1C4B4EEEF}" srcOrd="3" destOrd="0" presId="urn:microsoft.com/office/officeart/2009/3/layout/HorizontalOrganizationChart"/>
    <dgm:cxn modelId="{AB35FBAD-9DEC-4771-BBF6-276B1A273DA3}" type="presParOf" srcId="{10D83FD3-D6D4-4B0D-80F6-C4C1C4B4EEEF}" destId="{B1D8C940-B067-49D9-A5FB-8DDB3CB898B8}" srcOrd="0" destOrd="0" presId="urn:microsoft.com/office/officeart/2009/3/layout/HorizontalOrganizationChart"/>
    <dgm:cxn modelId="{49D02437-5424-4B2C-8CF8-07BED4FFF365}" type="presParOf" srcId="{B1D8C940-B067-49D9-A5FB-8DDB3CB898B8}" destId="{E047DAF2-5759-4DCC-9DE5-08B92CAEBCE5}" srcOrd="0" destOrd="0" presId="urn:microsoft.com/office/officeart/2009/3/layout/HorizontalOrganizationChart"/>
    <dgm:cxn modelId="{E094CCA7-E1B4-41EF-8C1D-55453D0010B7}" type="presParOf" srcId="{B1D8C940-B067-49D9-A5FB-8DDB3CB898B8}" destId="{E907EF1A-3D3B-43FE-9E99-A46209A9E5F2}" srcOrd="1" destOrd="0" presId="urn:microsoft.com/office/officeart/2009/3/layout/HorizontalOrganizationChart"/>
    <dgm:cxn modelId="{A3D59C59-8CBA-4EC7-9449-ED60C8BEA54C}" type="presParOf" srcId="{10D83FD3-D6D4-4B0D-80F6-C4C1C4B4EEEF}" destId="{B3F22EB0-0CCD-4A3C-AD45-975553FC0C29}" srcOrd="1" destOrd="0" presId="urn:microsoft.com/office/officeart/2009/3/layout/HorizontalOrganizationChart"/>
    <dgm:cxn modelId="{0AF53B37-E9A5-4840-B02E-AF4DA02654D0}" type="presParOf" srcId="{10D83FD3-D6D4-4B0D-80F6-C4C1C4B4EEEF}" destId="{1D26B94D-6A41-44E6-B5A1-E5A0E88B44B1}" srcOrd="2" destOrd="0" presId="urn:microsoft.com/office/officeart/2009/3/layout/HorizontalOrganizationChart"/>
    <dgm:cxn modelId="{6F944705-E65F-4707-8BA8-03E5C8DD8C41}" type="presParOf" srcId="{8B2EB43A-CE68-42A6-AEC3-999B31BC1008}" destId="{417931CD-EE35-496A-AD4B-CB182F13D8C4}" srcOrd="2" destOrd="0" presId="urn:microsoft.com/office/officeart/2009/3/layout/HorizontalOrganizationChart"/>
    <dgm:cxn modelId="{4FE80697-231B-4E31-9EE6-5C781D881C29}" type="presParOf" srcId="{3A621187-C973-4F55-AF68-4EAC4B3E3189}" destId="{8DB1DACB-177D-43DE-A261-460A7652C2CF}" srcOrd="4" destOrd="0" presId="urn:microsoft.com/office/officeart/2009/3/layout/HorizontalOrganizationChart"/>
    <dgm:cxn modelId="{1A0165AD-2070-4D17-AE21-296E2C177786}" type="presParOf" srcId="{8DB1DACB-177D-43DE-A261-460A7652C2CF}" destId="{28F57381-78A2-404F-8F04-7E48A81887E9}" srcOrd="0" destOrd="0" presId="urn:microsoft.com/office/officeart/2009/3/layout/HorizontalOrganizationChart"/>
    <dgm:cxn modelId="{6D137553-D2DE-4ADE-A77F-8383C4648F8D}" type="presParOf" srcId="{28F57381-78A2-404F-8F04-7E48A81887E9}" destId="{1D278136-B545-42D5-8FDB-2DAA75F21956}" srcOrd="0" destOrd="0" presId="urn:microsoft.com/office/officeart/2009/3/layout/HorizontalOrganizationChart"/>
    <dgm:cxn modelId="{0D9D25D3-C580-4BE8-BFE9-03BE48EBAE89}" type="presParOf" srcId="{28F57381-78A2-404F-8F04-7E48A81887E9}" destId="{5C61EE73-DDA5-4D8A-92B5-09BB34E0E3FD}" srcOrd="1" destOrd="0" presId="urn:microsoft.com/office/officeart/2009/3/layout/HorizontalOrganizationChart"/>
    <dgm:cxn modelId="{5A7785AC-3254-4827-A8E3-9CD065D3FEAF}" type="presParOf" srcId="{8DB1DACB-177D-43DE-A261-460A7652C2CF}" destId="{4403F55A-C611-432E-B231-E188B4D3A7AA}" srcOrd="1" destOrd="0" presId="urn:microsoft.com/office/officeart/2009/3/layout/HorizontalOrganizationChart"/>
    <dgm:cxn modelId="{41265513-DE47-4A9F-9664-9E6866757503}" type="presParOf" srcId="{8DB1DACB-177D-43DE-A261-460A7652C2CF}" destId="{6F75F9EC-7EC8-4F00-99CB-3E00112AEC9A}" srcOrd="2" destOrd="0" presId="urn:microsoft.com/office/officeart/2009/3/layout/HorizontalOrganizationChart"/>
    <dgm:cxn modelId="{FC6DB7D1-E002-4353-8F16-BFE61905232A}" type="presParOf" srcId="{3A621187-C973-4F55-AF68-4EAC4B3E3189}" destId="{7D39DD15-FDB4-468F-B4A7-DBC810E4BCE0}" srcOrd="5" destOrd="0" presId="urn:microsoft.com/office/officeart/2009/3/layout/HorizontalOrganizationChart"/>
    <dgm:cxn modelId="{B29DC840-B419-41FB-903A-EB0892B241ED}" type="presParOf" srcId="{7D39DD15-FDB4-468F-B4A7-DBC810E4BCE0}" destId="{C2F1E13D-695E-4F0E-A360-74BD9AE8FA68}" srcOrd="0" destOrd="0" presId="urn:microsoft.com/office/officeart/2009/3/layout/HorizontalOrganizationChart"/>
    <dgm:cxn modelId="{4D5E4BD6-DC9D-4C4F-813E-00EEFADA9C05}" type="presParOf" srcId="{C2F1E13D-695E-4F0E-A360-74BD9AE8FA68}" destId="{E875CE6B-6622-435A-94FF-B0979DAC747C}" srcOrd="0" destOrd="0" presId="urn:microsoft.com/office/officeart/2009/3/layout/HorizontalOrganizationChart"/>
    <dgm:cxn modelId="{BE3D02E5-EF7C-4BF8-B70B-8131D31E8C1D}" type="presParOf" srcId="{C2F1E13D-695E-4F0E-A360-74BD9AE8FA68}" destId="{8A2296C1-12B2-45EA-8FA6-E0F851978224}" srcOrd="1" destOrd="0" presId="urn:microsoft.com/office/officeart/2009/3/layout/HorizontalOrganizationChart"/>
    <dgm:cxn modelId="{AE0E734C-B958-4E0B-AF40-800242A8B2CF}" type="presParOf" srcId="{7D39DD15-FDB4-468F-B4A7-DBC810E4BCE0}" destId="{D5FFD553-84BC-4FF7-9EC8-2D826710A5BD}" srcOrd="1" destOrd="0" presId="urn:microsoft.com/office/officeart/2009/3/layout/HorizontalOrganizationChart"/>
    <dgm:cxn modelId="{B7AE4F75-639A-4375-A817-59FEB7C80CC8}" type="presParOf" srcId="{7D39DD15-FDB4-468F-B4A7-DBC810E4BCE0}" destId="{E01A5A45-6821-4A87-BFBB-E3B7DCE16DA8}" srcOrd="2" destOrd="0" presId="urn:microsoft.com/office/officeart/2009/3/layout/HorizontalOrganizationChart"/>
    <dgm:cxn modelId="{30367F35-2302-43E2-B290-82FCA701BB9B}" type="presParOf" srcId="{3A621187-C973-4F55-AF68-4EAC4B3E3189}" destId="{B6AF9785-29A3-47AC-ADCD-23D8511DC7D4}" srcOrd="6" destOrd="0" presId="urn:microsoft.com/office/officeart/2009/3/layout/HorizontalOrganizationChart"/>
    <dgm:cxn modelId="{7529330A-27AD-461A-9D70-DE7A6D2215B8}" type="presParOf" srcId="{B6AF9785-29A3-47AC-ADCD-23D8511DC7D4}" destId="{3E85EC8E-D4AC-460B-9630-D970E3167A38}" srcOrd="0" destOrd="0" presId="urn:microsoft.com/office/officeart/2009/3/layout/HorizontalOrganizationChart"/>
    <dgm:cxn modelId="{67AE32B9-2A13-4A68-A34A-9207D44FA7ED}" type="presParOf" srcId="{3E85EC8E-D4AC-460B-9630-D970E3167A38}" destId="{4572C429-7725-43BF-8497-1C335F3E31FC}" srcOrd="0" destOrd="0" presId="urn:microsoft.com/office/officeart/2009/3/layout/HorizontalOrganizationChart"/>
    <dgm:cxn modelId="{F12C1DFB-0038-4E3B-8854-D57132ABF146}" type="presParOf" srcId="{3E85EC8E-D4AC-460B-9630-D970E3167A38}" destId="{9A407538-D5B9-4FEE-A511-2FBD95757553}" srcOrd="1" destOrd="0" presId="urn:microsoft.com/office/officeart/2009/3/layout/HorizontalOrganizationChart"/>
    <dgm:cxn modelId="{3C72B54B-8E3F-49A8-BDF5-F78CABE9AD68}" type="presParOf" srcId="{B6AF9785-29A3-47AC-ADCD-23D8511DC7D4}" destId="{A818B3E6-D2D2-469D-BBC9-F152EEEEAA07}" srcOrd="1" destOrd="0" presId="urn:microsoft.com/office/officeart/2009/3/layout/HorizontalOrganizationChart"/>
    <dgm:cxn modelId="{B51B73A8-5CD8-43BA-9AA8-B7660DF1FB2D}" type="presParOf" srcId="{B6AF9785-29A3-47AC-ADCD-23D8511DC7D4}" destId="{126C2146-842C-4E04-8EFF-1240EEC222EF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FFBD5EC-FDAB-4F88-96A9-DEF5C4541D2D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7FC0D7C-8059-4224-B664-1E9E21E0830A}">
      <dgm:prSet/>
      <dgm:spPr/>
      <dgm:t>
        <a:bodyPr/>
        <a:lstStyle/>
        <a:p>
          <a:pPr>
            <a:defRPr cap="all"/>
          </a:pPr>
          <a:r>
            <a:rPr lang="en-US"/>
            <a:t>Organisational change- good for the patient</a:t>
          </a:r>
        </a:p>
      </dgm:t>
    </dgm:pt>
    <dgm:pt modelId="{FCC53A1C-EE0C-4C49-BE02-5D606342E3FB}" type="parTrans" cxnId="{06DFC663-C10B-48A0-81B2-2EA3DEFE3C36}">
      <dgm:prSet/>
      <dgm:spPr/>
      <dgm:t>
        <a:bodyPr/>
        <a:lstStyle/>
        <a:p>
          <a:endParaRPr lang="en-US"/>
        </a:p>
      </dgm:t>
    </dgm:pt>
    <dgm:pt modelId="{C61F50AC-FA8C-460F-A095-B72726E3814F}" type="sibTrans" cxnId="{06DFC663-C10B-48A0-81B2-2EA3DEFE3C36}">
      <dgm:prSet/>
      <dgm:spPr/>
      <dgm:t>
        <a:bodyPr/>
        <a:lstStyle/>
        <a:p>
          <a:endParaRPr lang="en-US"/>
        </a:p>
      </dgm:t>
    </dgm:pt>
    <dgm:pt modelId="{430FAA70-19C0-4130-8534-157744C58AB8}">
      <dgm:prSet/>
      <dgm:spPr/>
      <dgm:t>
        <a:bodyPr/>
        <a:lstStyle/>
        <a:p>
          <a:pPr>
            <a:defRPr cap="all"/>
          </a:pPr>
          <a:r>
            <a:rPr lang="en-US"/>
            <a:t>Good for the clinician</a:t>
          </a:r>
        </a:p>
      </dgm:t>
    </dgm:pt>
    <dgm:pt modelId="{C53C483F-EB3C-4DD3-9728-B8C73D4AD243}" type="parTrans" cxnId="{A204B539-117F-4C2C-A6A3-3684558E6181}">
      <dgm:prSet/>
      <dgm:spPr/>
      <dgm:t>
        <a:bodyPr/>
        <a:lstStyle/>
        <a:p>
          <a:endParaRPr lang="en-US"/>
        </a:p>
      </dgm:t>
    </dgm:pt>
    <dgm:pt modelId="{A4EFA9D2-FE8C-4B28-9EE0-031B7B600D62}" type="sibTrans" cxnId="{A204B539-117F-4C2C-A6A3-3684558E6181}">
      <dgm:prSet/>
      <dgm:spPr/>
      <dgm:t>
        <a:bodyPr/>
        <a:lstStyle/>
        <a:p>
          <a:endParaRPr lang="en-US"/>
        </a:p>
      </dgm:t>
    </dgm:pt>
    <dgm:pt modelId="{7D3D7F94-3A61-4BBD-9616-C36DAE92BDF7}">
      <dgm:prSet/>
      <dgm:spPr/>
      <dgm:t>
        <a:bodyPr/>
        <a:lstStyle/>
        <a:p>
          <a:pPr>
            <a:defRPr cap="all"/>
          </a:pPr>
          <a:r>
            <a:rPr lang="en-US"/>
            <a:t>Good for the commissioners</a:t>
          </a:r>
        </a:p>
      </dgm:t>
    </dgm:pt>
    <dgm:pt modelId="{A7CB94E5-4517-497E-B5BA-73F9BBA6E7CA}" type="parTrans" cxnId="{B6DD23C9-7CD7-4916-A404-EF36F4D1DFE2}">
      <dgm:prSet/>
      <dgm:spPr/>
      <dgm:t>
        <a:bodyPr/>
        <a:lstStyle/>
        <a:p>
          <a:endParaRPr lang="en-US"/>
        </a:p>
      </dgm:t>
    </dgm:pt>
    <dgm:pt modelId="{C1474720-2DA8-49E7-9374-1F4A2E5E2657}" type="sibTrans" cxnId="{B6DD23C9-7CD7-4916-A404-EF36F4D1DFE2}">
      <dgm:prSet/>
      <dgm:spPr/>
      <dgm:t>
        <a:bodyPr/>
        <a:lstStyle/>
        <a:p>
          <a:endParaRPr lang="en-US"/>
        </a:p>
      </dgm:t>
    </dgm:pt>
    <dgm:pt modelId="{41DC47B5-A175-44CE-BB18-414AA9C4D5FB}">
      <dgm:prSet/>
      <dgm:spPr/>
      <dgm:t>
        <a:bodyPr/>
        <a:lstStyle/>
        <a:p>
          <a:pPr>
            <a:defRPr cap="all"/>
          </a:pPr>
          <a:r>
            <a:rPr lang="en-US"/>
            <a:t>Good for the budget</a:t>
          </a:r>
        </a:p>
      </dgm:t>
    </dgm:pt>
    <dgm:pt modelId="{8B236658-62C7-4B47-84B7-2B64716B907E}" type="parTrans" cxnId="{CA79E331-68D4-40F5-9E2A-E9B36BD84B16}">
      <dgm:prSet/>
      <dgm:spPr/>
      <dgm:t>
        <a:bodyPr/>
        <a:lstStyle/>
        <a:p>
          <a:endParaRPr lang="en-US"/>
        </a:p>
      </dgm:t>
    </dgm:pt>
    <dgm:pt modelId="{5EED9D1D-89E8-4696-8DC0-0EE62F9866DA}" type="sibTrans" cxnId="{CA79E331-68D4-40F5-9E2A-E9B36BD84B16}">
      <dgm:prSet/>
      <dgm:spPr/>
      <dgm:t>
        <a:bodyPr/>
        <a:lstStyle/>
        <a:p>
          <a:endParaRPr lang="en-US"/>
        </a:p>
      </dgm:t>
    </dgm:pt>
    <dgm:pt modelId="{6C3236FD-5D58-47E2-8826-ECB314DE6B26}">
      <dgm:prSet/>
      <dgm:spPr/>
      <dgm:t>
        <a:bodyPr/>
        <a:lstStyle/>
        <a:p>
          <a:pPr>
            <a:defRPr cap="all"/>
          </a:pPr>
          <a:r>
            <a:rPr lang="en-US"/>
            <a:t>Good for the clinicians again</a:t>
          </a:r>
        </a:p>
      </dgm:t>
    </dgm:pt>
    <dgm:pt modelId="{BDCA2600-B905-4082-8CDE-8DCC27D3EACB}" type="parTrans" cxnId="{A19C6882-A3F8-46E3-BA64-5BE07B494E18}">
      <dgm:prSet/>
      <dgm:spPr/>
      <dgm:t>
        <a:bodyPr/>
        <a:lstStyle/>
        <a:p>
          <a:endParaRPr lang="en-US"/>
        </a:p>
      </dgm:t>
    </dgm:pt>
    <dgm:pt modelId="{19F3BF5C-118D-433D-8E9B-A527A048072A}" type="sibTrans" cxnId="{A19C6882-A3F8-46E3-BA64-5BE07B494E18}">
      <dgm:prSet/>
      <dgm:spPr/>
      <dgm:t>
        <a:bodyPr/>
        <a:lstStyle/>
        <a:p>
          <a:endParaRPr lang="en-US"/>
        </a:p>
      </dgm:t>
    </dgm:pt>
    <dgm:pt modelId="{045C1563-4CFB-478B-B275-F28FDF015FB2}" type="pres">
      <dgm:prSet presAssocID="{2FFBD5EC-FDAB-4F88-96A9-DEF5C4541D2D}" presName="root" presStyleCnt="0">
        <dgm:presLayoutVars>
          <dgm:dir/>
          <dgm:resizeHandles val="exact"/>
        </dgm:presLayoutVars>
      </dgm:prSet>
      <dgm:spPr/>
    </dgm:pt>
    <dgm:pt modelId="{996E0F25-7071-409B-977B-E6BCECF3E4D8}" type="pres">
      <dgm:prSet presAssocID="{67FC0D7C-8059-4224-B664-1E9E21E0830A}" presName="compNode" presStyleCnt="0"/>
      <dgm:spPr/>
    </dgm:pt>
    <dgm:pt modelId="{EA058CE3-0A54-4CA0-86FB-868B7EA59BCA}" type="pres">
      <dgm:prSet presAssocID="{67FC0D7C-8059-4224-B664-1E9E21E0830A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6F8A6C93-2981-40F6-9120-7BD3C4BAEB8E}" type="pres">
      <dgm:prSet presAssocID="{67FC0D7C-8059-4224-B664-1E9E21E0830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4A5B0AB-98D4-4914-A55C-3AE0C55EC957}" type="pres">
      <dgm:prSet presAssocID="{67FC0D7C-8059-4224-B664-1E9E21E0830A}" presName="spaceRect" presStyleCnt="0"/>
      <dgm:spPr/>
    </dgm:pt>
    <dgm:pt modelId="{40D183B5-AA6B-4721-A07C-C774579F967D}" type="pres">
      <dgm:prSet presAssocID="{67FC0D7C-8059-4224-B664-1E9E21E0830A}" presName="textRect" presStyleLbl="revTx" presStyleIdx="0" presStyleCnt="5">
        <dgm:presLayoutVars>
          <dgm:chMax val="1"/>
          <dgm:chPref val="1"/>
        </dgm:presLayoutVars>
      </dgm:prSet>
      <dgm:spPr/>
    </dgm:pt>
    <dgm:pt modelId="{29E170E6-10ED-43A3-A8B5-BE689C0A0687}" type="pres">
      <dgm:prSet presAssocID="{C61F50AC-FA8C-460F-A095-B72726E3814F}" presName="sibTrans" presStyleCnt="0"/>
      <dgm:spPr/>
    </dgm:pt>
    <dgm:pt modelId="{D901829D-12C9-4182-8AA2-0CE392049BAC}" type="pres">
      <dgm:prSet presAssocID="{430FAA70-19C0-4130-8534-157744C58AB8}" presName="compNode" presStyleCnt="0"/>
      <dgm:spPr/>
    </dgm:pt>
    <dgm:pt modelId="{969C5963-3505-4B5A-ACE4-B67151997687}" type="pres">
      <dgm:prSet presAssocID="{430FAA70-19C0-4130-8534-157744C58AB8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FFD31608-6307-4946-8309-5ED53A9127B5}" type="pres">
      <dgm:prSet presAssocID="{430FAA70-19C0-4130-8534-157744C58AB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3D4E6247-993B-4DE5-8072-1FAEEAE0CC99}" type="pres">
      <dgm:prSet presAssocID="{430FAA70-19C0-4130-8534-157744C58AB8}" presName="spaceRect" presStyleCnt="0"/>
      <dgm:spPr/>
    </dgm:pt>
    <dgm:pt modelId="{32EE3C53-D481-4726-BC26-3238FEE3FD4A}" type="pres">
      <dgm:prSet presAssocID="{430FAA70-19C0-4130-8534-157744C58AB8}" presName="textRect" presStyleLbl="revTx" presStyleIdx="1" presStyleCnt="5">
        <dgm:presLayoutVars>
          <dgm:chMax val="1"/>
          <dgm:chPref val="1"/>
        </dgm:presLayoutVars>
      </dgm:prSet>
      <dgm:spPr/>
    </dgm:pt>
    <dgm:pt modelId="{EDD6D4A8-915A-4A7F-9D70-8583AFE51F2D}" type="pres">
      <dgm:prSet presAssocID="{A4EFA9D2-FE8C-4B28-9EE0-031B7B600D62}" presName="sibTrans" presStyleCnt="0"/>
      <dgm:spPr/>
    </dgm:pt>
    <dgm:pt modelId="{19D36D9A-487B-4B16-B4E3-B3C57CA31194}" type="pres">
      <dgm:prSet presAssocID="{7D3D7F94-3A61-4BBD-9616-C36DAE92BDF7}" presName="compNode" presStyleCnt="0"/>
      <dgm:spPr/>
    </dgm:pt>
    <dgm:pt modelId="{001CAF95-0C5C-4800-82E0-18BDE75FAB6D}" type="pres">
      <dgm:prSet presAssocID="{7D3D7F94-3A61-4BBD-9616-C36DAE92BDF7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5D0F53E7-6ED0-450A-AB07-89F3064B4250}" type="pres">
      <dgm:prSet presAssocID="{7D3D7F94-3A61-4BBD-9616-C36DAE92BDF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47BA4507-A2F7-408B-9A51-7E1A72608AF0}" type="pres">
      <dgm:prSet presAssocID="{7D3D7F94-3A61-4BBD-9616-C36DAE92BDF7}" presName="spaceRect" presStyleCnt="0"/>
      <dgm:spPr/>
    </dgm:pt>
    <dgm:pt modelId="{4160E498-D560-44F1-B81A-70918206058B}" type="pres">
      <dgm:prSet presAssocID="{7D3D7F94-3A61-4BBD-9616-C36DAE92BDF7}" presName="textRect" presStyleLbl="revTx" presStyleIdx="2" presStyleCnt="5">
        <dgm:presLayoutVars>
          <dgm:chMax val="1"/>
          <dgm:chPref val="1"/>
        </dgm:presLayoutVars>
      </dgm:prSet>
      <dgm:spPr/>
    </dgm:pt>
    <dgm:pt modelId="{FF284A7E-246B-4606-8C41-4C1D6945B834}" type="pres">
      <dgm:prSet presAssocID="{C1474720-2DA8-49E7-9374-1F4A2E5E2657}" presName="sibTrans" presStyleCnt="0"/>
      <dgm:spPr/>
    </dgm:pt>
    <dgm:pt modelId="{31DAA234-5AA9-4FE2-B9B8-60044E7304B3}" type="pres">
      <dgm:prSet presAssocID="{41DC47B5-A175-44CE-BB18-414AA9C4D5FB}" presName="compNode" presStyleCnt="0"/>
      <dgm:spPr/>
    </dgm:pt>
    <dgm:pt modelId="{C533AADE-D7BF-4440-8E82-1E9E3C30713F}" type="pres">
      <dgm:prSet presAssocID="{41DC47B5-A175-44CE-BB18-414AA9C4D5FB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D3FE68CE-3635-4B11-8D28-5EE698F86BB7}" type="pres">
      <dgm:prSet presAssocID="{41DC47B5-A175-44CE-BB18-414AA9C4D5F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A00FBE4-7179-4EC4-9865-BDC543FB81F0}" type="pres">
      <dgm:prSet presAssocID="{41DC47B5-A175-44CE-BB18-414AA9C4D5FB}" presName="spaceRect" presStyleCnt="0"/>
      <dgm:spPr/>
    </dgm:pt>
    <dgm:pt modelId="{DA390825-730F-4C31-B77B-1D32C49E6354}" type="pres">
      <dgm:prSet presAssocID="{41DC47B5-A175-44CE-BB18-414AA9C4D5FB}" presName="textRect" presStyleLbl="revTx" presStyleIdx="3" presStyleCnt="5">
        <dgm:presLayoutVars>
          <dgm:chMax val="1"/>
          <dgm:chPref val="1"/>
        </dgm:presLayoutVars>
      </dgm:prSet>
      <dgm:spPr/>
    </dgm:pt>
    <dgm:pt modelId="{F259773C-91F0-471D-B865-07D9CFCCABA4}" type="pres">
      <dgm:prSet presAssocID="{5EED9D1D-89E8-4696-8DC0-0EE62F9866DA}" presName="sibTrans" presStyleCnt="0"/>
      <dgm:spPr/>
    </dgm:pt>
    <dgm:pt modelId="{186B06A0-68B7-4630-BAAE-62B04C62C412}" type="pres">
      <dgm:prSet presAssocID="{6C3236FD-5D58-47E2-8826-ECB314DE6B26}" presName="compNode" presStyleCnt="0"/>
      <dgm:spPr/>
    </dgm:pt>
    <dgm:pt modelId="{36E65B81-CF1C-417E-A3FA-D36752CA26F3}" type="pres">
      <dgm:prSet presAssocID="{6C3236FD-5D58-47E2-8826-ECB314DE6B26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1042AF77-E290-403E-AE2D-249CBAE0C9FA}" type="pres">
      <dgm:prSet presAssocID="{6C3236FD-5D58-47E2-8826-ECB314DE6B2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D7801B4-F63E-4265-B103-B3CA0272AA22}" type="pres">
      <dgm:prSet presAssocID="{6C3236FD-5D58-47E2-8826-ECB314DE6B26}" presName="spaceRect" presStyleCnt="0"/>
      <dgm:spPr/>
    </dgm:pt>
    <dgm:pt modelId="{E09DDD23-1285-4849-B3C0-B5E6C2FE2EC2}" type="pres">
      <dgm:prSet presAssocID="{6C3236FD-5D58-47E2-8826-ECB314DE6B26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09DA925-4B7B-4DD8-B6E2-06FFDFFE27B8}" type="presOf" srcId="{7D3D7F94-3A61-4BBD-9616-C36DAE92BDF7}" destId="{4160E498-D560-44F1-B81A-70918206058B}" srcOrd="0" destOrd="0" presId="urn:microsoft.com/office/officeart/2018/5/layout/IconLeafLabelList"/>
    <dgm:cxn modelId="{CA79E331-68D4-40F5-9E2A-E9B36BD84B16}" srcId="{2FFBD5EC-FDAB-4F88-96A9-DEF5C4541D2D}" destId="{41DC47B5-A175-44CE-BB18-414AA9C4D5FB}" srcOrd="3" destOrd="0" parTransId="{8B236658-62C7-4B47-84B7-2B64716B907E}" sibTransId="{5EED9D1D-89E8-4696-8DC0-0EE62F9866DA}"/>
    <dgm:cxn modelId="{A204B539-117F-4C2C-A6A3-3684558E6181}" srcId="{2FFBD5EC-FDAB-4F88-96A9-DEF5C4541D2D}" destId="{430FAA70-19C0-4130-8534-157744C58AB8}" srcOrd="1" destOrd="0" parTransId="{C53C483F-EB3C-4DD3-9728-B8C73D4AD243}" sibTransId="{A4EFA9D2-FE8C-4B28-9EE0-031B7B600D62}"/>
    <dgm:cxn modelId="{06DFC663-C10B-48A0-81B2-2EA3DEFE3C36}" srcId="{2FFBD5EC-FDAB-4F88-96A9-DEF5C4541D2D}" destId="{67FC0D7C-8059-4224-B664-1E9E21E0830A}" srcOrd="0" destOrd="0" parTransId="{FCC53A1C-EE0C-4C49-BE02-5D606342E3FB}" sibTransId="{C61F50AC-FA8C-460F-A095-B72726E3814F}"/>
    <dgm:cxn modelId="{7EB9A145-A091-4ECB-BAA6-DE7B09601F28}" type="presOf" srcId="{430FAA70-19C0-4130-8534-157744C58AB8}" destId="{32EE3C53-D481-4726-BC26-3238FEE3FD4A}" srcOrd="0" destOrd="0" presId="urn:microsoft.com/office/officeart/2018/5/layout/IconLeafLabelList"/>
    <dgm:cxn modelId="{1635276F-BA5F-47C6-B684-F9948DDBAA9D}" type="presOf" srcId="{6C3236FD-5D58-47E2-8826-ECB314DE6B26}" destId="{E09DDD23-1285-4849-B3C0-B5E6C2FE2EC2}" srcOrd="0" destOrd="0" presId="urn:microsoft.com/office/officeart/2018/5/layout/IconLeafLabelList"/>
    <dgm:cxn modelId="{94325375-C88B-4DC2-82C6-585E3FB35591}" type="presOf" srcId="{2FFBD5EC-FDAB-4F88-96A9-DEF5C4541D2D}" destId="{045C1563-4CFB-478B-B275-F28FDF015FB2}" srcOrd="0" destOrd="0" presId="urn:microsoft.com/office/officeart/2018/5/layout/IconLeafLabelList"/>
    <dgm:cxn modelId="{6525DA80-E942-40C8-A73B-32D8C6A60CFB}" type="presOf" srcId="{67FC0D7C-8059-4224-B664-1E9E21E0830A}" destId="{40D183B5-AA6B-4721-A07C-C774579F967D}" srcOrd="0" destOrd="0" presId="urn:microsoft.com/office/officeart/2018/5/layout/IconLeafLabelList"/>
    <dgm:cxn modelId="{A19C6882-A3F8-46E3-BA64-5BE07B494E18}" srcId="{2FFBD5EC-FDAB-4F88-96A9-DEF5C4541D2D}" destId="{6C3236FD-5D58-47E2-8826-ECB314DE6B26}" srcOrd="4" destOrd="0" parTransId="{BDCA2600-B905-4082-8CDE-8DCC27D3EACB}" sibTransId="{19F3BF5C-118D-433D-8E9B-A527A048072A}"/>
    <dgm:cxn modelId="{B6DD23C9-7CD7-4916-A404-EF36F4D1DFE2}" srcId="{2FFBD5EC-FDAB-4F88-96A9-DEF5C4541D2D}" destId="{7D3D7F94-3A61-4BBD-9616-C36DAE92BDF7}" srcOrd="2" destOrd="0" parTransId="{A7CB94E5-4517-497E-B5BA-73F9BBA6E7CA}" sibTransId="{C1474720-2DA8-49E7-9374-1F4A2E5E2657}"/>
    <dgm:cxn modelId="{E31A63E8-06A3-4D4A-A1DD-60A2759793F9}" type="presOf" srcId="{41DC47B5-A175-44CE-BB18-414AA9C4D5FB}" destId="{DA390825-730F-4C31-B77B-1D32C49E6354}" srcOrd="0" destOrd="0" presId="urn:microsoft.com/office/officeart/2018/5/layout/IconLeafLabelList"/>
    <dgm:cxn modelId="{6C12E192-87E5-49D7-83AF-E679D8138E47}" type="presParOf" srcId="{045C1563-4CFB-478B-B275-F28FDF015FB2}" destId="{996E0F25-7071-409B-977B-E6BCECF3E4D8}" srcOrd="0" destOrd="0" presId="urn:microsoft.com/office/officeart/2018/5/layout/IconLeafLabelList"/>
    <dgm:cxn modelId="{D64ACFE4-FCCD-4C98-82DF-5A346F33AF5F}" type="presParOf" srcId="{996E0F25-7071-409B-977B-E6BCECF3E4D8}" destId="{EA058CE3-0A54-4CA0-86FB-868B7EA59BCA}" srcOrd="0" destOrd="0" presId="urn:microsoft.com/office/officeart/2018/5/layout/IconLeafLabelList"/>
    <dgm:cxn modelId="{9812A79E-0BA9-4177-9FB3-2066FFE5CBC8}" type="presParOf" srcId="{996E0F25-7071-409B-977B-E6BCECF3E4D8}" destId="{6F8A6C93-2981-40F6-9120-7BD3C4BAEB8E}" srcOrd="1" destOrd="0" presId="urn:microsoft.com/office/officeart/2018/5/layout/IconLeafLabelList"/>
    <dgm:cxn modelId="{83ACBB55-FD13-4CEB-AEE0-57F1544C1326}" type="presParOf" srcId="{996E0F25-7071-409B-977B-E6BCECF3E4D8}" destId="{B4A5B0AB-98D4-4914-A55C-3AE0C55EC957}" srcOrd="2" destOrd="0" presId="urn:microsoft.com/office/officeart/2018/5/layout/IconLeafLabelList"/>
    <dgm:cxn modelId="{AE8E9CA5-7702-403F-B64B-1A2F2F5AF375}" type="presParOf" srcId="{996E0F25-7071-409B-977B-E6BCECF3E4D8}" destId="{40D183B5-AA6B-4721-A07C-C774579F967D}" srcOrd="3" destOrd="0" presId="urn:microsoft.com/office/officeart/2018/5/layout/IconLeafLabelList"/>
    <dgm:cxn modelId="{D542F680-A76B-4E76-B30D-655977D5A0E2}" type="presParOf" srcId="{045C1563-4CFB-478B-B275-F28FDF015FB2}" destId="{29E170E6-10ED-43A3-A8B5-BE689C0A0687}" srcOrd="1" destOrd="0" presId="urn:microsoft.com/office/officeart/2018/5/layout/IconLeafLabelList"/>
    <dgm:cxn modelId="{2E3B6032-0201-4D9F-A0B3-31EC18A0718C}" type="presParOf" srcId="{045C1563-4CFB-478B-B275-F28FDF015FB2}" destId="{D901829D-12C9-4182-8AA2-0CE392049BAC}" srcOrd="2" destOrd="0" presId="urn:microsoft.com/office/officeart/2018/5/layout/IconLeafLabelList"/>
    <dgm:cxn modelId="{1E4FFF29-6E1A-4A28-A2E7-70F9CB7EB234}" type="presParOf" srcId="{D901829D-12C9-4182-8AA2-0CE392049BAC}" destId="{969C5963-3505-4B5A-ACE4-B67151997687}" srcOrd="0" destOrd="0" presId="urn:microsoft.com/office/officeart/2018/5/layout/IconLeafLabelList"/>
    <dgm:cxn modelId="{E118ABBA-1011-43DC-9AB6-7F06A09893E1}" type="presParOf" srcId="{D901829D-12C9-4182-8AA2-0CE392049BAC}" destId="{FFD31608-6307-4946-8309-5ED53A9127B5}" srcOrd="1" destOrd="0" presId="urn:microsoft.com/office/officeart/2018/5/layout/IconLeafLabelList"/>
    <dgm:cxn modelId="{B2D2646B-8FBA-498A-9591-34E0C4C846B1}" type="presParOf" srcId="{D901829D-12C9-4182-8AA2-0CE392049BAC}" destId="{3D4E6247-993B-4DE5-8072-1FAEEAE0CC99}" srcOrd="2" destOrd="0" presId="urn:microsoft.com/office/officeart/2018/5/layout/IconLeafLabelList"/>
    <dgm:cxn modelId="{18C04845-BE8A-482C-A785-56A6FEDAD0FB}" type="presParOf" srcId="{D901829D-12C9-4182-8AA2-0CE392049BAC}" destId="{32EE3C53-D481-4726-BC26-3238FEE3FD4A}" srcOrd="3" destOrd="0" presId="urn:microsoft.com/office/officeart/2018/5/layout/IconLeafLabelList"/>
    <dgm:cxn modelId="{D0A4DDE9-DC86-4085-AFC1-91664F8A3079}" type="presParOf" srcId="{045C1563-4CFB-478B-B275-F28FDF015FB2}" destId="{EDD6D4A8-915A-4A7F-9D70-8583AFE51F2D}" srcOrd="3" destOrd="0" presId="urn:microsoft.com/office/officeart/2018/5/layout/IconLeafLabelList"/>
    <dgm:cxn modelId="{14BD7464-B88A-4F21-B639-DAD4C8B6A924}" type="presParOf" srcId="{045C1563-4CFB-478B-B275-F28FDF015FB2}" destId="{19D36D9A-487B-4B16-B4E3-B3C57CA31194}" srcOrd="4" destOrd="0" presId="urn:microsoft.com/office/officeart/2018/5/layout/IconLeafLabelList"/>
    <dgm:cxn modelId="{50C77C57-20D0-4300-9E0D-804A53CC93C2}" type="presParOf" srcId="{19D36D9A-487B-4B16-B4E3-B3C57CA31194}" destId="{001CAF95-0C5C-4800-82E0-18BDE75FAB6D}" srcOrd="0" destOrd="0" presId="urn:microsoft.com/office/officeart/2018/5/layout/IconLeafLabelList"/>
    <dgm:cxn modelId="{17AD10B1-65AC-4B17-99E9-9E60D160FE82}" type="presParOf" srcId="{19D36D9A-487B-4B16-B4E3-B3C57CA31194}" destId="{5D0F53E7-6ED0-450A-AB07-89F3064B4250}" srcOrd="1" destOrd="0" presId="urn:microsoft.com/office/officeart/2018/5/layout/IconLeafLabelList"/>
    <dgm:cxn modelId="{069B960E-C3F5-4ACD-9E8F-BB13399DADEB}" type="presParOf" srcId="{19D36D9A-487B-4B16-B4E3-B3C57CA31194}" destId="{47BA4507-A2F7-408B-9A51-7E1A72608AF0}" srcOrd="2" destOrd="0" presId="urn:microsoft.com/office/officeart/2018/5/layout/IconLeafLabelList"/>
    <dgm:cxn modelId="{4DF9B0D7-935E-441E-AF9E-2164B85E9178}" type="presParOf" srcId="{19D36D9A-487B-4B16-B4E3-B3C57CA31194}" destId="{4160E498-D560-44F1-B81A-70918206058B}" srcOrd="3" destOrd="0" presId="urn:microsoft.com/office/officeart/2018/5/layout/IconLeafLabelList"/>
    <dgm:cxn modelId="{667C1123-F3A3-4A7E-B14F-57C87245FDD7}" type="presParOf" srcId="{045C1563-4CFB-478B-B275-F28FDF015FB2}" destId="{FF284A7E-246B-4606-8C41-4C1D6945B834}" srcOrd="5" destOrd="0" presId="urn:microsoft.com/office/officeart/2018/5/layout/IconLeafLabelList"/>
    <dgm:cxn modelId="{41ACC6AC-2940-42F8-8922-27ECF353AD5C}" type="presParOf" srcId="{045C1563-4CFB-478B-B275-F28FDF015FB2}" destId="{31DAA234-5AA9-4FE2-B9B8-60044E7304B3}" srcOrd="6" destOrd="0" presId="urn:microsoft.com/office/officeart/2018/5/layout/IconLeafLabelList"/>
    <dgm:cxn modelId="{35EEB3AC-E5AE-4D4A-B39D-1C7A6CC6EF1E}" type="presParOf" srcId="{31DAA234-5AA9-4FE2-B9B8-60044E7304B3}" destId="{C533AADE-D7BF-4440-8E82-1E9E3C30713F}" srcOrd="0" destOrd="0" presId="urn:microsoft.com/office/officeart/2018/5/layout/IconLeafLabelList"/>
    <dgm:cxn modelId="{843DFEDE-5A75-4D17-9F9B-0E2C366F5A28}" type="presParOf" srcId="{31DAA234-5AA9-4FE2-B9B8-60044E7304B3}" destId="{D3FE68CE-3635-4B11-8D28-5EE698F86BB7}" srcOrd="1" destOrd="0" presId="urn:microsoft.com/office/officeart/2018/5/layout/IconLeafLabelList"/>
    <dgm:cxn modelId="{153B668D-101D-4879-BFD6-D07B1B37E6A2}" type="presParOf" srcId="{31DAA234-5AA9-4FE2-B9B8-60044E7304B3}" destId="{1A00FBE4-7179-4EC4-9865-BDC543FB81F0}" srcOrd="2" destOrd="0" presId="urn:microsoft.com/office/officeart/2018/5/layout/IconLeafLabelList"/>
    <dgm:cxn modelId="{A77D9681-92A3-4729-A73D-400B1E6D5635}" type="presParOf" srcId="{31DAA234-5AA9-4FE2-B9B8-60044E7304B3}" destId="{DA390825-730F-4C31-B77B-1D32C49E6354}" srcOrd="3" destOrd="0" presId="urn:microsoft.com/office/officeart/2018/5/layout/IconLeafLabelList"/>
    <dgm:cxn modelId="{A6C77AAF-AA46-4161-916F-1A3F5A935749}" type="presParOf" srcId="{045C1563-4CFB-478B-B275-F28FDF015FB2}" destId="{F259773C-91F0-471D-B865-07D9CFCCABA4}" srcOrd="7" destOrd="0" presId="urn:microsoft.com/office/officeart/2018/5/layout/IconLeafLabelList"/>
    <dgm:cxn modelId="{F400771F-EA82-437D-97F7-B0931D70065A}" type="presParOf" srcId="{045C1563-4CFB-478B-B275-F28FDF015FB2}" destId="{186B06A0-68B7-4630-BAAE-62B04C62C412}" srcOrd="8" destOrd="0" presId="urn:microsoft.com/office/officeart/2018/5/layout/IconLeafLabelList"/>
    <dgm:cxn modelId="{3D47F862-44B4-4FD7-85E1-9105FD2459AC}" type="presParOf" srcId="{186B06A0-68B7-4630-BAAE-62B04C62C412}" destId="{36E65B81-CF1C-417E-A3FA-D36752CA26F3}" srcOrd="0" destOrd="0" presId="urn:microsoft.com/office/officeart/2018/5/layout/IconLeafLabelList"/>
    <dgm:cxn modelId="{58116E03-2CD3-48DD-B667-B7EF6F518F71}" type="presParOf" srcId="{186B06A0-68B7-4630-BAAE-62B04C62C412}" destId="{1042AF77-E290-403E-AE2D-249CBAE0C9FA}" srcOrd="1" destOrd="0" presId="urn:microsoft.com/office/officeart/2018/5/layout/IconLeafLabelList"/>
    <dgm:cxn modelId="{325777E0-24BD-42B2-9E6B-61E528F250B0}" type="presParOf" srcId="{186B06A0-68B7-4630-BAAE-62B04C62C412}" destId="{7D7801B4-F63E-4265-B103-B3CA0272AA22}" srcOrd="2" destOrd="0" presId="urn:microsoft.com/office/officeart/2018/5/layout/IconLeafLabelList"/>
    <dgm:cxn modelId="{0F7AF56E-4894-4379-B608-909C9460FCD0}" type="presParOf" srcId="{186B06A0-68B7-4630-BAAE-62B04C62C412}" destId="{E09DDD23-1285-4849-B3C0-B5E6C2FE2EC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B65540-7DE4-4478-803C-1C00B1BCB2E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EFEB855-5A44-489D-862F-585ECC9F0D76}">
      <dgm:prSet/>
      <dgm:spPr/>
      <dgm:t>
        <a:bodyPr/>
        <a:lstStyle/>
        <a:p>
          <a:r>
            <a:rPr lang="en-US"/>
            <a:t>Previous data shows just a pain score</a:t>
          </a:r>
        </a:p>
      </dgm:t>
    </dgm:pt>
    <dgm:pt modelId="{BB91EAD0-7C1F-432B-8155-F69097F21982}" type="parTrans" cxnId="{BC54D159-B330-4DB8-BD00-4889FA0FCF03}">
      <dgm:prSet/>
      <dgm:spPr/>
      <dgm:t>
        <a:bodyPr/>
        <a:lstStyle/>
        <a:p>
          <a:endParaRPr lang="en-US"/>
        </a:p>
      </dgm:t>
    </dgm:pt>
    <dgm:pt modelId="{69C59810-5D0D-4806-AD46-5C71254BCE81}" type="sibTrans" cxnId="{BC54D159-B330-4DB8-BD00-4889FA0FCF03}">
      <dgm:prSet/>
      <dgm:spPr/>
      <dgm:t>
        <a:bodyPr/>
        <a:lstStyle/>
        <a:p>
          <a:endParaRPr lang="en-US"/>
        </a:p>
      </dgm:t>
    </dgm:pt>
    <dgm:pt modelId="{7C192922-E636-4280-AE82-5FBD09A65AE8}">
      <dgm:prSet/>
      <dgm:spPr/>
      <dgm:t>
        <a:bodyPr/>
        <a:lstStyle/>
        <a:p>
          <a:r>
            <a:rPr lang="en-US"/>
            <a:t>What about demonstrating efficacy and improvement</a:t>
          </a:r>
        </a:p>
      </dgm:t>
    </dgm:pt>
    <dgm:pt modelId="{16CB025E-6B44-402B-A6D7-8C06FBAFC4B6}" type="parTrans" cxnId="{458460B5-C63B-4F77-8E75-D5451F1C5764}">
      <dgm:prSet/>
      <dgm:spPr/>
      <dgm:t>
        <a:bodyPr/>
        <a:lstStyle/>
        <a:p>
          <a:endParaRPr lang="en-US"/>
        </a:p>
      </dgm:t>
    </dgm:pt>
    <dgm:pt modelId="{D3AB0A5E-8958-4DB4-AB31-D77157103584}" type="sibTrans" cxnId="{458460B5-C63B-4F77-8E75-D5451F1C5764}">
      <dgm:prSet/>
      <dgm:spPr/>
      <dgm:t>
        <a:bodyPr/>
        <a:lstStyle/>
        <a:p>
          <a:endParaRPr lang="en-US"/>
        </a:p>
      </dgm:t>
    </dgm:pt>
    <dgm:pt modelId="{11C787EC-557F-4DBB-A6A8-595B35543114}">
      <dgm:prSet/>
      <dgm:spPr/>
      <dgm:t>
        <a:bodyPr/>
        <a:lstStyle/>
        <a:p>
          <a:r>
            <a:rPr lang="en-US"/>
            <a:t>Drivers for new drugs and interventions</a:t>
          </a:r>
        </a:p>
      </dgm:t>
    </dgm:pt>
    <dgm:pt modelId="{BC8BA387-8A29-49B7-B5F7-0AF1B9F9FD6B}" type="parTrans" cxnId="{191353E1-1D1D-4898-B820-4CD587CE5419}">
      <dgm:prSet/>
      <dgm:spPr/>
      <dgm:t>
        <a:bodyPr/>
        <a:lstStyle/>
        <a:p>
          <a:endParaRPr lang="en-US"/>
        </a:p>
      </dgm:t>
    </dgm:pt>
    <dgm:pt modelId="{2EAA39FC-D084-4FFF-A665-DF1080DE0EEE}" type="sibTrans" cxnId="{191353E1-1D1D-4898-B820-4CD587CE5419}">
      <dgm:prSet/>
      <dgm:spPr/>
      <dgm:t>
        <a:bodyPr/>
        <a:lstStyle/>
        <a:p>
          <a:endParaRPr lang="en-US"/>
        </a:p>
      </dgm:t>
    </dgm:pt>
    <dgm:pt modelId="{A2502A87-D20C-4447-8239-A2B913AFC657}">
      <dgm:prSet/>
      <dgm:spPr/>
      <dgm:t>
        <a:bodyPr/>
        <a:lstStyle/>
        <a:p>
          <a:r>
            <a:rPr lang="en-US"/>
            <a:t>Ketamine</a:t>
          </a:r>
        </a:p>
      </dgm:t>
    </dgm:pt>
    <dgm:pt modelId="{0A1DAA24-A802-4E66-99F0-74F39977FA6F}" type="parTrans" cxnId="{F2630136-6D7A-4A2D-8A6D-651DB03265A3}">
      <dgm:prSet/>
      <dgm:spPr/>
      <dgm:t>
        <a:bodyPr/>
        <a:lstStyle/>
        <a:p>
          <a:endParaRPr lang="en-US"/>
        </a:p>
      </dgm:t>
    </dgm:pt>
    <dgm:pt modelId="{3C9006AD-7ADD-4B8E-91AE-5FE0F30B90D1}" type="sibTrans" cxnId="{F2630136-6D7A-4A2D-8A6D-651DB03265A3}">
      <dgm:prSet/>
      <dgm:spPr/>
      <dgm:t>
        <a:bodyPr/>
        <a:lstStyle/>
        <a:p>
          <a:endParaRPr lang="en-US"/>
        </a:p>
      </dgm:t>
    </dgm:pt>
    <dgm:pt modelId="{7A94A865-F1DB-4A43-9742-7C488E0A80F7}">
      <dgm:prSet/>
      <dgm:spPr/>
      <dgm:t>
        <a:bodyPr/>
        <a:lstStyle/>
        <a:p>
          <a:r>
            <a:rPr lang="en-US"/>
            <a:t>Penthrox</a:t>
          </a:r>
        </a:p>
      </dgm:t>
    </dgm:pt>
    <dgm:pt modelId="{043CD7E7-9C21-49C3-98F3-1697FBDB3D34}" type="parTrans" cxnId="{A87EDB81-1A1D-42C7-82AE-2BBC52BDB47C}">
      <dgm:prSet/>
      <dgm:spPr/>
      <dgm:t>
        <a:bodyPr/>
        <a:lstStyle/>
        <a:p>
          <a:endParaRPr lang="en-US"/>
        </a:p>
      </dgm:t>
    </dgm:pt>
    <dgm:pt modelId="{1456133B-1FFC-4C02-8C99-2A9C5F13E6E0}" type="sibTrans" cxnId="{A87EDB81-1A1D-42C7-82AE-2BBC52BDB47C}">
      <dgm:prSet/>
      <dgm:spPr/>
      <dgm:t>
        <a:bodyPr/>
        <a:lstStyle/>
        <a:p>
          <a:endParaRPr lang="en-US"/>
        </a:p>
      </dgm:t>
    </dgm:pt>
    <dgm:pt modelId="{94D2C8D7-F592-4AD5-95FC-6258F32A0C29}" type="pres">
      <dgm:prSet presAssocID="{52B65540-7DE4-4478-803C-1C00B1BCB2EB}" presName="linear" presStyleCnt="0">
        <dgm:presLayoutVars>
          <dgm:animLvl val="lvl"/>
          <dgm:resizeHandles val="exact"/>
        </dgm:presLayoutVars>
      </dgm:prSet>
      <dgm:spPr/>
    </dgm:pt>
    <dgm:pt modelId="{9EEC96F5-85C9-43A4-8F78-E85006C13FB6}" type="pres">
      <dgm:prSet presAssocID="{2EFEB855-5A44-489D-862F-585ECC9F0D7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082865A-B7DE-4D2D-A974-CC98A7AFD093}" type="pres">
      <dgm:prSet presAssocID="{69C59810-5D0D-4806-AD46-5C71254BCE81}" presName="spacer" presStyleCnt="0"/>
      <dgm:spPr/>
    </dgm:pt>
    <dgm:pt modelId="{05C7A89A-BB11-4112-85EC-579CA93E4FA8}" type="pres">
      <dgm:prSet presAssocID="{7C192922-E636-4280-AE82-5FBD09A65AE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551270D-2DF7-43E4-98AD-D42FF0514BB3}" type="pres">
      <dgm:prSet presAssocID="{D3AB0A5E-8958-4DB4-AB31-D77157103584}" presName="spacer" presStyleCnt="0"/>
      <dgm:spPr/>
    </dgm:pt>
    <dgm:pt modelId="{72E75842-83CB-4A35-B233-1BE0AC41ACDC}" type="pres">
      <dgm:prSet presAssocID="{11C787EC-557F-4DBB-A6A8-595B3554311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DFBF6FB-979B-4950-8810-4FDA0C6EE114}" type="pres">
      <dgm:prSet presAssocID="{2EAA39FC-D084-4FFF-A665-DF1080DE0EEE}" presName="spacer" presStyleCnt="0"/>
      <dgm:spPr/>
    </dgm:pt>
    <dgm:pt modelId="{857B82D0-D66E-4E7F-80CE-AE8300690DA1}" type="pres">
      <dgm:prSet presAssocID="{A2502A87-D20C-4447-8239-A2B913AFC65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3158ED3-77B2-4FA6-B029-D57ABAF1B076}" type="pres">
      <dgm:prSet presAssocID="{3C9006AD-7ADD-4B8E-91AE-5FE0F30B90D1}" presName="spacer" presStyleCnt="0"/>
      <dgm:spPr/>
    </dgm:pt>
    <dgm:pt modelId="{A5C0901B-A1F4-408C-A721-0D106CB131E8}" type="pres">
      <dgm:prSet presAssocID="{7A94A865-F1DB-4A43-9742-7C488E0A80F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3702623-DFDE-4971-85D3-730526627377}" type="presOf" srcId="{7A94A865-F1DB-4A43-9742-7C488E0A80F7}" destId="{A5C0901B-A1F4-408C-A721-0D106CB131E8}" srcOrd="0" destOrd="0" presId="urn:microsoft.com/office/officeart/2005/8/layout/vList2"/>
    <dgm:cxn modelId="{1ABDD135-5A4B-410C-AB4A-95C6D615190C}" type="presOf" srcId="{52B65540-7DE4-4478-803C-1C00B1BCB2EB}" destId="{94D2C8D7-F592-4AD5-95FC-6258F32A0C29}" srcOrd="0" destOrd="0" presId="urn:microsoft.com/office/officeart/2005/8/layout/vList2"/>
    <dgm:cxn modelId="{F2630136-6D7A-4A2D-8A6D-651DB03265A3}" srcId="{52B65540-7DE4-4478-803C-1C00B1BCB2EB}" destId="{A2502A87-D20C-4447-8239-A2B913AFC657}" srcOrd="3" destOrd="0" parTransId="{0A1DAA24-A802-4E66-99F0-74F39977FA6F}" sibTransId="{3C9006AD-7ADD-4B8E-91AE-5FE0F30B90D1}"/>
    <dgm:cxn modelId="{BC54D159-B330-4DB8-BD00-4889FA0FCF03}" srcId="{52B65540-7DE4-4478-803C-1C00B1BCB2EB}" destId="{2EFEB855-5A44-489D-862F-585ECC9F0D76}" srcOrd="0" destOrd="0" parTransId="{BB91EAD0-7C1F-432B-8155-F69097F21982}" sibTransId="{69C59810-5D0D-4806-AD46-5C71254BCE81}"/>
    <dgm:cxn modelId="{A87EDB81-1A1D-42C7-82AE-2BBC52BDB47C}" srcId="{52B65540-7DE4-4478-803C-1C00B1BCB2EB}" destId="{7A94A865-F1DB-4A43-9742-7C488E0A80F7}" srcOrd="4" destOrd="0" parTransId="{043CD7E7-9C21-49C3-98F3-1697FBDB3D34}" sibTransId="{1456133B-1FFC-4C02-8C99-2A9C5F13E6E0}"/>
    <dgm:cxn modelId="{A9C4E38C-E785-4623-BEE1-1B63FBBEF4F6}" type="presOf" srcId="{2EFEB855-5A44-489D-862F-585ECC9F0D76}" destId="{9EEC96F5-85C9-43A4-8F78-E85006C13FB6}" srcOrd="0" destOrd="0" presId="urn:microsoft.com/office/officeart/2005/8/layout/vList2"/>
    <dgm:cxn modelId="{05FB2098-4F27-49CE-A583-AA4E5445602E}" type="presOf" srcId="{7C192922-E636-4280-AE82-5FBD09A65AE8}" destId="{05C7A89A-BB11-4112-85EC-579CA93E4FA8}" srcOrd="0" destOrd="0" presId="urn:microsoft.com/office/officeart/2005/8/layout/vList2"/>
    <dgm:cxn modelId="{458460B5-C63B-4F77-8E75-D5451F1C5764}" srcId="{52B65540-7DE4-4478-803C-1C00B1BCB2EB}" destId="{7C192922-E636-4280-AE82-5FBD09A65AE8}" srcOrd="1" destOrd="0" parTransId="{16CB025E-6B44-402B-A6D7-8C06FBAFC4B6}" sibTransId="{D3AB0A5E-8958-4DB4-AB31-D77157103584}"/>
    <dgm:cxn modelId="{191353E1-1D1D-4898-B820-4CD587CE5419}" srcId="{52B65540-7DE4-4478-803C-1C00B1BCB2EB}" destId="{11C787EC-557F-4DBB-A6A8-595B35543114}" srcOrd="2" destOrd="0" parTransId="{BC8BA387-8A29-49B7-B5F7-0AF1B9F9FD6B}" sibTransId="{2EAA39FC-D084-4FFF-A665-DF1080DE0EEE}"/>
    <dgm:cxn modelId="{C172CDF0-13AE-41BA-ABE9-5A1F2DBF9ED7}" type="presOf" srcId="{A2502A87-D20C-4447-8239-A2B913AFC657}" destId="{857B82D0-D66E-4E7F-80CE-AE8300690DA1}" srcOrd="0" destOrd="0" presId="urn:microsoft.com/office/officeart/2005/8/layout/vList2"/>
    <dgm:cxn modelId="{E67EFEFE-EFE0-4E46-A24B-1314CE5AE12F}" type="presOf" srcId="{11C787EC-557F-4DBB-A6A8-595B35543114}" destId="{72E75842-83CB-4A35-B233-1BE0AC41ACDC}" srcOrd="0" destOrd="0" presId="urn:microsoft.com/office/officeart/2005/8/layout/vList2"/>
    <dgm:cxn modelId="{70775854-9B27-40B8-A557-CE3845FBB0F5}" type="presParOf" srcId="{94D2C8D7-F592-4AD5-95FC-6258F32A0C29}" destId="{9EEC96F5-85C9-43A4-8F78-E85006C13FB6}" srcOrd="0" destOrd="0" presId="urn:microsoft.com/office/officeart/2005/8/layout/vList2"/>
    <dgm:cxn modelId="{414C2055-F76F-4E25-83E4-0359729A5B0F}" type="presParOf" srcId="{94D2C8D7-F592-4AD5-95FC-6258F32A0C29}" destId="{A082865A-B7DE-4D2D-A974-CC98A7AFD093}" srcOrd="1" destOrd="0" presId="urn:microsoft.com/office/officeart/2005/8/layout/vList2"/>
    <dgm:cxn modelId="{8C8AD05E-FDD2-406E-8619-FE0819D7FFBE}" type="presParOf" srcId="{94D2C8D7-F592-4AD5-95FC-6258F32A0C29}" destId="{05C7A89A-BB11-4112-85EC-579CA93E4FA8}" srcOrd="2" destOrd="0" presId="urn:microsoft.com/office/officeart/2005/8/layout/vList2"/>
    <dgm:cxn modelId="{2BEC7E4D-D31B-4EC9-8A2C-D2DE738A121C}" type="presParOf" srcId="{94D2C8D7-F592-4AD5-95FC-6258F32A0C29}" destId="{5551270D-2DF7-43E4-98AD-D42FF0514BB3}" srcOrd="3" destOrd="0" presId="urn:microsoft.com/office/officeart/2005/8/layout/vList2"/>
    <dgm:cxn modelId="{FF7C8221-9FF9-4839-92A4-70BD51A493E2}" type="presParOf" srcId="{94D2C8D7-F592-4AD5-95FC-6258F32A0C29}" destId="{72E75842-83CB-4A35-B233-1BE0AC41ACDC}" srcOrd="4" destOrd="0" presId="urn:microsoft.com/office/officeart/2005/8/layout/vList2"/>
    <dgm:cxn modelId="{AFABEBC6-EF4E-4D51-86A9-351B9C813617}" type="presParOf" srcId="{94D2C8D7-F592-4AD5-95FC-6258F32A0C29}" destId="{2DFBF6FB-979B-4950-8810-4FDA0C6EE114}" srcOrd="5" destOrd="0" presId="urn:microsoft.com/office/officeart/2005/8/layout/vList2"/>
    <dgm:cxn modelId="{5DC8649D-9A08-4DC1-81EF-70186BEA4AD1}" type="presParOf" srcId="{94D2C8D7-F592-4AD5-95FC-6258F32A0C29}" destId="{857B82D0-D66E-4E7F-80CE-AE8300690DA1}" srcOrd="6" destOrd="0" presId="urn:microsoft.com/office/officeart/2005/8/layout/vList2"/>
    <dgm:cxn modelId="{76D4D956-E081-4C25-98BF-FC4C8EB1E6B7}" type="presParOf" srcId="{94D2C8D7-F592-4AD5-95FC-6258F32A0C29}" destId="{53158ED3-77B2-4FA6-B029-D57ABAF1B076}" srcOrd="7" destOrd="0" presId="urn:microsoft.com/office/officeart/2005/8/layout/vList2"/>
    <dgm:cxn modelId="{6271FD9E-223C-4D61-86D4-4C6A8F0F26D3}" type="presParOf" srcId="{94D2C8D7-F592-4AD5-95FC-6258F32A0C29}" destId="{A5C0901B-A1F4-408C-A721-0D106CB131E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2B65540-7DE4-4478-803C-1C00B1BCB2E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A94A865-F1DB-4A43-9742-7C488E0A80F7}">
      <dgm:prSet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Lewin - the original organizational change model.</a:t>
          </a:r>
          <a:endParaRPr lang="en-US" dirty="0"/>
        </a:p>
      </dgm:t>
    </dgm:pt>
    <dgm:pt modelId="{043CD7E7-9C21-49C3-98F3-1697FBDB3D34}" type="parTrans" cxnId="{A87EDB81-1A1D-42C7-82AE-2BBC52BDB47C}">
      <dgm:prSet/>
      <dgm:spPr/>
      <dgm:t>
        <a:bodyPr/>
        <a:lstStyle/>
        <a:p>
          <a:endParaRPr lang="en-US"/>
        </a:p>
      </dgm:t>
    </dgm:pt>
    <dgm:pt modelId="{1456133B-1FFC-4C02-8C99-2A9C5F13E6E0}" type="sibTrans" cxnId="{A87EDB81-1A1D-42C7-82AE-2BBC52BDB47C}">
      <dgm:prSet/>
      <dgm:spPr/>
      <dgm:t>
        <a:bodyPr/>
        <a:lstStyle/>
        <a:p>
          <a:endParaRPr lang="en-US"/>
        </a:p>
      </dgm:t>
    </dgm:pt>
    <dgm:pt modelId="{94D2C8D7-F592-4AD5-95FC-6258F32A0C29}" type="pres">
      <dgm:prSet presAssocID="{52B65540-7DE4-4478-803C-1C00B1BCB2EB}" presName="linear" presStyleCnt="0">
        <dgm:presLayoutVars>
          <dgm:animLvl val="lvl"/>
          <dgm:resizeHandles val="exact"/>
        </dgm:presLayoutVars>
      </dgm:prSet>
      <dgm:spPr/>
    </dgm:pt>
    <dgm:pt modelId="{A5C0901B-A1F4-408C-A721-0D106CB131E8}" type="pres">
      <dgm:prSet presAssocID="{7A94A865-F1DB-4A43-9742-7C488E0A80F7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43C04A1D-01FB-4FB1-8ED5-2DE108A78936}" type="presOf" srcId="{7A94A865-F1DB-4A43-9742-7C488E0A80F7}" destId="{A5C0901B-A1F4-408C-A721-0D106CB131E8}" srcOrd="0" destOrd="0" presId="urn:microsoft.com/office/officeart/2005/8/layout/vList2"/>
    <dgm:cxn modelId="{1ABDD135-5A4B-410C-AB4A-95C6D615190C}" type="presOf" srcId="{52B65540-7DE4-4478-803C-1C00B1BCB2EB}" destId="{94D2C8D7-F592-4AD5-95FC-6258F32A0C29}" srcOrd="0" destOrd="0" presId="urn:microsoft.com/office/officeart/2005/8/layout/vList2"/>
    <dgm:cxn modelId="{A87EDB81-1A1D-42C7-82AE-2BBC52BDB47C}" srcId="{52B65540-7DE4-4478-803C-1C00B1BCB2EB}" destId="{7A94A865-F1DB-4A43-9742-7C488E0A80F7}" srcOrd="0" destOrd="0" parTransId="{043CD7E7-9C21-49C3-98F3-1697FBDB3D34}" sibTransId="{1456133B-1FFC-4C02-8C99-2A9C5F13E6E0}"/>
    <dgm:cxn modelId="{84E37923-6735-4FA7-AFE0-C4347FA054E5}" type="presParOf" srcId="{94D2C8D7-F592-4AD5-95FC-6258F32A0C29}" destId="{A5C0901B-A1F4-408C-A721-0D106CB131E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58328DE-871C-45F7-81D6-67BB157E783B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66BAD0A-62E0-4271-8094-3FD97447D0A5}">
      <dgm:prSet/>
      <dgm:spPr/>
      <dgm:t>
        <a:bodyPr/>
        <a:lstStyle/>
        <a:p>
          <a:r>
            <a:rPr lang="en-US"/>
            <a:t>Challenges - preconceptions- Is it worth it?</a:t>
          </a:r>
        </a:p>
      </dgm:t>
    </dgm:pt>
    <dgm:pt modelId="{1347ED7D-92C5-47AB-BEB4-BF13481E47AA}" type="parTrans" cxnId="{74FB22F4-AC6C-4929-AFA4-4E08FDB237E7}">
      <dgm:prSet/>
      <dgm:spPr/>
      <dgm:t>
        <a:bodyPr/>
        <a:lstStyle/>
        <a:p>
          <a:endParaRPr lang="en-US"/>
        </a:p>
      </dgm:t>
    </dgm:pt>
    <dgm:pt modelId="{989F445A-276E-484C-A955-49B2C0C2FBFD}" type="sibTrans" cxnId="{74FB22F4-AC6C-4929-AFA4-4E08FDB237E7}">
      <dgm:prSet/>
      <dgm:spPr/>
      <dgm:t>
        <a:bodyPr/>
        <a:lstStyle/>
        <a:p>
          <a:endParaRPr lang="en-US"/>
        </a:p>
      </dgm:t>
    </dgm:pt>
    <dgm:pt modelId="{8C048A0F-084E-4363-837D-318CD682BE94}">
      <dgm:prSet/>
      <dgm:spPr/>
      <dgm:t>
        <a:bodyPr/>
        <a:lstStyle/>
        <a:p>
          <a:r>
            <a:rPr lang="en-US"/>
            <a:t>Planning Change- getting the approach right</a:t>
          </a:r>
        </a:p>
      </dgm:t>
    </dgm:pt>
    <dgm:pt modelId="{D72B5396-4CF6-429B-82AD-633CFDB93037}" type="parTrans" cxnId="{40EA0DB3-14C5-47F6-B7F4-894AF7752988}">
      <dgm:prSet/>
      <dgm:spPr/>
      <dgm:t>
        <a:bodyPr/>
        <a:lstStyle/>
        <a:p>
          <a:endParaRPr lang="en-US"/>
        </a:p>
      </dgm:t>
    </dgm:pt>
    <dgm:pt modelId="{32108371-A7C7-4A31-8D01-A5FC8271BD29}" type="sibTrans" cxnId="{40EA0DB3-14C5-47F6-B7F4-894AF7752988}">
      <dgm:prSet/>
      <dgm:spPr/>
      <dgm:t>
        <a:bodyPr/>
        <a:lstStyle/>
        <a:p>
          <a:endParaRPr lang="en-US"/>
        </a:p>
      </dgm:t>
    </dgm:pt>
    <dgm:pt modelId="{C06BBF08-3589-4770-807A-C744F2B74E99}">
      <dgm:prSet/>
      <dgm:spPr/>
      <dgm:t>
        <a:bodyPr/>
        <a:lstStyle/>
        <a:p>
          <a:r>
            <a:rPr lang="en-US"/>
            <a:t>On going re evalauation and encouragement for change</a:t>
          </a:r>
        </a:p>
      </dgm:t>
    </dgm:pt>
    <dgm:pt modelId="{BEFEB506-A08A-432E-83CA-CD8F5A7A84EF}" type="parTrans" cxnId="{E3F3A13E-07DD-4788-ABE1-A930C3CCE76F}">
      <dgm:prSet/>
      <dgm:spPr/>
      <dgm:t>
        <a:bodyPr/>
        <a:lstStyle/>
        <a:p>
          <a:endParaRPr lang="en-US"/>
        </a:p>
      </dgm:t>
    </dgm:pt>
    <dgm:pt modelId="{108ED2EE-9643-4871-8889-17EAE408C71E}" type="sibTrans" cxnId="{E3F3A13E-07DD-4788-ABE1-A930C3CCE76F}">
      <dgm:prSet/>
      <dgm:spPr/>
      <dgm:t>
        <a:bodyPr/>
        <a:lstStyle/>
        <a:p>
          <a:endParaRPr lang="en-US"/>
        </a:p>
      </dgm:t>
    </dgm:pt>
    <dgm:pt modelId="{2AE9E6A3-7EF4-414B-9E6F-03DE4F19DECF}" type="pres">
      <dgm:prSet presAssocID="{658328DE-871C-45F7-81D6-67BB157E783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098EC22-7FED-4985-9B6F-08C8814A8611}" type="pres">
      <dgm:prSet presAssocID="{466BAD0A-62E0-4271-8094-3FD97447D0A5}" presName="hierRoot1" presStyleCnt="0"/>
      <dgm:spPr/>
    </dgm:pt>
    <dgm:pt modelId="{B943BFB3-C7A4-48BB-A19E-2ADCC69FC10E}" type="pres">
      <dgm:prSet presAssocID="{466BAD0A-62E0-4271-8094-3FD97447D0A5}" presName="composite" presStyleCnt="0"/>
      <dgm:spPr/>
    </dgm:pt>
    <dgm:pt modelId="{68589DFA-C2AE-4180-9B12-683C4F0BBB92}" type="pres">
      <dgm:prSet presAssocID="{466BAD0A-62E0-4271-8094-3FD97447D0A5}" presName="background" presStyleLbl="node0" presStyleIdx="0" presStyleCnt="3"/>
      <dgm:spPr/>
    </dgm:pt>
    <dgm:pt modelId="{6E4FB4F0-510B-4E99-B11A-E5BB08006CC4}" type="pres">
      <dgm:prSet presAssocID="{466BAD0A-62E0-4271-8094-3FD97447D0A5}" presName="text" presStyleLbl="fgAcc0" presStyleIdx="0" presStyleCnt="3">
        <dgm:presLayoutVars>
          <dgm:chPref val="3"/>
        </dgm:presLayoutVars>
      </dgm:prSet>
      <dgm:spPr/>
    </dgm:pt>
    <dgm:pt modelId="{06A52163-4388-4725-9B32-102E8AC864C4}" type="pres">
      <dgm:prSet presAssocID="{466BAD0A-62E0-4271-8094-3FD97447D0A5}" presName="hierChild2" presStyleCnt="0"/>
      <dgm:spPr/>
    </dgm:pt>
    <dgm:pt modelId="{BC586BD9-5577-416F-8D49-025ABB2F5116}" type="pres">
      <dgm:prSet presAssocID="{8C048A0F-084E-4363-837D-318CD682BE94}" presName="hierRoot1" presStyleCnt="0"/>
      <dgm:spPr/>
    </dgm:pt>
    <dgm:pt modelId="{A2DE7C73-13A2-4289-95C6-74DA4233B477}" type="pres">
      <dgm:prSet presAssocID="{8C048A0F-084E-4363-837D-318CD682BE94}" presName="composite" presStyleCnt="0"/>
      <dgm:spPr/>
    </dgm:pt>
    <dgm:pt modelId="{203129FB-0801-4832-B819-68E50A615E2F}" type="pres">
      <dgm:prSet presAssocID="{8C048A0F-084E-4363-837D-318CD682BE94}" presName="background" presStyleLbl="node0" presStyleIdx="1" presStyleCnt="3"/>
      <dgm:spPr/>
    </dgm:pt>
    <dgm:pt modelId="{951A050F-76A6-4ECE-8AD7-BF63C5B129EE}" type="pres">
      <dgm:prSet presAssocID="{8C048A0F-084E-4363-837D-318CD682BE94}" presName="text" presStyleLbl="fgAcc0" presStyleIdx="1" presStyleCnt="3">
        <dgm:presLayoutVars>
          <dgm:chPref val="3"/>
        </dgm:presLayoutVars>
      </dgm:prSet>
      <dgm:spPr/>
    </dgm:pt>
    <dgm:pt modelId="{6E2EE79F-2E98-46C9-95E1-DC57B8A5DC70}" type="pres">
      <dgm:prSet presAssocID="{8C048A0F-084E-4363-837D-318CD682BE94}" presName="hierChild2" presStyleCnt="0"/>
      <dgm:spPr/>
    </dgm:pt>
    <dgm:pt modelId="{9C34FD0B-0954-490E-94DE-F65DF7086208}" type="pres">
      <dgm:prSet presAssocID="{C06BBF08-3589-4770-807A-C744F2B74E99}" presName="hierRoot1" presStyleCnt="0"/>
      <dgm:spPr/>
    </dgm:pt>
    <dgm:pt modelId="{42FE9F95-E2CB-4BC2-9B37-C43F03A2FC37}" type="pres">
      <dgm:prSet presAssocID="{C06BBF08-3589-4770-807A-C744F2B74E99}" presName="composite" presStyleCnt="0"/>
      <dgm:spPr/>
    </dgm:pt>
    <dgm:pt modelId="{4A844AF9-A51C-45AE-9C29-9273151D39FE}" type="pres">
      <dgm:prSet presAssocID="{C06BBF08-3589-4770-807A-C744F2B74E99}" presName="background" presStyleLbl="node0" presStyleIdx="2" presStyleCnt="3"/>
      <dgm:spPr/>
    </dgm:pt>
    <dgm:pt modelId="{D915F852-E3DB-4277-93AE-6769B1FB4FBA}" type="pres">
      <dgm:prSet presAssocID="{C06BBF08-3589-4770-807A-C744F2B74E99}" presName="text" presStyleLbl="fgAcc0" presStyleIdx="2" presStyleCnt="3">
        <dgm:presLayoutVars>
          <dgm:chPref val="3"/>
        </dgm:presLayoutVars>
      </dgm:prSet>
      <dgm:spPr/>
    </dgm:pt>
    <dgm:pt modelId="{9A3739F8-CE74-43C8-B3C1-487BA0B4ADC1}" type="pres">
      <dgm:prSet presAssocID="{C06BBF08-3589-4770-807A-C744F2B74E99}" presName="hierChild2" presStyleCnt="0"/>
      <dgm:spPr/>
    </dgm:pt>
  </dgm:ptLst>
  <dgm:cxnLst>
    <dgm:cxn modelId="{C4B89529-E14F-4555-AB73-5C396CE4FD28}" type="presOf" srcId="{8C048A0F-084E-4363-837D-318CD682BE94}" destId="{951A050F-76A6-4ECE-8AD7-BF63C5B129EE}" srcOrd="0" destOrd="0" presId="urn:microsoft.com/office/officeart/2005/8/layout/hierarchy1"/>
    <dgm:cxn modelId="{E3F3A13E-07DD-4788-ABE1-A930C3CCE76F}" srcId="{658328DE-871C-45F7-81D6-67BB157E783B}" destId="{C06BBF08-3589-4770-807A-C744F2B74E99}" srcOrd="2" destOrd="0" parTransId="{BEFEB506-A08A-432E-83CA-CD8F5A7A84EF}" sibTransId="{108ED2EE-9643-4871-8889-17EAE408C71E}"/>
    <dgm:cxn modelId="{3F901C40-5193-4AD1-A67B-8C83B56B5433}" type="presOf" srcId="{658328DE-871C-45F7-81D6-67BB157E783B}" destId="{2AE9E6A3-7EF4-414B-9E6F-03DE4F19DECF}" srcOrd="0" destOrd="0" presId="urn:microsoft.com/office/officeart/2005/8/layout/hierarchy1"/>
    <dgm:cxn modelId="{4AA73A67-7910-481C-ABF4-B4722EB07A7E}" type="presOf" srcId="{466BAD0A-62E0-4271-8094-3FD97447D0A5}" destId="{6E4FB4F0-510B-4E99-B11A-E5BB08006CC4}" srcOrd="0" destOrd="0" presId="urn:microsoft.com/office/officeart/2005/8/layout/hierarchy1"/>
    <dgm:cxn modelId="{6F30A282-1D50-471B-A0D8-0346FDBE3289}" type="presOf" srcId="{C06BBF08-3589-4770-807A-C744F2B74E99}" destId="{D915F852-E3DB-4277-93AE-6769B1FB4FBA}" srcOrd="0" destOrd="0" presId="urn:microsoft.com/office/officeart/2005/8/layout/hierarchy1"/>
    <dgm:cxn modelId="{40EA0DB3-14C5-47F6-B7F4-894AF7752988}" srcId="{658328DE-871C-45F7-81D6-67BB157E783B}" destId="{8C048A0F-084E-4363-837D-318CD682BE94}" srcOrd="1" destOrd="0" parTransId="{D72B5396-4CF6-429B-82AD-633CFDB93037}" sibTransId="{32108371-A7C7-4A31-8D01-A5FC8271BD29}"/>
    <dgm:cxn modelId="{74FB22F4-AC6C-4929-AFA4-4E08FDB237E7}" srcId="{658328DE-871C-45F7-81D6-67BB157E783B}" destId="{466BAD0A-62E0-4271-8094-3FD97447D0A5}" srcOrd="0" destOrd="0" parTransId="{1347ED7D-92C5-47AB-BEB4-BF13481E47AA}" sibTransId="{989F445A-276E-484C-A955-49B2C0C2FBFD}"/>
    <dgm:cxn modelId="{9A34829D-97D5-434A-BD6C-A54B284CDE25}" type="presParOf" srcId="{2AE9E6A3-7EF4-414B-9E6F-03DE4F19DECF}" destId="{8098EC22-7FED-4985-9B6F-08C8814A8611}" srcOrd="0" destOrd="0" presId="urn:microsoft.com/office/officeart/2005/8/layout/hierarchy1"/>
    <dgm:cxn modelId="{CF659E51-D0F2-48F1-99E3-CBC654959B4C}" type="presParOf" srcId="{8098EC22-7FED-4985-9B6F-08C8814A8611}" destId="{B943BFB3-C7A4-48BB-A19E-2ADCC69FC10E}" srcOrd="0" destOrd="0" presId="urn:microsoft.com/office/officeart/2005/8/layout/hierarchy1"/>
    <dgm:cxn modelId="{55A411EF-BCD0-47E1-9153-7485558B5614}" type="presParOf" srcId="{B943BFB3-C7A4-48BB-A19E-2ADCC69FC10E}" destId="{68589DFA-C2AE-4180-9B12-683C4F0BBB92}" srcOrd="0" destOrd="0" presId="urn:microsoft.com/office/officeart/2005/8/layout/hierarchy1"/>
    <dgm:cxn modelId="{4D00B385-2930-4550-A702-C4D08AB0522B}" type="presParOf" srcId="{B943BFB3-C7A4-48BB-A19E-2ADCC69FC10E}" destId="{6E4FB4F0-510B-4E99-B11A-E5BB08006CC4}" srcOrd="1" destOrd="0" presId="urn:microsoft.com/office/officeart/2005/8/layout/hierarchy1"/>
    <dgm:cxn modelId="{F69CFE42-4FA3-4FB3-A9A5-ABB4DBB78FE6}" type="presParOf" srcId="{8098EC22-7FED-4985-9B6F-08C8814A8611}" destId="{06A52163-4388-4725-9B32-102E8AC864C4}" srcOrd="1" destOrd="0" presId="urn:microsoft.com/office/officeart/2005/8/layout/hierarchy1"/>
    <dgm:cxn modelId="{B1219945-2867-4301-989F-9E754E05F4A2}" type="presParOf" srcId="{2AE9E6A3-7EF4-414B-9E6F-03DE4F19DECF}" destId="{BC586BD9-5577-416F-8D49-025ABB2F5116}" srcOrd="1" destOrd="0" presId="urn:microsoft.com/office/officeart/2005/8/layout/hierarchy1"/>
    <dgm:cxn modelId="{9F35265F-E044-4A7A-98AF-852B192B7364}" type="presParOf" srcId="{BC586BD9-5577-416F-8D49-025ABB2F5116}" destId="{A2DE7C73-13A2-4289-95C6-74DA4233B477}" srcOrd="0" destOrd="0" presId="urn:microsoft.com/office/officeart/2005/8/layout/hierarchy1"/>
    <dgm:cxn modelId="{329866DB-694B-4C56-B1B8-3DF53AB58082}" type="presParOf" srcId="{A2DE7C73-13A2-4289-95C6-74DA4233B477}" destId="{203129FB-0801-4832-B819-68E50A615E2F}" srcOrd="0" destOrd="0" presId="urn:microsoft.com/office/officeart/2005/8/layout/hierarchy1"/>
    <dgm:cxn modelId="{2AF5937A-3D40-4DB2-8D82-6A4F6E6BD264}" type="presParOf" srcId="{A2DE7C73-13A2-4289-95C6-74DA4233B477}" destId="{951A050F-76A6-4ECE-8AD7-BF63C5B129EE}" srcOrd="1" destOrd="0" presId="urn:microsoft.com/office/officeart/2005/8/layout/hierarchy1"/>
    <dgm:cxn modelId="{2DD08AF7-9F30-4B35-80F7-ACEE67B825DA}" type="presParOf" srcId="{BC586BD9-5577-416F-8D49-025ABB2F5116}" destId="{6E2EE79F-2E98-46C9-95E1-DC57B8A5DC70}" srcOrd="1" destOrd="0" presId="urn:microsoft.com/office/officeart/2005/8/layout/hierarchy1"/>
    <dgm:cxn modelId="{37D86C4A-FB4A-484C-8FF6-E0469FDE8CEA}" type="presParOf" srcId="{2AE9E6A3-7EF4-414B-9E6F-03DE4F19DECF}" destId="{9C34FD0B-0954-490E-94DE-F65DF7086208}" srcOrd="2" destOrd="0" presId="urn:microsoft.com/office/officeart/2005/8/layout/hierarchy1"/>
    <dgm:cxn modelId="{A95004C8-C02D-4C65-866D-A181149F993F}" type="presParOf" srcId="{9C34FD0B-0954-490E-94DE-F65DF7086208}" destId="{42FE9F95-E2CB-4BC2-9B37-C43F03A2FC37}" srcOrd="0" destOrd="0" presId="urn:microsoft.com/office/officeart/2005/8/layout/hierarchy1"/>
    <dgm:cxn modelId="{4CC8917D-B6C8-410D-BD50-FC0FBDB124F9}" type="presParOf" srcId="{42FE9F95-E2CB-4BC2-9B37-C43F03A2FC37}" destId="{4A844AF9-A51C-45AE-9C29-9273151D39FE}" srcOrd="0" destOrd="0" presId="urn:microsoft.com/office/officeart/2005/8/layout/hierarchy1"/>
    <dgm:cxn modelId="{FE942B51-0A58-4C45-B09B-ABBDC29EE716}" type="presParOf" srcId="{42FE9F95-E2CB-4BC2-9B37-C43F03A2FC37}" destId="{D915F852-E3DB-4277-93AE-6769B1FB4FBA}" srcOrd="1" destOrd="0" presId="urn:microsoft.com/office/officeart/2005/8/layout/hierarchy1"/>
    <dgm:cxn modelId="{9E99573D-E03C-4808-A784-74B319588445}" type="presParOf" srcId="{9C34FD0B-0954-490E-94DE-F65DF7086208}" destId="{9A3739F8-CE74-43C8-B3C1-487BA0B4ADC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15D5B1F-5D84-4863-886E-02619017F24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0C9E4C5-D17A-4440-84AA-2277967D8BDE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Specific- Improve </a:t>
          </a:r>
          <a:r>
            <a:rPr lang="en-US" dirty="0" err="1">
              <a:latin typeface="Aptos Display" panose="020F0302020204030204"/>
            </a:rPr>
            <a:t>ePCRs</a:t>
          </a:r>
          <a:r>
            <a:rPr lang="en-US" dirty="0">
              <a:latin typeface="Aptos Display" panose="020F0302020204030204"/>
            </a:rPr>
            <a:t> with 2 Pain Scores</a:t>
          </a:r>
          <a:endParaRPr lang="en-US" dirty="0"/>
        </a:p>
      </dgm:t>
    </dgm:pt>
    <dgm:pt modelId="{C804E264-8F08-4BDD-ADC5-8DCFD2C4AE6D}" type="parTrans" cxnId="{8923B1B9-E4A8-4F1F-B4B8-2FCB0DCE8CCD}">
      <dgm:prSet/>
      <dgm:spPr/>
      <dgm:t>
        <a:bodyPr/>
        <a:lstStyle/>
        <a:p>
          <a:endParaRPr lang="en-US"/>
        </a:p>
      </dgm:t>
    </dgm:pt>
    <dgm:pt modelId="{2CAF9DCF-1BD9-480B-8483-E0DF92F844EB}" type="sibTrans" cxnId="{8923B1B9-E4A8-4F1F-B4B8-2FCB0DCE8CCD}">
      <dgm:prSet/>
      <dgm:spPr/>
      <dgm:t>
        <a:bodyPr/>
        <a:lstStyle/>
        <a:p>
          <a:endParaRPr lang="en-US"/>
        </a:p>
      </dgm:t>
    </dgm:pt>
    <dgm:pt modelId="{985B1474-1351-4A8E-857D-8668A79B8B83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Measurable- collect data from </a:t>
          </a:r>
          <a:r>
            <a:rPr lang="en-US" dirty="0" err="1">
              <a:latin typeface="Aptos Display" panose="020F0302020204030204"/>
            </a:rPr>
            <a:t>ePCRs</a:t>
          </a:r>
          <a:endParaRPr lang="en-US" dirty="0"/>
        </a:p>
      </dgm:t>
    </dgm:pt>
    <dgm:pt modelId="{EA3ADE23-9970-4A47-A0FD-8CBC41F33591}" type="parTrans" cxnId="{AE4B24F2-67C4-4A97-B9A5-BB742FD829B5}">
      <dgm:prSet/>
      <dgm:spPr/>
      <dgm:t>
        <a:bodyPr/>
        <a:lstStyle/>
        <a:p>
          <a:endParaRPr lang="en-US"/>
        </a:p>
      </dgm:t>
    </dgm:pt>
    <dgm:pt modelId="{356DD511-DAC7-420B-AD11-AD174E84BB24}" type="sibTrans" cxnId="{AE4B24F2-67C4-4A97-B9A5-BB742FD829B5}">
      <dgm:prSet/>
      <dgm:spPr/>
      <dgm:t>
        <a:bodyPr/>
        <a:lstStyle/>
        <a:p>
          <a:endParaRPr lang="en-US"/>
        </a:p>
      </dgm:t>
    </dgm:pt>
    <dgm:pt modelId="{CEED6986-C1F5-42E8-B9E6-AAC61FB28067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Achievable-easy to set into place via </a:t>
          </a:r>
          <a:r>
            <a:rPr lang="en-US" dirty="0" err="1">
              <a:latin typeface="Aptos Display" panose="020F0302020204030204"/>
            </a:rPr>
            <a:t>ePCR</a:t>
          </a:r>
          <a:endParaRPr lang="en-US" dirty="0" err="1"/>
        </a:p>
      </dgm:t>
    </dgm:pt>
    <dgm:pt modelId="{7A6A9494-A80B-4B5F-97B6-3F013A6E6307}" type="parTrans" cxnId="{6695F642-BD95-4CB0-ACE7-D8C29EBD94C8}">
      <dgm:prSet/>
      <dgm:spPr/>
      <dgm:t>
        <a:bodyPr/>
        <a:lstStyle/>
        <a:p>
          <a:endParaRPr lang="en-US"/>
        </a:p>
      </dgm:t>
    </dgm:pt>
    <dgm:pt modelId="{613676E2-78E7-4544-B9C2-D8D4AD036437}" type="sibTrans" cxnId="{6695F642-BD95-4CB0-ACE7-D8C29EBD94C8}">
      <dgm:prSet/>
      <dgm:spPr/>
      <dgm:t>
        <a:bodyPr/>
        <a:lstStyle/>
        <a:p>
          <a:endParaRPr lang="en-US"/>
        </a:p>
      </dgm:t>
    </dgm:pt>
    <dgm:pt modelId="{8260D853-D661-4DF2-BAE9-15B6932048F9}">
      <dgm:prSet phldrT="[Text]" phldr="0"/>
      <dgm:spPr/>
      <dgm:t>
        <a:bodyPr/>
        <a:lstStyle/>
        <a:p>
          <a:r>
            <a:rPr lang="en-US" dirty="0">
              <a:latin typeface="Aptos Display" panose="020F0302020204030204"/>
            </a:rPr>
            <a:t>Relevant- Good for staff and </a:t>
          </a:r>
          <a:r>
            <a:rPr lang="en-US" dirty="0" err="1">
              <a:latin typeface="Aptos Display" panose="020F0302020204030204"/>
            </a:rPr>
            <a:t>commisioning</a:t>
          </a:r>
          <a:r>
            <a:rPr lang="en-US" dirty="0">
              <a:latin typeface="Aptos Display" panose="020F0302020204030204"/>
            </a:rPr>
            <a:t> Bodies</a:t>
          </a:r>
          <a:endParaRPr lang="en-US" dirty="0"/>
        </a:p>
      </dgm:t>
    </dgm:pt>
    <dgm:pt modelId="{6FD56B5A-A20B-46C0-B8A3-294104E0E8A1}" type="parTrans" cxnId="{4CF0B720-E4B7-4168-8B73-A87459B37F2E}">
      <dgm:prSet/>
      <dgm:spPr/>
      <dgm:t>
        <a:bodyPr/>
        <a:lstStyle/>
        <a:p>
          <a:endParaRPr lang="en-US"/>
        </a:p>
      </dgm:t>
    </dgm:pt>
    <dgm:pt modelId="{E874B183-AA8D-4060-840D-092C5A8BBD6D}" type="sibTrans" cxnId="{4CF0B720-E4B7-4168-8B73-A87459B37F2E}">
      <dgm:prSet/>
      <dgm:spPr/>
      <dgm:t>
        <a:bodyPr/>
        <a:lstStyle/>
        <a:p>
          <a:endParaRPr lang="en-US"/>
        </a:p>
      </dgm:t>
    </dgm:pt>
    <dgm:pt modelId="{FAAE70B2-8BA0-4D54-85C0-0A318D7EDAA9}">
      <dgm:prSet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Time- 3 Months</a:t>
          </a:r>
        </a:p>
      </dgm:t>
    </dgm:pt>
    <dgm:pt modelId="{FD34744C-6D67-4D1A-A72A-18D5FDD96575}" type="parTrans" cxnId="{432E9C1F-B5B9-4AE3-8BBE-85C2A99DBED0}">
      <dgm:prSet/>
      <dgm:spPr/>
    </dgm:pt>
    <dgm:pt modelId="{A9D1FCA8-F311-465E-8685-B6C7C2B18876}" type="sibTrans" cxnId="{432E9C1F-B5B9-4AE3-8BBE-85C2A99DBED0}">
      <dgm:prSet/>
      <dgm:spPr/>
    </dgm:pt>
    <dgm:pt modelId="{C5E661E7-46C9-43AA-8148-FEF390BF15CA}" type="pres">
      <dgm:prSet presAssocID="{115D5B1F-5D84-4863-886E-02619017F247}" presName="diagram" presStyleCnt="0">
        <dgm:presLayoutVars>
          <dgm:dir/>
          <dgm:resizeHandles val="exact"/>
        </dgm:presLayoutVars>
      </dgm:prSet>
      <dgm:spPr/>
    </dgm:pt>
    <dgm:pt modelId="{4208F53A-4D0D-4D51-8F88-2ACC3D4D953A}" type="pres">
      <dgm:prSet presAssocID="{50C9E4C5-D17A-4440-84AA-2277967D8BDE}" presName="node" presStyleLbl="node1" presStyleIdx="0" presStyleCnt="5">
        <dgm:presLayoutVars>
          <dgm:bulletEnabled val="1"/>
        </dgm:presLayoutVars>
      </dgm:prSet>
      <dgm:spPr/>
    </dgm:pt>
    <dgm:pt modelId="{98B2A3A1-C751-42E2-A78C-13F1F8F46BAA}" type="pres">
      <dgm:prSet presAssocID="{2CAF9DCF-1BD9-480B-8483-E0DF92F844EB}" presName="sibTrans" presStyleCnt="0"/>
      <dgm:spPr/>
    </dgm:pt>
    <dgm:pt modelId="{F58D4D62-893E-4119-B995-8A9B649FD554}" type="pres">
      <dgm:prSet presAssocID="{985B1474-1351-4A8E-857D-8668A79B8B83}" presName="node" presStyleLbl="node1" presStyleIdx="1" presStyleCnt="5">
        <dgm:presLayoutVars>
          <dgm:bulletEnabled val="1"/>
        </dgm:presLayoutVars>
      </dgm:prSet>
      <dgm:spPr/>
    </dgm:pt>
    <dgm:pt modelId="{26115D13-9529-4C6A-87BF-EBCA60AF777D}" type="pres">
      <dgm:prSet presAssocID="{356DD511-DAC7-420B-AD11-AD174E84BB24}" presName="sibTrans" presStyleCnt="0"/>
      <dgm:spPr/>
    </dgm:pt>
    <dgm:pt modelId="{CC4F9178-AF93-460B-9F63-DB7E4BFACF97}" type="pres">
      <dgm:prSet presAssocID="{CEED6986-C1F5-42E8-B9E6-AAC61FB28067}" presName="node" presStyleLbl="node1" presStyleIdx="2" presStyleCnt="5">
        <dgm:presLayoutVars>
          <dgm:bulletEnabled val="1"/>
        </dgm:presLayoutVars>
      </dgm:prSet>
      <dgm:spPr/>
    </dgm:pt>
    <dgm:pt modelId="{19381D4E-988F-4376-9AEF-360801C5CE41}" type="pres">
      <dgm:prSet presAssocID="{613676E2-78E7-4544-B9C2-D8D4AD036437}" presName="sibTrans" presStyleCnt="0"/>
      <dgm:spPr/>
    </dgm:pt>
    <dgm:pt modelId="{512F3A24-DFF7-46C0-9CDD-E48CEBBCAA60}" type="pres">
      <dgm:prSet presAssocID="{FAAE70B2-8BA0-4D54-85C0-0A318D7EDAA9}" presName="node" presStyleLbl="node1" presStyleIdx="3" presStyleCnt="5">
        <dgm:presLayoutVars>
          <dgm:bulletEnabled val="1"/>
        </dgm:presLayoutVars>
      </dgm:prSet>
      <dgm:spPr/>
    </dgm:pt>
    <dgm:pt modelId="{09E7F2BE-57B9-4CEB-9614-C9E9D966473B}" type="pres">
      <dgm:prSet presAssocID="{A9D1FCA8-F311-465E-8685-B6C7C2B18876}" presName="sibTrans" presStyleCnt="0"/>
      <dgm:spPr/>
    </dgm:pt>
    <dgm:pt modelId="{9438EE20-489D-4926-8CBC-C77EA93264B7}" type="pres">
      <dgm:prSet presAssocID="{8260D853-D661-4DF2-BAE9-15B6932048F9}" presName="node" presStyleLbl="node1" presStyleIdx="4" presStyleCnt="5">
        <dgm:presLayoutVars>
          <dgm:bulletEnabled val="1"/>
        </dgm:presLayoutVars>
      </dgm:prSet>
      <dgm:spPr/>
    </dgm:pt>
  </dgm:ptLst>
  <dgm:cxnLst>
    <dgm:cxn modelId="{432E9C1F-B5B9-4AE3-8BBE-85C2A99DBED0}" srcId="{115D5B1F-5D84-4863-886E-02619017F247}" destId="{FAAE70B2-8BA0-4D54-85C0-0A318D7EDAA9}" srcOrd="3" destOrd="0" parTransId="{FD34744C-6D67-4D1A-A72A-18D5FDD96575}" sibTransId="{A9D1FCA8-F311-465E-8685-B6C7C2B18876}"/>
    <dgm:cxn modelId="{4CF0B720-E4B7-4168-8B73-A87459B37F2E}" srcId="{115D5B1F-5D84-4863-886E-02619017F247}" destId="{8260D853-D661-4DF2-BAE9-15B6932048F9}" srcOrd="4" destOrd="0" parTransId="{6FD56B5A-A20B-46C0-B8A3-294104E0E8A1}" sibTransId="{E874B183-AA8D-4060-840D-092C5A8BBD6D}"/>
    <dgm:cxn modelId="{211CC122-5C64-4917-A46A-6A2970EB7BF2}" type="presOf" srcId="{CEED6986-C1F5-42E8-B9E6-AAC61FB28067}" destId="{CC4F9178-AF93-460B-9F63-DB7E4BFACF97}" srcOrd="0" destOrd="0" presId="urn:microsoft.com/office/officeart/2005/8/layout/default"/>
    <dgm:cxn modelId="{3C28D423-2610-40D6-94E4-677D900DE23A}" type="presOf" srcId="{FAAE70B2-8BA0-4D54-85C0-0A318D7EDAA9}" destId="{512F3A24-DFF7-46C0-9CDD-E48CEBBCAA60}" srcOrd="0" destOrd="0" presId="urn:microsoft.com/office/officeart/2005/8/layout/default"/>
    <dgm:cxn modelId="{B946993E-B0E4-4243-AA45-D3D0D4B7C16F}" type="presOf" srcId="{115D5B1F-5D84-4863-886E-02619017F247}" destId="{C5E661E7-46C9-43AA-8148-FEF390BF15CA}" srcOrd="0" destOrd="0" presId="urn:microsoft.com/office/officeart/2005/8/layout/default"/>
    <dgm:cxn modelId="{6695F642-BD95-4CB0-ACE7-D8C29EBD94C8}" srcId="{115D5B1F-5D84-4863-886E-02619017F247}" destId="{CEED6986-C1F5-42E8-B9E6-AAC61FB28067}" srcOrd="2" destOrd="0" parTransId="{7A6A9494-A80B-4B5F-97B6-3F013A6E6307}" sibTransId="{613676E2-78E7-4544-B9C2-D8D4AD036437}"/>
    <dgm:cxn modelId="{C29F2B55-0741-4C02-A307-C2E32A70451A}" type="presOf" srcId="{985B1474-1351-4A8E-857D-8668A79B8B83}" destId="{F58D4D62-893E-4119-B995-8A9B649FD554}" srcOrd="0" destOrd="0" presId="urn:microsoft.com/office/officeart/2005/8/layout/default"/>
    <dgm:cxn modelId="{8923B1B9-E4A8-4F1F-B4B8-2FCB0DCE8CCD}" srcId="{115D5B1F-5D84-4863-886E-02619017F247}" destId="{50C9E4C5-D17A-4440-84AA-2277967D8BDE}" srcOrd="0" destOrd="0" parTransId="{C804E264-8F08-4BDD-ADC5-8DCFD2C4AE6D}" sibTransId="{2CAF9DCF-1BD9-480B-8483-E0DF92F844EB}"/>
    <dgm:cxn modelId="{160E74CE-332C-44ED-818D-96E92366A650}" type="presOf" srcId="{8260D853-D661-4DF2-BAE9-15B6932048F9}" destId="{9438EE20-489D-4926-8CBC-C77EA93264B7}" srcOrd="0" destOrd="0" presId="urn:microsoft.com/office/officeart/2005/8/layout/default"/>
    <dgm:cxn modelId="{B0D11CDA-F989-4C39-8EF7-839B240B5ED8}" type="presOf" srcId="{50C9E4C5-D17A-4440-84AA-2277967D8BDE}" destId="{4208F53A-4D0D-4D51-8F88-2ACC3D4D953A}" srcOrd="0" destOrd="0" presId="urn:microsoft.com/office/officeart/2005/8/layout/default"/>
    <dgm:cxn modelId="{AE4B24F2-67C4-4A97-B9A5-BB742FD829B5}" srcId="{115D5B1F-5D84-4863-886E-02619017F247}" destId="{985B1474-1351-4A8E-857D-8668A79B8B83}" srcOrd="1" destOrd="0" parTransId="{EA3ADE23-9970-4A47-A0FD-8CBC41F33591}" sibTransId="{356DD511-DAC7-420B-AD11-AD174E84BB24}"/>
    <dgm:cxn modelId="{2C036A56-8C09-4AC7-812C-19D3A8F7E0BC}" type="presParOf" srcId="{C5E661E7-46C9-43AA-8148-FEF390BF15CA}" destId="{4208F53A-4D0D-4D51-8F88-2ACC3D4D953A}" srcOrd="0" destOrd="0" presId="urn:microsoft.com/office/officeart/2005/8/layout/default"/>
    <dgm:cxn modelId="{8E6A5578-A650-42F7-86A0-8EE55ECE28B4}" type="presParOf" srcId="{C5E661E7-46C9-43AA-8148-FEF390BF15CA}" destId="{98B2A3A1-C751-42E2-A78C-13F1F8F46BAA}" srcOrd="1" destOrd="0" presId="urn:microsoft.com/office/officeart/2005/8/layout/default"/>
    <dgm:cxn modelId="{BF5CACE5-A875-46E7-929B-72CC03E745CE}" type="presParOf" srcId="{C5E661E7-46C9-43AA-8148-FEF390BF15CA}" destId="{F58D4D62-893E-4119-B995-8A9B649FD554}" srcOrd="2" destOrd="0" presId="urn:microsoft.com/office/officeart/2005/8/layout/default"/>
    <dgm:cxn modelId="{E5306256-1D2A-4FB0-8EBF-D7E21397AC6E}" type="presParOf" srcId="{C5E661E7-46C9-43AA-8148-FEF390BF15CA}" destId="{26115D13-9529-4C6A-87BF-EBCA60AF777D}" srcOrd="3" destOrd="0" presId="urn:microsoft.com/office/officeart/2005/8/layout/default"/>
    <dgm:cxn modelId="{61035651-3A2B-4ADC-8D5E-2036D0E6A945}" type="presParOf" srcId="{C5E661E7-46C9-43AA-8148-FEF390BF15CA}" destId="{CC4F9178-AF93-460B-9F63-DB7E4BFACF97}" srcOrd="4" destOrd="0" presId="urn:microsoft.com/office/officeart/2005/8/layout/default"/>
    <dgm:cxn modelId="{65BCA9C2-28C9-4CAB-8B2A-24FD0D33EC04}" type="presParOf" srcId="{C5E661E7-46C9-43AA-8148-FEF390BF15CA}" destId="{19381D4E-988F-4376-9AEF-360801C5CE41}" srcOrd="5" destOrd="0" presId="urn:microsoft.com/office/officeart/2005/8/layout/default"/>
    <dgm:cxn modelId="{F48849C6-8C25-475C-A3F1-39C943D1FBED}" type="presParOf" srcId="{C5E661E7-46C9-43AA-8148-FEF390BF15CA}" destId="{512F3A24-DFF7-46C0-9CDD-E48CEBBCAA60}" srcOrd="6" destOrd="0" presId="urn:microsoft.com/office/officeart/2005/8/layout/default"/>
    <dgm:cxn modelId="{92216C0E-1D26-459F-9700-FBC8B0304D26}" type="presParOf" srcId="{C5E661E7-46C9-43AA-8148-FEF390BF15CA}" destId="{09E7F2BE-57B9-4CEB-9614-C9E9D966473B}" srcOrd="7" destOrd="0" presId="urn:microsoft.com/office/officeart/2005/8/layout/default"/>
    <dgm:cxn modelId="{C54646D8-83E3-4129-B58E-84D6C09F874D}" type="presParOf" srcId="{C5E661E7-46C9-43AA-8148-FEF390BF15CA}" destId="{9438EE20-489D-4926-8CBC-C77EA93264B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7BBF98-A263-4E9E-8F82-B47D0F896D26}">
      <dsp:nvSpPr>
        <dsp:cNvPr id="0" name=""/>
        <dsp:cNvSpPr/>
      </dsp:nvSpPr>
      <dsp:spPr>
        <a:xfrm>
          <a:off x="3144406" y="2726960"/>
          <a:ext cx="378020" cy="4063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89010" y="0"/>
              </a:lnTo>
              <a:lnTo>
                <a:pt x="189010" y="406372"/>
              </a:lnTo>
              <a:lnTo>
                <a:pt x="378020" y="406372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40C921-FB63-4CD9-BCD6-667C1E18BEE5}">
      <dsp:nvSpPr>
        <dsp:cNvPr id="0" name=""/>
        <dsp:cNvSpPr/>
      </dsp:nvSpPr>
      <dsp:spPr>
        <a:xfrm>
          <a:off x="3144406" y="2320587"/>
          <a:ext cx="378020" cy="406372"/>
        </a:xfrm>
        <a:custGeom>
          <a:avLst/>
          <a:gdLst/>
          <a:ahLst/>
          <a:cxnLst/>
          <a:rect l="0" t="0" r="0" b="0"/>
          <a:pathLst>
            <a:path>
              <a:moveTo>
                <a:pt x="0" y="406372"/>
              </a:moveTo>
              <a:lnTo>
                <a:pt x="189010" y="406372"/>
              </a:lnTo>
              <a:lnTo>
                <a:pt x="189010" y="0"/>
              </a:lnTo>
              <a:lnTo>
                <a:pt x="378020" y="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0D52C3-89D8-4E76-87A4-FE696BB4BDDA}">
      <dsp:nvSpPr>
        <dsp:cNvPr id="0" name=""/>
        <dsp:cNvSpPr/>
      </dsp:nvSpPr>
      <dsp:spPr>
        <a:xfrm>
          <a:off x="1254303" y="487"/>
          <a:ext cx="1890102" cy="5764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Introduction</a:t>
          </a:r>
          <a:endParaRPr lang="en-US" sz="1800" kern="1200" dirty="0"/>
        </a:p>
      </dsp:txBody>
      <dsp:txXfrm>
        <a:off x="1254303" y="487"/>
        <a:ext cx="1890102" cy="576481"/>
      </dsp:txXfrm>
    </dsp:sp>
    <dsp:sp modelId="{9D4080C9-F176-45D8-94DD-BC95E6A77311}">
      <dsp:nvSpPr>
        <dsp:cNvPr id="0" name=""/>
        <dsp:cNvSpPr/>
      </dsp:nvSpPr>
      <dsp:spPr>
        <a:xfrm>
          <a:off x="1254303" y="813231"/>
          <a:ext cx="1890102" cy="5764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Rationale for change idea</a:t>
          </a:r>
          <a:endParaRPr lang="en-US" sz="1800" kern="1200" dirty="0"/>
        </a:p>
      </dsp:txBody>
      <dsp:txXfrm>
        <a:off x="1254303" y="813231"/>
        <a:ext cx="1890102" cy="576481"/>
      </dsp:txXfrm>
    </dsp:sp>
    <dsp:sp modelId="{E23F1B9E-28D9-46BF-ADA6-8D0ACE0BDF64}">
      <dsp:nvSpPr>
        <dsp:cNvPr id="0" name=""/>
        <dsp:cNvSpPr/>
      </dsp:nvSpPr>
      <dsp:spPr>
        <a:xfrm>
          <a:off x="1254303" y="1625975"/>
          <a:ext cx="1890102" cy="5764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ptos Display" panose="020F0302020204030204"/>
            </a:rPr>
            <a:t>Leadership style and Me</a:t>
          </a:r>
        </a:p>
      </dsp:txBody>
      <dsp:txXfrm>
        <a:off x="1254303" y="1625975"/>
        <a:ext cx="1890102" cy="576481"/>
      </dsp:txXfrm>
    </dsp:sp>
    <dsp:sp modelId="{3AC613DC-C7F7-43BB-BB50-BB2FA22CF9EE}">
      <dsp:nvSpPr>
        <dsp:cNvPr id="0" name=""/>
        <dsp:cNvSpPr/>
      </dsp:nvSpPr>
      <dsp:spPr>
        <a:xfrm>
          <a:off x="1254303" y="2438719"/>
          <a:ext cx="1890102" cy="5764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Change models: </a:t>
          </a:r>
          <a:endParaRPr lang="en-US" sz="1800" kern="1200" dirty="0"/>
        </a:p>
      </dsp:txBody>
      <dsp:txXfrm>
        <a:off x="1254303" y="2438719"/>
        <a:ext cx="1890102" cy="576481"/>
      </dsp:txXfrm>
    </dsp:sp>
    <dsp:sp modelId="{00F52FF6-D8A5-42BC-A12F-4CD492182837}">
      <dsp:nvSpPr>
        <dsp:cNvPr id="0" name=""/>
        <dsp:cNvSpPr/>
      </dsp:nvSpPr>
      <dsp:spPr>
        <a:xfrm>
          <a:off x="3522426" y="2032347"/>
          <a:ext cx="1890102" cy="57648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 Lewin’s 3 step model)</a:t>
          </a:r>
          <a:endParaRPr lang="en-US" sz="1800" kern="1200" dirty="0"/>
        </a:p>
      </dsp:txBody>
      <dsp:txXfrm>
        <a:off x="3522426" y="2032347"/>
        <a:ext cx="1890102" cy="576481"/>
      </dsp:txXfrm>
    </dsp:sp>
    <dsp:sp modelId="{E047DAF2-5759-4DCC-9DE5-08B92CAEBCE5}">
      <dsp:nvSpPr>
        <dsp:cNvPr id="0" name=""/>
        <dsp:cNvSpPr/>
      </dsp:nvSpPr>
      <dsp:spPr>
        <a:xfrm>
          <a:off x="3522426" y="2845091"/>
          <a:ext cx="1890102" cy="57648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Kotter’s 8 step model</a:t>
          </a:r>
          <a:endParaRPr lang="en-US" sz="1800" kern="1200" dirty="0"/>
        </a:p>
      </dsp:txBody>
      <dsp:txXfrm>
        <a:off x="3522426" y="2845091"/>
        <a:ext cx="1890102" cy="576481"/>
      </dsp:txXfrm>
    </dsp:sp>
    <dsp:sp modelId="{1D278136-B545-42D5-8FDB-2DAA75F21956}">
      <dsp:nvSpPr>
        <dsp:cNvPr id="0" name=""/>
        <dsp:cNvSpPr/>
      </dsp:nvSpPr>
      <dsp:spPr>
        <a:xfrm>
          <a:off x="1254303" y="3251463"/>
          <a:ext cx="1890102" cy="5764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ptos Display" panose="020F0302020204030204"/>
            </a:rPr>
            <a:t>Forcefield analysis</a:t>
          </a:r>
          <a:endParaRPr lang="en-GB" sz="1800" kern="1200" dirty="0"/>
        </a:p>
      </dsp:txBody>
      <dsp:txXfrm>
        <a:off x="1254303" y="3251463"/>
        <a:ext cx="1890102" cy="576481"/>
      </dsp:txXfrm>
    </dsp:sp>
    <dsp:sp modelId="{E875CE6B-6622-435A-94FF-B0979DAC747C}">
      <dsp:nvSpPr>
        <dsp:cNvPr id="0" name=""/>
        <dsp:cNvSpPr/>
      </dsp:nvSpPr>
      <dsp:spPr>
        <a:xfrm>
          <a:off x="1254303" y="4064207"/>
          <a:ext cx="1890102" cy="5764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ptos Display" panose="020F0302020204030204"/>
            </a:rPr>
            <a:t>The project to date- then and now</a:t>
          </a:r>
          <a:endParaRPr lang="en-US" sz="1800" kern="1200" dirty="0"/>
        </a:p>
      </dsp:txBody>
      <dsp:txXfrm>
        <a:off x="1254303" y="4064207"/>
        <a:ext cx="1890102" cy="576481"/>
      </dsp:txXfrm>
    </dsp:sp>
    <dsp:sp modelId="{4572C429-7725-43BF-8497-1C335F3E31FC}">
      <dsp:nvSpPr>
        <dsp:cNvPr id="0" name=""/>
        <dsp:cNvSpPr/>
      </dsp:nvSpPr>
      <dsp:spPr>
        <a:xfrm>
          <a:off x="1254303" y="4876951"/>
          <a:ext cx="1890102" cy="5764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Reflection on change process</a:t>
          </a:r>
          <a:endParaRPr lang="en-US" sz="1800" kern="1200" dirty="0"/>
        </a:p>
      </dsp:txBody>
      <dsp:txXfrm>
        <a:off x="1254303" y="4876951"/>
        <a:ext cx="1890102" cy="5764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058CE3-0A54-4CA0-86FB-868B7EA59BCA}">
      <dsp:nvSpPr>
        <dsp:cNvPr id="0" name=""/>
        <dsp:cNvSpPr/>
      </dsp:nvSpPr>
      <dsp:spPr>
        <a:xfrm>
          <a:off x="684914" y="10164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8A6C93-2981-40F6-9120-7BD3C4BAEB8E}">
      <dsp:nvSpPr>
        <dsp:cNvPr id="0" name=""/>
        <dsp:cNvSpPr/>
      </dsp:nvSpPr>
      <dsp:spPr>
        <a:xfrm>
          <a:off x="91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D183B5-AA6B-4721-A07C-C774579F967D}">
      <dsp:nvSpPr>
        <dsp:cNvPr id="0" name=""/>
        <dsp:cNvSpPr/>
      </dsp:nvSpPr>
      <dsp:spPr>
        <a:xfrm>
          <a:off x="33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Organisational change- good for the patient</a:t>
          </a:r>
        </a:p>
      </dsp:txBody>
      <dsp:txXfrm>
        <a:off x="333914" y="2456402"/>
        <a:ext cx="1800000" cy="720000"/>
      </dsp:txXfrm>
    </dsp:sp>
    <dsp:sp modelId="{969C5963-3505-4B5A-ACE4-B67151997687}">
      <dsp:nvSpPr>
        <dsp:cNvPr id="0" name=""/>
        <dsp:cNvSpPr/>
      </dsp:nvSpPr>
      <dsp:spPr>
        <a:xfrm>
          <a:off x="2799914" y="10164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D31608-6307-4946-8309-5ED53A9127B5}">
      <dsp:nvSpPr>
        <dsp:cNvPr id="0" name=""/>
        <dsp:cNvSpPr/>
      </dsp:nvSpPr>
      <dsp:spPr>
        <a:xfrm>
          <a:off x="303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EE3C53-D481-4726-BC26-3238FEE3FD4A}">
      <dsp:nvSpPr>
        <dsp:cNvPr id="0" name=""/>
        <dsp:cNvSpPr/>
      </dsp:nvSpPr>
      <dsp:spPr>
        <a:xfrm>
          <a:off x="244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Good for the clinician</a:t>
          </a:r>
        </a:p>
      </dsp:txBody>
      <dsp:txXfrm>
        <a:off x="2448914" y="2456402"/>
        <a:ext cx="1800000" cy="720000"/>
      </dsp:txXfrm>
    </dsp:sp>
    <dsp:sp modelId="{001CAF95-0C5C-4800-82E0-18BDE75FAB6D}">
      <dsp:nvSpPr>
        <dsp:cNvPr id="0" name=""/>
        <dsp:cNvSpPr/>
      </dsp:nvSpPr>
      <dsp:spPr>
        <a:xfrm>
          <a:off x="4914914" y="10164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0F53E7-6ED0-450A-AB07-89F3064B4250}">
      <dsp:nvSpPr>
        <dsp:cNvPr id="0" name=""/>
        <dsp:cNvSpPr/>
      </dsp:nvSpPr>
      <dsp:spPr>
        <a:xfrm>
          <a:off x="514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60E498-D560-44F1-B81A-70918206058B}">
      <dsp:nvSpPr>
        <dsp:cNvPr id="0" name=""/>
        <dsp:cNvSpPr/>
      </dsp:nvSpPr>
      <dsp:spPr>
        <a:xfrm>
          <a:off x="456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Good for the commissioners</a:t>
          </a:r>
        </a:p>
      </dsp:txBody>
      <dsp:txXfrm>
        <a:off x="4563914" y="2456402"/>
        <a:ext cx="1800000" cy="720000"/>
      </dsp:txXfrm>
    </dsp:sp>
    <dsp:sp modelId="{C533AADE-D7BF-4440-8E82-1E9E3C30713F}">
      <dsp:nvSpPr>
        <dsp:cNvPr id="0" name=""/>
        <dsp:cNvSpPr/>
      </dsp:nvSpPr>
      <dsp:spPr>
        <a:xfrm>
          <a:off x="7029914" y="10164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FE68CE-3635-4B11-8D28-5EE698F86BB7}">
      <dsp:nvSpPr>
        <dsp:cNvPr id="0" name=""/>
        <dsp:cNvSpPr/>
      </dsp:nvSpPr>
      <dsp:spPr>
        <a:xfrm>
          <a:off x="726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390825-730F-4C31-B77B-1D32C49E6354}">
      <dsp:nvSpPr>
        <dsp:cNvPr id="0" name=""/>
        <dsp:cNvSpPr/>
      </dsp:nvSpPr>
      <dsp:spPr>
        <a:xfrm>
          <a:off x="667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Good for the budget</a:t>
          </a:r>
        </a:p>
      </dsp:txBody>
      <dsp:txXfrm>
        <a:off x="6678914" y="2456402"/>
        <a:ext cx="1800000" cy="720000"/>
      </dsp:txXfrm>
    </dsp:sp>
    <dsp:sp modelId="{36E65B81-CF1C-417E-A3FA-D36752CA26F3}">
      <dsp:nvSpPr>
        <dsp:cNvPr id="0" name=""/>
        <dsp:cNvSpPr/>
      </dsp:nvSpPr>
      <dsp:spPr>
        <a:xfrm>
          <a:off x="9144914" y="10164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42AF77-E290-403E-AE2D-249CBAE0C9FA}">
      <dsp:nvSpPr>
        <dsp:cNvPr id="0" name=""/>
        <dsp:cNvSpPr/>
      </dsp:nvSpPr>
      <dsp:spPr>
        <a:xfrm>
          <a:off x="937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9DDD23-1285-4849-B3C0-B5E6C2FE2EC2}">
      <dsp:nvSpPr>
        <dsp:cNvPr id="0" name=""/>
        <dsp:cNvSpPr/>
      </dsp:nvSpPr>
      <dsp:spPr>
        <a:xfrm>
          <a:off x="879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Good for the clinicians again</a:t>
          </a:r>
        </a:p>
      </dsp:txBody>
      <dsp:txXfrm>
        <a:off x="8793914" y="2456402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EC96F5-85C9-43A4-8F78-E85006C13FB6}">
      <dsp:nvSpPr>
        <dsp:cNvPr id="0" name=""/>
        <dsp:cNvSpPr/>
      </dsp:nvSpPr>
      <dsp:spPr>
        <a:xfrm>
          <a:off x="0" y="193198"/>
          <a:ext cx="10653713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Previous data shows just a pain score</a:t>
          </a:r>
        </a:p>
      </dsp:txBody>
      <dsp:txXfrm>
        <a:off x="37467" y="230665"/>
        <a:ext cx="10578779" cy="692586"/>
      </dsp:txXfrm>
    </dsp:sp>
    <dsp:sp modelId="{05C7A89A-BB11-4112-85EC-579CA93E4FA8}">
      <dsp:nvSpPr>
        <dsp:cNvPr id="0" name=""/>
        <dsp:cNvSpPr/>
      </dsp:nvSpPr>
      <dsp:spPr>
        <a:xfrm>
          <a:off x="0" y="1052878"/>
          <a:ext cx="10653713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What about demonstrating efficacy and improvement</a:t>
          </a:r>
        </a:p>
      </dsp:txBody>
      <dsp:txXfrm>
        <a:off x="37467" y="1090345"/>
        <a:ext cx="10578779" cy="692586"/>
      </dsp:txXfrm>
    </dsp:sp>
    <dsp:sp modelId="{72E75842-83CB-4A35-B233-1BE0AC41ACDC}">
      <dsp:nvSpPr>
        <dsp:cNvPr id="0" name=""/>
        <dsp:cNvSpPr/>
      </dsp:nvSpPr>
      <dsp:spPr>
        <a:xfrm>
          <a:off x="0" y="1912558"/>
          <a:ext cx="10653713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Drivers for new drugs and interventions</a:t>
          </a:r>
        </a:p>
      </dsp:txBody>
      <dsp:txXfrm>
        <a:off x="37467" y="1950025"/>
        <a:ext cx="10578779" cy="692586"/>
      </dsp:txXfrm>
    </dsp:sp>
    <dsp:sp modelId="{857B82D0-D66E-4E7F-80CE-AE8300690DA1}">
      <dsp:nvSpPr>
        <dsp:cNvPr id="0" name=""/>
        <dsp:cNvSpPr/>
      </dsp:nvSpPr>
      <dsp:spPr>
        <a:xfrm>
          <a:off x="0" y="2772238"/>
          <a:ext cx="10653713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Ketamine</a:t>
          </a:r>
        </a:p>
      </dsp:txBody>
      <dsp:txXfrm>
        <a:off x="37467" y="2809705"/>
        <a:ext cx="10578779" cy="692586"/>
      </dsp:txXfrm>
    </dsp:sp>
    <dsp:sp modelId="{A5C0901B-A1F4-408C-A721-0D106CB131E8}">
      <dsp:nvSpPr>
        <dsp:cNvPr id="0" name=""/>
        <dsp:cNvSpPr/>
      </dsp:nvSpPr>
      <dsp:spPr>
        <a:xfrm>
          <a:off x="0" y="3631918"/>
          <a:ext cx="10653713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Penthrox</a:t>
          </a:r>
        </a:p>
      </dsp:txBody>
      <dsp:txXfrm>
        <a:off x="37467" y="3669385"/>
        <a:ext cx="10578779" cy="6925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C0901B-A1F4-408C-A721-0D106CB131E8}">
      <dsp:nvSpPr>
        <dsp:cNvPr id="0" name=""/>
        <dsp:cNvSpPr/>
      </dsp:nvSpPr>
      <dsp:spPr>
        <a:xfrm>
          <a:off x="0" y="471118"/>
          <a:ext cx="10653713" cy="365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dirty="0">
              <a:latin typeface="Aptos Display" panose="020F0302020204030204"/>
            </a:rPr>
            <a:t>Lewin - the original organizational change model.</a:t>
          </a:r>
          <a:endParaRPr lang="en-US" sz="6500" kern="1200" dirty="0"/>
        </a:p>
      </dsp:txBody>
      <dsp:txXfrm>
        <a:off x="178198" y="649316"/>
        <a:ext cx="10297317" cy="329400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589DFA-C2AE-4180-9B12-683C4F0BBB92}">
      <dsp:nvSpPr>
        <dsp:cNvPr id="0" name=""/>
        <dsp:cNvSpPr/>
      </dsp:nvSpPr>
      <dsp:spPr>
        <a:xfrm>
          <a:off x="0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4FB4F0-510B-4E99-B11A-E5BB08006CC4}">
      <dsp:nvSpPr>
        <dsp:cNvPr id="0" name=""/>
        <dsp:cNvSpPr/>
      </dsp:nvSpPr>
      <dsp:spPr>
        <a:xfrm>
          <a:off x="341494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Challenges - preconceptions- Is it worth it?</a:t>
          </a:r>
        </a:p>
      </dsp:txBody>
      <dsp:txXfrm>
        <a:off x="398656" y="1088253"/>
        <a:ext cx="2959127" cy="1837317"/>
      </dsp:txXfrm>
    </dsp:sp>
    <dsp:sp modelId="{203129FB-0801-4832-B819-68E50A615E2F}">
      <dsp:nvSpPr>
        <dsp:cNvPr id="0" name=""/>
        <dsp:cNvSpPr/>
      </dsp:nvSpPr>
      <dsp:spPr>
        <a:xfrm>
          <a:off x="3756441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1A050F-76A6-4ECE-8AD7-BF63C5B129EE}">
      <dsp:nvSpPr>
        <dsp:cNvPr id="0" name=""/>
        <dsp:cNvSpPr/>
      </dsp:nvSpPr>
      <dsp:spPr>
        <a:xfrm>
          <a:off x="4097935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Planning Change- getting the approach right</a:t>
          </a:r>
        </a:p>
      </dsp:txBody>
      <dsp:txXfrm>
        <a:off x="4155097" y="1088253"/>
        <a:ext cx="2959127" cy="1837317"/>
      </dsp:txXfrm>
    </dsp:sp>
    <dsp:sp modelId="{4A844AF9-A51C-45AE-9C29-9273151D39FE}">
      <dsp:nvSpPr>
        <dsp:cNvPr id="0" name=""/>
        <dsp:cNvSpPr/>
      </dsp:nvSpPr>
      <dsp:spPr>
        <a:xfrm>
          <a:off x="7512882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15F852-E3DB-4277-93AE-6769B1FB4FBA}">
      <dsp:nvSpPr>
        <dsp:cNvPr id="0" name=""/>
        <dsp:cNvSpPr/>
      </dsp:nvSpPr>
      <dsp:spPr>
        <a:xfrm>
          <a:off x="7854377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On going re evalauation and encouragement for change</a:t>
          </a:r>
        </a:p>
      </dsp:txBody>
      <dsp:txXfrm>
        <a:off x="7911539" y="1088253"/>
        <a:ext cx="2959127" cy="183731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08F53A-4D0D-4D51-8F88-2ACC3D4D953A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Aptos Display" panose="020F0302020204030204"/>
            </a:rPr>
            <a:t>Specific- Improve </a:t>
          </a:r>
          <a:r>
            <a:rPr lang="en-US" sz="2600" kern="1200" dirty="0" err="1">
              <a:latin typeface="Aptos Display" panose="020F0302020204030204"/>
            </a:rPr>
            <a:t>ePCRs</a:t>
          </a:r>
          <a:r>
            <a:rPr lang="en-US" sz="2600" kern="1200" dirty="0">
              <a:latin typeface="Aptos Display" panose="020F0302020204030204"/>
            </a:rPr>
            <a:t> with 2 Pain Scores</a:t>
          </a:r>
          <a:endParaRPr lang="en-US" sz="2600" kern="1200" dirty="0"/>
        </a:p>
      </dsp:txBody>
      <dsp:txXfrm>
        <a:off x="0" y="39687"/>
        <a:ext cx="3286125" cy="1971675"/>
      </dsp:txXfrm>
    </dsp:sp>
    <dsp:sp modelId="{F58D4D62-893E-4119-B995-8A9B649FD554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Aptos Display" panose="020F0302020204030204"/>
            </a:rPr>
            <a:t>Measurable- collect data from </a:t>
          </a:r>
          <a:r>
            <a:rPr lang="en-US" sz="2600" kern="1200" dirty="0" err="1">
              <a:latin typeface="Aptos Display" panose="020F0302020204030204"/>
            </a:rPr>
            <a:t>ePCRs</a:t>
          </a:r>
          <a:endParaRPr lang="en-US" sz="2600" kern="1200" dirty="0"/>
        </a:p>
      </dsp:txBody>
      <dsp:txXfrm>
        <a:off x="3614737" y="39687"/>
        <a:ext cx="3286125" cy="1971675"/>
      </dsp:txXfrm>
    </dsp:sp>
    <dsp:sp modelId="{CC4F9178-AF93-460B-9F63-DB7E4BFACF97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Aptos Display" panose="020F0302020204030204"/>
            </a:rPr>
            <a:t>Achievable-easy to set into place via </a:t>
          </a:r>
          <a:r>
            <a:rPr lang="en-US" sz="2600" kern="1200" dirty="0" err="1">
              <a:latin typeface="Aptos Display" panose="020F0302020204030204"/>
            </a:rPr>
            <a:t>ePCR</a:t>
          </a:r>
          <a:endParaRPr lang="en-US" sz="2600" kern="1200" dirty="0" err="1"/>
        </a:p>
      </dsp:txBody>
      <dsp:txXfrm>
        <a:off x="7229475" y="39687"/>
        <a:ext cx="3286125" cy="1971675"/>
      </dsp:txXfrm>
    </dsp:sp>
    <dsp:sp modelId="{512F3A24-DFF7-46C0-9CDD-E48CEBBCAA60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Aptos Display" panose="020F0302020204030204"/>
            </a:rPr>
            <a:t>Time- 3 Months</a:t>
          </a:r>
        </a:p>
      </dsp:txBody>
      <dsp:txXfrm>
        <a:off x="1807368" y="2339975"/>
        <a:ext cx="3286125" cy="1971675"/>
      </dsp:txXfrm>
    </dsp:sp>
    <dsp:sp modelId="{9438EE20-489D-4926-8CBC-C77EA93264B7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Aptos Display" panose="020F0302020204030204"/>
            </a:rPr>
            <a:t>Relevant- Good for staff and </a:t>
          </a:r>
          <a:r>
            <a:rPr lang="en-US" sz="2600" kern="1200" dirty="0" err="1">
              <a:latin typeface="Aptos Display" panose="020F0302020204030204"/>
            </a:rPr>
            <a:t>commisioning</a:t>
          </a:r>
          <a:r>
            <a:rPr lang="en-US" sz="2600" kern="1200" dirty="0">
              <a:latin typeface="Aptos Display" panose="020F0302020204030204"/>
            </a:rPr>
            <a:t> Bodies</a:t>
          </a:r>
          <a:endParaRPr lang="en-US" sz="2600" kern="1200" dirty="0"/>
        </a:p>
      </dsp:txBody>
      <dsp:txXfrm>
        <a:off x="5422106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7/12/2024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58277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7/12/2024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958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7/12/2024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803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7/12/2024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0818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7/12/2024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514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7/12/2024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7728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7/12/2024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506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7/12/2024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6216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7/12/2024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371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7/12/2024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3151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7/12/2024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8495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7/12/2024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908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US" sz="4000">
                <a:solidFill>
                  <a:schemeClr val="tx2"/>
                </a:solidFill>
              </a:rPr>
              <a:t>Organisational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000">
                <a:solidFill>
                  <a:schemeClr val="tx2"/>
                </a:solidFill>
              </a:rPr>
              <a:t>The Pain score project</a:t>
            </a:r>
          </a:p>
          <a:p>
            <a:pPr algn="l"/>
            <a:endParaRPr lang="en-US" sz="2000">
              <a:solidFill>
                <a:schemeClr val="tx2"/>
              </a:solidFill>
            </a:endParaRP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D8A35EB8-92A0-AA99-E34D-4F18F1C834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F51B1-FCCC-B6DF-C4AF-80E1AC695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Contents</a:t>
            </a:r>
            <a:endParaRPr lang="en-US" sz="400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3005BE17-4CE3-BD41-39F5-E287C1EA59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977043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9204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B0BC9-BF53-6E00-DFF8-D95670206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Introducing John: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my journey into leadership</a:t>
            </a:r>
          </a:p>
        </p:txBody>
      </p:sp>
    </p:spTree>
    <p:extLst>
      <p:ext uri="{BB962C8B-B14F-4D97-AF65-F5344CB8AC3E}">
        <p14:creationId xmlns:p14="http://schemas.microsoft.com/office/powerpoint/2010/main" val="1865317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B0BC9-BF53-6E00-DFF8-D95670206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>
            <a:normAutofit/>
          </a:bodyPr>
          <a:lstStyle/>
          <a:p>
            <a:pPr algn="ctr"/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-Student leadership:</a:t>
            </a:r>
            <a:br>
              <a:rPr lang="en-US" sz="2400" dirty="0"/>
            </a:b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-Clinical leadership:</a:t>
            </a:r>
            <a:br>
              <a:rPr lang="en-US" sz="2400" dirty="0"/>
            </a:b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-Educational Leadership:</a:t>
            </a:r>
            <a:br>
              <a:rPr lang="en-US" sz="2400" dirty="0"/>
            </a:b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-Creating ethical international leaders:</a:t>
            </a:r>
            <a:br>
              <a:rPr lang="en-US" sz="2400" dirty="0"/>
            </a:b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-Mentoring of youth:</a:t>
            </a:r>
            <a:b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 Return to clinical leadership</a:t>
            </a:r>
            <a:br>
              <a:rPr lang="en-US" sz="5400" dirty="0"/>
            </a:br>
            <a:endParaRPr lang="en-US" sz="5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3464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0D638-73E9-9804-F724-25C3C4DC1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My Leadership style: Right for This Project?</a:t>
            </a:r>
            <a:br>
              <a:rPr lang="en-US" sz="4000">
                <a:solidFill>
                  <a:srgbClr val="FFFFFF"/>
                </a:solidFill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8C630-F1D9-2D0C-21C3-19F33B1C66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/>
              <a:t>Servant- (Graham 1991) paradoxical leadership that has moral safeguards but comes with a risk of exploitation.</a:t>
            </a:r>
          </a:p>
          <a:p>
            <a:r>
              <a:rPr lang="en-US" sz="2000" dirty="0"/>
              <a:t>Transformational- (Burns 1979) considered styles to empower and enhance values leading to better productivity</a:t>
            </a:r>
          </a:p>
        </p:txBody>
      </p:sp>
    </p:spTree>
    <p:extLst>
      <p:ext uri="{BB962C8B-B14F-4D97-AF65-F5344CB8AC3E}">
        <p14:creationId xmlns:p14="http://schemas.microsoft.com/office/powerpoint/2010/main" val="3401760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0D638-73E9-9804-F724-25C3C4DC1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My Leadership style: Right for This Project?</a:t>
            </a:r>
            <a:br>
              <a:rPr lang="en-US" sz="4000">
                <a:solidFill>
                  <a:srgbClr val="FFFFFF"/>
                </a:solidFill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8C630-F1D9-2D0C-21C3-19F33B1C66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/>
              <a:t>Right for the project?</a:t>
            </a:r>
          </a:p>
          <a:p>
            <a:r>
              <a:rPr lang="en-US" sz="2000" dirty="0"/>
              <a:t>Transactional- You do this... you get that..</a:t>
            </a:r>
          </a:p>
        </p:txBody>
      </p:sp>
    </p:spTree>
    <p:extLst>
      <p:ext uri="{BB962C8B-B14F-4D97-AF65-F5344CB8AC3E}">
        <p14:creationId xmlns:p14="http://schemas.microsoft.com/office/powerpoint/2010/main" val="27323900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5D26B-F2AA-3948-07CC-ACDF92745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The Pain Score project: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6AE0B6-5106-A21B-6096-AABCCF3CFC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114076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54546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92EFA950-BEFF-77AA-B422-08DD53ECC3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0416" y="643467"/>
            <a:ext cx="401116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522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B41F1-3639-447E-4BE9-08584F445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Background: Pain score audit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F81E7B-A033-00E7-D2C9-2FAEF4F7404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775" y="1716088"/>
          <a:ext cx="10653713" cy="4592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29196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B41F1-3639-447E-4BE9-08584F445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theory: Why not a Kotter?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F81E7B-A033-00E7-D2C9-2FAEF4F7404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775" y="1716088"/>
          <a:ext cx="10653713" cy="4592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74600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B41F1-3639-447E-4BE9-08584F445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theory: Why not a Kotter?</a:t>
            </a: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1D71F855-C0F2-1872-DA68-3FAE0C894D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5986859"/>
              </p:ext>
            </p:extLst>
          </p:nvPr>
        </p:nvGraphicFramePr>
        <p:xfrm>
          <a:off x="826576" y="1846881"/>
          <a:ext cx="10627108" cy="240580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313554">
                  <a:extLst>
                    <a:ext uri="{9D8B030D-6E8A-4147-A177-3AD203B41FA5}">
                      <a16:colId xmlns:a16="http://schemas.microsoft.com/office/drawing/2014/main" val="4218279083"/>
                    </a:ext>
                  </a:extLst>
                </a:gridCol>
                <a:gridCol w="5313554">
                  <a:extLst>
                    <a:ext uri="{9D8B030D-6E8A-4147-A177-3AD203B41FA5}">
                      <a16:colId xmlns:a16="http://schemas.microsoft.com/office/drawing/2014/main" val="997944097"/>
                    </a:ext>
                  </a:extLst>
                </a:gridCol>
              </a:tblGrid>
              <a:tr h="330369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800" b="1" i="0" dirty="0"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Kurt Lewin’s 3 Step Model</a:t>
                      </a:r>
                      <a:endParaRPr lang="en-GB" b="1" i="0" dirty="0">
                        <a:solidFill>
                          <a:srgbClr val="FFFFFF"/>
                        </a:solidFill>
                        <a:effectLst/>
                        <a:latin typeface="Century Schoolbook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341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78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endParaRPr lang="en-GB" sz="1800" b="1" i="0">
                        <a:solidFill>
                          <a:srgbClr val="FFFFFF"/>
                        </a:solidFill>
                        <a:effectLst/>
                        <a:latin typeface="Century Schoolbook" panose="02040604050505020304" pitchFamily="18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341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78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9328566"/>
                  </a:ext>
                </a:extLst>
              </a:tr>
              <a:tr h="2040041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entury Schoolbook"/>
                        </a:rPr>
                        <a:t>Logical approach.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entury Schoolbook"/>
                      </a:endParaRPr>
                    </a:p>
                    <a:p>
                      <a:pPr algn="l" fontAlgn="base"/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entury Schoolbook"/>
                        </a:rPr>
                        <a:t>Simple to understand.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entury Schoolbook"/>
                      </a:endParaRPr>
                    </a:p>
                    <a:p>
                      <a:pPr algn="l" fontAlgn="base"/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entury Schoolbook"/>
                        </a:rPr>
                        <a:t>Uses clear concepts such as the Force Field Analysis which demonstrates an easy to understand illustration on the change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entury Schoolbook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341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6D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entury Schoolbook"/>
                        </a:rPr>
                        <a:t>Simple-but this is exactly what is needed for this type of improvement project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341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6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57545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86430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3BBD4-F98B-067E-F36A-FD15D3D6D8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896" y="504825"/>
            <a:ext cx="9853803" cy="57626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 dirty="0"/>
          </a:p>
        </p:txBody>
      </p:sp>
      <p:pic>
        <p:nvPicPr>
          <p:cNvPr id="2050" name="Picture 2" descr="How To Successfully Implement Kotter's 8 Step Change Model">
            <a:extLst>
              <a:ext uri="{FF2B5EF4-FFF2-40B4-BE49-F238E27FC236}">
                <a16:creationId xmlns:a16="http://schemas.microsoft.com/office/drawing/2014/main" id="{CC8C605D-3916-69BA-0CE3-122B59D77B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39" t="2291" r="19494" b="2705"/>
          <a:stretch/>
        </p:blipFill>
        <p:spPr bwMode="auto">
          <a:xfrm>
            <a:off x="5081587" y="504825"/>
            <a:ext cx="6086475" cy="568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209549B7-54F8-4074-879C-F2DF9AC89B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3184176"/>
              </p:ext>
            </p:extLst>
          </p:nvPr>
        </p:nvGraphicFramePr>
        <p:xfrm>
          <a:off x="85533" y="1216969"/>
          <a:ext cx="4696018" cy="5087577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348009">
                  <a:extLst>
                    <a:ext uri="{9D8B030D-6E8A-4147-A177-3AD203B41FA5}">
                      <a16:colId xmlns:a16="http://schemas.microsoft.com/office/drawing/2014/main" val="1204845167"/>
                    </a:ext>
                  </a:extLst>
                </a:gridCol>
                <a:gridCol w="2348009">
                  <a:extLst>
                    <a:ext uri="{9D8B030D-6E8A-4147-A177-3AD203B41FA5}">
                      <a16:colId xmlns:a16="http://schemas.microsoft.com/office/drawing/2014/main" val="1955970305"/>
                    </a:ext>
                  </a:extLst>
                </a:gridCol>
              </a:tblGrid>
              <a:tr h="585627">
                <a:tc>
                  <a:txBody>
                    <a:bodyPr/>
                    <a:lstStyle/>
                    <a:p>
                      <a:r>
                        <a:rPr lang="en-GB" dirty="0"/>
                        <a:t>Pros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5377723"/>
                  </a:ext>
                </a:extLst>
              </a:tr>
              <a:tr h="4501950">
                <a:tc>
                  <a:txBody>
                    <a:bodyPr/>
                    <a:lstStyle/>
                    <a:p>
                      <a:r>
                        <a:rPr lang="en-GB" dirty="0"/>
                        <a:t>Merges well with current structures in </a:t>
                      </a:r>
                      <a:r>
                        <a:rPr lang="en-GB"/>
                        <a:t>place </a:t>
                      </a:r>
                    </a:p>
                    <a:p>
                      <a:r>
                        <a:rPr lang="en-GB" dirty="0"/>
                        <a:t>Easy to understand and 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processes – structure preferred versus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Considered to be a top down model.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Considered to perhaps create resistance for employees –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Unnecessarily</a:t>
                      </a:r>
                      <a:r>
                        <a:rPr lang="en-GB" dirty="0"/>
                        <a:t> complicated for this project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593605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6FF9069-3F52-F5D4-9E51-EC8BD2816D9C}"/>
              </a:ext>
            </a:extLst>
          </p:cNvPr>
          <p:cNvSpPr txBox="1"/>
          <p:nvPr/>
        </p:nvSpPr>
        <p:spPr>
          <a:xfrm>
            <a:off x="7724775" y="6434365"/>
            <a:ext cx="200025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Kotter, 2012</a:t>
            </a:r>
          </a:p>
        </p:txBody>
      </p:sp>
    </p:spTree>
    <p:extLst>
      <p:ext uri="{BB962C8B-B14F-4D97-AF65-F5344CB8AC3E}">
        <p14:creationId xmlns:p14="http://schemas.microsoft.com/office/powerpoint/2010/main" val="2400656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4D7A1-973A-CC79-4E90-799F84950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 dirty="0"/>
              <a:t>SWOT Analysis</a:t>
            </a:r>
          </a:p>
        </p:txBody>
      </p:sp>
      <p:graphicFrame>
        <p:nvGraphicFramePr>
          <p:cNvPr id="26" name="Content Placeholder 25">
            <a:extLst>
              <a:ext uri="{FF2B5EF4-FFF2-40B4-BE49-F238E27FC236}">
                <a16:creationId xmlns:a16="http://schemas.microsoft.com/office/drawing/2014/main" id="{BBFB2134-A308-8237-7C1B-3760528D97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7147667"/>
              </p:ext>
            </p:extLst>
          </p:nvPr>
        </p:nvGraphicFramePr>
        <p:xfrm>
          <a:off x="2257245" y="2731698"/>
          <a:ext cx="6773150" cy="35208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6575">
                  <a:extLst>
                    <a:ext uri="{9D8B030D-6E8A-4147-A177-3AD203B41FA5}">
                      <a16:colId xmlns:a16="http://schemas.microsoft.com/office/drawing/2014/main" val="1593800579"/>
                    </a:ext>
                  </a:extLst>
                </a:gridCol>
                <a:gridCol w="3386575">
                  <a:extLst>
                    <a:ext uri="{9D8B030D-6E8A-4147-A177-3AD203B41FA5}">
                      <a16:colId xmlns:a16="http://schemas.microsoft.com/office/drawing/2014/main" val="2515028004"/>
                    </a:ext>
                  </a:extLst>
                </a:gridCol>
              </a:tblGrid>
              <a:tr h="1760447">
                <a:tc>
                  <a:txBody>
                    <a:bodyPr/>
                    <a:lstStyle/>
                    <a:p>
                      <a:r>
                        <a:rPr lang="en-US" sz="3300" dirty="0"/>
                        <a:t>Strengths:</a:t>
                      </a:r>
                    </a:p>
                    <a:p>
                      <a:pPr lvl="0">
                        <a:buNone/>
                      </a:pPr>
                      <a:r>
                        <a:rPr lang="en-US" sz="1100" dirty="0"/>
                        <a:t>-Demonstrable improvement in patient care</a:t>
                      </a:r>
                    </a:p>
                    <a:p>
                      <a:pPr lvl="0">
                        <a:buNone/>
                      </a:pPr>
                      <a:r>
                        <a:rPr lang="en-US" sz="1100" dirty="0"/>
                        <a:t>-A small tweak in what we already do</a:t>
                      </a:r>
                    </a:p>
                    <a:p>
                      <a:pPr lvl="0">
                        <a:buNone/>
                      </a:pPr>
                      <a:r>
                        <a:rPr lang="en-US" sz="1100" dirty="0"/>
                        <a:t>-Potential for greater investment from commissioning bodies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US" sz="3300" dirty="0"/>
                        <a:t>Weaknesses</a:t>
                      </a:r>
                    </a:p>
                    <a:p>
                      <a:pPr marL="171450" lvl="0" indent="-171450">
                        <a:buFont typeface="Calibri"/>
                        <a:buChar char="-"/>
                      </a:pPr>
                      <a:r>
                        <a:rPr lang="en-US" sz="1200" dirty="0"/>
                        <a:t>Potential for </a:t>
                      </a:r>
                      <a:r>
                        <a:rPr lang="en-US" sz="1200" dirty="0" err="1"/>
                        <a:t>failiure</a:t>
                      </a:r>
                    </a:p>
                    <a:p>
                      <a:pPr marL="171450" lvl="0" indent="-171450">
                        <a:buFont typeface="Calibri"/>
                        <a:buChar char="-"/>
                      </a:pPr>
                      <a:r>
                        <a:rPr lang="en-US" sz="1200" dirty="0"/>
                        <a:t>Staff becoming discouraged</a:t>
                      </a:r>
                    </a:p>
                    <a:p>
                      <a:pPr marL="171450" lvl="0" indent="-171450">
                        <a:buFont typeface="Calibri"/>
                        <a:buChar char="-"/>
                      </a:pPr>
                      <a:r>
                        <a:rPr lang="en-US" sz="1200" dirty="0"/>
                        <a:t>Feeling </a:t>
                      </a:r>
                      <a:r>
                        <a:rPr lang="en-US" sz="1200" dirty="0" err="1"/>
                        <a:t>scrutinised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2694892296"/>
                  </a:ext>
                </a:extLst>
              </a:tr>
              <a:tr h="1760447">
                <a:tc>
                  <a:txBody>
                    <a:bodyPr/>
                    <a:lstStyle/>
                    <a:p>
                      <a:r>
                        <a:rPr lang="en-US" sz="3300" dirty="0"/>
                        <a:t>Opportunities</a:t>
                      </a:r>
                    </a:p>
                    <a:p>
                      <a:pPr marL="171450" lvl="0" indent="-171450">
                        <a:buFont typeface="Calibri"/>
                        <a:buChar char="-"/>
                      </a:pPr>
                      <a:r>
                        <a:rPr lang="en-US" sz="1200" dirty="0"/>
                        <a:t>A driver for change</a:t>
                      </a:r>
                    </a:p>
                    <a:p>
                      <a:pPr marL="171450" lvl="0" indent="-171450">
                        <a:buFont typeface="Calibri"/>
                        <a:buChar char="-"/>
                      </a:pPr>
                      <a:r>
                        <a:rPr lang="en-US" sz="1200" dirty="0"/>
                        <a:t>Introduction of new interventions</a:t>
                      </a:r>
                    </a:p>
                    <a:p>
                      <a:pPr marL="171450" lvl="0" indent="-171450">
                        <a:buFont typeface="Calibri"/>
                        <a:buChar char="-"/>
                      </a:pPr>
                      <a:r>
                        <a:rPr lang="en-US" sz="1200" dirty="0"/>
                        <a:t>Increased data collection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US" sz="3300" dirty="0"/>
                        <a:t>Threats</a:t>
                      </a:r>
                    </a:p>
                    <a:p>
                      <a:pPr lvl="0">
                        <a:buNone/>
                      </a:pPr>
                      <a:r>
                        <a:rPr lang="en-US" sz="1200" dirty="0"/>
                        <a:t>-Requires technical expertise</a:t>
                      </a:r>
                    </a:p>
                    <a:p>
                      <a:pPr lvl="0">
                        <a:buNone/>
                      </a:pPr>
                      <a:r>
                        <a:rPr lang="en-US" sz="1200" dirty="0"/>
                        <a:t>-reliant on compliant staff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1518423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8538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AF5CB-ACA2-D257-215C-C3FB03DD6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ForceField</a:t>
            </a:r>
            <a:r>
              <a:rPr lang="en-US" dirty="0"/>
              <a:t> Analysis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79F45A9-DB60-6A9E-A502-08BC215F63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1619" y="1735219"/>
            <a:ext cx="8832220" cy="5087506"/>
          </a:xfrm>
        </p:spPr>
      </p:pic>
    </p:spTree>
    <p:extLst>
      <p:ext uri="{BB962C8B-B14F-4D97-AF65-F5344CB8AC3E}">
        <p14:creationId xmlns:p14="http://schemas.microsoft.com/office/powerpoint/2010/main" val="14946388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E4796-D94E-B438-2FA6-943904B81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US" sz="4800"/>
              <a:t>Impact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B7CFF-5A97-76E6-2A5B-FB7D7F042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/>
              <a:t>This is a recently introduced project</a:t>
            </a:r>
          </a:p>
          <a:p>
            <a:r>
              <a:rPr lang="en-US" sz="2200"/>
              <a:t>Data not yet fully available</a:t>
            </a:r>
          </a:p>
          <a:p>
            <a:r>
              <a:rPr lang="en-US" sz="2200" dirty="0" err="1"/>
              <a:t>Localised</a:t>
            </a:r>
            <a:r>
              <a:rPr lang="en-US" sz="2200" dirty="0"/>
              <a:t> snapshot of how it is going</a:t>
            </a:r>
          </a:p>
          <a:p>
            <a:r>
              <a:rPr lang="en-US" sz="2200" dirty="0"/>
              <a:t>Done via </a:t>
            </a:r>
            <a:r>
              <a:rPr lang="en-US" sz="2200" dirty="0" err="1"/>
              <a:t>rideout</a:t>
            </a:r>
            <a:r>
              <a:rPr lang="en-US" sz="2200" dirty="0"/>
              <a:t> conversations and </a:t>
            </a:r>
            <a:r>
              <a:rPr lang="en-US" sz="2200" dirty="0" err="1"/>
              <a:t>epcr</a:t>
            </a:r>
            <a:r>
              <a:rPr lang="en-US" sz="2200" dirty="0"/>
              <a:t> surveys</a:t>
            </a:r>
          </a:p>
        </p:txBody>
      </p:sp>
    </p:spTree>
    <p:extLst>
      <p:ext uri="{BB962C8B-B14F-4D97-AF65-F5344CB8AC3E}">
        <p14:creationId xmlns:p14="http://schemas.microsoft.com/office/powerpoint/2010/main" val="10167885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E6199-9458-6AE9-5BEF-85138A097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Impact Assessment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5A149C8E-4129-EA4C-601C-30E56B11FC2B}"/>
              </a:ext>
            </a:extLst>
          </p:cNvPr>
          <p:cNvSpPr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32373C9A-6007-3516-4D38-1BC1EC746C3B}"/>
              </a:ext>
            </a:extLst>
          </p:cNvPr>
          <p:cNvCxnSpPr/>
          <p:nvPr/>
        </p:nvCxnSpPr>
        <p:spPr>
          <a:xfrm flipH="1">
            <a:off x="4444542" y="3017519"/>
            <a:ext cx="2999" cy="3190969"/>
          </a:xfrm>
          <a:prstGeom prst="straightConnector1">
            <a:avLst/>
          </a:prstGeom>
          <a:ln w="57150">
            <a:solidFill>
              <a:srgbClr val="4472C4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A8081C3A-B538-A1DD-7FC6-B64694875EAE}"/>
              </a:ext>
            </a:extLst>
          </p:cNvPr>
          <p:cNvCxnSpPr/>
          <p:nvPr/>
        </p:nvCxnSpPr>
        <p:spPr>
          <a:xfrm flipV="1">
            <a:off x="4373504" y="6209425"/>
            <a:ext cx="5260300" cy="17996"/>
          </a:xfrm>
          <a:prstGeom prst="straightConnector1">
            <a:avLst/>
          </a:prstGeom>
          <a:ln w="5715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60A92286-6397-A8C7-A008-0791CF974359}"/>
              </a:ext>
            </a:extLst>
          </p:cNvPr>
          <p:cNvSpPr/>
          <p:nvPr/>
        </p:nvSpPr>
        <p:spPr>
          <a:xfrm>
            <a:off x="5005237" y="4065682"/>
            <a:ext cx="1679458" cy="214430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ADAAAD2-522F-2A19-389F-F66B1178C356}"/>
              </a:ext>
            </a:extLst>
          </p:cNvPr>
          <p:cNvSpPr/>
          <p:nvPr/>
        </p:nvSpPr>
        <p:spPr>
          <a:xfrm>
            <a:off x="7217023" y="3313423"/>
            <a:ext cx="1769428" cy="286407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060704">
              <a:spcAft>
                <a:spcPts val="600"/>
              </a:spcAft>
            </a:pPr>
            <a:r>
              <a:rPr lang="en-US" sz="205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Post</a:t>
            </a:r>
          </a:p>
          <a:p>
            <a:pPr algn="ctr" defTabSz="1060704">
              <a:spcAft>
                <a:spcPts val="600"/>
              </a:spcAft>
            </a:pPr>
            <a:r>
              <a:rPr lang="en-US" sz="205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91%</a:t>
            </a:r>
            <a:endParaRPr lang="en-US" sz="205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C25A5E-DC75-8F3C-C884-33FD4B3643B1}"/>
              </a:ext>
            </a:extLst>
          </p:cNvPr>
          <p:cNvSpPr txBox="1"/>
          <p:nvPr/>
        </p:nvSpPr>
        <p:spPr>
          <a:xfrm>
            <a:off x="2553840" y="3995392"/>
            <a:ext cx="1658840" cy="4288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1060704">
              <a:spcAft>
                <a:spcPts val="600"/>
              </a:spcAft>
            </a:pPr>
            <a:r>
              <a:rPr lang="en-US" sz="208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% Percent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3EECE2-F134-1291-6011-A0C2075BF94C}"/>
              </a:ext>
            </a:extLst>
          </p:cNvPr>
          <p:cNvSpPr txBox="1"/>
          <p:nvPr/>
        </p:nvSpPr>
        <p:spPr>
          <a:xfrm>
            <a:off x="5281710" y="4566769"/>
            <a:ext cx="1290209" cy="8118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1060704">
              <a:spcAft>
                <a:spcPts val="600"/>
              </a:spcAft>
            </a:pPr>
            <a:r>
              <a:rPr lang="en-US" sz="205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Pre</a:t>
            </a:r>
            <a:endParaRPr lang="en-US" sz="2050" kern="1200" dirty="0">
              <a:solidFill>
                <a:schemeClr val="bg1"/>
              </a:solidFill>
              <a:latin typeface="+mn-lt"/>
            </a:endParaRPr>
          </a:p>
          <a:p>
            <a:pPr defTabSz="1060704">
              <a:spcAft>
                <a:spcPts val="600"/>
              </a:spcAft>
            </a:pPr>
            <a:r>
              <a:rPr lang="en-US" sz="205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84%</a:t>
            </a:r>
            <a:endParaRPr lang="en-US" sz="205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64863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1C72A-4E4C-9DED-6C30-E25D5EAEE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What? So What? Now What?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8A1F46-3897-2F6C-5588-293AFEAC0D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6444678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14988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57166-11BD-D1FA-0E47-6A8603C51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 reflection:</a:t>
            </a:r>
            <a:r>
              <a:rPr lang="en-US" sz="4000" dirty="0">
                <a:solidFill>
                  <a:srgbClr val="FFFFFF"/>
                </a:solidFill>
              </a:rPr>
              <a:t> </a:t>
            </a:r>
            <a:br>
              <a:rPr lang="en-US" sz="4000" dirty="0">
                <a:solidFill>
                  <a:srgbClr val="FFFFFF"/>
                </a:solidFill>
              </a:rPr>
            </a:br>
            <a:r>
              <a:rPr lang="en-US" sz="4000" dirty="0">
                <a:solidFill>
                  <a:srgbClr val="FFFFFF"/>
                </a:solidFill>
              </a:rPr>
              <a:t>Gibbs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 descr="A diagram of a diagram&#10;&#10;Description automatically generated">
            <a:extLst>
              <a:ext uri="{FF2B5EF4-FFF2-40B4-BE49-F238E27FC236}">
                <a16:creationId xmlns:a16="http://schemas.microsoft.com/office/drawing/2014/main" id="{6ABE21F9-9184-D842-73DC-64F6ED3361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68222" y="247649"/>
            <a:ext cx="7320362" cy="6504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6763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682E6-DD42-4F4C-74BB-CD8D6DEFC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Smart Targets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26091F3-0639-C116-FCB4-0E1A1092B2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2469435"/>
              </p:ext>
            </p:extLst>
          </p:nvPr>
        </p:nvGraphicFramePr>
        <p:xfrm>
          <a:off x="838200" y="169194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61504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92774F-E87B-CAFD-77B9-34666BA4B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13701-AE2B-06B4-49C5-84864D6159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Bef>
                <a:spcPts val="1400"/>
              </a:spcBef>
              <a:spcAft>
                <a:spcPts val="200"/>
              </a:spcAft>
              <a:buNone/>
            </a:pPr>
            <a:endParaRPr lang="en-GB" sz="1500" b="1">
              <a:latin typeface="Century Schoolbook"/>
            </a:endParaRPr>
          </a:p>
          <a:p>
            <a:pPr>
              <a:spcBef>
                <a:spcPts val="1400"/>
              </a:spcBef>
              <a:spcAft>
                <a:spcPts val="200"/>
              </a:spcAft>
            </a:pPr>
            <a:r>
              <a:rPr lang="en-GB" sz="1500" dirty="0" err="1">
                <a:latin typeface="Aptos"/>
              </a:rPr>
              <a:t>Boghdady</a:t>
            </a:r>
            <a:r>
              <a:rPr lang="en-GB" sz="1500" dirty="0">
                <a:latin typeface="Aptos"/>
              </a:rPr>
              <a:t>, E. and </a:t>
            </a:r>
            <a:r>
              <a:rPr lang="en-GB" sz="1500" dirty="0" err="1">
                <a:latin typeface="Aptos"/>
              </a:rPr>
              <a:t>Alijani</a:t>
            </a:r>
            <a:r>
              <a:rPr lang="en-GB" sz="1500" dirty="0">
                <a:latin typeface="Aptos"/>
              </a:rPr>
              <a:t> A. (2017) ‘Feedback in surgical education’, </a:t>
            </a:r>
            <a:r>
              <a:rPr lang="en-GB" sz="1500" i="1" dirty="0">
                <a:latin typeface="Aptos"/>
              </a:rPr>
              <a:t>Surgeon, </a:t>
            </a:r>
            <a:r>
              <a:rPr lang="en-GB" sz="1500" dirty="0">
                <a:latin typeface="Aptos"/>
              </a:rPr>
              <a:t>15(2), pp. 98 – 103.</a:t>
            </a:r>
            <a:endParaRPr lang="en-US" sz="1500">
              <a:latin typeface="Aptos"/>
            </a:endParaRPr>
          </a:p>
          <a:p>
            <a:pPr>
              <a:spcBef>
                <a:spcPts val="1400"/>
              </a:spcBef>
              <a:spcAft>
                <a:spcPts val="200"/>
              </a:spcAft>
            </a:pPr>
            <a:r>
              <a:rPr lang="en-GB" sz="1500" dirty="0">
                <a:latin typeface="Aptos"/>
              </a:rPr>
              <a:t>Buchanan, D. and Huczynski, A. (2010) Organizational Behaviour. 7th ed. Harlow: Financial Times Prentice Hall.</a:t>
            </a:r>
            <a:endParaRPr lang="en-US" sz="1500">
              <a:latin typeface="Aptos"/>
            </a:endParaRPr>
          </a:p>
          <a:p>
            <a:pPr>
              <a:spcBef>
                <a:spcPts val="1400"/>
              </a:spcBef>
              <a:spcAft>
                <a:spcPts val="200"/>
              </a:spcAft>
            </a:pPr>
            <a:r>
              <a:rPr lang="en-GB" sz="1500" dirty="0">
                <a:latin typeface="Aptos"/>
              </a:rPr>
              <a:t>Cummings, S., Bridgman, T. and Brown, K. (2015) ‘Unfreezing change as three steps: rethinking Kurt Lewin’s legacy for change management’, SAGE Journals, 69(1),pp. 33 – 60.</a:t>
            </a:r>
            <a:endParaRPr lang="en-US" sz="1500">
              <a:latin typeface="Aptos"/>
            </a:endParaRPr>
          </a:p>
          <a:p>
            <a:pPr>
              <a:spcBef>
                <a:spcPts val="1400"/>
              </a:spcBef>
              <a:spcAft>
                <a:spcPts val="200"/>
              </a:spcAft>
            </a:pPr>
            <a:r>
              <a:rPr lang="en-GB" sz="1500" dirty="0">
                <a:latin typeface="Aptos"/>
              </a:rPr>
              <a:t>Kotter, J. (2012) ‘Leading Change’, Harvard Business Review Press: Boston.</a:t>
            </a:r>
            <a:endParaRPr lang="en-US" sz="1500">
              <a:latin typeface="Aptos"/>
            </a:endParaRPr>
          </a:p>
          <a:p>
            <a:pPr>
              <a:spcBef>
                <a:spcPts val="1400"/>
              </a:spcBef>
              <a:spcAft>
                <a:spcPts val="200"/>
              </a:spcAft>
            </a:pPr>
            <a:r>
              <a:rPr lang="en-GB" sz="1500" dirty="0">
                <a:latin typeface="Aptos"/>
              </a:rPr>
              <a:t>Lewin, K. (1947) Frontiers in group dynamics: Concept, method and reality in social science; equilibrium and social change’, </a:t>
            </a:r>
            <a:r>
              <a:rPr lang="en-GB" sz="1500" i="1" dirty="0">
                <a:latin typeface="Aptos"/>
              </a:rPr>
              <a:t>Human Relations, </a:t>
            </a:r>
            <a:r>
              <a:rPr lang="en-GB" sz="1500" dirty="0">
                <a:latin typeface="Aptos"/>
              </a:rPr>
              <a:t>1(1), pp. 5–41.</a:t>
            </a:r>
            <a:endParaRPr lang="en-US" sz="1500">
              <a:latin typeface="Aptos"/>
            </a:endParaRPr>
          </a:p>
          <a:p>
            <a:pPr>
              <a:spcBef>
                <a:spcPts val="1400"/>
              </a:spcBef>
              <a:spcAft>
                <a:spcPts val="200"/>
              </a:spcAft>
            </a:pPr>
            <a:r>
              <a:rPr lang="en-GB" sz="1500" dirty="0">
                <a:latin typeface="Aptos"/>
              </a:rPr>
              <a:t>C. </a:t>
            </a:r>
            <a:r>
              <a:rPr lang="en-GB" sz="1500" dirty="0" err="1">
                <a:latin typeface="Aptos"/>
              </a:rPr>
              <a:t>Muxworthy</a:t>
            </a:r>
            <a:r>
              <a:rPr lang="en-GB" sz="1500" dirty="0">
                <a:latin typeface="Aptos"/>
              </a:rPr>
              <a:t> (2019) @Pain Score Compliance Audit  /CAED18_001 /Final . Welsh Ambulance Services NHS trust</a:t>
            </a:r>
            <a:endParaRPr lang="en-GB" sz="1500">
              <a:latin typeface="Aptos"/>
            </a:endParaRPr>
          </a:p>
          <a:p>
            <a:pPr>
              <a:spcBef>
                <a:spcPts val="1400"/>
              </a:spcBef>
              <a:spcAft>
                <a:spcPts val="200"/>
              </a:spcAft>
            </a:pPr>
            <a:r>
              <a:rPr lang="en-GB" sz="1500" dirty="0">
                <a:latin typeface="Aptos"/>
              </a:rPr>
              <a:t>Rolfe, G., Freshwater, D. and Jasper, M. (2001) Critical reflection in nursing and the helping professions: a user’s guide. Basingstoke: Palgrave Macmillan.</a:t>
            </a:r>
            <a:endParaRPr lang="en-US" sz="1500">
              <a:latin typeface="Aptos"/>
            </a:endParaRPr>
          </a:p>
          <a:p>
            <a:pPr marL="0" indent="0">
              <a:spcBef>
                <a:spcPts val="1400"/>
              </a:spcBef>
              <a:spcAft>
                <a:spcPts val="200"/>
              </a:spcAft>
              <a:buNone/>
            </a:pPr>
            <a:endParaRPr lang="en-GB" sz="1500">
              <a:latin typeface="Aptos"/>
            </a:endParaRPr>
          </a:p>
          <a:p>
            <a:pPr>
              <a:spcBef>
                <a:spcPts val="1400"/>
              </a:spcBef>
              <a:spcAft>
                <a:spcPts val="200"/>
              </a:spcAft>
            </a:pPr>
            <a:endParaRPr lang="en-GB" sz="150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971758676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VanillaVTI</vt:lpstr>
      <vt:lpstr>Organisational change</vt:lpstr>
      <vt:lpstr>Contents</vt:lpstr>
      <vt:lpstr>Introducing John: my journey into leadership</vt:lpstr>
      <vt:lpstr>-Student leadership: -Clinical leadership: -Educational Leadership: -Creating ethical international leaders: -Mentoring of youth: A Return to clinical leadership </vt:lpstr>
      <vt:lpstr>My Leadership style: Right for This Project? </vt:lpstr>
      <vt:lpstr>My Leadership style: Right for This Project? </vt:lpstr>
      <vt:lpstr>The Pain Score project:</vt:lpstr>
      <vt:lpstr>PowerPoint Presentation</vt:lpstr>
      <vt:lpstr>Background: Pain score audit</vt:lpstr>
      <vt:lpstr>Change theory: Why not a Kotter?</vt:lpstr>
      <vt:lpstr>Change theory: Why not a Kotter?</vt:lpstr>
      <vt:lpstr>PowerPoint Presentation</vt:lpstr>
      <vt:lpstr>SWOT Analysis</vt:lpstr>
      <vt:lpstr>ForceField Analysis</vt:lpstr>
      <vt:lpstr>Impact assessment</vt:lpstr>
      <vt:lpstr>Impact Assessment</vt:lpstr>
      <vt:lpstr>What? So What? Now What?</vt:lpstr>
      <vt:lpstr>A reflection:  Gibbs</vt:lpstr>
      <vt:lpstr>Smart Targets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482</cp:revision>
  <dcterms:created xsi:type="dcterms:W3CDTF">2024-04-08T07:32:28Z</dcterms:created>
  <dcterms:modified xsi:type="dcterms:W3CDTF">2024-07-12T16:20:06Z</dcterms:modified>
</cp:coreProperties>
</file>