
<file path=[Content_Types].xml><?xml version="1.0" encoding="utf-8"?>
<Types xmlns="http://schemas.openxmlformats.org/package/2006/content-types">
  <Default Extension="vml" ContentType="application/vnd.openxmlformats-officedocument.vmlDrawing"/>
  <Default Extension="bin" ContentType="application/vnd.openxmlformats-officedocument.oleObject"/>
  <Default Extension="wav" ContentType="audio/x-wav"/>
  <Default Extension="png" ContentType="image/png"/>
  <Default Extension="jpeg" ContentType="image/jpeg"/>
  <Default Extension="wmf" ContentType="image/x-wmf"/>
  <Default Extension="gif" ContentType="image/gif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activeX/activeX1.bin" ContentType="application/vnd.ms-office.activeX"/>
  <Override PartName="/ppt/activeX/activeX1.xml" ContentType="application/vnd.ms-office.activeX+xml"/>
  <Override PartName="/ppt/commentAuthors.xml" ContentType="application/vnd.openxmlformats-officedocument.presentationml.commentAuthors+xml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4"/>
  </p:notesMasterIdLst>
  <p:handoutMasterIdLst>
    <p:handoutMasterId r:id="rId35"/>
  </p:handoutMasterIdLst>
  <p:sldIdLst>
    <p:sldId id="775" r:id="rId3"/>
    <p:sldId id="816" r:id="rId5"/>
    <p:sldId id="492" r:id="rId6"/>
    <p:sldId id="851" r:id="rId7"/>
    <p:sldId id="853" r:id="rId8"/>
    <p:sldId id="871" r:id="rId9"/>
    <p:sldId id="771" r:id="rId10"/>
    <p:sldId id="850" r:id="rId11"/>
    <p:sldId id="354" r:id="rId12"/>
    <p:sldId id="706" r:id="rId13"/>
    <p:sldId id="899" r:id="rId14"/>
    <p:sldId id="882" r:id="rId15"/>
    <p:sldId id="927" r:id="rId16"/>
    <p:sldId id="880" r:id="rId17"/>
    <p:sldId id="881" r:id="rId18"/>
    <p:sldId id="883" r:id="rId19"/>
    <p:sldId id="901" r:id="rId20"/>
    <p:sldId id="875" r:id="rId21"/>
    <p:sldId id="873" r:id="rId22"/>
    <p:sldId id="874" r:id="rId23"/>
    <p:sldId id="358" r:id="rId24"/>
    <p:sldId id="855" r:id="rId25"/>
    <p:sldId id="856" r:id="rId26"/>
    <p:sldId id="876" r:id="rId27"/>
    <p:sldId id="900" r:id="rId28"/>
    <p:sldId id="877" r:id="rId29"/>
    <p:sldId id="922" r:id="rId30"/>
    <p:sldId id="878" r:id="rId31"/>
    <p:sldId id="879" r:id="rId32"/>
    <p:sldId id="920" r:id="rId33"/>
    <p:sldId id="303" r:id="rId34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05F2C04-C923-438B-8C0F-E0CD2BADF298}">
      <wppc:fontMiss xmlns:wppc="http://www.wps.cn/officeDocument/PresentationCustomData" type="true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作者" initials="作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DE495"/>
    <a:srgbClr val="9E8B49"/>
    <a:srgbClr val="CCB454"/>
    <a:srgbClr val="F0E494"/>
    <a:srgbClr val="D7BF5C"/>
    <a:srgbClr val="C4003A"/>
    <a:srgbClr val="DCDCDC"/>
    <a:srgbClr val="F0F0F0"/>
    <a:srgbClr val="E6E6E6"/>
    <a:srgbClr val="C8C8C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78" autoAdjust="0"/>
    <p:restoredTop sz="94660"/>
  </p:normalViewPr>
  <p:slideViewPr>
    <p:cSldViewPr snapToGrid="0">
      <p:cViewPr varScale="1">
        <p:scale>
          <a:sx n="78" d="100"/>
          <a:sy n="78" d="100"/>
        </p:scale>
        <p:origin x="654" y="54"/>
      </p:cViewPr>
      <p:guideLst>
        <p:guide orient="horz" pos="2160"/>
        <p:guide pos="3814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39" Type="http://schemas.openxmlformats.org/officeDocument/2006/relationships/commentAuthors" Target="commentAuthors.xml"/><Relationship Id="rId38" Type="http://schemas.openxmlformats.org/officeDocument/2006/relationships/tableStyles" Target="tableStyles.xml"/><Relationship Id="rId37" Type="http://schemas.openxmlformats.org/officeDocument/2006/relationships/viewProps" Target="viewProps.xml"/><Relationship Id="rId36" Type="http://schemas.openxmlformats.org/officeDocument/2006/relationships/presProps" Target="presProps.xml"/><Relationship Id="rId35" Type="http://schemas.openxmlformats.org/officeDocument/2006/relationships/handoutMaster" Target="handoutMasters/handoutMaster1.xml"/><Relationship Id="rId34" Type="http://schemas.openxmlformats.org/officeDocument/2006/relationships/slide" Target="slides/slide31.xml"/><Relationship Id="rId33" Type="http://schemas.openxmlformats.org/officeDocument/2006/relationships/slide" Target="slides/slide30.xml"/><Relationship Id="rId32" Type="http://schemas.openxmlformats.org/officeDocument/2006/relationships/slide" Target="slides/slide29.xml"/><Relationship Id="rId31" Type="http://schemas.openxmlformats.org/officeDocument/2006/relationships/slide" Target="slides/slide28.xml"/><Relationship Id="rId30" Type="http://schemas.openxmlformats.org/officeDocument/2006/relationships/slide" Target="slides/slide27.xml"/><Relationship Id="rId3" Type="http://schemas.openxmlformats.org/officeDocument/2006/relationships/slide" Target="slides/slide1.xml"/><Relationship Id="rId29" Type="http://schemas.openxmlformats.org/officeDocument/2006/relationships/slide" Target="slides/slide26.xml"/><Relationship Id="rId28" Type="http://schemas.openxmlformats.org/officeDocument/2006/relationships/slide" Target="slides/slide25.xml"/><Relationship Id="rId27" Type="http://schemas.openxmlformats.org/officeDocument/2006/relationships/slide" Target="slides/slide24.xml"/><Relationship Id="rId26" Type="http://schemas.openxmlformats.org/officeDocument/2006/relationships/slide" Target="slides/slide23.xml"/><Relationship Id="rId25" Type="http://schemas.openxmlformats.org/officeDocument/2006/relationships/slide" Target="slides/slide22.xml"/><Relationship Id="rId24" Type="http://schemas.openxmlformats.org/officeDocument/2006/relationships/slide" Target="slides/slide21.xml"/><Relationship Id="rId23" Type="http://schemas.openxmlformats.org/officeDocument/2006/relationships/slide" Target="slides/slide20.xml"/><Relationship Id="rId22" Type="http://schemas.openxmlformats.org/officeDocument/2006/relationships/slide" Target="slides/slide19.xml"/><Relationship Id="rId21" Type="http://schemas.openxmlformats.org/officeDocument/2006/relationships/slide" Target="slides/slide18.xml"/><Relationship Id="rId20" Type="http://schemas.openxmlformats.org/officeDocument/2006/relationships/slide" Target="slides/slide17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activeX/_rels/activeX1.xml.rels><?xml version="1.0" encoding="UTF-8" standalone="yes"?>
<Relationships xmlns="http://schemas.openxmlformats.org/package/2006/relationships"><Relationship Id="rId1" Type="http://schemas.microsoft.com/office/2006/relationships/activeXControlBinary" Target="activeX1.bin"/></Relationships>
</file>

<file path=ppt/activeX/activeX1.xml><?xml version="1.0" encoding="utf-8"?>
<ax:ocx xmlns:ax="http://schemas.microsoft.com/office/2006/activeX" xmlns:r="http://schemas.openxmlformats.org/officeDocument/2006/relationships" ax:classid="{D27CDB6E-AE6D-11CF-96B8-444553540000}" ax:persistence="persistStorage" r:id="rId1"/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4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60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B84EA-7D68-4D60-9CB1-D50884785D1C}" type="datetimeFigureOut">
              <a:rPr lang="zh-CN" altLang="en-US" smtClean="0">
                <a:latin typeface="微软雅黑" panose="020B0503020204020204" charset="-122"/>
                <a:ea typeface="微软雅黑" panose="020B0503020204020204" charset="-122"/>
              </a:rPr>
            </a:fld>
            <a:endParaRPr lang="zh-CN" altLang="en-US" smtClean="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4E0FC9-F1F8-4FAE-9988-3BA365CFD46F}" type="slidenum">
              <a:rPr lang="zh-CN" altLang="en-US" smtClean="0">
                <a:latin typeface="微软雅黑" panose="020B0503020204020204" charset="-122"/>
                <a:ea typeface="微软雅黑" panose="020B0503020204020204" charset="-122"/>
              </a:rPr>
            </a:fld>
            <a:endParaRPr lang="zh-CN" altLang="en-US" smtClean="0"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fld id="{1AC49D05-6128-4D0D-A32A-06A5E73B386C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fld id="{5849F42C-2DAE-424C-A4B8-3140182C3E9F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6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2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6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Click on a numbered</a:t>
            </a:r>
            <a:r>
              <a:rPr lang="en-GB" baseline="0" dirty="0" smtClean="0"/>
              <a:t> square to make the square disappear.</a:t>
            </a:r>
            <a:endParaRPr lang="en-GB" baseline="0" dirty="0" smtClean="0"/>
          </a:p>
          <a:p>
            <a:r>
              <a:rPr lang="en-GB" baseline="0" dirty="0" smtClean="0"/>
              <a:t>Click on the image to reveal it. All the squares will disappear.</a:t>
            </a:r>
            <a:endParaRPr lang="en-GB" dirty="0" smtClean="0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0660A9-BCE2-4C6D-ABF4-C216132E46C5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r>
              <a:rPr lang="zh-CN" altLang="zh-CN"/>
              <a:t>我的 中的</a:t>
            </a:r>
            <a:r>
              <a:rPr lang="en-US" altLang="zh-CN"/>
              <a:t>“</a:t>
            </a:r>
            <a:r>
              <a:rPr lang="zh-CN" altLang="zh-CN"/>
              <a:t>的</a:t>
            </a:r>
            <a:r>
              <a:rPr lang="en-US" altLang="zh-CN"/>
              <a:t>”</a:t>
            </a:r>
            <a:r>
              <a:rPr lang="zh-CN" altLang="zh-CN"/>
              <a:t>是结构助词，</a:t>
            </a:r>
            <a:r>
              <a:rPr lang="en-US" altLang="zh-CN"/>
              <a:t>structure particle</a:t>
            </a:r>
            <a:r>
              <a:rPr lang="zh-CN" altLang="en-US"/>
              <a:t>，相当于英语中的撇 apostrophe。句尾的</a:t>
            </a:r>
            <a:r>
              <a:rPr lang="en-US" altLang="zh-CN"/>
              <a:t>“</a:t>
            </a:r>
            <a:r>
              <a:rPr lang="zh-CN" altLang="en-US"/>
              <a:t>的</a:t>
            </a:r>
            <a:r>
              <a:rPr lang="en-US" altLang="zh-CN"/>
              <a:t>”</a:t>
            </a:r>
            <a:r>
              <a:rPr lang="zh-CN" altLang="en-US"/>
              <a:t>，是语气，Modal particle，表示肯定</a:t>
            </a:r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r>
              <a:rPr lang="zh-CN" altLang="en-US"/>
              <a:t>inappropriate</a:t>
            </a:r>
            <a:r>
              <a:rPr lang="en-US" altLang="zh-CN"/>
              <a:t>,</a:t>
            </a:r>
            <a:r>
              <a:rPr lang="zh-CN" altLang="en-US"/>
              <a:t>不恰当的</a:t>
            </a:r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7" Type="http://schemas.openxmlformats.org/officeDocument/2006/relationships/image" Target="../media/image1.png"/><Relationship Id="rId6" Type="http://schemas.openxmlformats.org/officeDocument/2006/relationships/tags" Target="../tags/tag5.xml"/><Relationship Id="rId5" Type="http://schemas.openxmlformats.org/officeDocument/2006/relationships/tags" Target="../tags/tag4.xml"/><Relationship Id="rId4" Type="http://schemas.openxmlformats.org/officeDocument/2006/relationships/tags" Target="../tags/tag3.xml"/><Relationship Id="rId3" Type="http://schemas.openxmlformats.org/officeDocument/2006/relationships/tags" Target="../tags/tag2.xml"/><Relationship Id="rId2" Type="http://schemas.openxmlformats.org/officeDocument/2006/relationships/tags" Target="../tags/tag1.xml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7" Type="http://schemas.openxmlformats.org/officeDocument/2006/relationships/tags" Target="../tags/tag11.xml"/><Relationship Id="rId6" Type="http://schemas.openxmlformats.org/officeDocument/2006/relationships/tags" Target="../tags/tag10.xml"/><Relationship Id="rId5" Type="http://schemas.openxmlformats.org/officeDocument/2006/relationships/tags" Target="../tags/tag9.xml"/><Relationship Id="rId4" Type="http://schemas.openxmlformats.org/officeDocument/2006/relationships/tags" Target="../tags/tag8.xml"/><Relationship Id="rId3" Type="http://schemas.openxmlformats.org/officeDocument/2006/relationships/tags" Target="../tags/tag7.xml"/><Relationship Id="rId2" Type="http://schemas.openxmlformats.org/officeDocument/2006/relationships/tags" Target="../tags/tag6.xml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6" Type="http://schemas.openxmlformats.org/officeDocument/2006/relationships/tags" Target="../tags/tag16.xml"/><Relationship Id="rId5" Type="http://schemas.openxmlformats.org/officeDocument/2006/relationships/tags" Target="../tags/tag15.xml"/><Relationship Id="rId4" Type="http://schemas.openxmlformats.org/officeDocument/2006/relationships/tags" Target="../tags/tag14.xml"/><Relationship Id="rId3" Type="http://schemas.openxmlformats.org/officeDocument/2006/relationships/tags" Target="../tags/tag13.xml"/><Relationship Id="rId2" Type="http://schemas.openxmlformats.org/officeDocument/2006/relationships/tags" Target="../tags/tag12.xml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7" Type="http://schemas.openxmlformats.org/officeDocument/2006/relationships/tags" Target="../tags/tag22.xml"/><Relationship Id="rId6" Type="http://schemas.openxmlformats.org/officeDocument/2006/relationships/tags" Target="../tags/tag21.xml"/><Relationship Id="rId5" Type="http://schemas.openxmlformats.org/officeDocument/2006/relationships/tags" Target="../tags/tag20.xml"/><Relationship Id="rId4" Type="http://schemas.openxmlformats.org/officeDocument/2006/relationships/tags" Target="../tags/tag19.xml"/><Relationship Id="rId3" Type="http://schemas.openxmlformats.org/officeDocument/2006/relationships/tags" Target="../tags/tag18.xml"/><Relationship Id="rId2" Type="http://schemas.openxmlformats.org/officeDocument/2006/relationships/tags" Target="../tags/tag17.xml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9" Type="http://schemas.openxmlformats.org/officeDocument/2006/relationships/tags" Target="../tags/tag30.xml"/><Relationship Id="rId8" Type="http://schemas.openxmlformats.org/officeDocument/2006/relationships/tags" Target="../tags/tag29.xml"/><Relationship Id="rId7" Type="http://schemas.openxmlformats.org/officeDocument/2006/relationships/tags" Target="../tags/tag28.xml"/><Relationship Id="rId6" Type="http://schemas.openxmlformats.org/officeDocument/2006/relationships/tags" Target="../tags/tag27.xml"/><Relationship Id="rId5" Type="http://schemas.openxmlformats.org/officeDocument/2006/relationships/tags" Target="../tags/tag26.xml"/><Relationship Id="rId4" Type="http://schemas.openxmlformats.org/officeDocument/2006/relationships/tags" Target="../tags/tag25.xml"/><Relationship Id="rId3" Type="http://schemas.openxmlformats.org/officeDocument/2006/relationships/tags" Target="../tags/tag24.xml"/><Relationship Id="rId2" Type="http://schemas.openxmlformats.org/officeDocument/2006/relationships/tags" Target="../tags/tag23.xml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5" Type="http://schemas.openxmlformats.org/officeDocument/2006/relationships/tags" Target="../tags/tag34.xml"/><Relationship Id="rId4" Type="http://schemas.openxmlformats.org/officeDocument/2006/relationships/tags" Target="../tags/tag33.xml"/><Relationship Id="rId3" Type="http://schemas.openxmlformats.org/officeDocument/2006/relationships/tags" Target="../tags/tag32.xml"/><Relationship Id="rId2" Type="http://schemas.openxmlformats.org/officeDocument/2006/relationships/tags" Target="../tags/tag31.xml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5" Type="http://schemas.openxmlformats.org/officeDocument/2006/relationships/image" Target="../media/image3.png"/><Relationship Id="rId4" Type="http://schemas.openxmlformats.org/officeDocument/2006/relationships/tags" Target="../tags/tag37.xml"/><Relationship Id="rId3" Type="http://schemas.openxmlformats.org/officeDocument/2006/relationships/tags" Target="../tags/tag36.xml"/><Relationship Id="rId2" Type="http://schemas.openxmlformats.org/officeDocument/2006/relationships/tags" Target="../tags/tag35.xml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7" Type="http://schemas.openxmlformats.org/officeDocument/2006/relationships/tags" Target="../tags/tag43.xml"/><Relationship Id="rId6" Type="http://schemas.openxmlformats.org/officeDocument/2006/relationships/tags" Target="../tags/tag42.xml"/><Relationship Id="rId5" Type="http://schemas.openxmlformats.org/officeDocument/2006/relationships/tags" Target="../tags/tag41.xml"/><Relationship Id="rId4" Type="http://schemas.openxmlformats.org/officeDocument/2006/relationships/tags" Target="../tags/tag40.xml"/><Relationship Id="rId3" Type="http://schemas.openxmlformats.org/officeDocument/2006/relationships/tags" Target="../tags/tag39.xml"/><Relationship Id="rId2" Type="http://schemas.openxmlformats.org/officeDocument/2006/relationships/tags" Target="../tags/tag38.xml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6" Type="http://schemas.openxmlformats.org/officeDocument/2006/relationships/tags" Target="../tags/tag48.xml"/><Relationship Id="rId5" Type="http://schemas.openxmlformats.org/officeDocument/2006/relationships/tags" Target="../tags/tag47.xml"/><Relationship Id="rId4" Type="http://schemas.openxmlformats.org/officeDocument/2006/relationships/tags" Target="../tags/tag46.xml"/><Relationship Id="rId3" Type="http://schemas.openxmlformats.org/officeDocument/2006/relationships/tags" Target="../tags/tag45.xml"/><Relationship Id="rId2" Type="http://schemas.openxmlformats.org/officeDocument/2006/relationships/tags" Target="../tags/tag44.xml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5" Type="http://schemas.openxmlformats.org/officeDocument/2006/relationships/tags" Target="../tags/tag52.xml"/><Relationship Id="rId4" Type="http://schemas.openxmlformats.org/officeDocument/2006/relationships/tags" Target="../tags/tag51.xml"/><Relationship Id="rId3" Type="http://schemas.openxmlformats.org/officeDocument/2006/relationships/tags" Target="../tags/tag50.xml"/><Relationship Id="rId2" Type="http://schemas.openxmlformats.org/officeDocument/2006/relationships/tags" Target="../tags/tag49.xml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5" Type="http://schemas.openxmlformats.org/officeDocument/2006/relationships/tags" Target="../tags/tag56.xml"/><Relationship Id="rId4" Type="http://schemas.openxmlformats.org/officeDocument/2006/relationships/tags" Target="../tags/tag55.xml"/><Relationship Id="rId3" Type="http://schemas.openxmlformats.org/officeDocument/2006/relationships/tags" Target="../tags/tag54.xml"/><Relationship Id="rId2" Type="http://schemas.openxmlformats.org/officeDocument/2006/relationships/tags" Target="../tags/tag53.xml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"/>
            </p:custDataLst>
          </p:nvPr>
        </p:nvSpPr>
        <p:spPr>
          <a:xfrm>
            <a:off x="669882" y="2588281"/>
            <a:ext cx="10852237" cy="899167"/>
          </a:xfrm>
        </p:spPr>
        <p:txBody>
          <a:bodyPr lIns="101600" tIns="38100" rIns="25400" bIns="38100" anchor="t" anchorCtr="0">
            <a:noAutofit/>
          </a:bodyPr>
          <a:lstStyle>
            <a:lvl1pPr algn="ctr">
              <a:defRPr sz="5400" b="0" spc="6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3"/>
            </p:custDataLst>
          </p:nvPr>
        </p:nvSpPr>
        <p:spPr>
          <a:xfrm>
            <a:off x="669882" y="3566160"/>
            <a:ext cx="10852237" cy="950984"/>
          </a:xfrm>
        </p:spPr>
        <p:txBody>
          <a:bodyPr lIns="101600" tIns="38100" rIns="76200" bIns="38100">
            <a:no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400" u="none" strike="noStrike" kern="1200" cap="none" spc="200" normalizeH="0" baseline="0">
                <a:solidFill>
                  <a:schemeClr val="tx1"/>
                </a:solidFill>
                <a:uFillTx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单击此处编辑副标题</a:t>
            </a:r>
            <a:endParaRPr lang="zh-CN" altLang="en-US" dirty="0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  <p:pic>
        <p:nvPicPr>
          <p:cNvPr id="4" name="图片 3"/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58420" y="24130"/>
            <a:ext cx="3742690" cy="5496560"/>
          </a:xfrm>
          <a:prstGeom prst="rect">
            <a:avLst/>
          </a:prstGeom>
        </p:spPr>
      </p:pic>
    </p:spTree>
  </p:cSld>
  <p:clrMapOvr>
    <a:masterClrMapping/>
  </p:clrMapOvr>
  <p:hf sldNum="0" hdr="0" ftr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32000"/>
            <a:ext cx="10852237" cy="648000"/>
          </a:xfrm>
        </p:spPr>
        <p:txBody>
          <a:bodyPr vert="horz" lIns="101600" tIns="38100" rIns="76200" bIns="3810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8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 dirty="0">
                <a:sym typeface="+mn-ea"/>
              </a:rPr>
              <a:t>单击此处编辑母版标题样式</a:t>
            </a:r>
            <a:endParaRPr dirty="0"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69882" y="1296000"/>
            <a:ext cx="10852237" cy="5041355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  <a:endParaRPr dirty="0">
              <a:sym typeface="+mn-ea"/>
            </a:endParaRPr>
          </a:p>
          <a:p>
            <a:pPr lvl="1"/>
            <a:r>
              <a:rPr dirty="0">
                <a:sym typeface="+mn-ea"/>
              </a:rPr>
              <a:t>第二级</a:t>
            </a:r>
            <a:endParaRPr dirty="0">
              <a:sym typeface="+mn-ea"/>
            </a:endParaRPr>
          </a:p>
          <a:p>
            <a:pPr lvl="2"/>
            <a:r>
              <a:rPr dirty="0">
                <a:sym typeface="+mn-ea"/>
              </a:rPr>
              <a:t>第三级</a:t>
            </a:r>
            <a:endParaRPr dirty="0">
              <a:sym typeface="+mn-ea"/>
            </a:endParaRPr>
          </a:p>
          <a:p>
            <a:pPr lvl="3"/>
            <a:r>
              <a:rPr dirty="0">
                <a:sym typeface="+mn-ea"/>
              </a:rPr>
              <a:t>第四级</a:t>
            </a:r>
            <a:endParaRPr dirty="0">
              <a:sym typeface="+mn-ea"/>
            </a:endParaRPr>
          </a:p>
          <a:p>
            <a:pPr lvl="4"/>
            <a:r>
              <a:rPr dirty="0">
                <a:sym typeface="+mn-ea"/>
              </a:rPr>
              <a:t>第五级</a:t>
            </a:r>
            <a:endParaRPr dirty="0"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14605" y="6337300"/>
            <a:ext cx="878840" cy="302260"/>
          </a:xfrm>
        </p:spPr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pic>
        <p:nvPicPr>
          <p:cNvPr id="5123" name="图片 6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0645140" y="10160"/>
            <a:ext cx="1524635" cy="246126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hf sldNum="0" hdr="0" ftr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930" y="3808730"/>
            <a:ext cx="10852237" cy="624845"/>
          </a:xfrm>
        </p:spPr>
        <p:txBody>
          <a:bodyPr lIns="101600" tIns="38100" rIns="63500" bIns="38100" anchor="t" anchorCtr="0">
            <a:noAutofit/>
          </a:bodyPr>
          <a:lstStyle>
            <a:lvl1pPr>
              <a:defRPr sz="3600" b="0" u="none" strike="noStrike" kern="1200" cap="none" spc="300" normalizeH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FillTx/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669925" y="4511675"/>
            <a:ext cx="10852237" cy="1077985"/>
          </a:xfrm>
        </p:spPr>
        <p:txBody>
          <a:bodyPr lIns="101600" tIns="38100" rIns="76200" bIns="38100">
            <a:noAutofit/>
          </a:bodyPr>
          <a:lstStyle>
            <a:lvl1pPr marL="0" indent="0" eaLnBrk="1" fontAlgn="auto" latinLnBrk="0" hangingPunct="1"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sldNum="0" hdr="0" ftr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32000"/>
            <a:ext cx="10852237" cy="648000"/>
          </a:xfrm>
        </p:spPr>
        <p:txBody>
          <a:bodyPr vert="horz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8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 dirty="0">
                <a:sym typeface="+mn-ea"/>
              </a:rPr>
              <a:t>单击此处编辑母版标题样式</a:t>
            </a:r>
            <a:endParaRPr dirty="0"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69930" y="1296000"/>
            <a:ext cx="5283242" cy="5040000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  <a:endParaRPr dirty="0">
              <a:sym typeface="+mn-ea"/>
            </a:endParaRPr>
          </a:p>
          <a:p>
            <a:pPr lvl="1"/>
            <a:r>
              <a:rPr dirty="0">
                <a:sym typeface="+mn-ea"/>
              </a:rPr>
              <a:t>第二级</a:t>
            </a:r>
            <a:endParaRPr dirty="0">
              <a:sym typeface="+mn-ea"/>
            </a:endParaRPr>
          </a:p>
          <a:p>
            <a:pPr lvl="2"/>
            <a:r>
              <a:rPr dirty="0">
                <a:sym typeface="+mn-ea"/>
              </a:rPr>
              <a:t>第三级</a:t>
            </a:r>
            <a:endParaRPr dirty="0">
              <a:sym typeface="+mn-ea"/>
            </a:endParaRPr>
          </a:p>
          <a:p>
            <a:pPr lvl="3"/>
            <a:r>
              <a:rPr dirty="0">
                <a:sym typeface="+mn-ea"/>
              </a:rPr>
              <a:t>第四级</a:t>
            </a:r>
            <a:endParaRPr dirty="0">
              <a:sym typeface="+mn-ea"/>
            </a:endParaRPr>
          </a:p>
          <a:p>
            <a:pPr lvl="4"/>
            <a:r>
              <a:rPr dirty="0">
                <a:sym typeface="+mn-ea"/>
              </a:rPr>
              <a:t>第五级</a:t>
            </a:r>
            <a:endParaRPr dirty="0"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238877" y="1296000"/>
            <a:ext cx="5283242" cy="5040000"/>
          </a:xfrm>
        </p:spPr>
        <p:txBody>
          <a:bodyPr>
            <a:noAutofit/>
          </a:bodyPr>
          <a:lstStyle>
            <a:lvl1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sldNum="0" hdr="0" ftr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32000"/>
            <a:ext cx="10852237" cy="648000"/>
          </a:xfrm>
        </p:spPr>
        <p:txBody>
          <a:bodyPr vert="horz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8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 dirty="0">
                <a:sym typeface="+mn-ea"/>
              </a:rPr>
              <a:t>单击此处编辑母版标题样式</a:t>
            </a:r>
            <a:endParaRPr dirty="0"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69930" y="1296000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ts val="0"/>
              </a:spcAft>
              <a:buNone/>
              <a:defRPr sz="2000" b="1" u="none" strike="noStrike" kern="1200" cap="none" spc="200" normalizeH="0" baseline="0">
                <a:solidFill>
                  <a:schemeClr val="tx1"/>
                </a:solidFill>
                <a:uFillTx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69925" y="1789043"/>
            <a:ext cx="5283200" cy="4552234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  <a:endParaRPr dirty="0">
              <a:sym typeface="+mn-ea"/>
            </a:endParaRPr>
          </a:p>
          <a:p>
            <a:pPr lvl="1"/>
            <a:r>
              <a:rPr dirty="0">
                <a:sym typeface="+mn-ea"/>
              </a:rPr>
              <a:t>第二级</a:t>
            </a:r>
            <a:endParaRPr dirty="0">
              <a:sym typeface="+mn-ea"/>
            </a:endParaRPr>
          </a:p>
          <a:p>
            <a:pPr lvl="2"/>
            <a:r>
              <a:rPr dirty="0">
                <a:sym typeface="+mn-ea"/>
              </a:rPr>
              <a:t>第三级</a:t>
            </a:r>
            <a:endParaRPr dirty="0">
              <a:sym typeface="+mn-ea"/>
            </a:endParaRPr>
          </a:p>
          <a:p>
            <a:pPr lvl="3"/>
            <a:r>
              <a:rPr dirty="0">
                <a:sym typeface="+mn-ea"/>
              </a:rPr>
              <a:t>第四级</a:t>
            </a:r>
            <a:endParaRPr dirty="0">
              <a:sym typeface="+mn-ea"/>
            </a:endParaRPr>
          </a:p>
          <a:p>
            <a:pPr lvl="4"/>
            <a:r>
              <a:rPr dirty="0">
                <a:sym typeface="+mn-ea"/>
              </a:rPr>
              <a:t>第五级</a:t>
            </a:r>
            <a:endParaRPr dirty="0"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1296000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kumimoji="0" lang="zh-CN" altLang="en-US" sz="20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789043"/>
            <a:ext cx="5283242" cy="4552234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  <a:endParaRPr dirty="0">
              <a:sym typeface="+mn-ea"/>
            </a:endParaRPr>
          </a:p>
          <a:p>
            <a:pPr lvl="1"/>
            <a:r>
              <a:rPr dirty="0">
                <a:sym typeface="+mn-ea"/>
              </a:rPr>
              <a:t>第二级</a:t>
            </a:r>
            <a:endParaRPr dirty="0">
              <a:sym typeface="+mn-ea"/>
            </a:endParaRPr>
          </a:p>
          <a:p>
            <a:pPr lvl="2"/>
            <a:r>
              <a:rPr dirty="0">
                <a:sym typeface="+mn-ea"/>
              </a:rPr>
              <a:t>第三级</a:t>
            </a:r>
            <a:endParaRPr dirty="0">
              <a:sym typeface="+mn-ea"/>
            </a:endParaRPr>
          </a:p>
          <a:p>
            <a:pPr lvl="3"/>
            <a:r>
              <a:rPr dirty="0">
                <a:sym typeface="+mn-ea"/>
              </a:rPr>
              <a:t>第四级</a:t>
            </a:r>
            <a:endParaRPr dirty="0">
              <a:sym typeface="+mn-ea"/>
            </a:endParaRPr>
          </a:p>
          <a:p>
            <a:pPr lvl="4"/>
            <a:r>
              <a:rPr dirty="0">
                <a:sym typeface="+mn-ea"/>
              </a:rPr>
              <a:t>第五级</a:t>
            </a:r>
            <a:endParaRPr dirty="0"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sldNum="0" hdr="0" ftr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vert="horz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8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sldNum="0" hdr="0" ftr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pic>
        <p:nvPicPr>
          <p:cNvPr id="5" name="图片 4"/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10669905" y="27940"/>
            <a:ext cx="1468755" cy="2371090"/>
          </a:xfrm>
          <a:prstGeom prst="rect">
            <a:avLst/>
          </a:prstGeom>
        </p:spPr>
      </p:pic>
    </p:spTree>
  </p:cSld>
  <p:clrMapOvr>
    <a:masterClrMapping/>
  </p:clrMapOvr>
  <p:hf sldNum="0" hdr="0" ftr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69930" y="1296000"/>
            <a:ext cx="5283242" cy="5040000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None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 dirty="0"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6238925" y="1296000"/>
            <a:ext cx="5283242" cy="5040000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EFD9D74-47D9-4702-A33C-335B63B48DBF}" type="datetime12">
              <a:rPr lang="en-US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hf sldNum="0" hdr="0" ftr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None/>
              <a:defRPr kumimoji="0" lang="zh-CN" altLang="en-US" sz="24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sldNum="0" hdr="0" ftr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69930" y="952508"/>
            <a:ext cx="10852237" cy="5040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  <p:hf sldNum="0" hdr="0" ft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669882" y="2588281"/>
            <a:ext cx="10852237" cy="899167"/>
          </a:xfrm>
        </p:spPr>
        <p:txBody>
          <a:bodyPr vert="horz" lIns="101600" tIns="38100" rIns="25400" bIns="38100" rtlCol="0" anchor="t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5400" b="0" i="0" u="none" strike="noStrike" kern="1200" cap="none" spc="600" normalizeH="0" baseline="0" noProof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</p:spTree>
  </p:cSld>
  <p:clrMapOvr>
    <a:masterClrMapping/>
  </p:clrMapOvr>
  <p:hf sldNum="0" hdr="0" ft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 userDrawn="1"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14524" t="7588" r="2185" b="6189"/>
          <a:stretch>
            <a:fillRect/>
          </a:stretch>
        </p:blipFill>
        <p:spPr>
          <a:xfrm>
            <a:off x="0" y="5820229"/>
            <a:ext cx="1247834" cy="1037771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 userDrawn="1"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3090" r="37330" b="4409"/>
          <a:stretch>
            <a:fillRect/>
          </a:stretch>
        </p:blipFill>
        <p:spPr>
          <a:xfrm>
            <a:off x="10442106" y="5305822"/>
            <a:ext cx="1749894" cy="1552177"/>
          </a:xfrm>
          <a:prstGeom prst="rect">
            <a:avLst/>
          </a:prstGeom>
        </p:spPr>
      </p:pic>
      <p:grpSp>
        <p:nvGrpSpPr>
          <p:cNvPr id="22" name="组合 21"/>
          <p:cNvGrpSpPr/>
          <p:nvPr/>
        </p:nvGrpSpPr>
        <p:grpSpPr>
          <a:xfrm>
            <a:off x="2629372" y="730185"/>
            <a:ext cx="1143772" cy="435035"/>
            <a:chOff x="4829105" y="817220"/>
            <a:chExt cx="1143772" cy="435035"/>
          </a:xfrm>
        </p:grpSpPr>
        <p:sp>
          <p:nvSpPr>
            <p:cNvPr id="26" name="Freeform 32"/>
            <p:cNvSpPr/>
            <p:nvPr/>
          </p:nvSpPr>
          <p:spPr bwMode="auto">
            <a:xfrm rot="20700000">
              <a:off x="4829105" y="817220"/>
              <a:ext cx="764541" cy="435035"/>
            </a:xfrm>
            <a:custGeom>
              <a:avLst/>
              <a:gdLst>
                <a:gd name="T0" fmla="*/ 0 w 149"/>
                <a:gd name="T1" fmla="*/ 12 h 82"/>
                <a:gd name="T2" fmla="*/ 48 w 149"/>
                <a:gd name="T3" fmla="*/ 37 h 82"/>
                <a:gd name="T4" fmla="*/ 71 w 149"/>
                <a:gd name="T5" fmla="*/ 18 h 82"/>
                <a:gd name="T6" fmla="*/ 103 w 149"/>
                <a:gd name="T7" fmla="*/ 45 h 82"/>
                <a:gd name="T8" fmla="*/ 114 w 149"/>
                <a:gd name="T9" fmla="*/ 65 h 82"/>
                <a:gd name="T10" fmla="*/ 149 w 149"/>
                <a:gd name="T11" fmla="*/ 70 h 82"/>
                <a:gd name="T12" fmla="*/ 110 w 149"/>
                <a:gd name="T13" fmla="*/ 68 h 82"/>
                <a:gd name="T14" fmla="*/ 100 w 149"/>
                <a:gd name="T15" fmla="*/ 55 h 82"/>
                <a:gd name="T16" fmla="*/ 75 w 149"/>
                <a:gd name="T17" fmla="*/ 25 h 82"/>
                <a:gd name="T18" fmla="*/ 54 w 149"/>
                <a:gd name="T19" fmla="*/ 35 h 82"/>
                <a:gd name="T20" fmla="*/ 61 w 149"/>
                <a:gd name="T21" fmla="*/ 52 h 82"/>
                <a:gd name="T22" fmla="*/ 74 w 149"/>
                <a:gd name="T23" fmla="*/ 49 h 82"/>
                <a:gd name="T24" fmla="*/ 73 w 149"/>
                <a:gd name="T25" fmla="*/ 43 h 82"/>
                <a:gd name="T26" fmla="*/ 65 w 149"/>
                <a:gd name="T27" fmla="*/ 46 h 82"/>
                <a:gd name="T28" fmla="*/ 70 w 149"/>
                <a:gd name="T29" fmla="*/ 36 h 82"/>
                <a:gd name="T30" fmla="*/ 81 w 149"/>
                <a:gd name="T31" fmla="*/ 48 h 82"/>
                <a:gd name="T32" fmla="*/ 67 w 149"/>
                <a:gd name="T33" fmla="*/ 59 h 82"/>
                <a:gd name="T34" fmla="*/ 48 w 149"/>
                <a:gd name="T35" fmla="*/ 46 h 82"/>
                <a:gd name="T36" fmla="*/ 0 w 149"/>
                <a:gd name="T37" fmla="*/ 1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49" h="82">
                  <a:moveTo>
                    <a:pt x="0" y="12"/>
                  </a:moveTo>
                  <a:cubicBezTo>
                    <a:pt x="0" y="12"/>
                    <a:pt x="36" y="0"/>
                    <a:pt x="48" y="37"/>
                  </a:cubicBezTo>
                  <a:cubicBezTo>
                    <a:pt x="48" y="37"/>
                    <a:pt x="47" y="15"/>
                    <a:pt x="71" y="18"/>
                  </a:cubicBezTo>
                  <a:cubicBezTo>
                    <a:pt x="92" y="20"/>
                    <a:pt x="103" y="45"/>
                    <a:pt x="103" y="45"/>
                  </a:cubicBezTo>
                  <a:cubicBezTo>
                    <a:pt x="103" y="45"/>
                    <a:pt x="109" y="59"/>
                    <a:pt x="114" y="65"/>
                  </a:cubicBezTo>
                  <a:cubicBezTo>
                    <a:pt x="116" y="67"/>
                    <a:pt x="123" y="75"/>
                    <a:pt x="149" y="70"/>
                  </a:cubicBezTo>
                  <a:cubicBezTo>
                    <a:pt x="149" y="70"/>
                    <a:pt x="125" y="82"/>
                    <a:pt x="110" y="68"/>
                  </a:cubicBezTo>
                  <a:cubicBezTo>
                    <a:pt x="110" y="68"/>
                    <a:pt x="103" y="60"/>
                    <a:pt x="100" y="55"/>
                  </a:cubicBezTo>
                  <a:cubicBezTo>
                    <a:pt x="98" y="51"/>
                    <a:pt x="92" y="31"/>
                    <a:pt x="75" y="25"/>
                  </a:cubicBezTo>
                  <a:cubicBezTo>
                    <a:pt x="65" y="22"/>
                    <a:pt x="56" y="25"/>
                    <a:pt x="54" y="35"/>
                  </a:cubicBezTo>
                  <a:cubicBezTo>
                    <a:pt x="51" y="45"/>
                    <a:pt x="61" y="52"/>
                    <a:pt x="61" y="52"/>
                  </a:cubicBezTo>
                  <a:cubicBezTo>
                    <a:pt x="61" y="52"/>
                    <a:pt x="71" y="56"/>
                    <a:pt x="74" y="49"/>
                  </a:cubicBezTo>
                  <a:cubicBezTo>
                    <a:pt x="74" y="49"/>
                    <a:pt x="76" y="44"/>
                    <a:pt x="73" y="43"/>
                  </a:cubicBezTo>
                  <a:cubicBezTo>
                    <a:pt x="73" y="43"/>
                    <a:pt x="70" y="49"/>
                    <a:pt x="65" y="46"/>
                  </a:cubicBezTo>
                  <a:cubicBezTo>
                    <a:pt x="61" y="43"/>
                    <a:pt x="65" y="36"/>
                    <a:pt x="70" y="36"/>
                  </a:cubicBezTo>
                  <a:cubicBezTo>
                    <a:pt x="76" y="36"/>
                    <a:pt x="82" y="39"/>
                    <a:pt x="81" y="48"/>
                  </a:cubicBezTo>
                  <a:cubicBezTo>
                    <a:pt x="79" y="57"/>
                    <a:pt x="73" y="60"/>
                    <a:pt x="67" y="59"/>
                  </a:cubicBezTo>
                  <a:cubicBezTo>
                    <a:pt x="56" y="58"/>
                    <a:pt x="53" y="54"/>
                    <a:pt x="48" y="46"/>
                  </a:cubicBezTo>
                  <a:cubicBezTo>
                    <a:pt x="38" y="27"/>
                    <a:pt x="34" y="12"/>
                    <a:pt x="0" y="12"/>
                  </a:cubicBezTo>
                  <a:close/>
                </a:path>
              </a:pathLst>
            </a:custGeom>
            <a:solidFill>
              <a:srgbClr val="004DA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7" name="Freeform 33"/>
            <p:cNvSpPr/>
            <p:nvPr/>
          </p:nvSpPr>
          <p:spPr bwMode="auto">
            <a:xfrm rot="20700000">
              <a:off x="5460312" y="989131"/>
              <a:ext cx="512565" cy="159369"/>
            </a:xfrm>
            <a:custGeom>
              <a:avLst/>
              <a:gdLst>
                <a:gd name="T0" fmla="*/ 0 w 100"/>
                <a:gd name="T1" fmla="*/ 18 h 30"/>
                <a:gd name="T2" fmla="*/ 39 w 100"/>
                <a:gd name="T3" fmla="*/ 13 h 30"/>
                <a:gd name="T4" fmla="*/ 49 w 100"/>
                <a:gd name="T5" fmla="*/ 27 h 30"/>
                <a:gd name="T6" fmla="*/ 71 w 100"/>
                <a:gd name="T7" fmla="*/ 17 h 30"/>
                <a:gd name="T8" fmla="*/ 80 w 100"/>
                <a:gd name="T9" fmla="*/ 8 h 30"/>
                <a:gd name="T10" fmla="*/ 100 w 100"/>
                <a:gd name="T11" fmla="*/ 10 h 30"/>
                <a:gd name="T12" fmla="*/ 78 w 100"/>
                <a:gd name="T13" fmla="*/ 5 h 30"/>
                <a:gd name="T14" fmla="*/ 71 w 100"/>
                <a:gd name="T15" fmla="*/ 11 h 30"/>
                <a:gd name="T16" fmla="*/ 52 w 100"/>
                <a:gd name="T17" fmla="*/ 24 h 30"/>
                <a:gd name="T18" fmla="*/ 42 w 100"/>
                <a:gd name="T19" fmla="*/ 15 h 30"/>
                <a:gd name="T20" fmla="*/ 49 w 100"/>
                <a:gd name="T21" fmla="*/ 7 h 30"/>
                <a:gd name="T22" fmla="*/ 56 w 100"/>
                <a:gd name="T23" fmla="*/ 10 h 30"/>
                <a:gd name="T24" fmla="*/ 54 w 100"/>
                <a:gd name="T25" fmla="*/ 13 h 30"/>
                <a:gd name="T26" fmla="*/ 50 w 100"/>
                <a:gd name="T27" fmla="*/ 11 h 30"/>
                <a:gd name="T28" fmla="*/ 51 w 100"/>
                <a:gd name="T29" fmla="*/ 17 h 30"/>
                <a:gd name="T30" fmla="*/ 59 w 100"/>
                <a:gd name="T31" fmla="*/ 12 h 30"/>
                <a:gd name="T32" fmla="*/ 54 w 100"/>
                <a:gd name="T33" fmla="*/ 4 h 30"/>
                <a:gd name="T34" fmla="*/ 41 w 100"/>
                <a:gd name="T35" fmla="*/ 8 h 30"/>
                <a:gd name="T36" fmla="*/ 0 w 100"/>
                <a:gd name="T37" fmla="*/ 18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00" h="30">
                  <a:moveTo>
                    <a:pt x="0" y="18"/>
                  </a:moveTo>
                  <a:cubicBezTo>
                    <a:pt x="0" y="18"/>
                    <a:pt x="21" y="30"/>
                    <a:pt x="39" y="13"/>
                  </a:cubicBezTo>
                  <a:cubicBezTo>
                    <a:pt x="39" y="13"/>
                    <a:pt x="36" y="25"/>
                    <a:pt x="49" y="27"/>
                  </a:cubicBezTo>
                  <a:cubicBezTo>
                    <a:pt x="62" y="29"/>
                    <a:pt x="71" y="17"/>
                    <a:pt x="71" y="17"/>
                  </a:cubicBezTo>
                  <a:cubicBezTo>
                    <a:pt x="71" y="17"/>
                    <a:pt x="76" y="10"/>
                    <a:pt x="80" y="8"/>
                  </a:cubicBezTo>
                  <a:cubicBezTo>
                    <a:pt x="81" y="7"/>
                    <a:pt x="86" y="3"/>
                    <a:pt x="100" y="10"/>
                  </a:cubicBezTo>
                  <a:cubicBezTo>
                    <a:pt x="100" y="10"/>
                    <a:pt x="89" y="0"/>
                    <a:pt x="78" y="5"/>
                  </a:cubicBezTo>
                  <a:cubicBezTo>
                    <a:pt x="78" y="5"/>
                    <a:pt x="73" y="8"/>
                    <a:pt x="71" y="11"/>
                  </a:cubicBezTo>
                  <a:cubicBezTo>
                    <a:pt x="69" y="13"/>
                    <a:pt x="63" y="23"/>
                    <a:pt x="52" y="24"/>
                  </a:cubicBezTo>
                  <a:cubicBezTo>
                    <a:pt x="47" y="24"/>
                    <a:pt x="42" y="21"/>
                    <a:pt x="42" y="15"/>
                  </a:cubicBezTo>
                  <a:cubicBezTo>
                    <a:pt x="42" y="9"/>
                    <a:pt x="49" y="7"/>
                    <a:pt x="49" y="7"/>
                  </a:cubicBezTo>
                  <a:cubicBezTo>
                    <a:pt x="49" y="7"/>
                    <a:pt x="55" y="6"/>
                    <a:pt x="56" y="10"/>
                  </a:cubicBezTo>
                  <a:cubicBezTo>
                    <a:pt x="56" y="10"/>
                    <a:pt x="56" y="13"/>
                    <a:pt x="54" y="13"/>
                  </a:cubicBezTo>
                  <a:cubicBezTo>
                    <a:pt x="54" y="13"/>
                    <a:pt x="53" y="9"/>
                    <a:pt x="50" y="11"/>
                  </a:cubicBezTo>
                  <a:cubicBezTo>
                    <a:pt x="48" y="12"/>
                    <a:pt x="48" y="16"/>
                    <a:pt x="51" y="17"/>
                  </a:cubicBezTo>
                  <a:cubicBezTo>
                    <a:pt x="54" y="18"/>
                    <a:pt x="58" y="17"/>
                    <a:pt x="59" y="12"/>
                  </a:cubicBezTo>
                  <a:cubicBezTo>
                    <a:pt x="60" y="7"/>
                    <a:pt x="56" y="4"/>
                    <a:pt x="54" y="4"/>
                  </a:cubicBezTo>
                  <a:cubicBezTo>
                    <a:pt x="47" y="3"/>
                    <a:pt x="45" y="4"/>
                    <a:pt x="41" y="8"/>
                  </a:cubicBezTo>
                  <a:cubicBezTo>
                    <a:pt x="33" y="16"/>
                    <a:pt x="19" y="24"/>
                    <a:pt x="0" y="18"/>
                  </a:cubicBezTo>
                  <a:close/>
                </a:path>
              </a:pathLst>
            </a:custGeom>
            <a:solidFill>
              <a:srgbClr val="004DA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  <p:grpSp>
        <p:nvGrpSpPr>
          <p:cNvPr id="23" name="组合 22"/>
          <p:cNvGrpSpPr/>
          <p:nvPr/>
        </p:nvGrpSpPr>
        <p:grpSpPr>
          <a:xfrm>
            <a:off x="8421047" y="730185"/>
            <a:ext cx="1141581" cy="435035"/>
            <a:chOff x="6221314" y="817220"/>
            <a:chExt cx="1141581" cy="435035"/>
          </a:xfrm>
        </p:grpSpPr>
        <p:sp>
          <p:nvSpPr>
            <p:cNvPr id="24" name="Freeform 34"/>
            <p:cNvSpPr/>
            <p:nvPr/>
          </p:nvSpPr>
          <p:spPr bwMode="auto">
            <a:xfrm rot="900000">
              <a:off x="6600508" y="817220"/>
              <a:ext cx="762387" cy="435035"/>
            </a:xfrm>
            <a:custGeom>
              <a:avLst/>
              <a:gdLst>
                <a:gd name="T0" fmla="*/ 149 w 149"/>
                <a:gd name="T1" fmla="*/ 12 h 82"/>
                <a:gd name="T2" fmla="*/ 101 w 149"/>
                <a:gd name="T3" fmla="*/ 37 h 82"/>
                <a:gd name="T4" fmla="*/ 78 w 149"/>
                <a:gd name="T5" fmla="*/ 18 h 82"/>
                <a:gd name="T6" fmla="*/ 46 w 149"/>
                <a:gd name="T7" fmla="*/ 45 h 82"/>
                <a:gd name="T8" fmla="*/ 35 w 149"/>
                <a:gd name="T9" fmla="*/ 65 h 82"/>
                <a:gd name="T10" fmla="*/ 0 w 149"/>
                <a:gd name="T11" fmla="*/ 70 h 82"/>
                <a:gd name="T12" fmla="*/ 39 w 149"/>
                <a:gd name="T13" fmla="*/ 68 h 82"/>
                <a:gd name="T14" fmla="*/ 48 w 149"/>
                <a:gd name="T15" fmla="*/ 55 h 82"/>
                <a:gd name="T16" fmla="*/ 74 w 149"/>
                <a:gd name="T17" fmla="*/ 25 h 82"/>
                <a:gd name="T18" fmla="*/ 95 w 149"/>
                <a:gd name="T19" fmla="*/ 35 h 82"/>
                <a:gd name="T20" fmla="*/ 88 w 149"/>
                <a:gd name="T21" fmla="*/ 52 h 82"/>
                <a:gd name="T22" fmla="*/ 75 w 149"/>
                <a:gd name="T23" fmla="*/ 49 h 82"/>
                <a:gd name="T24" fmla="*/ 76 w 149"/>
                <a:gd name="T25" fmla="*/ 43 h 82"/>
                <a:gd name="T26" fmla="*/ 83 w 149"/>
                <a:gd name="T27" fmla="*/ 46 h 82"/>
                <a:gd name="T28" fmla="*/ 79 w 149"/>
                <a:gd name="T29" fmla="*/ 36 h 82"/>
                <a:gd name="T30" fmla="*/ 68 w 149"/>
                <a:gd name="T31" fmla="*/ 48 h 82"/>
                <a:gd name="T32" fmla="*/ 81 w 149"/>
                <a:gd name="T33" fmla="*/ 59 h 82"/>
                <a:gd name="T34" fmla="*/ 101 w 149"/>
                <a:gd name="T35" fmla="*/ 46 h 82"/>
                <a:gd name="T36" fmla="*/ 149 w 149"/>
                <a:gd name="T37" fmla="*/ 1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49" h="82">
                  <a:moveTo>
                    <a:pt x="149" y="12"/>
                  </a:moveTo>
                  <a:cubicBezTo>
                    <a:pt x="149" y="12"/>
                    <a:pt x="113" y="0"/>
                    <a:pt x="101" y="37"/>
                  </a:cubicBezTo>
                  <a:cubicBezTo>
                    <a:pt x="101" y="37"/>
                    <a:pt x="102" y="15"/>
                    <a:pt x="78" y="18"/>
                  </a:cubicBezTo>
                  <a:cubicBezTo>
                    <a:pt x="56" y="20"/>
                    <a:pt x="46" y="45"/>
                    <a:pt x="46" y="45"/>
                  </a:cubicBezTo>
                  <a:cubicBezTo>
                    <a:pt x="46" y="45"/>
                    <a:pt x="40" y="59"/>
                    <a:pt x="35" y="65"/>
                  </a:cubicBezTo>
                  <a:cubicBezTo>
                    <a:pt x="33" y="67"/>
                    <a:pt x="26" y="75"/>
                    <a:pt x="0" y="70"/>
                  </a:cubicBezTo>
                  <a:cubicBezTo>
                    <a:pt x="0" y="70"/>
                    <a:pt x="24" y="82"/>
                    <a:pt x="39" y="68"/>
                  </a:cubicBezTo>
                  <a:cubicBezTo>
                    <a:pt x="39" y="68"/>
                    <a:pt x="46" y="60"/>
                    <a:pt x="48" y="55"/>
                  </a:cubicBezTo>
                  <a:cubicBezTo>
                    <a:pt x="51" y="51"/>
                    <a:pt x="57" y="31"/>
                    <a:pt x="74" y="25"/>
                  </a:cubicBezTo>
                  <a:cubicBezTo>
                    <a:pt x="83" y="22"/>
                    <a:pt x="92" y="25"/>
                    <a:pt x="95" y="35"/>
                  </a:cubicBezTo>
                  <a:cubicBezTo>
                    <a:pt x="98" y="45"/>
                    <a:pt x="88" y="52"/>
                    <a:pt x="88" y="52"/>
                  </a:cubicBezTo>
                  <a:cubicBezTo>
                    <a:pt x="88" y="52"/>
                    <a:pt x="78" y="56"/>
                    <a:pt x="75" y="49"/>
                  </a:cubicBezTo>
                  <a:cubicBezTo>
                    <a:pt x="75" y="49"/>
                    <a:pt x="73" y="44"/>
                    <a:pt x="76" y="43"/>
                  </a:cubicBezTo>
                  <a:cubicBezTo>
                    <a:pt x="76" y="43"/>
                    <a:pt x="79" y="49"/>
                    <a:pt x="83" y="46"/>
                  </a:cubicBezTo>
                  <a:cubicBezTo>
                    <a:pt x="88" y="43"/>
                    <a:pt x="84" y="36"/>
                    <a:pt x="79" y="36"/>
                  </a:cubicBezTo>
                  <a:cubicBezTo>
                    <a:pt x="73" y="36"/>
                    <a:pt x="67" y="39"/>
                    <a:pt x="68" y="48"/>
                  </a:cubicBezTo>
                  <a:cubicBezTo>
                    <a:pt x="69" y="57"/>
                    <a:pt x="76" y="60"/>
                    <a:pt x="81" y="59"/>
                  </a:cubicBezTo>
                  <a:cubicBezTo>
                    <a:pt x="92" y="58"/>
                    <a:pt x="96" y="54"/>
                    <a:pt x="101" y="46"/>
                  </a:cubicBezTo>
                  <a:cubicBezTo>
                    <a:pt x="111" y="27"/>
                    <a:pt x="115" y="12"/>
                    <a:pt x="149" y="12"/>
                  </a:cubicBezTo>
                  <a:close/>
                </a:path>
              </a:pathLst>
            </a:custGeom>
            <a:solidFill>
              <a:srgbClr val="004DA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5" name="Freeform 35"/>
            <p:cNvSpPr/>
            <p:nvPr/>
          </p:nvSpPr>
          <p:spPr bwMode="auto">
            <a:xfrm rot="900000">
              <a:off x="6221314" y="988852"/>
              <a:ext cx="508258" cy="159369"/>
            </a:xfrm>
            <a:custGeom>
              <a:avLst/>
              <a:gdLst>
                <a:gd name="T0" fmla="*/ 99 w 99"/>
                <a:gd name="T1" fmla="*/ 18 h 30"/>
                <a:gd name="T2" fmla="*/ 61 w 99"/>
                <a:gd name="T3" fmla="*/ 13 h 30"/>
                <a:gd name="T4" fmla="*/ 51 w 99"/>
                <a:gd name="T5" fmla="*/ 27 h 30"/>
                <a:gd name="T6" fmla="*/ 29 w 99"/>
                <a:gd name="T7" fmla="*/ 17 h 30"/>
                <a:gd name="T8" fmla="*/ 20 w 99"/>
                <a:gd name="T9" fmla="*/ 8 h 30"/>
                <a:gd name="T10" fmla="*/ 0 w 99"/>
                <a:gd name="T11" fmla="*/ 10 h 30"/>
                <a:gd name="T12" fmla="*/ 22 w 99"/>
                <a:gd name="T13" fmla="*/ 5 h 30"/>
                <a:gd name="T14" fmla="*/ 29 w 99"/>
                <a:gd name="T15" fmla="*/ 11 h 30"/>
                <a:gd name="T16" fmla="*/ 47 w 99"/>
                <a:gd name="T17" fmla="*/ 24 h 30"/>
                <a:gd name="T18" fmla="*/ 58 w 99"/>
                <a:gd name="T19" fmla="*/ 15 h 30"/>
                <a:gd name="T20" fmla="*/ 51 w 99"/>
                <a:gd name="T21" fmla="*/ 7 h 30"/>
                <a:gd name="T22" fmla="*/ 44 w 99"/>
                <a:gd name="T23" fmla="*/ 10 h 30"/>
                <a:gd name="T24" fmla="*/ 46 w 99"/>
                <a:gd name="T25" fmla="*/ 13 h 30"/>
                <a:gd name="T26" fmla="*/ 50 w 99"/>
                <a:gd name="T27" fmla="*/ 11 h 30"/>
                <a:gd name="T28" fmla="*/ 49 w 99"/>
                <a:gd name="T29" fmla="*/ 17 h 30"/>
                <a:gd name="T30" fmla="*/ 41 w 99"/>
                <a:gd name="T31" fmla="*/ 12 h 30"/>
                <a:gd name="T32" fmla="*/ 47 w 99"/>
                <a:gd name="T33" fmla="*/ 4 h 30"/>
                <a:gd name="T34" fmla="*/ 59 w 99"/>
                <a:gd name="T35" fmla="*/ 8 h 30"/>
                <a:gd name="T36" fmla="*/ 99 w 99"/>
                <a:gd name="T37" fmla="*/ 18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99" h="30">
                  <a:moveTo>
                    <a:pt x="99" y="18"/>
                  </a:moveTo>
                  <a:cubicBezTo>
                    <a:pt x="99" y="18"/>
                    <a:pt x="79" y="30"/>
                    <a:pt x="61" y="13"/>
                  </a:cubicBezTo>
                  <a:cubicBezTo>
                    <a:pt x="61" y="13"/>
                    <a:pt x="64" y="25"/>
                    <a:pt x="51" y="27"/>
                  </a:cubicBezTo>
                  <a:cubicBezTo>
                    <a:pt x="39" y="29"/>
                    <a:pt x="29" y="17"/>
                    <a:pt x="29" y="17"/>
                  </a:cubicBezTo>
                  <a:cubicBezTo>
                    <a:pt x="29" y="17"/>
                    <a:pt x="24" y="10"/>
                    <a:pt x="20" y="8"/>
                  </a:cubicBezTo>
                  <a:cubicBezTo>
                    <a:pt x="19" y="7"/>
                    <a:pt x="14" y="3"/>
                    <a:pt x="0" y="10"/>
                  </a:cubicBezTo>
                  <a:cubicBezTo>
                    <a:pt x="0" y="10"/>
                    <a:pt x="11" y="0"/>
                    <a:pt x="22" y="5"/>
                  </a:cubicBezTo>
                  <a:cubicBezTo>
                    <a:pt x="22" y="5"/>
                    <a:pt x="26" y="8"/>
                    <a:pt x="29" y="11"/>
                  </a:cubicBezTo>
                  <a:cubicBezTo>
                    <a:pt x="31" y="13"/>
                    <a:pt x="37" y="23"/>
                    <a:pt x="47" y="24"/>
                  </a:cubicBezTo>
                  <a:cubicBezTo>
                    <a:pt x="53" y="24"/>
                    <a:pt x="58" y="21"/>
                    <a:pt x="58" y="15"/>
                  </a:cubicBezTo>
                  <a:cubicBezTo>
                    <a:pt x="58" y="9"/>
                    <a:pt x="51" y="7"/>
                    <a:pt x="51" y="7"/>
                  </a:cubicBezTo>
                  <a:cubicBezTo>
                    <a:pt x="51" y="7"/>
                    <a:pt x="45" y="6"/>
                    <a:pt x="44" y="10"/>
                  </a:cubicBezTo>
                  <a:cubicBezTo>
                    <a:pt x="44" y="10"/>
                    <a:pt x="44" y="13"/>
                    <a:pt x="46" y="13"/>
                  </a:cubicBezTo>
                  <a:cubicBezTo>
                    <a:pt x="46" y="13"/>
                    <a:pt x="47" y="9"/>
                    <a:pt x="50" y="11"/>
                  </a:cubicBezTo>
                  <a:cubicBezTo>
                    <a:pt x="52" y="12"/>
                    <a:pt x="51" y="16"/>
                    <a:pt x="49" y="17"/>
                  </a:cubicBezTo>
                  <a:cubicBezTo>
                    <a:pt x="45" y="18"/>
                    <a:pt x="42" y="17"/>
                    <a:pt x="41" y="12"/>
                  </a:cubicBezTo>
                  <a:cubicBezTo>
                    <a:pt x="40" y="7"/>
                    <a:pt x="44" y="4"/>
                    <a:pt x="47" y="4"/>
                  </a:cubicBezTo>
                  <a:cubicBezTo>
                    <a:pt x="52" y="3"/>
                    <a:pt x="55" y="4"/>
                    <a:pt x="59" y="8"/>
                  </a:cubicBezTo>
                  <a:cubicBezTo>
                    <a:pt x="67" y="16"/>
                    <a:pt x="81" y="24"/>
                    <a:pt x="99" y="18"/>
                  </a:cubicBezTo>
                  <a:close/>
                </a:path>
              </a:pathLst>
            </a:custGeom>
            <a:solidFill>
              <a:srgbClr val="004DA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  <p:grpSp>
        <p:nvGrpSpPr>
          <p:cNvPr id="29" name="组合 28"/>
          <p:cNvGrpSpPr/>
          <p:nvPr userDrawn="1"/>
        </p:nvGrpSpPr>
        <p:grpSpPr>
          <a:xfrm flipV="1">
            <a:off x="0" y="-1"/>
            <a:ext cx="1066799" cy="1296236"/>
            <a:chOff x="-2595563" y="3187"/>
            <a:chExt cx="2584265" cy="3140063"/>
          </a:xfrm>
        </p:grpSpPr>
        <p:sp>
          <p:nvSpPr>
            <p:cNvPr id="30" name="Freeform 130"/>
            <p:cNvSpPr>
              <a:spLocks noEditPoints="1"/>
            </p:cNvSpPr>
            <p:nvPr/>
          </p:nvSpPr>
          <p:spPr bwMode="auto">
            <a:xfrm>
              <a:off x="-2595563" y="1570038"/>
              <a:ext cx="701675" cy="739775"/>
            </a:xfrm>
            <a:custGeom>
              <a:avLst/>
              <a:gdLst>
                <a:gd name="T0" fmla="*/ 2 w 186"/>
                <a:gd name="T1" fmla="*/ 1 h 197"/>
                <a:gd name="T2" fmla="*/ 0 w 186"/>
                <a:gd name="T3" fmla="*/ 0 h 197"/>
                <a:gd name="T4" fmla="*/ 0 w 186"/>
                <a:gd name="T5" fmla="*/ 66 h 197"/>
                <a:gd name="T6" fmla="*/ 5 w 186"/>
                <a:gd name="T7" fmla="*/ 95 h 197"/>
                <a:gd name="T8" fmla="*/ 68 w 186"/>
                <a:gd name="T9" fmla="*/ 145 h 197"/>
                <a:gd name="T10" fmla="*/ 83 w 186"/>
                <a:gd name="T11" fmla="*/ 197 h 197"/>
                <a:gd name="T12" fmla="*/ 99 w 186"/>
                <a:gd name="T13" fmla="*/ 180 h 197"/>
                <a:gd name="T14" fmla="*/ 136 w 186"/>
                <a:gd name="T15" fmla="*/ 172 h 197"/>
                <a:gd name="T16" fmla="*/ 186 w 186"/>
                <a:gd name="T17" fmla="*/ 127 h 197"/>
                <a:gd name="T18" fmla="*/ 146 w 186"/>
                <a:gd name="T19" fmla="*/ 112 h 197"/>
                <a:gd name="T20" fmla="*/ 87 w 186"/>
                <a:gd name="T21" fmla="*/ 167 h 197"/>
                <a:gd name="T22" fmla="*/ 44 w 186"/>
                <a:gd name="T23" fmla="*/ 74 h 197"/>
                <a:gd name="T24" fmla="*/ 7 w 186"/>
                <a:gd name="T25" fmla="*/ 54 h 197"/>
                <a:gd name="T26" fmla="*/ 1 w 186"/>
                <a:gd name="T27" fmla="*/ 55 h 197"/>
                <a:gd name="T28" fmla="*/ 2 w 186"/>
                <a:gd name="T29" fmla="*/ 1 h 197"/>
                <a:gd name="T30" fmla="*/ 105 w 186"/>
                <a:gd name="T31" fmla="*/ 150 h 197"/>
                <a:gd name="T32" fmla="*/ 153 w 186"/>
                <a:gd name="T33" fmla="*/ 118 h 197"/>
                <a:gd name="T34" fmla="*/ 174 w 186"/>
                <a:gd name="T35" fmla="*/ 127 h 197"/>
                <a:gd name="T36" fmla="*/ 169 w 186"/>
                <a:gd name="T37" fmla="*/ 130 h 197"/>
                <a:gd name="T38" fmla="*/ 107 w 186"/>
                <a:gd name="T39" fmla="*/ 151 h 197"/>
                <a:gd name="T40" fmla="*/ 105 w 186"/>
                <a:gd name="T41" fmla="*/ 150 h 197"/>
                <a:gd name="T42" fmla="*/ 105 w 186"/>
                <a:gd name="T43" fmla="*/ 150 h 197"/>
                <a:gd name="T44" fmla="*/ 103 w 186"/>
                <a:gd name="T45" fmla="*/ 164 h 197"/>
                <a:gd name="T46" fmla="*/ 125 w 186"/>
                <a:gd name="T47" fmla="*/ 149 h 197"/>
                <a:gd name="T48" fmla="*/ 167 w 186"/>
                <a:gd name="T49" fmla="*/ 140 h 197"/>
                <a:gd name="T50" fmla="*/ 103 w 186"/>
                <a:gd name="T51" fmla="*/ 172 h 197"/>
                <a:gd name="T52" fmla="*/ 103 w 186"/>
                <a:gd name="T53" fmla="*/ 164 h 197"/>
                <a:gd name="T54" fmla="*/ 15 w 186"/>
                <a:gd name="T55" fmla="*/ 104 h 197"/>
                <a:gd name="T56" fmla="*/ 20 w 186"/>
                <a:gd name="T57" fmla="*/ 97 h 197"/>
                <a:gd name="T58" fmla="*/ 61 w 186"/>
                <a:gd name="T59" fmla="*/ 130 h 197"/>
                <a:gd name="T60" fmla="*/ 15 w 186"/>
                <a:gd name="T61" fmla="*/ 104 h 197"/>
                <a:gd name="T62" fmla="*/ 62 w 186"/>
                <a:gd name="T63" fmla="*/ 96 h 197"/>
                <a:gd name="T64" fmla="*/ 67 w 186"/>
                <a:gd name="T65" fmla="*/ 123 h 197"/>
                <a:gd name="T66" fmla="*/ 66 w 186"/>
                <a:gd name="T67" fmla="*/ 124 h 197"/>
                <a:gd name="T68" fmla="*/ 11 w 186"/>
                <a:gd name="T69" fmla="*/ 72 h 197"/>
                <a:gd name="T70" fmla="*/ 62 w 186"/>
                <a:gd name="T71" fmla="*/ 96 h 1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86" h="197">
                  <a:moveTo>
                    <a:pt x="2" y="1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3" y="75"/>
                    <a:pt x="10" y="84"/>
                    <a:pt x="5" y="95"/>
                  </a:cubicBezTo>
                  <a:cubicBezTo>
                    <a:pt x="8" y="127"/>
                    <a:pt x="45" y="136"/>
                    <a:pt x="68" y="145"/>
                  </a:cubicBezTo>
                  <a:cubicBezTo>
                    <a:pt x="84" y="159"/>
                    <a:pt x="76" y="181"/>
                    <a:pt x="83" y="197"/>
                  </a:cubicBezTo>
                  <a:cubicBezTo>
                    <a:pt x="88" y="192"/>
                    <a:pt x="89" y="181"/>
                    <a:pt x="99" y="180"/>
                  </a:cubicBezTo>
                  <a:cubicBezTo>
                    <a:pt x="112" y="171"/>
                    <a:pt x="125" y="180"/>
                    <a:pt x="136" y="172"/>
                  </a:cubicBezTo>
                  <a:cubicBezTo>
                    <a:pt x="161" y="168"/>
                    <a:pt x="174" y="147"/>
                    <a:pt x="186" y="127"/>
                  </a:cubicBezTo>
                  <a:cubicBezTo>
                    <a:pt x="176" y="117"/>
                    <a:pt x="162" y="110"/>
                    <a:pt x="146" y="112"/>
                  </a:cubicBezTo>
                  <a:cubicBezTo>
                    <a:pt x="119" y="117"/>
                    <a:pt x="96" y="143"/>
                    <a:pt x="87" y="167"/>
                  </a:cubicBezTo>
                  <a:cubicBezTo>
                    <a:pt x="66" y="138"/>
                    <a:pt x="87" y="89"/>
                    <a:pt x="44" y="74"/>
                  </a:cubicBezTo>
                  <a:cubicBezTo>
                    <a:pt x="32" y="68"/>
                    <a:pt x="15" y="66"/>
                    <a:pt x="7" y="54"/>
                  </a:cubicBezTo>
                  <a:cubicBezTo>
                    <a:pt x="1" y="55"/>
                    <a:pt x="1" y="55"/>
                    <a:pt x="1" y="55"/>
                  </a:cubicBezTo>
                  <a:cubicBezTo>
                    <a:pt x="5" y="35"/>
                    <a:pt x="2" y="20"/>
                    <a:pt x="2" y="1"/>
                  </a:cubicBezTo>
                  <a:close/>
                  <a:moveTo>
                    <a:pt x="105" y="150"/>
                  </a:moveTo>
                  <a:cubicBezTo>
                    <a:pt x="113" y="131"/>
                    <a:pt x="133" y="122"/>
                    <a:pt x="153" y="118"/>
                  </a:cubicBezTo>
                  <a:cubicBezTo>
                    <a:pt x="162" y="120"/>
                    <a:pt x="169" y="118"/>
                    <a:pt x="174" y="127"/>
                  </a:cubicBezTo>
                  <a:cubicBezTo>
                    <a:pt x="169" y="130"/>
                    <a:pt x="169" y="130"/>
                    <a:pt x="169" y="130"/>
                  </a:cubicBezTo>
                  <a:cubicBezTo>
                    <a:pt x="148" y="137"/>
                    <a:pt x="126" y="138"/>
                    <a:pt x="107" y="151"/>
                  </a:cubicBezTo>
                  <a:cubicBezTo>
                    <a:pt x="105" y="150"/>
                    <a:pt x="105" y="150"/>
                    <a:pt x="105" y="150"/>
                  </a:cubicBezTo>
                  <a:cubicBezTo>
                    <a:pt x="105" y="150"/>
                    <a:pt x="105" y="150"/>
                    <a:pt x="105" y="150"/>
                  </a:cubicBezTo>
                  <a:close/>
                  <a:moveTo>
                    <a:pt x="103" y="164"/>
                  </a:moveTo>
                  <a:cubicBezTo>
                    <a:pt x="125" y="149"/>
                    <a:pt x="125" y="149"/>
                    <a:pt x="125" y="149"/>
                  </a:cubicBezTo>
                  <a:cubicBezTo>
                    <a:pt x="141" y="147"/>
                    <a:pt x="153" y="139"/>
                    <a:pt x="167" y="140"/>
                  </a:cubicBezTo>
                  <a:cubicBezTo>
                    <a:pt x="155" y="166"/>
                    <a:pt x="128" y="174"/>
                    <a:pt x="103" y="172"/>
                  </a:cubicBezTo>
                  <a:cubicBezTo>
                    <a:pt x="98" y="171"/>
                    <a:pt x="103" y="167"/>
                    <a:pt x="103" y="164"/>
                  </a:cubicBezTo>
                  <a:close/>
                  <a:moveTo>
                    <a:pt x="15" y="104"/>
                  </a:moveTo>
                  <a:cubicBezTo>
                    <a:pt x="15" y="101"/>
                    <a:pt x="12" y="92"/>
                    <a:pt x="20" y="97"/>
                  </a:cubicBezTo>
                  <a:cubicBezTo>
                    <a:pt x="33" y="108"/>
                    <a:pt x="53" y="114"/>
                    <a:pt x="61" y="130"/>
                  </a:cubicBezTo>
                  <a:cubicBezTo>
                    <a:pt x="46" y="130"/>
                    <a:pt x="24" y="122"/>
                    <a:pt x="15" y="104"/>
                  </a:cubicBezTo>
                  <a:close/>
                  <a:moveTo>
                    <a:pt x="62" y="96"/>
                  </a:moveTo>
                  <a:cubicBezTo>
                    <a:pt x="65" y="106"/>
                    <a:pt x="71" y="113"/>
                    <a:pt x="67" y="123"/>
                  </a:cubicBezTo>
                  <a:cubicBezTo>
                    <a:pt x="66" y="124"/>
                    <a:pt x="66" y="124"/>
                    <a:pt x="66" y="124"/>
                  </a:cubicBezTo>
                  <a:cubicBezTo>
                    <a:pt x="50" y="99"/>
                    <a:pt x="16" y="101"/>
                    <a:pt x="11" y="72"/>
                  </a:cubicBezTo>
                  <a:cubicBezTo>
                    <a:pt x="30" y="72"/>
                    <a:pt x="50" y="82"/>
                    <a:pt x="62" y="96"/>
                  </a:cubicBezTo>
                  <a:close/>
                </a:path>
              </a:pathLst>
            </a:custGeom>
            <a:solidFill>
              <a:srgbClr val="00448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1" name="任意多边形 30"/>
            <p:cNvSpPr/>
            <p:nvPr/>
          </p:nvSpPr>
          <p:spPr bwMode="auto">
            <a:xfrm>
              <a:off x="-2595563" y="3187"/>
              <a:ext cx="2584265" cy="3140063"/>
            </a:xfrm>
            <a:custGeom>
              <a:avLst/>
              <a:gdLst>
                <a:gd name="connsiteX0" fmla="*/ 124389 w 2584265"/>
                <a:gd name="connsiteY0" fmla="*/ 3058410 h 3140063"/>
                <a:gd name="connsiteX1" fmla="*/ 46037 w 2584265"/>
                <a:gd name="connsiteY1" fmla="*/ 3107718 h 3140063"/>
                <a:gd name="connsiteX2" fmla="*/ 57331 w 2584265"/>
                <a:gd name="connsiteY2" fmla="*/ 3111488 h 3140063"/>
                <a:gd name="connsiteX3" fmla="*/ 177800 w 2584265"/>
                <a:gd name="connsiteY3" fmla="*/ 3070015 h 3140063"/>
                <a:gd name="connsiteX4" fmla="*/ 158977 w 2584265"/>
                <a:gd name="connsiteY4" fmla="*/ 3058704 h 3140063"/>
                <a:gd name="connsiteX5" fmla="*/ 124389 w 2584265"/>
                <a:gd name="connsiteY5" fmla="*/ 3058410 h 3140063"/>
                <a:gd name="connsiteX6" fmla="*/ 1417776 w 2584265"/>
                <a:gd name="connsiteY6" fmla="*/ 2948186 h 3140063"/>
                <a:gd name="connsiteX7" fmla="*/ 1349041 w 2584265"/>
                <a:gd name="connsiteY7" fmla="*/ 2987601 h 3140063"/>
                <a:gd name="connsiteX8" fmla="*/ 1307683 w 2584265"/>
                <a:gd name="connsiteY8" fmla="*/ 3099717 h 3140063"/>
                <a:gd name="connsiteX9" fmla="*/ 1334002 w 2584265"/>
                <a:gd name="connsiteY9" fmla="*/ 3103454 h 3140063"/>
                <a:gd name="connsiteX10" fmla="*/ 1443038 w 2584265"/>
                <a:gd name="connsiteY10" fmla="*/ 2953967 h 3140063"/>
                <a:gd name="connsiteX11" fmla="*/ 1417776 w 2584265"/>
                <a:gd name="connsiteY11" fmla="*/ 2948186 h 3140063"/>
                <a:gd name="connsiteX12" fmla="*/ 1706785 w 2584265"/>
                <a:gd name="connsiteY12" fmla="*/ 2908851 h 3140063"/>
                <a:gd name="connsiteX13" fmla="*/ 1733233 w 2584265"/>
                <a:gd name="connsiteY13" fmla="*/ 2949887 h 3140063"/>
                <a:gd name="connsiteX14" fmla="*/ 1884363 w 2584265"/>
                <a:gd name="connsiteY14" fmla="*/ 2931234 h 3140063"/>
                <a:gd name="connsiteX15" fmla="*/ 1706785 w 2584265"/>
                <a:gd name="connsiteY15" fmla="*/ 2908851 h 3140063"/>
                <a:gd name="connsiteX16" fmla="*/ 1179952 w 2584265"/>
                <a:gd name="connsiteY16" fmla="*/ 2902065 h 3140063"/>
                <a:gd name="connsiteX17" fmla="*/ 1262392 w 2584265"/>
                <a:gd name="connsiteY17" fmla="*/ 2908346 h 3140063"/>
                <a:gd name="connsiteX18" fmla="*/ 1258626 w 2584265"/>
                <a:gd name="connsiteY18" fmla="*/ 3077436 h 3140063"/>
                <a:gd name="connsiteX19" fmla="*/ 1265805 w 2584265"/>
                <a:gd name="connsiteY19" fmla="*/ 3118203 h 3140063"/>
                <a:gd name="connsiteX20" fmla="*/ 1265485 w 2584265"/>
                <a:gd name="connsiteY20" fmla="*/ 3140063 h 3140063"/>
                <a:gd name="connsiteX21" fmla="*/ 1231593 w 2584265"/>
                <a:gd name="connsiteY21" fmla="*/ 3140063 h 3140063"/>
                <a:gd name="connsiteX22" fmla="*/ 1233231 w 2584265"/>
                <a:gd name="connsiteY22" fmla="*/ 3124284 h 3140063"/>
                <a:gd name="connsiteX23" fmla="*/ 1224272 w 2584265"/>
                <a:gd name="connsiteY23" fmla="*/ 2979486 h 3140063"/>
                <a:gd name="connsiteX24" fmla="*/ 1215197 w 2584265"/>
                <a:gd name="connsiteY24" fmla="*/ 2973843 h 3140063"/>
                <a:gd name="connsiteX25" fmla="*/ 1186554 w 2584265"/>
                <a:gd name="connsiteY25" fmla="*/ 2990768 h 3140063"/>
                <a:gd name="connsiteX26" fmla="*/ 1083301 w 2584265"/>
                <a:gd name="connsiteY26" fmla="*/ 3100307 h 3140063"/>
                <a:gd name="connsiteX27" fmla="*/ 1052538 w 2584265"/>
                <a:gd name="connsiteY27" fmla="*/ 3140063 h 3140063"/>
                <a:gd name="connsiteX28" fmla="*/ 1023435 w 2584265"/>
                <a:gd name="connsiteY28" fmla="*/ 3140063 h 3140063"/>
                <a:gd name="connsiteX29" fmla="*/ 1048475 w 2584265"/>
                <a:gd name="connsiteY29" fmla="*/ 3100998 h 3140063"/>
                <a:gd name="connsiteX30" fmla="*/ 1190243 w 2584265"/>
                <a:gd name="connsiteY30" fmla="*/ 2960241 h 3140063"/>
                <a:gd name="connsiteX31" fmla="*/ 1194010 w 2584265"/>
                <a:gd name="connsiteY31" fmla="*/ 2922581 h 3140063"/>
                <a:gd name="connsiteX32" fmla="*/ 1084741 w 2584265"/>
                <a:gd name="connsiteY32" fmla="*/ 2948943 h 3140063"/>
                <a:gd name="connsiteX33" fmla="*/ 954276 w 2584265"/>
                <a:gd name="connsiteY33" fmla="*/ 3074165 h 3140063"/>
                <a:gd name="connsiteX34" fmla="*/ 926332 w 2584265"/>
                <a:gd name="connsiteY34" fmla="*/ 3140063 h 3140063"/>
                <a:gd name="connsiteX35" fmla="*/ 885742 w 2584265"/>
                <a:gd name="connsiteY35" fmla="*/ 3140063 h 3140063"/>
                <a:gd name="connsiteX36" fmla="*/ 885825 w 2584265"/>
                <a:gd name="connsiteY36" fmla="*/ 3137167 h 3140063"/>
                <a:gd name="connsiteX37" fmla="*/ 814245 w 2584265"/>
                <a:gd name="connsiteY37" fmla="*/ 3013074 h 3140063"/>
                <a:gd name="connsiteX38" fmla="*/ 689452 w 2584265"/>
                <a:gd name="connsiteY38" fmla="*/ 2959958 h 3140063"/>
                <a:gd name="connsiteX39" fmla="*/ 550531 w 2584265"/>
                <a:gd name="connsiteY39" fmla="*/ 2971710 h 3140063"/>
                <a:gd name="connsiteX40" fmla="*/ 616460 w 2584265"/>
                <a:gd name="connsiteY40" fmla="*/ 3125416 h 3140063"/>
                <a:gd name="connsiteX41" fmla="*/ 620466 w 2584265"/>
                <a:gd name="connsiteY41" fmla="*/ 3140063 h 3140063"/>
                <a:gd name="connsiteX42" fmla="*/ 554594 w 2584265"/>
                <a:gd name="connsiteY42" fmla="*/ 3140063 h 3140063"/>
                <a:gd name="connsiteX43" fmla="*/ 568743 w 2584265"/>
                <a:gd name="connsiteY43" fmla="*/ 3122005 h 3140063"/>
                <a:gd name="connsiteX44" fmla="*/ 538664 w 2584265"/>
                <a:gd name="connsiteY44" fmla="*/ 3035289 h 3140063"/>
                <a:gd name="connsiteX45" fmla="*/ 521216 w 2584265"/>
                <a:gd name="connsiteY45" fmla="*/ 3127013 h 3140063"/>
                <a:gd name="connsiteX46" fmla="*/ 527392 w 2584265"/>
                <a:gd name="connsiteY46" fmla="*/ 3140063 h 3140063"/>
                <a:gd name="connsiteX47" fmla="*/ 494333 w 2584265"/>
                <a:gd name="connsiteY47" fmla="*/ 3140063 h 3140063"/>
                <a:gd name="connsiteX48" fmla="*/ 490536 w 2584265"/>
                <a:gd name="connsiteY48" fmla="*/ 3110665 h 3140063"/>
                <a:gd name="connsiteX49" fmla="*/ 501657 w 2584265"/>
                <a:gd name="connsiteY49" fmla="*/ 2938407 h 3140063"/>
                <a:gd name="connsiteX50" fmla="*/ 550615 w 2584265"/>
                <a:gd name="connsiteY50" fmla="*/ 2934650 h 3140063"/>
                <a:gd name="connsiteX51" fmla="*/ 848130 w 2584265"/>
                <a:gd name="connsiteY51" fmla="*/ 3009799 h 3140063"/>
                <a:gd name="connsiteX52" fmla="*/ 912153 w 2584265"/>
                <a:gd name="connsiteY52" fmla="*/ 3092463 h 3140063"/>
                <a:gd name="connsiteX53" fmla="*/ 968643 w 2584265"/>
                <a:gd name="connsiteY53" fmla="*/ 3013557 h 3140063"/>
                <a:gd name="connsiteX54" fmla="*/ 1179952 w 2584265"/>
                <a:gd name="connsiteY54" fmla="*/ 2902065 h 3140063"/>
                <a:gd name="connsiteX55" fmla="*/ 1465757 w 2584265"/>
                <a:gd name="connsiteY55" fmla="*/ 2893317 h 3140063"/>
                <a:gd name="connsiteX56" fmla="*/ 1480822 w 2584265"/>
                <a:gd name="connsiteY56" fmla="*/ 2938407 h 3140063"/>
                <a:gd name="connsiteX57" fmla="*/ 1463345 w 2584265"/>
                <a:gd name="connsiteY57" fmla="*/ 3130216 h 3140063"/>
                <a:gd name="connsiteX58" fmla="*/ 1457167 w 2584265"/>
                <a:gd name="connsiteY58" fmla="*/ 3140063 h 3140063"/>
                <a:gd name="connsiteX59" fmla="*/ 1427166 w 2584265"/>
                <a:gd name="connsiteY59" fmla="*/ 3140063 h 3140063"/>
                <a:gd name="connsiteX60" fmla="*/ 1439358 w 2584265"/>
                <a:gd name="connsiteY60" fmla="*/ 3111930 h 3140063"/>
                <a:gd name="connsiteX61" fmla="*/ 1457362 w 2584265"/>
                <a:gd name="connsiteY61" fmla="*/ 3001955 h 3140063"/>
                <a:gd name="connsiteX62" fmla="*/ 1370281 w 2584265"/>
                <a:gd name="connsiteY62" fmla="*/ 3097361 h 3140063"/>
                <a:gd name="connsiteX63" fmla="*/ 1347965 w 2584265"/>
                <a:gd name="connsiteY63" fmla="*/ 3140063 h 3140063"/>
                <a:gd name="connsiteX64" fmla="*/ 1290125 w 2584265"/>
                <a:gd name="connsiteY64" fmla="*/ 3140063 h 3140063"/>
                <a:gd name="connsiteX65" fmla="*/ 1288755 w 2584265"/>
                <a:gd name="connsiteY65" fmla="*/ 3137554 h 3140063"/>
                <a:gd name="connsiteX66" fmla="*/ 1311351 w 2584265"/>
                <a:gd name="connsiteY66" fmla="*/ 2987255 h 3140063"/>
                <a:gd name="connsiteX67" fmla="*/ 1465757 w 2584265"/>
                <a:gd name="connsiteY67" fmla="*/ 2893317 h 3140063"/>
                <a:gd name="connsiteX68" fmla="*/ 772659 w 2584265"/>
                <a:gd name="connsiteY68" fmla="*/ 2644774 h 3140063"/>
                <a:gd name="connsiteX69" fmla="*/ 776401 w 2584265"/>
                <a:gd name="connsiteY69" fmla="*/ 2709001 h 3140063"/>
                <a:gd name="connsiteX70" fmla="*/ 791369 w 2584265"/>
                <a:gd name="connsiteY70" fmla="*/ 2833685 h 3140063"/>
                <a:gd name="connsiteX71" fmla="*/ 795111 w 2584265"/>
                <a:gd name="connsiteY71" fmla="*/ 2826126 h 3140063"/>
                <a:gd name="connsiteX72" fmla="*/ 772659 w 2584265"/>
                <a:gd name="connsiteY72" fmla="*/ 2644774 h 3140063"/>
                <a:gd name="connsiteX73" fmla="*/ 1341239 w 2584265"/>
                <a:gd name="connsiteY73" fmla="*/ 2633659 h 3140063"/>
                <a:gd name="connsiteX74" fmla="*/ 1231900 w 2584265"/>
                <a:gd name="connsiteY74" fmla="*/ 2825023 h 3140063"/>
                <a:gd name="connsiteX75" fmla="*/ 1333699 w 2584265"/>
                <a:gd name="connsiteY75" fmla="*/ 2825023 h 3140063"/>
                <a:gd name="connsiteX76" fmla="*/ 1378943 w 2584265"/>
                <a:gd name="connsiteY76" fmla="*/ 2727466 h 3140063"/>
                <a:gd name="connsiteX77" fmla="*/ 1341239 w 2584265"/>
                <a:gd name="connsiteY77" fmla="*/ 2633659 h 3140063"/>
                <a:gd name="connsiteX78" fmla="*/ 1302975 w 2584265"/>
                <a:gd name="connsiteY78" fmla="*/ 2627310 h 3140063"/>
                <a:gd name="connsiteX79" fmla="*/ 1193800 w 2584265"/>
                <a:gd name="connsiteY79" fmla="*/ 2791747 h 3140063"/>
                <a:gd name="connsiteX80" fmla="*/ 1284152 w 2584265"/>
                <a:gd name="connsiteY80" fmla="*/ 2746900 h 3140063"/>
                <a:gd name="connsiteX81" fmla="*/ 1302975 w 2584265"/>
                <a:gd name="connsiteY81" fmla="*/ 2627310 h 3140063"/>
                <a:gd name="connsiteX82" fmla="*/ 425450 w 2584265"/>
                <a:gd name="connsiteY82" fmla="*/ 2608251 h 3140063"/>
                <a:gd name="connsiteX83" fmla="*/ 301029 w 2584265"/>
                <a:gd name="connsiteY83" fmla="*/ 2773530 h 3140063"/>
                <a:gd name="connsiteX84" fmla="*/ 304800 w 2584265"/>
                <a:gd name="connsiteY84" fmla="*/ 2874950 h 3140063"/>
                <a:gd name="connsiteX85" fmla="*/ 432990 w 2584265"/>
                <a:gd name="connsiteY85" fmla="*/ 2683378 h 3140063"/>
                <a:gd name="connsiteX86" fmla="*/ 425450 w 2584265"/>
                <a:gd name="connsiteY86" fmla="*/ 2608251 h 3140063"/>
                <a:gd name="connsiteX87" fmla="*/ 388356 w 2584265"/>
                <a:gd name="connsiteY87" fmla="*/ 2592375 h 3140063"/>
                <a:gd name="connsiteX88" fmla="*/ 335757 w 2584265"/>
                <a:gd name="connsiteY88" fmla="*/ 2622537 h 3140063"/>
                <a:gd name="connsiteX89" fmla="*/ 290671 w 2584265"/>
                <a:gd name="connsiteY89" fmla="*/ 2713025 h 3140063"/>
                <a:gd name="connsiteX90" fmla="*/ 392113 w 2584265"/>
                <a:gd name="connsiteY90" fmla="*/ 2596146 h 3140063"/>
                <a:gd name="connsiteX91" fmla="*/ 388356 w 2584265"/>
                <a:gd name="connsiteY91" fmla="*/ 2592375 h 3140063"/>
                <a:gd name="connsiteX92" fmla="*/ 693160 w 2584265"/>
                <a:gd name="connsiteY92" fmla="*/ 2584447 h 3140063"/>
                <a:gd name="connsiteX93" fmla="*/ 689335 w 2584265"/>
                <a:gd name="connsiteY93" fmla="*/ 2735533 h 3140063"/>
                <a:gd name="connsiteX94" fmla="*/ 750527 w 2584265"/>
                <a:gd name="connsiteY94" fmla="*/ 2795966 h 3140063"/>
                <a:gd name="connsiteX95" fmla="*/ 735229 w 2584265"/>
                <a:gd name="connsiteY95" fmla="*/ 2656212 h 3140063"/>
                <a:gd name="connsiteX96" fmla="*/ 693160 w 2584265"/>
                <a:gd name="connsiteY96" fmla="*/ 2584447 h 3140063"/>
                <a:gd name="connsiteX97" fmla="*/ 443696 w 2584265"/>
                <a:gd name="connsiteY97" fmla="*/ 2551853 h 3140063"/>
                <a:gd name="connsiteX98" fmla="*/ 471529 w 2584265"/>
                <a:gd name="connsiteY98" fmla="*/ 2555141 h 3140063"/>
                <a:gd name="connsiteX99" fmla="*/ 433868 w 2584265"/>
                <a:gd name="connsiteY99" fmla="*/ 2776834 h 3140063"/>
                <a:gd name="connsiteX100" fmla="*/ 298292 w 2584265"/>
                <a:gd name="connsiteY100" fmla="*/ 2912105 h 3140063"/>
                <a:gd name="connsiteX101" fmla="*/ 294526 w 2584265"/>
                <a:gd name="connsiteY101" fmla="*/ 2930892 h 3140063"/>
                <a:gd name="connsiteX102" fmla="*/ 427455 w 2584265"/>
                <a:gd name="connsiteY102" fmla="*/ 3126928 h 3140063"/>
                <a:gd name="connsiteX103" fmla="*/ 450194 w 2584265"/>
                <a:gd name="connsiteY103" fmla="*/ 3140063 h 3140063"/>
                <a:gd name="connsiteX104" fmla="*/ 404045 w 2584265"/>
                <a:gd name="connsiteY104" fmla="*/ 3140063 h 3140063"/>
                <a:gd name="connsiteX105" fmla="*/ 381144 w 2584265"/>
                <a:gd name="connsiteY105" fmla="*/ 3122524 h 3140063"/>
                <a:gd name="connsiteX106" fmla="*/ 324654 w 2584265"/>
                <a:gd name="connsiteY106" fmla="*/ 3115009 h 3140063"/>
                <a:gd name="connsiteX107" fmla="*/ 249804 w 2584265"/>
                <a:gd name="connsiteY107" fmla="*/ 3119706 h 3140063"/>
                <a:gd name="connsiteX108" fmla="*/ 229196 w 2584265"/>
                <a:gd name="connsiteY108" fmla="*/ 3140063 h 3140063"/>
                <a:gd name="connsiteX109" fmla="*/ 177398 w 2584265"/>
                <a:gd name="connsiteY109" fmla="*/ 3140063 h 3140063"/>
                <a:gd name="connsiteX110" fmla="*/ 200025 w 2584265"/>
                <a:gd name="connsiteY110" fmla="*/ 3114785 h 3140063"/>
                <a:gd name="connsiteX111" fmla="*/ 184384 w 2584265"/>
                <a:gd name="connsiteY111" fmla="*/ 3104892 h 3140063"/>
                <a:gd name="connsiteX112" fmla="*/ 110044 w 2584265"/>
                <a:gd name="connsiteY112" fmla="*/ 3118510 h 3140063"/>
                <a:gd name="connsiteX113" fmla="*/ 78410 w 2584265"/>
                <a:gd name="connsiteY113" fmla="*/ 3138937 h 3140063"/>
                <a:gd name="connsiteX114" fmla="*/ 76666 w 2584265"/>
                <a:gd name="connsiteY114" fmla="*/ 3140063 h 3140063"/>
                <a:gd name="connsiteX115" fmla="*/ 7421 w 2584265"/>
                <a:gd name="connsiteY115" fmla="*/ 3140063 h 3140063"/>
                <a:gd name="connsiteX116" fmla="*/ 21960 w 2584265"/>
                <a:gd name="connsiteY116" fmla="*/ 3096222 h 3140063"/>
                <a:gd name="connsiteX117" fmla="*/ 68565 w 2584265"/>
                <a:gd name="connsiteY117" fmla="*/ 3043616 h 3140063"/>
                <a:gd name="connsiteX118" fmla="*/ 207907 w 2584265"/>
                <a:gd name="connsiteY118" fmla="*/ 3039858 h 3140063"/>
                <a:gd name="connsiteX119" fmla="*/ 324654 w 2584265"/>
                <a:gd name="connsiteY119" fmla="*/ 3081192 h 3140063"/>
                <a:gd name="connsiteX120" fmla="*/ 260632 w 2584265"/>
                <a:gd name="connsiteY120" fmla="*/ 2893317 h 3140063"/>
                <a:gd name="connsiteX121" fmla="*/ 253099 w 2584265"/>
                <a:gd name="connsiteY121" fmla="*/ 2716715 h 3140063"/>
                <a:gd name="connsiteX122" fmla="*/ 351016 w 2584265"/>
                <a:gd name="connsiteY122" fmla="*/ 2581441 h 3140063"/>
                <a:gd name="connsiteX123" fmla="*/ 443696 w 2584265"/>
                <a:gd name="connsiteY123" fmla="*/ 2551853 h 3140063"/>
                <a:gd name="connsiteX124" fmla="*/ 1080957 w 2584265"/>
                <a:gd name="connsiteY124" fmla="*/ 2525708 h 3140063"/>
                <a:gd name="connsiteX125" fmla="*/ 863600 w 2584265"/>
                <a:gd name="connsiteY125" fmla="*/ 2555344 h 3140063"/>
                <a:gd name="connsiteX126" fmla="*/ 961036 w 2584265"/>
                <a:gd name="connsiteY126" fmla="*/ 2603497 h 3140063"/>
                <a:gd name="connsiteX127" fmla="*/ 1092200 w 2584265"/>
                <a:gd name="connsiteY127" fmla="*/ 2536823 h 3140063"/>
                <a:gd name="connsiteX128" fmla="*/ 1080957 w 2584265"/>
                <a:gd name="connsiteY128" fmla="*/ 2525708 h 3140063"/>
                <a:gd name="connsiteX129" fmla="*/ 1543473 w 2584265"/>
                <a:gd name="connsiteY129" fmla="*/ 2512725 h 3140063"/>
                <a:gd name="connsiteX130" fmla="*/ 1525588 w 2584265"/>
                <a:gd name="connsiteY130" fmla="*/ 2524502 h 3140063"/>
                <a:gd name="connsiteX131" fmla="*/ 1819276 w 2584265"/>
                <a:gd name="connsiteY131" fmla="*/ 2754310 h 3140063"/>
                <a:gd name="connsiteX132" fmla="*/ 1567006 w 2584265"/>
                <a:gd name="connsiteY132" fmla="*/ 2520733 h 3140063"/>
                <a:gd name="connsiteX133" fmla="*/ 1543473 w 2584265"/>
                <a:gd name="connsiteY133" fmla="*/ 2512725 h 3140063"/>
                <a:gd name="connsiteX134" fmla="*/ 1631950 w 2584265"/>
                <a:gd name="connsiteY134" fmla="*/ 2509456 h 3140063"/>
                <a:gd name="connsiteX135" fmla="*/ 1695899 w 2584265"/>
                <a:gd name="connsiteY135" fmla="*/ 2558597 h 3140063"/>
                <a:gd name="connsiteX136" fmla="*/ 1804988 w 2584265"/>
                <a:gd name="connsiteY136" fmla="*/ 2660648 h 3140063"/>
                <a:gd name="connsiteX137" fmla="*/ 1767371 w 2584265"/>
                <a:gd name="connsiteY137" fmla="*/ 2588832 h 3140063"/>
                <a:gd name="connsiteX138" fmla="*/ 1631950 w 2584265"/>
                <a:gd name="connsiteY138" fmla="*/ 2509456 h 3140063"/>
                <a:gd name="connsiteX139" fmla="*/ 991272 w 2584265"/>
                <a:gd name="connsiteY139" fmla="*/ 2476494 h 3140063"/>
                <a:gd name="connsiteX140" fmla="*/ 863600 w 2584265"/>
                <a:gd name="connsiteY140" fmla="*/ 2524650 h 3140063"/>
                <a:gd name="connsiteX141" fmla="*/ 1058863 w 2584265"/>
                <a:gd name="connsiteY141" fmla="*/ 2502421 h 3140063"/>
                <a:gd name="connsiteX142" fmla="*/ 991272 w 2584265"/>
                <a:gd name="connsiteY142" fmla="*/ 2476494 h 3140063"/>
                <a:gd name="connsiteX143" fmla="*/ 422275 w 2584265"/>
                <a:gd name="connsiteY143" fmla="*/ 2453408 h 3140063"/>
                <a:gd name="connsiteX144" fmla="*/ 207367 w 2584265"/>
                <a:gd name="connsiteY144" fmla="*/ 2689964 h 3140063"/>
                <a:gd name="connsiteX145" fmla="*/ 0 w 2584265"/>
                <a:gd name="connsiteY145" fmla="*/ 3065451 h 3140063"/>
                <a:gd name="connsiteX146" fmla="*/ 0 w 2584265"/>
                <a:gd name="connsiteY146" fmla="*/ 2888973 h 3140063"/>
                <a:gd name="connsiteX147" fmla="*/ 22622 w 2584265"/>
                <a:gd name="connsiteY147" fmla="*/ 2930276 h 3140063"/>
                <a:gd name="connsiteX148" fmla="*/ 271463 w 2584265"/>
                <a:gd name="connsiteY148" fmla="*/ 2577318 h 3140063"/>
                <a:gd name="connsiteX149" fmla="*/ 279003 w 2584265"/>
                <a:gd name="connsiteY149" fmla="*/ 2464672 h 3140063"/>
                <a:gd name="connsiteX150" fmla="*/ 305395 w 2584265"/>
                <a:gd name="connsiteY150" fmla="*/ 2524750 h 3140063"/>
                <a:gd name="connsiteX151" fmla="*/ 422275 w 2584265"/>
                <a:gd name="connsiteY151" fmla="*/ 2453408 h 3140063"/>
                <a:gd name="connsiteX152" fmla="*/ 113348 w 2584265"/>
                <a:gd name="connsiteY152" fmla="*/ 2419338 h 3140063"/>
                <a:gd name="connsiteX153" fmla="*/ 173800 w 2584265"/>
                <a:gd name="connsiteY153" fmla="*/ 2419338 h 3140063"/>
                <a:gd name="connsiteX154" fmla="*/ 188913 w 2584265"/>
                <a:gd name="connsiteY154" fmla="*/ 2434420 h 3140063"/>
                <a:gd name="connsiteX155" fmla="*/ 117126 w 2584265"/>
                <a:gd name="connsiteY155" fmla="*/ 2656868 h 3140063"/>
                <a:gd name="connsiteX156" fmla="*/ 0 w 2584265"/>
                <a:gd name="connsiteY156" fmla="*/ 2720963 h 3140063"/>
                <a:gd name="connsiteX157" fmla="*/ 0 w 2584265"/>
                <a:gd name="connsiteY157" fmla="*/ 2690801 h 3140063"/>
                <a:gd name="connsiteX158" fmla="*/ 49118 w 2584265"/>
                <a:gd name="connsiteY158" fmla="*/ 2675719 h 3140063"/>
                <a:gd name="connsiteX159" fmla="*/ 143574 w 2584265"/>
                <a:gd name="connsiteY159" fmla="*/ 2487204 h 3140063"/>
                <a:gd name="connsiteX160" fmla="*/ 124683 w 2584265"/>
                <a:gd name="connsiteY160" fmla="*/ 2483434 h 3140063"/>
                <a:gd name="connsiteX161" fmla="*/ 0 w 2584265"/>
                <a:gd name="connsiteY161" fmla="*/ 2600313 h 3140063"/>
                <a:gd name="connsiteX162" fmla="*/ 0 w 2584265"/>
                <a:gd name="connsiteY162" fmla="*/ 2555070 h 3140063"/>
                <a:gd name="connsiteX163" fmla="*/ 90678 w 2584265"/>
                <a:gd name="connsiteY163" fmla="*/ 2475893 h 3140063"/>
                <a:gd name="connsiteX164" fmla="*/ 98235 w 2584265"/>
                <a:gd name="connsiteY164" fmla="*/ 2453272 h 3140063"/>
                <a:gd name="connsiteX165" fmla="*/ 41561 w 2584265"/>
                <a:gd name="connsiteY165" fmla="*/ 2475893 h 3140063"/>
                <a:gd name="connsiteX166" fmla="*/ 0 w 2584265"/>
                <a:gd name="connsiteY166" fmla="*/ 2513597 h 3140063"/>
                <a:gd name="connsiteX167" fmla="*/ 0 w 2584265"/>
                <a:gd name="connsiteY167" fmla="*/ 2475893 h 3140063"/>
                <a:gd name="connsiteX168" fmla="*/ 113348 w 2584265"/>
                <a:gd name="connsiteY168" fmla="*/ 2419338 h 3140063"/>
                <a:gd name="connsiteX169" fmla="*/ 302260 w 2584265"/>
                <a:gd name="connsiteY169" fmla="*/ 2366952 h 3140063"/>
                <a:gd name="connsiteX170" fmla="*/ 302260 w 2584265"/>
                <a:gd name="connsiteY170" fmla="*/ 2442547 h 3140063"/>
                <a:gd name="connsiteX171" fmla="*/ 264160 w 2584265"/>
                <a:gd name="connsiteY171" fmla="*/ 2408529 h 3140063"/>
                <a:gd name="connsiteX172" fmla="*/ 302260 w 2584265"/>
                <a:gd name="connsiteY172" fmla="*/ 2366952 h 3140063"/>
                <a:gd name="connsiteX173" fmla="*/ 305859 w 2584265"/>
                <a:gd name="connsiteY173" fmla="*/ 2330438 h 3140063"/>
                <a:gd name="connsiteX174" fmla="*/ 309563 w 2584265"/>
                <a:gd name="connsiteY174" fmla="*/ 2330438 h 3140063"/>
                <a:gd name="connsiteX175" fmla="*/ 309563 w 2584265"/>
                <a:gd name="connsiteY175" fmla="*/ 2341551 h 3140063"/>
                <a:gd name="connsiteX176" fmla="*/ 302154 w 2584265"/>
                <a:gd name="connsiteY176" fmla="*/ 2341551 h 3140063"/>
                <a:gd name="connsiteX177" fmla="*/ 305859 w 2584265"/>
                <a:gd name="connsiteY177" fmla="*/ 2330438 h 3140063"/>
                <a:gd name="connsiteX178" fmla="*/ 0 w 2584265"/>
                <a:gd name="connsiteY178" fmla="*/ 2251063 h 3140063"/>
                <a:gd name="connsiteX179" fmla="*/ 184905 w 2584265"/>
                <a:gd name="connsiteY179" fmla="*/ 2292198 h 3140063"/>
                <a:gd name="connsiteX180" fmla="*/ 230188 w 2584265"/>
                <a:gd name="connsiteY180" fmla="*/ 2337071 h 3140063"/>
                <a:gd name="connsiteX181" fmla="*/ 226415 w 2584265"/>
                <a:gd name="connsiteY181" fmla="*/ 2348289 h 3140063"/>
                <a:gd name="connsiteX182" fmla="*/ 0 w 2584265"/>
                <a:gd name="connsiteY182" fmla="*/ 2419338 h 3140063"/>
                <a:gd name="connsiteX183" fmla="*/ 0 w 2584265"/>
                <a:gd name="connsiteY183" fmla="*/ 2389423 h 3140063"/>
                <a:gd name="connsiteX184" fmla="*/ 83019 w 2584265"/>
                <a:gd name="connsiteY184" fmla="*/ 2325852 h 3140063"/>
                <a:gd name="connsiteX185" fmla="*/ 83019 w 2584265"/>
                <a:gd name="connsiteY185" fmla="*/ 2310895 h 3140063"/>
                <a:gd name="connsiteX186" fmla="*/ 0 w 2584265"/>
                <a:gd name="connsiteY186" fmla="*/ 2314634 h 3140063"/>
                <a:gd name="connsiteX187" fmla="*/ 0 w 2584265"/>
                <a:gd name="connsiteY187" fmla="*/ 2251063 h 3140063"/>
                <a:gd name="connsiteX188" fmla="*/ 1412141 w 2584265"/>
                <a:gd name="connsiteY188" fmla="*/ 2168520 h 3140063"/>
                <a:gd name="connsiteX189" fmla="*/ 1254410 w 2584265"/>
                <a:gd name="connsiteY189" fmla="*/ 2277495 h 3140063"/>
                <a:gd name="connsiteX190" fmla="*/ 923925 w 2584265"/>
                <a:gd name="connsiteY190" fmla="*/ 2330106 h 3140063"/>
                <a:gd name="connsiteX191" fmla="*/ 1273187 w 2584265"/>
                <a:gd name="connsiteY191" fmla="*/ 2442838 h 3140063"/>
                <a:gd name="connsiteX192" fmla="*/ 1352053 w 2584265"/>
                <a:gd name="connsiteY192" fmla="*/ 2442838 h 3140063"/>
                <a:gd name="connsiteX193" fmla="*/ 1400875 w 2584265"/>
                <a:gd name="connsiteY193" fmla="*/ 2300043 h 3140063"/>
                <a:gd name="connsiteX194" fmla="*/ 1412141 w 2584265"/>
                <a:gd name="connsiteY194" fmla="*/ 2168520 h 3140063"/>
                <a:gd name="connsiteX195" fmla="*/ 1563292 w 2584265"/>
                <a:gd name="connsiteY195" fmla="*/ 2163758 h 3140063"/>
                <a:gd name="connsiteX196" fmla="*/ 1559521 w 2584265"/>
                <a:gd name="connsiteY196" fmla="*/ 2167528 h 3140063"/>
                <a:gd name="connsiteX197" fmla="*/ 1465263 w 2584265"/>
                <a:gd name="connsiteY197" fmla="*/ 2401288 h 3140063"/>
                <a:gd name="connsiteX198" fmla="*/ 1491655 w 2584265"/>
                <a:gd name="connsiteY198" fmla="*/ 2405059 h 3140063"/>
                <a:gd name="connsiteX199" fmla="*/ 1600995 w 2584265"/>
                <a:gd name="connsiteY199" fmla="*/ 2318343 h 3140063"/>
                <a:gd name="connsiteX200" fmla="*/ 1563292 w 2584265"/>
                <a:gd name="connsiteY200" fmla="*/ 2163758 h 3140063"/>
                <a:gd name="connsiteX201" fmla="*/ 1282771 w 2584265"/>
                <a:gd name="connsiteY201" fmla="*/ 2153380 h 3140063"/>
                <a:gd name="connsiteX202" fmla="*/ 1213333 w 2584265"/>
                <a:gd name="connsiteY202" fmla="*/ 2160894 h 3140063"/>
                <a:gd name="connsiteX203" fmla="*/ 1001712 w 2584265"/>
                <a:gd name="connsiteY203" fmla="*/ 2266057 h 3140063"/>
                <a:gd name="connsiteX204" fmla="*/ 1130196 w 2584265"/>
                <a:gd name="connsiteY204" fmla="*/ 2281081 h 3140063"/>
                <a:gd name="connsiteX205" fmla="*/ 1349375 w 2584265"/>
                <a:gd name="connsiteY205" fmla="*/ 2168406 h 3140063"/>
                <a:gd name="connsiteX206" fmla="*/ 1282771 w 2584265"/>
                <a:gd name="connsiteY206" fmla="*/ 2153380 h 3140063"/>
                <a:gd name="connsiteX207" fmla="*/ 1518920 w 2584265"/>
                <a:gd name="connsiteY207" fmla="*/ 2130418 h 3140063"/>
                <a:gd name="connsiteX208" fmla="*/ 1423670 w 2584265"/>
                <a:gd name="connsiteY208" fmla="*/ 2378492 h 3140063"/>
                <a:gd name="connsiteX209" fmla="*/ 1438910 w 2584265"/>
                <a:gd name="connsiteY209" fmla="*/ 2386009 h 3140063"/>
                <a:gd name="connsiteX210" fmla="*/ 1530350 w 2584265"/>
                <a:gd name="connsiteY210" fmla="*/ 2130418 h 3140063"/>
                <a:gd name="connsiteX211" fmla="*/ 1518920 w 2584265"/>
                <a:gd name="connsiteY211" fmla="*/ 2130418 h 3140063"/>
                <a:gd name="connsiteX212" fmla="*/ 1209048 w 2584265"/>
                <a:gd name="connsiteY212" fmla="*/ 2112477 h 3140063"/>
                <a:gd name="connsiteX213" fmla="*/ 1062037 w 2584265"/>
                <a:gd name="connsiteY213" fmla="*/ 2176459 h 3140063"/>
                <a:gd name="connsiteX214" fmla="*/ 1277937 w 2584265"/>
                <a:gd name="connsiteY214" fmla="*/ 2123817 h 3140063"/>
                <a:gd name="connsiteX215" fmla="*/ 1266574 w 2584265"/>
                <a:gd name="connsiteY215" fmla="*/ 2116296 h 3140063"/>
                <a:gd name="connsiteX216" fmla="*/ 1209048 w 2584265"/>
                <a:gd name="connsiteY216" fmla="*/ 2112477 h 3140063"/>
                <a:gd name="connsiteX217" fmla="*/ 0 w 2584265"/>
                <a:gd name="connsiteY217" fmla="*/ 1965313 h 3140063"/>
                <a:gd name="connsiteX218" fmla="*/ 45326 w 2584265"/>
                <a:gd name="connsiteY218" fmla="*/ 2014254 h 3140063"/>
                <a:gd name="connsiteX219" fmla="*/ 109538 w 2584265"/>
                <a:gd name="connsiteY219" fmla="*/ 2206251 h 3140063"/>
                <a:gd name="connsiteX220" fmla="*/ 101984 w 2584265"/>
                <a:gd name="connsiteY220" fmla="*/ 2221309 h 3140063"/>
                <a:gd name="connsiteX221" fmla="*/ 0 w 2584265"/>
                <a:gd name="connsiteY221" fmla="*/ 2228839 h 3140063"/>
                <a:gd name="connsiteX222" fmla="*/ 0 w 2584265"/>
                <a:gd name="connsiteY222" fmla="*/ 2202486 h 3140063"/>
                <a:gd name="connsiteX223" fmla="*/ 52881 w 2584265"/>
                <a:gd name="connsiteY223" fmla="*/ 2191192 h 3140063"/>
                <a:gd name="connsiteX224" fmla="*/ 0 w 2584265"/>
                <a:gd name="connsiteY224" fmla="*/ 2172369 h 3140063"/>
                <a:gd name="connsiteX225" fmla="*/ 0 w 2584265"/>
                <a:gd name="connsiteY225" fmla="*/ 2146016 h 3140063"/>
                <a:gd name="connsiteX226" fmla="*/ 56658 w 2584265"/>
                <a:gd name="connsiteY226" fmla="*/ 2153545 h 3140063"/>
                <a:gd name="connsiteX227" fmla="*/ 0 w 2584265"/>
                <a:gd name="connsiteY227" fmla="*/ 2006725 h 3140063"/>
                <a:gd name="connsiteX228" fmla="*/ 0 w 2584265"/>
                <a:gd name="connsiteY228" fmla="*/ 1965313 h 3140063"/>
                <a:gd name="connsiteX229" fmla="*/ 1179046 w 2584265"/>
                <a:gd name="connsiteY229" fmla="*/ 1814511 h 3140063"/>
                <a:gd name="connsiteX230" fmla="*/ 971550 w 2584265"/>
                <a:gd name="connsiteY230" fmla="*/ 1912392 h 3140063"/>
                <a:gd name="connsiteX231" fmla="*/ 1031912 w 2584265"/>
                <a:gd name="connsiteY231" fmla="*/ 1923686 h 3140063"/>
                <a:gd name="connsiteX232" fmla="*/ 1292225 w 2584265"/>
                <a:gd name="connsiteY232" fmla="*/ 1829568 h 3140063"/>
                <a:gd name="connsiteX233" fmla="*/ 1292225 w 2584265"/>
                <a:gd name="connsiteY233" fmla="*/ 1814511 h 3140063"/>
                <a:gd name="connsiteX234" fmla="*/ 1179046 w 2584265"/>
                <a:gd name="connsiteY234" fmla="*/ 1814511 h 3140063"/>
                <a:gd name="connsiteX235" fmla="*/ 1154473 w 2584265"/>
                <a:gd name="connsiteY235" fmla="*/ 1752952 h 3140063"/>
                <a:gd name="connsiteX236" fmla="*/ 1077383 w 2584265"/>
                <a:gd name="connsiteY236" fmla="*/ 1754363 h 3140063"/>
                <a:gd name="connsiteX237" fmla="*/ 1001712 w 2584265"/>
                <a:gd name="connsiteY237" fmla="*/ 1844674 h 3140063"/>
                <a:gd name="connsiteX238" fmla="*/ 1115219 w 2584265"/>
                <a:gd name="connsiteY238" fmla="*/ 1803280 h 3140063"/>
                <a:gd name="connsiteX239" fmla="*/ 1228725 w 2584265"/>
                <a:gd name="connsiteY239" fmla="*/ 1776938 h 3140063"/>
                <a:gd name="connsiteX240" fmla="*/ 1154473 w 2584265"/>
                <a:gd name="connsiteY240" fmla="*/ 1752952 h 3140063"/>
                <a:gd name="connsiteX241" fmla="*/ 449262 w 2584265"/>
                <a:gd name="connsiteY241" fmla="*/ 1731957 h 3140063"/>
                <a:gd name="connsiteX242" fmla="*/ 719137 w 2584265"/>
                <a:gd name="connsiteY242" fmla="*/ 1898407 h 3140063"/>
                <a:gd name="connsiteX243" fmla="*/ 449262 w 2584265"/>
                <a:gd name="connsiteY243" fmla="*/ 1731957 h 3140063"/>
                <a:gd name="connsiteX244" fmla="*/ 470973 w 2584265"/>
                <a:gd name="connsiteY244" fmla="*/ 1680529 h 3140063"/>
                <a:gd name="connsiteX245" fmla="*/ 422275 w 2584265"/>
                <a:gd name="connsiteY245" fmla="*/ 1694319 h 3140063"/>
                <a:gd name="connsiteX246" fmla="*/ 678852 w 2584265"/>
                <a:gd name="connsiteY246" fmla="*/ 1814506 h 3140063"/>
                <a:gd name="connsiteX247" fmla="*/ 682625 w 2584265"/>
                <a:gd name="connsiteY247" fmla="*/ 1810750 h 3140063"/>
                <a:gd name="connsiteX248" fmla="*/ 618481 w 2584265"/>
                <a:gd name="connsiteY248" fmla="*/ 1724365 h 3140063"/>
                <a:gd name="connsiteX249" fmla="*/ 470973 w 2584265"/>
                <a:gd name="connsiteY249" fmla="*/ 1680529 h 3140063"/>
                <a:gd name="connsiteX250" fmla="*/ 619726 w 2584265"/>
                <a:gd name="connsiteY250" fmla="*/ 1474526 h 3140063"/>
                <a:gd name="connsiteX251" fmla="*/ 563432 w 2584265"/>
                <a:gd name="connsiteY251" fmla="*/ 1477109 h 3140063"/>
                <a:gd name="connsiteX252" fmla="*/ 460375 w 2584265"/>
                <a:gd name="connsiteY252" fmla="*/ 1514680 h 3140063"/>
                <a:gd name="connsiteX253" fmla="*/ 723900 w 2584265"/>
                <a:gd name="connsiteY253" fmla="*/ 1525951 h 3140063"/>
                <a:gd name="connsiteX254" fmla="*/ 674960 w 2584265"/>
                <a:gd name="connsiteY254" fmla="*/ 1484623 h 3140063"/>
                <a:gd name="connsiteX255" fmla="*/ 619726 w 2584265"/>
                <a:gd name="connsiteY255" fmla="*/ 1474526 h 3140063"/>
                <a:gd name="connsiteX256" fmla="*/ 1198562 w 2584265"/>
                <a:gd name="connsiteY256" fmla="*/ 1465260 h 3140063"/>
                <a:gd name="connsiteX257" fmla="*/ 1042987 w 2584265"/>
                <a:gd name="connsiteY257" fmla="*/ 1555572 h 3140063"/>
                <a:gd name="connsiteX258" fmla="*/ 1137850 w 2584265"/>
                <a:gd name="connsiteY258" fmla="*/ 1555572 h 3140063"/>
                <a:gd name="connsiteX259" fmla="*/ 1198562 w 2584265"/>
                <a:gd name="connsiteY259" fmla="*/ 1465260 h 3140063"/>
                <a:gd name="connsiteX260" fmla="*/ 1258135 w 2584265"/>
                <a:gd name="connsiteY260" fmla="*/ 1462667 h 3140063"/>
                <a:gd name="connsiteX261" fmla="*/ 1216777 w 2584265"/>
                <a:gd name="connsiteY261" fmla="*/ 1503996 h 3140063"/>
                <a:gd name="connsiteX262" fmla="*/ 968625 w 2584265"/>
                <a:gd name="connsiteY262" fmla="*/ 1665550 h 3140063"/>
                <a:gd name="connsiteX263" fmla="*/ 915987 w 2584265"/>
                <a:gd name="connsiteY263" fmla="*/ 1909762 h 3140063"/>
                <a:gd name="connsiteX264" fmla="*/ 927267 w 2584265"/>
                <a:gd name="connsiteY264" fmla="*/ 1902246 h 3140063"/>
                <a:gd name="connsiteX265" fmla="*/ 1115260 w 2584265"/>
                <a:gd name="connsiteY265" fmla="*/ 1725666 h 3140063"/>
                <a:gd name="connsiteX266" fmla="*/ 1340852 w 2584265"/>
                <a:gd name="connsiteY266" fmla="*/ 1797048 h 3140063"/>
                <a:gd name="connsiteX267" fmla="*/ 1344612 w 2584265"/>
                <a:gd name="connsiteY267" fmla="*/ 1774506 h 3140063"/>
                <a:gd name="connsiteX268" fmla="*/ 1258135 w 2584265"/>
                <a:gd name="connsiteY268" fmla="*/ 1462667 h 3140063"/>
                <a:gd name="connsiteX269" fmla="*/ 1138252 w 2584265"/>
                <a:gd name="connsiteY269" fmla="*/ 1407398 h 3140063"/>
                <a:gd name="connsiteX270" fmla="*/ 1085397 w 2584265"/>
                <a:gd name="connsiteY270" fmla="*/ 1409276 h 3140063"/>
                <a:gd name="connsiteX271" fmla="*/ 1047977 w 2584265"/>
                <a:gd name="connsiteY271" fmla="*/ 1443089 h 3140063"/>
                <a:gd name="connsiteX272" fmla="*/ 1040493 w 2584265"/>
                <a:gd name="connsiteY272" fmla="*/ 1514475 h 3140063"/>
                <a:gd name="connsiteX273" fmla="*/ 1182688 w 2584265"/>
                <a:gd name="connsiteY273" fmla="*/ 1428061 h 3140063"/>
                <a:gd name="connsiteX274" fmla="*/ 1138252 w 2584265"/>
                <a:gd name="connsiteY274" fmla="*/ 1407398 h 3140063"/>
                <a:gd name="connsiteX275" fmla="*/ 599052 w 2584265"/>
                <a:gd name="connsiteY275" fmla="*/ 1401859 h 3140063"/>
                <a:gd name="connsiteX276" fmla="*/ 530998 w 2584265"/>
                <a:gd name="connsiteY276" fmla="*/ 1402327 h 3140063"/>
                <a:gd name="connsiteX277" fmla="*/ 466725 w 2584265"/>
                <a:gd name="connsiteY277" fmla="*/ 1466017 h 3140063"/>
                <a:gd name="connsiteX278" fmla="*/ 648202 w 2584265"/>
                <a:gd name="connsiteY278" fmla="*/ 1458524 h 3140063"/>
                <a:gd name="connsiteX279" fmla="*/ 754063 w 2584265"/>
                <a:gd name="connsiteY279" fmla="*/ 1488497 h 3140063"/>
                <a:gd name="connsiteX280" fmla="*/ 731378 w 2584265"/>
                <a:gd name="connsiteY280" fmla="*/ 1451032 h 3140063"/>
                <a:gd name="connsiteX281" fmla="*/ 655763 w 2584265"/>
                <a:gd name="connsiteY281" fmla="*/ 1421060 h 3140063"/>
                <a:gd name="connsiteX282" fmla="*/ 599052 w 2584265"/>
                <a:gd name="connsiteY282" fmla="*/ 1401859 h 3140063"/>
                <a:gd name="connsiteX283" fmla="*/ 42069 w 2584265"/>
                <a:gd name="connsiteY283" fmla="*/ 1349938 h 3140063"/>
                <a:gd name="connsiteX284" fmla="*/ 8136 w 2584265"/>
                <a:gd name="connsiteY284" fmla="*/ 1439854 h 3140063"/>
                <a:gd name="connsiteX285" fmla="*/ 264518 w 2584265"/>
                <a:gd name="connsiteY285" fmla="*/ 1720841 h 3140063"/>
                <a:gd name="connsiteX286" fmla="*/ 260748 w 2584265"/>
                <a:gd name="connsiteY286" fmla="*/ 1694616 h 3140063"/>
                <a:gd name="connsiteX287" fmla="*/ 91083 w 2584265"/>
                <a:gd name="connsiteY287" fmla="*/ 1364924 h 3140063"/>
                <a:gd name="connsiteX288" fmla="*/ 42069 w 2584265"/>
                <a:gd name="connsiteY288" fmla="*/ 1349938 h 3140063"/>
                <a:gd name="connsiteX289" fmla="*/ 188963 w 2584265"/>
                <a:gd name="connsiteY289" fmla="*/ 1296980 h 3140063"/>
                <a:gd name="connsiteX290" fmla="*/ 121380 w 2584265"/>
                <a:gd name="connsiteY290" fmla="*/ 1345799 h 3140063"/>
                <a:gd name="connsiteX291" fmla="*/ 177699 w 2584265"/>
                <a:gd name="connsiteY291" fmla="*/ 1522302 h 3140063"/>
                <a:gd name="connsiteX292" fmla="*/ 267809 w 2584265"/>
                <a:gd name="connsiteY292" fmla="*/ 1646230 h 3140063"/>
                <a:gd name="connsiteX293" fmla="*/ 301600 w 2584265"/>
                <a:gd name="connsiteY293" fmla="*/ 1413396 h 3140063"/>
                <a:gd name="connsiteX294" fmla="*/ 188963 w 2584265"/>
                <a:gd name="connsiteY294" fmla="*/ 1296980 h 3140063"/>
                <a:gd name="connsiteX295" fmla="*/ 791809 w 2584265"/>
                <a:gd name="connsiteY295" fmla="*/ 1262061 h 3140063"/>
                <a:gd name="connsiteX296" fmla="*/ 754062 w 2584265"/>
                <a:gd name="connsiteY296" fmla="*/ 1292223 h 3140063"/>
                <a:gd name="connsiteX297" fmla="*/ 848430 w 2584265"/>
                <a:gd name="connsiteY297" fmla="*/ 1360088 h 3140063"/>
                <a:gd name="connsiteX298" fmla="*/ 920150 w 2584265"/>
                <a:gd name="connsiteY298" fmla="*/ 1412873 h 3140063"/>
                <a:gd name="connsiteX299" fmla="*/ 893727 w 2584265"/>
                <a:gd name="connsiteY299" fmla="*/ 1314844 h 3140063"/>
                <a:gd name="connsiteX300" fmla="*/ 791809 w 2584265"/>
                <a:gd name="connsiteY300" fmla="*/ 1262061 h 3140063"/>
                <a:gd name="connsiteX301" fmla="*/ 543318 w 2584265"/>
                <a:gd name="connsiteY301" fmla="*/ 1131882 h 3140063"/>
                <a:gd name="connsiteX302" fmla="*/ 207570 w 2584265"/>
                <a:gd name="connsiteY302" fmla="*/ 1214561 h 3140063"/>
                <a:gd name="connsiteX303" fmla="*/ 200025 w 2584265"/>
                <a:gd name="connsiteY303" fmla="*/ 1270933 h 3140063"/>
                <a:gd name="connsiteX304" fmla="*/ 309426 w 2584265"/>
                <a:gd name="connsiteY304" fmla="*/ 1316029 h 3140063"/>
                <a:gd name="connsiteX305" fmla="*/ 509366 w 2584265"/>
                <a:gd name="connsiteY305" fmla="*/ 1214561 h 3140063"/>
                <a:gd name="connsiteX306" fmla="*/ 543318 w 2584265"/>
                <a:gd name="connsiteY306" fmla="*/ 1131882 h 3140063"/>
                <a:gd name="connsiteX307" fmla="*/ 82225 w 2584265"/>
                <a:gd name="connsiteY307" fmla="*/ 1089471 h 3140063"/>
                <a:gd name="connsiteX308" fmla="*/ 71437 w 2584265"/>
                <a:gd name="connsiteY308" fmla="*/ 1097182 h 3140063"/>
                <a:gd name="connsiteX309" fmla="*/ 108960 w 2584265"/>
                <a:gd name="connsiteY309" fmla="*/ 1108067 h 3140063"/>
                <a:gd name="connsiteX310" fmla="*/ 101455 w 2584265"/>
                <a:gd name="connsiteY310" fmla="*/ 1089925 h 3140063"/>
                <a:gd name="connsiteX311" fmla="*/ 82225 w 2584265"/>
                <a:gd name="connsiteY311" fmla="*/ 1089471 h 3140063"/>
                <a:gd name="connsiteX312" fmla="*/ 335843 w 2584265"/>
                <a:gd name="connsiteY312" fmla="*/ 1004908 h 3140063"/>
                <a:gd name="connsiteX313" fmla="*/ 282886 w 2584265"/>
                <a:gd name="connsiteY313" fmla="*/ 1011456 h 3140063"/>
                <a:gd name="connsiteX314" fmla="*/ 177559 w 2584265"/>
                <a:gd name="connsiteY314" fmla="*/ 1090040 h 3140063"/>
                <a:gd name="connsiteX315" fmla="*/ 215175 w 2584265"/>
                <a:gd name="connsiteY315" fmla="*/ 1179848 h 3140063"/>
                <a:gd name="connsiteX316" fmla="*/ 501063 w 2584265"/>
                <a:gd name="connsiteY316" fmla="*/ 1108749 h 3140063"/>
                <a:gd name="connsiteX317" fmla="*/ 489778 w 2584265"/>
                <a:gd name="connsiteY317" fmla="*/ 1063846 h 3140063"/>
                <a:gd name="connsiteX318" fmla="*/ 335843 w 2584265"/>
                <a:gd name="connsiteY318" fmla="*/ 1004908 h 3140063"/>
                <a:gd name="connsiteX319" fmla="*/ 584975 w 2584265"/>
                <a:gd name="connsiteY319" fmla="*/ 898516 h 3140063"/>
                <a:gd name="connsiteX320" fmla="*/ 407987 w 2584265"/>
                <a:gd name="connsiteY320" fmla="*/ 984942 h 3140063"/>
                <a:gd name="connsiteX321" fmla="*/ 407987 w 2584265"/>
                <a:gd name="connsiteY321" fmla="*/ 992457 h 3140063"/>
                <a:gd name="connsiteX322" fmla="*/ 536021 w 2584265"/>
                <a:gd name="connsiteY322" fmla="*/ 1093916 h 3140063"/>
                <a:gd name="connsiteX323" fmla="*/ 607569 w 2584265"/>
                <a:gd name="connsiteY323" fmla="*/ 1101432 h 3140063"/>
                <a:gd name="connsiteX324" fmla="*/ 532255 w 2584265"/>
                <a:gd name="connsiteY324" fmla="*/ 1240464 h 3140063"/>
                <a:gd name="connsiteX325" fmla="*/ 713009 w 2584265"/>
                <a:gd name="connsiteY325" fmla="*/ 1270525 h 3140063"/>
                <a:gd name="connsiteX326" fmla="*/ 739368 w 2584265"/>
                <a:gd name="connsiteY326" fmla="*/ 1263010 h 3140063"/>
                <a:gd name="connsiteX327" fmla="*/ 886231 w 2584265"/>
                <a:gd name="connsiteY327" fmla="*/ 1281796 h 3140063"/>
                <a:gd name="connsiteX328" fmla="*/ 938950 w 2584265"/>
                <a:gd name="connsiteY328" fmla="*/ 1477195 h 3140063"/>
                <a:gd name="connsiteX329" fmla="*/ 957779 w 2584265"/>
                <a:gd name="connsiteY329" fmla="*/ 1604954 h 3140063"/>
                <a:gd name="connsiteX330" fmla="*/ 1074516 w 2584265"/>
                <a:gd name="connsiteY330" fmla="*/ 1394527 h 3140063"/>
                <a:gd name="connsiteX331" fmla="*/ 1213846 w 2584265"/>
                <a:gd name="connsiteY331" fmla="*/ 1413315 h 3140063"/>
                <a:gd name="connsiteX332" fmla="*/ 1217612 w 2584265"/>
                <a:gd name="connsiteY332" fmla="*/ 1405800 h 3140063"/>
                <a:gd name="connsiteX333" fmla="*/ 777025 w 2584265"/>
                <a:gd name="connsiteY333" fmla="*/ 1210403 h 3140063"/>
                <a:gd name="connsiteX334" fmla="*/ 641460 w 2584265"/>
                <a:gd name="connsiteY334" fmla="*/ 1225435 h 3140063"/>
                <a:gd name="connsiteX335" fmla="*/ 648992 w 2584265"/>
                <a:gd name="connsiteY335" fmla="*/ 1191615 h 3140063"/>
                <a:gd name="connsiteX336" fmla="*/ 584975 w 2584265"/>
                <a:gd name="connsiteY336" fmla="*/ 898516 h 3140063"/>
                <a:gd name="connsiteX337" fmla="*/ 564998 w 2584265"/>
                <a:gd name="connsiteY337" fmla="*/ 849305 h 3140063"/>
                <a:gd name="connsiteX338" fmla="*/ 381000 w 2584265"/>
                <a:gd name="connsiteY338" fmla="*/ 947832 h 3140063"/>
                <a:gd name="connsiteX339" fmla="*/ 538712 w 2584265"/>
                <a:gd name="connsiteY339" fmla="*/ 913726 h 3140063"/>
                <a:gd name="connsiteX340" fmla="*/ 564998 w 2584265"/>
                <a:gd name="connsiteY340" fmla="*/ 849305 h 3140063"/>
                <a:gd name="connsiteX341" fmla="*/ 475909 w 2584265"/>
                <a:gd name="connsiteY341" fmla="*/ 818348 h 3140063"/>
                <a:gd name="connsiteX342" fmla="*/ 433387 w 2584265"/>
                <a:gd name="connsiteY342" fmla="*/ 823904 h 3140063"/>
                <a:gd name="connsiteX343" fmla="*/ 354012 w 2584265"/>
                <a:gd name="connsiteY343" fmla="*/ 912805 h 3140063"/>
                <a:gd name="connsiteX344" fmla="*/ 512762 w 2584265"/>
                <a:gd name="connsiteY344" fmla="*/ 831312 h 3140063"/>
                <a:gd name="connsiteX345" fmla="*/ 512762 w 2584265"/>
                <a:gd name="connsiteY345" fmla="*/ 823904 h 3140063"/>
                <a:gd name="connsiteX346" fmla="*/ 475909 w 2584265"/>
                <a:gd name="connsiteY346" fmla="*/ 818348 h 3140063"/>
                <a:gd name="connsiteX347" fmla="*/ 256190 w 2584265"/>
                <a:gd name="connsiteY347" fmla="*/ 687379 h 3140063"/>
                <a:gd name="connsiteX348" fmla="*/ 113698 w 2584265"/>
                <a:gd name="connsiteY348" fmla="*/ 939611 h 3140063"/>
                <a:gd name="connsiteX349" fmla="*/ 147446 w 2584265"/>
                <a:gd name="connsiteY349" fmla="*/ 1082669 h 3140063"/>
                <a:gd name="connsiteX350" fmla="*/ 293688 w 2584265"/>
                <a:gd name="connsiteY350" fmla="*/ 822907 h 3140063"/>
                <a:gd name="connsiteX351" fmla="*/ 256190 w 2584265"/>
                <a:gd name="connsiteY351" fmla="*/ 687379 h 3140063"/>
                <a:gd name="connsiteX352" fmla="*/ 203200 w 2584265"/>
                <a:gd name="connsiteY352" fmla="*/ 681029 h 3140063"/>
                <a:gd name="connsiteX353" fmla="*/ 86880 w 2584265"/>
                <a:gd name="connsiteY353" fmla="*/ 767467 h 3140063"/>
                <a:gd name="connsiteX354" fmla="*/ 45605 w 2584265"/>
                <a:gd name="connsiteY354" fmla="*/ 831356 h 3140063"/>
                <a:gd name="connsiteX355" fmla="*/ 75623 w 2584265"/>
                <a:gd name="connsiteY355" fmla="*/ 1049331 h 3140063"/>
                <a:gd name="connsiteX356" fmla="*/ 83127 w 2584265"/>
                <a:gd name="connsiteY356" fmla="*/ 1045574 h 3140063"/>
                <a:gd name="connsiteX357" fmla="*/ 203200 w 2584265"/>
                <a:gd name="connsiteY357" fmla="*/ 681029 h 3140063"/>
                <a:gd name="connsiteX358" fmla="*/ 253100 w 2584265"/>
                <a:gd name="connsiteY358" fmla="*/ 428617 h 3140063"/>
                <a:gd name="connsiteX359" fmla="*/ 166687 w 2584265"/>
                <a:gd name="connsiteY359" fmla="*/ 623855 h 3140063"/>
                <a:gd name="connsiteX360" fmla="*/ 200501 w 2584265"/>
                <a:gd name="connsiteY360" fmla="*/ 650137 h 3140063"/>
                <a:gd name="connsiteX361" fmla="*/ 279400 w 2584265"/>
                <a:gd name="connsiteY361" fmla="*/ 466163 h 3140063"/>
                <a:gd name="connsiteX362" fmla="*/ 253100 w 2584265"/>
                <a:gd name="connsiteY362" fmla="*/ 428617 h 3140063"/>
                <a:gd name="connsiteX363" fmla="*/ 207839 w 2584265"/>
                <a:gd name="connsiteY363" fmla="*/ 382349 h 3140063"/>
                <a:gd name="connsiteX364" fmla="*/ 177205 w 2584265"/>
                <a:gd name="connsiteY364" fmla="*/ 395060 h 3140063"/>
                <a:gd name="connsiteX365" fmla="*/ 131961 w 2584265"/>
                <a:gd name="connsiteY365" fmla="*/ 568316 h 3140063"/>
                <a:gd name="connsiteX366" fmla="*/ 177205 w 2584265"/>
                <a:gd name="connsiteY366" fmla="*/ 481688 h 3140063"/>
                <a:gd name="connsiteX367" fmla="*/ 241300 w 2584265"/>
                <a:gd name="connsiteY367" fmla="*/ 383761 h 3140063"/>
                <a:gd name="connsiteX368" fmla="*/ 207839 w 2584265"/>
                <a:gd name="connsiteY368" fmla="*/ 382349 h 3140063"/>
                <a:gd name="connsiteX369" fmla="*/ 0 w 2584265"/>
                <a:gd name="connsiteY369" fmla="*/ 312726 h 3140063"/>
                <a:gd name="connsiteX370" fmla="*/ 56470 w 2584265"/>
                <a:gd name="connsiteY370" fmla="*/ 324006 h 3140063"/>
                <a:gd name="connsiteX371" fmla="*/ 131763 w 2584265"/>
                <a:gd name="connsiteY371" fmla="*/ 350325 h 3140063"/>
                <a:gd name="connsiteX372" fmla="*/ 0 w 2584265"/>
                <a:gd name="connsiteY372" fmla="*/ 527039 h 3140063"/>
                <a:gd name="connsiteX373" fmla="*/ 0 w 2584265"/>
                <a:gd name="connsiteY373" fmla="*/ 493200 h 3140063"/>
                <a:gd name="connsiteX374" fmla="*/ 79058 w 2584265"/>
                <a:gd name="connsiteY374" fmla="*/ 372884 h 3140063"/>
                <a:gd name="connsiteX375" fmla="*/ 0 w 2584265"/>
                <a:gd name="connsiteY375" fmla="*/ 391684 h 3140063"/>
                <a:gd name="connsiteX376" fmla="*/ 0 w 2584265"/>
                <a:gd name="connsiteY376" fmla="*/ 372884 h 3140063"/>
                <a:gd name="connsiteX377" fmla="*/ 26353 w 2584265"/>
                <a:gd name="connsiteY377" fmla="*/ 354085 h 3140063"/>
                <a:gd name="connsiteX378" fmla="*/ 30117 w 2584265"/>
                <a:gd name="connsiteY378" fmla="*/ 342805 h 3140063"/>
                <a:gd name="connsiteX379" fmla="*/ 0 w 2584265"/>
                <a:gd name="connsiteY379" fmla="*/ 335285 h 3140063"/>
                <a:gd name="connsiteX380" fmla="*/ 0 w 2584265"/>
                <a:gd name="connsiteY380" fmla="*/ 312726 h 3140063"/>
                <a:gd name="connsiteX381" fmla="*/ 776 w 2584265"/>
                <a:gd name="connsiteY381" fmla="*/ 217938 h 3140063"/>
                <a:gd name="connsiteX382" fmla="*/ 430102 w 2584265"/>
                <a:gd name="connsiteY382" fmla="*/ 511027 h 3140063"/>
                <a:gd name="connsiteX383" fmla="*/ 505423 w 2584265"/>
                <a:gd name="connsiteY383" fmla="*/ 650057 h 3140063"/>
                <a:gd name="connsiteX384" fmla="*/ 305824 w 2584265"/>
                <a:gd name="connsiteY384" fmla="*/ 398300 h 3140063"/>
                <a:gd name="connsiteX385" fmla="*/ 305824 w 2584265"/>
                <a:gd name="connsiteY385" fmla="*/ 480967 h 3140063"/>
                <a:gd name="connsiteX386" fmla="*/ 275696 w 2584265"/>
                <a:gd name="connsiteY386" fmla="*/ 619996 h 3140063"/>
                <a:gd name="connsiteX387" fmla="*/ 362314 w 2584265"/>
                <a:gd name="connsiteY387" fmla="*/ 593694 h 3140063"/>
                <a:gd name="connsiteX388" fmla="*/ 324654 w 2584265"/>
                <a:gd name="connsiteY388" fmla="*/ 676360 h 3140063"/>
                <a:gd name="connsiteX389" fmla="*/ 320888 w 2584265"/>
                <a:gd name="connsiteY389" fmla="*/ 901813 h 3140063"/>
                <a:gd name="connsiteX390" fmla="*/ 433868 w 2584265"/>
                <a:gd name="connsiteY390" fmla="*/ 804117 h 3140063"/>
                <a:gd name="connsiteX391" fmla="*/ 550615 w 2584265"/>
                <a:gd name="connsiteY391" fmla="*/ 792844 h 3140063"/>
                <a:gd name="connsiteX392" fmla="*/ 509189 w 2584265"/>
                <a:gd name="connsiteY392" fmla="*/ 665087 h 3140063"/>
                <a:gd name="connsiteX393" fmla="*/ 528019 w 2584265"/>
                <a:gd name="connsiteY393" fmla="*/ 665087 h 3140063"/>
                <a:gd name="connsiteX394" fmla="*/ 667361 w 2584265"/>
                <a:gd name="connsiteY394" fmla="*/ 1202423 h 3140063"/>
                <a:gd name="connsiteX395" fmla="*/ 765278 w 2584265"/>
                <a:gd name="connsiteY395" fmla="*/ 1187391 h 3140063"/>
                <a:gd name="connsiteX396" fmla="*/ 1243562 w 2584265"/>
                <a:gd name="connsiteY396" fmla="*/ 1386540 h 3140063"/>
                <a:gd name="connsiteX397" fmla="*/ 1379139 w 2584265"/>
                <a:gd name="connsiteY397" fmla="*/ 1999027 h 3140063"/>
                <a:gd name="connsiteX398" fmla="*/ 1401735 w 2584265"/>
                <a:gd name="connsiteY398" fmla="*/ 2017813 h 3140063"/>
                <a:gd name="connsiteX399" fmla="*/ 1789635 w 2584265"/>
                <a:gd name="connsiteY399" fmla="*/ 2115500 h 3140063"/>
                <a:gd name="connsiteX400" fmla="*/ 1970404 w 2584265"/>
                <a:gd name="connsiteY400" fmla="*/ 2483744 h 3140063"/>
                <a:gd name="connsiteX401" fmla="*/ 2143641 w 2584265"/>
                <a:gd name="connsiteY401" fmla="*/ 3032343 h 3140063"/>
                <a:gd name="connsiteX402" fmla="*/ 2258563 w 2584265"/>
                <a:gd name="connsiteY402" fmla="*/ 3119530 h 3140063"/>
                <a:gd name="connsiteX403" fmla="*/ 2278412 w 2584265"/>
                <a:gd name="connsiteY403" fmla="*/ 3140063 h 3140063"/>
                <a:gd name="connsiteX404" fmla="*/ 2236977 w 2584265"/>
                <a:gd name="connsiteY404" fmla="*/ 3140063 h 3140063"/>
                <a:gd name="connsiteX405" fmla="*/ 2163035 w 2584265"/>
                <a:gd name="connsiteY405" fmla="*/ 3080156 h 3140063"/>
                <a:gd name="connsiteX406" fmla="*/ 2098996 w 2584265"/>
                <a:gd name="connsiteY406" fmla="*/ 3013481 h 3140063"/>
                <a:gd name="connsiteX407" fmla="*/ 1970917 w 2584265"/>
                <a:gd name="connsiteY407" fmla="*/ 2694192 h 3140063"/>
                <a:gd name="connsiteX408" fmla="*/ 1861674 w 2584265"/>
                <a:gd name="connsiteY408" fmla="*/ 2213377 h 3140063"/>
                <a:gd name="connsiteX409" fmla="*/ 1353127 w 2584265"/>
                <a:gd name="connsiteY409" fmla="*/ 2040583 h 3140063"/>
                <a:gd name="connsiteX410" fmla="*/ 1349360 w 2584265"/>
                <a:gd name="connsiteY410" fmla="*/ 1852763 h 3140063"/>
                <a:gd name="connsiteX411" fmla="*/ 1320165 w 2584265"/>
                <a:gd name="connsiteY411" fmla="*/ 1847129 h 3140063"/>
                <a:gd name="connsiteX412" fmla="*/ 1296622 w 2584265"/>
                <a:gd name="connsiteY412" fmla="*/ 1852763 h 3140063"/>
                <a:gd name="connsiteX413" fmla="*/ 1070601 w 2584265"/>
                <a:gd name="connsiteY413" fmla="*/ 1954186 h 3140063"/>
                <a:gd name="connsiteX414" fmla="*/ 882250 w 2584265"/>
                <a:gd name="connsiteY414" fmla="*/ 1972968 h 3140063"/>
                <a:gd name="connsiteX415" fmla="*/ 652462 w 2584265"/>
                <a:gd name="connsiteY415" fmla="*/ 2326067 h 3140063"/>
                <a:gd name="connsiteX416" fmla="*/ 878483 w 2584265"/>
                <a:gd name="connsiteY416" fmla="*/ 2322311 h 3140063"/>
                <a:gd name="connsiteX417" fmla="*/ 991493 w 2584265"/>
                <a:gd name="connsiteY417" fmla="*/ 2232157 h 3140063"/>
                <a:gd name="connsiteX418" fmla="*/ 1063067 w 2584265"/>
                <a:gd name="connsiteY418" fmla="*/ 2130735 h 3140063"/>
                <a:gd name="connsiteX419" fmla="*/ 1447302 w 2584265"/>
                <a:gd name="connsiteY419" fmla="*/ 2145759 h 3140063"/>
                <a:gd name="connsiteX420" fmla="*/ 1579148 w 2584265"/>
                <a:gd name="connsiteY420" fmla="*/ 2066877 h 3140063"/>
                <a:gd name="connsiteX421" fmla="*/ 1628119 w 2584265"/>
                <a:gd name="connsiteY421" fmla="*/ 2314799 h 3140063"/>
                <a:gd name="connsiteX422" fmla="*/ 1409632 w 2584265"/>
                <a:gd name="connsiteY422" fmla="*/ 2438757 h 3140063"/>
                <a:gd name="connsiteX423" fmla="*/ 1387030 w 2584265"/>
                <a:gd name="connsiteY423" fmla="*/ 2465052 h 3140063"/>
                <a:gd name="connsiteX424" fmla="*/ 1759964 w 2584265"/>
                <a:gd name="connsiteY424" fmla="*/ 2551451 h 3140063"/>
                <a:gd name="connsiteX425" fmla="*/ 1899344 w 2584265"/>
                <a:gd name="connsiteY425" fmla="*/ 2818151 h 3140063"/>
                <a:gd name="connsiteX426" fmla="*/ 1891810 w 2584265"/>
                <a:gd name="connsiteY426" fmla="*/ 2825663 h 3140063"/>
                <a:gd name="connsiteX427" fmla="*/ 1522642 w 2584265"/>
                <a:gd name="connsiteY427" fmla="*/ 2562720 h 3140063"/>
                <a:gd name="connsiteX428" fmla="*/ 1364428 w 2584265"/>
                <a:gd name="connsiteY428" fmla="*/ 2498859 h 3140063"/>
                <a:gd name="connsiteX429" fmla="*/ 1582915 w 2584265"/>
                <a:gd name="connsiteY429" fmla="*/ 2799371 h 3140063"/>
                <a:gd name="connsiteX430" fmla="*/ 1974684 w 2584265"/>
                <a:gd name="connsiteY430" fmla="*/ 2975917 h 3140063"/>
                <a:gd name="connsiteX431" fmla="*/ 1955849 w 2584265"/>
                <a:gd name="connsiteY431" fmla="*/ 2990943 h 3140063"/>
                <a:gd name="connsiteX432" fmla="*/ 1741129 w 2584265"/>
                <a:gd name="connsiteY432" fmla="*/ 2983431 h 3140063"/>
                <a:gd name="connsiteX433" fmla="*/ 1609284 w 2584265"/>
                <a:gd name="connsiteY433" fmla="*/ 2874498 h 3140063"/>
                <a:gd name="connsiteX434" fmla="*/ 1658255 w 2584265"/>
                <a:gd name="connsiteY434" fmla="*/ 3032263 h 3140063"/>
                <a:gd name="connsiteX435" fmla="*/ 2087694 w 2584265"/>
                <a:gd name="connsiteY435" fmla="*/ 3103633 h 3140063"/>
                <a:gd name="connsiteX436" fmla="*/ 2159268 w 2584265"/>
                <a:gd name="connsiteY436" fmla="*/ 3114902 h 3140063"/>
                <a:gd name="connsiteX437" fmla="*/ 2138579 w 2584265"/>
                <a:gd name="connsiteY437" fmla="*/ 3140063 h 3140063"/>
                <a:gd name="connsiteX438" fmla="*/ 2056033 w 2584265"/>
                <a:gd name="connsiteY438" fmla="*/ 3140063 h 3140063"/>
                <a:gd name="connsiteX439" fmla="*/ 2059989 w 2584265"/>
                <a:gd name="connsiteY439" fmla="*/ 3122674 h 3140063"/>
                <a:gd name="connsiteX440" fmla="*/ 1997519 w 2584265"/>
                <a:gd name="connsiteY440" fmla="*/ 3118015 h 3140063"/>
                <a:gd name="connsiteX441" fmla="*/ 1901058 w 2584265"/>
                <a:gd name="connsiteY441" fmla="*/ 3127187 h 3140063"/>
                <a:gd name="connsiteX442" fmla="*/ 1857935 w 2584265"/>
                <a:gd name="connsiteY442" fmla="*/ 3140063 h 3140063"/>
                <a:gd name="connsiteX443" fmla="*/ 1733931 w 2584265"/>
                <a:gd name="connsiteY443" fmla="*/ 3140063 h 3140063"/>
                <a:gd name="connsiteX444" fmla="*/ 1710287 w 2584265"/>
                <a:gd name="connsiteY444" fmla="*/ 3124000 h 3140063"/>
                <a:gd name="connsiteX445" fmla="*/ 1631886 w 2584265"/>
                <a:gd name="connsiteY445" fmla="*/ 3054801 h 3140063"/>
                <a:gd name="connsiteX446" fmla="*/ 1620114 w 2584265"/>
                <a:gd name="connsiteY446" fmla="*/ 3118659 h 3140063"/>
                <a:gd name="connsiteX447" fmla="*/ 1620483 w 2584265"/>
                <a:gd name="connsiteY447" fmla="*/ 3140063 h 3140063"/>
                <a:gd name="connsiteX448" fmla="*/ 1588422 w 2584265"/>
                <a:gd name="connsiteY448" fmla="*/ 3140063 h 3140063"/>
                <a:gd name="connsiteX449" fmla="*/ 1591860 w 2584265"/>
                <a:gd name="connsiteY449" fmla="*/ 3097867 h 3140063"/>
                <a:gd name="connsiteX450" fmla="*/ 1537312 w 2584265"/>
                <a:gd name="connsiteY450" fmla="*/ 2761806 h 3140063"/>
                <a:gd name="connsiteX451" fmla="*/ 1315117 w 2584265"/>
                <a:gd name="connsiteY451" fmla="*/ 2525079 h 3140063"/>
                <a:gd name="connsiteX452" fmla="*/ 1322649 w 2584265"/>
                <a:gd name="connsiteY452" fmla="*/ 2543867 h 3140063"/>
                <a:gd name="connsiteX453" fmla="*/ 1409267 w 2584265"/>
                <a:gd name="connsiteY453" fmla="*/ 2712958 h 3140063"/>
                <a:gd name="connsiteX454" fmla="*/ 1333947 w 2584265"/>
                <a:gd name="connsiteY454" fmla="*/ 2855742 h 3140063"/>
                <a:gd name="connsiteX455" fmla="*/ 1194604 w 2584265"/>
                <a:gd name="connsiteY455" fmla="*/ 2844471 h 3140063"/>
                <a:gd name="connsiteX456" fmla="*/ 1104220 w 2584265"/>
                <a:gd name="connsiteY456" fmla="*/ 2821925 h 3140063"/>
                <a:gd name="connsiteX457" fmla="*/ 1179540 w 2584265"/>
                <a:gd name="connsiteY457" fmla="*/ 2765561 h 3140063"/>
                <a:gd name="connsiteX458" fmla="*/ 1296287 w 2584265"/>
                <a:gd name="connsiteY458" fmla="*/ 2577685 h 3140063"/>
                <a:gd name="connsiteX459" fmla="*/ 1243562 w 2584265"/>
                <a:gd name="connsiteY459" fmla="*/ 2464958 h 3140063"/>
                <a:gd name="connsiteX460" fmla="*/ 701256 w 2584265"/>
                <a:gd name="connsiteY460" fmla="*/ 2355988 h 3140063"/>
                <a:gd name="connsiteX461" fmla="*/ 497891 w 2584265"/>
                <a:gd name="connsiteY461" fmla="*/ 2419866 h 3140063"/>
                <a:gd name="connsiteX462" fmla="*/ 693724 w 2584265"/>
                <a:gd name="connsiteY462" fmla="*/ 2498773 h 3140063"/>
                <a:gd name="connsiteX463" fmla="*/ 904621 w 2584265"/>
                <a:gd name="connsiteY463" fmla="*/ 2472473 h 3140063"/>
                <a:gd name="connsiteX464" fmla="*/ 1175774 w 2584265"/>
                <a:gd name="connsiteY464" fmla="*/ 2502529 h 3140063"/>
                <a:gd name="connsiteX465" fmla="*/ 1175774 w 2584265"/>
                <a:gd name="connsiteY465" fmla="*/ 2521317 h 3140063"/>
                <a:gd name="connsiteX466" fmla="*/ 957345 w 2584265"/>
                <a:gd name="connsiteY466" fmla="*/ 2630294 h 3140063"/>
                <a:gd name="connsiteX467" fmla="*/ 727618 w 2584265"/>
                <a:gd name="connsiteY467" fmla="*/ 2536351 h 3140063"/>
                <a:gd name="connsiteX468" fmla="*/ 727618 w 2584265"/>
                <a:gd name="connsiteY468" fmla="*/ 2547628 h 3140063"/>
                <a:gd name="connsiteX469" fmla="*/ 836832 w 2584265"/>
                <a:gd name="connsiteY469" fmla="*/ 2724229 h 3140063"/>
                <a:gd name="connsiteX470" fmla="*/ 757746 w 2584265"/>
                <a:gd name="connsiteY470" fmla="*/ 2930892 h 3140063"/>
                <a:gd name="connsiteX471" fmla="*/ 701256 w 2584265"/>
                <a:gd name="connsiteY471" fmla="*/ 2799382 h 3140063"/>
                <a:gd name="connsiteX472" fmla="*/ 659829 w 2584265"/>
                <a:gd name="connsiteY472" fmla="*/ 2558899 h 3140063"/>
                <a:gd name="connsiteX473" fmla="*/ 433868 w 2584265"/>
                <a:gd name="connsiteY473" fmla="*/ 2438654 h 3140063"/>
                <a:gd name="connsiteX474" fmla="*/ 460231 w 2584265"/>
                <a:gd name="connsiteY474" fmla="*/ 2419866 h 3140063"/>
                <a:gd name="connsiteX475" fmla="*/ 448932 w 2584265"/>
                <a:gd name="connsiteY475" fmla="*/ 2404836 h 3140063"/>
                <a:gd name="connsiteX476" fmla="*/ 497891 w 2584265"/>
                <a:gd name="connsiteY476" fmla="*/ 2378534 h 3140063"/>
                <a:gd name="connsiteX477" fmla="*/ 791640 w 2584265"/>
                <a:gd name="connsiteY477" fmla="*/ 2115500 h 3140063"/>
                <a:gd name="connsiteX478" fmla="*/ 769044 w 2584265"/>
                <a:gd name="connsiteY478" fmla="*/ 1965206 h 3140063"/>
                <a:gd name="connsiteX479" fmla="*/ 595807 w 2584265"/>
                <a:gd name="connsiteY479" fmla="*/ 1901327 h 3140063"/>
                <a:gd name="connsiteX480" fmla="*/ 399974 w 2584265"/>
                <a:gd name="connsiteY480" fmla="*/ 1732235 h 3140063"/>
                <a:gd name="connsiteX481" fmla="*/ 332186 w 2584265"/>
                <a:gd name="connsiteY481" fmla="*/ 1694659 h 3140063"/>
                <a:gd name="connsiteX482" fmla="*/ 531785 w 2584265"/>
                <a:gd name="connsiteY482" fmla="*/ 1657084 h 3140063"/>
                <a:gd name="connsiteX483" fmla="*/ 701256 w 2584265"/>
                <a:gd name="connsiteY483" fmla="*/ 1781085 h 3140063"/>
                <a:gd name="connsiteX484" fmla="*/ 829300 w 2584265"/>
                <a:gd name="connsiteY484" fmla="*/ 2036598 h 3140063"/>
                <a:gd name="connsiteX485" fmla="*/ 919685 w 2584265"/>
                <a:gd name="connsiteY485" fmla="*/ 1777328 h 3140063"/>
                <a:gd name="connsiteX486" fmla="*/ 765278 w 2584265"/>
                <a:gd name="connsiteY486" fmla="*/ 1544357 h 3140063"/>
                <a:gd name="connsiteX487" fmla="*/ 505423 w 2584265"/>
                <a:gd name="connsiteY487" fmla="*/ 1544357 h 3140063"/>
                <a:gd name="connsiteX488" fmla="*/ 399974 w 2584265"/>
                <a:gd name="connsiteY488" fmla="*/ 1544357 h 3140063"/>
                <a:gd name="connsiteX489" fmla="*/ 543083 w 2584265"/>
                <a:gd name="connsiteY489" fmla="*/ 1379025 h 3140063"/>
                <a:gd name="connsiteX490" fmla="*/ 735150 w 2584265"/>
                <a:gd name="connsiteY490" fmla="*/ 1435388 h 3140063"/>
                <a:gd name="connsiteX491" fmla="*/ 908387 w 2584265"/>
                <a:gd name="connsiteY491" fmla="*/ 1649569 h 3140063"/>
                <a:gd name="connsiteX492" fmla="*/ 923451 w 2584265"/>
                <a:gd name="connsiteY492" fmla="*/ 1653329 h 3140063"/>
                <a:gd name="connsiteX493" fmla="*/ 912153 w 2584265"/>
                <a:gd name="connsiteY493" fmla="*/ 1472964 h 3140063"/>
                <a:gd name="connsiteX494" fmla="*/ 753980 w 2584265"/>
                <a:gd name="connsiteY494" fmla="*/ 1318904 h 3140063"/>
                <a:gd name="connsiteX495" fmla="*/ 674894 w 2584265"/>
                <a:gd name="connsiteY495" fmla="*/ 1288843 h 3140063"/>
                <a:gd name="connsiteX496" fmla="*/ 463997 w 2584265"/>
                <a:gd name="connsiteY496" fmla="*/ 1296358 h 3140063"/>
                <a:gd name="connsiteX497" fmla="*/ 294526 w 2584265"/>
                <a:gd name="connsiteY497" fmla="*/ 1345209 h 3140063"/>
                <a:gd name="connsiteX498" fmla="*/ 343484 w 2584265"/>
                <a:gd name="connsiteY498" fmla="*/ 1480479 h 3140063"/>
                <a:gd name="connsiteX499" fmla="*/ 309590 w 2584265"/>
                <a:gd name="connsiteY499" fmla="*/ 1728478 h 3140063"/>
                <a:gd name="connsiteX500" fmla="*/ 264398 w 2584265"/>
                <a:gd name="connsiteY500" fmla="*/ 1751023 h 3140063"/>
                <a:gd name="connsiteX501" fmla="*/ 776 w 2584265"/>
                <a:gd name="connsiteY501" fmla="*/ 1476721 h 3140063"/>
                <a:gd name="connsiteX502" fmla="*/ 776 w 2584265"/>
                <a:gd name="connsiteY502" fmla="*/ 1363995 h 3140063"/>
                <a:gd name="connsiteX503" fmla="*/ 776 w 2584265"/>
                <a:gd name="connsiteY503" fmla="*/ 1337694 h 3140063"/>
                <a:gd name="connsiteX504" fmla="*/ 776 w 2584265"/>
                <a:gd name="connsiteY504" fmla="*/ 1303876 h 3140063"/>
                <a:gd name="connsiteX505" fmla="*/ 53500 w 2584265"/>
                <a:gd name="connsiteY505" fmla="*/ 1326419 h 3140063"/>
                <a:gd name="connsiteX506" fmla="*/ 158949 w 2584265"/>
                <a:gd name="connsiteY506" fmla="*/ 1285087 h 3140063"/>
                <a:gd name="connsiteX507" fmla="*/ 177779 w 2584265"/>
                <a:gd name="connsiteY507" fmla="*/ 1198664 h 3140063"/>
                <a:gd name="connsiteX508" fmla="*/ 121289 w 2584265"/>
                <a:gd name="connsiteY508" fmla="*/ 1119755 h 3140063"/>
                <a:gd name="connsiteX509" fmla="*/ 143885 w 2584265"/>
                <a:gd name="connsiteY509" fmla="*/ 1161089 h 3140063"/>
                <a:gd name="connsiteX510" fmla="*/ 106225 w 2584265"/>
                <a:gd name="connsiteY510" fmla="*/ 1288843 h 3140063"/>
                <a:gd name="connsiteX511" fmla="*/ 776 w 2584265"/>
                <a:gd name="connsiteY511" fmla="*/ 1266299 h 3140063"/>
                <a:gd name="connsiteX512" fmla="*/ 776 w 2584265"/>
                <a:gd name="connsiteY512" fmla="*/ 1240939 h 3140063"/>
                <a:gd name="connsiteX513" fmla="*/ 776 w 2584265"/>
                <a:gd name="connsiteY513" fmla="*/ 1209937 h 3140063"/>
                <a:gd name="connsiteX514" fmla="*/ 42202 w 2584265"/>
                <a:gd name="connsiteY514" fmla="*/ 1262543 h 3140063"/>
                <a:gd name="connsiteX515" fmla="*/ 117523 w 2584265"/>
                <a:gd name="connsiteY515" fmla="*/ 1243755 h 3140063"/>
                <a:gd name="connsiteX516" fmla="*/ 113757 w 2584265"/>
                <a:gd name="connsiteY516" fmla="*/ 1161089 h 3140063"/>
                <a:gd name="connsiteX517" fmla="*/ 49734 w 2584265"/>
                <a:gd name="connsiteY517" fmla="*/ 1127270 h 3140063"/>
                <a:gd name="connsiteX518" fmla="*/ 776 w 2584265"/>
                <a:gd name="connsiteY518" fmla="*/ 1187391 h 3140063"/>
                <a:gd name="connsiteX519" fmla="*/ 776 w 2584265"/>
                <a:gd name="connsiteY519" fmla="*/ 1131030 h 3140063"/>
                <a:gd name="connsiteX520" fmla="*/ 53500 w 2584265"/>
                <a:gd name="connsiteY520" fmla="*/ 1093453 h 3140063"/>
                <a:gd name="connsiteX521" fmla="*/ 776 w 2584265"/>
                <a:gd name="connsiteY521" fmla="*/ 1089696 h 3140063"/>
                <a:gd name="connsiteX522" fmla="*/ 776 w 2584265"/>
                <a:gd name="connsiteY522" fmla="*/ 1059635 h 3140063"/>
                <a:gd name="connsiteX523" fmla="*/ 34670 w 2584265"/>
                <a:gd name="connsiteY523" fmla="*/ 1048364 h 3140063"/>
                <a:gd name="connsiteX524" fmla="*/ 4542 w 2584265"/>
                <a:gd name="connsiteY524" fmla="*/ 928116 h 3140063"/>
                <a:gd name="connsiteX525" fmla="*/ 776 w 2584265"/>
                <a:gd name="connsiteY525" fmla="*/ 913086 h 3140063"/>
                <a:gd name="connsiteX526" fmla="*/ 776 w 2584265"/>
                <a:gd name="connsiteY526" fmla="*/ 856723 h 3140063"/>
                <a:gd name="connsiteX527" fmla="*/ 12074 w 2584265"/>
                <a:gd name="connsiteY527" fmla="*/ 871753 h 3140063"/>
                <a:gd name="connsiteX528" fmla="*/ 64799 w 2584265"/>
                <a:gd name="connsiteY528" fmla="*/ 766541 h 3140063"/>
                <a:gd name="connsiteX529" fmla="*/ 147651 w 2584265"/>
                <a:gd name="connsiteY529" fmla="*/ 661330 h 3140063"/>
                <a:gd name="connsiteX530" fmla="*/ 106225 w 2584265"/>
                <a:gd name="connsiteY530" fmla="*/ 458421 h 3140063"/>
                <a:gd name="connsiteX531" fmla="*/ 245567 w 2584265"/>
                <a:gd name="connsiteY531" fmla="*/ 345695 h 3140063"/>
                <a:gd name="connsiteX532" fmla="*/ 238035 w 2584265"/>
                <a:gd name="connsiteY532" fmla="*/ 341937 h 3140063"/>
                <a:gd name="connsiteX533" fmla="*/ 776 w 2584265"/>
                <a:gd name="connsiteY533" fmla="*/ 236725 h 3140063"/>
                <a:gd name="connsiteX534" fmla="*/ 776 w 2584265"/>
                <a:gd name="connsiteY534" fmla="*/ 217938 h 3140063"/>
                <a:gd name="connsiteX535" fmla="*/ 776 w 2584265"/>
                <a:gd name="connsiteY535" fmla="*/ 0 h 3140063"/>
                <a:gd name="connsiteX536" fmla="*/ 573211 w 2584265"/>
                <a:gd name="connsiteY536" fmla="*/ 311876 h 3140063"/>
                <a:gd name="connsiteX537" fmla="*/ 874493 w 2584265"/>
                <a:gd name="connsiteY537" fmla="*/ 980721 h 3140063"/>
                <a:gd name="connsiteX538" fmla="*/ 1040197 w 2584265"/>
                <a:gd name="connsiteY538" fmla="*/ 1025812 h 3140063"/>
                <a:gd name="connsiteX539" fmla="*/ 1424331 w 2584265"/>
                <a:gd name="connsiteY539" fmla="*/ 1292603 h 3140063"/>
                <a:gd name="connsiteX540" fmla="*/ 1522248 w 2584265"/>
                <a:gd name="connsiteY540" fmla="*/ 1480479 h 3140063"/>
                <a:gd name="connsiteX541" fmla="*/ 1574972 w 2584265"/>
                <a:gd name="connsiteY541" fmla="*/ 1803630 h 3140063"/>
                <a:gd name="connsiteX542" fmla="*/ 1895084 w 2584265"/>
                <a:gd name="connsiteY542" fmla="*/ 1927630 h 3140063"/>
                <a:gd name="connsiteX543" fmla="*/ 2128577 w 2584265"/>
                <a:gd name="connsiteY543" fmla="*/ 2273323 h 3140063"/>
                <a:gd name="connsiteX544" fmla="*/ 2170003 w 2584265"/>
                <a:gd name="connsiteY544" fmla="*/ 2566414 h 3140063"/>
                <a:gd name="connsiteX545" fmla="*/ 2448688 w 2584265"/>
                <a:gd name="connsiteY545" fmla="*/ 3024828 h 3140063"/>
                <a:gd name="connsiteX546" fmla="*/ 2584265 w 2584265"/>
                <a:gd name="connsiteY546" fmla="*/ 3111251 h 3140063"/>
                <a:gd name="connsiteX547" fmla="*/ 2563081 w 2584265"/>
                <a:gd name="connsiteY547" fmla="*/ 3138024 h 3140063"/>
                <a:gd name="connsiteX548" fmla="*/ 2562206 w 2584265"/>
                <a:gd name="connsiteY548" fmla="*/ 3140063 h 3140063"/>
                <a:gd name="connsiteX549" fmla="*/ 2358304 w 2584265"/>
                <a:gd name="connsiteY549" fmla="*/ 3140063 h 3140063"/>
                <a:gd name="connsiteX550" fmla="*/ 2358304 w 2584265"/>
                <a:gd name="connsiteY550" fmla="*/ 3133796 h 3140063"/>
                <a:gd name="connsiteX551" fmla="*/ 2060788 w 2584265"/>
                <a:gd name="connsiteY551" fmla="*/ 2735504 h 3140063"/>
                <a:gd name="connsiteX552" fmla="*/ 1947808 w 2584265"/>
                <a:gd name="connsiteY552" fmla="*/ 2235747 h 3140063"/>
                <a:gd name="connsiteX553" fmla="*/ 1680421 w 2584265"/>
                <a:gd name="connsiteY553" fmla="*/ 2006542 h 3140063"/>
                <a:gd name="connsiteX554" fmla="*/ 1428097 w 2584265"/>
                <a:gd name="connsiteY554" fmla="*/ 1972721 h 3140063"/>
                <a:gd name="connsiteX555" fmla="*/ 1420565 w 2584265"/>
                <a:gd name="connsiteY555" fmla="*/ 1901327 h 3140063"/>
                <a:gd name="connsiteX556" fmla="*/ 1333947 w 2584265"/>
                <a:gd name="connsiteY556" fmla="*/ 1461691 h 3140063"/>
                <a:gd name="connsiteX557" fmla="*/ 753980 w 2584265"/>
                <a:gd name="connsiteY557" fmla="*/ 1134785 h 3140063"/>
                <a:gd name="connsiteX558" fmla="*/ 723852 w 2584265"/>
                <a:gd name="connsiteY558" fmla="*/ 1097211 h 3140063"/>
                <a:gd name="connsiteX559" fmla="*/ 663595 w 2584265"/>
                <a:gd name="connsiteY559" fmla="*/ 822905 h 3140063"/>
                <a:gd name="connsiteX560" fmla="*/ 422570 w 2584265"/>
                <a:gd name="connsiteY560" fmla="*/ 402058 h 3140063"/>
                <a:gd name="connsiteX561" fmla="*/ 4542 w 2584265"/>
                <a:gd name="connsiteY561" fmla="*/ 172847 h 3140063"/>
                <a:gd name="connsiteX562" fmla="*/ 776 w 2584265"/>
                <a:gd name="connsiteY562" fmla="*/ 165332 h 3140063"/>
                <a:gd name="connsiteX563" fmla="*/ 776 w 2584265"/>
                <a:gd name="connsiteY563" fmla="*/ 71393 h 3140063"/>
                <a:gd name="connsiteX564" fmla="*/ 256865 w 2584265"/>
                <a:gd name="connsiteY564" fmla="*/ 154059 h 3140063"/>
                <a:gd name="connsiteX565" fmla="*/ 678660 w 2584265"/>
                <a:gd name="connsiteY565" fmla="*/ 544845 h 3140063"/>
                <a:gd name="connsiteX566" fmla="*/ 810470 w 2584265"/>
                <a:gd name="connsiteY566" fmla="*/ 913086 h 3140063"/>
                <a:gd name="connsiteX567" fmla="*/ 833066 w 2584265"/>
                <a:gd name="connsiteY567" fmla="*/ 1048364 h 3140063"/>
                <a:gd name="connsiteX568" fmla="*/ 1153178 w 2584265"/>
                <a:gd name="connsiteY568" fmla="*/ 1146059 h 3140063"/>
                <a:gd name="connsiteX569" fmla="*/ 1526014 w 2584265"/>
                <a:gd name="connsiteY569" fmla="*/ 1871266 h 3140063"/>
                <a:gd name="connsiteX570" fmla="*/ 1541078 w 2584265"/>
                <a:gd name="connsiteY570" fmla="*/ 1878780 h 3140063"/>
                <a:gd name="connsiteX571" fmla="*/ 1872487 w 2584265"/>
                <a:gd name="connsiteY571" fmla="*/ 1991508 h 3140063"/>
                <a:gd name="connsiteX572" fmla="*/ 2185067 w 2584265"/>
                <a:gd name="connsiteY572" fmla="*/ 2795622 h 3140063"/>
                <a:gd name="connsiteX573" fmla="*/ 2550371 w 2584265"/>
                <a:gd name="connsiteY573" fmla="*/ 3118766 h 3140063"/>
                <a:gd name="connsiteX574" fmla="*/ 2550371 w 2584265"/>
                <a:gd name="connsiteY574" fmla="*/ 3107494 h 3140063"/>
                <a:gd name="connsiteX575" fmla="*/ 2437390 w 2584265"/>
                <a:gd name="connsiteY575" fmla="*/ 3036102 h 3140063"/>
                <a:gd name="connsiteX576" fmla="*/ 2158705 w 2584265"/>
                <a:gd name="connsiteY576" fmla="*/ 2585199 h 3140063"/>
                <a:gd name="connsiteX577" fmla="*/ 2121045 w 2584265"/>
                <a:gd name="connsiteY577" fmla="*/ 2389806 h 3140063"/>
                <a:gd name="connsiteX578" fmla="*/ 2064554 w 2584265"/>
                <a:gd name="connsiteY578" fmla="*/ 2123019 h 3140063"/>
                <a:gd name="connsiteX579" fmla="*/ 1680421 w 2584265"/>
                <a:gd name="connsiteY579" fmla="*/ 1852477 h 3140063"/>
                <a:gd name="connsiteX580" fmla="*/ 1548610 w 2584265"/>
                <a:gd name="connsiteY580" fmla="*/ 1803630 h 3140063"/>
                <a:gd name="connsiteX581" fmla="*/ 1477055 w 2584265"/>
                <a:gd name="connsiteY581" fmla="*/ 1427873 h 3140063"/>
                <a:gd name="connsiteX582" fmla="*/ 900855 w 2584265"/>
                <a:gd name="connsiteY582" fmla="*/ 1010783 h 3140063"/>
                <a:gd name="connsiteX583" fmla="*/ 855662 w 2584265"/>
                <a:gd name="connsiteY583" fmla="*/ 1014539 h 3140063"/>
                <a:gd name="connsiteX584" fmla="*/ 648531 w 2584265"/>
                <a:gd name="connsiteY584" fmla="*/ 420846 h 3140063"/>
                <a:gd name="connsiteX585" fmla="*/ 776 w 2584265"/>
                <a:gd name="connsiteY585" fmla="*/ 22544 h 3140063"/>
                <a:gd name="connsiteX586" fmla="*/ 776 w 2584265"/>
                <a:gd name="connsiteY586" fmla="*/ 0 h 31400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</a:cxnLst>
              <a:rect l="l" t="t" r="r" b="b"/>
              <a:pathLst>
                <a:path w="2584265" h="3140063">
                  <a:moveTo>
                    <a:pt x="124389" y="3058410"/>
                  </a:moveTo>
                  <a:cubicBezTo>
                    <a:pt x="91919" y="3063182"/>
                    <a:pt x="65802" y="3082268"/>
                    <a:pt x="46037" y="3107718"/>
                  </a:cubicBezTo>
                  <a:cubicBezTo>
                    <a:pt x="46037" y="3107718"/>
                    <a:pt x="46037" y="3107718"/>
                    <a:pt x="57331" y="3111488"/>
                  </a:cubicBezTo>
                  <a:cubicBezTo>
                    <a:pt x="57331" y="3111488"/>
                    <a:pt x="57331" y="3111488"/>
                    <a:pt x="177800" y="3070015"/>
                  </a:cubicBezTo>
                  <a:cubicBezTo>
                    <a:pt x="177800" y="3062474"/>
                    <a:pt x="166506" y="3062474"/>
                    <a:pt x="158977" y="3058704"/>
                  </a:cubicBezTo>
                  <a:cubicBezTo>
                    <a:pt x="146742" y="3056819"/>
                    <a:pt x="135213" y="3056819"/>
                    <a:pt x="124389" y="3058410"/>
                  </a:cubicBezTo>
                  <a:close/>
                  <a:moveTo>
                    <a:pt x="1417776" y="2948186"/>
                  </a:moveTo>
                  <a:cubicBezTo>
                    <a:pt x="1392750" y="2949762"/>
                    <a:pt x="1368781" y="2970784"/>
                    <a:pt x="1349041" y="2987601"/>
                  </a:cubicBezTo>
                  <a:cubicBezTo>
                    <a:pt x="1326482" y="3021235"/>
                    <a:pt x="1300163" y="3054870"/>
                    <a:pt x="1307683" y="3099717"/>
                  </a:cubicBezTo>
                  <a:cubicBezTo>
                    <a:pt x="1311443" y="3107192"/>
                    <a:pt x="1326482" y="3114666"/>
                    <a:pt x="1334002" y="3103454"/>
                  </a:cubicBezTo>
                  <a:cubicBezTo>
                    <a:pt x="1371601" y="3054870"/>
                    <a:pt x="1409199" y="3002551"/>
                    <a:pt x="1443038" y="2953967"/>
                  </a:cubicBezTo>
                  <a:cubicBezTo>
                    <a:pt x="1434578" y="2949297"/>
                    <a:pt x="1426119" y="2947660"/>
                    <a:pt x="1417776" y="2948186"/>
                  </a:cubicBezTo>
                  <a:close/>
                  <a:moveTo>
                    <a:pt x="1706785" y="2908851"/>
                  </a:moveTo>
                  <a:cubicBezTo>
                    <a:pt x="1695450" y="2931234"/>
                    <a:pt x="1725676" y="2938694"/>
                    <a:pt x="1733233" y="2949887"/>
                  </a:cubicBezTo>
                  <a:cubicBezTo>
                    <a:pt x="1786128" y="2979731"/>
                    <a:pt x="1842802" y="2946155"/>
                    <a:pt x="1884363" y="2931234"/>
                  </a:cubicBezTo>
                  <a:cubicBezTo>
                    <a:pt x="1823911" y="2905118"/>
                    <a:pt x="1771015" y="2908851"/>
                    <a:pt x="1706785" y="2908851"/>
                  </a:cubicBezTo>
                  <a:close/>
                  <a:moveTo>
                    <a:pt x="1179952" y="2902065"/>
                  </a:moveTo>
                  <a:cubicBezTo>
                    <a:pt x="1207314" y="2900597"/>
                    <a:pt x="1235089" y="2902710"/>
                    <a:pt x="1262392" y="2908346"/>
                  </a:cubicBezTo>
                  <a:cubicBezTo>
                    <a:pt x="1277456" y="2960952"/>
                    <a:pt x="1243562" y="3021072"/>
                    <a:pt x="1258626" y="3077436"/>
                  </a:cubicBezTo>
                  <a:cubicBezTo>
                    <a:pt x="1262392" y="3091057"/>
                    <a:pt x="1264746" y="3104678"/>
                    <a:pt x="1265805" y="3118203"/>
                  </a:cubicBezTo>
                  <a:lnTo>
                    <a:pt x="1265485" y="3140063"/>
                  </a:lnTo>
                  <a:lnTo>
                    <a:pt x="1231593" y="3140063"/>
                  </a:lnTo>
                  <a:lnTo>
                    <a:pt x="1233231" y="3124284"/>
                  </a:lnTo>
                  <a:cubicBezTo>
                    <a:pt x="1232759" y="3075391"/>
                    <a:pt x="1224272" y="3024618"/>
                    <a:pt x="1224272" y="2979486"/>
                  </a:cubicBezTo>
                  <a:cubicBezTo>
                    <a:pt x="1220501" y="2974783"/>
                    <a:pt x="1217672" y="2973374"/>
                    <a:pt x="1215197" y="2973843"/>
                  </a:cubicBezTo>
                  <a:cubicBezTo>
                    <a:pt x="1207771" y="2975255"/>
                    <a:pt x="1203528" y="2993589"/>
                    <a:pt x="1186554" y="2990768"/>
                  </a:cubicBezTo>
                  <a:cubicBezTo>
                    <a:pt x="1154494" y="3026497"/>
                    <a:pt x="1116776" y="3062227"/>
                    <a:pt x="1083301" y="3100307"/>
                  </a:cubicBezTo>
                  <a:lnTo>
                    <a:pt x="1052538" y="3140063"/>
                  </a:lnTo>
                  <a:lnTo>
                    <a:pt x="1023435" y="3140063"/>
                  </a:lnTo>
                  <a:lnTo>
                    <a:pt x="1048475" y="3100998"/>
                  </a:lnTo>
                  <a:cubicBezTo>
                    <a:pt x="1088509" y="3048744"/>
                    <a:pt x="1137492" y="3001668"/>
                    <a:pt x="1190243" y="2960241"/>
                  </a:cubicBezTo>
                  <a:cubicBezTo>
                    <a:pt x="1194010" y="2952709"/>
                    <a:pt x="1212850" y="2937646"/>
                    <a:pt x="1194010" y="2922581"/>
                  </a:cubicBezTo>
                  <a:cubicBezTo>
                    <a:pt x="1156331" y="2941410"/>
                    <a:pt x="1118652" y="2933878"/>
                    <a:pt x="1084741" y="2948943"/>
                  </a:cubicBezTo>
                  <a:cubicBezTo>
                    <a:pt x="1031990" y="2979072"/>
                    <a:pt x="985833" y="3022382"/>
                    <a:pt x="954276" y="3074165"/>
                  </a:cubicBezTo>
                  <a:lnTo>
                    <a:pt x="926332" y="3140063"/>
                  </a:lnTo>
                  <a:lnTo>
                    <a:pt x="885742" y="3140063"/>
                  </a:lnTo>
                  <a:lnTo>
                    <a:pt x="885825" y="3137167"/>
                  </a:lnTo>
                  <a:cubicBezTo>
                    <a:pt x="885825" y="3137167"/>
                    <a:pt x="885825" y="3137167"/>
                    <a:pt x="814245" y="3013074"/>
                  </a:cubicBezTo>
                  <a:cubicBezTo>
                    <a:pt x="776572" y="2984871"/>
                    <a:pt x="734189" y="2967009"/>
                    <a:pt x="689452" y="2959958"/>
                  </a:cubicBezTo>
                  <a:cubicBezTo>
                    <a:pt x="644715" y="2952909"/>
                    <a:pt x="597623" y="2956668"/>
                    <a:pt x="550531" y="2971710"/>
                  </a:cubicBezTo>
                  <a:cubicBezTo>
                    <a:pt x="569368" y="3020595"/>
                    <a:pt x="598565" y="3072300"/>
                    <a:pt x="616460" y="3125416"/>
                  </a:cubicBezTo>
                  <a:lnTo>
                    <a:pt x="620466" y="3140063"/>
                  </a:lnTo>
                  <a:lnTo>
                    <a:pt x="554594" y="3140063"/>
                  </a:lnTo>
                  <a:lnTo>
                    <a:pt x="568743" y="3122005"/>
                  </a:lnTo>
                  <a:cubicBezTo>
                    <a:pt x="576263" y="3095613"/>
                    <a:pt x="568743" y="3054141"/>
                    <a:pt x="538664" y="3035289"/>
                  </a:cubicBezTo>
                  <a:cubicBezTo>
                    <a:pt x="513285" y="3057911"/>
                    <a:pt x="511170" y="3095378"/>
                    <a:pt x="521216" y="3127013"/>
                  </a:cubicBezTo>
                  <a:lnTo>
                    <a:pt x="527392" y="3140063"/>
                  </a:lnTo>
                  <a:lnTo>
                    <a:pt x="494333" y="3140063"/>
                  </a:lnTo>
                  <a:lnTo>
                    <a:pt x="490536" y="3110665"/>
                  </a:lnTo>
                  <a:cubicBezTo>
                    <a:pt x="491065" y="3053245"/>
                    <a:pt x="510131" y="2994770"/>
                    <a:pt x="501657" y="2938407"/>
                  </a:cubicBezTo>
                  <a:cubicBezTo>
                    <a:pt x="520487" y="2915860"/>
                    <a:pt x="535551" y="2934650"/>
                    <a:pt x="550615" y="2934650"/>
                  </a:cubicBezTo>
                  <a:cubicBezTo>
                    <a:pt x="663595" y="2923375"/>
                    <a:pt x="761512" y="2934650"/>
                    <a:pt x="848130" y="3009799"/>
                  </a:cubicBezTo>
                  <a:cubicBezTo>
                    <a:pt x="863194" y="3036102"/>
                    <a:pt x="878259" y="3077436"/>
                    <a:pt x="912153" y="3092463"/>
                  </a:cubicBezTo>
                  <a:cubicBezTo>
                    <a:pt x="930983" y="3066163"/>
                    <a:pt x="942281" y="3036102"/>
                    <a:pt x="968643" y="3013557"/>
                  </a:cubicBezTo>
                  <a:cubicBezTo>
                    <a:pt x="1019484" y="2943105"/>
                    <a:pt x="1097865" y="2906469"/>
                    <a:pt x="1179952" y="2902065"/>
                  </a:cubicBezTo>
                  <a:close/>
                  <a:moveTo>
                    <a:pt x="1465757" y="2893317"/>
                  </a:moveTo>
                  <a:cubicBezTo>
                    <a:pt x="1499652" y="2893317"/>
                    <a:pt x="1473289" y="2919621"/>
                    <a:pt x="1480822" y="2938407"/>
                  </a:cubicBezTo>
                  <a:cubicBezTo>
                    <a:pt x="1506243" y="3006042"/>
                    <a:pt x="1493532" y="3071563"/>
                    <a:pt x="1463345" y="3130216"/>
                  </a:cubicBezTo>
                  <a:lnTo>
                    <a:pt x="1457167" y="3140063"/>
                  </a:lnTo>
                  <a:lnTo>
                    <a:pt x="1427166" y="3140063"/>
                  </a:lnTo>
                  <a:lnTo>
                    <a:pt x="1439358" y="3111930"/>
                  </a:lnTo>
                  <a:cubicBezTo>
                    <a:pt x="1458069" y="3075272"/>
                    <a:pt x="1479957" y="3038614"/>
                    <a:pt x="1457362" y="3001955"/>
                  </a:cubicBezTo>
                  <a:cubicBezTo>
                    <a:pt x="1423471" y="3030154"/>
                    <a:pt x="1393346" y="3062112"/>
                    <a:pt x="1370281" y="3097361"/>
                  </a:cubicBezTo>
                  <a:lnTo>
                    <a:pt x="1347965" y="3140063"/>
                  </a:lnTo>
                  <a:lnTo>
                    <a:pt x="1290125" y="3140063"/>
                  </a:lnTo>
                  <a:lnTo>
                    <a:pt x="1288755" y="3137554"/>
                  </a:lnTo>
                  <a:cubicBezTo>
                    <a:pt x="1258626" y="3088707"/>
                    <a:pt x="1284989" y="3028587"/>
                    <a:pt x="1311351" y="2987255"/>
                  </a:cubicBezTo>
                  <a:cubicBezTo>
                    <a:pt x="1345245" y="2934650"/>
                    <a:pt x="1409267" y="2915860"/>
                    <a:pt x="1465757" y="2893317"/>
                  </a:cubicBezTo>
                  <a:close/>
                  <a:moveTo>
                    <a:pt x="772659" y="2644774"/>
                  </a:moveTo>
                  <a:cubicBezTo>
                    <a:pt x="765175" y="2663664"/>
                    <a:pt x="768917" y="2686332"/>
                    <a:pt x="776401" y="2709001"/>
                  </a:cubicBezTo>
                  <a:cubicBezTo>
                    <a:pt x="776401" y="2750562"/>
                    <a:pt x="768917" y="2795900"/>
                    <a:pt x="791369" y="2833685"/>
                  </a:cubicBezTo>
                  <a:cubicBezTo>
                    <a:pt x="791369" y="2833685"/>
                    <a:pt x="791369" y="2833685"/>
                    <a:pt x="795111" y="2826126"/>
                  </a:cubicBezTo>
                  <a:cubicBezTo>
                    <a:pt x="817563" y="2773230"/>
                    <a:pt x="810079" y="2697668"/>
                    <a:pt x="772659" y="2644774"/>
                  </a:cubicBezTo>
                  <a:close/>
                  <a:moveTo>
                    <a:pt x="1341239" y="2633659"/>
                  </a:moveTo>
                  <a:cubicBezTo>
                    <a:pt x="1341239" y="2712455"/>
                    <a:pt x="1295996" y="2779997"/>
                    <a:pt x="1231900" y="2825023"/>
                  </a:cubicBezTo>
                  <a:cubicBezTo>
                    <a:pt x="1265833" y="2840032"/>
                    <a:pt x="1303536" y="2836279"/>
                    <a:pt x="1333699" y="2825023"/>
                  </a:cubicBezTo>
                  <a:cubicBezTo>
                    <a:pt x="1367632" y="2806262"/>
                    <a:pt x="1382713" y="2764989"/>
                    <a:pt x="1378943" y="2727466"/>
                  </a:cubicBezTo>
                  <a:cubicBezTo>
                    <a:pt x="1378943" y="2693696"/>
                    <a:pt x="1375172" y="2648668"/>
                    <a:pt x="1341239" y="2633659"/>
                  </a:cubicBezTo>
                  <a:close/>
                  <a:moveTo>
                    <a:pt x="1302975" y="2627310"/>
                  </a:moveTo>
                  <a:cubicBezTo>
                    <a:pt x="1227682" y="2642258"/>
                    <a:pt x="1212623" y="2728214"/>
                    <a:pt x="1193800" y="2791747"/>
                  </a:cubicBezTo>
                  <a:cubicBezTo>
                    <a:pt x="1227682" y="2806696"/>
                    <a:pt x="1257799" y="2761849"/>
                    <a:pt x="1284152" y="2746900"/>
                  </a:cubicBezTo>
                  <a:cubicBezTo>
                    <a:pt x="1306740" y="2717003"/>
                    <a:pt x="1325563" y="2668419"/>
                    <a:pt x="1302975" y="2627310"/>
                  </a:cubicBezTo>
                  <a:close/>
                  <a:moveTo>
                    <a:pt x="425450" y="2608251"/>
                  </a:moveTo>
                  <a:cubicBezTo>
                    <a:pt x="376436" y="2645813"/>
                    <a:pt x="334962" y="2713427"/>
                    <a:pt x="301029" y="2773530"/>
                  </a:cubicBezTo>
                  <a:cubicBezTo>
                    <a:pt x="297259" y="2803580"/>
                    <a:pt x="274637" y="2856168"/>
                    <a:pt x="304800" y="2874950"/>
                  </a:cubicBezTo>
                  <a:cubicBezTo>
                    <a:pt x="383976" y="2844899"/>
                    <a:pt x="417909" y="2758503"/>
                    <a:pt x="432990" y="2683378"/>
                  </a:cubicBezTo>
                  <a:cubicBezTo>
                    <a:pt x="436761" y="2660839"/>
                    <a:pt x="455612" y="2623276"/>
                    <a:pt x="425450" y="2608251"/>
                  </a:cubicBezTo>
                  <a:close/>
                  <a:moveTo>
                    <a:pt x="388356" y="2592375"/>
                  </a:moveTo>
                  <a:cubicBezTo>
                    <a:pt x="369571" y="2596146"/>
                    <a:pt x="350785" y="2599915"/>
                    <a:pt x="335757" y="2622537"/>
                  </a:cubicBezTo>
                  <a:cubicBezTo>
                    <a:pt x="305700" y="2637619"/>
                    <a:pt x="279400" y="2675323"/>
                    <a:pt x="290671" y="2713025"/>
                  </a:cubicBezTo>
                  <a:cubicBezTo>
                    <a:pt x="335757" y="2686633"/>
                    <a:pt x="358299" y="2637619"/>
                    <a:pt x="392113" y="2596146"/>
                  </a:cubicBezTo>
                  <a:cubicBezTo>
                    <a:pt x="392113" y="2596146"/>
                    <a:pt x="392113" y="2596146"/>
                    <a:pt x="388356" y="2592375"/>
                  </a:cubicBezTo>
                  <a:close/>
                  <a:moveTo>
                    <a:pt x="693160" y="2584447"/>
                  </a:moveTo>
                  <a:cubicBezTo>
                    <a:pt x="689335" y="2629772"/>
                    <a:pt x="677862" y="2682652"/>
                    <a:pt x="689335" y="2735533"/>
                  </a:cubicBezTo>
                  <a:cubicBezTo>
                    <a:pt x="712282" y="2754418"/>
                    <a:pt x="712282" y="2803519"/>
                    <a:pt x="750527" y="2795966"/>
                  </a:cubicBezTo>
                  <a:cubicBezTo>
                    <a:pt x="762000" y="2746863"/>
                    <a:pt x="750527" y="2701537"/>
                    <a:pt x="735229" y="2656212"/>
                  </a:cubicBezTo>
                  <a:cubicBezTo>
                    <a:pt x="727580" y="2629772"/>
                    <a:pt x="723756" y="2588224"/>
                    <a:pt x="693160" y="2584447"/>
                  </a:cubicBezTo>
                  <a:close/>
                  <a:moveTo>
                    <a:pt x="443696" y="2551853"/>
                  </a:moveTo>
                  <a:cubicBezTo>
                    <a:pt x="453640" y="2551383"/>
                    <a:pt x="463055" y="2552323"/>
                    <a:pt x="471529" y="2555141"/>
                  </a:cubicBezTo>
                  <a:cubicBezTo>
                    <a:pt x="475295" y="2637811"/>
                    <a:pt x="452698" y="2701684"/>
                    <a:pt x="433868" y="2776834"/>
                  </a:cubicBezTo>
                  <a:cubicBezTo>
                    <a:pt x="422570" y="2844471"/>
                    <a:pt x="351016" y="2874531"/>
                    <a:pt x="298292" y="2912105"/>
                  </a:cubicBezTo>
                  <a:cubicBezTo>
                    <a:pt x="298292" y="2912105"/>
                    <a:pt x="298292" y="2912105"/>
                    <a:pt x="294526" y="2930892"/>
                  </a:cubicBezTo>
                  <a:cubicBezTo>
                    <a:pt x="308649" y="3012617"/>
                    <a:pt x="360902" y="3079547"/>
                    <a:pt x="427455" y="3126928"/>
                  </a:cubicBezTo>
                  <a:lnTo>
                    <a:pt x="450194" y="3140063"/>
                  </a:lnTo>
                  <a:lnTo>
                    <a:pt x="404045" y="3140063"/>
                  </a:lnTo>
                  <a:lnTo>
                    <a:pt x="381144" y="3122524"/>
                  </a:lnTo>
                  <a:cubicBezTo>
                    <a:pt x="381144" y="3122524"/>
                    <a:pt x="381144" y="3122524"/>
                    <a:pt x="324654" y="3115009"/>
                  </a:cubicBezTo>
                  <a:cubicBezTo>
                    <a:pt x="292643" y="3094342"/>
                    <a:pt x="270047" y="3102797"/>
                    <a:pt x="249804" y="3119706"/>
                  </a:cubicBezTo>
                  <a:lnTo>
                    <a:pt x="229196" y="3140063"/>
                  </a:lnTo>
                  <a:lnTo>
                    <a:pt x="177398" y="3140063"/>
                  </a:lnTo>
                  <a:lnTo>
                    <a:pt x="200025" y="3114785"/>
                  </a:lnTo>
                  <a:cubicBezTo>
                    <a:pt x="197213" y="3109199"/>
                    <a:pt x="191589" y="3106172"/>
                    <a:pt x="184384" y="3104892"/>
                  </a:cubicBezTo>
                  <a:cubicBezTo>
                    <a:pt x="162767" y="3101051"/>
                    <a:pt x="126916" y="3112923"/>
                    <a:pt x="110044" y="3118510"/>
                  </a:cubicBezTo>
                  <a:cubicBezTo>
                    <a:pt x="110044" y="3118510"/>
                    <a:pt x="110044" y="3118510"/>
                    <a:pt x="78410" y="3138937"/>
                  </a:cubicBezTo>
                  <a:lnTo>
                    <a:pt x="76666" y="3140063"/>
                  </a:lnTo>
                  <a:lnTo>
                    <a:pt x="7421" y="3140063"/>
                  </a:lnTo>
                  <a:lnTo>
                    <a:pt x="21960" y="3096222"/>
                  </a:lnTo>
                  <a:cubicBezTo>
                    <a:pt x="31846" y="3075556"/>
                    <a:pt x="45969" y="3056769"/>
                    <a:pt x="68565" y="3043616"/>
                  </a:cubicBezTo>
                  <a:cubicBezTo>
                    <a:pt x="113757" y="3021072"/>
                    <a:pt x="158949" y="3039858"/>
                    <a:pt x="207907" y="3039858"/>
                  </a:cubicBezTo>
                  <a:cubicBezTo>
                    <a:pt x="245567" y="3058648"/>
                    <a:pt x="279462" y="3092463"/>
                    <a:pt x="324654" y="3081192"/>
                  </a:cubicBezTo>
                  <a:cubicBezTo>
                    <a:pt x="302058" y="3021072"/>
                    <a:pt x="268164" y="2960952"/>
                    <a:pt x="260632" y="2893317"/>
                  </a:cubicBezTo>
                  <a:cubicBezTo>
                    <a:pt x="275696" y="2833196"/>
                    <a:pt x="256865" y="2776834"/>
                    <a:pt x="253099" y="2716715"/>
                  </a:cubicBezTo>
                  <a:cubicBezTo>
                    <a:pt x="253099" y="2649080"/>
                    <a:pt x="302058" y="2603990"/>
                    <a:pt x="351016" y="2581441"/>
                  </a:cubicBezTo>
                  <a:cubicBezTo>
                    <a:pt x="379261" y="2567352"/>
                    <a:pt x="413861" y="2553261"/>
                    <a:pt x="443696" y="2551853"/>
                  </a:cubicBezTo>
                  <a:close/>
                  <a:moveTo>
                    <a:pt x="1080957" y="2525708"/>
                  </a:moveTo>
                  <a:cubicBezTo>
                    <a:pt x="1009754" y="2555344"/>
                    <a:pt x="931056" y="2544230"/>
                    <a:pt x="863600" y="2555344"/>
                  </a:cubicBezTo>
                  <a:cubicBezTo>
                    <a:pt x="871095" y="2603497"/>
                    <a:pt x="919813" y="2603497"/>
                    <a:pt x="961036" y="2603497"/>
                  </a:cubicBezTo>
                  <a:cubicBezTo>
                    <a:pt x="1009754" y="2596089"/>
                    <a:pt x="1062220" y="2584975"/>
                    <a:pt x="1092200" y="2536823"/>
                  </a:cubicBezTo>
                  <a:cubicBezTo>
                    <a:pt x="1092200" y="2536823"/>
                    <a:pt x="1092200" y="2536823"/>
                    <a:pt x="1080957" y="2525708"/>
                  </a:cubicBezTo>
                  <a:close/>
                  <a:moveTo>
                    <a:pt x="1543473" y="2512725"/>
                  </a:moveTo>
                  <a:cubicBezTo>
                    <a:pt x="1535001" y="2511313"/>
                    <a:pt x="1527471" y="2513198"/>
                    <a:pt x="1525588" y="2524502"/>
                  </a:cubicBezTo>
                  <a:cubicBezTo>
                    <a:pt x="1567006" y="2656361"/>
                    <a:pt x="1706319" y="2720405"/>
                    <a:pt x="1819276" y="2754310"/>
                  </a:cubicBezTo>
                  <a:cubicBezTo>
                    <a:pt x="1777859" y="2648826"/>
                    <a:pt x="1676197" y="2550874"/>
                    <a:pt x="1567006" y="2520733"/>
                  </a:cubicBezTo>
                  <a:cubicBezTo>
                    <a:pt x="1561358" y="2518850"/>
                    <a:pt x="1551945" y="2514138"/>
                    <a:pt x="1543473" y="2512725"/>
                  </a:cubicBezTo>
                  <a:close/>
                  <a:moveTo>
                    <a:pt x="1631950" y="2509456"/>
                  </a:moveTo>
                  <a:cubicBezTo>
                    <a:pt x="1631950" y="2509456"/>
                    <a:pt x="1631950" y="2509456"/>
                    <a:pt x="1695899" y="2558597"/>
                  </a:cubicBezTo>
                  <a:cubicBezTo>
                    <a:pt x="1733516" y="2588832"/>
                    <a:pt x="1771133" y="2634190"/>
                    <a:pt x="1804988" y="2660648"/>
                  </a:cubicBezTo>
                  <a:cubicBezTo>
                    <a:pt x="1804988" y="2660648"/>
                    <a:pt x="1804988" y="2660648"/>
                    <a:pt x="1767371" y="2588832"/>
                  </a:cubicBezTo>
                  <a:cubicBezTo>
                    <a:pt x="1725992" y="2551038"/>
                    <a:pt x="1684614" y="2501898"/>
                    <a:pt x="1631950" y="2509456"/>
                  </a:cubicBezTo>
                  <a:close/>
                  <a:moveTo>
                    <a:pt x="991272" y="2476494"/>
                  </a:moveTo>
                  <a:cubicBezTo>
                    <a:pt x="938701" y="2480199"/>
                    <a:pt x="882375" y="2487608"/>
                    <a:pt x="863600" y="2524650"/>
                  </a:cubicBezTo>
                  <a:cubicBezTo>
                    <a:pt x="927436" y="2543172"/>
                    <a:pt x="998782" y="2520944"/>
                    <a:pt x="1058863" y="2502421"/>
                  </a:cubicBezTo>
                  <a:cubicBezTo>
                    <a:pt x="1036333" y="2487608"/>
                    <a:pt x="1017557" y="2480199"/>
                    <a:pt x="991272" y="2476494"/>
                  </a:cubicBezTo>
                  <a:close/>
                  <a:moveTo>
                    <a:pt x="422275" y="2453408"/>
                  </a:moveTo>
                  <a:cubicBezTo>
                    <a:pt x="339328" y="2520995"/>
                    <a:pt x="279003" y="2611112"/>
                    <a:pt x="207367" y="2689964"/>
                  </a:cubicBezTo>
                  <a:cubicBezTo>
                    <a:pt x="120650" y="2810120"/>
                    <a:pt x="49014" y="2934031"/>
                    <a:pt x="0" y="3065451"/>
                  </a:cubicBezTo>
                  <a:cubicBezTo>
                    <a:pt x="0" y="3065451"/>
                    <a:pt x="0" y="3065451"/>
                    <a:pt x="0" y="2888973"/>
                  </a:cubicBezTo>
                  <a:cubicBezTo>
                    <a:pt x="7541" y="2900237"/>
                    <a:pt x="15081" y="2919011"/>
                    <a:pt x="22622" y="2930276"/>
                  </a:cubicBezTo>
                  <a:cubicBezTo>
                    <a:pt x="116880" y="2813875"/>
                    <a:pt x="162124" y="2682455"/>
                    <a:pt x="271463" y="2577318"/>
                  </a:cubicBezTo>
                  <a:cubicBezTo>
                    <a:pt x="271463" y="2577318"/>
                    <a:pt x="271463" y="2577318"/>
                    <a:pt x="279003" y="2464672"/>
                  </a:cubicBezTo>
                  <a:cubicBezTo>
                    <a:pt x="312936" y="2453408"/>
                    <a:pt x="282774" y="2520995"/>
                    <a:pt x="305395" y="2524750"/>
                  </a:cubicBezTo>
                  <a:cubicBezTo>
                    <a:pt x="346869" y="2502221"/>
                    <a:pt x="369491" y="2438388"/>
                    <a:pt x="422275" y="2453408"/>
                  </a:cubicBezTo>
                  <a:close/>
                  <a:moveTo>
                    <a:pt x="113348" y="2419338"/>
                  </a:moveTo>
                  <a:cubicBezTo>
                    <a:pt x="132239" y="2419338"/>
                    <a:pt x="154909" y="2453272"/>
                    <a:pt x="173800" y="2419338"/>
                  </a:cubicBezTo>
                  <a:cubicBezTo>
                    <a:pt x="173800" y="2419338"/>
                    <a:pt x="173800" y="2419338"/>
                    <a:pt x="188913" y="2434420"/>
                  </a:cubicBezTo>
                  <a:cubicBezTo>
                    <a:pt x="162465" y="2506055"/>
                    <a:pt x="158687" y="2589002"/>
                    <a:pt x="117126" y="2656868"/>
                  </a:cubicBezTo>
                  <a:cubicBezTo>
                    <a:pt x="86900" y="2702112"/>
                    <a:pt x="37783" y="2702112"/>
                    <a:pt x="0" y="2720963"/>
                  </a:cubicBezTo>
                  <a:cubicBezTo>
                    <a:pt x="0" y="2720963"/>
                    <a:pt x="0" y="2720963"/>
                    <a:pt x="0" y="2690801"/>
                  </a:cubicBezTo>
                  <a:cubicBezTo>
                    <a:pt x="0" y="2690801"/>
                    <a:pt x="0" y="2690801"/>
                    <a:pt x="49118" y="2675719"/>
                  </a:cubicBezTo>
                  <a:cubicBezTo>
                    <a:pt x="120904" y="2641788"/>
                    <a:pt x="143574" y="2562610"/>
                    <a:pt x="143574" y="2487204"/>
                  </a:cubicBezTo>
                  <a:cubicBezTo>
                    <a:pt x="139796" y="2475893"/>
                    <a:pt x="128461" y="2479663"/>
                    <a:pt x="124683" y="2483434"/>
                  </a:cubicBezTo>
                  <a:cubicBezTo>
                    <a:pt x="79344" y="2517367"/>
                    <a:pt x="22670" y="2551299"/>
                    <a:pt x="0" y="2600313"/>
                  </a:cubicBezTo>
                  <a:cubicBezTo>
                    <a:pt x="0" y="2600313"/>
                    <a:pt x="0" y="2600313"/>
                    <a:pt x="0" y="2555070"/>
                  </a:cubicBezTo>
                  <a:cubicBezTo>
                    <a:pt x="0" y="2555070"/>
                    <a:pt x="0" y="2555070"/>
                    <a:pt x="90678" y="2475893"/>
                  </a:cubicBezTo>
                  <a:cubicBezTo>
                    <a:pt x="90678" y="2475893"/>
                    <a:pt x="90678" y="2475893"/>
                    <a:pt x="98235" y="2453272"/>
                  </a:cubicBezTo>
                  <a:cubicBezTo>
                    <a:pt x="98235" y="2453272"/>
                    <a:pt x="98235" y="2453272"/>
                    <a:pt x="41561" y="2475893"/>
                  </a:cubicBezTo>
                  <a:cubicBezTo>
                    <a:pt x="26448" y="2487204"/>
                    <a:pt x="11335" y="2502286"/>
                    <a:pt x="0" y="2513597"/>
                  </a:cubicBezTo>
                  <a:cubicBezTo>
                    <a:pt x="0" y="2513597"/>
                    <a:pt x="0" y="2513597"/>
                    <a:pt x="0" y="2475893"/>
                  </a:cubicBezTo>
                  <a:cubicBezTo>
                    <a:pt x="30226" y="2449501"/>
                    <a:pt x="68009" y="2434420"/>
                    <a:pt x="113348" y="2419338"/>
                  </a:cubicBezTo>
                  <a:close/>
                  <a:moveTo>
                    <a:pt x="302260" y="2366952"/>
                  </a:moveTo>
                  <a:cubicBezTo>
                    <a:pt x="317500" y="2385850"/>
                    <a:pt x="298450" y="2416088"/>
                    <a:pt x="302260" y="2442547"/>
                  </a:cubicBezTo>
                  <a:cubicBezTo>
                    <a:pt x="279400" y="2446326"/>
                    <a:pt x="271780" y="2419868"/>
                    <a:pt x="264160" y="2408529"/>
                  </a:cubicBezTo>
                  <a:cubicBezTo>
                    <a:pt x="260350" y="2378291"/>
                    <a:pt x="294640" y="2393409"/>
                    <a:pt x="302260" y="2366952"/>
                  </a:cubicBezTo>
                  <a:close/>
                  <a:moveTo>
                    <a:pt x="305859" y="2330438"/>
                  </a:moveTo>
                  <a:cubicBezTo>
                    <a:pt x="305859" y="2330438"/>
                    <a:pt x="305859" y="2330438"/>
                    <a:pt x="309563" y="2330438"/>
                  </a:cubicBezTo>
                  <a:cubicBezTo>
                    <a:pt x="309563" y="2330438"/>
                    <a:pt x="309563" y="2330438"/>
                    <a:pt x="309563" y="2341551"/>
                  </a:cubicBezTo>
                  <a:cubicBezTo>
                    <a:pt x="309563" y="2341551"/>
                    <a:pt x="309563" y="2341551"/>
                    <a:pt x="302154" y="2341551"/>
                  </a:cubicBezTo>
                  <a:cubicBezTo>
                    <a:pt x="302154" y="2337847"/>
                    <a:pt x="298450" y="2330438"/>
                    <a:pt x="305859" y="2330438"/>
                  </a:cubicBezTo>
                  <a:close/>
                  <a:moveTo>
                    <a:pt x="0" y="2251063"/>
                  </a:moveTo>
                  <a:cubicBezTo>
                    <a:pt x="56604" y="2254803"/>
                    <a:pt x="120754" y="2284719"/>
                    <a:pt x="184905" y="2292198"/>
                  </a:cubicBezTo>
                  <a:cubicBezTo>
                    <a:pt x="200000" y="2310895"/>
                    <a:pt x="226415" y="2314634"/>
                    <a:pt x="230188" y="2337071"/>
                  </a:cubicBezTo>
                  <a:cubicBezTo>
                    <a:pt x="230188" y="2337071"/>
                    <a:pt x="230188" y="2337071"/>
                    <a:pt x="226415" y="2348289"/>
                  </a:cubicBezTo>
                  <a:cubicBezTo>
                    <a:pt x="139622" y="2277239"/>
                    <a:pt x="64151" y="2385683"/>
                    <a:pt x="0" y="2419338"/>
                  </a:cubicBezTo>
                  <a:cubicBezTo>
                    <a:pt x="0" y="2419338"/>
                    <a:pt x="0" y="2419338"/>
                    <a:pt x="0" y="2389423"/>
                  </a:cubicBezTo>
                  <a:cubicBezTo>
                    <a:pt x="26415" y="2370726"/>
                    <a:pt x="56604" y="2352028"/>
                    <a:pt x="83019" y="2325852"/>
                  </a:cubicBezTo>
                  <a:cubicBezTo>
                    <a:pt x="83019" y="2325852"/>
                    <a:pt x="83019" y="2325852"/>
                    <a:pt x="83019" y="2310895"/>
                  </a:cubicBezTo>
                  <a:cubicBezTo>
                    <a:pt x="52830" y="2299676"/>
                    <a:pt x="26415" y="2307155"/>
                    <a:pt x="0" y="2314634"/>
                  </a:cubicBezTo>
                  <a:cubicBezTo>
                    <a:pt x="0" y="2314634"/>
                    <a:pt x="0" y="2314634"/>
                    <a:pt x="0" y="2251063"/>
                  </a:cubicBezTo>
                  <a:close/>
                  <a:moveTo>
                    <a:pt x="1412141" y="2168520"/>
                  </a:moveTo>
                  <a:cubicBezTo>
                    <a:pt x="1352053" y="2194825"/>
                    <a:pt x="1310742" y="2251193"/>
                    <a:pt x="1254410" y="2277495"/>
                  </a:cubicBezTo>
                  <a:cubicBezTo>
                    <a:pt x="1149256" y="2348894"/>
                    <a:pt x="1010302" y="2243677"/>
                    <a:pt x="923925" y="2330106"/>
                  </a:cubicBezTo>
                  <a:cubicBezTo>
                    <a:pt x="1040346" y="2360169"/>
                    <a:pt x="1160522" y="2401504"/>
                    <a:pt x="1273187" y="2442838"/>
                  </a:cubicBezTo>
                  <a:cubicBezTo>
                    <a:pt x="1299476" y="2465382"/>
                    <a:pt x="1329520" y="2461626"/>
                    <a:pt x="1352053" y="2442838"/>
                  </a:cubicBezTo>
                  <a:cubicBezTo>
                    <a:pt x="1404630" y="2412775"/>
                    <a:pt x="1397119" y="2352653"/>
                    <a:pt x="1400875" y="2300043"/>
                  </a:cubicBezTo>
                  <a:cubicBezTo>
                    <a:pt x="1397119" y="2247434"/>
                    <a:pt x="1427163" y="2209858"/>
                    <a:pt x="1412141" y="2168520"/>
                  </a:cubicBezTo>
                  <a:close/>
                  <a:moveTo>
                    <a:pt x="1563292" y="2163758"/>
                  </a:moveTo>
                  <a:cubicBezTo>
                    <a:pt x="1563292" y="2163758"/>
                    <a:pt x="1563292" y="2163758"/>
                    <a:pt x="1559521" y="2167528"/>
                  </a:cubicBezTo>
                  <a:cubicBezTo>
                    <a:pt x="1559521" y="2261786"/>
                    <a:pt x="1525588" y="2340965"/>
                    <a:pt x="1465263" y="2401288"/>
                  </a:cubicBezTo>
                  <a:cubicBezTo>
                    <a:pt x="1465263" y="2401288"/>
                    <a:pt x="1465263" y="2401288"/>
                    <a:pt x="1491655" y="2405059"/>
                  </a:cubicBezTo>
                  <a:cubicBezTo>
                    <a:pt x="1536899" y="2393749"/>
                    <a:pt x="1578373" y="2363588"/>
                    <a:pt x="1600995" y="2318343"/>
                  </a:cubicBezTo>
                  <a:cubicBezTo>
                    <a:pt x="1616076" y="2265560"/>
                    <a:pt x="1597224" y="2197692"/>
                    <a:pt x="1563292" y="2163758"/>
                  </a:cubicBezTo>
                  <a:close/>
                  <a:moveTo>
                    <a:pt x="1282771" y="2153380"/>
                  </a:moveTo>
                  <a:cubicBezTo>
                    <a:pt x="1259625" y="2155261"/>
                    <a:pt x="1236007" y="2160894"/>
                    <a:pt x="1213333" y="2160894"/>
                  </a:cubicBezTo>
                  <a:cubicBezTo>
                    <a:pt x="1141533" y="2190940"/>
                    <a:pt x="1047059" y="2190940"/>
                    <a:pt x="1001712" y="2266057"/>
                  </a:cubicBezTo>
                  <a:cubicBezTo>
                    <a:pt x="1001712" y="2266057"/>
                    <a:pt x="1001712" y="2266057"/>
                    <a:pt x="1130196" y="2281081"/>
                  </a:cubicBezTo>
                  <a:cubicBezTo>
                    <a:pt x="1220891" y="2292348"/>
                    <a:pt x="1300249" y="2232256"/>
                    <a:pt x="1349375" y="2168406"/>
                  </a:cubicBezTo>
                  <a:cubicBezTo>
                    <a:pt x="1328591" y="2153380"/>
                    <a:pt x="1305917" y="2151503"/>
                    <a:pt x="1282771" y="2153380"/>
                  </a:cubicBezTo>
                  <a:close/>
                  <a:moveTo>
                    <a:pt x="1518920" y="2130418"/>
                  </a:moveTo>
                  <a:cubicBezTo>
                    <a:pt x="1423670" y="2175526"/>
                    <a:pt x="1416050" y="2280768"/>
                    <a:pt x="1423670" y="2378492"/>
                  </a:cubicBezTo>
                  <a:cubicBezTo>
                    <a:pt x="1423670" y="2378492"/>
                    <a:pt x="1423670" y="2378492"/>
                    <a:pt x="1438910" y="2386009"/>
                  </a:cubicBezTo>
                  <a:cubicBezTo>
                    <a:pt x="1530350" y="2333388"/>
                    <a:pt x="1526540" y="2216872"/>
                    <a:pt x="1530350" y="2130418"/>
                  </a:cubicBezTo>
                  <a:cubicBezTo>
                    <a:pt x="1530350" y="2130418"/>
                    <a:pt x="1530350" y="2130418"/>
                    <a:pt x="1518920" y="2130418"/>
                  </a:cubicBezTo>
                  <a:close/>
                  <a:moveTo>
                    <a:pt x="1209048" y="2112477"/>
                  </a:moveTo>
                  <a:cubicBezTo>
                    <a:pt x="1149391" y="2113713"/>
                    <a:pt x="1087604" y="2131342"/>
                    <a:pt x="1062037" y="2176459"/>
                  </a:cubicBezTo>
                  <a:cubicBezTo>
                    <a:pt x="1122641" y="2161418"/>
                    <a:pt x="1209758" y="2138858"/>
                    <a:pt x="1277937" y="2123817"/>
                  </a:cubicBezTo>
                  <a:cubicBezTo>
                    <a:pt x="1274149" y="2120058"/>
                    <a:pt x="1274149" y="2112538"/>
                    <a:pt x="1266574" y="2116296"/>
                  </a:cubicBezTo>
                  <a:cubicBezTo>
                    <a:pt x="1248582" y="2113479"/>
                    <a:pt x="1228933" y="2112071"/>
                    <a:pt x="1209048" y="2112477"/>
                  </a:cubicBezTo>
                  <a:close/>
                  <a:moveTo>
                    <a:pt x="0" y="1965313"/>
                  </a:moveTo>
                  <a:cubicBezTo>
                    <a:pt x="15109" y="1980372"/>
                    <a:pt x="30218" y="1995431"/>
                    <a:pt x="45326" y="2014254"/>
                  </a:cubicBezTo>
                  <a:cubicBezTo>
                    <a:pt x="45326" y="2014254"/>
                    <a:pt x="45326" y="2014254"/>
                    <a:pt x="109538" y="2206251"/>
                  </a:cubicBezTo>
                  <a:cubicBezTo>
                    <a:pt x="109538" y="2206251"/>
                    <a:pt x="109538" y="2206251"/>
                    <a:pt x="101984" y="2221309"/>
                  </a:cubicBezTo>
                  <a:cubicBezTo>
                    <a:pt x="71766" y="2228839"/>
                    <a:pt x="30218" y="2228839"/>
                    <a:pt x="0" y="2228839"/>
                  </a:cubicBezTo>
                  <a:cubicBezTo>
                    <a:pt x="0" y="2228839"/>
                    <a:pt x="0" y="2228839"/>
                    <a:pt x="0" y="2202486"/>
                  </a:cubicBezTo>
                  <a:cubicBezTo>
                    <a:pt x="15109" y="2202486"/>
                    <a:pt x="37772" y="2198722"/>
                    <a:pt x="52881" y="2191192"/>
                  </a:cubicBezTo>
                  <a:cubicBezTo>
                    <a:pt x="30218" y="2187427"/>
                    <a:pt x="15109" y="2176133"/>
                    <a:pt x="0" y="2172369"/>
                  </a:cubicBezTo>
                  <a:cubicBezTo>
                    <a:pt x="0" y="2172369"/>
                    <a:pt x="0" y="2172369"/>
                    <a:pt x="0" y="2146016"/>
                  </a:cubicBezTo>
                  <a:cubicBezTo>
                    <a:pt x="18886" y="2149781"/>
                    <a:pt x="37772" y="2153545"/>
                    <a:pt x="56658" y="2153545"/>
                  </a:cubicBezTo>
                  <a:cubicBezTo>
                    <a:pt x="49103" y="2100840"/>
                    <a:pt x="26440" y="2048136"/>
                    <a:pt x="0" y="2006725"/>
                  </a:cubicBezTo>
                  <a:cubicBezTo>
                    <a:pt x="0" y="2006725"/>
                    <a:pt x="0" y="2006725"/>
                    <a:pt x="0" y="1965313"/>
                  </a:cubicBezTo>
                  <a:close/>
                  <a:moveTo>
                    <a:pt x="1179046" y="1814511"/>
                  </a:moveTo>
                  <a:cubicBezTo>
                    <a:pt x="1099820" y="1833336"/>
                    <a:pt x="1024367" y="1852156"/>
                    <a:pt x="971550" y="1912392"/>
                  </a:cubicBezTo>
                  <a:cubicBezTo>
                    <a:pt x="971550" y="1912392"/>
                    <a:pt x="971550" y="1912392"/>
                    <a:pt x="1031912" y="1923686"/>
                  </a:cubicBezTo>
                  <a:cubicBezTo>
                    <a:pt x="1130001" y="1946276"/>
                    <a:pt x="1228090" y="1901099"/>
                    <a:pt x="1292225" y="1829568"/>
                  </a:cubicBezTo>
                  <a:cubicBezTo>
                    <a:pt x="1292225" y="1829568"/>
                    <a:pt x="1292225" y="1829568"/>
                    <a:pt x="1292225" y="1814511"/>
                  </a:cubicBezTo>
                  <a:cubicBezTo>
                    <a:pt x="1292225" y="1814511"/>
                    <a:pt x="1292225" y="1814511"/>
                    <a:pt x="1179046" y="1814511"/>
                  </a:cubicBezTo>
                  <a:close/>
                  <a:moveTo>
                    <a:pt x="1154473" y="1752952"/>
                  </a:moveTo>
                  <a:cubicBezTo>
                    <a:pt x="1129407" y="1751541"/>
                    <a:pt x="1103868" y="1754363"/>
                    <a:pt x="1077383" y="1754363"/>
                  </a:cubicBezTo>
                  <a:cubicBezTo>
                    <a:pt x="1054682" y="1780701"/>
                    <a:pt x="1005496" y="1803280"/>
                    <a:pt x="1001712" y="1844674"/>
                  </a:cubicBezTo>
                  <a:cubicBezTo>
                    <a:pt x="1001712" y="1844674"/>
                    <a:pt x="1001712" y="1844674"/>
                    <a:pt x="1115219" y="1803280"/>
                  </a:cubicBezTo>
                  <a:cubicBezTo>
                    <a:pt x="1149271" y="1791990"/>
                    <a:pt x="1198457" y="1795753"/>
                    <a:pt x="1228725" y="1776938"/>
                  </a:cubicBezTo>
                  <a:cubicBezTo>
                    <a:pt x="1204132" y="1760007"/>
                    <a:pt x="1179539" y="1754363"/>
                    <a:pt x="1154473" y="1752952"/>
                  </a:cubicBezTo>
                  <a:close/>
                  <a:moveTo>
                    <a:pt x="449262" y="1731957"/>
                  </a:moveTo>
                  <a:cubicBezTo>
                    <a:pt x="486745" y="1837878"/>
                    <a:pt x="606689" y="1909756"/>
                    <a:pt x="719137" y="1898407"/>
                  </a:cubicBezTo>
                  <a:cubicBezTo>
                    <a:pt x="666661" y="1803833"/>
                    <a:pt x="546717" y="1762221"/>
                    <a:pt x="449262" y="1731957"/>
                  </a:cubicBezTo>
                  <a:close/>
                  <a:moveTo>
                    <a:pt x="470973" y="1680529"/>
                  </a:moveTo>
                  <a:cubicBezTo>
                    <a:pt x="453876" y="1681645"/>
                    <a:pt x="437368" y="1685869"/>
                    <a:pt x="422275" y="1694319"/>
                  </a:cubicBezTo>
                  <a:cubicBezTo>
                    <a:pt x="509058" y="1731878"/>
                    <a:pt x="607161" y="1758170"/>
                    <a:pt x="678852" y="1814506"/>
                  </a:cubicBezTo>
                  <a:cubicBezTo>
                    <a:pt x="678852" y="1814506"/>
                    <a:pt x="678852" y="1814506"/>
                    <a:pt x="682625" y="1810750"/>
                  </a:cubicBezTo>
                  <a:cubicBezTo>
                    <a:pt x="678852" y="1765679"/>
                    <a:pt x="652440" y="1750656"/>
                    <a:pt x="618481" y="1724365"/>
                  </a:cubicBezTo>
                  <a:cubicBezTo>
                    <a:pt x="578862" y="1701833"/>
                    <a:pt x="522265" y="1677184"/>
                    <a:pt x="470973" y="1680529"/>
                  </a:cubicBezTo>
                  <a:close/>
                  <a:moveTo>
                    <a:pt x="619726" y="1474526"/>
                  </a:moveTo>
                  <a:cubicBezTo>
                    <a:pt x="600961" y="1473352"/>
                    <a:pt x="582020" y="1474291"/>
                    <a:pt x="563432" y="1477109"/>
                  </a:cubicBezTo>
                  <a:cubicBezTo>
                    <a:pt x="526256" y="1482744"/>
                    <a:pt x="490492" y="1495895"/>
                    <a:pt x="460375" y="1514680"/>
                  </a:cubicBezTo>
                  <a:cubicBezTo>
                    <a:pt x="550726" y="1514680"/>
                    <a:pt x="633549" y="1574794"/>
                    <a:pt x="723900" y="1525951"/>
                  </a:cubicBezTo>
                  <a:cubicBezTo>
                    <a:pt x="720135" y="1499653"/>
                    <a:pt x="690018" y="1495895"/>
                    <a:pt x="674960" y="1484623"/>
                  </a:cubicBezTo>
                  <a:cubicBezTo>
                    <a:pt x="657078" y="1478988"/>
                    <a:pt x="638490" y="1475700"/>
                    <a:pt x="619726" y="1474526"/>
                  </a:cubicBezTo>
                  <a:close/>
                  <a:moveTo>
                    <a:pt x="1198562" y="1465260"/>
                  </a:moveTo>
                  <a:cubicBezTo>
                    <a:pt x="1141644" y="1465260"/>
                    <a:pt x="1073343" y="1499127"/>
                    <a:pt x="1042987" y="1555572"/>
                  </a:cubicBezTo>
                  <a:cubicBezTo>
                    <a:pt x="1073343" y="1563098"/>
                    <a:pt x="1107494" y="1566861"/>
                    <a:pt x="1137850" y="1555572"/>
                  </a:cubicBezTo>
                  <a:cubicBezTo>
                    <a:pt x="1175795" y="1540520"/>
                    <a:pt x="1194768" y="1499127"/>
                    <a:pt x="1198562" y="1465260"/>
                  </a:cubicBezTo>
                  <a:close/>
                  <a:moveTo>
                    <a:pt x="1258135" y="1462667"/>
                  </a:moveTo>
                  <a:cubicBezTo>
                    <a:pt x="1228056" y="1458912"/>
                    <a:pt x="1224296" y="1492725"/>
                    <a:pt x="1216777" y="1503996"/>
                  </a:cubicBezTo>
                  <a:cubicBezTo>
                    <a:pt x="1186698" y="1646765"/>
                    <a:pt x="987425" y="1522781"/>
                    <a:pt x="968625" y="1665550"/>
                  </a:cubicBezTo>
                  <a:cubicBezTo>
                    <a:pt x="942306" y="1740693"/>
                    <a:pt x="931027" y="1830864"/>
                    <a:pt x="915987" y="1909762"/>
                  </a:cubicBezTo>
                  <a:cubicBezTo>
                    <a:pt x="915987" y="1909762"/>
                    <a:pt x="915987" y="1909762"/>
                    <a:pt x="927267" y="1902246"/>
                  </a:cubicBezTo>
                  <a:cubicBezTo>
                    <a:pt x="979905" y="1842132"/>
                    <a:pt x="1017504" y="1729421"/>
                    <a:pt x="1115260" y="1725666"/>
                  </a:cubicBezTo>
                  <a:cubicBezTo>
                    <a:pt x="1197977" y="1725666"/>
                    <a:pt x="1273175" y="1774506"/>
                    <a:pt x="1340852" y="1797048"/>
                  </a:cubicBezTo>
                  <a:cubicBezTo>
                    <a:pt x="1340852" y="1797048"/>
                    <a:pt x="1340852" y="1797048"/>
                    <a:pt x="1344612" y="1774506"/>
                  </a:cubicBezTo>
                  <a:cubicBezTo>
                    <a:pt x="1322053" y="1665550"/>
                    <a:pt x="1329573" y="1552838"/>
                    <a:pt x="1258135" y="1462667"/>
                  </a:cubicBezTo>
                  <a:close/>
                  <a:moveTo>
                    <a:pt x="1138252" y="1407398"/>
                  </a:moveTo>
                  <a:cubicBezTo>
                    <a:pt x="1120945" y="1405518"/>
                    <a:pt x="1102236" y="1407398"/>
                    <a:pt x="1085397" y="1409276"/>
                  </a:cubicBezTo>
                  <a:cubicBezTo>
                    <a:pt x="1085397" y="1409276"/>
                    <a:pt x="1085397" y="1409276"/>
                    <a:pt x="1047977" y="1443089"/>
                  </a:cubicBezTo>
                  <a:cubicBezTo>
                    <a:pt x="1040493" y="1461875"/>
                    <a:pt x="1025525" y="1491931"/>
                    <a:pt x="1040493" y="1514475"/>
                  </a:cubicBezTo>
                  <a:cubicBezTo>
                    <a:pt x="1040493" y="1514475"/>
                    <a:pt x="1040493" y="1514475"/>
                    <a:pt x="1182688" y="1428061"/>
                  </a:cubicBezTo>
                  <a:cubicBezTo>
                    <a:pt x="1171462" y="1414911"/>
                    <a:pt x="1155559" y="1409276"/>
                    <a:pt x="1138252" y="1407398"/>
                  </a:cubicBezTo>
                  <a:close/>
                  <a:moveTo>
                    <a:pt x="599052" y="1401859"/>
                  </a:moveTo>
                  <a:cubicBezTo>
                    <a:pt x="577312" y="1399519"/>
                    <a:pt x="553683" y="1400455"/>
                    <a:pt x="530998" y="1402327"/>
                  </a:cubicBezTo>
                  <a:cubicBezTo>
                    <a:pt x="504533" y="1413568"/>
                    <a:pt x="474287" y="1439794"/>
                    <a:pt x="466725" y="1466017"/>
                  </a:cubicBezTo>
                  <a:cubicBezTo>
                    <a:pt x="530998" y="1473510"/>
                    <a:pt x="583929" y="1436046"/>
                    <a:pt x="648202" y="1458524"/>
                  </a:cubicBezTo>
                  <a:cubicBezTo>
                    <a:pt x="686009" y="1458524"/>
                    <a:pt x="720036" y="1492244"/>
                    <a:pt x="754063" y="1488497"/>
                  </a:cubicBezTo>
                  <a:cubicBezTo>
                    <a:pt x="754063" y="1488497"/>
                    <a:pt x="754063" y="1488497"/>
                    <a:pt x="731378" y="1451032"/>
                  </a:cubicBezTo>
                  <a:cubicBezTo>
                    <a:pt x="704913" y="1443539"/>
                    <a:pt x="689790" y="1402327"/>
                    <a:pt x="655763" y="1421060"/>
                  </a:cubicBezTo>
                  <a:cubicBezTo>
                    <a:pt x="640640" y="1409821"/>
                    <a:pt x="620791" y="1404201"/>
                    <a:pt x="599052" y="1401859"/>
                  </a:cubicBezTo>
                  <a:close/>
                  <a:moveTo>
                    <a:pt x="42069" y="1349938"/>
                  </a:moveTo>
                  <a:cubicBezTo>
                    <a:pt x="26988" y="1379910"/>
                    <a:pt x="-3175" y="1402389"/>
                    <a:pt x="8136" y="1439854"/>
                  </a:cubicBezTo>
                  <a:cubicBezTo>
                    <a:pt x="57150" y="1544756"/>
                    <a:pt x="117475" y="1698362"/>
                    <a:pt x="264518" y="1720841"/>
                  </a:cubicBezTo>
                  <a:cubicBezTo>
                    <a:pt x="268288" y="1713348"/>
                    <a:pt x="264518" y="1698362"/>
                    <a:pt x="260748" y="1694616"/>
                  </a:cubicBezTo>
                  <a:cubicBezTo>
                    <a:pt x="192882" y="1585967"/>
                    <a:pt x="121246" y="1488558"/>
                    <a:pt x="91083" y="1364924"/>
                  </a:cubicBezTo>
                  <a:cubicBezTo>
                    <a:pt x="79772" y="1346191"/>
                    <a:pt x="57150" y="1349938"/>
                    <a:pt x="42069" y="1349938"/>
                  </a:cubicBezTo>
                  <a:close/>
                  <a:moveTo>
                    <a:pt x="188963" y="1296980"/>
                  </a:moveTo>
                  <a:cubicBezTo>
                    <a:pt x="188963" y="1296980"/>
                    <a:pt x="188963" y="1296980"/>
                    <a:pt x="121380" y="1345799"/>
                  </a:cubicBezTo>
                  <a:cubicBezTo>
                    <a:pt x="106362" y="1409640"/>
                    <a:pt x="155172" y="1465971"/>
                    <a:pt x="177699" y="1522302"/>
                  </a:cubicBezTo>
                  <a:cubicBezTo>
                    <a:pt x="207736" y="1563611"/>
                    <a:pt x="230263" y="1616187"/>
                    <a:pt x="267809" y="1646230"/>
                  </a:cubicBezTo>
                  <a:cubicBezTo>
                    <a:pt x="312864" y="1578633"/>
                    <a:pt x="342900" y="1488503"/>
                    <a:pt x="301600" y="1413396"/>
                  </a:cubicBezTo>
                  <a:cubicBezTo>
                    <a:pt x="271563" y="1368331"/>
                    <a:pt x="256545" y="1304491"/>
                    <a:pt x="188963" y="1296980"/>
                  </a:cubicBezTo>
                  <a:close/>
                  <a:moveTo>
                    <a:pt x="791809" y="1262061"/>
                  </a:moveTo>
                  <a:cubicBezTo>
                    <a:pt x="776710" y="1277142"/>
                    <a:pt x="754062" y="1269602"/>
                    <a:pt x="754062" y="1292223"/>
                  </a:cubicBezTo>
                  <a:cubicBezTo>
                    <a:pt x="780485" y="1314844"/>
                    <a:pt x="814458" y="1333695"/>
                    <a:pt x="848430" y="1360088"/>
                  </a:cubicBezTo>
                  <a:cubicBezTo>
                    <a:pt x="878628" y="1371400"/>
                    <a:pt x="893727" y="1409102"/>
                    <a:pt x="920150" y="1412873"/>
                  </a:cubicBezTo>
                  <a:cubicBezTo>
                    <a:pt x="923925" y="1375170"/>
                    <a:pt x="920150" y="1341237"/>
                    <a:pt x="893727" y="1314844"/>
                  </a:cubicBezTo>
                  <a:cubicBezTo>
                    <a:pt x="867304" y="1288454"/>
                    <a:pt x="829557" y="1269602"/>
                    <a:pt x="791809" y="1262061"/>
                  </a:cubicBezTo>
                  <a:close/>
                  <a:moveTo>
                    <a:pt x="543318" y="1131882"/>
                  </a:moveTo>
                  <a:cubicBezTo>
                    <a:pt x="430145" y="1158189"/>
                    <a:pt x="332061" y="1218319"/>
                    <a:pt x="207570" y="1214561"/>
                  </a:cubicBezTo>
                  <a:cubicBezTo>
                    <a:pt x="207570" y="1214561"/>
                    <a:pt x="207570" y="1214561"/>
                    <a:pt x="200025" y="1270933"/>
                  </a:cubicBezTo>
                  <a:cubicBezTo>
                    <a:pt x="233977" y="1297242"/>
                    <a:pt x="271702" y="1300999"/>
                    <a:pt x="309426" y="1316029"/>
                  </a:cubicBezTo>
                  <a:cubicBezTo>
                    <a:pt x="384875" y="1308514"/>
                    <a:pt x="467869" y="1285965"/>
                    <a:pt x="509366" y="1214561"/>
                  </a:cubicBezTo>
                  <a:cubicBezTo>
                    <a:pt x="524456" y="1184496"/>
                    <a:pt x="550863" y="1158189"/>
                    <a:pt x="543318" y="1131882"/>
                  </a:cubicBezTo>
                  <a:close/>
                  <a:moveTo>
                    <a:pt x="82225" y="1089471"/>
                  </a:moveTo>
                  <a:cubicBezTo>
                    <a:pt x="77066" y="1091740"/>
                    <a:pt x="73313" y="1095368"/>
                    <a:pt x="71437" y="1097182"/>
                  </a:cubicBezTo>
                  <a:cubicBezTo>
                    <a:pt x="71437" y="1097182"/>
                    <a:pt x="71437" y="1097182"/>
                    <a:pt x="108960" y="1108067"/>
                  </a:cubicBezTo>
                  <a:cubicBezTo>
                    <a:pt x="112712" y="1104439"/>
                    <a:pt x="112712" y="1093554"/>
                    <a:pt x="101455" y="1089925"/>
                  </a:cubicBezTo>
                  <a:cubicBezTo>
                    <a:pt x="93951" y="1086297"/>
                    <a:pt x="87384" y="1087204"/>
                    <a:pt x="82225" y="1089471"/>
                  </a:cubicBezTo>
                  <a:close/>
                  <a:moveTo>
                    <a:pt x="335843" y="1004908"/>
                  </a:moveTo>
                  <a:cubicBezTo>
                    <a:pt x="318387" y="1003972"/>
                    <a:pt x="300754" y="1005843"/>
                    <a:pt x="282886" y="1011456"/>
                  </a:cubicBezTo>
                  <a:cubicBezTo>
                    <a:pt x="245269" y="1030166"/>
                    <a:pt x="218937" y="1078814"/>
                    <a:pt x="177559" y="1090040"/>
                  </a:cubicBezTo>
                  <a:cubicBezTo>
                    <a:pt x="158750" y="1123718"/>
                    <a:pt x="188844" y="1161137"/>
                    <a:pt x="215175" y="1179848"/>
                  </a:cubicBezTo>
                  <a:cubicBezTo>
                    <a:pt x="309218" y="1198556"/>
                    <a:pt x="414545" y="1157396"/>
                    <a:pt x="501063" y="1108749"/>
                  </a:cubicBezTo>
                  <a:cubicBezTo>
                    <a:pt x="504825" y="1093781"/>
                    <a:pt x="497302" y="1078814"/>
                    <a:pt x="489778" y="1063846"/>
                  </a:cubicBezTo>
                  <a:cubicBezTo>
                    <a:pt x="438996" y="1035779"/>
                    <a:pt x="388213" y="1007714"/>
                    <a:pt x="335843" y="1004908"/>
                  </a:cubicBezTo>
                  <a:close/>
                  <a:moveTo>
                    <a:pt x="584975" y="898516"/>
                  </a:moveTo>
                  <a:cubicBezTo>
                    <a:pt x="543552" y="969911"/>
                    <a:pt x="468238" y="966154"/>
                    <a:pt x="407987" y="984942"/>
                  </a:cubicBezTo>
                  <a:cubicBezTo>
                    <a:pt x="407987" y="984942"/>
                    <a:pt x="407987" y="984942"/>
                    <a:pt x="407987" y="992457"/>
                  </a:cubicBezTo>
                  <a:cubicBezTo>
                    <a:pt x="453175" y="1018761"/>
                    <a:pt x="505895" y="1045064"/>
                    <a:pt x="536021" y="1093916"/>
                  </a:cubicBezTo>
                  <a:cubicBezTo>
                    <a:pt x="558615" y="1090158"/>
                    <a:pt x="588741" y="1082643"/>
                    <a:pt x="607569" y="1101432"/>
                  </a:cubicBezTo>
                  <a:cubicBezTo>
                    <a:pt x="566146" y="1139008"/>
                    <a:pt x="547318" y="1191615"/>
                    <a:pt x="532255" y="1240464"/>
                  </a:cubicBezTo>
                  <a:cubicBezTo>
                    <a:pt x="532255" y="1240464"/>
                    <a:pt x="532255" y="1240464"/>
                    <a:pt x="713009" y="1270525"/>
                  </a:cubicBezTo>
                  <a:cubicBezTo>
                    <a:pt x="713009" y="1270525"/>
                    <a:pt x="713009" y="1270525"/>
                    <a:pt x="739368" y="1263010"/>
                  </a:cubicBezTo>
                  <a:cubicBezTo>
                    <a:pt x="792088" y="1244222"/>
                    <a:pt x="848574" y="1240464"/>
                    <a:pt x="886231" y="1281796"/>
                  </a:cubicBezTo>
                  <a:cubicBezTo>
                    <a:pt x="961545" y="1323131"/>
                    <a:pt x="942716" y="1409557"/>
                    <a:pt x="938950" y="1477195"/>
                  </a:cubicBezTo>
                  <a:cubicBezTo>
                    <a:pt x="938950" y="1477195"/>
                    <a:pt x="938950" y="1477195"/>
                    <a:pt x="957779" y="1604954"/>
                  </a:cubicBezTo>
                  <a:cubicBezTo>
                    <a:pt x="1029327" y="1552348"/>
                    <a:pt x="984139" y="1435861"/>
                    <a:pt x="1074516" y="1394527"/>
                  </a:cubicBezTo>
                  <a:cubicBezTo>
                    <a:pt x="1119704" y="1356950"/>
                    <a:pt x="1168658" y="1394527"/>
                    <a:pt x="1213846" y="1413315"/>
                  </a:cubicBezTo>
                  <a:cubicBezTo>
                    <a:pt x="1213846" y="1413315"/>
                    <a:pt x="1213846" y="1413315"/>
                    <a:pt x="1217612" y="1405800"/>
                  </a:cubicBezTo>
                  <a:cubicBezTo>
                    <a:pt x="1123470" y="1266769"/>
                    <a:pt x="950248" y="1199130"/>
                    <a:pt x="777025" y="1210403"/>
                  </a:cubicBezTo>
                  <a:cubicBezTo>
                    <a:pt x="724306" y="1206645"/>
                    <a:pt x="686649" y="1240464"/>
                    <a:pt x="641460" y="1225435"/>
                  </a:cubicBezTo>
                  <a:cubicBezTo>
                    <a:pt x="637695" y="1214162"/>
                    <a:pt x="641460" y="1202888"/>
                    <a:pt x="648992" y="1191615"/>
                  </a:cubicBezTo>
                  <a:cubicBezTo>
                    <a:pt x="633929" y="1093916"/>
                    <a:pt x="637695" y="984942"/>
                    <a:pt x="584975" y="898516"/>
                  </a:cubicBezTo>
                  <a:close/>
                  <a:moveTo>
                    <a:pt x="564998" y="849305"/>
                  </a:moveTo>
                  <a:cubicBezTo>
                    <a:pt x="489897" y="856883"/>
                    <a:pt x="422306" y="898568"/>
                    <a:pt x="381000" y="947832"/>
                  </a:cubicBezTo>
                  <a:cubicBezTo>
                    <a:pt x="433571" y="966779"/>
                    <a:pt x="493652" y="940253"/>
                    <a:pt x="538712" y="913726"/>
                  </a:cubicBezTo>
                  <a:cubicBezTo>
                    <a:pt x="549978" y="898568"/>
                    <a:pt x="576263" y="868252"/>
                    <a:pt x="564998" y="849305"/>
                  </a:cubicBezTo>
                  <a:close/>
                  <a:moveTo>
                    <a:pt x="475909" y="818348"/>
                  </a:moveTo>
                  <a:cubicBezTo>
                    <a:pt x="462680" y="819274"/>
                    <a:pt x="448506" y="822052"/>
                    <a:pt x="433387" y="823904"/>
                  </a:cubicBezTo>
                  <a:cubicBezTo>
                    <a:pt x="391810" y="838721"/>
                    <a:pt x="369131" y="872058"/>
                    <a:pt x="354012" y="912805"/>
                  </a:cubicBezTo>
                  <a:cubicBezTo>
                    <a:pt x="410709" y="886875"/>
                    <a:pt x="459845" y="853537"/>
                    <a:pt x="512762" y="831312"/>
                  </a:cubicBezTo>
                  <a:cubicBezTo>
                    <a:pt x="512762" y="831312"/>
                    <a:pt x="512762" y="831312"/>
                    <a:pt x="512762" y="823904"/>
                  </a:cubicBezTo>
                  <a:cubicBezTo>
                    <a:pt x="501423" y="818348"/>
                    <a:pt x="489139" y="817422"/>
                    <a:pt x="475909" y="818348"/>
                  </a:cubicBezTo>
                  <a:close/>
                  <a:moveTo>
                    <a:pt x="256190" y="687379"/>
                  </a:moveTo>
                  <a:cubicBezTo>
                    <a:pt x="181194" y="751378"/>
                    <a:pt x="128697" y="845495"/>
                    <a:pt x="113698" y="939611"/>
                  </a:cubicBezTo>
                  <a:cubicBezTo>
                    <a:pt x="124947" y="981022"/>
                    <a:pt x="76200" y="1063846"/>
                    <a:pt x="147446" y="1082669"/>
                  </a:cubicBezTo>
                  <a:cubicBezTo>
                    <a:pt x="256190" y="1052551"/>
                    <a:pt x="282439" y="928317"/>
                    <a:pt x="293688" y="822907"/>
                  </a:cubicBezTo>
                  <a:cubicBezTo>
                    <a:pt x="282439" y="777731"/>
                    <a:pt x="289938" y="717497"/>
                    <a:pt x="256190" y="687379"/>
                  </a:cubicBezTo>
                  <a:close/>
                  <a:moveTo>
                    <a:pt x="203200" y="681029"/>
                  </a:moveTo>
                  <a:cubicBezTo>
                    <a:pt x="158173" y="692304"/>
                    <a:pt x="120650" y="733644"/>
                    <a:pt x="86880" y="767467"/>
                  </a:cubicBezTo>
                  <a:cubicBezTo>
                    <a:pt x="86880" y="767467"/>
                    <a:pt x="86880" y="767467"/>
                    <a:pt x="45605" y="831356"/>
                  </a:cubicBezTo>
                  <a:cubicBezTo>
                    <a:pt x="41852" y="906519"/>
                    <a:pt x="38100" y="992957"/>
                    <a:pt x="75623" y="1049331"/>
                  </a:cubicBezTo>
                  <a:cubicBezTo>
                    <a:pt x="75623" y="1049331"/>
                    <a:pt x="75623" y="1049331"/>
                    <a:pt x="83127" y="1045574"/>
                  </a:cubicBezTo>
                  <a:cubicBezTo>
                    <a:pt x="83127" y="910277"/>
                    <a:pt x="139411" y="790016"/>
                    <a:pt x="203200" y="681029"/>
                  </a:cubicBezTo>
                  <a:close/>
                  <a:moveTo>
                    <a:pt x="253100" y="428617"/>
                  </a:moveTo>
                  <a:cubicBezTo>
                    <a:pt x="181716" y="469917"/>
                    <a:pt x="170444" y="556272"/>
                    <a:pt x="166687" y="623855"/>
                  </a:cubicBezTo>
                  <a:cubicBezTo>
                    <a:pt x="166687" y="646382"/>
                    <a:pt x="181716" y="665155"/>
                    <a:pt x="200501" y="650137"/>
                  </a:cubicBezTo>
                  <a:cubicBezTo>
                    <a:pt x="268129" y="612591"/>
                    <a:pt x="279400" y="537499"/>
                    <a:pt x="279400" y="466163"/>
                  </a:cubicBezTo>
                  <a:cubicBezTo>
                    <a:pt x="271886" y="454899"/>
                    <a:pt x="271886" y="428617"/>
                    <a:pt x="253100" y="428617"/>
                  </a:cubicBezTo>
                  <a:close/>
                  <a:moveTo>
                    <a:pt x="207839" y="382349"/>
                  </a:moveTo>
                  <a:cubicBezTo>
                    <a:pt x="196999" y="384703"/>
                    <a:pt x="186631" y="389411"/>
                    <a:pt x="177205" y="395060"/>
                  </a:cubicBezTo>
                  <a:cubicBezTo>
                    <a:pt x="124420" y="436491"/>
                    <a:pt x="120650" y="508053"/>
                    <a:pt x="131961" y="568316"/>
                  </a:cubicBezTo>
                  <a:cubicBezTo>
                    <a:pt x="162124" y="557017"/>
                    <a:pt x="150813" y="508053"/>
                    <a:pt x="177205" y="481688"/>
                  </a:cubicBezTo>
                  <a:cubicBezTo>
                    <a:pt x="188516" y="444024"/>
                    <a:pt x="237530" y="421425"/>
                    <a:pt x="241300" y="383761"/>
                  </a:cubicBezTo>
                  <a:cubicBezTo>
                    <a:pt x="229989" y="379995"/>
                    <a:pt x="218678" y="379995"/>
                    <a:pt x="207839" y="382349"/>
                  </a:cubicBezTo>
                  <a:close/>
                  <a:moveTo>
                    <a:pt x="0" y="312726"/>
                  </a:moveTo>
                  <a:cubicBezTo>
                    <a:pt x="18823" y="312726"/>
                    <a:pt x="37647" y="316486"/>
                    <a:pt x="56470" y="324006"/>
                  </a:cubicBezTo>
                  <a:cubicBezTo>
                    <a:pt x="86587" y="324006"/>
                    <a:pt x="124234" y="331525"/>
                    <a:pt x="131763" y="350325"/>
                  </a:cubicBezTo>
                  <a:cubicBezTo>
                    <a:pt x="105411" y="421763"/>
                    <a:pt x="56470" y="481921"/>
                    <a:pt x="0" y="527039"/>
                  </a:cubicBezTo>
                  <a:cubicBezTo>
                    <a:pt x="0" y="527039"/>
                    <a:pt x="0" y="527039"/>
                    <a:pt x="0" y="493200"/>
                  </a:cubicBezTo>
                  <a:cubicBezTo>
                    <a:pt x="41411" y="459361"/>
                    <a:pt x="79058" y="425522"/>
                    <a:pt x="79058" y="372884"/>
                  </a:cubicBezTo>
                  <a:cubicBezTo>
                    <a:pt x="48941" y="376644"/>
                    <a:pt x="22588" y="384164"/>
                    <a:pt x="0" y="391684"/>
                  </a:cubicBezTo>
                  <a:cubicBezTo>
                    <a:pt x="0" y="391684"/>
                    <a:pt x="0" y="391684"/>
                    <a:pt x="0" y="372884"/>
                  </a:cubicBezTo>
                  <a:cubicBezTo>
                    <a:pt x="7529" y="369124"/>
                    <a:pt x="18823" y="365364"/>
                    <a:pt x="26353" y="354085"/>
                  </a:cubicBezTo>
                  <a:cubicBezTo>
                    <a:pt x="26353" y="354085"/>
                    <a:pt x="26353" y="354085"/>
                    <a:pt x="30117" y="342805"/>
                  </a:cubicBezTo>
                  <a:cubicBezTo>
                    <a:pt x="18823" y="335285"/>
                    <a:pt x="11294" y="335285"/>
                    <a:pt x="0" y="335285"/>
                  </a:cubicBezTo>
                  <a:cubicBezTo>
                    <a:pt x="0" y="335285"/>
                    <a:pt x="0" y="335285"/>
                    <a:pt x="0" y="312726"/>
                  </a:cubicBezTo>
                  <a:close/>
                  <a:moveTo>
                    <a:pt x="776" y="217938"/>
                  </a:moveTo>
                  <a:cubicBezTo>
                    <a:pt x="170247" y="259271"/>
                    <a:pt x="339718" y="345695"/>
                    <a:pt x="430102" y="511027"/>
                  </a:cubicBezTo>
                  <a:cubicBezTo>
                    <a:pt x="460231" y="552360"/>
                    <a:pt x="494125" y="601209"/>
                    <a:pt x="505423" y="650057"/>
                  </a:cubicBezTo>
                  <a:cubicBezTo>
                    <a:pt x="437634" y="571148"/>
                    <a:pt x="388676" y="465936"/>
                    <a:pt x="305824" y="398300"/>
                  </a:cubicBezTo>
                  <a:cubicBezTo>
                    <a:pt x="268164" y="417088"/>
                    <a:pt x="305824" y="454664"/>
                    <a:pt x="305824" y="480967"/>
                  </a:cubicBezTo>
                  <a:cubicBezTo>
                    <a:pt x="302058" y="529815"/>
                    <a:pt x="283228" y="574906"/>
                    <a:pt x="275696" y="619996"/>
                  </a:cubicBezTo>
                  <a:cubicBezTo>
                    <a:pt x="302058" y="608724"/>
                    <a:pt x="332186" y="582421"/>
                    <a:pt x="362314" y="593694"/>
                  </a:cubicBezTo>
                  <a:cubicBezTo>
                    <a:pt x="407506" y="631269"/>
                    <a:pt x="335952" y="650057"/>
                    <a:pt x="324654" y="676360"/>
                  </a:cubicBezTo>
                  <a:cubicBezTo>
                    <a:pt x="283228" y="743996"/>
                    <a:pt x="320888" y="830420"/>
                    <a:pt x="320888" y="901813"/>
                  </a:cubicBezTo>
                  <a:cubicBezTo>
                    <a:pt x="351016" y="867995"/>
                    <a:pt x="381144" y="811632"/>
                    <a:pt x="433868" y="804117"/>
                  </a:cubicBezTo>
                  <a:cubicBezTo>
                    <a:pt x="475295" y="796602"/>
                    <a:pt x="512955" y="796602"/>
                    <a:pt x="550615" y="792844"/>
                  </a:cubicBezTo>
                  <a:cubicBezTo>
                    <a:pt x="558147" y="751511"/>
                    <a:pt x="520487" y="710178"/>
                    <a:pt x="509189" y="665087"/>
                  </a:cubicBezTo>
                  <a:cubicBezTo>
                    <a:pt x="509189" y="665087"/>
                    <a:pt x="509189" y="665087"/>
                    <a:pt x="528019" y="665087"/>
                  </a:cubicBezTo>
                  <a:cubicBezTo>
                    <a:pt x="614637" y="830420"/>
                    <a:pt x="652297" y="1007024"/>
                    <a:pt x="667361" y="1202423"/>
                  </a:cubicBezTo>
                  <a:cubicBezTo>
                    <a:pt x="693724" y="1209937"/>
                    <a:pt x="735150" y="1191150"/>
                    <a:pt x="765278" y="1187391"/>
                  </a:cubicBezTo>
                  <a:cubicBezTo>
                    <a:pt x="953579" y="1179877"/>
                    <a:pt x="1130582" y="1239998"/>
                    <a:pt x="1243562" y="1386540"/>
                  </a:cubicBezTo>
                  <a:cubicBezTo>
                    <a:pt x="1367841" y="1555630"/>
                    <a:pt x="1371607" y="1796115"/>
                    <a:pt x="1379139" y="1999027"/>
                  </a:cubicBezTo>
                  <a:cubicBezTo>
                    <a:pt x="1379139" y="1999027"/>
                    <a:pt x="1379139" y="1999027"/>
                    <a:pt x="1401735" y="2017813"/>
                  </a:cubicBezTo>
                  <a:cubicBezTo>
                    <a:pt x="1537312" y="2040356"/>
                    <a:pt x="1680421" y="2025328"/>
                    <a:pt x="1789635" y="2115500"/>
                  </a:cubicBezTo>
                  <a:cubicBezTo>
                    <a:pt x="1910148" y="2201927"/>
                    <a:pt x="1955340" y="2344718"/>
                    <a:pt x="1970404" y="2483744"/>
                  </a:cubicBezTo>
                  <a:cubicBezTo>
                    <a:pt x="1962872" y="2694170"/>
                    <a:pt x="2030660" y="2874531"/>
                    <a:pt x="2143641" y="3032343"/>
                  </a:cubicBezTo>
                  <a:cubicBezTo>
                    <a:pt x="2171886" y="3074616"/>
                    <a:pt x="2221315" y="3091526"/>
                    <a:pt x="2258563" y="3119530"/>
                  </a:cubicBezTo>
                  <a:lnTo>
                    <a:pt x="2278412" y="3140063"/>
                  </a:lnTo>
                  <a:lnTo>
                    <a:pt x="2236977" y="3140063"/>
                  </a:lnTo>
                  <a:lnTo>
                    <a:pt x="2163035" y="3080156"/>
                  </a:lnTo>
                  <a:cubicBezTo>
                    <a:pt x="2140433" y="3058557"/>
                    <a:pt x="2119715" y="3036019"/>
                    <a:pt x="2098996" y="3013481"/>
                  </a:cubicBezTo>
                  <a:cubicBezTo>
                    <a:pt x="2034956" y="2915815"/>
                    <a:pt x="1993519" y="2806882"/>
                    <a:pt x="1970917" y="2694192"/>
                  </a:cubicBezTo>
                  <a:cubicBezTo>
                    <a:pt x="1933247" y="2540182"/>
                    <a:pt x="1963383" y="2344848"/>
                    <a:pt x="1861674" y="2213377"/>
                  </a:cubicBezTo>
                  <a:cubicBezTo>
                    <a:pt x="1748663" y="2044340"/>
                    <a:pt x="1541477" y="2051853"/>
                    <a:pt x="1353127" y="2040583"/>
                  </a:cubicBezTo>
                  <a:cubicBezTo>
                    <a:pt x="1341826" y="1972968"/>
                    <a:pt x="1375729" y="1916623"/>
                    <a:pt x="1349360" y="1852763"/>
                  </a:cubicBezTo>
                  <a:cubicBezTo>
                    <a:pt x="1339942" y="1847129"/>
                    <a:pt x="1329583" y="1846191"/>
                    <a:pt x="1320165" y="1847129"/>
                  </a:cubicBezTo>
                  <a:cubicBezTo>
                    <a:pt x="1310748" y="1848069"/>
                    <a:pt x="1302272" y="1850886"/>
                    <a:pt x="1296622" y="1852763"/>
                  </a:cubicBezTo>
                  <a:cubicBezTo>
                    <a:pt x="1236349" y="1916623"/>
                    <a:pt x="1161009" y="1965456"/>
                    <a:pt x="1070601" y="1954186"/>
                  </a:cubicBezTo>
                  <a:cubicBezTo>
                    <a:pt x="1006561" y="1954186"/>
                    <a:pt x="931221" y="1916623"/>
                    <a:pt x="882250" y="1972968"/>
                  </a:cubicBezTo>
                  <a:cubicBezTo>
                    <a:pt x="829512" y="2104440"/>
                    <a:pt x="754171" y="2224644"/>
                    <a:pt x="652462" y="2326067"/>
                  </a:cubicBezTo>
                  <a:cubicBezTo>
                    <a:pt x="724035" y="2326067"/>
                    <a:pt x="799376" y="2333580"/>
                    <a:pt x="878483" y="2322311"/>
                  </a:cubicBezTo>
                  <a:cubicBezTo>
                    <a:pt x="878483" y="2322311"/>
                    <a:pt x="878483" y="2322311"/>
                    <a:pt x="991493" y="2232157"/>
                  </a:cubicBezTo>
                  <a:cubicBezTo>
                    <a:pt x="991493" y="2232157"/>
                    <a:pt x="991493" y="2232157"/>
                    <a:pt x="1063067" y="2130735"/>
                  </a:cubicBezTo>
                  <a:cubicBezTo>
                    <a:pt x="1179844" y="2048096"/>
                    <a:pt x="1326758" y="2104440"/>
                    <a:pt x="1447302" y="2145759"/>
                  </a:cubicBezTo>
                  <a:cubicBezTo>
                    <a:pt x="1488739" y="2119463"/>
                    <a:pt x="1537710" y="2085660"/>
                    <a:pt x="1579148" y="2066877"/>
                  </a:cubicBezTo>
                  <a:cubicBezTo>
                    <a:pt x="1571614" y="2157031"/>
                    <a:pt x="1650721" y="2217133"/>
                    <a:pt x="1628119" y="2314799"/>
                  </a:cubicBezTo>
                  <a:cubicBezTo>
                    <a:pt x="1605517" y="2408707"/>
                    <a:pt x="1492506" y="2427487"/>
                    <a:pt x="1409632" y="2438757"/>
                  </a:cubicBezTo>
                  <a:cubicBezTo>
                    <a:pt x="1402098" y="2442515"/>
                    <a:pt x="1375729" y="2450026"/>
                    <a:pt x="1387030" y="2465052"/>
                  </a:cubicBezTo>
                  <a:cubicBezTo>
                    <a:pt x="1518875" y="2483834"/>
                    <a:pt x="1665789" y="2450026"/>
                    <a:pt x="1759964" y="2551451"/>
                  </a:cubicBezTo>
                  <a:cubicBezTo>
                    <a:pt x="1854140" y="2615309"/>
                    <a:pt x="1808935" y="2746781"/>
                    <a:pt x="1899344" y="2818151"/>
                  </a:cubicBezTo>
                  <a:cubicBezTo>
                    <a:pt x="1899344" y="2818151"/>
                    <a:pt x="1899344" y="2818151"/>
                    <a:pt x="1891810" y="2825663"/>
                  </a:cubicBezTo>
                  <a:cubicBezTo>
                    <a:pt x="1759964" y="2754294"/>
                    <a:pt x="1582915" y="2720488"/>
                    <a:pt x="1522642" y="2562720"/>
                  </a:cubicBezTo>
                  <a:cubicBezTo>
                    <a:pt x="1500040" y="2491347"/>
                    <a:pt x="1420933" y="2487589"/>
                    <a:pt x="1364428" y="2498859"/>
                  </a:cubicBezTo>
                  <a:cubicBezTo>
                    <a:pt x="1454836" y="2592769"/>
                    <a:pt x="1537710" y="2682923"/>
                    <a:pt x="1582915" y="2799371"/>
                  </a:cubicBezTo>
                  <a:cubicBezTo>
                    <a:pt x="1673323" y="2953379"/>
                    <a:pt x="1884276" y="2818151"/>
                    <a:pt x="1974684" y="2975917"/>
                  </a:cubicBezTo>
                  <a:cubicBezTo>
                    <a:pt x="1974684" y="2983431"/>
                    <a:pt x="1970917" y="2990943"/>
                    <a:pt x="1955849" y="2990943"/>
                  </a:cubicBezTo>
                  <a:cubicBezTo>
                    <a:pt x="1895577" y="2934597"/>
                    <a:pt x="1816469" y="2994699"/>
                    <a:pt x="1741129" y="2983431"/>
                  </a:cubicBezTo>
                  <a:cubicBezTo>
                    <a:pt x="1684624" y="2960892"/>
                    <a:pt x="1673323" y="2885765"/>
                    <a:pt x="1609284" y="2874498"/>
                  </a:cubicBezTo>
                  <a:cubicBezTo>
                    <a:pt x="1597983" y="2938354"/>
                    <a:pt x="1613051" y="2994699"/>
                    <a:pt x="1658255" y="3032263"/>
                  </a:cubicBezTo>
                  <a:cubicBezTo>
                    <a:pt x="1759964" y="3235106"/>
                    <a:pt x="1933247" y="3032263"/>
                    <a:pt x="2087694" y="3103633"/>
                  </a:cubicBezTo>
                  <a:cubicBezTo>
                    <a:pt x="2106530" y="3111145"/>
                    <a:pt x="2151734" y="3073583"/>
                    <a:pt x="2159268" y="3114902"/>
                  </a:cubicBezTo>
                  <a:lnTo>
                    <a:pt x="2138579" y="3140063"/>
                  </a:lnTo>
                  <a:lnTo>
                    <a:pt x="2056033" y="3140063"/>
                  </a:lnTo>
                  <a:lnTo>
                    <a:pt x="2059989" y="3122674"/>
                  </a:lnTo>
                  <a:cubicBezTo>
                    <a:pt x="2040243" y="3119878"/>
                    <a:pt x="2019086" y="3118247"/>
                    <a:pt x="1997519" y="3118015"/>
                  </a:cubicBezTo>
                  <a:cubicBezTo>
                    <a:pt x="1965167" y="3117666"/>
                    <a:pt x="1931890" y="3120461"/>
                    <a:pt x="1901058" y="3127187"/>
                  </a:cubicBezTo>
                  <a:lnTo>
                    <a:pt x="1857935" y="3140063"/>
                  </a:lnTo>
                  <a:lnTo>
                    <a:pt x="1733931" y="3140063"/>
                  </a:lnTo>
                  <a:lnTo>
                    <a:pt x="1710287" y="3124000"/>
                  </a:lnTo>
                  <a:cubicBezTo>
                    <a:pt x="1682034" y="3099877"/>
                    <a:pt x="1660139" y="3068888"/>
                    <a:pt x="1631886" y="3054801"/>
                  </a:cubicBezTo>
                  <a:cubicBezTo>
                    <a:pt x="1620585" y="3071704"/>
                    <a:pt x="1619643" y="3094242"/>
                    <a:pt x="1620114" y="3118659"/>
                  </a:cubicBezTo>
                  <a:lnTo>
                    <a:pt x="1620483" y="3140063"/>
                  </a:lnTo>
                  <a:lnTo>
                    <a:pt x="1588422" y="3140063"/>
                  </a:lnTo>
                  <a:lnTo>
                    <a:pt x="1591860" y="3097867"/>
                  </a:lnTo>
                  <a:cubicBezTo>
                    <a:pt x="1595921" y="2981620"/>
                    <a:pt x="1582504" y="2863259"/>
                    <a:pt x="1537312" y="2761806"/>
                  </a:cubicBezTo>
                  <a:cubicBezTo>
                    <a:pt x="1488354" y="2671624"/>
                    <a:pt x="1416799" y="2558899"/>
                    <a:pt x="1315117" y="2525079"/>
                  </a:cubicBezTo>
                  <a:cubicBezTo>
                    <a:pt x="1315117" y="2525079"/>
                    <a:pt x="1315117" y="2525079"/>
                    <a:pt x="1322649" y="2543867"/>
                  </a:cubicBezTo>
                  <a:cubicBezTo>
                    <a:pt x="1360309" y="2596473"/>
                    <a:pt x="1401735" y="2649080"/>
                    <a:pt x="1409267" y="2712958"/>
                  </a:cubicBezTo>
                  <a:cubicBezTo>
                    <a:pt x="1405501" y="2765561"/>
                    <a:pt x="1390437" y="2829440"/>
                    <a:pt x="1333947" y="2855742"/>
                  </a:cubicBezTo>
                  <a:cubicBezTo>
                    <a:pt x="1288755" y="2874531"/>
                    <a:pt x="1243562" y="2863256"/>
                    <a:pt x="1194604" y="2844471"/>
                  </a:cubicBezTo>
                  <a:cubicBezTo>
                    <a:pt x="1168242" y="2829440"/>
                    <a:pt x="1123050" y="2855742"/>
                    <a:pt x="1104220" y="2821925"/>
                  </a:cubicBezTo>
                  <a:cubicBezTo>
                    <a:pt x="1123050" y="2795622"/>
                    <a:pt x="1160710" y="2799382"/>
                    <a:pt x="1179540" y="2765561"/>
                  </a:cubicBezTo>
                  <a:cubicBezTo>
                    <a:pt x="1179540" y="2686654"/>
                    <a:pt x="1251094" y="2637811"/>
                    <a:pt x="1296287" y="2577685"/>
                  </a:cubicBezTo>
                  <a:cubicBezTo>
                    <a:pt x="1277456" y="2536351"/>
                    <a:pt x="1273690" y="2491258"/>
                    <a:pt x="1243562" y="2464958"/>
                  </a:cubicBezTo>
                  <a:cubicBezTo>
                    <a:pt x="1074091" y="2378534"/>
                    <a:pt x="900855" y="2333446"/>
                    <a:pt x="701256" y="2355988"/>
                  </a:cubicBezTo>
                  <a:cubicBezTo>
                    <a:pt x="633467" y="2367260"/>
                    <a:pt x="539317" y="2355988"/>
                    <a:pt x="497891" y="2419866"/>
                  </a:cubicBezTo>
                  <a:cubicBezTo>
                    <a:pt x="565679" y="2438654"/>
                    <a:pt x="625935" y="2476228"/>
                    <a:pt x="693724" y="2498773"/>
                  </a:cubicBezTo>
                  <a:cubicBezTo>
                    <a:pt x="765278" y="2513806"/>
                    <a:pt x="840598" y="2510044"/>
                    <a:pt x="904621" y="2472473"/>
                  </a:cubicBezTo>
                  <a:cubicBezTo>
                    <a:pt x="995005" y="2434895"/>
                    <a:pt x="1081624" y="2483744"/>
                    <a:pt x="1175774" y="2502529"/>
                  </a:cubicBezTo>
                  <a:cubicBezTo>
                    <a:pt x="1183306" y="2510044"/>
                    <a:pt x="1183306" y="2517561"/>
                    <a:pt x="1175774" y="2521317"/>
                  </a:cubicBezTo>
                  <a:cubicBezTo>
                    <a:pt x="1100454" y="2551382"/>
                    <a:pt x="1043963" y="2641565"/>
                    <a:pt x="957345" y="2630294"/>
                  </a:cubicBezTo>
                  <a:cubicBezTo>
                    <a:pt x="870727" y="2641565"/>
                    <a:pt x="810470" y="2528837"/>
                    <a:pt x="727618" y="2536351"/>
                  </a:cubicBezTo>
                  <a:cubicBezTo>
                    <a:pt x="727618" y="2536351"/>
                    <a:pt x="727618" y="2536351"/>
                    <a:pt x="727618" y="2547628"/>
                  </a:cubicBezTo>
                  <a:cubicBezTo>
                    <a:pt x="791640" y="2592715"/>
                    <a:pt x="814236" y="2660352"/>
                    <a:pt x="836832" y="2724229"/>
                  </a:cubicBezTo>
                  <a:cubicBezTo>
                    <a:pt x="840598" y="2803137"/>
                    <a:pt x="818002" y="2882046"/>
                    <a:pt x="757746" y="2930892"/>
                  </a:cubicBezTo>
                  <a:cubicBezTo>
                    <a:pt x="742682" y="2885802"/>
                    <a:pt x="742682" y="2825681"/>
                    <a:pt x="701256" y="2799382"/>
                  </a:cubicBezTo>
                  <a:cubicBezTo>
                    <a:pt x="637233" y="2739260"/>
                    <a:pt x="682426" y="2637811"/>
                    <a:pt x="659829" y="2558899"/>
                  </a:cubicBezTo>
                  <a:cubicBezTo>
                    <a:pt x="633467" y="2464958"/>
                    <a:pt x="520487" y="2438654"/>
                    <a:pt x="433868" y="2438654"/>
                  </a:cubicBezTo>
                  <a:cubicBezTo>
                    <a:pt x="445166" y="2431139"/>
                    <a:pt x="460231" y="2431139"/>
                    <a:pt x="460231" y="2419866"/>
                  </a:cubicBezTo>
                  <a:cubicBezTo>
                    <a:pt x="460231" y="2419866"/>
                    <a:pt x="460231" y="2419866"/>
                    <a:pt x="448932" y="2404836"/>
                  </a:cubicBezTo>
                  <a:cubicBezTo>
                    <a:pt x="463997" y="2397322"/>
                    <a:pt x="482827" y="2386049"/>
                    <a:pt x="497891" y="2378534"/>
                  </a:cubicBezTo>
                  <a:cubicBezTo>
                    <a:pt x="622169" y="2344718"/>
                    <a:pt x="727618" y="2224475"/>
                    <a:pt x="791640" y="2115500"/>
                  </a:cubicBezTo>
                  <a:cubicBezTo>
                    <a:pt x="818002" y="2066660"/>
                    <a:pt x="787874" y="2010299"/>
                    <a:pt x="769044" y="1965206"/>
                  </a:cubicBezTo>
                  <a:cubicBezTo>
                    <a:pt x="716320" y="1931386"/>
                    <a:pt x="656063" y="1901327"/>
                    <a:pt x="595807" y="1901327"/>
                  </a:cubicBezTo>
                  <a:cubicBezTo>
                    <a:pt x="501657" y="1878780"/>
                    <a:pt x="460231" y="1792357"/>
                    <a:pt x="399974" y="1732235"/>
                  </a:cubicBezTo>
                  <a:cubicBezTo>
                    <a:pt x="377378" y="1724720"/>
                    <a:pt x="347250" y="1713448"/>
                    <a:pt x="332186" y="1694659"/>
                  </a:cubicBezTo>
                  <a:cubicBezTo>
                    <a:pt x="388676" y="1664600"/>
                    <a:pt x="460231" y="1649569"/>
                    <a:pt x="531785" y="1657084"/>
                  </a:cubicBezTo>
                  <a:cubicBezTo>
                    <a:pt x="595807" y="1683387"/>
                    <a:pt x="663595" y="1717206"/>
                    <a:pt x="701256" y="1781085"/>
                  </a:cubicBezTo>
                  <a:cubicBezTo>
                    <a:pt x="738916" y="1871266"/>
                    <a:pt x="795406" y="1950173"/>
                    <a:pt x="829300" y="2036598"/>
                  </a:cubicBezTo>
                  <a:cubicBezTo>
                    <a:pt x="870727" y="1961448"/>
                    <a:pt x="900855" y="1867509"/>
                    <a:pt x="919685" y="1777328"/>
                  </a:cubicBezTo>
                  <a:cubicBezTo>
                    <a:pt x="930983" y="1672115"/>
                    <a:pt x="844364" y="1585692"/>
                    <a:pt x="765278" y="1544357"/>
                  </a:cubicBezTo>
                  <a:cubicBezTo>
                    <a:pt x="678660" y="1574420"/>
                    <a:pt x="595807" y="1566903"/>
                    <a:pt x="505423" y="1544357"/>
                  </a:cubicBezTo>
                  <a:cubicBezTo>
                    <a:pt x="467763" y="1533085"/>
                    <a:pt x="426336" y="1563145"/>
                    <a:pt x="399974" y="1544357"/>
                  </a:cubicBezTo>
                  <a:cubicBezTo>
                    <a:pt x="418804" y="1476721"/>
                    <a:pt x="463997" y="1397813"/>
                    <a:pt x="543083" y="1379025"/>
                  </a:cubicBezTo>
                  <a:cubicBezTo>
                    <a:pt x="614637" y="1379025"/>
                    <a:pt x="682426" y="1379025"/>
                    <a:pt x="735150" y="1435388"/>
                  </a:cubicBezTo>
                  <a:cubicBezTo>
                    <a:pt x="791640" y="1514298"/>
                    <a:pt x="844364" y="1570661"/>
                    <a:pt x="908387" y="1649569"/>
                  </a:cubicBezTo>
                  <a:cubicBezTo>
                    <a:pt x="908387" y="1649569"/>
                    <a:pt x="908387" y="1649569"/>
                    <a:pt x="923451" y="1653329"/>
                  </a:cubicBezTo>
                  <a:cubicBezTo>
                    <a:pt x="946047" y="1593206"/>
                    <a:pt x="915919" y="1540601"/>
                    <a:pt x="912153" y="1472964"/>
                  </a:cubicBezTo>
                  <a:cubicBezTo>
                    <a:pt x="885791" y="1397813"/>
                    <a:pt x="825534" y="1356480"/>
                    <a:pt x="753980" y="1318904"/>
                  </a:cubicBezTo>
                  <a:cubicBezTo>
                    <a:pt x="727618" y="1296358"/>
                    <a:pt x="667361" y="1348965"/>
                    <a:pt x="674894" y="1288843"/>
                  </a:cubicBezTo>
                  <a:cubicBezTo>
                    <a:pt x="607105" y="1270059"/>
                    <a:pt x="520487" y="1239998"/>
                    <a:pt x="463997" y="1296358"/>
                  </a:cubicBezTo>
                  <a:cubicBezTo>
                    <a:pt x="415038" y="1330178"/>
                    <a:pt x="343484" y="1330178"/>
                    <a:pt x="294526" y="1345209"/>
                  </a:cubicBezTo>
                  <a:cubicBezTo>
                    <a:pt x="317122" y="1386540"/>
                    <a:pt x="332186" y="1435388"/>
                    <a:pt x="343484" y="1480479"/>
                  </a:cubicBezTo>
                  <a:cubicBezTo>
                    <a:pt x="358548" y="1570661"/>
                    <a:pt x="268164" y="1642054"/>
                    <a:pt x="309590" y="1728478"/>
                  </a:cubicBezTo>
                  <a:cubicBezTo>
                    <a:pt x="309590" y="1754781"/>
                    <a:pt x="279462" y="1739752"/>
                    <a:pt x="264398" y="1751023"/>
                  </a:cubicBezTo>
                  <a:cubicBezTo>
                    <a:pt x="128821" y="1720963"/>
                    <a:pt x="45968" y="1593206"/>
                    <a:pt x="776" y="1476721"/>
                  </a:cubicBezTo>
                  <a:cubicBezTo>
                    <a:pt x="776" y="1476721"/>
                    <a:pt x="776" y="1476721"/>
                    <a:pt x="776" y="1363995"/>
                  </a:cubicBezTo>
                  <a:cubicBezTo>
                    <a:pt x="4542" y="1348965"/>
                    <a:pt x="4542" y="1341449"/>
                    <a:pt x="776" y="1337694"/>
                  </a:cubicBezTo>
                  <a:cubicBezTo>
                    <a:pt x="776" y="1337694"/>
                    <a:pt x="776" y="1337694"/>
                    <a:pt x="776" y="1303876"/>
                  </a:cubicBezTo>
                  <a:cubicBezTo>
                    <a:pt x="12074" y="1318904"/>
                    <a:pt x="34670" y="1326419"/>
                    <a:pt x="53500" y="1326419"/>
                  </a:cubicBezTo>
                  <a:cubicBezTo>
                    <a:pt x="91161" y="1326419"/>
                    <a:pt x="128821" y="1315148"/>
                    <a:pt x="158949" y="1285087"/>
                  </a:cubicBezTo>
                  <a:cubicBezTo>
                    <a:pt x="170247" y="1258784"/>
                    <a:pt x="185311" y="1228723"/>
                    <a:pt x="177779" y="1198664"/>
                  </a:cubicBezTo>
                  <a:cubicBezTo>
                    <a:pt x="162715" y="1168605"/>
                    <a:pt x="155183" y="1123514"/>
                    <a:pt x="121289" y="1119755"/>
                  </a:cubicBezTo>
                  <a:cubicBezTo>
                    <a:pt x="121289" y="1119755"/>
                    <a:pt x="121289" y="1119755"/>
                    <a:pt x="143885" y="1161089"/>
                  </a:cubicBezTo>
                  <a:cubicBezTo>
                    <a:pt x="162715" y="1206179"/>
                    <a:pt x="151417" y="1262543"/>
                    <a:pt x="106225" y="1288843"/>
                  </a:cubicBezTo>
                  <a:cubicBezTo>
                    <a:pt x="68565" y="1303876"/>
                    <a:pt x="34670" y="1288843"/>
                    <a:pt x="776" y="1266299"/>
                  </a:cubicBezTo>
                  <a:cubicBezTo>
                    <a:pt x="776" y="1266299"/>
                    <a:pt x="776" y="1266299"/>
                    <a:pt x="776" y="1240939"/>
                  </a:cubicBezTo>
                  <a:lnTo>
                    <a:pt x="776" y="1209937"/>
                  </a:lnTo>
                  <a:cubicBezTo>
                    <a:pt x="15840" y="1224967"/>
                    <a:pt x="12074" y="1255028"/>
                    <a:pt x="42202" y="1262543"/>
                  </a:cubicBezTo>
                  <a:cubicBezTo>
                    <a:pt x="68565" y="1270059"/>
                    <a:pt x="102459" y="1270059"/>
                    <a:pt x="117523" y="1243755"/>
                  </a:cubicBezTo>
                  <a:cubicBezTo>
                    <a:pt x="128821" y="1217453"/>
                    <a:pt x="125055" y="1187391"/>
                    <a:pt x="113757" y="1161089"/>
                  </a:cubicBezTo>
                  <a:cubicBezTo>
                    <a:pt x="109991" y="1134785"/>
                    <a:pt x="76097" y="1127270"/>
                    <a:pt x="49734" y="1127270"/>
                  </a:cubicBezTo>
                  <a:cubicBezTo>
                    <a:pt x="15840" y="1134785"/>
                    <a:pt x="4542" y="1164847"/>
                    <a:pt x="776" y="1187391"/>
                  </a:cubicBezTo>
                  <a:cubicBezTo>
                    <a:pt x="776" y="1187391"/>
                    <a:pt x="776" y="1187391"/>
                    <a:pt x="776" y="1131030"/>
                  </a:cubicBezTo>
                  <a:cubicBezTo>
                    <a:pt x="23372" y="1112240"/>
                    <a:pt x="42202" y="1104725"/>
                    <a:pt x="53500" y="1093453"/>
                  </a:cubicBezTo>
                  <a:cubicBezTo>
                    <a:pt x="42202" y="1067150"/>
                    <a:pt x="23372" y="1082181"/>
                    <a:pt x="776" y="1089696"/>
                  </a:cubicBezTo>
                  <a:cubicBezTo>
                    <a:pt x="776" y="1089696"/>
                    <a:pt x="776" y="1089696"/>
                    <a:pt x="776" y="1059635"/>
                  </a:cubicBezTo>
                  <a:cubicBezTo>
                    <a:pt x="12074" y="1059635"/>
                    <a:pt x="27138" y="1055879"/>
                    <a:pt x="34670" y="1048364"/>
                  </a:cubicBezTo>
                  <a:cubicBezTo>
                    <a:pt x="27138" y="1010783"/>
                    <a:pt x="27138" y="961933"/>
                    <a:pt x="4542" y="928116"/>
                  </a:cubicBezTo>
                  <a:cubicBezTo>
                    <a:pt x="4542" y="924358"/>
                    <a:pt x="776" y="920601"/>
                    <a:pt x="776" y="913086"/>
                  </a:cubicBezTo>
                  <a:cubicBezTo>
                    <a:pt x="776" y="913086"/>
                    <a:pt x="776" y="913086"/>
                    <a:pt x="776" y="856723"/>
                  </a:cubicBezTo>
                  <a:cubicBezTo>
                    <a:pt x="4542" y="860480"/>
                    <a:pt x="8308" y="867995"/>
                    <a:pt x="12074" y="871753"/>
                  </a:cubicBezTo>
                  <a:cubicBezTo>
                    <a:pt x="15840" y="830420"/>
                    <a:pt x="38436" y="792844"/>
                    <a:pt x="64799" y="766541"/>
                  </a:cubicBezTo>
                  <a:cubicBezTo>
                    <a:pt x="87395" y="725208"/>
                    <a:pt x="132587" y="698905"/>
                    <a:pt x="147651" y="661330"/>
                  </a:cubicBezTo>
                  <a:cubicBezTo>
                    <a:pt x="109991" y="601209"/>
                    <a:pt x="94927" y="529815"/>
                    <a:pt x="106225" y="458421"/>
                  </a:cubicBezTo>
                  <a:cubicBezTo>
                    <a:pt x="121289" y="394543"/>
                    <a:pt x="189077" y="360725"/>
                    <a:pt x="245567" y="345695"/>
                  </a:cubicBezTo>
                  <a:cubicBezTo>
                    <a:pt x="245567" y="345695"/>
                    <a:pt x="245567" y="345695"/>
                    <a:pt x="238035" y="341937"/>
                  </a:cubicBezTo>
                  <a:cubicBezTo>
                    <a:pt x="166481" y="285574"/>
                    <a:pt x="83629" y="263029"/>
                    <a:pt x="776" y="236725"/>
                  </a:cubicBezTo>
                  <a:cubicBezTo>
                    <a:pt x="776" y="236725"/>
                    <a:pt x="776" y="236725"/>
                    <a:pt x="776" y="217938"/>
                  </a:cubicBezTo>
                  <a:close/>
                  <a:moveTo>
                    <a:pt x="776" y="0"/>
                  </a:moveTo>
                  <a:cubicBezTo>
                    <a:pt x="219205" y="37575"/>
                    <a:pt x="418804" y="139029"/>
                    <a:pt x="573211" y="311876"/>
                  </a:cubicBezTo>
                  <a:cubicBezTo>
                    <a:pt x="769044" y="480967"/>
                    <a:pt x="840598" y="732723"/>
                    <a:pt x="874493" y="980721"/>
                  </a:cubicBezTo>
                  <a:cubicBezTo>
                    <a:pt x="919685" y="1007024"/>
                    <a:pt x="987473" y="1007024"/>
                    <a:pt x="1040197" y="1025812"/>
                  </a:cubicBezTo>
                  <a:cubicBezTo>
                    <a:pt x="1187072" y="1078423"/>
                    <a:pt x="1333947" y="1149818"/>
                    <a:pt x="1424331" y="1292603"/>
                  </a:cubicBezTo>
                  <a:cubicBezTo>
                    <a:pt x="1424331" y="1292603"/>
                    <a:pt x="1424331" y="1292603"/>
                    <a:pt x="1522248" y="1480479"/>
                  </a:cubicBezTo>
                  <a:cubicBezTo>
                    <a:pt x="1552376" y="1581934"/>
                    <a:pt x="1559908" y="1694659"/>
                    <a:pt x="1574972" y="1803630"/>
                  </a:cubicBezTo>
                  <a:cubicBezTo>
                    <a:pt x="1684187" y="1844962"/>
                    <a:pt x="1800933" y="1852477"/>
                    <a:pt x="1895084" y="1927630"/>
                  </a:cubicBezTo>
                  <a:cubicBezTo>
                    <a:pt x="2015596" y="2002784"/>
                    <a:pt x="2113513" y="2126778"/>
                    <a:pt x="2128577" y="2273323"/>
                  </a:cubicBezTo>
                  <a:cubicBezTo>
                    <a:pt x="2132343" y="2378534"/>
                    <a:pt x="2158705" y="2468717"/>
                    <a:pt x="2170003" y="2566414"/>
                  </a:cubicBezTo>
                  <a:cubicBezTo>
                    <a:pt x="2203897" y="2746773"/>
                    <a:pt x="2282984" y="2923375"/>
                    <a:pt x="2448688" y="3024828"/>
                  </a:cubicBezTo>
                  <a:cubicBezTo>
                    <a:pt x="2490115" y="3051131"/>
                    <a:pt x="2550371" y="3073675"/>
                    <a:pt x="2584265" y="3111251"/>
                  </a:cubicBezTo>
                  <a:cubicBezTo>
                    <a:pt x="2572967" y="3116888"/>
                    <a:pt x="2567318" y="3127221"/>
                    <a:pt x="2563081" y="3138024"/>
                  </a:cubicBezTo>
                  <a:lnTo>
                    <a:pt x="2562206" y="3140063"/>
                  </a:lnTo>
                  <a:lnTo>
                    <a:pt x="2358304" y="3140063"/>
                  </a:lnTo>
                  <a:lnTo>
                    <a:pt x="2358304" y="3133796"/>
                  </a:lnTo>
                  <a:cubicBezTo>
                    <a:pt x="2211429" y="3051131"/>
                    <a:pt x="2087151" y="2904592"/>
                    <a:pt x="2060788" y="2735504"/>
                  </a:cubicBezTo>
                  <a:cubicBezTo>
                    <a:pt x="2011830" y="2566414"/>
                    <a:pt x="2045724" y="2386049"/>
                    <a:pt x="1947808" y="2235747"/>
                  </a:cubicBezTo>
                  <a:cubicBezTo>
                    <a:pt x="1902616" y="2126778"/>
                    <a:pt x="1793401" y="2036598"/>
                    <a:pt x="1680421" y="2006542"/>
                  </a:cubicBezTo>
                  <a:cubicBezTo>
                    <a:pt x="1601334" y="2002784"/>
                    <a:pt x="1514716" y="1968963"/>
                    <a:pt x="1428097" y="1972721"/>
                  </a:cubicBezTo>
                  <a:cubicBezTo>
                    <a:pt x="1405501" y="1957689"/>
                    <a:pt x="1424331" y="1931386"/>
                    <a:pt x="1420565" y="1901327"/>
                  </a:cubicBezTo>
                  <a:cubicBezTo>
                    <a:pt x="1416799" y="1751023"/>
                    <a:pt x="1413033" y="1596963"/>
                    <a:pt x="1333947" y="1461691"/>
                  </a:cubicBezTo>
                  <a:cubicBezTo>
                    <a:pt x="1213434" y="1247513"/>
                    <a:pt x="995005" y="1112240"/>
                    <a:pt x="753980" y="1134785"/>
                  </a:cubicBezTo>
                  <a:cubicBezTo>
                    <a:pt x="735150" y="1134785"/>
                    <a:pt x="723852" y="1108484"/>
                    <a:pt x="723852" y="1097211"/>
                  </a:cubicBezTo>
                  <a:cubicBezTo>
                    <a:pt x="723852" y="1007024"/>
                    <a:pt x="712554" y="901813"/>
                    <a:pt x="663595" y="822905"/>
                  </a:cubicBezTo>
                  <a:cubicBezTo>
                    <a:pt x="633467" y="661330"/>
                    <a:pt x="520487" y="529815"/>
                    <a:pt x="422570" y="402058"/>
                  </a:cubicBezTo>
                  <a:cubicBezTo>
                    <a:pt x="294526" y="304361"/>
                    <a:pt x="177779" y="180363"/>
                    <a:pt x="4542" y="172847"/>
                  </a:cubicBezTo>
                  <a:cubicBezTo>
                    <a:pt x="4542" y="172847"/>
                    <a:pt x="776" y="172847"/>
                    <a:pt x="776" y="165332"/>
                  </a:cubicBezTo>
                  <a:cubicBezTo>
                    <a:pt x="776" y="165332"/>
                    <a:pt x="776" y="165332"/>
                    <a:pt x="776" y="71393"/>
                  </a:cubicBezTo>
                  <a:cubicBezTo>
                    <a:pt x="87395" y="86423"/>
                    <a:pt x="170247" y="120242"/>
                    <a:pt x="256865" y="154059"/>
                  </a:cubicBezTo>
                  <a:cubicBezTo>
                    <a:pt x="437634" y="236725"/>
                    <a:pt x="565679" y="387028"/>
                    <a:pt x="678660" y="544845"/>
                  </a:cubicBezTo>
                  <a:cubicBezTo>
                    <a:pt x="761512" y="653814"/>
                    <a:pt x="769044" y="792844"/>
                    <a:pt x="810470" y="913086"/>
                  </a:cubicBezTo>
                  <a:cubicBezTo>
                    <a:pt x="829300" y="954418"/>
                    <a:pt x="806704" y="1010783"/>
                    <a:pt x="833066" y="1048364"/>
                  </a:cubicBezTo>
                  <a:cubicBezTo>
                    <a:pt x="953579" y="1059635"/>
                    <a:pt x="1055261" y="1100969"/>
                    <a:pt x="1153178" y="1146059"/>
                  </a:cubicBezTo>
                  <a:cubicBezTo>
                    <a:pt x="1424331" y="1292603"/>
                    <a:pt x="1518482" y="1578176"/>
                    <a:pt x="1526014" y="1871266"/>
                  </a:cubicBezTo>
                  <a:cubicBezTo>
                    <a:pt x="1526014" y="1871266"/>
                    <a:pt x="1526014" y="1871266"/>
                    <a:pt x="1541078" y="1878780"/>
                  </a:cubicBezTo>
                  <a:cubicBezTo>
                    <a:pt x="1654058" y="1901327"/>
                    <a:pt x="1778337" y="1931386"/>
                    <a:pt x="1872487" y="1991508"/>
                  </a:cubicBezTo>
                  <a:cubicBezTo>
                    <a:pt x="2147407" y="2160598"/>
                    <a:pt x="2072086" y="2528837"/>
                    <a:pt x="2185067" y="2795622"/>
                  </a:cubicBezTo>
                  <a:cubicBezTo>
                    <a:pt x="2256621" y="2938407"/>
                    <a:pt x="2369602" y="3107494"/>
                    <a:pt x="2550371" y="3118766"/>
                  </a:cubicBezTo>
                  <a:cubicBezTo>
                    <a:pt x="2550371" y="3118766"/>
                    <a:pt x="2550371" y="3118766"/>
                    <a:pt x="2550371" y="3107494"/>
                  </a:cubicBezTo>
                  <a:cubicBezTo>
                    <a:pt x="2550371" y="3107494"/>
                    <a:pt x="2550371" y="3107494"/>
                    <a:pt x="2437390" y="3036102"/>
                  </a:cubicBezTo>
                  <a:cubicBezTo>
                    <a:pt x="2260387" y="2945921"/>
                    <a:pt x="2188833" y="2758048"/>
                    <a:pt x="2158705" y="2585199"/>
                  </a:cubicBezTo>
                  <a:cubicBezTo>
                    <a:pt x="2121045" y="2525079"/>
                    <a:pt x="2147407" y="2446173"/>
                    <a:pt x="2121045" y="2389806"/>
                  </a:cubicBezTo>
                  <a:cubicBezTo>
                    <a:pt x="2113513" y="2292112"/>
                    <a:pt x="2094683" y="2209443"/>
                    <a:pt x="2064554" y="2123019"/>
                  </a:cubicBezTo>
                  <a:cubicBezTo>
                    <a:pt x="1970404" y="1995268"/>
                    <a:pt x="1827295" y="1886294"/>
                    <a:pt x="1680421" y="1852477"/>
                  </a:cubicBezTo>
                  <a:cubicBezTo>
                    <a:pt x="1646526" y="1822418"/>
                    <a:pt x="1563674" y="1867509"/>
                    <a:pt x="1548610" y="1803630"/>
                  </a:cubicBezTo>
                  <a:cubicBezTo>
                    <a:pt x="1552376" y="1683387"/>
                    <a:pt x="1526014" y="1540601"/>
                    <a:pt x="1477055" y="1427873"/>
                  </a:cubicBezTo>
                  <a:cubicBezTo>
                    <a:pt x="1379139" y="1191150"/>
                    <a:pt x="1149412" y="1040842"/>
                    <a:pt x="900855" y="1010783"/>
                  </a:cubicBezTo>
                  <a:cubicBezTo>
                    <a:pt x="885791" y="1014539"/>
                    <a:pt x="870727" y="1025812"/>
                    <a:pt x="855662" y="1014539"/>
                  </a:cubicBezTo>
                  <a:cubicBezTo>
                    <a:pt x="829300" y="796602"/>
                    <a:pt x="787874" y="589936"/>
                    <a:pt x="648531" y="420846"/>
                  </a:cubicBezTo>
                  <a:cubicBezTo>
                    <a:pt x="490359" y="206665"/>
                    <a:pt x="256865" y="63878"/>
                    <a:pt x="776" y="22544"/>
                  </a:cubicBezTo>
                  <a:cubicBezTo>
                    <a:pt x="776" y="22544"/>
                    <a:pt x="776" y="22544"/>
                    <a:pt x="776" y="0"/>
                  </a:cubicBezTo>
                  <a:close/>
                </a:path>
              </a:pathLst>
            </a:custGeom>
            <a:solidFill>
              <a:srgbClr val="00448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/>
            <a:p>
              <a:endParaRPr lang="zh-CN" altLang="en-US"/>
            </a:p>
          </p:txBody>
        </p:sp>
      </p:grpSp>
      <p:grpSp>
        <p:nvGrpSpPr>
          <p:cNvPr id="32" name="组合 31"/>
          <p:cNvGrpSpPr/>
          <p:nvPr userDrawn="1"/>
        </p:nvGrpSpPr>
        <p:grpSpPr>
          <a:xfrm flipH="1">
            <a:off x="11121943" y="0"/>
            <a:ext cx="1070057" cy="1286411"/>
            <a:chOff x="10666013" y="3143251"/>
            <a:chExt cx="2592159" cy="3116265"/>
          </a:xfrm>
        </p:grpSpPr>
        <p:sp>
          <p:nvSpPr>
            <p:cNvPr id="33" name="Freeform 134"/>
            <p:cNvSpPr>
              <a:spLocks noEditPoints="1"/>
            </p:cNvSpPr>
            <p:nvPr/>
          </p:nvSpPr>
          <p:spPr bwMode="auto">
            <a:xfrm>
              <a:off x="10666013" y="3257550"/>
              <a:ext cx="395288" cy="280988"/>
            </a:xfrm>
            <a:custGeom>
              <a:avLst/>
              <a:gdLst>
                <a:gd name="T0" fmla="*/ 1 w 105"/>
                <a:gd name="T1" fmla="*/ 36 h 75"/>
                <a:gd name="T2" fmla="*/ 55 w 105"/>
                <a:gd name="T3" fmla="*/ 27 h 75"/>
                <a:gd name="T4" fmla="*/ 60 w 105"/>
                <a:gd name="T5" fmla="*/ 22 h 75"/>
                <a:gd name="T6" fmla="*/ 7 w 105"/>
                <a:gd name="T7" fmla="*/ 24 h 75"/>
                <a:gd name="T8" fmla="*/ 42 w 105"/>
                <a:gd name="T9" fmla="*/ 6 h 75"/>
                <a:gd name="T10" fmla="*/ 73 w 105"/>
                <a:gd name="T11" fmla="*/ 12 h 75"/>
                <a:gd name="T12" fmla="*/ 87 w 105"/>
                <a:gd name="T13" fmla="*/ 22 h 75"/>
                <a:gd name="T14" fmla="*/ 61 w 105"/>
                <a:gd name="T15" fmla="*/ 24 h 75"/>
                <a:gd name="T16" fmla="*/ 72 w 105"/>
                <a:gd name="T17" fmla="*/ 33 h 75"/>
                <a:gd name="T18" fmla="*/ 0 w 105"/>
                <a:gd name="T19" fmla="*/ 49 h 75"/>
                <a:gd name="T20" fmla="*/ 0 w 105"/>
                <a:gd name="T21" fmla="*/ 57 h 75"/>
                <a:gd name="T22" fmla="*/ 7 w 105"/>
                <a:gd name="T23" fmla="*/ 58 h 75"/>
                <a:gd name="T24" fmla="*/ 103 w 105"/>
                <a:gd name="T25" fmla="*/ 27 h 75"/>
                <a:gd name="T26" fmla="*/ 105 w 105"/>
                <a:gd name="T27" fmla="*/ 23 h 75"/>
                <a:gd name="T28" fmla="*/ 62 w 105"/>
                <a:gd name="T29" fmla="*/ 0 h 75"/>
                <a:gd name="T30" fmla="*/ 1 w 105"/>
                <a:gd name="T31" fmla="*/ 17 h 75"/>
                <a:gd name="T32" fmla="*/ 0 w 105"/>
                <a:gd name="T33" fmla="*/ 18 h 75"/>
                <a:gd name="T34" fmla="*/ 0 w 105"/>
                <a:gd name="T35" fmla="*/ 38 h 75"/>
                <a:gd name="T36" fmla="*/ 1 w 105"/>
                <a:gd name="T37" fmla="*/ 36 h 75"/>
                <a:gd name="T38" fmla="*/ 5 w 105"/>
                <a:gd name="T39" fmla="*/ 28 h 75"/>
                <a:gd name="T40" fmla="*/ 10 w 105"/>
                <a:gd name="T41" fmla="*/ 27 h 75"/>
                <a:gd name="T42" fmla="*/ 5 w 105"/>
                <a:gd name="T43" fmla="*/ 2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05" h="75">
                  <a:moveTo>
                    <a:pt x="1" y="36"/>
                  </a:moveTo>
                  <a:cubicBezTo>
                    <a:pt x="18" y="29"/>
                    <a:pt x="37" y="23"/>
                    <a:pt x="55" y="27"/>
                  </a:cubicBezTo>
                  <a:cubicBezTo>
                    <a:pt x="60" y="22"/>
                    <a:pt x="60" y="22"/>
                    <a:pt x="60" y="22"/>
                  </a:cubicBezTo>
                  <a:cubicBezTo>
                    <a:pt x="45" y="16"/>
                    <a:pt x="23" y="20"/>
                    <a:pt x="7" y="24"/>
                  </a:cubicBezTo>
                  <a:cubicBezTo>
                    <a:pt x="14" y="12"/>
                    <a:pt x="30" y="9"/>
                    <a:pt x="42" y="6"/>
                  </a:cubicBezTo>
                  <a:cubicBezTo>
                    <a:pt x="52" y="4"/>
                    <a:pt x="63" y="12"/>
                    <a:pt x="73" y="12"/>
                  </a:cubicBezTo>
                  <a:cubicBezTo>
                    <a:pt x="76" y="18"/>
                    <a:pt x="85" y="15"/>
                    <a:pt x="87" y="22"/>
                  </a:cubicBezTo>
                  <a:cubicBezTo>
                    <a:pt x="79" y="27"/>
                    <a:pt x="67" y="14"/>
                    <a:pt x="61" y="24"/>
                  </a:cubicBezTo>
                  <a:cubicBezTo>
                    <a:pt x="63" y="28"/>
                    <a:pt x="74" y="27"/>
                    <a:pt x="72" y="33"/>
                  </a:cubicBezTo>
                  <a:cubicBezTo>
                    <a:pt x="54" y="50"/>
                    <a:pt x="25" y="58"/>
                    <a:pt x="0" y="49"/>
                  </a:cubicBezTo>
                  <a:cubicBezTo>
                    <a:pt x="0" y="57"/>
                    <a:pt x="0" y="57"/>
                    <a:pt x="0" y="57"/>
                  </a:cubicBezTo>
                  <a:cubicBezTo>
                    <a:pt x="2" y="58"/>
                    <a:pt x="5" y="58"/>
                    <a:pt x="7" y="58"/>
                  </a:cubicBezTo>
                  <a:cubicBezTo>
                    <a:pt x="46" y="75"/>
                    <a:pt x="69" y="35"/>
                    <a:pt x="103" y="27"/>
                  </a:cubicBezTo>
                  <a:cubicBezTo>
                    <a:pt x="103" y="26"/>
                    <a:pt x="105" y="25"/>
                    <a:pt x="105" y="23"/>
                  </a:cubicBezTo>
                  <a:cubicBezTo>
                    <a:pt x="92" y="10"/>
                    <a:pt x="77" y="7"/>
                    <a:pt x="62" y="0"/>
                  </a:cubicBezTo>
                  <a:cubicBezTo>
                    <a:pt x="40" y="2"/>
                    <a:pt x="17" y="0"/>
                    <a:pt x="1" y="17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0" y="38"/>
                    <a:pt x="0" y="38"/>
                    <a:pt x="0" y="38"/>
                  </a:cubicBezTo>
                  <a:cubicBezTo>
                    <a:pt x="1" y="37"/>
                    <a:pt x="1" y="37"/>
                    <a:pt x="1" y="36"/>
                  </a:cubicBezTo>
                  <a:close/>
                  <a:moveTo>
                    <a:pt x="5" y="28"/>
                  </a:moveTo>
                  <a:cubicBezTo>
                    <a:pt x="10" y="27"/>
                    <a:pt x="10" y="27"/>
                    <a:pt x="10" y="27"/>
                  </a:cubicBezTo>
                  <a:cubicBezTo>
                    <a:pt x="10" y="28"/>
                    <a:pt x="6" y="29"/>
                    <a:pt x="5" y="28"/>
                  </a:cubicBezTo>
                  <a:close/>
                </a:path>
              </a:pathLst>
            </a:custGeom>
            <a:solidFill>
              <a:srgbClr val="00448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4" name="任意多边形 33"/>
            <p:cNvSpPr/>
            <p:nvPr/>
          </p:nvSpPr>
          <p:spPr bwMode="auto">
            <a:xfrm>
              <a:off x="10666789" y="3143251"/>
              <a:ext cx="2591383" cy="3116265"/>
            </a:xfrm>
            <a:custGeom>
              <a:avLst/>
              <a:gdLst>
                <a:gd name="connsiteX0" fmla="*/ 377049 w 2591383"/>
                <a:gd name="connsiteY0" fmla="*/ 2682874 h 3116265"/>
                <a:gd name="connsiteX1" fmla="*/ 346886 w 2591383"/>
                <a:gd name="connsiteY1" fmla="*/ 2713037 h 3116265"/>
                <a:gd name="connsiteX2" fmla="*/ 377049 w 2591383"/>
                <a:gd name="connsiteY2" fmla="*/ 2682874 h 3116265"/>
                <a:gd name="connsiteX3" fmla="*/ 146931 w 2591383"/>
                <a:gd name="connsiteY3" fmla="*/ 2597149 h 3116265"/>
                <a:gd name="connsiteX4" fmla="*/ 78599 w 2591383"/>
                <a:gd name="connsiteY4" fmla="*/ 2762249 h 3116265"/>
                <a:gd name="connsiteX5" fmla="*/ 158320 w 2591383"/>
                <a:gd name="connsiteY5" fmla="*/ 2683452 h 3116265"/>
                <a:gd name="connsiteX6" fmla="*/ 146931 w 2591383"/>
                <a:gd name="connsiteY6" fmla="*/ 2597149 h 3116265"/>
                <a:gd name="connsiteX7" fmla="*/ 100755 w 2591383"/>
                <a:gd name="connsiteY7" fmla="*/ 2589212 h 3116265"/>
                <a:gd name="connsiteX8" fmla="*/ 63483 w 2591383"/>
                <a:gd name="connsiteY8" fmla="*/ 2611806 h 3116265"/>
                <a:gd name="connsiteX9" fmla="*/ 33665 w 2591383"/>
                <a:gd name="connsiteY9" fmla="*/ 2736074 h 3116265"/>
                <a:gd name="connsiteX10" fmla="*/ 70937 w 2591383"/>
                <a:gd name="connsiteY10" fmla="*/ 2709715 h 3116265"/>
                <a:gd name="connsiteX11" fmla="*/ 100755 w 2591383"/>
                <a:gd name="connsiteY11" fmla="*/ 2589212 h 3116265"/>
                <a:gd name="connsiteX12" fmla="*/ 583424 w 2591383"/>
                <a:gd name="connsiteY12" fmla="*/ 2363787 h 3116265"/>
                <a:gd name="connsiteX13" fmla="*/ 394511 w 2591383"/>
                <a:gd name="connsiteY13" fmla="*/ 2661061 h 3116265"/>
                <a:gd name="connsiteX14" fmla="*/ 398289 w 2591383"/>
                <a:gd name="connsiteY14" fmla="*/ 2668587 h 3116265"/>
                <a:gd name="connsiteX15" fmla="*/ 473855 w 2591383"/>
                <a:gd name="connsiteY15" fmla="*/ 2582039 h 3116265"/>
                <a:gd name="connsiteX16" fmla="*/ 583424 w 2591383"/>
                <a:gd name="connsiteY16" fmla="*/ 2363787 h 3116265"/>
                <a:gd name="connsiteX17" fmla="*/ 448486 w 2591383"/>
                <a:gd name="connsiteY17" fmla="*/ 2322512 h 3116265"/>
                <a:gd name="connsiteX18" fmla="*/ 425808 w 2591383"/>
                <a:gd name="connsiteY18" fmla="*/ 2330062 h 3116265"/>
                <a:gd name="connsiteX19" fmla="*/ 289736 w 2591383"/>
                <a:gd name="connsiteY19" fmla="*/ 2492375 h 3116265"/>
                <a:gd name="connsiteX20" fmla="*/ 338873 w 2591383"/>
                <a:gd name="connsiteY20" fmla="*/ 2488601 h 3116265"/>
                <a:gd name="connsiteX21" fmla="*/ 448486 w 2591383"/>
                <a:gd name="connsiteY21" fmla="*/ 2322512 h 3116265"/>
                <a:gd name="connsiteX22" fmla="*/ 598108 w 2591383"/>
                <a:gd name="connsiteY22" fmla="*/ 2303462 h 3116265"/>
                <a:gd name="connsiteX23" fmla="*/ 583027 w 2591383"/>
                <a:gd name="connsiteY23" fmla="*/ 2352675 h 3116265"/>
                <a:gd name="connsiteX24" fmla="*/ 598108 w 2591383"/>
                <a:gd name="connsiteY24" fmla="*/ 2303462 h 3116265"/>
                <a:gd name="connsiteX25" fmla="*/ 381083 w 2591383"/>
                <a:gd name="connsiteY25" fmla="*/ 2293882 h 3116265"/>
                <a:gd name="connsiteX26" fmla="*/ 357451 w 2591383"/>
                <a:gd name="connsiteY26" fmla="*/ 2296707 h 3116265"/>
                <a:gd name="connsiteX27" fmla="*/ 217549 w 2591383"/>
                <a:gd name="connsiteY27" fmla="*/ 2473729 h 3116265"/>
                <a:gd name="connsiteX28" fmla="*/ 312077 w 2591383"/>
                <a:gd name="connsiteY28" fmla="*/ 2420999 h 3116265"/>
                <a:gd name="connsiteX29" fmla="*/ 410387 w 2591383"/>
                <a:gd name="connsiteY29" fmla="*/ 2296707 h 3116265"/>
                <a:gd name="connsiteX30" fmla="*/ 381083 w 2591383"/>
                <a:gd name="connsiteY30" fmla="*/ 2293882 h 3116265"/>
                <a:gd name="connsiteX31" fmla="*/ 131322 w 2591383"/>
                <a:gd name="connsiteY31" fmla="*/ 2117923 h 3116265"/>
                <a:gd name="connsiteX32" fmla="*/ 71486 w 2591383"/>
                <a:gd name="connsiteY32" fmla="*/ 2131577 h 3116265"/>
                <a:gd name="connsiteX33" fmla="*/ 26211 w 2591383"/>
                <a:gd name="connsiteY33" fmla="*/ 2233270 h 3116265"/>
                <a:gd name="connsiteX34" fmla="*/ 278995 w 2591383"/>
                <a:gd name="connsiteY34" fmla="*/ 2210672 h 3116265"/>
                <a:gd name="connsiteX35" fmla="*/ 301633 w 2591383"/>
                <a:gd name="connsiteY35" fmla="*/ 2173007 h 3116265"/>
                <a:gd name="connsiteX36" fmla="*/ 131322 w 2591383"/>
                <a:gd name="connsiteY36" fmla="*/ 2117923 h 3116265"/>
                <a:gd name="connsiteX37" fmla="*/ 94307 w 2591383"/>
                <a:gd name="connsiteY37" fmla="*/ 2003424 h 3116265"/>
                <a:gd name="connsiteX38" fmla="*/ 75508 w 2591383"/>
                <a:gd name="connsiteY38" fmla="*/ 2094040 h 3116265"/>
                <a:gd name="connsiteX39" fmla="*/ 319899 w 2591383"/>
                <a:gd name="connsiteY39" fmla="*/ 2143124 h 3116265"/>
                <a:gd name="connsiteX40" fmla="*/ 319899 w 2591383"/>
                <a:gd name="connsiteY40" fmla="*/ 2135573 h 3116265"/>
                <a:gd name="connsiteX41" fmla="*/ 94307 w 2591383"/>
                <a:gd name="connsiteY41" fmla="*/ 2003424 h 3116265"/>
                <a:gd name="connsiteX42" fmla="*/ 538974 w 2591383"/>
                <a:gd name="connsiteY42" fmla="*/ 1958974 h 3116265"/>
                <a:gd name="connsiteX43" fmla="*/ 424674 w 2591383"/>
                <a:gd name="connsiteY43" fmla="*/ 2048781 h 3116265"/>
                <a:gd name="connsiteX44" fmla="*/ 504684 w 2591383"/>
                <a:gd name="connsiteY44" fmla="*/ 2022588 h 3116265"/>
                <a:gd name="connsiteX45" fmla="*/ 538974 w 2591383"/>
                <a:gd name="connsiteY45" fmla="*/ 1958974 h 3116265"/>
                <a:gd name="connsiteX46" fmla="*/ 523099 w 2591383"/>
                <a:gd name="connsiteY46" fmla="*/ 1898763 h 3116265"/>
                <a:gd name="connsiteX47" fmla="*/ 338949 w 2591383"/>
                <a:gd name="connsiteY47" fmla="*/ 2018506 h 3116265"/>
                <a:gd name="connsiteX48" fmla="*/ 523099 w 2591383"/>
                <a:gd name="connsiteY48" fmla="*/ 1924957 h 3116265"/>
                <a:gd name="connsiteX49" fmla="*/ 523099 w 2591383"/>
                <a:gd name="connsiteY49" fmla="*/ 1898763 h 3116265"/>
                <a:gd name="connsiteX50" fmla="*/ 835836 w 2591383"/>
                <a:gd name="connsiteY50" fmla="*/ 1852612 h 3116265"/>
                <a:gd name="connsiteX51" fmla="*/ 865999 w 2591383"/>
                <a:gd name="connsiteY51" fmla="*/ 1871662 h 3116265"/>
                <a:gd name="connsiteX52" fmla="*/ 862229 w 2591383"/>
                <a:gd name="connsiteY52" fmla="*/ 1864042 h 3116265"/>
                <a:gd name="connsiteX53" fmla="*/ 835836 w 2591383"/>
                <a:gd name="connsiteY53" fmla="*/ 1852612 h 3116265"/>
                <a:gd name="connsiteX54" fmla="*/ 500874 w 2591383"/>
                <a:gd name="connsiteY54" fmla="*/ 1804987 h 3116265"/>
                <a:gd name="connsiteX55" fmla="*/ 530991 w 2591383"/>
                <a:gd name="connsiteY55" fmla="*/ 1834923 h 3116265"/>
                <a:gd name="connsiteX56" fmla="*/ 632637 w 2591383"/>
                <a:gd name="connsiteY56" fmla="*/ 1831181 h 3116265"/>
                <a:gd name="connsiteX57" fmla="*/ 500874 w 2591383"/>
                <a:gd name="connsiteY57" fmla="*/ 1804987 h 3116265"/>
                <a:gd name="connsiteX58" fmla="*/ 843774 w 2591383"/>
                <a:gd name="connsiteY58" fmla="*/ 1803977 h 3116265"/>
                <a:gd name="connsiteX59" fmla="*/ 899337 w 2591383"/>
                <a:gd name="connsiteY59" fmla="*/ 1841499 h 3116265"/>
                <a:gd name="connsiteX60" fmla="*/ 843774 w 2591383"/>
                <a:gd name="connsiteY60" fmla="*/ 1803977 h 3116265"/>
                <a:gd name="connsiteX61" fmla="*/ 772397 w 2591383"/>
                <a:gd name="connsiteY61" fmla="*/ 1785937 h 3116265"/>
                <a:gd name="connsiteX62" fmla="*/ 640567 w 2591383"/>
                <a:gd name="connsiteY62" fmla="*/ 1864844 h 3116265"/>
                <a:gd name="connsiteX63" fmla="*/ 531336 w 2591383"/>
                <a:gd name="connsiteY63" fmla="*/ 2037687 h 3116265"/>
                <a:gd name="connsiteX64" fmla="*/ 320409 w 2591383"/>
                <a:gd name="connsiteY64" fmla="*/ 2067747 h 3116265"/>
                <a:gd name="connsiteX65" fmla="*/ 361841 w 2591383"/>
                <a:gd name="connsiteY65" fmla="*/ 2157926 h 3116265"/>
                <a:gd name="connsiteX66" fmla="*/ 376907 w 2591383"/>
                <a:gd name="connsiteY66" fmla="*/ 2236833 h 3116265"/>
                <a:gd name="connsiteX67" fmla="*/ 350541 w 2591383"/>
                <a:gd name="connsiteY67" fmla="*/ 2233075 h 3116265"/>
                <a:gd name="connsiteX68" fmla="*/ 83115 w 2591383"/>
                <a:gd name="connsiteY68" fmla="*/ 2289437 h 3116265"/>
                <a:gd name="connsiteX69" fmla="*/ 49215 w 2591383"/>
                <a:gd name="connsiteY69" fmla="*/ 2420949 h 3116265"/>
                <a:gd name="connsiteX70" fmla="*/ 177279 w 2591383"/>
                <a:gd name="connsiteY70" fmla="*/ 2496098 h 3116265"/>
                <a:gd name="connsiteX71" fmla="*/ 335475 w 2591383"/>
                <a:gd name="connsiteY71" fmla="*/ 2274408 h 3116265"/>
                <a:gd name="connsiteX72" fmla="*/ 493671 w 2591383"/>
                <a:gd name="connsiteY72" fmla="*/ 2251863 h 3116265"/>
                <a:gd name="connsiteX73" fmla="*/ 354308 w 2591383"/>
                <a:gd name="connsiteY73" fmla="*/ 2511128 h 3116265"/>
                <a:gd name="connsiteX74" fmla="*/ 150913 w 2591383"/>
                <a:gd name="connsiteY74" fmla="*/ 2533673 h 3116265"/>
                <a:gd name="connsiteX75" fmla="*/ 181045 w 2591383"/>
                <a:gd name="connsiteY75" fmla="*/ 2582520 h 3116265"/>
                <a:gd name="connsiteX76" fmla="*/ 162213 w 2591383"/>
                <a:gd name="connsiteY76" fmla="*/ 2740333 h 3116265"/>
                <a:gd name="connsiteX77" fmla="*/ 75581 w 2591383"/>
                <a:gd name="connsiteY77" fmla="*/ 2830512 h 3116265"/>
                <a:gd name="connsiteX78" fmla="*/ 414573 w 2591383"/>
                <a:gd name="connsiteY78" fmla="*/ 2590035 h 3116265"/>
                <a:gd name="connsiteX79" fmla="*/ 610434 w 2591383"/>
                <a:gd name="connsiteY79" fmla="*/ 1962538 h 3116265"/>
                <a:gd name="connsiteX80" fmla="*/ 617968 w 2591383"/>
                <a:gd name="connsiteY80" fmla="*/ 1936236 h 3116265"/>
                <a:gd name="connsiteX81" fmla="*/ 832662 w 2591383"/>
                <a:gd name="connsiteY81" fmla="*/ 1902419 h 3116265"/>
                <a:gd name="connsiteX82" fmla="*/ 772397 w 2591383"/>
                <a:gd name="connsiteY82" fmla="*/ 1785937 h 3116265"/>
                <a:gd name="connsiteX83" fmla="*/ 512321 w 2591383"/>
                <a:gd name="connsiteY83" fmla="*/ 1717967 h 3116265"/>
                <a:gd name="connsiteX84" fmla="*/ 454836 w 2591383"/>
                <a:gd name="connsiteY84" fmla="*/ 1721690 h 3116265"/>
                <a:gd name="connsiteX85" fmla="*/ 485085 w 2591383"/>
                <a:gd name="connsiteY85" fmla="*/ 1755728 h 3116265"/>
                <a:gd name="connsiteX86" fmla="*/ 662799 w 2591383"/>
                <a:gd name="connsiteY86" fmla="*/ 1789766 h 3116265"/>
                <a:gd name="connsiteX87" fmla="*/ 512321 w 2591383"/>
                <a:gd name="connsiteY87" fmla="*/ 1717967 h 3116265"/>
                <a:gd name="connsiteX88" fmla="*/ 956486 w 2591383"/>
                <a:gd name="connsiteY88" fmla="*/ 1714499 h 3116265"/>
                <a:gd name="connsiteX89" fmla="*/ 956486 w 2591383"/>
                <a:gd name="connsiteY89" fmla="*/ 1729104 h 3116265"/>
                <a:gd name="connsiteX90" fmla="*/ 1024219 w 2591383"/>
                <a:gd name="connsiteY90" fmla="*/ 1747361 h 3116265"/>
                <a:gd name="connsiteX91" fmla="*/ 1054323 w 2591383"/>
                <a:gd name="connsiteY91" fmla="*/ 1729104 h 3116265"/>
                <a:gd name="connsiteX92" fmla="*/ 956486 w 2591383"/>
                <a:gd name="connsiteY92" fmla="*/ 1714499 h 3116265"/>
                <a:gd name="connsiteX93" fmla="*/ 892697 w 2591383"/>
                <a:gd name="connsiteY93" fmla="*/ 1608739 h 3116265"/>
                <a:gd name="connsiteX94" fmla="*/ 888945 w 2591383"/>
                <a:gd name="connsiteY94" fmla="*/ 1646511 h 3116265"/>
                <a:gd name="connsiteX95" fmla="*/ 1080311 w 2591383"/>
                <a:gd name="connsiteY95" fmla="*/ 1688060 h 3116265"/>
                <a:gd name="connsiteX96" fmla="*/ 892697 w 2591383"/>
                <a:gd name="connsiteY96" fmla="*/ 1608739 h 3116265"/>
                <a:gd name="connsiteX97" fmla="*/ 569136 w 2591383"/>
                <a:gd name="connsiteY97" fmla="*/ 1579564 h 3116265"/>
                <a:gd name="connsiteX98" fmla="*/ 572883 w 2591383"/>
                <a:gd name="connsiteY98" fmla="*/ 1590677 h 3116265"/>
                <a:gd name="connsiteX99" fmla="*/ 662799 w 2591383"/>
                <a:gd name="connsiteY99" fmla="*/ 1594381 h 3116265"/>
                <a:gd name="connsiteX100" fmla="*/ 569136 w 2591383"/>
                <a:gd name="connsiteY100" fmla="*/ 1579564 h 3116265"/>
                <a:gd name="connsiteX101" fmla="*/ 613653 w 2591383"/>
                <a:gd name="connsiteY101" fmla="*/ 1478143 h 3116265"/>
                <a:gd name="connsiteX102" fmla="*/ 508811 w 2591383"/>
                <a:gd name="connsiteY102" fmla="*/ 1503940 h 3116265"/>
                <a:gd name="connsiteX103" fmla="*/ 512572 w 2591383"/>
                <a:gd name="connsiteY103" fmla="*/ 1515196 h 3116265"/>
                <a:gd name="connsiteX104" fmla="*/ 742003 w 2591383"/>
                <a:gd name="connsiteY104" fmla="*/ 1556471 h 3116265"/>
                <a:gd name="connsiteX105" fmla="*/ 715675 w 2591383"/>
                <a:gd name="connsiteY105" fmla="*/ 1511444 h 3116265"/>
                <a:gd name="connsiteX106" fmla="*/ 613653 w 2591383"/>
                <a:gd name="connsiteY106" fmla="*/ 1478143 h 3116265"/>
                <a:gd name="connsiteX107" fmla="*/ 1167800 w 2591383"/>
                <a:gd name="connsiteY107" fmla="*/ 1428751 h 3116265"/>
                <a:gd name="connsiteX108" fmla="*/ 1175561 w 2591383"/>
                <a:gd name="connsiteY108" fmla="*/ 1541464 h 3116265"/>
                <a:gd name="connsiteX109" fmla="*/ 1175561 w 2591383"/>
                <a:gd name="connsiteY109" fmla="*/ 1533950 h 3116265"/>
                <a:gd name="connsiteX110" fmla="*/ 1167800 w 2591383"/>
                <a:gd name="connsiteY110" fmla="*/ 1428751 h 3116265"/>
                <a:gd name="connsiteX111" fmla="*/ 1208322 w 2591383"/>
                <a:gd name="connsiteY111" fmla="*/ 1420814 h 3116265"/>
                <a:gd name="connsiteX112" fmla="*/ 1235093 w 2591383"/>
                <a:gd name="connsiteY112" fmla="*/ 1646239 h 3116265"/>
                <a:gd name="connsiteX113" fmla="*/ 1265689 w 2591383"/>
                <a:gd name="connsiteY113" fmla="*/ 1510984 h 3116265"/>
                <a:gd name="connsiteX114" fmla="*/ 1208322 w 2591383"/>
                <a:gd name="connsiteY114" fmla="*/ 1420814 h 3116265"/>
                <a:gd name="connsiteX115" fmla="*/ 293110 w 2591383"/>
                <a:gd name="connsiteY115" fmla="*/ 1406524 h 3116265"/>
                <a:gd name="connsiteX116" fmla="*/ 293110 w 2591383"/>
                <a:gd name="connsiteY116" fmla="*/ 1662112 h 3116265"/>
                <a:gd name="connsiteX117" fmla="*/ 304421 w 2591383"/>
                <a:gd name="connsiteY117" fmla="*/ 1662112 h 3116265"/>
                <a:gd name="connsiteX118" fmla="*/ 296880 w 2591383"/>
                <a:gd name="connsiteY118" fmla="*/ 1406524 h 3116265"/>
                <a:gd name="connsiteX119" fmla="*/ 293110 w 2591383"/>
                <a:gd name="connsiteY119" fmla="*/ 1406524 h 3116265"/>
                <a:gd name="connsiteX120" fmla="*/ 964424 w 2591383"/>
                <a:gd name="connsiteY120" fmla="*/ 1384301 h 3116265"/>
                <a:gd name="connsiteX121" fmla="*/ 726299 w 2591383"/>
                <a:gd name="connsiteY121" fmla="*/ 1395493 h 3116265"/>
                <a:gd name="connsiteX122" fmla="*/ 726299 w 2591383"/>
                <a:gd name="connsiteY122" fmla="*/ 1410416 h 3116265"/>
                <a:gd name="connsiteX123" fmla="*/ 885049 w 2591383"/>
                <a:gd name="connsiteY123" fmla="*/ 1458914 h 3116265"/>
                <a:gd name="connsiteX124" fmla="*/ 964424 w 2591383"/>
                <a:gd name="connsiteY124" fmla="*/ 1384301 h 3116265"/>
                <a:gd name="connsiteX125" fmla="*/ 244969 w 2591383"/>
                <a:gd name="connsiteY125" fmla="*/ 1379537 h 3116265"/>
                <a:gd name="connsiteX126" fmla="*/ 184009 w 2591383"/>
                <a:gd name="connsiteY126" fmla="*/ 1545028 h 3116265"/>
                <a:gd name="connsiteX127" fmla="*/ 237349 w 2591383"/>
                <a:gd name="connsiteY127" fmla="*/ 1624012 h 3116265"/>
                <a:gd name="connsiteX128" fmla="*/ 233539 w 2591383"/>
                <a:gd name="connsiteY128" fmla="*/ 1548789 h 3116265"/>
                <a:gd name="connsiteX129" fmla="*/ 256399 w 2591383"/>
                <a:gd name="connsiteY129" fmla="*/ 1379537 h 3116265"/>
                <a:gd name="connsiteX130" fmla="*/ 244969 w 2591383"/>
                <a:gd name="connsiteY130" fmla="*/ 1379537 h 3116265"/>
                <a:gd name="connsiteX131" fmla="*/ 1189463 w 2591383"/>
                <a:gd name="connsiteY131" fmla="*/ 1327149 h 3116265"/>
                <a:gd name="connsiteX132" fmla="*/ 1057562 w 2591383"/>
                <a:gd name="connsiteY132" fmla="*/ 1357233 h 3116265"/>
                <a:gd name="connsiteX133" fmla="*/ 1001033 w 2591383"/>
                <a:gd name="connsiteY133" fmla="*/ 1406119 h 3116265"/>
                <a:gd name="connsiteX134" fmla="*/ 865364 w 2591383"/>
                <a:gd name="connsiteY134" fmla="*/ 1552777 h 3116265"/>
                <a:gd name="connsiteX135" fmla="*/ 940735 w 2591383"/>
                <a:gd name="connsiteY135" fmla="*/ 1579100 h 3116265"/>
                <a:gd name="connsiteX136" fmla="*/ 1155545 w 2591383"/>
                <a:gd name="connsiteY136" fmla="*/ 1706956 h 3116265"/>
                <a:gd name="connsiteX137" fmla="*/ 982190 w 2591383"/>
                <a:gd name="connsiteY137" fmla="*/ 1770884 h 3116265"/>
                <a:gd name="connsiteX138" fmla="*/ 899281 w 2591383"/>
                <a:gd name="connsiteY138" fmla="*/ 1695674 h 3116265"/>
                <a:gd name="connsiteX139" fmla="*/ 827678 w 2591383"/>
                <a:gd name="connsiteY139" fmla="*/ 1597902 h 3116265"/>
                <a:gd name="connsiteX140" fmla="*/ 805066 w 2591383"/>
                <a:gd name="connsiteY140" fmla="*/ 1767123 h 3116265"/>
                <a:gd name="connsiteX141" fmla="*/ 959578 w 2591383"/>
                <a:gd name="connsiteY141" fmla="*/ 1857374 h 3116265"/>
                <a:gd name="connsiteX142" fmla="*/ 1129165 w 2591383"/>
                <a:gd name="connsiteY142" fmla="*/ 1774644 h 3116265"/>
                <a:gd name="connsiteX143" fmla="*/ 1208305 w 2591383"/>
                <a:gd name="connsiteY143" fmla="*/ 1665591 h 3116265"/>
                <a:gd name="connsiteX144" fmla="*/ 1121628 w 2591383"/>
                <a:gd name="connsiteY144" fmla="*/ 1439963 h 3116265"/>
                <a:gd name="connsiteX145" fmla="*/ 1189463 w 2591383"/>
                <a:gd name="connsiteY145" fmla="*/ 1327149 h 3116265"/>
                <a:gd name="connsiteX146" fmla="*/ 1309635 w 2591383"/>
                <a:gd name="connsiteY146" fmla="*/ 1277753 h 3116265"/>
                <a:gd name="connsiteX147" fmla="*/ 1264871 w 2591383"/>
                <a:gd name="connsiteY147" fmla="*/ 1294132 h 3116265"/>
                <a:gd name="connsiteX148" fmla="*/ 1223186 w 2591383"/>
                <a:gd name="connsiteY148" fmla="*/ 1380545 h 3116265"/>
                <a:gd name="connsiteX149" fmla="*/ 1302766 w 2591383"/>
                <a:gd name="connsiteY149" fmla="*/ 1497014 h 3116265"/>
                <a:gd name="connsiteX150" fmla="*/ 1325503 w 2591383"/>
                <a:gd name="connsiteY150" fmla="*/ 1279103 h 3116265"/>
                <a:gd name="connsiteX151" fmla="*/ 1309635 w 2591383"/>
                <a:gd name="connsiteY151" fmla="*/ 1277753 h 3116265"/>
                <a:gd name="connsiteX152" fmla="*/ 507713 w 2591383"/>
                <a:gd name="connsiteY152" fmla="*/ 1217612 h 3116265"/>
                <a:gd name="connsiteX153" fmla="*/ 541783 w 2591383"/>
                <a:gd name="connsiteY153" fmla="*/ 1353343 h 3116265"/>
                <a:gd name="connsiteX154" fmla="*/ 632637 w 2591383"/>
                <a:gd name="connsiteY154" fmla="*/ 1375965 h 3116265"/>
                <a:gd name="connsiteX155" fmla="*/ 625066 w 2591383"/>
                <a:gd name="connsiteY155" fmla="*/ 1360884 h 3116265"/>
                <a:gd name="connsiteX156" fmla="*/ 507713 w 2591383"/>
                <a:gd name="connsiteY156" fmla="*/ 1217612 h 3116265"/>
                <a:gd name="connsiteX157" fmla="*/ 549116 w 2591383"/>
                <a:gd name="connsiteY157" fmla="*/ 1195389 h 3116265"/>
                <a:gd name="connsiteX158" fmla="*/ 545324 w 2591383"/>
                <a:gd name="connsiteY158" fmla="*/ 1199142 h 3116265"/>
                <a:gd name="connsiteX159" fmla="*/ 678057 w 2591383"/>
                <a:gd name="connsiteY159" fmla="*/ 1360489 h 3116265"/>
                <a:gd name="connsiteX160" fmla="*/ 681849 w 2591383"/>
                <a:gd name="connsiteY160" fmla="*/ 1349232 h 3116265"/>
                <a:gd name="connsiteX161" fmla="*/ 549116 w 2591383"/>
                <a:gd name="connsiteY161" fmla="*/ 1195389 h 3116265"/>
                <a:gd name="connsiteX162" fmla="*/ 959662 w 2591383"/>
                <a:gd name="connsiteY162" fmla="*/ 1176929 h 3116265"/>
                <a:gd name="connsiteX163" fmla="*/ 808849 w 2591383"/>
                <a:gd name="connsiteY163" fmla="*/ 1297398 h 3116265"/>
                <a:gd name="connsiteX164" fmla="*/ 839012 w 2591383"/>
                <a:gd name="connsiteY164" fmla="*/ 1304927 h 3116265"/>
                <a:gd name="connsiteX165" fmla="*/ 959662 w 2591383"/>
                <a:gd name="connsiteY165" fmla="*/ 1176929 h 3116265"/>
                <a:gd name="connsiteX166" fmla="*/ 924973 w 2591383"/>
                <a:gd name="connsiteY166" fmla="*/ 1128450 h 3116265"/>
                <a:gd name="connsiteX167" fmla="*/ 910754 w 2591383"/>
                <a:gd name="connsiteY167" fmla="*/ 1129733 h 3116265"/>
                <a:gd name="connsiteX168" fmla="*/ 881263 w 2591383"/>
                <a:gd name="connsiteY168" fmla="*/ 1139998 h 3116265"/>
                <a:gd name="connsiteX169" fmla="*/ 791386 w 2591383"/>
                <a:gd name="connsiteY169" fmla="*/ 1255714 h 3116265"/>
                <a:gd name="connsiteX170" fmla="*/ 937436 w 2591383"/>
                <a:gd name="connsiteY170" fmla="*/ 1136265 h 3116265"/>
                <a:gd name="connsiteX171" fmla="*/ 924973 w 2591383"/>
                <a:gd name="connsiteY171" fmla="*/ 1128450 h 3116265"/>
                <a:gd name="connsiteX172" fmla="*/ 372815 w 2591383"/>
                <a:gd name="connsiteY172" fmla="*/ 963611 h 3116265"/>
                <a:gd name="connsiteX173" fmla="*/ 417266 w 2591383"/>
                <a:gd name="connsiteY173" fmla="*/ 1093786 h 3116265"/>
                <a:gd name="connsiteX174" fmla="*/ 417266 w 2591383"/>
                <a:gd name="connsiteY174" fmla="*/ 1026839 h 3116265"/>
                <a:gd name="connsiteX175" fmla="*/ 372815 w 2591383"/>
                <a:gd name="connsiteY175" fmla="*/ 963611 h 3116265"/>
                <a:gd name="connsiteX176" fmla="*/ 331011 w 2591383"/>
                <a:gd name="connsiteY176" fmla="*/ 947736 h 3116265"/>
                <a:gd name="connsiteX177" fmla="*/ 372286 w 2591383"/>
                <a:gd name="connsiteY177" fmla="*/ 1098549 h 3116265"/>
                <a:gd name="connsiteX178" fmla="*/ 331011 w 2591383"/>
                <a:gd name="connsiteY178" fmla="*/ 947736 h 3116265"/>
                <a:gd name="connsiteX179" fmla="*/ 519924 w 2591383"/>
                <a:gd name="connsiteY179" fmla="*/ 917576 h 3116265"/>
                <a:gd name="connsiteX180" fmla="*/ 692962 w 2591383"/>
                <a:gd name="connsiteY180" fmla="*/ 1016001 h 3116265"/>
                <a:gd name="connsiteX181" fmla="*/ 519924 w 2591383"/>
                <a:gd name="connsiteY181" fmla="*/ 917576 h 3116265"/>
                <a:gd name="connsiteX182" fmla="*/ 1456838 w 2591383"/>
                <a:gd name="connsiteY182" fmla="*/ 898526 h 3116265"/>
                <a:gd name="connsiteX183" fmla="*/ 1351774 w 2591383"/>
                <a:gd name="connsiteY183" fmla="*/ 1052920 h 3116265"/>
                <a:gd name="connsiteX184" fmla="*/ 1445581 w 2591383"/>
                <a:gd name="connsiteY184" fmla="*/ 988903 h 3116265"/>
                <a:gd name="connsiteX185" fmla="*/ 1456838 w 2591383"/>
                <a:gd name="connsiteY185" fmla="*/ 898526 h 3116265"/>
                <a:gd name="connsiteX186" fmla="*/ 1581962 w 2591383"/>
                <a:gd name="connsiteY186" fmla="*/ 884240 h 3116265"/>
                <a:gd name="connsiteX187" fmla="*/ 1615844 w 2591383"/>
                <a:gd name="connsiteY187" fmla="*/ 933254 h 3116265"/>
                <a:gd name="connsiteX188" fmla="*/ 1713725 w 2591383"/>
                <a:gd name="connsiteY188" fmla="*/ 959647 h 3116265"/>
                <a:gd name="connsiteX189" fmla="*/ 1709960 w 2591383"/>
                <a:gd name="connsiteY189" fmla="*/ 955876 h 3116265"/>
                <a:gd name="connsiteX190" fmla="*/ 1581962 w 2591383"/>
                <a:gd name="connsiteY190" fmla="*/ 884240 h 3116265"/>
                <a:gd name="connsiteX191" fmla="*/ 1439087 w 2591383"/>
                <a:gd name="connsiteY191" fmla="*/ 861021 h 3116265"/>
                <a:gd name="connsiteX192" fmla="*/ 1269224 w 2591383"/>
                <a:gd name="connsiteY192" fmla="*/ 1034456 h 3116265"/>
                <a:gd name="connsiteX193" fmla="*/ 1284323 w 2591383"/>
                <a:gd name="connsiteY193" fmla="*/ 1038226 h 3116265"/>
                <a:gd name="connsiteX194" fmla="*/ 1439087 w 2591383"/>
                <a:gd name="connsiteY194" fmla="*/ 861021 h 3116265"/>
                <a:gd name="connsiteX195" fmla="*/ 1113669 w 2591383"/>
                <a:gd name="connsiteY195" fmla="*/ 852362 h 3116265"/>
                <a:gd name="connsiteX196" fmla="*/ 1106627 w 2591383"/>
                <a:gd name="connsiteY196" fmla="*/ 853653 h 3116265"/>
                <a:gd name="connsiteX197" fmla="*/ 1058208 w 2591383"/>
                <a:gd name="connsiteY197" fmla="*/ 1071564 h 3116265"/>
                <a:gd name="connsiteX198" fmla="*/ 1121525 w 2591383"/>
                <a:gd name="connsiteY198" fmla="*/ 872439 h 3116265"/>
                <a:gd name="connsiteX199" fmla="*/ 1113669 w 2591383"/>
                <a:gd name="connsiteY199" fmla="*/ 852362 h 3116265"/>
                <a:gd name="connsiteX200" fmla="*/ 1061715 w 2591383"/>
                <a:gd name="connsiteY200" fmla="*/ 838201 h 3116265"/>
                <a:gd name="connsiteX201" fmla="*/ 1031779 w 2591383"/>
                <a:gd name="connsiteY201" fmla="*/ 868486 h 3116265"/>
                <a:gd name="connsiteX202" fmla="*/ 1028037 w 2591383"/>
                <a:gd name="connsiteY202" fmla="*/ 936626 h 3116265"/>
                <a:gd name="connsiteX203" fmla="*/ 1061715 w 2591383"/>
                <a:gd name="connsiteY203" fmla="*/ 838201 h 3116265"/>
                <a:gd name="connsiteX204" fmla="*/ 538715 w 2591383"/>
                <a:gd name="connsiteY204" fmla="*/ 835026 h 3116265"/>
                <a:gd name="connsiteX205" fmla="*/ 519924 w 2591383"/>
                <a:gd name="connsiteY205" fmla="*/ 842546 h 3116265"/>
                <a:gd name="connsiteX206" fmla="*/ 692800 w 2591383"/>
                <a:gd name="connsiteY206" fmla="*/ 977901 h 3116265"/>
                <a:gd name="connsiteX207" fmla="*/ 704074 w 2591383"/>
                <a:gd name="connsiteY207" fmla="*/ 974141 h 3116265"/>
                <a:gd name="connsiteX208" fmla="*/ 538715 w 2591383"/>
                <a:gd name="connsiteY208" fmla="*/ 835026 h 3116265"/>
                <a:gd name="connsiteX209" fmla="*/ 1608968 w 2591383"/>
                <a:gd name="connsiteY209" fmla="*/ 810389 h 3116265"/>
                <a:gd name="connsiteX210" fmla="*/ 1566087 w 2591383"/>
                <a:gd name="connsiteY210" fmla="*/ 816406 h 3116265"/>
                <a:gd name="connsiteX211" fmla="*/ 1566087 w 2591383"/>
                <a:gd name="connsiteY211" fmla="*/ 823958 h 3116265"/>
                <a:gd name="connsiteX212" fmla="*/ 1751825 w 2591383"/>
                <a:gd name="connsiteY212" fmla="*/ 933452 h 3116265"/>
                <a:gd name="connsiteX213" fmla="*/ 1717710 w 2591383"/>
                <a:gd name="connsiteY213" fmla="*/ 873041 h 3116265"/>
                <a:gd name="connsiteX214" fmla="*/ 1608968 w 2591383"/>
                <a:gd name="connsiteY214" fmla="*/ 810389 h 3116265"/>
                <a:gd name="connsiteX215" fmla="*/ 108761 w 2591383"/>
                <a:gd name="connsiteY215" fmla="*/ 741361 h 3116265"/>
                <a:gd name="connsiteX216" fmla="*/ 191311 w 2591383"/>
                <a:gd name="connsiteY216" fmla="*/ 827086 h 3116265"/>
                <a:gd name="connsiteX217" fmla="*/ 108761 w 2591383"/>
                <a:gd name="connsiteY217" fmla="*/ 741361 h 3116265"/>
                <a:gd name="connsiteX218" fmla="*/ 1386211 w 2591383"/>
                <a:gd name="connsiteY218" fmla="*/ 738189 h 3116265"/>
                <a:gd name="connsiteX219" fmla="*/ 1261286 w 2591383"/>
                <a:gd name="connsiteY219" fmla="*/ 783013 h 3116265"/>
                <a:gd name="connsiteX220" fmla="*/ 1299142 w 2591383"/>
                <a:gd name="connsiteY220" fmla="*/ 801689 h 3116265"/>
                <a:gd name="connsiteX221" fmla="*/ 1389996 w 2591383"/>
                <a:gd name="connsiteY221" fmla="*/ 760601 h 3116265"/>
                <a:gd name="connsiteX222" fmla="*/ 1386211 w 2591383"/>
                <a:gd name="connsiteY222" fmla="*/ 738189 h 3116265"/>
                <a:gd name="connsiteX223" fmla="*/ 128374 w 2591383"/>
                <a:gd name="connsiteY223" fmla="*/ 696911 h 3116265"/>
                <a:gd name="connsiteX224" fmla="*/ 124636 w 2591383"/>
                <a:gd name="connsiteY224" fmla="*/ 704356 h 3116265"/>
                <a:gd name="connsiteX225" fmla="*/ 240524 w 2591383"/>
                <a:gd name="connsiteY225" fmla="*/ 801138 h 3116265"/>
                <a:gd name="connsiteX226" fmla="*/ 236786 w 2591383"/>
                <a:gd name="connsiteY226" fmla="*/ 786249 h 3116265"/>
                <a:gd name="connsiteX227" fmla="*/ 128374 w 2591383"/>
                <a:gd name="connsiteY227" fmla="*/ 696911 h 3116265"/>
                <a:gd name="connsiteX228" fmla="*/ 1254443 w 2591383"/>
                <a:gd name="connsiteY228" fmla="*/ 685272 h 3116265"/>
                <a:gd name="connsiteX229" fmla="*/ 1167624 w 2591383"/>
                <a:gd name="connsiteY229" fmla="*/ 714906 h 3116265"/>
                <a:gd name="connsiteX230" fmla="*/ 1243119 w 2591383"/>
                <a:gd name="connsiteY230" fmla="*/ 740835 h 3116265"/>
                <a:gd name="connsiteX231" fmla="*/ 1337487 w 2591383"/>
                <a:gd name="connsiteY231" fmla="*/ 714906 h 3116265"/>
                <a:gd name="connsiteX232" fmla="*/ 1254443 w 2591383"/>
                <a:gd name="connsiteY232" fmla="*/ 685272 h 3116265"/>
                <a:gd name="connsiteX233" fmla="*/ 1829612 w 2591383"/>
                <a:gd name="connsiteY233" fmla="*/ 620715 h 3116265"/>
                <a:gd name="connsiteX234" fmla="*/ 1664647 w 2591383"/>
                <a:gd name="connsiteY234" fmla="*/ 635796 h 3116265"/>
                <a:gd name="connsiteX235" fmla="*/ 1653399 w 2591383"/>
                <a:gd name="connsiteY235" fmla="*/ 643337 h 3116265"/>
                <a:gd name="connsiteX236" fmla="*/ 1762126 w 2591383"/>
                <a:gd name="connsiteY236" fmla="*/ 669729 h 3116265"/>
                <a:gd name="connsiteX237" fmla="*/ 1829612 w 2591383"/>
                <a:gd name="connsiteY237" fmla="*/ 620715 h 3116265"/>
                <a:gd name="connsiteX238" fmla="*/ 127811 w 2591383"/>
                <a:gd name="connsiteY238" fmla="*/ 565148 h 3116265"/>
                <a:gd name="connsiteX239" fmla="*/ 150036 w 2591383"/>
                <a:gd name="connsiteY239" fmla="*/ 590548 h 3116265"/>
                <a:gd name="connsiteX240" fmla="*/ 150036 w 2591383"/>
                <a:gd name="connsiteY240" fmla="*/ 579662 h 3116265"/>
                <a:gd name="connsiteX241" fmla="*/ 127811 w 2591383"/>
                <a:gd name="connsiteY241" fmla="*/ 565148 h 3116265"/>
                <a:gd name="connsiteX242" fmla="*/ 1725337 w 2591383"/>
                <a:gd name="connsiteY242" fmla="*/ 519115 h 3116265"/>
                <a:gd name="connsiteX243" fmla="*/ 1589899 w 2591383"/>
                <a:gd name="connsiteY243" fmla="*/ 582986 h 3116265"/>
                <a:gd name="connsiteX244" fmla="*/ 1864537 w 2591383"/>
                <a:gd name="connsiteY244" fmla="*/ 564200 h 3116265"/>
                <a:gd name="connsiteX245" fmla="*/ 1725337 w 2591383"/>
                <a:gd name="connsiteY245" fmla="*/ 519115 h 3116265"/>
                <a:gd name="connsiteX246" fmla="*/ 963307 w 2591383"/>
                <a:gd name="connsiteY246" fmla="*/ 492457 h 3116265"/>
                <a:gd name="connsiteX247" fmla="*/ 903569 w 2591383"/>
                <a:gd name="connsiteY247" fmla="*/ 505130 h 3116265"/>
                <a:gd name="connsiteX248" fmla="*/ 850888 w 2591383"/>
                <a:gd name="connsiteY248" fmla="*/ 745436 h 3116265"/>
                <a:gd name="connsiteX249" fmla="*/ 854651 w 2591383"/>
                <a:gd name="connsiteY249" fmla="*/ 914401 h 3116265"/>
                <a:gd name="connsiteX250" fmla="*/ 978829 w 2591383"/>
                <a:gd name="connsiteY250" fmla="*/ 805512 h 3116265"/>
                <a:gd name="connsiteX251" fmla="*/ 1008932 w 2591383"/>
                <a:gd name="connsiteY251" fmla="*/ 527659 h 3116265"/>
                <a:gd name="connsiteX252" fmla="*/ 963307 w 2591383"/>
                <a:gd name="connsiteY252" fmla="*/ 492457 h 3116265"/>
                <a:gd name="connsiteX253" fmla="*/ 828252 w 2591383"/>
                <a:gd name="connsiteY253" fmla="*/ 466726 h 3116265"/>
                <a:gd name="connsiteX254" fmla="*/ 741433 w 2591383"/>
                <a:gd name="connsiteY254" fmla="*/ 526807 h 3116265"/>
                <a:gd name="connsiteX255" fmla="*/ 741433 w 2591383"/>
                <a:gd name="connsiteY255" fmla="*/ 767130 h 3116265"/>
                <a:gd name="connsiteX256" fmla="*/ 813153 w 2591383"/>
                <a:gd name="connsiteY256" fmla="*/ 857251 h 3116265"/>
                <a:gd name="connsiteX257" fmla="*/ 832026 w 2591383"/>
                <a:gd name="connsiteY257" fmla="*/ 684519 h 3116265"/>
                <a:gd name="connsiteX258" fmla="*/ 865999 w 2591383"/>
                <a:gd name="connsiteY258" fmla="*/ 489256 h 3116265"/>
                <a:gd name="connsiteX259" fmla="*/ 828252 w 2591383"/>
                <a:gd name="connsiteY259" fmla="*/ 466726 h 3116265"/>
                <a:gd name="connsiteX260" fmla="*/ 150610 w 2591383"/>
                <a:gd name="connsiteY260" fmla="*/ 466723 h 3116265"/>
                <a:gd name="connsiteX261" fmla="*/ 154359 w 2591383"/>
                <a:gd name="connsiteY261" fmla="*/ 526759 h 3116265"/>
                <a:gd name="connsiteX262" fmla="*/ 323074 w 2591383"/>
                <a:gd name="connsiteY262" fmla="*/ 673098 h 3116265"/>
                <a:gd name="connsiteX263" fmla="*/ 150610 w 2591383"/>
                <a:gd name="connsiteY263" fmla="*/ 466723 h 3116265"/>
                <a:gd name="connsiteX264" fmla="*/ 1438293 w 2591383"/>
                <a:gd name="connsiteY264" fmla="*/ 414339 h 3116265"/>
                <a:gd name="connsiteX265" fmla="*/ 1438293 w 2591383"/>
                <a:gd name="connsiteY265" fmla="*/ 428627 h 3116265"/>
                <a:gd name="connsiteX266" fmla="*/ 1442262 w 2591383"/>
                <a:gd name="connsiteY266" fmla="*/ 421483 h 3116265"/>
                <a:gd name="connsiteX267" fmla="*/ 1438293 w 2591383"/>
                <a:gd name="connsiteY267" fmla="*/ 414339 h 3116265"/>
                <a:gd name="connsiteX268" fmla="*/ 836413 w 2591383"/>
                <a:gd name="connsiteY268" fmla="*/ 414339 h 3116265"/>
                <a:gd name="connsiteX269" fmla="*/ 866432 w 2591383"/>
                <a:gd name="connsiteY269" fmla="*/ 452042 h 3116265"/>
                <a:gd name="connsiteX270" fmla="*/ 956486 w 2591383"/>
                <a:gd name="connsiteY270" fmla="*/ 452042 h 3116265"/>
                <a:gd name="connsiteX271" fmla="*/ 836413 w 2591383"/>
                <a:gd name="connsiteY271" fmla="*/ 414339 h 3116265"/>
                <a:gd name="connsiteX272" fmla="*/ 674736 w 2591383"/>
                <a:gd name="connsiteY272" fmla="*/ 346124 h 3116265"/>
                <a:gd name="connsiteX273" fmla="*/ 459456 w 2591383"/>
                <a:gd name="connsiteY273" fmla="*/ 406400 h 3116265"/>
                <a:gd name="connsiteX274" fmla="*/ 399274 w 2591383"/>
                <a:gd name="connsiteY274" fmla="*/ 432719 h 3116265"/>
                <a:gd name="connsiteX275" fmla="*/ 504593 w 2591383"/>
                <a:gd name="connsiteY275" fmla="*/ 507916 h 3116265"/>
                <a:gd name="connsiteX276" fmla="*/ 786696 w 2591383"/>
                <a:gd name="connsiteY276" fmla="*/ 459038 h 3116265"/>
                <a:gd name="connsiteX277" fmla="*/ 749082 w 2591383"/>
                <a:gd name="connsiteY277" fmla="*/ 346242 h 3116265"/>
                <a:gd name="connsiteX278" fmla="*/ 674736 w 2591383"/>
                <a:gd name="connsiteY278" fmla="*/ 346124 h 3116265"/>
                <a:gd name="connsiteX279" fmla="*/ 786868 w 2591383"/>
                <a:gd name="connsiteY279" fmla="*/ 328614 h 3116265"/>
                <a:gd name="connsiteX280" fmla="*/ 779297 w 2591383"/>
                <a:gd name="connsiteY280" fmla="*/ 347414 h 3116265"/>
                <a:gd name="connsiteX281" fmla="*/ 824724 w 2591383"/>
                <a:gd name="connsiteY281" fmla="*/ 396292 h 3116265"/>
                <a:gd name="connsiteX282" fmla="*/ 786868 w 2591383"/>
                <a:gd name="connsiteY282" fmla="*/ 328614 h 3116265"/>
                <a:gd name="connsiteX283" fmla="*/ 779480 w 2591383"/>
                <a:gd name="connsiteY283" fmla="*/ 274639 h 3116265"/>
                <a:gd name="connsiteX284" fmla="*/ 775511 w 2591383"/>
                <a:gd name="connsiteY284" fmla="*/ 286545 h 3116265"/>
                <a:gd name="connsiteX285" fmla="*/ 787417 w 2591383"/>
                <a:gd name="connsiteY285" fmla="*/ 290514 h 3116265"/>
                <a:gd name="connsiteX286" fmla="*/ 779480 w 2591383"/>
                <a:gd name="connsiteY286" fmla="*/ 274639 h 3116265"/>
                <a:gd name="connsiteX287" fmla="*/ 1792434 w 2591383"/>
                <a:gd name="connsiteY287" fmla="*/ 219077 h 3116265"/>
                <a:gd name="connsiteX288" fmla="*/ 1691499 w 2591383"/>
                <a:gd name="connsiteY288" fmla="*/ 400052 h 3116265"/>
                <a:gd name="connsiteX289" fmla="*/ 1777481 w 2591383"/>
                <a:gd name="connsiteY289" fmla="*/ 305794 h 3116265"/>
                <a:gd name="connsiteX290" fmla="*/ 1792434 w 2591383"/>
                <a:gd name="connsiteY290" fmla="*/ 219077 h 3116265"/>
                <a:gd name="connsiteX291" fmla="*/ 1841544 w 2591383"/>
                <a:gd name="connsiteY291" fmla="*/ 204790 h 3116265"/>
                <a:gd name="connsiteX292" fmla="*/ 1751824 w 2591383"/>
                <a:gd name="connsiteY292" fmla="*/ 403661 h 3116265"/>
                <a:gd name="connsiteX293" fmla="*/ 1781731 w 2591383"/>
                <a:gd name="connsiteY293" fmla="*/ 411165 h 3116265"/>
                <a:gd name="connsiteX294" fmla="*/ 1860235 w 2591383"/>
                <a:gd name="connsiteY294" fmla="*/ 313606 h 3116265"/>
                <a:gd name="connsiteX295" fmla="*/ 1841544 w 2591383"/>
                <a:gd name="connsiteY295" fmla="*/ 204790 h 3116265"/>
                <a:gd name="connsiteX296" fmla="*/ 1547037 w 2591383"/>
                <a:gd name="connsiteY296" fmla="*/ 188914 h 3116265"/>
                <a:gd name="connsiteX297" fmla="*/ 1423403 w 2591383"/>
                <a:gd name="connsiteY297" fmla="*/ 282868 h 3116265"/>
                <a:gd name="connsiteX298" fmla="*/ 1359712 w 2591383"/>
                <a:gd name="connsiteY298" fmla="*/ 324208 h 3116265"/>
                <a:gd name="connsiteX299" fmla="*/ 1423403 w 2591383"/>
                <a:gd name="connsiteY299" fmla="*/ 373064 h 3116265"/>
                <a:gd name="connsiteX300" fmla="*/ 1547037 w 2591383"/>
                <a:gd name="connsiteY300" fmla="*/ 188914 h 3116265"/>
                <a:gd name="connsiteX301" fmla="*/ 2075675 w 2591383"/>
                <a:gd name="connsiteY301" fmla="*/ 34927 h 3116265"/>
                <a:gd name="connsiteX302" fmla="*/ 2015026 w 2591383"/>
                <a:gd name="connsiteY302" fmla="*/ 53727 h 3116265"/>
                <a:gd name="connsiteX303" fmla="*/ 1889937 w 2591383"/>
                <a:gd name="connsiteY303" fmla="*/ 87566 h 3116265"/>
                <a:gd name="connsiteX304" fmla="*/ 1977120 w 2591383"/>
                <a:gd name="connsiteY304" fmla="*/ 106365 h 3116265"/>
                <a:gd name="connsiteX305" fmla="*/ 2075675 w 2591383"/>
                <a:gd name="connsiteY305" fmla="*/ 34927 h 3116265"/>
                <a:gd name="connsiteX306" fmla="*/ 1733157 w 2591383"/>
                <a:gd name="connsiteY306" fmla="*/ 0 h 3116265"/>
                <a:gd name="connsiteX307" fmla="*/ 1857156 w 2591383"/>
                <a:gd name="connsiteY307" fmla="*/ 0 h 3116265"/>
                <a:gd name="connsiteX308" fmla="*/ 1856292 w 2591383"/>
                <a:gd name="connsiteY308" fmla="*/ 258 h 3116265"/>
                <a:gd name="connsiteX309" fmla="*/ 1818499 w 2591383"/>
                <a:gd name="connsiteY309" fmla="*/ 19880 h 3116265"/>
                <a:gd name="connsiteX310" fmla="*/ 1983990 w 2591383"/>
                <a:gd name="connsiteY310" fmla="*/ 42243 h 3116265"/>
                <a:gd name="connsiteX311" fmla="*/ 2053277 w 2591383"/>
                <a:gd name="connsiteY311" fmla="*/ 8700 h 3116265"/>
                <a:gd name="connsiteX312" fmla="*/ 2055257 w 2591383"/>
                <a:gd name="connsiteY312" fmla="*/ 0 h 3116265"/>
                <a:gd name="connsiteX313" fmla="*/ 2137802 w 2591383"/>
                <a:gd name="connsiteY313" fmla="*/ 0 h 3116265"/>
                <a:gd name="connsiteX314" fmla="*/ 2128474 w 2591383"/>
                <a:gd name="connsiteY314" fmla="*/ 11345 h 3116265"/>
                <a:gd name="connsiteX315" fmla="*/ 2034180 w 2591383"/>
                <a:gd name="connsiteY315" fmla="*/ 113824 h 3116265"/>
                <a:gd name="connsiteX316" fmla="*/ 1891034 w 2591383"/>
                <a:gd name="connsiteY316" fmla="*/ 117580 h 3116265"/>
                <a:gd name="connsiteX317" fmla="*/ 1830762 w 2591383"/>
                <a:gd name="connsiteY317" fmla="*/ 83773 h 3116265"/>
                <a:gd name="connsiteX318" fmla="*/ 1883500 w 2591383"/>
                <a:gd name="connsiteY318" fmla="*/ 245297 h 3116265"/>
                <a:gd name="connsiteX319" fmla="*/ 1804392 w 2591383"/>
                <a:gd name="connsiteY319" fmla="*/ 429359 h 3116265"/>
                <a:gd name="connsiteX320" fmla="*/ 1631110 w 2591383"/>
                <a:gd name="connsiteY320" fmla="*/ 466923 h 3116265"/>
                <a:gd name="connsiteX321" fmla="*/ 1608508 w 2591383"/>
                <a:gd name="connsiteY321" fmla="*/ 440628 h 3116265"/>
                <a:gd name="connsiteX322" fmla="*/ 1796858 w 2591383"/>
                <a:gd name="connsiteY322" fmla="*/ 177682 h 3116265"/>
                <a:gd name="connsiteX323" fmla="*/ 1740353 w 2591383"/>
                <a:gd name="connsiteY323" fmla="*/ 4889 h 3116265"/>
                <a:gd name="connsiteX324" fmla="*/ 403270 w 2591383"/>
                <a:gd name="connsiteY324" fmla="*/ 0 h 3116265"/>
                <a:gd name="connsiteX325" fmla="*/ 449420 w 2591383"/>
                <a:gd name="connsiteY325" fmla="*/ 0 h 3116265"/>
                <a:gd name="connsiteX326" fmla="*/ 497115 w 2591383"/>
                <a:gd name="connsiteY326" fmla="*/ 27551 h 3116265"/>
                <a:gd name="connsiteX327" fmla="*/ 493557 w 2591383"/>
                <a:gd name="connsiteY327" fmla="*/ 0 h 3116265"/>
                <a:gd name="connsiteX328" fmla="*/ 526616 w 2591383"/>
                <a:gd name="connsiteY328" fmla="*/ 0 h 3116265"/>
                <a:gd name="connsiteX329" fmla="*/ 534128 w 2591383"/>
                <a:gd name="connsiteY329" fmla="*/ 15874 h 3116265"/>
                <a:gd name="connsiteX330" fmla="*/ 552458 w 2591383"/>
                <a:gd name="connsiteY330" fmla="*/ 1736 h 3116265"/>
                <a:gd name="connsiteX331" fmla="*/ 553818 w 2591383"/>
                <a:gd name="connsiteY331" fmla="*/ 0 h 3116265"/>
                <a:gd name="connsiteX332" fmla="*/ 619691 w 2591383"/>
                <a:gd name="connsiteY332" fmla="*/ 0 h 3116265"/>
                <a:gd name="connsiteX333" fmla="*/ 626647 w 2591383"/>
                <a:gd name="connsiteY333" fmla="*/ 25431 h 3116265"/>
                <a:gd name="connsiteX334" fmla="*/ 613800 w 2591383"/>
                <a:gd name="connsiteY334" fmla="*/ 147518 h 3116265"/>
                <a:gd name="connsiteX335" fmla="*/ 700449 w 2591383"/>
                <a:gd name="connsiteY335" fmla="*/ 196403 h 3116265"/>
                <a:gd name="connsiteX336" fmla="*/ 625102 w 2591383"/>
                <a:gd name="connsiteY336" fmla="*/ 218966 h 3116265"/>
                <a:gd name="connsiteX337" fmla="*/ 421665 w 2591383"/>
                <a:gd name="connsiteY337" fmla="*/ 343059 h 3116265"/>
                <a:gd name="connsiteX338" fmla="*/ 380224 w 2591383"/>
                <a:gd name="connsiteY338" fmla="*/ 403225 h 3116265"/>
                <a:gd name="connsiteX339" fmla="*/ 749424 w 2591383"/>
                <a:gd name="connsiteY339" fmla="*/ 309215 h 3116265"/>
                <a:gd name="connsiteX340" fmla="*/ 790865 w 2591383"/>
                <a:gd name="connsiteY340" fmla="*/ 166320 h 3116265"/>
                <a:gd name="connsiteX341" fmla="*/ 787098 w 2591383"/>
                <a:gd name="connsiteY341" fmla="*/ 162560 h 3116265"/>
                <a:gd name="connsiteX342" fmla="*/ 775796 w 2591383"/>
                <a:gd name="connsiteY342" fmla="*/ 177602 h 3116265"/>
                <a:gd name="connsiteX343" fmla="*/ 760727 w 2591383"/>
                <a:gd name="connsiteY343" fmla="*/ 170081 h 3116265"/>
                <a:gd name="connsiteX344" fmla="*/ 764494 w 2591383"/>
                <a:gd name="connsiteY344" fmla="*/ 139998 h 3116265"/>
                <a:gd name="connsiteX345" fmla="*/ 662775 w 2591383"/>
                <a:gd name="connsiteY345" fmla="*/ 45988 h 3116265"/>
                <a:gd name="connsiteX346" fmla="*/ 662775 w 2591383"/>
                <a:gd name="connsiteY346" fmla="*/ 30946 h 3116265"/>
                <a:gd name="connsiteX347" fmla="*/ 828539 w 2591383"/>
                <a:gd name="connsiteY347" fmla="*/ 151279 h 3116265"/>
                <a:gd name="connsiteX348" fmla="*/ 881282 w 2591383"/>
                <a:gd name="connsiteY348" fmla="*/ 128716 h 3116265"/>
                <a:gd name="connsiteX349" fmla="*/ 883806 w 2591383"/>
                <a:gd name="connsiteY349" fmla="*/ 40546 h 3116265"/>
                <a:gd name="connsiteX350" fmla="*/ 884966 w 2591383"/>
                <a:gd name="connsiteY350" fmla="*/ 0 h 3116265"/>
                <a:gd name="connsiteX351" fmla="*/ 925556 w 2591383"/>
                <a:gd name="connsiteY351" fmla="*/ 0 h 3116265"/>
                <a:gd name="connsiteX352" fmla="*/ 918117 w 2591383"/>
                <a:gd name="connsiteY352" fmla="*/ 17542 h 3116265"/>
                <a:gd name="connsiteX353" fmla="*/ 910640 w 2591383"/>
                <a:gd name="connsiteY353" fmla="*/ 110164 h 3116265"/>
                <a:gd name="connsiteX354" fmla="*/ 959623 w 2591383"/>
                <a:gd name="connsiteY354" fmla="*/ 132761 h 3116265"/>
                <a:gd name="connsiteX355" fmla="*/ 995006 w 2591383"/>
                <a:gd name="connsiteY355" fmla="*/ 43140 h 3116265"/>
                <a:gd name="connsiteX356" fmla="*/ 1022658 w 2591383"/>
                <a:gd name="connsiteY356" fmla="*/ 0 h 3116265"/>
                <a:gd name="connsiteX357" fmla="*/ 1051761 w 2591383"/>
                <a:gd name="connsiteY357" fmla="*/ 0 h 3116265"/>
                <a:gd name="connsiteX358" fmla="*/ 1036733 w 2591383"/>
                <a:gd name="connsiteY358" fmla="*/ 19421 h 3116265"/>
                <a:gd name="connsiteX359" fmla="*/ 1004732 w 2591383"/>
                <a:gd name="connsiteY359" fmla="*/ 83887 h 3116265"/>
                <a:gd name="connsiteX360" fmla="*/ 982101 w 2591383"/>
                <a:gd name="connsiteY360" fmla="*/ 208001 h 3116265"/>
                <a:gd name="connsiteX361" fmla="*/ 1008504 w 2591383"/>
                <a:gd name="connsiteY361" fmla="*/ 196718 h 3116265"/>
                <a:gd name="connsiteX362" fmla="*/ 978329 w 2591383"/>
                <a:gd name="connsiteY362" fmla="*/ 313311 h 3116265"/>
                <a:gd name="connsiteX363" fmla="*/ 1008504 w 2591383"/>
                <a:gd name="connsiteY363" fmla="*/ 358443 h 3116265"/>
                <a:gd name="connsiteX364" fmla="*/ 1023591 w 2591383"/>
                <a:gd name="connsiteY364" fmla="*/ 335877 h 3116265"/>
                <a:gd name="connsiteX365" fmla="*/ 1053765 w 2591383"/>
                <a:gd name="connsiteY365" fmla="*/ 384770 h 3116265"/>
                <a:gd name="connsiteX366" fmla="*/ 1027363 w 2591383"/>
                <a:gd name="connsiteY366" fmla="*/ 403576 h 3116265"/>
                <a:gd name="connsiteX367" fmla="*/ 1016047 w 2591383"/>
                <a:gd name="connsiteY367" fmla="*/ 467513 h 3116265"/>
                <a:gd name="connsiteX368" fmla="*/ 1110342 w 2591383"/>
                <a:gd name="connsiteY368" fmla="*/ 569062 h 3116265"/>
                <a:gd name="connsiteX369" fmla="*/ 1408315 w 2591383"/>
                <a:gd name="connsiteY369" fmla="*/ 561539 h 3116265"/>
                <a:gd name="connsiteX370" fmla="*/ 1434717 w 2591383"/>
                <a:gd name="connsiteY370" fmla="*/ 535212 h 3116265"/>
                <a:gd name="connsiteX371" fmla="*/ 1065081 w 2591383"/>
                <a:gd name="connsiteY371" fmla="*/ 392293 h 3116265"/>
                <a:gd name="connsiteX372" fmla="*/ 1068852 w 2591383"/>
                <a:gd name="connsiteY372" fmla="*/ 384770 h 3116265"/>
                <a:gd name="connsiteX373" fmla="*/ 1215953 w 2591383"/>
                <a:gd name="connsiteY373" fmla="*/ 471274 h 3116265"/>
                <a:gd name="connsiteX374" fmla="*/ 1442261 w 2591383"/>
                <a:gd name="connsiteY374" fmla="*/ 501363 h 3116265"/>
                <a:gd name="connsiteX375" fmla="*/ 1378140 w 2591383"/>
                <a:gd name="connsiteY375" fmla="*/ 388532 h 3116265"/>
                <a:gd name="connsiteX376" fmla="*/ 1076396 w 2591383"/>
                <a:gd name="connsiteY376" fmla="*/ 241851 h 3116265"/>
                <a:gd name="connsiteX377" fmla="*/ 1072624 w 2591383"/>
                <a:gd name="connsiteY377" fmla="*/ 230568 h 3116265"/>
                <a:gd name="connsiteX378" fmla="*/ 1193322 w 2591383"/>
                <a:gd name="connsiteY378" fmla="*/ 117736 h 3116265"/>
                <a:gd name="connsiteX379" fmla="*/ 1225088 w 2591383"/>
                <a:gd name="connsiteY379" fmla="*/ 55209 h 3116265"/>
                <a:gd name="connsiteX380" fmla="*/ 1230817 w 2591383"/>
                <a:gd name="connsiteY380" fmla="*/ 0 h 3116265"/>
                <a:gd name="connsiteX381" fmla="*/ 1264709 w 2591383"/>
                <a:gd name="connsiteY381" fmla="*/ 0 h 3116265"/>
                <a:gd name="connsiteX382" fmla="*/ 1264441 w 2591383"/>
                <a:gd name="connsiteY382" fmla="*/ 18334 h 3116265"/>
                <a:gd name="connsiteX383" fmla="*/ 1137338 w 2591383"/>
                <a:gd name="connsiteY383" fmla="*/ 215429 h 3116265"/>
                <a:gd name="connsiteX384" fmla="*/ 1144870 w 2591383"/>
                <a:gd name="connsiteY384" fmla="*/ 230459 h 3116265"/>
                <a:gd name="connsiteX385" fmla="*/ 1329405 w 2591383"/>
                <a:gd name="connsiteY385" fmla="*/ 286822 h 3116265"/>
                <a:gd name="connsiteX386" fmla="*/ 1408491 w 2591383"/>
                <a:gd name="connsiteY386" fmla="*/ 249247 h 3116265"/>
                <a:gd name="connsiteX387" fmla="*/ 1299277 w 2591383"/>
                <a:gd name="connsiteY387" fmla="*/ 136520 h 3116265"/>
                <a:gd name="connsiteX388" fmla="*/ 1297887 w 2591383"/>
                <a:gd name="connsiteY388" fmla="*/ 15639 h 3116265"/>
                <a:gd name="connsiteX389" fmla="*/ 1289349 w 2591383"/>
                <a:gd name="connsiteY389" fmla="*/ 0 h 3116265"/>
                <a:gd name="connsiteX390" fmla="*/ 1347188 w 2591383"/>
                <a:gd name="connsiteY390" fmla="*/ 0 h 3116265"/>
                <a:gd name="connsiteX391" fmla="*/ 1340615 w 2591383"/>
                <a:gd name="connsiteY391" fmla="*/ 12578 h 3116265"/>
                <a:gd name="connsiteX392" fmla="*/ 1324787 w 2591383"/>
                <a:gd name="connsiteY392" fmla="*/ 72442 h 3116265"/>
                <a:gd name="connsiteX393" fmla="*/ 1422695 w 2591383"/>
                <a:gd name="connsiteY393" fmla="*/ 8524 h 3116265"/>
                <a:gd name="connsiteX394" fmla="*/ 1426389 w 2591383"/>
                <a:gd name="connsiteY394" fmla="*/ 0 h 3116265"/>
                <a:gd name="connsiteX395" fmla="*/ 1456391 w 2591383"/>
                <a:gd name="connsiteY395" fmla="*/ 0 h 3116265"/>
                <a:gd name="connsiteX396" fmla="*/ 1427321 w 2591383"/>
                <a:gd name="connsiteY396" fmla="*/ 46338 h 3116265"/>
                <a:gd name="connsiteX397" fmla="*/ 1340703 w 2591383"/>
                <a:gd name="connsiteY397" fmla="*/ 155308 h 3116265"/>
                <a:gd name="connsiteX398" fmla="*/ 1453683 w 2591383"/>
                <a:gd name="connsiteY398" fmla="*/ 226701 h 3116265"/>
                <a:gd name="connsiteX399" fmla="*/ 1581728 w 2591383"/>
                <a:gd name="connsiteY399" fmla="*/ 72641 h 3116265"/>
                <a:gd name="connsiteX400" fmla="*/ 1587646 w 2591383"/>
                <a:gd name="connsiteY400" fmla="*/ 0 h 3116265"/>
                <a:gd name="connsiteX401" fmla="*/ 1619707 w 2591383"/>
                <a:gd name="connsiteY401" fmla="*/ 0 h 3116265"/>
                <a:gd name="connsiteX402" fmla="*/ 1619986 w 2591383"/>
                <a:gd name="connsiteY402" fmla="*/ 16158 h 3116265"/>
                <a:gd name="connsiteX403" fmla="*/ 1616042 w 2591383"/>
                <a:gd name="connsiteY403" fmla="*/ 53722 h 3116265"/>
                <a:gd name="connsiteX404" fmla="*/ 1461594 w 2591383"/>
                <a:gd name="connsiteY404" fmla="*/ 470679 h 3116265"/>
                <a:gd name="connsiteX405" fmla="*/ 1503031 w 2591383"/>
                <a:gd name="connsiteY405" fmla="*/ 534538 h 3116265"/>
                <a:gd name="connsiteX406" fmla="*/ 1548235 w 2591383"/>
                <a:gd name="connsiteY406" fmla="*/ 560832 h 3116265"/>
                <a:gd name="connsiteX407" fmla="*/ 1691382 w 2591383"/>
                <a:gd name="connsiteY407" fmla="*/ 500730 h 3116265"/>
                <a:gd name="connsiteX408" fmla="*/ 1932471 w 2591383"/>
                <a:gd name="connsiteY408" fmla="*/ 523269 h 3116265"/>
                <a:gd name="connsiteX409" fmla="*/ 1940005 w 2591383"/>
                <a:gd name="connsiteY409" fmla="*/ 549563 h 3116265"/>
                <a:gd name="connsiteX410" fmla="*/ 1793091 w 2591383"/>
                <a:gd name="connsiteY410" fmla="*/ 688549 h 3116265"/>
                <a:gd name="connsiteX411" fmla="*/ 1472895 w 2591383"/>
                <a:gd name="connsiteY411" fmla="*/ 560832 h 3116265"/>
                <a:gd name="connsiteX412" fmla="*/ 1446526 w 2591383"/>
                <a:gd name="connsiteY412" fmla="*/ 594640 h 3116265"/>
                <a:gd name="connsiteX413" fmla="*/ 1529400 w 2591383"/>
                <a:gd name="connsiteY413" fmla="*/ 778702 h 3116265"/>
                <a:gd name="connsiteX414" fmla="*/ 1729052 w 2591383"/>
                <a:gd name="connsiteY414" fmla="*/ 857586 h 3116265"/>
                <a:gd name="connsiteX415" fmla="*/ 1808159 w 2591383"/>
                <a:gd name="connsiteY415" fmla="*/ 947739 h 3116265"/>
                <a:gd name="connsiteX416" fmla="*/ 1970141 w 2591383"/>
                <a:gd name="connsiteY416" fmla="*/ 508243 h 3116265"/>
                <a:gd name="connsiteX417" fmla="*/ 2075617 w 2591383"/>
                <a:gd name="connsiteY417" fmla="*/ 158900 h 3116265"/>
                <a:gd name="connsiteX418" fmla="*/ 2237599 w 2591383"/>
                <a:gd name="connsiteY418" fmla="*/ 1132 h 3116265"/>
                <a:gd name="connsiteX419" fmla="*/ 2236202 w 2591383"/>
                <a:gd name="connsiteY419" fmla="*/ 0 h 3116265"/>
                <a:gd name="connsiteX420" fmla="*/ 2277637 w 2591383"/>
                <a:gd name="connsiteY420" fmla="*/ 0 h 3116265"/>
                <a:gd name="connsiteX421" fmla="*/ 2289740 w 2591383"/>
                <a:gd name="connsiteY421" fmla="*/ 12520 h 3116265"/>
                <a:gd name="connsiteX422" fmla="*/ 1969628 w 2591383"/>
                <a:gd name="connsiteY422" fmla="*/ 617487 h 3116265"/>
                <a:gd name="connsiteX423" fmla="*/ 1871711 w 2591383"/>
                <a:gd name="connsiteY423" fmla="*/ 914335 h 3116265"/>
                <a:gd name="connsiteX424" fmla="*/ 1419789 w 2591383"/>
                <a:gd name="connsiteY424" fmla="*/ 1147304 h 3116265"/>
                <a:gd name="connsiteX425" fmla="*/ 1370831 w 2591383"/>
                <a:gd name="connsiteY425" fmla="*/ 1147304 h 3116265"/>
                <a:gd name="connsiteX426" fmla="*/ 1359533 w 2591383"/>
                <a:gd name="connsiteY426" fmla="*/ 1369000 h 3116265"/>
                <a:gd name="connsiteX427" fmla="*/ 1141104 w 2591383"/>
                <a:gd name="connsiteY427" fmla="*/ 1793604 h 3116265"/>
                <a:gd name="connsiteX428" fmla="*/ 647755 w 2591383"/>
                <a:gd name="connsiteY428" fmla="*/ 1962694 h 3116265"/>
                <a:gd name="connsiteX429" fmla="*/ 636457 w 2591383"/>
                <a:gd name="connsiteY429" fmla="*/ 1981482 h 3116265"/>
                <a:gd name="connsiteX430" fmla="*/ 617627 w 2591383"/>
                <a:gd name="connsiteY430" fmla="*/ 2203178 h 3116265"/>
                <a:gd name="connsiteX431" fmla="*/ 625159 w 2591383"/>
                <a:gd name="connsiteY431" fmla="*/ 2210693 h 3116265"/>
                <a:gd name="connsiteX432" fmla="*/ 674118 w 2591383"/>
                <a:gd name="connsiteY432" fmla="*/ 2097966 h 3116265"/>
                <a:gd name="connsiteX433" fmla="*/ 659053 w 2591383"/>
                <a:gd name="connsiteY433" fmla="*/ 2004027 h 3116265"/>
                <a:gd name="connsiteX434" fmla="*/ 997995 w 2591383"/>
                <a:gd name="connsiteY434" fmla="*/ 1925119 h 3116265"/>
                <a:gd name="connsiteX435" fmla="*/ 1265382 w 2591383"/>
                <a:gd name="connsiteY435" fmla="*/ 1744756 h 3116265"/>
                <a:gd name="connsiteX436" fmla="*/ 1400959 w 2591383"/>
                <a:gd name="connsiteY436" fmla="*/ 1177364 h 3116265"/>
                <a:gd name="connsiteX437" fmla="*/ 1604324 w 2591383"/>
                <a:gd name="connsiteY437" fmla="*/ 1139789 h 3116265"/>
                <a:gd name="connsiteX438" fmla="*/ 1901840 w 2591383"/>
                <a:gd name="connsiteY438" fmla="*/ 951910 h 3116265"/>
                <a:gd name="connsiteX439" fmla="*/ 2093907 w 2591383"/>
                <a:gd name="connsiteY439" fmla="*/ 290580 h 3116265"/>
                <a:gd name="connsiteX440" fmla="*/ 2357528 w 2591383"/>
                <a:gd name="connsiteY440" fmla="*/ 5005 h 3116265"/>
                <a:gd name="connsiteX441" fmla="*/ 2357528 w 2591383"/>
                <a:gd name="connsiteY441" fmla="*/ 3596 h 3116265"/>
                <a:gd name="connsiteX442" fmla="*/ 2357528 w 2591383"/>
                <a:gd name="connsiteY442" fmla="*/ 0 h 3116265"/>
                <a:gd name="connsiteX443" fmla="*/ 2561429 w 2591383"/>
                <a:gd name="connsiteY443" fmla="*/ 0 h 3116265"/>
                <a:gd name="connsiteX444" fmla="*/ 2549595 w 2591383"/>
                <a:gd name="connsiteY444" fmla="*/ 27551 h 3116265"/>
                <a:gd name="connsiteX445" fmla="*/ 2591021 w 2591383"/>
                <a:gd name="connsiteY445" fmla="*/ 35066 h 3116265"/>
                <a:gd name="connsiteX446" fmla="*/ 2591021 w 2591383"/>
                <a:gd name="connsiteY446" fmla="*/ 42581 h 3116265"/>
                <a:gd name="connsiteX447" fmla="*/ 2248313 w 2591383"/>
                <a:gd name="connsiteY447" fmla="*/ 335670 h 3116265"/>
                <a:gd name="connsiteX448" fmla="*/ 2090141 w 2591383"/>
                <a:gd name="connsiteY448" fmla="*/ 906820 h 3116265"/>
                <a:gd name="connsiteX449" fmla="*/ 1807689 w 2591383"/>
                <a:gd name="connsiteY449" fmla="*/ 1248758 h 3116265"/>
                <a:gd name="connsiteX450" fmla="*/ 1581728 w 2591383"/>
                <a:gd name="connsiteY450" fmla="*/ 1342697 h 3116265"/>
                <a:gd name="connsiteX451" fmla="*/ 1562898 w 2591383"/>
                <a:gd name="connsiteY451" fmla="*/ 1489242 h 3116265"/>
                <a:gd name="connsiteX452" fmla="*/ 1254084 w 2591383"/>
                <a:gd name="connsiteY452" fmla="*/ 1985240 h 3116265"/>
                <a:gd name="connsiteX453" fmla="*/ 862418 w 2591383"/>
                <a:gd name="connsiteY453" fmla="*/ 2143057 h 3116265"/>
                <a:gd name="connsiteX454" fmla="*/ 802162 w 2591383"/>
                <a:gd name="connsiteY454" fmla="*/ 2379783 h 3116265"/>
                <a:gd name="connsiteX455" fmla="*/ 301282 w 2591383"/>
                <a:gd name="connsiteY455" fmla="*/ 3011054 h 3116265"/>
                <a:gd name="connsiteX456" fmla="*/ 0 w 2591383"/>
                <a:gd name="connsiteY456" fmla="*/ 3116265 h 3116265"/>
                <a:gd name="connsiteX457" fmla="*/ 0 w 2591383"/>
                <a:gd name="connsiteY457" fmla="*/ 3086205 h 3116265"/>
                <a:gd name="connsiteX458" fmla="*/ 338942 w 2591383"/>
                <a:gd name="connsiteY458" fmla="*/ 2958448 h 3116265"/>
                <a:gd name="connsiteX459" fmla="*/ 734374 w 2591383"/>
                <a:gd name="connsiteY459" fmla="*/ 2522571 h 3116265"/>
                <a:gd name="connsiteX460" fmla="*/ 805928 w 2591383"/>
                <a:gd name="connsiteY460" fmla="*/ 2252026 h 3116265"/>
                <a:gd name="connsiteX461" fmla="*/ 839822 w 2591383"/>
                <a:gd name="connsiteY461" fmla="*/ 2124269 h 3116265"/>
                <a:gd name="connsiteX462" fmla="*/ 1084614 w 2591383"/>
                <a:gd name="connsiteY462" fmla="*/ 2060391 h 3116265"/>
                <a:gd name="connsiteX463" fmla="*/ 1540302 w 2591383"/>
                <a:gd name="connsiteY463" fmla="*/ 1459181 h 3116265"/>
                <a:gd name="connsiteX464" fmla="*/ 1559132 w 2591383"/>
                <a:gd name="connsiteY464" fmla="*/ 1320151 h 3116265"/>
                <a:gd name="connsiteX465" fmla="*/ 2048714 w 2591383"/>
                <a:gd name="connsiteY465" fmla="*/ 944395 h 3116265"/>
                <a:gd name="connsiteX466" fmla="*/ 2180525 w 2591383"/>
                <a:gd name="connsiteY466" fmla="*/ 433367 h 3116265"/>
                <a:gd name="connsiteX467" fmla="*/ 2530765 w 2591383"/>
                <a:gd name="connsiteY467" fmla="*/ 35066 h 3116265"/>
                <a:gd name="connsiteX468" fmla="*/ 2523233 w 2591383"/>
                <a:gd name="connsiteY468" fmla="*/ 35066 h 3116265"/>
                <a:gd name="connsiteX469" fmla="*/ 2161695 w 2591383"/>
                <a:gd name="connsiteY469" fmla="*/ 392034 h 3116265"/>
                <a:gd name="connsiteX470" fmla="*/ 2029884 w 2591383"/>
                <a:gd name="connsiteY470" fmla="*/ 899305 h 3116265"/>
                <a:gd name="connsiteX471" fmla="*/ 1600558 w 2591383"/>
                <a:gd name="connsiteY471" fmla="*/ 1278818 h 3116265"/>
                <a:gd name="connsiteX472" fmla="*/ 1510174 w 2591383"/>
                <a:gd name="connsiteY472" fmla="*/ 1312636 h 3116265"/>
                <a:gd name="connsiteX473" fmla="*/ 1374597 w 2591383"/>
                <a:gd name="connsiteY473" fmla="*/ 1782331 h 3116265"/>
                <a:gd name="connsiteX474" fmla="*/ 805928 w 2591383"/>
                <a:gd name="connsiteY474" fmla="*/ 2116754 h 3116265"/>
                <a:gd name="connsiteX475" fmla="*/ 749438 w 2591383"/>
                <a:gd name="connsiteY475" fmla="*/ 2267057 h 3116265"/>
                <a:gd name="connsiteX476" fmla="*/ 576201 w 2591383"/>
                <a:gd name="connsiteY476" fmla="*/ 2684146 h 3116265"/>
                <a:gd name="connsiteX477" fmla="*/ 154407 w 2591383"/>
                <a:gd name="connsiteY477" fmla="*/ 3007296 h 3116265"/>
                <a:gd name="connsiteX478" fmla="*/ 0 w 2591383"/>
                <a:gd name="connsiteY478" fmla="*/ 3048629 h 3116265"/>
                <a:gd name="connsiteX479" fmla="*/ 0 w 2591383"/>
                <a:gd name="connsiteY479" fmla="*/ 2920872 h 3116265"/>
                <a:gd name="connsiteX480" fmla="*/ 37660 w 2591383"/>
                <a:gd name="connsiteY480" fmla="*/ 2913357 h 3116265"/>
                <a:gd name="connsiteX481" fmla="*/ 335176 w 2591383"/>
                <a:gd name="connsiteY481" fmla="*/ 2721721 h 3116265"/>
                <a:gd name="connsiteX482" fmla="*/ 316346 w 2591383"/>
                <a:gd name="connsiteY482" fmla="*/ 2721721 h 3116265"/>
                <a:gd name="connsiteX483" fmla="*/ 0 w 2591383"/>
                <a:gd name="connsiteY483" fmla="*/ 2883297 h 3116265"/>
                <a:gd name="connsiteX484" fmla="*/ 0 w 2591383"/>
                <a:gd name="connsiteY484" fmla="*/ 2849478 h 3116265"/>
                <a:gd name="connsiteX485" fmla="*/ 33894 w 2591383"/>
                <a:gd name="connsiteY485" fmla="*/ 2845721 h 3116265"/>
                <a:gd name="connsiteX486" fmla="*/ 45192 w 2591383"/>
                <a:gd name="connsiteY486" fmla="*/ 2834448 h 3116265"/>
                <a:gd name="connsiteX487" fmla="*/ 7532 w 2591383"/>
                <a:gd name="connsiteY487" fmla="*/ 2639055 h 3116265"/>
                <a:gd name="connsiteX488" fmla="*/ 105449 w 2591383"/>
                <a:gd name="connsiteY488" fmla="*/ 2518813 h 3116265"/>
                <a:gd name="connsiteX489" fmla="*/ 37660 w 2591383"/>
                <a:gd name="connsiteY489" fmla="*/ 2458692 h 3116265"/>
                <a:gd name="connsiteX490" fmla="*/ 0 w 2591383"/>
                <a:gd name="connsiteY490" fmla="*/ 2503783 h 3116265"/>
                <a:gd name="connsiteX491" fmla="*/ 0 w 2591383"/>
                <a:gd name="connsiteY491" fmla="*/ 2462450 h 3116265"/>
                <a:gd name="connsiteX492" fmla="*/ 26362 w 2591383"/>
                <a:gd name="connsiteY492" fmla="*/ 2421117 h 3116265"/>
                <a:gd name="connsiteX493" fmla="*/ 0 w 2591383"/>
                <a:gd name="connsiteY493" fmla="*/ 2248269 h 3116265"/>
                <a:gd name="connsiteX494" fmla="*/ 0 w 2591383"/>
                <a:gd name="connsiteY494" fmla="*/ 2203178 h 3116265"/>
                <a:gd name="connsiteX495" fmla="*/ 30128 w 2591383"/>
                <a:gd name="connsiteY495" fmla="*/ 2169360 h 3116265"/>
                <a:gd name="connsiteX496" fmla="*/ 33894 w 2591383"/>
                <a:gd name="connsiteY496" fmla="*/ 2124269 h 3116265"/>
                <a:gd name="connsiteX497" fmla="*/ 0 w 2591383"/>
                <a:gd name="connsiteY497" fmla="*/ 2161845 h 3116265"/>
                <a:gd name="connsiteX498" fmla="*/ 0 w 2591383"/>
                <a:gd name="connsiteY498" fmla="*/ 2109239 h 3116265"/>
                <a:gd name="connsiteX499" fmla="*/ 0 w 2591383"/>
                <a:gd name="connsiteY499" fmla="*/ 2079179 h 3116265"/>
                <a:gd name="connsiteX500" fmla="*/ 0 w 2591383"/>
                <a:gd name="connsiteY500" fmla="*/ 2026573 h 3116265"/>
                <a:gd name="connsiteX501" fmla="*/ 33894 w 2591383"/>
                <a:gd name="connsiteY501" fmla="*/ 2067906 h 3116265"/>
                <a:gd name="connsiteX502" fmla="*/ 0 w 2591383"/>
                <a:gd name="connsiteY502" fmla="*/ 1996512 h 3116265"/>
                <a:gd name="connsiteX503" fmla="*/ 0 w 2591383"/>
                <a:gd name="connsiteY503" fmla="*/ 1958937 h 3116265"/>
                <a:gd name="connsiteX504" fmla="*/ 37660 w 2591383"/>
                <a:gd name="connsiteY504" fmla="*/ 1977724 h 3116265"/>
                <a:gd name="connsiteX505" fmla="*/ 158173 w 2591383"/>
                <a:gd name="connsiteY505" fmla="*/ 1834937 h 3116265"/>
                <a:gd name="connsiteX506" fmla="*/ 131811 w 2591383"/>
                <a:gd name="connsiteY506" fmla="*/ 1707180 h 3116265"/>
                <a:gd name="connsiteX507" fmla="*/ 0 w 2591383"/>
                <a:gd name="connsiteY507" fmla="*/ 1853725 h 3116265"/>
                <a:gd name="connsiteX508" fmla="*/ 0 w 2591383"/>
                <a:gd name="connsiteY508" fmla="*/ 1793604 h 3116265"/>
                <a:gd name="connsiteX509" fmla="*/ 79087 w 2591383"/>
                <a:gd name="connsiteY509" fmla="*/ 1707180 h 3116265"/>
                <a:gd name="connsiteX510" fmla="*/ 86619 w 2591383"/>
                <a:gd name="connsiteY510" fmla="*/ 1688392 h 3116265"/>
                <a:gd name="connsiteX511" fmla="*/ 37660 w 2591383"/>
                <a:gd name="connsiteY511" fmla="*/ 1692150 h 3116265"/>
                <a:gd name="connsiteX512" fmla="*/ 0 w 2591383"/>
                <a:gd name="connsiteY512" fmla="*/ 1710938 h 3116265"/>
                <a:gd name="connsiteX513" fmla="*/ 0 w 2591383"/>
                <a:gd name="connsiteY513" fmla="*/ 1677120 h 3116265"/>
                <a:gd name="connsiteX514" fmla="*/ 139343 w 2591383"/>
                <a:gd name="connsiteY514" fmla="*/ 1635786 h 3116265"/>
                <a:gd name="connsiteX515" fmla="*/ 180769 w 2591383"/>
                <a:gd name="connsiteY515" fmla="*/ 1714695 h 3116265"/>
                <a:gd name="connsiteX516" fmla="*/ 112981 w 2591383"/>
                <a:gd name="connsiteY516" fmla="*/ 1973967 h 3116265"/>
                <a:gd name="connsiteX517" fmla="*/ 256089 w 2591383"/>
                <a:gd name="connsiteY517" fmla="*/ 2019058 h 3116265"/>
                <a:gd name="connsiteX518" fmla="*/ 497115 w 2591383"/>
                <a:gd name="connsiteY518" fmla="*/ 1853725 h 3116265"/>
                <a:gd name="connsiteX519" fmla="*/ 451922 w 2591383"/>
                <a:gd name="connsiteY519" fmla="*/ 1801119 h 3116265"/>
                <a:gd name="connsiteX520" fmla="*/ 384134 w 2591383"/>
                <a:gd name="connsiteY520" fmla="*/ 1714695 h 3116265"/>
                <a:gd name="connsiteX521" fmla="*/ 640223 w 2591383"/>
                <a:gd name="connsiteY521" fmla="*/ 1729725 h 3116265"/>
                <a:gd name="connsiteX522" fmla="*/ 719310 w 2591383"/>
                <a:gd name="connsiteY522" fmla="*/ 1786089 h 3116265"/>
                <a:gd name="connsiteX523" fmla="*/ 787098 w 2591383"/>
                <a:gd name="connsiteY523" fmla="*/ 1586938 h 3116265"/>
                <a:gd name="connsiteX524" fmla="*/ 768268 w 2591383"/>
                <a:gd name="connsiteY524" fmla="*/ 1586938 h 3116265"/>
                <a:gd name="connsiteX525" fmla="*/ 621393 w 2591383"/>
                <a:gd name="connsiteY525" fmla="*/ 1643302 h 3116265"/>
                <a:gd name="connsiteX526" fmla="*/ 436858 w 2591383"/>
                <a:gd name="connsiteY526" fmla="*/ 1492999 h 3116265"/>
                <a:gd name="connsiteX527" fmla="*/ 444390 w 2591383"/>
                <a:gd name="connsiteY527" fmla="*/ 1477969 h 3116265"/>
                <a:gd name="connsiteX528" fmla="*/ 662819 w 2591383"/>
                <a:gd name="connsiteY528" fmla="*/ 1455424 h 3116265"/>
                <a:gd name="connsiteX529" fmla="*/ 824758 w 2591383"/>
                <a:gd name="connsiteY529" fmla="*/ 1538090 h 3116265"/>
                <a:gd name="connsiteX530" fmla="*/ 854886 w 2591383"/>
                <a:gd name="connsiteY530" fmla="*/ 1489242 h 3116265"/>
                <a:gd name="connsiteX531" fmla="*/ 738140 w 2591383"/>
                <a:gd name="connsiteY531" fmla="*/ 1462939 h 3116265"/>
                <a:gd name="connsiteX532" fmla="*/ 625159 w 2591383"/>
                <a:gd name="connsiteY532" fmla="*/ 1425363 h 3116265"/>
                <a:gd name="connsiteX533" fmla="*/ 436858 w 2591383"/>
                <a:gd name="connsiteY533" fmla="*/ 1320151 h 3116265"/>
                <a:gd name="connsiteX534" fmla="*/ 357772 w 2591383"/>
                <a:gd name="connsiteY534" fmla="*/ 1331424 h 3116265"/>
                <a:gd name="connsiteX535" fmla="*/ 320112 w 2591383"/>
                <a:gd name="connsiteY535" fmla="*/ 1372757 h 3116265"/>
                <a:gd name="connsiteX536" fmla="*/ 342708 w 2591383"/>
                <a:gd name="connsiteY536" fmla="*/ 1665847 h 3116265"/>
                <a:gd name="connsiteX537" fmla="*/ 323878 w 2591383"/>
                <a:gd name="connsiteY537" fmla="*/ 1774816 h 3116265"/>
                <a:gd name="connsiteX538" fmla="*/ 316346 w 2591383"/>
                <a:gd name="connsiteY538" fmla="*/ 1771059 h 3116265"/>
                <a:gd name="connsiteX539" fmla="*/ 177003 w 2591383"/>
                <a:gd name="connsiteY539" fmla="*/ 1609484 h 3116265"/>
                <a:gd name="connsiteX540" fmla="*/ 169471 w 2591383"/>
                <a:gd name="connsiteY540" fmla="*/ 1421606 h 3116265"/>
                <a:gd name="connsiteX541" fmla="*/ 372836 w 2591383"/>
                <a:gd name="connsiteY541" fmla="*/ 1275061 h 3116265"/>
                <a:gd name="connsiteX542" fmla="*/ 237259 w 2591383"/>
                <a:gd name="connsiteY542" fmla="*/ 1226212 h 3116265"/>
                <a:gd name="connsiteX543" fmla="*/ 112981 w 2591383"/>
                <a:gd name="connsiteY543" fmla="*/ 1211182 h 3116265"/>
                <a:gd name="connsiteX544" fmla="*/ 0 w 2591383"/>
                <a:gd name="connsiteY544" fmla="*/ 1432878 h 3116265"/>
                <a:gd name="connsiteX545" fmla="*/ 0 w 2591383"/>
                <a:gd name="connsiteY545" fmla="*/ 1387787 h 3116265"/>
                <a:gd name="connsiteX546" fmla="*/ 82853 w 2591383"/>
                <a:gd name="connsiteY546" fmla="*/ 1256273 h 3116265"/>
                <a:gd name="connsiteX547" fmla="*/ 41426 w 2591383"/>
                <a:gd name="connsiteY547" fmla="*/ 1241243 h 3116265"/>
                <a:gd name="connsiteX548" fmla="*/ 0 w 2591383"/>
                <a:gd name="connsiteY548" fmla="*/ 1301364 h 3116265"/>
                <a:gd name="connsiteX549" fmla="*/ 0 w 2591383"/>
                <a:gd name="connsiteY549" fmla="*/ 1237485 h 3116265"/>
                <a:gd name="connsiteX550" fmla="*/ 3766 w 2591383"/>
                <a:gd name="connsiteY550" fmla="*/ 1233728 h 3116265"/>
                <a:gd name="connsiteX551" fmla="*/ 0 w 2591383"/>
                <a:gd name="connsiteY551" fmla="*/ 1233728 h 3116265"/>
                <a:gd name="connsiteX552" fmla="*/ 0 w 2591383"/>
                <a:gd name="connsiteY552" fmla="*/ 1196152 h 3116265"/>
                <a:gd name="connsiteX553" fmla="*/ 101683 w 2591383"/>
                <a:gd name="connsiteY553" fmla="*/ 1169849 h 3116265"/>
                <a:gd name="connsiteX554" fmla="*/ 0 w 2591383"/>
                <a:gd name="connsiteY554" fmla="*/ 1072152 h 3116265"/>
                <a:gd name="connsiteX555" fmla="*/ 0 w 2591383"/>
                <a:gd name="connsiteY555" fmla="*/ 1012031 h 3116265"/>
                <a:gd name="connsiteX556" fmla="*/ 3766 w 2591383"/>
                <a:gd name="connsiteY556" fmla="*/ 1019546 h 3116265"/>
                <a:gd name="connsiteX557" fmla="*/ 37660 w 2591383"/>
                <a:gd name="connsiteY557" fmla="*/ 797850 h 3116265"/>
                <a:gd name="connsiteX558" fmla="*/ 3766 w 2591383"/>
                <a:gd name="connsiteY558" fmla="*/ 764032 h 3116265"/>
                <a:gd name="connsiteX559" fmla="*/ 0 w 2591383"/>
                <a:gd name="connsiteY559" fmla="*/ 775305 h 3116265"/>
                <a:gd name="connsiteX560" fmla="*/ 0 w 2591383"/>
                <a:gd name="connsiteY560" fmla="*/ 707669 h 3116265"/>
                <a:gd name="connsiteX561" fmla="*/ 3766 w 2591383"/>
                <a:gd name="connsiteY561" fmla="*/ 703911 h 3116265"/>
                <a:gd name="connsiteX562" fmla="*/ 67789 w 2591383"/>
                <a:gd name="connsiteY562" fmla="*/ 933123 h 3116265"/>
                <a:gd name="connsiteX563" fmla="*/ 41426 w 2591383"/>
                <a:gd name="connsiteY563" fmla="*/ 1079668 h 3116265"/>
                <a:gd name="connsiteX564" fmla="*/ 274920 w 2591383"/>
                <a:gd name="connsiteY564" fmla="*/ 1196152 h 3116265"/>
                <a:gd name="connsiteX565" fmla="*/ 120513 w 2591383"/>
                <a:gd name="connsiteY565" fmla="*/ 1030819 h 3116265"/>
                <a:gd name="connsiteX566" fmla="*/ 79087 w 2591383"/>
                <a:gd name="connsiteY566" fmla="*/ 963183 h 3116265"/>
                <a:gd name="connsiteX567" fmla="*/ 90385 w 2591383"/>
                <a:gd name="connsiteY567" fmla="*/ 959425 h 3116265"/>
                <a:gd name="connsiteX568" fmla="*/ 361538 w 2591383"/>
                <a:gd name="connsiteY568" fmla="*/ 1229970 h 3116265"/>
                <a:gd name="connsiteX569" fmla="*/ 466987 w 2591383"/>
                <a:gd name="connsiteY569" fmla="*/ 1293848 h 3116265"/>
                <a:gd name="connsiteX570" fmla="*/ 489583 w 2591383"/>
                <a:gd name="connsiteY570" fmla="*/ 1124758 h 3116265"/>
                <a:gd name="connsiteX571" fmla="*/ 508413 w 2591383"/>
                <a:gd name="connsiteY571" fmla="*/ 1139789 h 3116265"/>
                <a:gd name="connsiteX572" fmla="*/ 719310 w 2591383"/>
                <a:gd name="connsiteY572" fmla="*/ 1357727 h 3116265"/>
                <a:gd name="connsiteX573" fmla="*/ 911377 w 2591383"/>
                <a:gd name="connsiteY573" fmla="*/ 1353969 h 3116265"/>
                <a:gd name="connsiteX574" fmla="*/ 1190062 w 2591383"/>
                <a:gd name="connsiteY574" fmla="*/ 1282576 h 3116265"/>
                <a:gd name="connsiteX575" fmla="*/ 1024357 w 2591383"/>
                <a:gd name="connsiteY575" fmla="*/ 1173607 h 3116265"/>
                <a:gd name="connsiteX576" fmla="*/ 930207 w 2591383"/>
                <a:gd name="connsiteY576" fmla="*/ 1282576 h 3116265"/>
                <a:gd name="connsiteX577" fmla="*/ 787098 w 2591383"/>
                <a:gd name="connsiteY577" fmla="*/ 1331424 h 3116265"/>
                <a:gd name="connsiteX578" fmla="*/ 723076 w 2591383"/>
                <a:gd name="connsiteY578" fmla="*/ 1278818 h 3116265"/>
                <a:gd name="connsiteX579" fmla="*/ 798396 w 2591383"/>
                <a:gd name="connsiteY579" fmla="*/ 1173607 h 3116265"/>
                <a:gd name="connsiteX580" fmla="*/ 941505 w 2591383"/>
                <a:gd name="connsiteY580" fmla="*/ 1102213 h 3116265"/>
                <a:gd name="connsiteX581" fmla="*/ 1035655 w 2591383"/>
                <a:gd name="connsiteY581" fmla="*/ 1136031 h 3116265"/>
                <a:gd name="connsiteX582" fmla="*/ 997995 w 2591383"/>
                <a:gd name="connsiteY582" fmla="*/ 869244 h 3116265"/>
                <a:gd name="connsiteX583" fmla="*/ 1122274 w 2591383"/>
                <a:gd name="connsiteY583" fmla="*/ 782820 h 3116265"/>
                <a:gd name="connsiteX584" fmla="*/ 1080848 w 2591383"/>
                <a:gd name="connsiteY584" fmla="*/ 1105970 h 3116265"/>
                <a:gd name="connsiteX585" fmla="*/ 1118508 w 2591383"/>
                <a:gd name="connsiteY585" fmla="*/ 1192394 h 3116265"/>
                <a:gd name="connsiteX586" fmla="*/ 1295511 w 2591383"/>
                <a:gd name="connsiteY586" fmla="*/ 1256273 h 3116265"/>
                <a:gd name="connsiteX587" fmla="*/ 1344469 w 2591383"/>
                <a:gd name="connsiteY587" fmla="*/ 1113486 h 3116265"/>
                <a:gd name="connsiteX588" fmla="*/ 1690943 w 2591383"/>
                <a:gd name="connsiteY588" fmla="*/ 1053364 h 3116265"/>
                <a:gd name="connsiteX589" fmla="*/ 1766263 w 2591383"/>
                <a:gd name="connsiteY589" fmla="*/ 985728 h 3116265"/>
                <a:gd name="connsiteX590" fmla="*/ 1664580 w 2591383"/>
                <a:gd name="connsiteY590" fmla="*/ 981971 h 3116265"/>
                <a:gd name="connsiteX591" fmla="*/ 1498876 w 2591383"/>
                <a:gd name="connsiteY591" fmla="*/ 786578 h 3116265"/>
                <a:gd name="connsiteX592" fmla="*/ 1480046 w 2591383"/>
                <a:gd name="connsiteY592" fmla="*/ 786578 h 3116265"/>
                <a:gd name="connsiteX593" fmla="*/ 1472513 w 2591383"/>
                <a:gd name="connsiteY593" fmla="*/ 1004516 h 3116265"/>
                <a:gd name="connsiteX594" fmla="*/ 1329405 w 2591383"/>
                <a:gd name="connsiteY594" fmla="*/ 1094698 h 3116265"/>
                <a:gd name="connsiteX595" fmla="*/ 1205126 w 2591383"/>
                <a:gd name="connsiteY595" fmla="*/ 1038334 h 3116265"/>
                <a:gd name="connsiteX596" fmla="*/ 1333171 w 2591383"/>
                <a:gd name="connsiteY596" fmla="*/ 873002 h 3116265"/>
                <a:gd name="connsiteX597" fmla="*/ 1442385 w 2591383"/>
                <a:gd name="connsiteY597" fmla="*/ 816638 h 3116265"/>
                <a:gd name="connsiteX598" fmla="*/ 1446151 w 2591383"/>
                <a:gd name="connsiteY598" fmla="*/ 741487 h 3116265"/>
                <a:gd name="connsiteX599" fmla="*/ 1321873 w 2591383"/>
                <a:gd name="connsiteY599" fmla="*/ 831668 h 3116265"/>
                <a:gd name="connsiteX600" fmla="*/ 1133572 w 2591383"/>
                <a:gd name="connsiteY600" fmla="*/ 722699 h 3116265"/>
                <a:gd name="connsiteX601" fmla="*/ 1141104 w 2591383"/>
                <a:gd name="connsiteY601" fmla="*/ 681366 h 3116265"/>
                <a:gd name="connsiteX602" fmla="*/ 1321873 w 2591383"/>
                <a:gd name="connsiteY602" fmla="*/ 677608 h 3116265"/>
                <a:gd name="connsiteX603" fmla="*/ 1423555 w 2591383"/>
                <a:gd name="connsiteY603" fmla="*/ 670093 h 3116265"/>
                <a:gd name="connsiteX604" fmla="*/ 1412257 w 2591383"/>
                <a:gd name="connsiteY604" fmla="*/ 598700 h 3116265"/>
                <a:gd name="connsiteX605" fmla="*/ 1174998 w 2591383"/>
                <a:gd name="connsiteY605" fmla="*/ 625003 h 3116265"/>
                <a:gd name="connsiteX606" fmla="*/ 1058251 w 2591383"/>
                <a:gd name="connsiteY606" fmla="*/ 591185 h 3116265"/>
                <a:gd name="connsiteX607" fmla="*/ 1046953 w 2591383"/>
                <a:gd name="connsiteY607" fmla="*/ 722699 h 3116265"/>
                <a:gd name="connsiteX608" fmla="*/ 888781 w 2591383"/>
                <a:gd name="connsiteY608" fmla="*/ 925607 h 3116265"/>
                <a:gd name="connsiteX609" fmla="*/ 862418 w 2591383"/>
                <a:gd name="connsiteY609" fmla="*/ 1012031 h 3116265"/>
                <a:gd name="connsiteX610" fmla="*/ 828524 w 2591383"/>
                <a:gd name="connsiteY610" fmla="*/ 936880 h 3116265"/>
                <a:gd name="connsiteX611" fmla="*/ 689182 w 2591383"/>
                <a:gd name="connsiteY611" fmla="*/ 662578 h 3116265"/>
                <a:gd name="connsiteX612" fmla="*/ 564903 w 2591383"/>
                <a:gd name="connsiteY612" fmla="*/ 677608 h 3116265"/>
                <a:gd name="connsiteX613" fmla="*/ 519711 w 2591383"/>
                <a:gd name="connsiteY613" fmla="*/ 805366 h 3116265"/>
                <a:gd name="connsiteX614" fmla="*/ 741906 w 2591383"/>
                <a:gd name="connsiteY614" fmla="*/ 981971 h 3116265"/>
                <a:gd name="connsiteX615" fmla="*/ 809694 w 2591383"/>
                <a:gd name="connsiteY615" fmla="*/ 1068395 h 3116265"/>
                <a:gd name="connsiteX616" fmla="*/ 779566 w 2591383"/>
                <a:gd name="connsiteY616" fmla="*/ 1060880 h 3116265"/>
                <a:gd name="connsiteX617" fmla="*/ 512179 w 2591383"/>
                <a:gd name="connsiteY617" fmla="*/ 985728 h 3116265"/>
                <a:gd name="connsiteX618" fmla="*/ 482051 w 2591383"/>
                <a:gd name="connsiteY618" fmla="*/ 745245 h 3116265"/>
                <a:gd name="connsiteX619" fmla="*/ 410496 w 2591383"/>
                <a:gd name="connsiteY619" fmla="*/ 801608 h 3116265"/>
                <a:gd name="connsiteX620" fmla="*/ 459455 w 2591383"/>
                <a:gd name="connsiteY620" fmla="*/ 1075910 h 3116265"/>
                <a:gd name="connsiteX621" fmla="*/ 429326 w 2591383"/>
                <a:gd name="connsiteY621" fmla="*/ 1211182 h 3116265"/>
                <a:gd name="connsiteX622" fmla="*/ 414262 w 2591383"/>
                <a:gd name="connsiteY622" fmla="*/ 1199909 h 3116265"/>
                <a:gd name="connsiteX623" fmla="*/ 323878 w 2591383"/>
                <a:gd name="connsiteY623" fmla="*/ 1105970 h 3116265"/>
                <a:gd name="connsiteX624" fmla="*/ 316346 w 2591383"/>
                <a:gd name="connsiteY624" fmla="*/ 865486 h 3116265"/>
                <a:gd name="connsiteX625" fmla="*/ 225961 w 2591383"/>
                <a:gd name="connsiteY625" fmla="*/ 869244 h 3116265"/>
                <a:gd name="connsiteX626" fmla="*/ 79087 w 2591383"/>
                <a:gd name="connsiteY626" fmla="*/ 752760 h 3116265"/>
                <a:gd name="connsiteX627" fmla="*/ 52724 w 2591383"/>
                <a:gd name="connsiteY627" fmla="*/ 662578 h 3116265"/>
                <a:gd name="connsiteX628" fmla="*/ 263622 w 2591383"/>
                <a:gd name="connsiteY628" fmla="*/ 767790 h 3116265"/>
                <a:gd name="connsiteX629" fmla="*/ 289984 w 2591383"/>
                <a:gd name="connsiteY629" fmla="*/ 827911 h 3116265"/>
                <a:gd name="connsiteX630" fmla="*/ 425560 w 2591383"/>
                <a:gd name="connsiteY630" fmla="*/ 745245 h 3116265"/>
                <a:gd name="connsiteX631" fmla="*/ 395432 w 2591383"/>
                <a:gd name="connsiteY631" fmla="*/ 722699 h 3116265"/>
                <a:gd name="connsiteX632" fmla="*/ 214663 w 2591383"/>
                <a:gd name="connsiteY632" fmla="*/ 685124 h 3116265"/>
                <a:gd name="connsiteX633" fmla="*/ 101683 w 2591383"/>
                <a:gd name="connsiteY633" fmla="*/ 508518 h 3116265"/>
                <a:gd name="connsiteX634" fmla="*/ 139343 w 2591383"/>
                <a:gd name="connsiteY634" fmla="*/ 433367 h 3116265"/>
                <a:gd name="connsiteX635" fmla="*/ 357772 w 2591383"/>
                <a:gd name="connsiteY635" fmla="*/ 677608 h 3116265"/>
                <a:gd name="connsiteX636" fmla="*/ 470753 w 2591383"/>
                <a:gd name="connsiteY636" fmla="*/ 700154 h 3116265"/>
                <a:gd name="connsiteX637" fmla="*/ 689182 w 2591383"/>
                <a:gd name="connsiteY637" fmla="*/ 606215 h 3116265"/>
                <a:gd name="connsiteX638" fmla="*/ 692948 w 2591383"/>
                <a:gd name="connsiteY638" fmla="*/ 546094 h 3116265"/>
                <a:gd name="connsiteX639" fmla="*/ 380368 w 2591383"/>
                <a:gd name="connsiteY639" fmla="*/ 467185 h 3116265"/>
                <a:gd name="connsiteX640" fmla="*/ 305048 w 2591383"/>
                <a:gd name="connsiteY640" fmla="*/ 463428 h 3116265"/>
                <a:gd name="connsiteX641" fmla="*/ 512179 w 2591383"/>
                <a:gd name="connsiteY641" fmla="*/ 211671 h 3116265"/>
                <a:gd name="connsiteX642" fmla="*/ 610095 w 2591383"/>
                <a:gd name="connsiteY642" fmla="*/ 170338 h 3116265"/>
                <a:gd name="connsiteX643" fmla="*/ 519711 w 2591383"/>
                <a:gd name="connsiteY643" fmla="*/ 76399 h 3116265"/>
                <a:gd name="connsiteX644" fmla="*/ 447215 w 2591383"/>
                <a:gd name="connsiteY644" fmla="*/ 33657 h 3116265"/>
                <a:gd name="connsiteX645" fmla="*/ 6644 w 2591383"/>
                <a:gd name="connsiteY645" fmla="*/ 0 h 3116265"/>
                <a:gd name="connsiteX646" fmla="*/ 75888 w 2591383"/>
                <a:gd name="connsiteY646" fmla="*/ 0 h 3116265"/>
                <a:gd name="connsiteX647" fmla="*/ 34284 w 2591383"/>
                <a:gd name="connsiteY647" fmla="*/ 26865 h 3116265"/>
                <a:gd name="connsiteX648" fmla="*/ 38033 w 2591383"/>
                <a:gd name="connsiteY648" fmla="*/ 49212 h 3116265"/>
                <a:gd name="connsiteX649" fmla="*/ 167732 w 2591383"/>
                <a:gd name="connsiteY649" fmla="*/ 9930 h 3116265"/>
                <a:gd name="connsiteX650" fmla="*/ 176621 w 2591383"/>
                <a:gd name="connsiteY650" fmla="*/ 0 h 3116265"/>
                <a:gd name="connsiteX651" fmla="*/ 228418 w 2591383"/>
                <a:gd name="connsiteY651" fmla="*/ 0 h 3116265"/>
                <a:gd name="connsiteX652" fmla="*/ 219547 w 2591383"/>
                <a:gd name="connsiteY652" fmla="*/ 8763 h 3116265"/>
                <a:gd name="connsiteX653" fmla="*/ 188301 w 2591383"/>
                <a:gd name="connsiteY653" fmla="*/ 35066 h 3116265"/>
                <a:gd name="connsiteX654" fmla="*/ 0 w 2591383"/>
                <a:gd name="connsiteY654" fmla="*/ 95187 h 3116265"/>
                <a:gd name="connsiteX655" fmla="*/ 0 w 2591383"/>
                <a:gd name="connsiteY655" fmla="*/ 20035 h 31162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</a:cxnLst>
              <a:rect l="l" t="t" r="r" b="b"/>
              <a:pathLst>
                <a:path w="2591383" h="3116265">
                  <a:moveTo>
                    <a:pt x="377049" y="2682874"/>
                  </a:moveTo>
                  <a:cubicBezTo>
                    <a:pt x="361968" y="2682874"/>
                    <a:pt x="350657" y="2697956"/>
                    <a:pt x="346886" y="2713037"/>
                  </a:cubicBezTo>
                  <a:cubicBezTo>
                    <a:pt x="354427" y="2713037"/>
                    <a:pt x="373279" y="2694185"/>
                    <a:pt x="377049" y="2682874"/>
                  </a:cubicBezTo>
                  <a:close/>
                  <a:moveTo>
                    <a:pt x="146931" y="2597149"/>
                  </a:moveTo>
                  <a:cubicBezTo>
                    <a:pt x="124154" y="2657186"/>
                    <a:pt x="101376" y="2709717"/>
                    <a:pt x="78599" y="2762249"/>
                  </a:cubicBezTo>
                  <a:cubicBezTo>
                    <a:pt x="116561" y="2758497"/>
                    <a:pt x="150727" y="2720974"/>
                    <a:pt x="158320" y="2683452"/>
                  </a:cubicBezTo>
                  <a:cubicBezTo>
                    <a:pt x="165912" y="2649681"/>
                    <a:pt x="162116" y="2615911"/>
                    <a:pt x="146931" y="2597149"/>
                  </a:cubicBezTo>
                  <a:close/>
                  <a:moveTo>
                    <a:pt x="100755" y="2589212"/>
                  </a:moveTo>
                  <a:cubicBezTo>
                    <a:pt x="100755" y="2589212"/>
                    <a:pt x="100755" y="2589212"/>
                    <a:pt x="63483" y="2611806"/>
                  </a:cubicBezTo>
                  <a:cubicBezTo>
                    <a:pt x="33665" y="2641932"/>
                    <a:pt x="26211" y="2690886"/>
                    <a:pt x="33665" y="2736074"/>
                  </a:cubicBezTo>
                  <a:cubicBezTo>
                    <a:pt x="52301" y="2751137"/>
                    <a:pt x="56029" y="2717246"/>
                    <a:pt x="70937" y="2709715"/>
                  </a:cubicBezTo>
                  <a:cubicBezTo>
                    <a:pt x="89573" y="2672058"/>
                    <a:pt x="111936" y="2626869"/>
                    <a:pt x="100755" y="2589212"/>
                  </a:cubicBezTo>
                  <a:close/>
                  <a:moveTo>
                    <a:pt x="583424" y="2363787"/>
                  </a:moveTo>
                  <a:cubicBezTo>
                    <a:pt x="511637" y="2461624"/>
                    <a:pt x="473855" y="2566987"/>
                    <a:pt x="394511" y="2661061"/>
                  </a:cubicBezTo>
                  <a:cubicBezTo>
                    <a:pt x="394511" y="2661061"/>
                    <a:pt x="394511" y="2661061"/>
                    <a:pt x="398289" y="2668587"/>
                  </a:cubicBezTo>
                  <a:cubicBezTo>
                    <a:pt x="432294" y="2646009"/>
                    <a:pt x="447407" y="2604617"/>
                    <a:pt x="473855" y="2582039"/>
                  </a:cubicBezTo>
                  <a:cubicBezTo>
                    <a:pt x="519194" y="2514306"/>
                    <a:pt x="572089" y="2435284"/>
                    <a:pt x="583424" y="2363787"/>
                  </a:cubicBezTo>
                  <a:close/>
                  <a:moveTo>
                    <a:pt x="448486" y="2322512"/>
                  </a:moveTo>
                  <a:cubicBezTo>
                    <a:pt x="437147" y="2322512"/>
                    <a:pt x="433367" y="2330062"/>
                    <a:pt x="425808" y="2330062"/>
                  </a:cubicBezTo>
                  <a:cubicBezTo>
                    <a:pt x="391790" y="2394232"/>
                    <a:pt x="338873" y="2447078"/>
                    <a:pt x="289736" y="2492375"/>
                  </a:cubicBezTo>
                  <a:cubicBezTo>
                    <a:pt x="289736" y="2492375"/>
                    <a:pt x="289736" y="2492375"/>
                    <a:pt x="338873" y="2488601"/>
                  </a:cubicBezTo>
                  <a:cubicBezTo>
                    <a:pt x="406909" y="2462177"/>
                    <a:pt x="444706" y="2390457"/>
                    <a:pt x="448486" y="2322512"/>
                  </a:cubicBezTo>
                  <a:close/>
                  <a:moveTo>
                    <a:pt x="598108" y="2303462"/>
                  </a:moveTo>
                  <a:cubicBezTo>
                    <a:pt x="583027" y="2318605"/>
                    <a:pt x="575486" y="2333747"/>
                    <a:pt x="583027" y="2352675"/>
                  </a:cubicBezTo>
                  <a:cubicBezTo>
                    <a:pt x="605649" y="2337533"/>
                    <a:pt x="594338" y="2311033"/>
                    <a:pt x="598108" y="2303462"/>
                  </a:cubicBezTo>
                  <a:close/>
                  <a:moveTo>
                    <a:pt x="381083" y="2293882"/>
                  </a:moveTo>
                  <a:cubicBezTo>
                    <a:pt x="372576" y="2294824"/>
                    <a:pt x="365013" y="2296707"/>
                    <a:pt x="357451" y="2296707"/>
                  </a:cubicBezTo>
                  <a:cubicBezTo>
                    <a:pt x="293172" y="2334371"/>
                    <a:pt x="202424" y="2390868"/>
                    <a:pt x="217549" y="2473729"/>
                  </a:cubicBezTo>
                  <a:cubicBezTo>
                    <a:pt x="251579" y="2481262"/>
                    <a:pt x="289390" y="2451131"/>
                    <a:pt x="312077" y="2420999"/>
                  </a:cubicBezTo>
                  <a:cubicBezTo>
                    <a:pt x="349889" y="2390868"/>
                    <a:pt x="395263" y="2345671"/>
                    <a:pt x="410387" y="2296707"/>
                  </a:cubicBezTo>
                  <a:cubicBezTo>
                    <a:pt x="399044" y="2292941"/>
                    <a:pt x="389591" y="2292941"/>
                    <a:pt x="381083" y="2293882"/>
                  </a:cubicBezTo>
                  <a:close/>
                  <a:moveTo>
                    <a:pt x="131322" y="2117923"/>
                  </a:moveTo>
                  <a:cubicBezTo>
                    <a:pt x="111337" y="2118159"/>
                    <a:pt x="91294" y="2122161"/>
                    <a:pt x="71486" y="2131577"/>
                  </a:cubicBezTo>
                  <a:cubicBezTo>
                    <a:pt x="75259" y="2173007"/>
                    <a:pt x="33757" y="2195606"/>
                    <a:pt x="26211" y="2233270"/>
                  </a:cubicBezTo>
                  <a:cubicBezTo>
                    <a:pt x="105442" y="2286000"/>
                    <a:pt x="203537" y="2248336"/>
                    <a:pt x="278995" y="2210672"/>
                  </a:cubicBezTo>
                  <a:cubicBezTo>
                    <a:pt x="294087" y="2203139"/>
                    <a:pt x="316724" y="2188073"/>
                    <a:pt x="301633" y="2173007"/>
                  </a:cubicBezTo>
                  <a:cubicBezTo>
                    <a:pt x="250698" y="2150409"/>
                    <a:pt x="191275" y="2117217"/>
                    <a:pt x="131322" y="2117923"/>
                  </a:cubicBezTo>
                  <a:close/>
                  <a:moveTo>
                    <a:pt x="94307" y="2003424"/>
                  </a:moveTo>
                  <a:cubicBezTo>
                    <a:pt x="34149" y="2003424"/>
                    <a:pt x="75508" y="2063835"/>
                    <a:pt x="75508" y="2094040"/>
                  </a:cubicBezTo>
                  <a:cubicBezTo>
                    <a:pt x="161985" y="2090265"/>
                    <a:pt x="244702" y="2128022"/>
                    <a:pt x="319899" y="2143124"/>
                  </a:cubicBezTo>
                  <a:cubicBezTo>
                    <a:pt x="319899" y="2143124"/>
                    <a:pt x="319899" y="2143124"/>
                    <a:pt x="319899" y="2135573"/>
                  </a:cubicBezTo>
                  <a:cubicBezTo>
                    <a:pt x="282300" y="2052508"/>
                    <a:pt x="184544" y="2003424"/>
                    <a:pt x="94307" y="2003424"/>
                  </a:cubicBezTo>
                  <a:close/>
                  <a:moveTo>
                    <a:pt x="538974" y="1958974"/>
                  </a:moveTo>
                  <a:cubicBezTo>
                    <a:pt x="504684" y="1985168"/>
                    <a:pt x="455154" y="2007620"/>
                    <a:pt x="424674" y="2048781"/>
                  </a:cubicBezTo>
                  <a:cubicBezTo>
                    <a:pt x="455154" y="2063749"/>
                    <a:pt x="485634" y="2041297"/>
                    <a:pt x="504684" y="2022588"/>
                  </a:cubicBezTo>
                  <a:cubicBezTo>
                    <a:pt x="523734" y="2007620"/>
                    <a:pt x="538974" y="1981426"/>
                    <a:pt x="538974" y="1958974"/>
                  </a:cubicBezTo>
                  <a:close/>
                  <a:moveTo>
                    <a:pt x="523099" y="1898763"/>
                  </a:moveTo>
                  <a:cubicBezTo>
                    <a:pt x="444178" y="1887537"/>
                    <a:pt x="387805" y="1962377"/>
                    <a:pt x="338949" y="2018506"/>
                  </a:cubicBezTo>
                  <a:cubicBezTo>
                    <a:pt x="414112" y="2044700"/>
                    <a:pt x="470485" y="1969861"/>
                    <a:pt x="523099" y="1924957"/>
                  </a:cubicBezTo>
                  <a:cubicBezTo>
                    <a:pt x="523099" y="1924957"/>
                    <a:pt x="523099" y="1924957"/>
                    <a:pt x="523099" y="1898763"/>
                  </a:cubicBezTo>
                  <a:close/>
                  <a:moveTo>
                    <a:pt x="835836" y="1852612"/>
                  </a:moveTo>
                  <a:cubicBezTo>
                    <a:pt x="839606" y="1864042"/>
                    <a:pt x="854688" y="1867852"/>
                    <a:pt x="865999" y="1871662"/>
                  </a:cubicBezTo>
                  <a:cubicBezTo>
                    <a:pt x="865999" y="1867852"/>
                    <a:pt x="865999" y="1867852"/>
                    <a:pt x="862229" y="1864042"/>
                  </a:cubicBezTo>
                  <a:cubicBezTo>
                    <a:pt x="862229" y="1856422"/>
                    <a:pt x="843377" y="1852612"/>
                    <a:pt x="835836" y="1852612"/>
                  </a:cubicBezTo>
                  <a:close/>
                  <a:moveTo>
                    <a:pt x="500874" y="1804987"/>
                  </a:moveTo>
                  <a:cubicBezTo>
                    <a:pt x="500874" y="1819955"/>
                    <a:pt x="519697" y="1823697"/>
                    <a:pt x="530991" y="1834923"/>
                  </a:cubicBezTo>
                  <a:cubicBezTo>
                    <a:pt x="564873" y="1849891"/>
                    <a:pt x="610049" y="1857375"/>
                    <a:pt x="632637" y="1831181"/>
                  </a:cubicBezTo>
                  <a:cubicBezTo>
                    <a:pt x="583697" y="1834923"/>
                    <a:pt x="538521" y="1812471"/>
                    <a:pt x="500874" y="1804987"/>
                  </a:cubicBezTo>
                  <a:close/>
                  <a:moveTo>
                    <a:pt x="843774" y="1803977"/>
                  </a:moveTo>
                  <a:cubicBezTo>
                    <a:pt x="847478" y="1830242"/>
                    <a:pt x="880816" y="1833995"/>
                    <a:pt x="899337" y="1841499"/>
                  </a:cubicBezTo>
                  <a:cubicBezTo>
                    <a:pt x="888224" y="1822738"/>
                    <a:pt x="873408" y="1800224"/>
                    <a:pt x="843774" y="1803977"/>
                  </a:cubicBezTo>
                  <a:close/>
                  <a:moveTo>
                    <a:pt x="772397" y="1785937"/>
                  </a:moveTo>
                  <a:cubicBezTo>
                    <a:pt x="719665" y="1800967"/>
                    <a:pt x="700832" y="1861087"/>
                    <a:pt x="640567" y="1864844"/>
                  </a:cubicBezTo>
                  <a:cubicBezTo>
                    <a:pt x="550169" y="1883631"/>
                    <a:pt x="602901" y="1988840"/>
                    <a:pt x="531336" y="2037687"/>
                  </a:cubicBezTo>
                  <a:cubicBezTo>
                    <a:pt x="471071" y="2109079"/>
                    <a:pt x="399507" y="2075262"/>
                    <a:pt x="320409" y="2067747"/>
                  </a:cubicBezTo>
                  <a:cubicBezTo>
                    <a:pt x="335475" y="2097807"/>
                    <a:pt x="354308" y="2127866"/>
                    <a:pt x="361841" y="2157926"/>
                  </a:cubicBezTo>
                  <a:cubicBezTo>
                    <a:pt x="373141" y="2180471"/>
                    <a:pt x="407040" y="2210531"/>
                    <a:pt x="376907" y="2236833"/>
                  </a:cubicBezTo>
                  <a:cubicBezTo>
                    <a:pt x="369374" y="2240590"/>
                    <a:pt x="354308" y="2236833"/>
                    <a:pt x="350541" y="2233075"/>
                  </a:cubicBezTo>
                  <a:cubicBezTo>
                    <a:pt x="256377" y="2221803"/>
                    <a:pt x="188579" y="2304467"/>
                    <a:pt x="83115" y="2289437"/>
                  </a:cubicBezTo>
                  <a:cubicBezTo>
                    <a:pt x="34149" y="2315740"/>
                    <a:pt x="75581" y="2383374"/>
                    <a:pt x="49215" y="2420949"/>
                  </a:cubicBezTo>
                  <a:cubicBezTo>
                    <a:pt x="71815" y="2469796"/>
                    <a:pt x="128313" y="2499855"/>
                    <a:pt x="177279" y="2496098"/>
                  </a:cubicBezTo>
                  <a:cubicBezTo>
                    <a:pt x="184812" y="2398404"/>
                    <a:pt x="245077" y="2319497"/>
                    <a:pt x="335475" y="2274408"/>
                  </a:cubicBezTo>
                  <a:cubicBezTo>
                    <a:pt x="384440" y="2263135"/>
                    <a:pt x="437172" y="2248105"/>
                    <a:pt x="493671" y="2251863"/>
                  </a:cubicBezTo>
                  <a:cubicBezTo>
                    <a:pt x="482371" y="2345799"/>
                    <a:pt x="456005" y="2469796"/>
                    <a:pt x="354308" y="2511128"/>
                  </a:cubicBezTo>
                  <a:cubicBezTo>
                    <a:pt x="294043" y="2548702"/>
                    <a:pt x="214945" y="2492340"/>
                    <a:pt x="150913" y="2533673"/>
                  </a:cubicBezTo>
                  <a:cubicBezTo>
                    <a:pt x="147146" y="2556217"/>
                    <a:pt x="177279" y="2563732"/>
                    <a:pt x="181045" y="2582520"/>
                  </a:cubicBezTo>
                  <a:cubicBezTo>
                    <a:pt x="192345" y="2635124"/>
                    <a:pt x="196112" y="2695244"/>
                    <a:pt x="162213" y="2740333"/>
                  </a:cubicBezTo>
                  <a:cubicBezTo>
                    <a:pt x="139613" y="2774150"/>
                    <a:pt x="90648" y="2792938"/>
                    <a:pt x="75581" y="2830512"/>
                  </a:cubicBezTo>
                  <a:cubicBezTo>
                    <a:pt x="207411" y="2792938"/>
                    <a:pt x="324175" y="2699001"/>
                    <a:pt x="414573" y="2590035"/>
                  </a:cubicBezTo>
                  <a:cubicBezTo>
                    <a:pt x="546403" y="2405919"/>
                    <a:pt x="614201" y="2199258"/>
                    <a:pt x="610434" y="1962538"/>
                  </a:cubicBezTo>
                  <a:cubicBezTo>
                    <a:pt x="610434" y="1962538"/>
                    <a:pt x="610434" y="1962538"/>
                    <a:pt x="617968" y="1936236"/>
                  </a:cubicBezTo>
                  <a:cubicBezTo>
                    <a:pt x="693299" y="1924963"/>
                    <a:pt x="761097" y="1943751"/>
                    <a:pt x="832662" y="1902419"/>
                  </a:cubicBezTo>
                  <a:cubicBezTo>
                    <a:pt x="806296" y="1868601"/>
                    <a:pt x="802530" y="1819754"/>
                    <a:pt x="772397" y="1785937"/>
                  </a:cubicBezTo>
                  <a:close/>
                  <a:moveTo>
                    <a:pt x="512321" y="1717967"/>
                  </a:moveTo>
                  <a:cubicBezTo>
                    <a:pt x="493120" y="1716726"/>
                    <a:pt x="473742" y="1717908"/>
                    <a:pt x="454836" y="1721690"/>
                  </a:cubicBezTo>
                  <a:cubicBezTo>
                    <a:pt x="458617" y="1736818"/>
                    <a:pt x="473742" y="1744382"/>
                    <a:pt x="485085" y="1755728"/>
                  </a:cubicBezTo>
                  <a:cubicBezTo>
                    <a:pt x="538021" y="1778420"/>
                    <a:pt x="606082" y="1835150"/>
                    <a:pt x="662799" y="1789766"/>
                  </a:cubicBezTo>
                  <a:cubicBezTo>
                    <a:pt x="625933" y="1747219"/>
                    <a:pt x="569925" y="1721690"/>
                    <a:pt x="512321" y="1717967"/>
                  </a:cubicBezTo>
                  <a:close/>
                  <a:moveTo>
                    <a:pt x="956486" y="1714499"/>
                  </a:moveTo>
                  <a:cubicBezTo>
                    <a:pt x="956486" y="1714499"/>
                    <a:pt x="956486" y="1714499"/>
                    <a:pt x="956486" y="1729104"/>
                  </a:cubicBezTo>
                  <a:cubicBezTo>
                    <a:pt x="971538" y="1743710"/>
                    <a:pt x="997879" y="1751012"/>
                    <a:pt x="1024219" y="1747361"/>
                  </a:cubicBezTo>
                  <a:cubicBezTo>
                    <a:pt x="1035508" y="1747361"/>
                    <a:pt x="1058086" y="1740058"/>
                    <a:pt x="1054323" y="1729104"/>
                  </a:cubicBezTo>
                  <a:cubicBezTo>
                    <a:pt x="1054323" y="1729104"/>
                    <a:pt x="1054323" y="1729104"/>
                    <a:pt x="956486" y="1714499"/>
                  </a:cubicBezTo>
                  <a:close/>
                  <a:moveTo>
                    <a:pt x="892697" y="1608739"/>
                  </a:moveTo>
                  <a:cubicBezTo>
                    <a:pt x="873936" y="1612517"/>
                    <a:pt x="881441" y="1635180"/>
                    <a:pt x="888945" y="1646511"/>
                  </a:cubicBezTo>
                  <a:cubicBezTo>
                    <a:pt x="941477" y="1688060"/>
                    <a:pt x="1016522" y="1714500"/>
                    <a:pt x="1080311" y="1688060"/>
                  </a:cubicBezTo>
                  <a:cubicBezTo>
                    <a:pt x="1035284" y="1623848"/>
                    <a:pt x="967743" y="1604962"/>
                    <a:pt x="892697" y="1608739"/>
                  </a:cubicBezTo>
                  <a:close/>
                  <a:moveTo>
                    <a:pt x="569136" y="1579564"/>
                  </a:moveTo>
                  <a:cubicBezTo>
                    <a:pt x="569136" y="1579564"/>
                    <a:pt x="569136" y="1579564"/>
                    <a:pt x="572883" y="1590677"/>
                  </a:cubicBezTo>
                  <a:cubicBezTo>
                    <a:pt x="595362" y="1612902"/>
                    <a:pt x="640320" y="1609198"/>
                    <a:pt x="662799" y="1594381"/>
                  </a:cubicBezTo>
                  <a:cubicBezTo>
                    <a:pt x="632827" y="1590677"/>
                    <a:pt x="602855" y="1579564"/>
                    <a:pt x="569136" y="1579564"/>
                  </a:cubicBezTo>
                  <a:close/>
                  <a:moveTo>
                    <a:pt x="613653" y="1478143"/>
                  </a:moveTo>
                  <a:cubicBezTo>
                    <a:pt x="576512" y="1479550"/>
                    <a:pt x="538900" y="1490807"/>
                    <a:pt x="508811" y="1503940"/>
                  </a:cubicBezTo>
                  <a:cubicBezTo>
                    <a:pt x="508811" y="1503940"/>
                    <a:pt x="508811" y="1503940"/>
                    <a:pt x="512572" y="1515196"/>
                  </a:cubicBezTo>
                  <a:cubicBezTo>
                    <a:pt x="584034" y="1552719"/>
                    <a:pt x="655496" y="1582737"/>
                    <a:pt x="742003" y="1556471"/>
                  </a:cubicBezTo>
                  <a:cubicBezTo>
                    <a:pt x="753286" y="1533958"/>
                    <a:pt x="726958" y="1530205"/>
                    <a:pt x="715675" y="1511444"/>
                  </a:cubicBezTo>
                  <a:cubicBezTo>
                    <a:pt x="687466" y="1485178"/>
                    <a:pt x="650795" y="1476736"/>
                    <a:pt x="613653" y="1478143"/>
                  </a:cubicBezTo>
                  <a:close/>
                  <a:moveTo>
                    <a:pt x="1167800" y="1428751"/>
                  </a:moveTo>
                  <a:cubicBezTo>
                    <a:pt x="1140636" y="1462565"/>
                    <a:pt x="1152278" y="1511407"/>
                    <a:pt x="1175561" y="1541464"/>
                  </a:cubicBezTo>
                  <a:cubicBezTo>
                    <a:pt x="1175561" y="1541464"/>
                    <a:pt x="1175561" y="1541464"/>
                    <a:pt x="1175561" y="1533950"/>
                  </a:cubicBezTo>
                  <a:cubicBezTo>
                    <a:pt x="1171681" y="1496379"/>
                    <a:pt x="1167800" y="1462565"/>
                    <a:pt x="1167800" y="1428751"/>
                  </a:cubicBezTo>
                  <a:close/>
                  <a:moveTo>
                    <a:pt x="1208322" y="1420814"/>
                  </a:moveTo>
                  <a:cubicBezTo>
                    <a:pt x="1204497" y="1492199"/>
                    <a:pt x="1193024" y="1586126"/>
                    <a:pt x="1235093" y="1646239"/>
                  </a:cubicBezTo>
                  <a:cubicBezTo>
                    <a:pt x="1269513" y="1616183"/>
                    <a:pt x="1277162" y="1556069"/>
                    <a:pt x="1265689" y="1510984"/>
                  </a:cubicBezTo>
                  <a:cubicBezTo>
                    <a:pt x="1250391" y="1477170"/>
                    <a:pt x="1250391" y="1432085"/>
                    <a:pt x="1208322" y="1420814"/>
                  </a:cubicBezTo>
                  <a:close/>
                  <a:moveTo>
                    <a:pt x="293110" y="1406524"/>
                  </a:moveTo>
                  <a:cubicBezTo>
                    <a:pt x="262947" y="1489214"/>
                    <a:pt x="251636" y="1583181"/>
                    <a:pt x="293110" y="1662112"/>
                  </a:cubicBezTo>
                  <a:cubicBezTo>
                    <a:pt x="293110" y="1662112"/>
                    <a:pt x="293110" y="1662112"/>
                    <a:pt x="304421" y="1662112"/>
                  </a:cubicBezTo>
                  <a:cubicBezTo>
                    <a:pt x="334583" y="1583181"/>
                    <a:pt x="342124" y="1485456"/>
                    <a:pt x="296880" y="1406524"/>
                  </a:cubicBezTo>
                  <a:cubicBezTo>
                    <a:pt x="296880" y="1406524"/>
                    <a:pt x="296880" y="1406524"/>
                    <a:pt x="293110" y="1406524"/>
                  </a:cubicBezTo>
                  <a:close/>
                  <a:moveTo>
                    <a:pt x="964424" y="1384301"/>
                  </a:moveTo>
                  <a:cubicBezTo>
                    <a:pt x="892609" y="1384301"/>
                    <a:pt x="801894" y="1395493"/>
                    <a:pt x="726299" y="1395493"/>
                  </a:cubicBezTo>
                  <a:cubicBezTo>
                    <a:pt x="726299" y="1395493"/>
                    <a:pt x="726299" y="1395493"/>
                    <a:pt x="726299" y="1410416"/>
                  </a:cubicBezTo>
                  <a:cubicBezTo>
                    <a:pt x="775436" y="1447722"/>
                    <a:pt x="828353" y="1455184"/>
                    <a:pt x="885049" y="1458914"/>
                  </a:cubicBezTo>
                  <a:cubicBezTo>
                    <a:pt x="922847" y="1451453"/>
                    <a:pt x="945525" y="1406685"/>
                    <a:pt x="964424" y="1384301"/>
                  </a:cubicBezTo>
                  <a:close/>
                  <a:moveTo>
                    <a:pt x="244969" y="1379537"/>
                  </a:moveTo>
                  <a:cubicBezTo>
                    <a:pt x="184009" y="1413388"/>
                    <a:pt x="180199" y="1484850"/>
                    <a:pt x="184009" y="1545028"/>
                  </a:cubicBezTo>
                  <a:cubicBezTo>
                    <a:pt x="187819" y="1578878"/>
                    <a:pt x="206869" y="1612729"/>
                    <a:pt x="237349" y="1624012"/>
                  </a:cubicBezTo>
                  <a:cubicBezTo>
                    <a:pt x="244969" y="1608968"/>
                    <a:pt x="233539" y="1575117"/>
                    <a:pt x="233539" y="1548789"/>
                  </a:cubicBezTo>
                  <a:cubicBezTo>
                    <a:pt x="233539" y="1492372"/>
                    <a:pt x="241159" y="1435955"/>
                    <a:pt x="256399" y="1379537"/>
                  </a:cubicBezTo>
                  <a:cubicBezTo>
                    <a:pt x="256399" y="1379537"/>
                    <a:pt x="256399" y="1379537"/>
                    <a:pt x="244969" y="1379537"/>
                  </a:cubicBezTo>
                  <a:close/>
                  <a:moveTo>
                    <a:pt x="1189463" y="1327149"/>
                  </a:moveTo>
                  <a:cubicBezTo>
                    <a:pt x="1189463" y="1327149"/>
                    <a:pt x="1189463" y="1327149"/>
                    <a:pt x="1057562" y="1357233"/>
                  </a:cubicBezTo>
                  <a:cubicBezTo>
                    <a:pt x="1038719" y="1372275"/>
                    <a:pt x="1023645" y="1391077"/>
                    <a:pt x="1001033" y="1406119"/>
                  </a:cubicBezTo>
                  <a:cubicBezTo>
                    <a:pt x="944504" y="1447484"/>
                    <a:pt x="899281" y="1488849"/>
                    <a:pt x="865364" y="1552777"/>
                  </a:cubicBezTo>
                  <a:cubicBezTo>
                    <a:pt x="865364" y="1605423"/>
                    <a:pt x="914355" y="1567819"/>
                    <a:pt x="940735" y="1579100"/>
                  </a:cubicBezTo>
                  <a:cubicBezTo>
                    <a:pt x="1031182" y="1582861"/>
                    <a:pt x="1080173" y="1673112"/>
                    <a:pt x="1155545" y="1706956"/>
                  </a:cubicBezTo>
                  <a:cubicBezTo>
                    <a:pt x="1110322" y="1752081"/>
                    <a:pt x="1042487" y="1778405"/>
                    <a:pt x="982190" y="1770884"/>
                  </a:cubicBezTo>
                  <a:cubicBezTo>
                    <a:pt x="940735" y="1770884"/>
                    <a:pt x="914355" y="1729519"/>
                    <a:pt x="899281" y="1695674"/>
                  </a:cubicBezTo>
                  <a:cubicBezTo>
                    <a:pt x="869132" y="1669351"/>
                    <a:pt x="846521" y="1627986"/>
                    <a:pt x="827678" y="1597902"/>
                  </a:cubicBezTo>
                  <a:cubicBezTo>
                    <a:pt x="789992" y="1643028"/>
                    <a:pt x="778686" y="1714477"/>
                    <a:pt x="805066" y="1767123"/>
                  </a:cubicBezTo>
                  <a:cubicBezTo>
                    <a:pt x="869132" y="1770884"/>
                    <a:pt x="921893" y="1804728"/>
                    <a:pt x="959578" y="1857374"/>
                  </a:cubicBezTo>
                  <a:cubicBezTo>
                    <a:pt x="1019876" y="1853614"/>
                    <a:pt x="1076405" y="1812249"/>
                    <a:pt x="1129165" y="1774644"/>
                  </a:cubicBezTo>
                  <a:cubicBezTo>
                    <a:pt x="1166851" y="1744560"/>
                    <a:pt x="1212074" y="1714477"/>
                    <a:pt x="1208305" y="1665591"/>
                  </a:cubicBezTo>
                  <a:cubicBezTo>
                    <a:pt x="1140471" y="1612944"/>
                    <a:pt x="1121628" y="1518933"/>
                    <a:pt x="1121628" y="1439963"/>
                  </a:cubicBezTo>
                  <a:cubicBezTo>
                    <a:pt x="1132934" y="1394838"/>
                    <a:pt x="1208305" y="1372275"/>
                    <a:pt x="1189463" y="1327149"/>
                  </a:cubicBezTo>
                  <a:close/>
                  <a:moveTo>
                    <a:pt x="1309635" y="1277753"/>
                  </a:moveTo>
                  <a:cubicBezTo>
                    <a:pt x="1294713" y="1280043"/>
                    <a:pt x="1281924" y="1291315"/>
                    <a:pt x="1264871" y="1294132"/>
                  </a:cubicBezTo>
                  <a:cubicBezTo>
                    <a:pt x="1234555" y="1312917"/>
                    <a:pt x="1223186" y="1346731"/>
                    <a:pt x="1223186" y="1380545"/>
                  </a:cubicBezTo>
                  <a:cubicBezTo>
                    <a:pt x="1261081" y="1418115"/>
                    <a:pt x="1276239" y="1459443"/>
                    <a:pt x="1302766" y="1497014"/>
                  </a:cubicBezTo>
                  <a:cubicBezTo>
                    <a:pt x="1329293" y="1429387"/>
                    <a:pt x="1340661" y="1346731"/>
                    <a:pt x="1325503" y="1279103"/>
                  </a:cubicBezTo>
                  <a:cubicBezTo>
                    <a:pt x="1319819" y="1277225"/>
                    <a:pt x="1314608" y="1276990"/>
                    <a:pt x="1309635" y="1277753"/>
                  </a:cubicBezTo>
                  <a:close/>
                  <a:moveTo>
                    <a:pt x="507713" y="1217612"/>
                  </a:moveTo>
                  <a:cubicBezTo>
                    <a:pt x="484999" y="1262856"/>
                    <a:pt x="507713" y="1315640"/>
                    <a:pt x="541783" y="1353343"/>
                  </a:cubicBezTo>
                  <a:cubicBezTo>
                    <a:pt x="572068" y="1368425"/>
                    <a:pt x="606138" y="1398587"/>
                    <a:pt x="632637" y="1375965"/>
                  </a:cubicBezTo>
                  <a:cubicBezTo>
                    <a:pt x="632637" y="1375965"/>
                    <a:pt x="632637" y="1375965"/>
                    <a:pt x="625066" y="1360884"/>
                  </a:cubicBezTo>
                  <a:cubicBezTo>
                    <a:pt x="575853" y="1330722"/>
                    <a:pt x="549354" y="1266626"/>
                    <a:pt x="507713" y="1217612"/>
                  </a:cubicBezTo>
                  <a:close/>
                  <a:moveTo>
                    <a:pt x="549116" y="1195389"/>
                  </a:moveTo>
                  <a:cubicBezTo>
                    <a:pt x="549116" y="1195389"/>
                    <a:pt x="549116" y="1195389"/>
                    <a:pt x="545324" y="1199142"/>
                  </a:cubicBezTo>
                  <a:cubicBezTo>
                    <a:pt x="575663" y="1262930"/>
                    <a:pt x="609794" y="1334223"/>
                    <a:pt x="678057" y="1360489"/>
                  </a:cubicBezTo>
                  <a:cubicBezTo>
                    <a:pt x="678057" y="1360489"/>
                    <a:pt x="678057" y="1360489"/>
                    <a:pt x="681849" y="1349232"/>
                  </a:cubicBezTo>
                  <a:cubicBezTo>
                    <a:pt x="666680" y="1277939"/>
                    <a:pt x="613587" y="1217903"/>
                    <a:pt x="549116" y="1195389"/>
                  </a:cubicBezTo>
                  <a:close/>
                  <a:moveTo>
                    <a:pt x="959662" y="1176929"/>
                  </a:moveTo>
                  <a:cubicBezTo>
                    <a:pt x="891796" y="1173164"/>
                    <a:pt x="854093" y="1255987"/>
                    <a:pt x="808849" y="1297398"/>
                  </a:cubicBezTo>
                  <a:cubicBezTo>
                    <a:pt x="808849" y="1297398"/>
                    <a:pt x="808849" y="1297398"/>
                    <a:pt x="839012" y="1304927"/>
                  </a:cubicBezTo>
                  <a:cubicBezTo>
                    <a:pt x="903107" y="1293633"/>
                    <a:pt x="940810" y="1229634"/>
                    <a:pt x="959662" y="1176929"/>
                  </a:cubicBezTo>
                  <a:close/>
                  <a:moveTo>
                    <a:pt x="924973" y="1128450"/>
                  </a:moveTo>
                  <a:cubicBezTo>
                    <a:pt x="920467" y="1127633"/>
                    <a:pt x="915669" y="1128333"/>
                    <a:pt x="910754" y="1129733"/>
                  </a:cubicBezTo>
                  <a:cubicBezTo>
                    <a:pt x="900924" y="1132532"/>
                    <a:pt x="890625" y="1138132"/>
                    <a:pt x="881263" y="1139998"/>
                  </a:cubicBezTo>
                  <a:cubicBezTo>
                    <a:pt x="828835" y="1147464"/>
                    <a:pt x="810110" y="1203455"/>
                    <a:pt x="791386" y="1255714"/>
                  </a:cubicBezTo>
                  <a:cubicBezTo>
                    <a:pt x="843814" y="1222119"/>
                    <a:pt x="881263" y="1162395"/>
                    <a:pt x="937436" y="1136265"/>
                  </a:cubicBezTo>
                  <a:cubicBezTo>
                    <a:pt x="933691" y="1131599"/>
                    <a:pt x="929478" y="1129266"/>
                    <a:pt x="924973" y="1128450"/>
                  </a:cubicBezTo>
                  <a:close/>
                  <a:moveTo>
                    <a:pt x="372815" y="963611"/>
                  </a:moveTo>
                  <a:cubicBezTo>
                    <a:pt x="369111" y="1019400"/>
                    <a:pt x="387632" y="1060313"/>
                    <a:pt x="417266" y="1093786"/>
                  </a:cubicBezTo>
                  <a:cubicBezTo>
                    <a:pt x="424674" y="1075190"/>
                    <a:pt x="424674" y="1045435"/>
                    <a:pt x="417266" y="1026839"/>
                  </a:cubicBezTo>
                  <a:cubicBezTo>
                    <a:pt x="409857" y="1004523"/>
                    <a:pt x="395041" y="974769"/>
                    <a:pt x="372815" y="963611"/>
                  </a:cubicBezTo>
                  <a:close/>
                  <a:moveTo>
                    <a:pt x="331011" y="947736"/>
                  </a:moveTo>
                  <a:cubicBezTo>
                    <a:pt x="289736" y="996750"/>
                    <a:pt x="338516" y="1060846"/>
                    <a:pt x="372286" y="1098549"/>
                  </a:cubicBezTo>
                  <a:cubicBezTo>
                    <a:pt x="349772" y="1053305"/>
                    <a:pt x="342268" y="992980"/>
                    <a:pt x="331011" y="947736"/>
                  </a:cubicBezTo>
                  <a:close/>
                  <a:moveTo>
                    <a:pt x="519924" y="917576"/>
                  </a:moveTo>
                  <a:cubicBezTo>
                    <a:pt x="531209" y="1004644"/>
                    <a:pt x="632775" y="1016001"/>
                    <a:pt x="692962" y="1016001"/>
                  </a:cubicBezTo>
                  <a:cubicBezTo>
                    <a:pt x="644060" y="974360"/>
                    <a:pt x="572588" y="963003"/>
                    <a:pt x="519924" y="917576"/>
                  </a:cubicBezTo>
                  <a:close/>
                  <a:moveTo>
                    <a:pt x="1456838" y="898526"/>
                  </a:moveTo>
                  <a:cubicBezTo>
                    <a:pt x="1434324" y="955012"/>
                    <a:pt x="1404306" y="1003966"/>
                    <a:pt x="1351774" y="1052920"/>
                  </a:cubicBezTo>
                  <a:cubicBezTo>
                    <a:pt x="1396801" y="1060451"/>
                    <a:pt x="1419315" y="1019028"/>
                    <a:pt x="1445581" y="988903"/>
                  </a:cubicBezTo>
                  <a:cubicBezTo>
                    <a:pt x="1456838" y="962543"/>
                    <a:pt x="1475599" y="917355"/>
                    <a:pt x="1456838" y="898526"/>
                  </a:cubicBezTo>
                  <a:close/>
                  <a:moveTo>
                    <a:pt x="1581962" y="884240"/>
                  </a:moveTo>
                  <a:cubicBezTo>
                    <a:pt x="1589491" y="906862"/>
                    <a:pt x="1608315" y="914403"/>
                    <a:pt x="1615844" y="933254"/>
                  </a:cubicBezTo>
                  <a:cubicBezTo>
                    <a:pt x="1649726" y="948336"/>
                    <a:pt x="1683608" y="974728"/>
                    <a:pt x="1713725" y="959647"/>
                  </a:cubicBezTo>
                  <a:cubicBezTo>
                    <a:pt x="1713725" y="959647"/>
                    <a:pt x="1713725" y="959647"/>
                    <a:pt x="1709960" y="955876"/>
                  </a:cubicBezTo>
                  <a:cubicBezTo>
                    <a:pt x="1668549" y="933254"/>
                    <a:pt x="1627138" y="899321"/>
                    <a:pt x="1581962" y="884240"/>
                  </a:cubicBezTo>
                  <a:close/>
                  <a:moveTo>
                    <a:pt x="1439087" y="861021"/>
                  </a:moveTo>
                  <a:cubicBezTo>
                    <a:pt x="1337169" y="857251"/>
                    <a:pt x="1303197" y="966590"/>
                    <a:pt x="1269224" y="1034456"/>
                  </a:cubicBezTo>
                  <a:cubicBezTo>
                    <a:pt x="1269224" y="1034456"/>
                    <a:pt x="1269224" y="1034456"/>
                    <a:pt x="1284323" y="1038226"/>
                  </a:cubicBezTo>
                  <a:cubicBezTo>
                    <a:pt x="1367367" y="1023145"/>
                    <a:pt x="1420213" y="940198"/>
                    <a:pt x="1439087" y="861021"/>
                  </a:cubicBezTo>
                  <a:close/>
                  <a:moveTo>
                    <a:pt x="1113669" y="852362"/>
                  </a:moveTo>
                  <a:cubicBezTo>
                    <a:pt x="1111748" y="851540"/>
                    <a:pt x="1109421" y="851775"/>
                    <a:pt x="1106627" y="853653"/>
                  </a:cubicBezTo>
                  <a:cubicBezTo>
                    <a:pt x="1054484" y="910010"/>
                    <a:pt x="1035861" y="996422"/>
                    <a:pt x="1058208" y="1071564"/>
                  </a:cubicBezTo>
                  <a:cubicBezTo>
                    <a:pt x="1128975" y="1033993"/>
                    <a:pt x="1132699" y="943823"/>
                    <a:pt x="1121525" y="872439"/>
                  </a:cubicBezTo>
                  <a:cubicBezTo>
                    <a:pt x="1121525" y="866804"/>
                    <a:pt x="1119430" y="854828"/>
                    <a:pt x="1113669" y="852362"/>
                  </a:cubicBezTo>
                  <a:close/>
                  <a:moveTo>
                    <a:pt x="1061715" y="838201"/>
                  </a:moveTo>
                  <a:cubicBezTo>
                    <a:pt x="1046747" y="841987"/>
                    <a:pt x="1039263" y="857129"/>
                    <a:pt x="1031779" y="868486"/>
                  </a:cubicBezTo>
                  <a:cubicBezTo>
                    <a:pt x="1024295" y="883628"/>
                    <a:pt x="1016811" y="917698"/>
                    <a:pt x="1028037" y="936626"/>
                  </a:cubicBezTo>
                  <a:cubicBezTo>
                    <a:pt x="1039263" y="898770"/>
                    <a:pt x="1069199" y="864700"/>
                    <a:pt x="1061715" y="838201"/>
                  </a:cubicBezTo>
                  <a:close/>
                  <a:moveTo>
                    <a:pt x="538715" y="835026"/>
                  </a:moveTo>
                  <a:cubicBezTo>
                    <a:pt x="538715" y="835026"/>
                    <a:pt x="538715" y="835026"/>
                    <a:pt x="519924" y="842546"/>
                  </a:cubicBezTo>
                  <a:cubicBezTo>
                    <a:pt x="534957" y="925263"/>
                    <a:pt x="625153" y="951582"/>
                    <a:pt x="692800" y="977901"/>
                  </a:cubicBezTo>
                  <a:cubicBezTo>
                    <a:pt x="692800" y="977901"/>
                    <a:pt x="692800" y="977901"/>
                    <a:pt x="704074" y="974141"/>
                  </a:cubicBezTo>
                  <a:cubicBezTo>
                    <a:pt x="685283" y="902704"/>
                    <a:pt x="610120" y="838786"/>
                    <a:pt x="538715" y="835026"/>
                  </a:cubicBezTo>
                  <a:close/>
                  <a:moveTo>
                    <a:pt x="1608968" y="810389"/>
                  </a:moveTo>
                  <a:cubicBezTo>
                    <a:pt x="1595464" y="809091"/>
                    <a:pt x="1581249" y="810743"/>
                    <a:pt x="1566087" y="816406"/>
                  </a:cubicBezTo>
                  <a:cubicBezTo>
                    <a:pt x="1566087" y="816406"/>
                    <a:pt x="1566087" y="816406"/>
                    <a:pt x="1566087" y="823958"/>
                  </a:cubicBezTo>
                  <a:cubicBezTo>
                    <a:pt x="1619155" y="876817"/>
                    <a:pt x="1687385" y="918349"/>
                    <a:pt x="1751825" y="933452"/>
                  </a:cubicBezTo>
                  <a:cubicBezTo>
                    <a:pt x="1748035" y="910798"/>
                    <a:pt x="1729082" y="895695"/>
                    <a:pt x="1717710" y="873041"/>
                  </a:cubicBezTo>
                  <a:cubicBezTo>
                    <a:pt x="1683595" y="844724"/>
                    <a:pt x="1649480" y="814282"/>
                    <a:pt x="1608968" y="810389"/>
                  </a:cubicBezTo>
                  <a:close/>
                  <a:moveTo>
                    <a:pt x="108761" y="741361"/>
                  </a:moveTo>
                  <a:cubicBezTo>
                    <a:pt x="116265" y="778633"/>
                    <a:pt x="146284" y="819632"/>
                    <a:pt x="191311" y="827086"/>
                  </a:cubicBezTo>
                  <a:cubicBezTo>
                    <a:pt x="153788" y="804723"/>
                    <a:pt x="153788" y="748815"/>
                    <a:pt x="108761" y="741361"/>
                  </a:cubicBezTo>
                  <a:close/>
                  <a:moveTo>
                    <a:pt x="1386211" y="738189"/>
                  </a:moveTo>
                  <a:cubicBezTo>
                    <a:pt x="1352140" y="764336"/>
                    <a:pt x="1295356" y="753130"/>
                    <a:pt x="1261286" y="783013"/>
                  </a:cubicBezTo>
                  <a:cubicBezTo>
                    <a:pt x="1261286" y="783013"/>
                    <a:pt x="1261286" y="783013"/>
                    <a:pt x="1299142" y="801689"/>
                  </a:cubicBezTo>
                  <a:cubicBezTo>
                    <a:pt x="1333212" y="797954"/>
                    <a:pt x="1367283" y="783013"/>
                    <a:pt x="1389996" y="760601"/>
                  </a:cubicBezTo>
                  <a:cubicBezTo>
                    <a:pt x="1397567" y="753130"/>
                    <a:pt x="1408924" y="738189"/>
                    <a:pt x="1386211" y="738189"/>
                  </a:cubicBezTo>
                  <a:close/>
                  <a:moveTo>
                    <a:pt x="128374" y="696911"/>
                  </a:moveTo>
                  <a:cubicBezTo>
                    <a:pt x="128374" y="696911"/>
                    <a:pt x="128374" y="696911"/>
                    <a:pt x="124636" y="704356"/>
                  </a:cubicBezTo>
                  <a:cubicBezTo>
                    <a:pt x="169496" y="730413"/>
                    <a:pt x="180711" y="804861"/>
                    <a:pt x="240524" y="801138"/>
                  </a:cubicBezTo>
                  <a:cubicBezTo>
                    <a:pt x="240524" y="801138"/>
                    <a:pt x="240524" y="801138"/>
                    <a:pt x="236786" y="786249"/>
                  </a:cubicBezTo>
                  <a:cubicBezTo>
                    <a:pt x="221832" y="745302"/>
                    <a:pt x="180711" y="700633"/>
                    <a:pt x="128374" y="696911"/>
                  </a:cubicBezTo>
                  <a:close/>
                  <a:moveTo>
                    <a:pt x="1254443" y="685272"/>
                  </a:moveTo>
                  <a:cubicBezTo>
                    <a:pt x="1220470" y="685272"/>
                    <a:pt x="1182723" y="677864"/>
                    <a:pt x="1167624" y="714906"/>
                  </a:cubicBezTo>
                  <a:cubicBezTo>
                    <a:pt x="1186498" y="737131"/>
                    <a:pt x="1212921" y="729722"/>
                    <a:pt x="1243119" y="740835"/>
                  </a:cubicBezTo>
                  <a:cubicBezTo>
                    <a:pt x="1269542" y="744539"/>
                    <a:pt x="1314839" y="744539"/>
                    <a:pt x="1337487" y="714906"/>
                  </a:cubicBezTo>
                  <a:cubicBezTo>
                    <a:pt x="1307289" y="696385"/>
                    <a:pt x="1284641" y="696385"/>
                    <a:pt x="1254443" y="685272"/>
                  </a:cubicBezTo>
                  <a:close/>
                  <a:moveTo>
                    <a:pt x="1829612" y="620715"/>
                  </a:moveTo>
                  <a:cubicBezTo>
                    <a:pt x="1784622" y="639567"/>
                    <a:pt x="1717136" y="632026"/>
                    <a:pt x="1664647" y="635796"/>
                  </a:cubicBezTo>
                  <a:cubicBezTo>
                    <a:pt x="1664647" y="635796"/>
                    <a:pt x="1664647" y="635796"/>
                    <a:pt x="1653399" y="643337"/>
                  </a:cubicBezTo>
                  <a:cubicBezTo>
                    <a:pt x="1687142" y="665959"/>
                    <a:pt x="1720885" y="681040"/>
                    <a:pt x="1762126" y="669729"/>
                  </a:cubicBezTo>
                  <a:cubicBezTo>
                    <a:pt x="1784622" y="662189"/>
                    <a:pt x="1825863" y="643337"/>
                    <a:pt x="1829612" y="620715"/>
                  </a:cubicBezTo>
                  <a:close/>
                  <a:moveTo>
                    <a:pt x="127811" y="565148"/>
                  </a:moveTo>
                  <a:cubicBezTo>
                    <a:pt x="127811" y="565148"/>
                    <a:pt x="127811" y="565148"/>
                    <a:pt x="150036" y="590548"/>
                  </a:cubicBezTo>
                  <a:cubicBezTo>
                    <a:pt x="150036" y="590548"/>
                    <a:pt x="150036" y="590548"/>
                    <a:pt x="150036" y="579662"/>
                  </a:cubicBezTo>
                  <a:cubicBezTo>
                    <a:pt x="150036" y="579662"/>
                    <a:pt x="150036" y="579662"/>
                    <a:pt x="127811" y="565148"/>
                  </a:cubicBezTo>
                  <a:close/>
                  <a:moveTo>
                    <a:pt x="1725337" y="519115"/>
                  </a:moveTo>
                  <a:cubicBezTo>
                    <a:pt x="1683953" y="530386"/>
                    <a:pt x="1612472" y="541658"/>
                    <a:pt x="1589899" y="582986"/>
                  </a:cubicBezTo>
                  <a:cubicBezTo>
                    <a:pt x="1665142" y="631828"/>
                    <a:pt x="1793056" y="616800"/>
                    <a:pt x="1864537" y="564200"/>
                  </a:cubicBezTo>
                  <a:cubicBezTo>
                    <a:pt x="1823153" y="530386"/>
                    <a:pt x="1778007" y="530386"/>
                    <a:pt x="1725337" y="519115"/>
                  </a:cubicBezTo>
                  <a:close/>
                  <a:moveTo>
                    <a:pt x="963307" y="492457"/>
                  </a:moveTo>
                  <a:cubicBezTo>
                    <a:pt x="943081" y="490111"/>
                    <a:pt x="920503" y="495743"/>
                    <a:pt x="903569" y="505130"/>
                  </a:cubicBezTo>
                  <a:cubicBezTo>
                    <a:pt x="847125" y="568961"/>
                    <a:pt x="862177" y="662831"/>
                    <a:pt x="850888" y="745436"/>
                  </a:cubicBezTo>
                  <a:cubicBezTo>
                    <a:pt x="850888" y="798003"/>
                    <a:pt x="835836" y="865589"/>
                    <a:pt x="854651" y="914401"/>
                  </a:cubicBezTo>
                  <a:cubicBezTo>
                    <a:pt x="892281" y="873099"/>
                    <a:pt x="944962" y="858079"/>
                    <a:pt x="978829" y="805512"/>
                  </a:cubicBezTo>
                  <a:cubicBezTo>
                    <a:pt x="1039036" y="737926"/>
                    <a:pt x="1039036" y="621528"/>
                    <a:pt x="1008932" y="527659"/>
                  </a:cubicBezTo>
                  <a:cubicBezTo>
                    <a:pt x="1001406" y="505130"/>
                    <a:pt x="983532" y="494804"/>
                    <a:pt x="963307" y="492457"/>
                  </a:cubicBezTo>
                  <a:close/>
                  <a:moveTo>
                    <a:pt x="828252" y="466726"/>
                  </a:moveTo>
                  <a:cubicBezTo>
                    <a:pt x="828252" y="466726"/>
                    <a:pt x="828252" y="466726"/>
                    <a:pt x="741433" y="526807"/>
                  </a:cubicBezTo>
                  <a:cubicBezTo>
                    <a:pt x="696136" y="598153"/>
                    <a:pt x="718784" y="699539"/>
                    <a:pt x="741433" y="767130"/>
                  </a:cubicBezTo>
                  <a:cubicBezTo>
                    <a:pt x="764081" y="800925"/>
                    <a:pt x="779180" y="845986"/>
                    <a:pt x="813153" y="857251"/>
                  </a:cubicBezTo>
                  <a:cubicBezTo>
                    <a:pt x="813153" y="857251"/>
                    <a:pt x="813153" y="857251"/>
                    <a:pt x="832026" y="684519"/>
                  </a:cubicBezTo>
                  <a:cubicBezTo>
                    <a:pt x="828252" y="616928"/>
                    <a:pt x="843351" y="553092"/>
                    <a:pt x="865999" y="489256"/>
                  </a:cubicBezTo>
                  <a:cubicBezTo>
                    <a:pt x="862224" y="477991"/>
                    <a:pt x="843351" y="466726"/>
                    <a:pt x="828252" y="466726"/>
                  </a:cubicBezTo>
                  <a:close/>
                  <a:moveTo>
                    <a:pt x="150610" y="466723"/>
                  </a:moveTo>
                  <a:cubicBezTo>
                    <a:pt x="146861" y="485484"/>
                    <a:pt x="154359" y="507998"/>
                    <a:pt x="154359" y="526759"/>
                  </a:cubicBezTo>
                  <a:cubicBezTo>
                    <a:pt x="184353" y="594300"/>
                    <a:pt x="259337" y="661841"/>
                    <a:pt x="323074" y="673098"/>
                  </a:cubicBezTo>
                  <a:cubicBezTo>
                    <a:pt x="315576" y="571787"/>
                    <a:pt x="233093" y="500493"/>
                    <a:pt x="150610" y="466723"/>
                  </a:cubicBezTo>
                  <a:close/>
                  <a:moveTo>
                    <a:pt x="1438293" y="414339"/>
                  </a:moveTo>
                  <a:cubicBezTo>
                    <a:pt x="1434324" y="421483"/>
                    <a:pt x="1438293" y="425055"/>
                    <a:pt x="1438293" y="428627"/>
                  </a:cubicBezTo>
                  <a:cubicBezTo>
                    <a:pt x="1438293" y="428627"/>
                    <a:pt x="1438293" y="428627"/>
                    <a:pt x="1442262" y="421483"/>
                  </a:cubicBezTo>
                  <a:cubicBezTo>
                    <a:pt x="1442262" y="421483"/>
                    <a:pt x="1442262" y="421483"/>
                    <a:pt x="1438293" y="414339"/>
                  </a:cubicBezTo>
                  <a:close/>
                  <a:moveTo>
                    <a:pt x="836413" y="414339"/>
                  </a:moveTo>
                  <a:cubicBezTo>
                    <a:pt x="832661" y="436961"/>
                    <a:pt x="843918" y="444502"/>
                    <a:pt x="866432" y="452042"/>
                  </a:cubicBezTo>
                  <a:cubicBezTo>
                    <a:pt x="888945" y="463353"/>
                    <a:pt x="937725" y="474664"/>
                    <a:pt x="956486" y="452042"/>
                  </a:cubicBezTo>
                  <a:cubicBezTo>
                    <a:pt x="918963" y="448272"/>
                    <a:pt x="866432" y="444502"/>
                    <a:pt x="836413" y="414339"/>
                  </a:cubicBezTo>
                  <a:close/>
                  <a:moveTo>
                    <a:pt x="674736" y="346124"/>
                  </a:moveTo>
                  <a:cubicBezTo>
                    <a:pt x="599803" y="353527"/>
                    <a:pt x="524340" y="381021"/>
                    <a:pt x="459456" y="406400"/>
                  </a:cubicBezTo>
                  <a:cubicBezTo>
                    <a:pt x="459456" y="406400"/>
                    <a:pt x="459456" y="406400"/>
                    <a:pt x="399274" y="432719"/>
                  </a:cubicBezTo>
                  <a:cubicBezTo>
                    <a:pt x="429365" y="462798"/>
                    <a:pt x="470740" y="481597"/>
                    <a:pt x="504593" y="507916"/>
                  </a:cubicBezTo>
                  <a:cubicBezTo>
                    <a:pt x="594866" y="549275"/>
                    <a:pt x="718991" y="522956"/>
                    <a:pt x="786696" y="459038"/>
                  </a:cubicBezTo>
                  <a:cubicBezTo>
                    <a:pt x="816787" y="421439"/>
                    <a:pt x="764128" y="383841"/>
                    <a:pt x="749082" y="346242"/>
                  </a:cubicBezTo>
                  <a:cubicBezTo>
                    <a:pt x="724633" y="343422"/>
                    <a:pt x="699714" y="343657"/>
                    <a:pt x="674736" y="346124"/>
                  </a:cubicBezTo>
                  <a:close/>
                  <a:moveTo>
                    <a:pt x="786868" y="328614"/>
                  </a:moveTo>
                  <a:cubicBezTo>
                    <a:pt x="775511" y="332374"/>
                    <a:pt x="779297" y="343654"/>
                    <a:pt x="779297" y="347414"/>
                  </a:cubicBezTo>
                  <a:cubicBezTo>
                    <a:pt x="786868" y="366213"/>
                    <a:pt x="805796" y="400052"/>
                    <a:pt x="824724" y="396292"/>
                  </a:cubicBezTo>
                  <a:cubicBezTo>
                    <a:pt x="805796" y="373733"/>
                    <a:pt x="817153" y="336134"/>
                    <a:pt x="786868" y="328614"/>
                  </a:cubicBezTo>
                  <a:close/>
                  <a:moveTo>
                    <a:pt x="779480" y="274639"/>
                  </a:moveTo>
                  <a:cubicBezTo>
                    <a:pt x="779480" y="274639"/>
                    <a:pt x="779480" y="274639"/>
                    <a:pt x="775511" y="286545"/>
                  </a:cubicBezTo>
                  <a:cubicBezTo>
                    <a:pt x="775511" y="286545"/>
                    <a:pt x="775511" y="286545"/>
                    <a:pt x="787417" y="290514"/>
                  </a:cubicBezTo>
                  <a:cubicBezTo>
                    <a:pt x="791386" y="282577"/>
                    <a:pt x="787417" y="274639"/>
                    <a:pt x="779480" y="274639"/>
                  </a:cubicBezTo>
                  <a:close/>
                  <a:moveTo>
                    <a:pt x="1792434" y="219077"/>
                  </a:moveTo>
                  <a:cubicBezTo>
                    <a:pt x="1740097" y="264321"/>
                    <a:pt x="1691499" y="328416"/>
                    <a:pt x="1691499" y="400052"/>
                  </a:cubicBezTo>
                  <a:cubicBezTo>
                    <a:pt x="1740097" y="396282"/>
                    <a:pt x="1762527" y="347268"/>
                    <a:pt x="1777481" y="305794"/>
                  </a:cubicBezTo>
                  <a:cubicBezTo>
                    <a:pt x="1792434" y="279402"/>
                    <a:pt x="1807387" y="241699"/>
                    <a:pt x="1792434" y="219077"/>
                  </a:cubicBezTo>
                  <a:close/>
                  <a:moveTo>
                    <a:pt x="1841544" y="204790"/>
                  </a:moveTo>
                  <a:cubicBezTo>
                    <a:pt x="1826591" y="276083"/>
                    <a:pt x="1792946" y="343624"/>
                    <a:pt x="1751824" y="403661"/>
                  </a:cubicBezTo>
                  <a:cubicBezTo>
                    <a:pt x="1751824" y="403661"/>
                    <a:pt x="1751824" y="403661"/>
                    <a:pt x="1781731" y="411165"/>
                  </a:cubicBezTo>
                  <a:cubicBezTo>
                    <a:pt x="1819114" y="396156"/>
                    <a:pt x="1852759" y="351129"/>
                    <a:pt x="1860235" y="313606"/>
                  </a:cubicBezTo>
                  <a:cubicBezTo>
                    <a:pt x="1863974" y="276083"/>
                    <a:pt x="1867712" y="231056"/>
                    <a:pt x="1841544" y="204790"/>
                  </a:cubicBezTo>
                  <a:close/>
                  <a:moveTo>
                    <a:pt x="1547037" y="188914"/>
                  </a:moveTo>
                  <a:cubicBezTo>
                    <a:pt x="1520812" y="215221"/>
                    <a:pt x="1472107" y="256561"/>
                    <a:pt x="1423403" y="282868"/>
                  </a:cubicBezTo>
                  <a:cubicBezTo>
                    <a:pt x="1408417" y="305417"/>
                    <a:pt x="1370952" y="290385"/>
                    <a:pt x="1359712" y="324208"/>
                  </a:cubicBezTo>
                  <a:cubicBezTo>
                    <a:pt x="1378445" y="335483"/>
                    <a:pt x="1397177" y="373064"/>
                    <a:pt x="1423403" y="373064"/>
                  </a:cubicBezTo>
                  <a:cubicBezTo>
                    <a:pt x="1483347" y="331724"/>
                    <a:pt x="1535798" y="264077"/>
                    <a:pt x="1547037" y="188914"/>
                  </a:cubicBezTo>
                  <a:close/>
                  <a:moveTo>
                    <a:pt x="2075675" y="34927"/>
                  </a:moveTo>
                  <a:cubicBezTo>
                    <a:pt x="2064303" y="38687"/>
                    <a:pt x="2030188" y="42447"/>
                    <a:pt x="2015026" y="53727"/>
                  </a:cubicBezTo>
                  <a:cubicBezTo>
                    <a:pt x="1977120" y="80046"/>
                    <a:pt x="1920262" y="53727"/>
                    <a:pt x="1889937" y="87566"/>
                  </a:cubicBezTo>
                  <a:cubicBezTo>
                    <a:pt x="1912681" y="95085"/>
                    <a:pt x="1946796" y="106365"/>
                    <a:pt x="1977120" y="106365"/>
                  </a:cubicBezTo>
                  <a:cubicBezTo>
                    <a:pt x="2018817" y="95085"/>
                    <a:pt x="2064303" y="76286"/>
                    <a:pt x="2075675" y="34927"/>
                  </a:cubicBezTo>
                  <a:close/>
                  <a:moveTo>
                    <a:pt x="1733157" y="0"/>
                  </a:moveTo>
                  <a:lnTo>
                    <a:pt x="1857156" y="0"/>
                  </a:lnTo>
                  <a:lnTo>
                    <a:pt x="1856292" y="258"/>
                  </a:lnTo>
                  <a:cubicBezTo>
                    <a:pt x="1842521" y="5685"/>
                    <a:pt x="1829783" y="12193"/>
                    <a:pt x="1818499" y="19880"/>
                  </a:cubicBezTo>
                  <a:cubicBezTo>
                    <a:pt x="1863633" y="57152"/>
                    <a:pt x="1923811" y="45971"/>
                    <a:pt x="1983990" y="42243"/>
                  </a:cubicBezTo>
                  <a:cubicBezTo>
                    <a:pt x="2006557" y="31062"/>
                    <a:pt x="2039702" y="28267"/>
                    <a:pt x="2053277" y="8700"/>
                  </a:cubicBezTo>
                  <a:lnTo>
                    <a:pt x="2055257" y="0"/>
                  </a:lnTo>
                  <a:lnTo>
                    <a:pt x="2137802" y="0"/>
                  </a:lnTo>
                  <a:lnTo>
                    <a:pt x="2128474" y="11345"/>
                  </a:lnTo>
                  <a:cubicBezTo>
                    <a:pt x="2101281" y="49731"/>
                    <a:pt x="2079385" y="91286"/>
                    <a:pt x="2034180" y="113824"/>
                  </a:cubicBezTo>
                  <a:cubicBezTo>
                    <a:pt x="1988976" y="132606"/>
                    <a:pt x="1940005" y="136362"/>
                    <a:pt x="1891034" y="117580"/>
                  </a:cubicBezTo>
                  <a:cubicBezTo>
                    <a:pt x="1868432" y="110067"/>
                    <a:pt x="1853364" y="83773"/>
                    <a:pt x="1830762" y="83773"/>
                  </a:cubicBezTo>
                  <a:cubicBezTo>
                    <a:pt x="1815693" y="151387"/>
                    <a:pt x="1891034" y="185195"/>
                    <a:pt x="1883500" y="245297"/>
                  </a:cubicBezTo>
                  <a:cubicBezTo>
                    <a:pt x="1898568" y="316668"/>
                    <a:pt x="1868432" y="388039"/>
                    <a:pt x="1804392" y="429359"/>
                  </a:cubicBezTo>
                  <a:cubicBezTo>
                    <a:pt x="1804392" y="429359"/>
                    <a:pt x="1804392" y="429359"/>
                    <a:pt x="1631110" y="466923"/>
                  </a:cubicBezTo>
                  <a:cubicBezTo>
                    <a:pt x="1616042" y="466923"/>
                    <a:pt x="1600974" y="451898"/>
                    <a:pt x="1608508" y="440628"/>
                  </a:cubicBezTo>
                  <a:cubicBezTo>
                    <a:pt x="1702683" y="373014"/>
                    <a:pt x="1683848" y="234028"/>
                    <a:pt x="1796858" y="177682"/>
                  </a:cubicBezTo>
                  <a:cubicBezTo>
                    <a:pt x="1823227" y="117580"/>
                    <a:pt x="1785557" y="49965"/>
                    <a:pt x="1740353" y="4889"/>
                  </a:cubicBezTo>
                  <a:close/>
                  <a:moveTo>
                    <a:pt x="403270" y="0"/>
                  </a:moveTo>
                  <a:lnTo>
                    <a:pt x="449420" y="0"/>
                  </a:lnTo>
                  <a:lnTo>
                    <a:pt x="497115" y="27551"/>
                  </a:lnTo>
                  <a:lnTo>
                    <a:pt x="493557" y="0"/>
                  </a:lnTo>
                  <a:lnTo>
                    <a:pt x="526616" y="0"/>
                  </a:lnTo>
                  <a:lnTo>
                    <a:pt x="534128" y="15874"/>
                  </a:lnTo>
                  <a:cubicBezTo>
                    <a:pt x="539768" y="12104"/>
                    <a:pt x="546348" y="7391"/>
                    <a:pt x="552458" y="1736"/>
                  </a:cubicBezTo>
                  <a:lnTo>
                    <a:pt x="553818" y="0"/>
                  </a:lnTo>
                  <a:lnTo>
                    <a:pt x="619691" y="0"/>
                  </a:lnTo>
                  <a:lnTo>
                    <a:pt x="626647" y="25431"/>
                  </a:lnTo>
                  <a:cubicBezTo>
                    <a:pt x="634815" y="65730"/>
                    <a:pt x="633579" y="106624"/>
                    <a:pt x="613800" y="147518"/>
                  </a:cubicBezTo>
                  <a:cubicBezTo>
                    <a:pt x="613800" y="147518"/>
                    <a:pt x="613800" y="147518"/>
                    <a:pt x="700449" y="196403"/>
                  </a:cubicBezTo>
                  <a:cubicBezTo>
                    <a:pt x="704216" y="234007"/>
                    <a:pt x="647706" y="207685"/>
                    <a:pt x="625102" y="218966"/>
                  </a:cubicBezTo>
                  <a:cubicBezTo>
                    <a:pt x="534685" y="203924"/>
                    <a:pt x="481943" y="279132"/>
                    <a:pt x="421665" y="343059"/>
                  </a:cubicBezTo>
                  <a:cubicBezTo>
                    <a:pt x="406596" y="354340"/>
                    <a:pt x="383991" y="384423"/>
                    <a:pt x="380224" y="403225"/>
                  </a:cubicBezTo>
                  <a:cubicBezTo>
                    <a:pt x="500779" y="358100"/>
                    <a:pt x="621335" y="328017"/>
                    <a:pt x="749424" y="309215"/>
                  </a:cubicBezTo>
                  <a:cubicBezTo>
                    <a:pt x="756959" y="264091"/>
                    <a:pt x="760727" y="211445"/>
                    <a:pt x="790865" y="166320"/>
                  </a:cubicBezTo>
                  <a:cubicBezTo>
                    <a:pt x="790865" y="166320"/>
                    <a:pt x="790865" y="166320"/>
                    <a:pt x="787098" y="162560"/>
                  </a:cubicBezTo>
                  <a:cubicBezTo>
                    <a:pt x="787098" y="162560"/>
                    <a:pt x="787098" y="162560"/>
                    <a:pt x="775796" y="177602"/>
                  </a:cubicBezTo>
                  <a:cubicBezTo>
                    <a:pt x="775796" y="177602"/>
                    <a:pt x="775796" y="177602"/>
                    <a:pt x="760727" y="170081"/>
                  </a:cubicBezTo>
                  <a:cubicBezTo>
                    <a:pt x="749424" y="162560"/>
                    <a:pt x="764494" y="151279"/>
                    <a:pt x="764494" y="139998"/>
                  </a:cubicBezTo>
                  <a:cubicBezTo>
                    <a:pt x="764494" y="139998"/>
                    <a:pt x="764494" y="139998"/>
                    <a:pt x="662775" y="45988"/>
                  </a:cubicBezTo>
                  <a:cubicBezTo>
                    <a:pt x="662775" y="45988"/>
                    <a:pt x="662775" y="45988"/>
                    <a:pt x="662775" y="30946"/>
                  </a:cubicBezTo>
                  <a:cubicBezTo>
                    <a:pt x="723053" y="53509"/>
                    <a:pt x="764494" y="121196"/>
                    <a:pt x="828539" y="151279"/>
                  </a:cubicBezTo>
                  <a:cubicBezTo>
                    <a:pt x="843608" y="139998"/>
                    <a:pt x="869980" y="147518"/>
                    <a:pt x="881282" y="128716"/>
                  </a:cubicBezTo>
                  <a:cubicBezTo>
                    <a:pt x="881282" y="128716"/>
                    <a:pt x="881282" y="128716"/>
                    <a:pt x="883806" y="40546"/>
                  </a:cubicBezTo>
                  <a:lnTo>
                    <a:pt x="884966" y="0"/>
                  </a:lnTo>
                  <a:lnTo>
                    <a:pt x="925556" y="0"/>
                  </a:lnTo>
                  <a:lnTo>
                    <a:pt x="918117" y="17542"/>
                  </a:lnTo>
                  <a:cubicBezTo>
                    <a:pt x="910640" y="47082"/>
                    <a:pt x="907814" y="78152"/>
                    <a:pt x="910640" y="110164"/>
                  </a:cubicBezTo>
                  <a:cubicBezTo>
                    <a:pt x="921944" y="121463"/>
                    <a:pt x="940783" y="136527"/>
                    <a:pt x="959623" y="132761"/>
                  </a:cubicBezTo>
                  <a:cubicBezTo>
                    <a:pt x="968101" y="101691"/>
                    <a:pt x="980111" y="71798"/>
                    <a:pt x="995006" y="43140"/>
                  </a:cubicBezTo>
                  <a:lnTo>
                    <a:pt x="1022658" y="0"/>
                  </a:lnTo>
                  <a:lnTo>
                    <a:pt x="1051761" y="0"/>
                  </a:lnTo>
                  <a:lnTo>
                    <a:pt x="1036733" y="19421"/>
                  </a:lnTo>
                  <a:cubicBezTo>
                    <a:pt x="1023355" y="39930"/>
                    <a:pt x="1012276" y="61321"/>
                    <a:pt x="1004732" y="83887"/>
                  </a:cubicBezTo>
                  <a:cubicBezTo>
                    <a:pt x="1004732" y="129020"/>
                    <a:pt x="940611" y="166630"/>
                    <a:pt x="982101" y="208001"/>
                  </a:cubicBezTo>
                  <a:cubicBezTo>
                    <a:pt x="989645" y="204240"/>
                    <a:pt x="1000960" y="185435"/>
                    <a:pt x="1008504" y="196718"/>
                  </a:cubicBezTo>
                  <a:cubicBezTo>
                    <a:pt x="985873" y="230568"/>
                    <a:pt x="978329" y="271939"/>
                    <a:pt x="978329" y="313311"/>
                  </a:cubicBezTo>
                  <a:cubicBezTo>
                    <a:pt x="978329" y="332116"/>
                    <a:pt x="985873" y="354682"/>
                    <a:pt x="1008504" y="358443"/>
                  </a:cubicBezTo>
                  <a:cubicBezTo>
                    <a:pt x="1016047" y="354682"/>
                    <a:pt x="1019819" y="343399"/>
                    <a:pt x="1023591" y="335877"/>
                  </a:cubicBezTo>
                  <a:cubicBezTo>
                    <a:pt x="1053765" y="332116"/>
                    <a:pt x="1031134" y="373487"/>
                    <a:pt x="1053765" y="384770"/>
                  </a:cubicBezTo>
                  <a:cubicBezTo>
                    <a:pt x="1042450" y="396054"/>
                    <a:pt x="1023591" y="388532"/>
                    <a:pt x="1027363" y="403576"/>
                  </a:cubicBezTo>
                  <a:cubicBezTo>
                    <a:pt x="1068852" y="414859"/>
                    <a:pt x="1031134" y="452469"/>
                    <a:pt x="1016047" y="467513"/>
                  </a:cubicBezTo>
                  <a:cubicBezTo>
                    <a:pt x="1004732" y="516407"/>
                    <a:pt x="1068852" y="546495"/>
                    <a:pt x="1110342" y="569062"/>
                  </a:cubicBezTo>
                  <a:cubicBezTo>
                    <a:pt x="1189550" y="625477"/>
                    <a:pt x="1329107" y="621716"/>
                    <a:pt x="1408315" y="561539"/>
                  </a:cubicBezTo>
                  <a:cubicBezTo>
                    <a:pt x="1419630" y="557778"/>
                    <a:pt x="1438489" y="546495"/>
                    <a:pt x="1434717" y="535212"/>
                  </a:cubicBezTo>
                  <a:cubicBezTo>
                    <a:pt x="1291389" y="527690"/>
                    <a:pt x="1155604" y="490080"/>
                    <a:pt x="1065081" y="392293"/>
                  </a:cubicBezTo>
                  <a:cubicBezTo>
                    <a:pt x="1065081" y="392293"/>
                    <a:pt x="1065081" y="392293"/>
                    <a:pt x="1068852" y="384770"/>
                  </a:cubicBezTo>
                  <a:cubicBezTo>
                    <a:pt x="1117886" y="407337"/>
                    <a:pt x="1166919" y="452469"/>
                    <a:pt x="1215953" y="471274"/>
                  </a:cubicBezTo>
                  <a:cubicBezTo>
                    <a:pt x="1291389" y="490080"/>
                    <a:pt x="1370597" y="516407"/>
                    <a:pt x="1442261" y="501363"/>
                  </a:cubicBezTo>
                  <a:cubicBezTo>
                    <a:pt x="1400771" y="471274"/>
                    <a:pt x="1404543" y="426142"/>
                    <a:pt x="1378140" y="388532"/>
                  </a:cubicBezTo>
                  <a:cubicBezTo>
                    <a:pt x="1306476" y="286983"/>
                    <a:pt x="1189550" y="245612"/>
                    <a:pt x="1076396" y="241851"/>
                  </a:cubicBezTo>
                  <a:cubicBezTo>
                    <a:pt x="1076396" y="241851"/>
                    <a:pt x="1076396" y="241851"/>
                    <a:pt x="1072624" y="230568"/>
                  </a:cubicBezTo>
                  <a:cubicBezTo>
                    <a:pt x="1114114" y="200479"/>
                    <a:pt x="1166919" y="162869"/>
                    <a:pt x="1193322" y="117736"/>
                  </a:cubicBezTo>
                  <a:cubicBezTo>
                    <a:pt x="1209352" y="98931"/>
                    <a:pt x="1219253" y="77775"/>
                    <a:pt x="1225088" y="55209"/>
                  </a:cubicBezTo>
                  <a:lnTo>
                    <a:pt x="1230817" y="0"/>
                  </a:lnTo>
                  <a:lnTo>
                    <a:pt x="1264709" y="0"/>
                  </a:lnTo>
                  <a:lnTo>
                    <a:pt x="1264441" y="18334"/>
                  </a:lnTo>
                  <a:cubicBezTo>
                    <a:pt x="1255968" y="97770"/>
                    <a:pt x="1205126" y="170338"/>
                    <a:pt x="1137338" y="215429"/>
                  </a:cubicBezTo>
                  <a:cubicBezTo>
                    <a:pt x="1137338" y="215429"/>
                    <a:pt x="1137338" y="215429"/>
                    <a:pt x="1144870" y="230459"/>
                  </a:cubicBezTo>
                  <a:cubicBezTo>
                    <a:pt x="1212658" y="230459"/>
                    <a:pt x="1261616" y="279307"/>
                    <a:pt x="1329405" y="286822"/>
                  </a:cubicBezTo>
                  <a:cubicBezTo>
                    <a:pt x="1359533" y="283065"/>
                    <a:pt x="1385895" y="271792"/>
                    <a:pt x="1408491" y="249247"/>
                  </a:cubicBezTo>
                  <a:cubicBezTo>
                    <a:pt x="1367065" y="219186"/>
                    <a:pt x="1325639" y="192883"/>
                    <a:pt x="1299277" y="136520"/>
                  </a:cubicBezTo>
                  <a:cubicBezTo>
                    <a:pt x="1269619" y="97065"/>
                    <a:pt x="1312046" y="57611"/>
                    <a:pt x="1297887" y="15639"/>
                  </a:cubicBezTo>
                  <a:lnTo>
                    <a:pt x="1289349" y="0"/>
                  </a:lnTo>
                  <a:lnTo>
                    <a:pt x="1347188" y="0"/>
                  </a:lnTo>
                  <a:lnTo>
                    <a:pt x="1340615" y="12578"/>
                  </a:lnTo>
                  <a:cubicBezTo>
                    <a:pt x="1333025" y="31789"/>
                    <a:pt x="1327611" y="51763"/>
                    <a:pt x="1324787" y="72442"/>
                  </a:cubicBezTo>
                  <a:cubicBezTo>
                    <a:pt x="1366210" y="76202"/>
                    <a:pt x="1400101" y="38603"/>
                    <a:pt x="1422695" y="8524"/>
                  </a:cubicBezTo>
                  <a:lnTo>
                    <a:pt x="1426389" y="0"/>
                  </a:lnTo>
                  <a:lnTo>
                    <a:pt x="1456391" y="0"/>
                  </a:lnTo>
                  <a:lnTo>
                    <a:pt x="1427321" y="46338"/>
                  </a:lnTo>
                  <a:cubicBezTo>
                    <a:pt x="1400959" y="91429"/>
                    <a:pt x="1321873" y="83914"/>
                    <a:pt x="1340703" y="155308"/>
                  </a:cubicBezTo>
                  <a:cubicBezTo>
                    <a:pt x="1359533" y="200398"/>
                    <a:pt x="1412257" y="219186"/>
                    <a:pt x="1453683" y="226701"/>
                  </a:cubicBezTo>
                  <a:cubicBezTo>
                    <a:pt x="1521472" y="200398"/>
                    <a:pt x="1551600" y="125247"/>
                    <a:pt x="1581728" y="72641"/>
                  </a:cubicBezTo>
                  <a:lnTo>
                    <a:pt x="1587646" y="0"/>
                  </a:lnTo>
                  <a:lnTo>
                    <a:pt x="1619707" y="0"/>
                  </a:lnTo>
                  <a:lnTo>
                    <a:pt x="1619986" y="16158"/>
                  </a:lnTo>
                  <a:cubicBezTo>
                    <a:pt x="1619809" y="28836"/>
                    <a:pt x="1618867" y="41514"/>
                    <a:pt x="1616042" y="53722"/>
                  </a:cubicBezTo>
                  <a:cubicBezTo>
                    <a:pt x="1604741" y="207733"/>
                    <a:pt x="1499264" y="324181"/>
                    <a:pt x="1461594" y="470679"/>
                  </a:cubicBezTo>
                  <a:cubicBezTo>
                    <a:pt x="1476662" y="500730"/>
                    <a:pt x="1529400" y="500730"/>
                    <a:pt x="1503031" y="534538"/>
                  </a:cubicBezTo>
                  <a:cubicBezTo>
                    <a:pt x="1514332" y="549563"/>
                    <a:pt x="1529400" y="560832"/>
                    <a:pt x="1548235" y="560832"/>
                  </a:cubicBezTo>
                  <a:cubicBezTo>
                    <a:pt x="1593440" y="534538"/>
                    <a:pt x="1638644" y="508243"/>
                    <a:pt x="1691382" y="500730"/>
                  </a:cubicBezTo>
                  <a:cubicBezTo>
                    <a:pt x="1781790" y="481949"/>
                    <a:pt x="1853364" y="557076"/>
                    <a:pt x="1932471" y="523269"/>
                  </a:cubicBezTo>
                  <a:cubicBezTo>
                    <a:pt x="1940005" y="527025"/>
                    <a:pt x="1943772" y="542051"/>
                    <a:pt x="1940005" y="549563"/>
                  </a:cubicBezTo>
                  <a:cubicBezTo>
                    <a:pt x="1879733" y="587127"/>
                    <a:pt x="1860898" y="669767"/>
                    <a:pt x="1793091" y="688549"/>
                  </a:cubicBezTo>
                  <a:cubicBezTo>
                    <a:pt x="1665013" y="744895"/>
                    <a:pt x="1582139" y="587127"/>
                    <a:pt x="1472895" y="560832"/>
                  </a:cubicBezTo>
                  <a:cubicBezTo>
                    <a:pt x="1454060" y="564589"/>
                    <a:pt x="1446526" y="583371"/>
                    <a:pt x="1446526" y="594640"/>
                  </a:cubicBezTo>
                  <a:cubicBezTo>
                    <a:pt x="1465361" y="662255"/>
                    <a:pt x="1476662" y="729869"/>
                    <a:pt x="1529400" y="778702"/>
                  </a:cubicBezTo>
                  <a:cubicBezTo>
                    <a:pt x="1604741" y="774946"/>
                    <a:pt x="1680081" y="793728"/>
                    <a:pt x="1729052" y="857586"/>
                  </a:cubicBezTo>
                  <a:cubicBezTo>
                    <a:pt x="1759188" y="883881"/>
                    <a:pt x="1778023" y="925201"/>
                    <a:pt x="1808159" y="947739"/>
                  </a:cubicBezTo>
                  <a:cubicBezTo>
                    <a:pt x="1924937" y="835048"/>
                    <a:pt x="1943772" y="666011"/>
                    <a:pt x="1970141" y="508243"/>
                  </a:cubicBezTo>
                  <a:cubicBezTo>
                    <a:pt x="1996510" y="388039"/>
                    <a:pt x="2007811" y="256566"/>
                    <a:pt x="2075617" y="158900"/>
                  </a:cubicBezTo>
                  <a:cubicBezTo>
                    <a:pt x="2124589" y="98798"/>
                    <a:pt x="2184861" y="42453"/>
                    <a:pt x="2237599" y="1132"/>
                  </a:cubicBezTo>
                  <a:lnTo>
                    <a:pt x="2236202" y="0"/>
                  </a:lnTo>
                  <a:lnTo>
                    <a:pt x="2277637" y="0"/>
                  </a:lnTo>
                  <a:lnTo>
                    <a:pt x="2289740" y="12520"/>
                  </a:lnTo>
                  <a:cubicBezTo>
                    <a:pt x="2033650" y="113974"/>
                    <a:pt x="2018586" y="395791"/>
                    <a:pt x="1969628" y="617487"/>
                  </a:cubicBezTo>
                  <a:cubicBezTo>
                    <a:pt x="1973394" y="726457"/>
                    <a:pt x="1920670" y="820396"/>
                    <a:pt x="1871711" y="914335"/>
                  </a:cubicBezTo>
                  <a:cubicBezTo>
                    <a:pt x="1777561" y="1090940"/>
                    <a:pt x="1593026" y="1117243"/>
                    <a:pt x="1419789" y="1147304"/>
                  </a:cubicBezTo>
                  <a:cubicBezTo>
                    <a:pt x="1404725" y="1136031"/>
                    <a:pt x="1385895" y="1143546"/>
                    <a:pt x="1370831" y="1147304"/>
                  </a:cubicBezTo>
                  <a:cubicBezTo>
                    <a:pt x="1336937" y="1214940"/>
                    <a:pt x="1367065" y="1297606"/>
                    <a:pt x="1359533" y="1369000"/>
                  </a:cubicBezTo>
                  <a:cubicBezTo>
                    <a:pt x="1340703" y="1534332"/>
                    <a:pt x="1287979" y="1692150"/>
                    <a:pt x="1141104" y="1793604"/>
                  </a:cubicBezTo>
                  <a:cubicBezTo>
                    <a:pt x="997995" y="1895058"/>
                    <a:pt x="828524" y="1966452"/>
                    <a:pt x="647755" y="1962694"/>
                  </a:cubicBezTo>
                  <a:cubicBezTo>
                    <a:pt x="647755" y="1962694"/>
                    <a:pt x="647755" y="1962694"/>
                    <a:pt x="636457" y="1981482"/>
                  </a:cubicBezTo>
                  <a:cubicBezTo>
                    <a:pt x="647755" y="2060391"/>
                    <a:pt x="632691" y="2131784"/>
                    <a:pt x="617627" y="2203178"/>
                  </a:cubicBezTo>
                  <a:cubicBezTo>
                    <a:pt x="617627" y="2203178"/>
                    <a:pt x="617627" y="2203178"/>
                    <a:pt x="625159" y="2210693"/>
                  </a:cubicBezTo>
                  <a:cubicBezTo>
                    <a:pt x="662819" y="2195663"/>
                    <a:pt x="647755" y="2135542"/>
                    <a:pt x="674118" y="2097966"/>
                  </a:cubicBezTo>
                  <a:cubicBezTo>
                    <a:pt x="659053" y="2067906"/>
                    <a:pt x="662819" y="2030330"/>
                    <a:pt x="659053" y="2004027"/>
                  </a:cubicBezTo>
                  <a:cubicBezTo>
                    <a:pt x="779566" y="2015300"/>
                    <a:pt x="900079" y="1973967"/>
                    <a:pt x="997995" y="1925119"/>
                  </a:cubicBezTo>
                  <a:cubicBezTo>
                    <a:pt x="1095912" y="1883785"/>
                    <a:pt x="1190062" y="1831180"/>
                    <a:pt x="1265382" y="1744756"/>
                  </a:cubicBezTo>
                  <a:cubicBezTo>
                    <a:pt x="1374597" y="1579423"/>
                    <a:pt x="1408491" y="1387787"/>
                    <a:pt x="1400959" y="1177364"/>
                  </a:cubicBezTo>
                  <a:cubicBezTo>
                    <a:pt x="1464981" y="1162334"/>
                    <a:pt x="1540302" y="1181122"/>
                    <a:pt x="1604324" y="1139789"/>
                  </a:cubicBezTo>
                  <a:cubicBezTo>
                    <a:pt x="1713539" y="1109728"/>
                    <a:pt x="1841583" y="1072152"/>
                    <a:pt x="1901840" y="951910"/>
                  </a:cubicBezTo>
                  <a:cubicBezTo>
                    <a:pt x="2033650" y="752760"/>
                    <a:pt x="1977160" y="501003"/>
                    <a:pt x="2093907" y="290580"/>
                  </a:cubicBezTo>
                  <a:cubicBezTo>
                    <a:pt x="2146631" y="166580"/>
                    <a:pt x="2252079" y="80156"/>
                    <a:pt x="2357528" y="5005"/>
                  </a:cubicBezTo>
                  <a:cubicBezTo>
                    <a:pt x="2357528" y="5005"/>
                    <a:pt x="2357528" y="5005"/>
                    <a:pt x="2357528" y="3596"/>
                  </a:cubicBezTo>
                  <a:lnTo>
                    <a:pt x="2357528" y="0"/>
                  </a:lnTo>
                  <a:lnTo>
                    <a:pt x="2561429" y="0"/>
                  </a:lnTo>
                  <a:lnTo>
                    <a:pt x="2549595" y="27551"/>
                  </a:lnTo>
                  <a:cubicBezTo>
                    <a:pt x="2568425" y="31308"/>
                    <a:pt x="2594787" y="12520"/>
                    <a:pt x="2591021" y="35066"/>
                  </a:cubicBezTo>
                  <a:cubicBezTo>
                    <a:pt x="2591021" y="35066"/>
                    <a:pt x="2591021" y="35066"/>
                    <a:pt x="2591021" y="42581"/>
                  </a:cubicBezTo>
                  <a:cubicBezTo>
                    <a:pt x="2455444" y="91429"/>
                    <a:pt x="2331166" y="215429"/>
                    <a:pt x="2248313" y="335670"/>
                  </a:cubicBezTo>
                  <a:cubicBezTo>
                    <a:pt x="2150397" y="512276"/>
                    <a:pt x="2169227" y="722699"/>
                    <a:pt x="2090141" y="906820"/>
                  </a:cubicBezTo>
                  <a:cubicBezTo>
                    <a:pt x="2026118" y="1038334"/>
                    <a:pt x="1947032" y="1173607"/>
                    <a:pt x="1807689" y="1248758"/>
                  </a:cubicBezTo>
                  <a:cubicBezTo>
                    <a:pt x="1728603" y="1275061"/>
                    <a:pt x="1668346" y="1320151"/>
                    <a:pt x="1581728" y="1342697"/>
                  </a:cubicBezTo>
                  <a:cubicBezTo>
                    <a:pt x="1551600" y="1376515"/>
                    <a:pt x="1581728" y="1447908"/>
                    <a:pt x="1562898" y="1489242"/>
                  </a:cubicBezTo>
                  <a:cubicBezTo>
                    <a:pt x="1551600" y="1692150"/>
                    <a:pt x="1427321" y="1868755"/>
                    <a:pt x="1254084" y="1985240"/>
                  </a:cubicBezTo>
                  <a:cubicBezTo>
                    <a:pt x="1144870" y="2082936"/>
                    <a:pt x="1001761" y="2120512"/>
                    <a:pt x="862418" y="2143057"/>
                  </a:cubicBezTo>
                  <a:cubicBezTo>
                    <a:pt x="828524" y="2218208"/>
                    <a:pt x="828524" y="2304632"/>
                    <a:pt x="802162" y="2379783"/>
                  </a:cubicBezTo>
                  <a:cubicBezTo>
                    <a:pt x="753204" y="2650328"/>
                    <a:pt x="568669" y="2909599"/>
                    <a:pt x="301282" y="3011054"/>
                  </a:cubicBezTo>
                  <a:cubicBezTo>
                    <a:pt x="207131" y="3056144"/>
                    <a:pt x="109215" y="3093720"/>
                    <a:pt x="0" y="3116265"/>
                  </a:cubicBezTo>
                  <a:cubicBezTo>
                    <a:pt x="0" y="3116265"/>
                    <a:pt x="0" y="3116265"/>
                    <a:pt x="0" y="3086205"/>
                  </a:cubicBezTo>
                  <a:cubicBezTo>
                    <a:pt x="120513" y="3067417"/>
                    <a:pt x="229727" y="3011054"/>
                    <a:pt x="338942" y="2958448"/>
                  </a:cubicBezTo>
                  <a:cubicBezTo>
                    <a:pt x="523477" y="2887054"/>
                    <a:pt x="677884" y="2706691"/>
                    <a:pt x="734374" y="2522571"/>
                  </a:cubicBezTo>
                  <a:cubicBezTo>
                    <a:pt x="753204" y="2424874"/>
                    <a:pt x="802162" y="2345965"/>
                    <a:pt x="805928" y="2252026"/>
                  </a:cubicBezTo>
                  <a:cubicBezTo>
                    <a:pt x="817226" y="2210693"/>
                    <a:pt x="802162" y="2154330"/>
                    <a:pt x="839822" y="2124269"/>
                  </a:cubicBezTo>
                  <a:cubicBezTo>
                    <a:pt x="915143" y="2094209"/>
                    <a:pt x="1009293" y="2101724"/>
                    <a:pt x="1084614" y="2060391"/>
                  </a:cubicBezTo>
                  <a:cubicBezTo>
                    <a:pt x="1314341" y="1943906"/>
                    <a:pt x="1547834" y="1729725"/>
                    <a:pt x="1540302" y="1459181"/>
                  </a:cubicBezTo>
                  <a:cubicBezTo>
                    <a:pt x="1551600" y="1417848"/>
                    <a:pt x="1532770" y="1361485"/>
                    <a:pt x="1559132" y="1320151"/>
                  </a:cubicBezTo>
                  <a:cubicBezTo>
                    <a:pt x="1754965" y="1267546"/>
                    <a:pt x="1962096" y="1151061"/>
                    <a:pt x="2048714" y="944395"/>
                  </a:cubicBezTo>
                  <a:cubicBezTo>
                    <a:pt x="2127801" y="786578"/>
                    <a:pt x="2131567" y="602457"/>
                    <a:pt x="2180525" y="433367"/>
                  </a:cubicBezTo>
                  <a:cubicBezTo>
                    <a:pt x="2237015" y="268034"/>
                    <a:pt x="2395188" y="125247"/>
                    <a:pt x="2530765" y="35066"/>
                  </a:cubicBezTo>
                  <a:cubicBezTo>
                    <a:pt x="2530765" y="35066"/>
                    <a:pt x="2530765" y="35066"/>
                    <a:pt x="2523233" y="35066"/>
                  </a:cubicBezTo>
                  <a:cubicBezTo>
                    <a:pt x="2365060" y="91429"/>
                    <a:pt x="2218185" y="234216"/>
                    <a:pt x="2161695" y="392034"/>
                  </a:cubicBezTo>
                  <a:cubicBezTo>
                    <a:pt x="2086375" y="549851"/>
                    <a:pt x="2108971" y="745245"/>
                    <a:pt x="2029884" y="899305"/>
                  </a:cubicBezTo>
                  <a:cubicBezTo>
                    <a:pt x="1958330" y="1083425"/>
                    <a:pt x="1781327" y="1211182"/>
                    <a:pt x="1600558" y="1278818"/>
                  </a:cubicBezTo>
                  <a:cubicBezTo>
                    <a:pt x="1566664" y="1271303"/>
                    <a:pt x="1532770" y="1290091"/>
                    <a:pt x="1510174" y="1312636"/>
                  </a:cubicBezTo>
                  <a:cubicBezTo>
                    <a:pt x="1517706" y="1489242"/>
                    <a:pt x="1453683" y="1635786"/>
                    <a:pt x="1374597" y="1782331"/>
                  </a:cubicBezTo>
                  <a:cubicBezTo>
                    <a:pt x="1246552" y="1977724"/>
                    <a:pt x="1020591" y="2067906"/>
                    <a:pt x="805928" y="2116754"/>
                  </a:cubicBezTo>
                  <a:cubicBezTo>
                    <a:pt x="749438" y="2139300"/>
                    <a:pt x="764502" y="2214451"/>
                    <a:pt x="749438" y="2267057"/>
                  </a:cubicBezTo>
                  <a:cubicBezTo>
                    <a:pt x="715544" y="2413601"/>
                    <a:pt x="674118" y="2563904"/>
                    <a:pt x="576201" y="2684146"/>
                  </a:cubicBezTo>
                  <a:cubicBezTo>
                    <a:pt x="508413" y="2872024"/>
                    <a:pt x="312580" y="2935902"/>
                    <a:pt x="154407" y="3007296"/>
                  </a:cubicBezTo>
                  <a:cubicBezTo>
                    <a:pt x="101683" y="3014811"/>
                    <a:pt x="48958" y="3037356"/>
                    <a:pt x="0" y="3048629"/>
                  </a:cubicBezTo>
                  <a:cubicBezTo>
                    <a:pt x="0" y="3048629"/>
                    <a:pt x="0" y="3048629"/>
                    <a:pt x="0" y="2920872"/>
                  </a:cubicBezTo>
                  <a:cubicBezTo>
                    <a:pt x="11298" y="2917115"/>
                    <a:pt x="22596" y="2917115"/>
                    <a:pt x="37660" y="2913357"/>
                  </a:cubicBezTo>
                  <a:cubicBezTo>
                    <a:pt x="146875" y="2868266"/>
                    <a:pt x="259856" y="2819418"/>
                    <a:pt x="335176" y="2721721"/>
                  </a:cubicBezTo>
                  <a:cubicBezTo>
                    <a:pt x="335176" y="2721721"/>
                    <a:pt x="335176" y="2721721"/>
                    <a:pt x="316346" y="2721721"/>
                  </a:cubicBezTo>
                  <a:cubicBezTo>
                    <a:pt x="229727" y="2804388"/>
                    <a:pt x="116747" y="2864509"/>
                    <a:pt x="0" y="2883297"/>
                  </a:cubicBezTo>
                  <a:cubicBezTo>
                    <a:pt x="0" y="2883297"/>
                    <a:pt x="0" y="2883297"/>
                    <a:pt x="0" y="2849478"/>
                  </a:cubicBezTo>
                  <a:cubicBezTo>
                    <a:pt x="11298" y="2849478"/>
                    <a:pt x="22596" y="2845721"/>
                    <a:pt x="33894" y="2845721"/>
                  </a:cubicBezTo>
                  <a:cubicBezTo>
                    <a:pt x="33894" y="2845721"/>
                    <a:pt x="33894" y="2845721"/>
                    <a:pt x="45192" y="2834448"/>
                  </a:cubicBezTo>
                  <a:cubicBezTo>
                    <a:pt x="22596" y="2774327"/>
                    <a:pt x="-15064" y="2710449"/>
                    <a:pt x="7532" y="2639055"/>
                  </a:cubicBezTo>
                  <a:cubicBezTo>
                    <a:pt x="26362" y="2593964"/>
                    <a:pt x="94151" y="2575177"/>
                    <a:pt x="105449" y="2518813"/>
                  </a:cubicBezTo>
                  <a:cubicBezTo>
                    <a:pt x="82853" y="2496268"/>
                    <a:pt x="64023" y="2473722"/>
                    <a:pt x="37660" y="2458692"/>
                  </a:cubicBezTo>
                  <a:cubicBezTo>
                    <a:pt x="26362" y="2477480"/>
                    <a:pt x="11298" y="2488753"/>
                    <a:pt x="0" y="2503783"/>
                  </a:cubicBezTo>
                  <a:cubicBezTo>
                    <a:pt x="0" y="2503783"/>
                    <a:pt x="0" y="2503783"/>
                    <a:pt x="0" y="2462450"/>
                  </a:cubicBezTo>
                  <a:cubicBezTo>
                    <a:pt x="7532" y="2451177"/>
                    <a:pt x="15064" y="2436147"/>
                    <a:pt x="26362" y="2421117"/>
                  </a:cubicBezTo>
                  <a:cubicBezTo>
                    <a:pt x="37660" y="2368511"/>
                    <a:pt x="41426" y="2289602"/>
                    <a:pt x="0" y="2248269"/>
                  </a:cubicBezTo>
                  <a:cubicBezTo>
                    <a:pt x="0" y="2248269"/>
                    <a:pt x="0" y="2248269"/>
                    <a:pt x="0" y="2203178"/>
                  </a:cubicBezTo>
                  <a:cubicBezTo>
                    <a:pt x="11298" y="2195663"/>
                    <a:pt x="22596" y="2184390"/>
                    <a:pt x="30128" y="2169360"/>
                  </a:cubicBezTo>
                  <a:cubicBezTo>
                    <a:pt x="33894" y="2158087"/>
                    <a:pt x="48958" y="2135542"/>
                    <a:pt x="33894" y="2124269"/>
                  </a:cubicBezTo>
                  <a:cubicBezTo>
                    <a:pt x="26362" y="2135542"/>
                    <a:pt x="11298" y="2146815"/>
                    <a:pt x="0" y="2161845"/>
                  </a:cubicBezTo>
                  <a:cubicBezTo>
                    <a:pt x="0" y="2161845"/>
                    <a:pt x="0" y="2161845"/>
                    <a:pt x="0" y="2109239"/>
                  </a:cubicBezTo>
                  <a:cubicBezTo>
                    <a:pt x="3766" y="2097966"/>
                    <a:pt x="3766" y="2090451"/>
                    <a:pt x="0" y="2079179"/>
                  </a:cubicBezTo>
                  <a:cubicBezTo>
                    <a:pt x="0" y="2079179"/>
                    <a:pt x="0" y="2079179"/>
                    <a:pt x="0" y="2026573"/>
                  </a:cubicBezTo>
                  <a:cubicBezTo>
                    <a:pt x="11298" y="2041603"/>
                    <a:pt x="26362" y="2056633"/>
                    <a:pt x="33894" y="2067906"/>
                  </a:cubicBezTo>
                  <a:cubicBezTo>
                    <a:pt x="30128" y="2045361"/>
                    <a:pt x="22596" y="2015300"/>
                    <a:pt x="0" y="1996512"/>
                  </a:cubicBezTo>
                  <a:cubicBezTo>
                    <a:pt x="0" y="1996512"/>
                    <a:pt x="0" y="1996512"/>
                    <a:pt x="0" y="1958937"/>
                  </a:cubicBezTo>
                  <a:cubicBezTo>
                    <a:pt x="0" y="1958937"/>
                    <a:pt x="0" y="1958937"/>
                    <a:pt x="37660" y="1977724"/>
                  </a:cubicBezTo>
                  <a:cubicBezTo>
                    <a:pt x="94151" y="1958937"/>
                    <a:pt x="150641" y="1902573"/>
                    <a:pt x="158173" y="1834937"/>
                  </a:cubicBezTo>
                  <a:cubicBezTo>
                    <a:pt x="158173" y="1793604"/>
                    <a:pt x="165705" y="1733483"/>
                    <a:pt x="131811" y="1707180"/>
                  </a:cubicBezTo>
                  <a:cubicBezTo>
                    <a:pt x="75321" y="1740998"/>
                    <a:pt x="30128" y="1789846"/>
                    <a:pt x="0" y="1853725"/>
                  </a:cubicBezTo>
                  <a:cubicBezTo>
                    <a:pt x="0" y="1853725"/>
                    <a:pt x="0" y="1853725"/>
                    <a:pt x="0" y="1793604"/>
                  </a:cubicBezTo>
                  <a:cubicBezTo>
                    <a:pt x="22596" y="1763544"/>
                    <a:pt x="45192" y="1737241"/>
                    <a:pt x="79087" y="1707180"/>
                  </a:cubicBezTo>
                  <a:cubicBezTo>
                    <a:pt x="79087" y="1707180"/>
                    <a:pt x="79087" y="1707180"/>
                    <a:pt x="86619" y="1688392"/>
                  </a:cubicBezTo>
                  <a:cubicBezTo>
                    <a:pt x="67789" y="1677120"/>
                    <a:pt x="52724" y="1688392"/>
                    <a:pt x="37660" y="1692150"/>
                  </a:cubicBezTo>
                  <a:cubicBezTo>
                    <a:pt x="26362" y="1699665"/>
                    <a:pt x="11298" y="1703423"/>
                    <a:pt x="0" y="1710938"/>
                  </a:cubicBezTo>
                  <a:cubicBezTo>
                    <a:pt x="0" y="1710938"/>
                    <a:pt x="0" y="1710938"/>
                    <a:pt x="0" y="1677120"/>
                  </a:cubicBezTo>
                  <a:cubicBezTo>
                    <a:pt x="41426" y="1658332"/>
                    <a:pt x="90385" y="1647059"/>
                    <a:pt x="139343" y="1635786"/>
                  </a:cubicBezTo>
                  <a:cubicBezTo>
                    <a:pt x="192067" y="1647059"/>
                    <a:pt x="158173" y="1692150"/>
                    <a:pt x="180769" y="1714695"/>
                  </a:cubicBezTo>
                  <a:cubicBezTo>
                    <a:pt x="207131" y="1808634"/>
                    <a:pt x="177003" y="1906331"/>
                    <a:pt x="112981" y="1973967"/>
                  </a:cubicBezTo>
                  <a:cubicBezTo>
                    <a:pt x="158173" y="1981482"/>
                    <a:pt x="207131" y="1996512"/>
                    <a:pt x="256089" y="2019058"/>
                  </a:cubicBezTo>
                  <a:cubicBezTo>
                    <a:pt x="346474" y="1988997"/>
                    <a:pt x="395432" y="1872513"/>
                    <a:pt x="497115" y="1853725"/>
                  </a:cubicBezTo>
                  <a:cubicBezTo>
                    <a:pt x="497115" y="1853725"/>
                    <a:pt x="497115" y="1853725"/>
                    <a:pt x="451922" y="1801119"/>
                  </a:cubicBezTo>
                  <a:cubicBezTo>
                    <a:pt x="455688" y="1748513"/>
                    <a:pt x="395432" y="1748513"/>
                    <a:pt x="384134" y="1714695"/>
                  </a:cubicBezTo>
                  <a:cubicBezTo>
                    <a:pt x="455688" y="1662089"/>
                    <a:pt x="568669" y="1688392"/>
                    <a:pt x="640223" y="1729725"/>
                  </a:cubicBezTo>
                  <a:cubicBezTo>
                    <a:pt x="662819" y="1744756"/>
                    <a:pt x="685416" y="1786089"/>
                    <a:pt x="719310" y="1786089"/>
                  </a:cubicBezTo>
                  <a:cubicBezTo>
                    <a:pt x="805928" y="1748513"/>
                    <a:pt x="730608" y="1650817"/>
                    <a:pt x="787098" y="1586938"/>
                  </a:cubicBezTo>
                  <a:cubicBezTo>
                    <a:pt x="787098" y="1586938"/>
                    <a:pt x="787098" y="1586938"/>
                    <a:pt x="768268" y="1586938"/>
                  </a:cubicBezTo>
                  <a:cubicBezTo>
                    <a:pt x="726842" y="1620756"/>
                    <a:pt x="674118" y="1632029"/>
                    <a:pt x="621393" y="1643302"/>
                  </a:cubicBezTo>
                  <a:cubicBezTo>
                    <a:pt x="538541" y="1628271"/>
                    <a:pt x="493349" y="1553120"/>
                    <a:pt x="436858" y="1492999"/>
                  </a:cubicBezTo>
                  <a:cubicBezTo>
                    <a:pt x="436858" y="1492999"/>
                    <a:pt x="436858" y="1492999"/>
                    <a:pt x="444390" y="1477969"/>
                  </a:cubicBezTo>
                  <a:cubicBezTo>
                    <a:pt x="512179" y="1470454"/>
                    <a:pt x="598797" y="1432878"/>
                    <a:pt x="662819" y="1455424"/>
                  </a:cubicBezTo>
                  <a:cubicBezTo>
                    <a:pt x="726842" y="1470454"/>
                    <a:pt x="756970" y="1538090"/>
                    <a:pt x="824758" y="1538090"/>
                  </a:cubicBezTo>
                  <a:cubicBezTo>
                    <a:pt x="839822" y="1526817"/>
                    <a:pt x="866184" y="1508029"/>
                    <a:pt x="854886" y="1489242"/>
                  </a:cubicBezTo>
                  <a:cubicBezTo>
                    <a:pt x="817226" y="1470454"/>
                    <a:pt x="775800" y="1462939"/>
                    <a:pt x="738140" y="1462939"/>
                  </a:cubicBezTo>
                  <a:cubicBezTo>
                    <a:pt x="711778" y="1425363"/>
                    <a:pt x="666585" y="1421606"/>
                    <a:pt x="625159" y="1425363"/>
                  </a:cubicBezTo>
                  <a:cubicBezTo>
                    <a:pt x="557371" y="1421606"/>
                    <a:pt x="508413" y="1335182"/>
                    <a:pt x="436858" y="1320151"/>
                  </a:cubicBezTo>
                  <a:cubicBezTo>
                    <a:pt x="399198" y="1293848"/>
                    <a:pt x="395432" y="1350212"/>
                    <a:pt x="357772" y="1331424"/>
                  </a:cubicBezTo>
                  <a:cubicBezTo>
                    <a:pt x="346474" y="1335182"/>
                    <a:pt x="316346" y="1346454"/>
                    <a:pt x="320112" y="1372757"/>
                  </a:cubicBezTo>
                  <a:cubicBezTo>
                    <a:pt x="357772" y="1462939"/>
                    <a:pt x="376602" y="1571908"/>
                    <a:pt x="342708" y="1665847"/>
                  </a:cubicBezTo>
                  <a:cubicBezTo>
                    <a:pt x="323878" y="1703423"/>
                    <a:pt x="361538" y="1748513"/>
                    <a:pt x="323878" y="1774816"/>
                  </a:cubicBezTo>
                  <a:cubicBezTo>
                    <a:pt x="323878" y="1774816"/>
                    <a:pt x="323878" y="1774816"/>
                    <a:pt x="316346" y="1771059"/>
                  </a:cubicBezTo>
                  <a:cubicBezTo>
                    <a:pt x="297516" y="1695907"/>
                    <a:pt x="207131" y="1677120"/>
                    <a:pt x="177003" y="1609484"/>
                  </a:cubicBezTo>
                  <a:cubicBezTo>
                    <a:pt x="158173" y="1553120"/>
                    <a:pt x="131811" y="1477969"/>
                    <a:pt x="169471" y="1421606"/>
                  </a:cubicBezTo>
                  <a:cubicBezTo>
                    <a:pt x="203365" y="1316394"/>
                    <a:pt x="320112" y="1353969"/>
                    <a:pt x="372836" y="1275061"/>
                  </a:cubicBezTo>
                  <a:cubicBezTo>
                    <a:pt x="335176" y="1233728"/>
                    <a:pt x="278686" y="1252515"/>
                    <a:pt x="237259" y="1226212"/>
                  </a:cubicBezTo>
                  <a:cubicBezTo>
                    <a:pt x="195833" y="1218697"/>
                    <a:pt x="158173" y="1177364"/>
                    <a:pt x="112981" y="1211182"/>
                  </a:cubicBezTo>
                  <a:cubicBezTo>
                    <a:pt x="128045" y="1301364"/>
                    <a:pt x="71555" y="1384030"/>
                    <a:pt x="0" y="1432878"/>
                  </a:cubicBezTo>
                  <a:cubicBezTo>
                    <a:pt x="0" y="1432878"/>
                    <a:pt x="0" y="1432878"/>
                    <a:pt x="0" y="1387787"/>
                  </a:cubicBezTo>
                  <a:cubicBezTo>
                    <a:pt x="45192" y="1361485"/>
                    <a:pt x="82853" y="1312636"/>
                    <a:pt x="82853" y="1256273"/>
                  </a:cubicBezTo>
                  <a:cubicBezTo>
                    <a:pt x="79087" y="1229970"/>
                    <a:pt x="52724" y="1237485"/>
                    <a:pt x="41426" y="1241243"/>
                  </a:cubicBezTo>
                  <a:cubicBezTo>
                    <a:pt x="41426" y="1241243"/>
                    <a:pt x="41426" y="1241243"/>
                    <a:pt x="0" y="1301364"/>
                  </a:cubicBezTo>
                  <a:cubicBezTo>
                    <a:pt x="0" y="1301364"/>
                    <a:pt x="0" y="1301364"/>
                    <a:pt x="0" y="1237485"/>
                  </a:cubicBezTo>
                  <a:cubicBezTo>
                    <a:pt x="0" y="1237485"/>
                    <a:pt x="0" y="1237485"/>
                    <a:pt x="3766" y="1233728"/>
                  </a:cubicBezTo>
                  <a:cubicBezTo>
                    <a:pt x="3766" y="1233728"/>
                    <a:pt x="3766" y="1233728"/>
                    <a:pt x="0" y="1233728"/>
                  </a:cubicBezTo>
                  <a:cubicBezTo>
                    <a:pt x="0" y="1233728"/>
                    <a:pt x="0" y="1233728"/>
                    <a:pt x="0" y="1196152"/>
                  </a:cubicBezTo>
                  <a:cubicBezTo>
                    <a:pt x="33894" y="1192394"/>
                    <a:pt x="71555" y="1188637"/>
                    <a:pt x="101683" y="1169849"/>
                  </a:cubicBezTo>
                  <a:cubicBezTo>
                    <a:pt x="67789" y="1136031"/>
                    <a:pt x="30128" y="1105970"/>
                    <a:pt x="0" y="1072152"/>
                  </a:cubicBezTo>
                  <a:cubicBezTo>
                    <a:pt x="0" y="1072152"/>
                    <a:pt x="0" y="1072152"/>
                    <a:pt x="0" y="1012031"/>
                  </a:cubicBezTo>
                  <a:cubicBezTo>
                    <a:pt x="0" y="1015789"/>
                    <a:pt x="3766" y="1015789"/>
                    <a:pt x="3766" y="1019546"/>
                  </a:cubicBezTo>
                  <a:cubicBezTo>
                    <a:pt x="45192" y="955668"/>
                    <a:pt x="52724" y="873002"/>
                    <a:pt x="37660" y="797850"/>
                  </a:cubicBezTo>
                  <a:cubicBezTo>
                    <a:pt x="37660" y="782820"/>
                    <a:pt x="22596" y="760275"/>
                    <a:pt x="3766" y="764032"/>
                  </a:cubicBezTo>
                  <a:cubicBezTo>
                    <a:pt x="3766" y="764032"/>
                    <a:pt x="0" y="767790"/>
                    <a:pt x="0" y="775305"/>
                  </a:cubicBezTo>
                  <a:cubicBezTo>
                    <a:pt x="0" y="775305"/>
                    <a:pt x="0" y="775305"/>
                    <a:pt x="0" y="707669"/>
                  </a:cubicBezTo>
                  <a:cubicBezTo>
                    <a:pt x="0" y="703911"/>
                    <a:pt x="3766" y="703911"/>
                    <a:pt x="3766" y="703911"/>
                  </a:cubicBezTo>
                  <a:cubicBezTo>
                    <a:pt x="64023" y="760275"/>
                    <a:pt x="82853" y="854214"/>
                    <a:pt x="67789" y="933123"/>
                  </a:cubicBezTo>
                  <a:cubicBezTo>
                    <a:pt x="56490" y="981971"/>
                    <a:pt x="26362" y="1027062"/>
                    <a:pt x="41426" y="1079668"/>
                  </a:cubicBezTo>
                  <a:cubicBezTo>
                    <a:pt x="105449" y="1158576"/>
                    <a:pt x="188301" y="1181122"/>
                    <a:pt x="274920" y="1196152"/>
                  </a:cubicBezTo>
                  <a:cubicBezTo>
                    <a:pt x="225961" y="1136031"/>
                    <a:pt x="165705" y="1098455"/>
                    <a:pt x="120513" y="1030819"/>
                  </a:cubicBezTo>
                  <a:cubicBezTo>
                    <a:pt x="116747" y="1000759"/>
                    <a:pt x="67789" y="997001"/>
                    <a:pt x="79087" y="963183"/>
                  </a:cubicBezTo>
                  <a:cubicBezTo>
                    <a:pt x="79087" y="963183"/>
                    <a:pt x="79087" y="963183"/>
                    <a:pt x="90385" y="959425"/>
                  </a:cubicBezTo>
                  <a:cubicBezTo>
                    <a:pt x="177003" y="1053364"/>
                    <a:pt x="259856" y="1158576"/>
                    <a:pt x="361538" y="1229970"/>
                  </a:cubicBezTo>
                  <a:cubicBezTo>
                    <a:pt x="395432" y="1260030"/>
                    <a:pt x="429326" y="1297606"/>
                    <a:pt x="466987" y="1293848"/>
                  </a:cubicBezTo>
                  <a:cubicBezTo>
                    <a:pt x="455688" y="1233728"/>
                    <a:pt x="466987" y="1181122"/>
                    <a:pt x="489583" y="1124758"/>
                  </a:cubicBezTo>
                  <a:cubicBezTo>
                    <a:pt x="497115" y="1117243"/>
                    <a:pt x="508413" y="1132273"/>
                    <a:pt x="508413" y="1139789"/>
                  </a:cubicBezTo>
                  <a:cubicBezTo>
                    <a:pt x="602563" y="1184879"/>
                    <a:pt x="700480" y="1248758"/>
                    <a:pt x="719310" y="1357727"/>
                  </a:cubicBezTo>
                  <a:cubicBezTo>
                    <a:pt x="772034" y="1369000"/>
                    <a:pt x="847354" y="1372757"/>
                    <a:pt x="911377" y="1353969"/>
                  </a:cubicBezTo>
                  <a:cubicBezTo>
                    <a:pt x="1001761" y="1342697"/>
                    <a:pt x="1114742" y="1338939"/>
                    <a:pt x="1190062" y="1282576"/>
                  </a:cubicBezTo>
                  <a:cubicBezTo>
                    <a:pt x="1137338" y="1248758"/>
                    <a:pt x="1092146" y="1184879"/>
                    <a:pt x="1024357" y="1173607"/>
                  </a:cubicBezTo>
                  <a:cubicBezTo>
                    <a:pt x="971633" y="1196152"/>
                    <a:pt x="967867" y="1248758"/>
                    <a:pt x="930207" y="1282576"/>
                  </a:cubicBezTo>
                  <a:cubicBezTo>
                    <a:pt x="888781" y="1312636"/>
                    <a:pt x="839822" y="1346454"/>
                    <a:pt x="787098" y="1331424"/>
                  </a:cubicBezTo>
                  <a:cubicBezTo>
                    <a:pt x="764502" y="1320151"/>
                    <a:pt x="715544" y="1320151"/>
                    <a:pt x="723076" y="1278818"/>
                  </a:cubicBezTo>
                  <a:cubicBezTo>
                    <a:pt x="764502" y="1256273"/>
                    <a:pt x="764502" y="1203667"/>
                    <a:pt x="798396" y="1173607"/>
                  </a:cubicBezTo>
                  <a:cubicBezTo>
                    <a:pt x="824758" y="1117243"/>
                    <a:pt x="885015" y="1098455"/>
                    <a:pt x="941505" y="1102213"/>
                  </a:cubicBezTo>
                  <a:cubicBezTo>
                    <a:pt x="979165" y="1105970"/>
                    <a:pt x="997995" y="1147304"/>
                    <a:pt x="1035655" y="1136031"/>
                  </a:cubicBezTo>
                  <a:cubicBezTo>
                    <a:pt x="1043187" y="1042092"/>
                    <a:pt x="964101" y="959425"/>
                    <a:pt x="997995" y="869244"/>
                  </a:cubicBezTo>
                  <a:cubicBezTo>
                    <a:pt x="1028123" y="816638"/>
                    <a:pt x="1069549" y="794093"/>
                    <a:pt x="1122274" y="782820"/>
                  </a:cubicBezTo>
                  <a:cubicBezTo>
                    <a:pt x="1174998" y="880517"/>
                    <a:pt x="1159934" y="1023304"/>
                    <a:pt x="1080848" y="1105970"/>
                  </a:cubicBezTo>
                  <a:cubicBezTo>
                    <a:pt x="1069549" y="1139789"/>
                    <a:pt x="1099678" y="1169849"/>
                    <a:pt x="1118508" y="1192394"/>
                  </a:cubicBezTo>
                  <a:cubicBezTo>
                    <a:pt x="1159934" y="1252515"/>
                    <a:pt x="1235254" y="1256273"/>
                    <a:pt x="1295511" y="1256273"/>
                  </a:cubicBezTo>
                  <a:cubicBezTo>
                    <a:pt x="1363299" y="1233728"/>
                    <a:pt x="1310575" y="1154819"/>
                    <a:pt x="1344469" y="1113486"/>
                  </a:cubicBezTo>
                  <a:cubicBezTo>
                    <a:pt x="1461215" y="1105970"/>
                    <a:pt x="1589260" y="1105970"/>
                    <a:pt x="1690943" y="1053364"/>
                  </a:cubicBezTo>
                  <a:cubicBezTo>
                    <a:pt x="1721071" y="1038334"/>
                    <a:pt x="1762497" y="1012031"/>
                    <a:pt x="1766263" y="985728"/>
                  </a:cubicBezTo>
                  <a:cubicBezTo>
                    <a:pt x="1732369" y="1004516"/>
                    <a:pt x="1694709" y="989486"/>
                    <a:pt x="1664580" y="981971"/>
                  </a:cubicBezTo>
                  <a:cubicBezTo>
                    <a:pt x="1566664" y="959425"/>
                    <a:pt x="1529004" y="865486"/>
                    <a:pt x="1498876" y="786578"/>
                  </a:cubicBezTo>
                  <a:cubicBezTo>
                    <a:pt x="1491344" y="779063"/>
                    <a:pt x="1491344" y="779063"/>
                    <a:pt x="1480046" y="786578"/>
                  </a:cubicBezTo>
                  <a:cubicBezTo>
                    <a:pt x="1483812" y="857971"/>
                    <a:pt x="1517706" y="936880"/>
                    <a:pt x="1472513" y="1004516"/>
                  </a:cubicBezTo>
                  <a:cubicBezTo>
                    <a:pt x="1446151" y="1060880"/>
                    <a:pt x="1389661" y="1098455"/>
                    <a:pt x="1329405" y="1094698"/>
                  </a:cubicBezTo>
                  <a:cubicBezTo>
                    <a:pt x="1291745" y="1060880"/>
                    <a:pt x="1223956" y="1094698"/>
                    <a:pt x="1205126" y="1038334"/>
                  </a:cubicBezTo>
                  <a:cubicBezTo>
                    <a:pt x="1276680" y="1012031"/>
                    <a:pt x="1287979" y="925607"/>
                    <a:pt x="1333171" y="873002"/>
                  </a:cubicBezTo>
                  <a:cubicBezTo>
                    <a:pt x="1367065" y="842941"/>
                    <a:pt x="1408491" y="831668"/>
                    <a:pt x="1442385" y="816638"/>
                  </a:cubicBezTo>
                  <a:cubicBezTo>
                    <a:pt x="1453683" y="794093"/>
                    <a:pt x="1453683" y="764032"/>
                    <a:pt x="1446151" y="741487"/>
                  </a:cubicBezTo>
                  <a:cubicBezTo>
                    <a:pt x="1419789" y="786578"/>
                    <a:pt x="1370831" y="820396"/>
                    <a:pt x="1321873" y="831668"/>
                  </a:cubicBezTo>
                  <a:cubicBezTo>
                    <a:pt x="1246552" y="827911"/>
                    <a:pt x="1186296" y="779063"/>
                    <a:pt x="1133572" y="722699"/>
                  </a:cubicBezTo>
                  <a:cubicBezTo>
                    <a:pt x="1103444" y="715184"/>
                    <a:pt x="1137338" y="688881"/>
                    <a:pt x="1141104" y="681366"/>
                  </a:cubicBezTo>
                  <a:cubicBezTo>
                    <a:pt x="1190062" y="651306"/>
                    <a:pt x="1269148" y="647548"/>
                    <a:pt x="1321873" y="677608"/>
                  </a:cubicBezTo>
                  <a:cubicBezTo>
                    <a:pt x="1348235" y="681366"/>
                    <a:pt x="1408491" y="722699"/>
                    <a:pt x="1423555" y="670093"/>
                  </a:cubicBezTo>
                  <a:cubicBezTo>
                    <a:pt x="1427321" y="643790"/>
                    <a:pt x="1423555" y="617487"/>
                    <a:pt x="1412257" y="598700"/>
                  </a:cubicBezTo>
                  <a:cubicBezTo>
                    <a:pt x="1340703" y="632518"/>
                    <a:pt x="1254084" y="640033"/>
                    <a:pt x="1174998" y="625003"/>
                  </a:cubicBezTo>
                  <a:cubicBezTo>
                    <a:pt x="1133572" y="621245"/>
                    <a:pt x="1092146" y="579912"/>
                    <a:pt x="1058251" y="591185"/>
                  </a:cubicBezTo>
                  <a:cubicBezTo>
                    <a:pt x="1058251" y="591185"/>
                    <a:pt x="1058251" y="591185"/>
                    <a:pt x="1046953" y="722699"/>
                  </a:cubicBezTo>
                  <a:cubicBezTo>
                    <a:pt x="1031889" y="805366"/>
                    <a:pt x="956569" y="873002"/>
                    <a:pt x="888781" y="925607"/>
                  </a:cubicBezTo>
                  <a:cubicBezTo>
                    <a:pt x="866184" y="951910"/>
                    <a:pt x="903845" y="997001"/>
                    <a:pt x="862418" y="1012031"/>
                  </a:cubicBezTo>
                  <a:cubicBezTo>
                    <a:pt x="839822" y="997001"/>
                    <a:pt x="824758" y="963183"/>
                    <a:pt x="828524" y="936880"/>
                  </a:cubicBezTo>
                  <a:cubicBezTo>
                    <a:pt x="760736" y="854214"/>
                    <a:pt x="696714" y="767790"/>
                    <a:pt x="689182" y="662578"/>
                  </a:cubicBezTo>
                  <a:cubicBezTo>
                    <a:pt x="651521" y="625003"/>
                    <a:pt x="602563" y="670093"/>
                    <a:pt x="564903" y="677608"/>
                  </a:cubicBezTo>
                  <a:cubicBezTo>
                    <a:pt x="534775" y="715184"/>
                    <a:pt x="493349" y="752760"/>
                    <a:pt x="519711" y="805366"/>
                  </a:cubicBezTo>
                  <a:cubicBezTo>
                    <a:pt x="617627" y="805366"/>
                    <a:pt x="704246" y="888032"/>
                    <a:pt x="741906" y="981971"/>
                  </a:cubicBezTo>
                  <a:cubicBezTo>
                    <a:pt x="756970" y="1015789"/>
                    <a:pt x="805928" y="1034577"/>
                    <a:pt x="809694" y="1068395"/>
                  </a:cubicBezTo>
                  <a:cubicBezTo>
                    <a:pt x="798396" y="1079668"/>
                    <a:pt x="790864" y="1064637"/>
                    <a:pt x="779566" y="1060880"/>
                  </a:cubicBezTo>
                  <a:cubicBezTo>
                    <a:pt x="681650" y="1060880"/>
                    <a:pt x="587499" y="1042092"/>
                    <a:pt x="512179" y="985728"/>
                  </a:cubicBezTo>
                  <a:cubicBezTo>
                    <a:pt x="451922" y="918092"/>
                    <a:pt x="504647" y="824153"/>
                    <a:pt x="482051" y="745245"/>
                  </a:cubicBezTo>
                  <a:cubicBezTo>
                    <a:pt x="451922" y="752760"/>
                    <a:pt x="429326" y="779063"/>
                    <a:pt x="410496" y="801608"/>
                  </a:cubicBezTo>
                  <a:cubicBezTo>
                    <a:pt x="320112" y="903062"/>
                    <a:pt x="470753" y="974456"/>
                    <a:pt x="459455" y="1075910"/>
                  </a:cubicBezTo>
                  <a:cubicBezTo>
                    <a:pt x="448156" y="1117243"/>
                    <a:pt x="451922" y="1177364"/>
                    <a:pt x="429326" y="1211182"/>
                  </a:cubicBezTo>
                  <a:cubicBezTo>
                    <a:pt x="421794" y="1211182"/>
                    <a:pt x="418028" y="1211182"/>
                    <a:pt x="414262" y="1199909"/>
                  </a:cubicBezTo>
                  <a:cubicBezTo>
                    <a:pt x="406730" y="1151061"/>
                    <a:pt x="350240" y="1147304"/>
                    <a:pt x="323878" y="1105970"/>
                  </a:cubicBezTo>
                  <a:cubicBezTo>
                    <a:pt x="263622" y="1038334"/>
                    <a:pt x="293750" y="936880"/>
                    <a:pt x="316346" y="865486"/>
                  </a:cubicBezTo>
                  <a:cubicBezTo>
                    <a:pt x="316346" y="865486"/>
                    <a:pt x="316346" y="865486"/>
                    <a:pt x="225961" y="869244"/>
                  </a:cubicBezTo>
                  <a:cubicBezTo>
                    <a:pt x="158173" y="869244"/>
                    <a:pt x="101683" y="809123"/>
                    <a:pt x="79087" y="752760"/>
                  </a:cubicBezTo>
                  <a:cubicBezTo>
                    <a:pt x="75321" y="718942"/>
                    <a:pt x="30128" y="696396"/>
                    <a:pt x="52724" y="662578"/>
                  </a:cubicBezTo>
                  <a:cubicBezTo>
                    <a:pt x="143109" y="651306"/>
                    <a:pt x="229727" y="681366"/>
                    <a:pt x="263622" y="767790"/>
                  </a:cubicBezTo>
                  <a:cubicBezTo>
                    <a:pt x="289984" y="786578"/>
                    <a:pt x="263622" y="820396"/>
                    <a:pt x="289984" y="827911"/>
                  </a:cubicBezTo>
                  <a:cubicBezTo>
                    <a:pt x="346474" y="842941"/>
                    <a:pt x="391666" y="786578"/>
                    <a:pt x="425560" y="745245"/>
                  </a:cubicBezTo>
                  <a:cubicBezTo>
                    <a:pt x="433092" y="722699"/>
                    <a:pt x="406730" y="730214"/>
                    <a:pt x="395432" y="722699"/>
                  </a:cubicBezTo>
                  <a:cubicBezTo>
                    <a:pt x="323878" y="741487"/>
                    <a:pt x="282452" y="670093"/>
                    <a:pt x="214663" y="685124"/>
                  </a:cubicBezTo>
                  <a:cubicBezTo>
                    <a:pt x="158173" y="647548"/>
                    <a:pt x="79087" y="587427"/>
                    <a:pt x="101683" y="508518"/>
                  </a:cubicBezTo>
                  <a:cubicBezTo>
                    <a:pt x="109215" y="482215"/>
                    <a:pt x="105449" y="437125"/>
                    <a:pt x="139343" y="433367"/>
                  </a:cubicBezTo>
                  <a:cubicBezTo>
                    <a:pt x="259856" y="452155"/>
                    <a:pt x="335176" y="564882"/>
                    <a:pt x="357772" y="677608"/>
                  </a:cubicBezTo>
                  <a:cubicBezTo>
                    <a:pt x="376602" y="715184"/>
                    <a:pt x="433092" y="700154"/>
                    <a:pt x="470753" y="700154"/>
                  </a:cubicBezTo>
                  <a:cubicBezTo>
                    <a:pt x="538541" y="651306"/>
                    <a:pt x="613861" y="625003"/>
                    <a:pt x="689182" y="606215"/>
                  </a:cubicBezTo>
                  <a:cubicBezTo>
                    <a:pt x="692948" y="591185"/>
                    <a:pt x="700480" y="561124"/>
                    <a:pt x="692948" y="546094"/>
                  </a:cubicBezTo>
                  <a:cubicBezTo>
                    <a:pt x="576201" y="568639"/>
                    <a:pt x="470753" y="523548"/>
                    <a:pt x="380368" y="467185"/>
                  </a:cubicBezTo>
                  <a:cubicBezTo>
                    <a:pt x="357772" y="470943"/>
                    <a:pt x="320112" y="493488"/>
                    <a:pt x="305048" y="463428"/>
                  </a:cubicBezTo>
                  <a:cubicBezTo>
                    <a:pt x="354006" y="361973"/>
                    <a:pt x="421794" y="279307"/>
                    <a:pt x="512179" y="211671"/>
                  </a:cubicBezTo>
                  <a:cubicBezTo>
                    <a:pt x="546073" y="196641"/>
                    <a:pt x="583733" y="192883"/>
                    <a:pt x="610095" y="170338"/>
                  </a:cubicBezTo>
                  <a:cubicBezTo>
                    <a:pt x="572435" y="155308"/>
                    <a:pt x="549839" y="110217"/>
                    <a:pt x="519711" y="76399"/>
                  </a:cubicBezTo>
                  <a:cubicBezTo>
                    <a:pt x="495232" y="63248"/>
                    <a:pt x="470753" y="49157"/>
                    <a:pt x="447215" y="33657"/>
                  </a:cubicBezTo>
                  <a:close/>
                  <a:moveTo>
                    <a:pt x="6644" y="0"/>
                  </a:moveTo>
                  <a:lnTo>
                    <a:pt x="75888" y="0"/>
                  </a:lnTo>
                  <a:lnTo>
                    <a:pt x="34284" y="26865"/>
                  </a:lnTo>
                  <a:cubicBezTo>
                    <a:pt x="26785" y="34314"/>
                    <a:pt x="23036" y="49212"/>
                    <a:pt x="38033" y="49212"/>
                  </a:cubicBezTo>
                  <a:cubicBezTo>
                    <a:pt x="88648" y="49212"/>
                    <a:pt x="132935" y="38737"/>
                    <a:pt x="167732" y="9930"/>
                  </a:cubicBezTo>
                  <a:lnTo>
                    <a:pt x="176621" y="0"/>
                  </a:lnTo>
                  <a:lnTo>
                    <a:pt x="228418" y="0"/>
                  </a:lnTo>
                  <a:lnTo>
                    <a:pt x="219547" y="8763"/>
                  </a:lnTo>
                  <a:cubicBezTo>
                    <a:pt x="209720" y="18862"/>
                    <a:pt x="199599" y="28490"/>
                    <a:pt x="188301" y="35066"/>
                  </a:cubicBezTo>
                  <a:cubicBezTo>
                    <a:pt x="131811" y="72641"/>
                    <a:pt x="56490" y="72641"/>
                    <a:pt x="0" y="95187"/>
                  </a:cubicBezTo>
                  <a:cubicBezTo>
                    <a:pt x="0" y="95187"/>
                    <a:pt x="0" y="95187"/>
                    <a:pt x="0" y="20035"/>
                  </a:cubicBezTo>
                  <a:close/>
                </a:path>
              </a:pathLst>
            </a:custGeom>
            <a:solidFill>
              <a:srgbClr val="00448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/>
            <a:p>
              <a:endParaRPr lang="zh-CN" altLang="en-US"/>
            </a:p>
          </p:txBody>
        </p:sp>
      </p:grpSp>
      <p:sp>
        <p:nvSpPr>
          <p:cNvPr id="35" name="文本占位符 35"/>
          <p:cNvSpPr>
            <a:spLocks noGrp="1"/>
          </p:cNvSpPr>
          <p:nvPr userDrawn="1">
            <p:ph type="body" sz="quarter" idx="10"/>
          </p:nvPr>
        </p:nvSpPr>
        <p:spPr>
          <a:xfrm>
            <a:off x="3785036" y="612477"/>
            <a:ext cx="4629012" cy="594250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3600">
                <a:solidFill>
                  <a:srgbClr val="004DA1"/>
                </a:solidFill>
                <a:latin typeface="+mj-ea"/>
                <a:ea typeface="+mj-ea"/>
              </a:defRPr>
            </a:lvl1pPr>
          </a:lstStyle>
          <a:p>
            <a:pPr lvl="0"/>
            <a:endParaRPr lang="zh-CN" altLang="en-US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0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8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1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6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 nodePh="1">
                                  <p:stCondLst>
                                    <p:cond delay="500"/>
                                  </p:stCondLst>
                                  <p:endCondLst>
                                    <p:cond evt="begin" delay="0">
                                      <p:tn val="17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1000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2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2" dur="7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build="p">
        <p:tmplLst>
          <p:tmpl lvl="1">
            <p:tnLst>
              <p:par>
                <p:cTn presetID="16" presetClass="entr" presetSubtype="37" fill="hold" nodeType="withEffect" nodePh="1">
                  <p:stCondLst>
                    <p:cond delay="500"/>
                  </p:stCondLst>
                  <p:endCondLst>
                    <p:cond delay="0"/>
                  </p:end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barn(outVertical)">
                      <p:cBhvr>
                        <p:cTn dur="1000"/>
                        <p:tgtEl>
                          <p:spTgt spid="35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9" Type="http://schemas.openxmlformats.org/officeDocument/2006/relationships/theme" Target="../theme/theme1.xml"/><Relationship Id="rId18" Type="http://schemas.openxmlformats.org/officeDocument/2006/relationships/tags" Target="../tags/tag62.xml"/><Relationship Id="rId17" Type="http://schemas.openxmlformats.org/officeDocument/2006/relationships/tags" Target="../tags/tag61.xml"/><Relationship Id="rId16" Type="http://schemas.openxmlformats.org/officeDocument/2006/relationships/tags" Target="../tags/tag60.xml"/><Relationship Id="rId15" Type="http://schemas.openxmlformats.org/officeDocument/2006/relationships/tags" Target="../tags/tag59.xml"/><Relationship Id="rId14" Type="http://schemas.openxmlformats.org/officeDocument/2006/relationships/tags" Target="../tags/tag58.xml"/><Relationship Id="rId13" Type="http://schemas.openxmlformats.org/officeDocument/2006/relationships/tags" Target="../tags/tag57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669882" y="432000"/>
            <a:ext cx="10852237" cy="648000"/>
          </a:xfrm>
          <a:prstGeom prst="rect">
            <a:avLst/>
          </a:prstGeom>
        </p:spPr>
        <p:txBody>
          <a:bodyPr vert="horz" lIns="101600" tIns="38100" rIns="76200" bIns="38100" rtlCol="0" anchor="ctr" anchorCtr="0">
            <a:no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669882" y="1296000"/>
            <a:ext cx="10852237" cy="5040000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  <p:sp>
        <p:nvSpPr>
          <p:cNvPr id="7" name="KSO_TEMPLATE" hidden="1"/>
          <p:cNvSpPr/>
          <p:nvPr>
            <p:custDataLst>
              <p:tags r:id="rId18"/>
            </p:custDataLst>
          </p:nvPr>
        </p:nvSpPr>
        <p:spPr>
          <a:xfrm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hf sldNum="0" hdr="0" ftr="0"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800" b="1" u="none" strike="noStrike" kern="1200" cap="none" spc="200" normalizeH="0">
          <a:solidFill>
            <a:schemeClr val="tx1"/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tabLst>
          <a:tab pos="1609725" algn="l"/>
        </a:tabLst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1.xml"/><Relationship Id="rId6" Type="http://schemas.openxmlformats.org/officeDocument/2006/relationships/slideLayout" Target="../slideLayouts/slideLayout1.xml"/><Relationship Id="rId5" Type="http://schemas.openxmlformats.org/officeDocument/2006/relationships/tags" Target="../tags/tag65.xml"/><Relationship Id="rId4" Type="http://schemas.openxmlformats.org/officeDocument/2006/relationships/tags" Target="../tags/tag64.xml"/><Relationship Id="rId3" Type="http://schemas.openxmlformats.org/officeDocument/2006/relationships/image" Target="../media/image7.png"/><Relationship Id="rId2" Type="http://schemas.openxmlformats.org/officeDocument/2006/relationships/tags" Target="../tags/tag63.xml"/><Relationship Id="rId1" Type="http://schemas.openxmlformats.org/officeDocument/2006/relationships/image" Target="../media/image6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6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6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68.xml"/><Relationship Id="rId1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2.xml"/><Relationship Id="rId5" Type="http://schemas.openxmlformats.org/officeDocument/2006/relationships/slideLayout" Target="../slideLayouts/slideLayout7.xml"/><Relationship Id="rId4" Type="http://schemas.openxmlformats.org/officeDocument/2006/relationships/audio" Target="../media/audio2.wav"/><Relationship Id="rId3" Type="http://schemas.openxmlformats.org/officeDocument/2006/relationships/audio" Target="../media/audio1.wav"/><Relationship Id="rId2" Type="http://schemas.openxmlformats.org/officeDocument/2006/relationships/image" Target="../media/image8.png"/><Relationship Id="rId1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9" Type="http://schemas.openxmlformats.org/officeDocument/2006/relationships/image" Target="../media/image18.png"/><Relationship Id="rId8" Type="http://schemas.openxmlformats.org/officeDocument/2006/relationships/image" Target="../media/image17.png"/><Relationship Id="rId7" Type="http://schemas.openxmlformats.org/officeDocument/2006/relationships/image" Target="../media/image16.png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0" Type="http://schemas.openxmlformats.org/officeDocument/2006/relationships/slideLayout" Target="../slideLayouts/slideLayout2.xml"/><Relationship Id="rId1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6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70.xml"/><Relationship Id="rId1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71.xml"/></Relationships>
</file>

<file path=ppt/slides/_rels/slide10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2.xml"/><Relationship Id="rId5" Type="http://schemas.openxmlformats.org/officeDocument/2006/relationships/tags" Target="../tags/tag75.xml"/><Relationship Id="rId4" Type="http://schemas.openxmlformats.org/officeDocument/2006/relationships/image" Target="../media/image19.png"/><Relationship Id="rId3" Type="http://schemas.openxmlformats.org/officeDocument/2006/relationships/tags" Target="../tags/tag74.xml"/><Relationship Id="rId2" Type="http://schemas.openxmlformats.org/officeDocument/2006/relationships/tags" Target="../tags/tag73.xml"/><Relationship Id="rId1" Type="http://schemas.openxmlformats.org/officeDocument/2006/relationships/tags" Target="../tags/tag72.xml"/></Relationships>
</file>

<file path=ppt/slides/_rels/slide11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76.xml"/><Relationship Id="rId2" Type="http://schemas.openxmlformats.org/officeDocument/2006/relationships/image" Target="../media/image21.png"/><Relationship Id="rId1" Type="http://schemas.openxmlformats.org/officeDocument/2006/relationships/image" Target="../media/image20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image" Target="../media/image23.png"/><Relationship Id="rId1" Type="http://schemas.openxmlformats.org/officeDocument/2006/relationships/image" Target="../media/image22.png"/></Relationships>
</file>

<file path=ppt/slides/_rels/slide13.xml.rels><?xml version="1.0" encoding="UTF-8" standalone="yes"?>
<Relationships xmlns="http://schemas.openxmlformats.org/package/2006/relationships"><Relationship Id="rId5" Type="http://schemas.openxmlformats.org/officeDocument/2006/relationships/vmlDrawing" Target="../drawings/vmlDrawing1.vml"/><Relationship Id="rId4" Type="http://schemas.openxmlformats.org/officeDocument/2006/relationships/slideLayout" Target="../slideLayouts/slideLayout2.xml"/><Relationship Id="rId3" Type="http://schemas.openxmlformats.org/officeDocument/2006/relationships/tags" Target="../tags/tag77.xml"/><Relationship Id="rId2" Type="http://schemas.openxmlformats.org/officeDocument/2006/relationships/image" Target="../media/image24.wmf"/><Relationship Id="rId1" Type="http://schemas.openxmlformats.org/officeDocument/2006/relationships/control" Target="../activeX/activeX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image" Target="../media/image22.png"/><Relationship Id="rId1" Type="http://schemas.openxmlformats.org/officeDocument/2006/relationships/image" Target="../media/image25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image" Target="../media/image22.png"/><Relationship Id="rId1" Type="http://schemas.openxmlformats.org/officeDocument/2006/relationships/image" Target="../media/image26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image" Target="../media/image22.png"/><Relationship Id="rId1" Type="http://schemas.openxmlformats.org/officeDocument/2006/relationships/image" Target="../media/image27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31.png"/><Relationship Id="rId3" Type="http://schemas.openxmlformats.org/officeDocument/2006/relationships/image" Target="../media/image30.png"/><Relationship Id="rId2" Type="http://schemas.openxmlformats.org/officeDocument/2006/relationships/image" Target="../media/image29.jpeg"/><Relationship Id="rId1" Type="http://schemas.openxmlformats.org/officeDocument/2006/relationships/image" Target="../media/image28.GIF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2.png"/></Relationships>
</file>

<file path=ppt/slides/_rels/slide20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image" Target="../media/image33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78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79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80.xml"/><Relationship Id="rId1" Type="http://schemas.openxmlformats.org/officeDocument/2006/relationships/image" Target="../media/image36.png"/></Relationships>
</file>

<file path=ppt/slides/_rels/slide24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CXVEUMsVgKY&amp;t=129s" TargetMode="External"/><Relationship Id="rId5" Type="http://schemas.openxmlformats.org/officeDocument/2006/relationships/image" Target="../media/image41.png"/><Relationship Id="rId4" Type="http://schemas.openxmlformats.org/officeDocument/2006/relationships/image" Target="../media/image40.jpeg"/><Relationship Id="rId3" Type="http://schemas.openxmlformats.org/officeDocument/2006/relationships/image" Target="../media/image39.jpeg"/><Relationship Id="rId2" Type="http://schemas.openxmlformats.org/officeDocument/2006/relationships/image" Target="../media/image38.jpeg"/><Relationship Id="rId1" Type="http://schemas.openxmlformats.org/officeDocument/2006/relationships/image" Target="../media/image37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43.png"/><Relationship Id="rId1" Type="http://schemas.openxmlformats.org/officeDocument/2006/relationships/image" Target="../media/image42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4.xml"/><Relationship Id="rId7" Type="http://schemas.openxmlformats.org/officeDocument/2006/relationships/slideLayout" Target="../slideLayouts/slideLayout2.xml"/><Relationship Id="rId6" Type="http://schemas.openxmlformats.org/officeDocument/2006/relationships/image" Target="../media/image49.png"/><Relationship Id="rId5" Type="http://schemas.openxmlformats.org/officeDocument/2006/relationships/image" Target="../media/image48.jpeg"/><Relationship Id="rId4" Type="http://schemas.openxmlformats.org/officeDocument/2006/relationships/image" Target="../media/image47.jpeg"/><Relationship Id="rId3" Type="http://schemas.openxmlformats.org/officeDocument/2006/relationships/image" Target="../media/image46.png"/><Relationship Id="rId2" Type="http://schemas.openxmlformats.org/officeDocument/2006/relationships/image" Target="../media/image45.jpeg"/><Relationship Id="rId1" Type="http://schemas.openxmlformats.org/officeDocument/2006/relationships/image" Target="../media/image44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50.png"/></Relationships>
</file>

<file path=ppt/slides/_rels/slide28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54.png"/><Relationship Id="rId3" Type="http://schemas.openxmlformats.org/officeDocument/2006/relationships/image" Target="../media/image53.jpeg"/><Relationship Id="rId2" Type="http://schemas.openxmlformats.org/officeDocument/2006/relationships/image" Target="../media/image52.png"/><Relationship Id="rId1" Type="http://schemas.openxmlformats.org/officeDocument/2006/relationships/image" Target="../media/image51.jpeg"/></Relationships>
</file>

<file path=ppt/slides/_rels/slide29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2.xml"/><Relationship Id="rId5" Type="http://schemas.openxmlformats.org/officeDocument/2006/relationships/image" Target="../media/image59.png"/><Relationship Id="rId4" Type="http://schemas.openxmlformats.org/officeDocument/2006/relationships/image" Target="../media/image58.png"/><Relationship Id="rId3" Type="http://schemas.openxmlformats.org/officeDocument/2006/relationships/image" Target="../media/image57.jpeg"/><Relationship Id="rId2" Type="http://schemas.openxmlformats.org/officeDocument/2006/relationships/image" Target="../media/image56.png"/><Relationship Id="rId1" Type="http://schemas.openxmlformats.org/officeDocument/2006/relationships/image" Target="../media/image55.png"/></Relationships>
</file>

<file path=ppt/slides/_rels/slide30.xml.rels><?xml version="1.0" encoding="UTF-8" standalone="yes"?>
<Relationships xmlns="http://schemas.openxmlformats.org/package/2006/relationships"><Relationship Id="rId4" Type="http://schemas.openxmlformats.org/officeDocument/2006/relationships/vmlDrawing" Target="../drawings/vmlDrawing2.vml"/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60.wmf"/><Relationship Id="rId1" Type="http://schemas.openxmlformats.org/officeDocument/2006/relationships/oleObject" Target="../embeddings/oleObject1.bin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8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 descr="121"/>
          <p:cNvPicPr>
            <a:picLocks noChangeAspect="1"/>
          </p:cNvPicPr>
          <p:nvPr/>
        </p:nvPicPr>
        <p:blipFill>
          <a:blip r:embed="rId1">
            <a:lum bright="12000"/>
          </a:blip>
          <a:stretch>
            <a:fillRect/>
          </a:stretch>
        </p:blipFill>
        <p:spPr>
          <a:xfrm>
            <a:off x="5183505" y="3060700"/>
            <a:ext cx="7006590" cy="3422650"/>
          </a:xfrm>
          <a:prstGeom prst="roundRect">
            <a:avLst/>
          </a:prstGeom>
          <a:ln>
            <a:solidFill>
              <a:schemeClr val="accent1"/>
            </a:solidFill>
          </a:ln>
          <a:effectLst>
            <a:softEdge rad="596900"/>
          </a:effectLst>
        </p:spPr>
      </p:pic>
      <p:sp>
        <p:nvSpPr>
          <p:cNvPr id="43009" name="标题 4"/>
          <p:cNvSpPr>
            <a:spLocks noGrp="1"/>
          </p:cNvSpPr>
          <p:nvPr>
            <p:ph type="ctrTitle" hasCustomPrompt="1"/>
            <p:custDataLst>
              <p:tags r:id="rId2"/>
            </p:custDataLst>
          </p:nvPr>
        </p:nvSpPr>
        <p:spPr>
          <a:xfrm>
            <a:off x="3989070" y="1074420"/>
            <a:ext cx="7239000" cy="1238250"/>
          </a:xfrm>
        </p:spPr>
        <p:txBody>
          <a:bodyPr vert="horz" lIns="101600" tIns="38100" rIns="76200" bIns="38100" anchor="b">
            <a:noAutofit/>
          </a:bodyPr>
          <a:p>
            <a:pPr marL="0" marR="0" indent="0" algn="ctr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6000" b="1" i="0" u="none" strike="noStrike" kern="1200" cap="none" spc="200" normalizeH="0" baseline="0" noProof="1" dirty="0">
                <a:solidFill>
                  <a:srgbClr val="C4003A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李丽在北京的12天</a:t>
            </a:r>
            <a:endParaRPr kumimoji="0" lang="zh-CN" altLang="en-US" sz="6000" b="1" i="0" u="none" strike="noStrike" kern="1200" cap="none" spc="200" normalizeH="0" baseline="0" noProof="1" dirty="0">
              <a:solidFill>
                <a:srgbClr val="C4003A"/>
              </a:solidFill>
              <a:uFillTx/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010" name="副标题 5"/>
          <p:cNvSpPr>
            <a:spLocks noGrp="1"/>
          </p:cNvSpPr>
          <p:nvPr>
            <p:ph type="subTitle" idx="1" hasCustomPrompt="1"/>
          </p:nvPr>
        </p:nvSpPr>
        <p:spPr>
          <a:xfrm>
            <a:off x="7768590" y="2203450"/>
            <a:ext cx="3260725" cy="482600"/>
          </a:xfrm>
        </p:spPr>
        <p:txBody>
          <a:bodyPr vert="horz" lIns="101600" tIns="0" rIns="82550" bIns="0" anchor="t">
            <a:normAutofit/>
          </a:bodyPr>
          <a:p>
            <a:pPr marL="0" marR="0" indent="0" algn="ctr" defTabSz="6858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Font typeface="Arial" panose="020B0604020202020204" pitchFamily="34" charset="0"/>
              <a:buNone/>
            </a:pPr>
            <a:r>
              <a:rPr kumimoji="0" lang="en-US" altLang="zh-CN" sz="1800" b="0" i="0" u="none" strike="noStrike" kern="1200" cap="none" spc="200" normalizeH="0" baseline="0" noProof="1">
                <a:solidFill>
                  <a:srgbClr val="C4003A"/>
                </a:solidFill>
                <a:uFillTx/>
                <a:latin typeface="Arial" panose="020B0604020202020204" pitchFamily="34" charset="0"/>
                <a:ea typeface="隶书" pitchFamily="49" charset="-122"/>
                <a:cs typeface="+mn-cs"/>
                <a:sym typeface="+mn-ea"/>
              </a:rPr>
              <a:t>Lily's 12 days in Beijing</a:t>
            </a:r>
            <a:endParaRPr kumimoji="0" lang="en-US" altLang="zh-CN" sz="1800" b="0" i="0" u="none" strike="noStrike" kern="1200" cap="none" spc="200" normalizeH="0" baseline="0" noProof="1">
              <a:solidFill>
                <a:srgbClr val="C4003A"/>
              </a:solidFill>
              <a:uFillTx/>
              <a:latin typeface="Arial" panose="020B0604020202020204" pitchFamily="34" charset="0"/>
              <a:ea typeface="隶书" pitchFamily="49" charset="-122"/>
              <a:cs typeface="+mn-cs"/>
              <a:sym typeface="+mn-ea"/>
            </a:endParaRPr>
          </a:p>
        </p:txBody>
      </p:sp>
      <p:pic>
        <p:nvPicPr>
          <p:cNvPr id="61444" name="图片 3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b="3494"/>
          <a:stretch>
            <a:fillRect/>
          </a:stretch>
        </p:blipFill>
        <p:spPr>
          <a:xfrm>
            <a:off x="3804285" y="3633470"/>
            <a:ext cx="1613535" cy="296481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2" name="标题 4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832610" y="4298950"/>
            <a:ext cx="2457450" cy="1238250"/>
          </a:xfrm>
          <a:prstGeom prst="rect">
            <a:avLst/>
          </a:prstGeom>
        </p:spPr>
        <p:txBody>
          <a:bodyPr vert="horz" lIns="101600" tIns="38100" rIns="76200" bIns="38100" rtlCol="0" anchor="b" anchorCtr="0">
            <a:noAutofit/>
          </a:bodyPr>
          <a:lstStyle>
            <a:lvl1pPr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5400" b="0" u="none" strike="noStrike" kern="1200" cap="none" spc="600" normalizeH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indent="0" algn="ctr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6000" b="1" i="0" u="none" strike="noStrike" kern="1200" cap="none" spc="200" normalizeH="0" baseline="0" noProof="1" dirty="0">
                <a:solidFill>
                  <a:srgbClr val="C4003A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Day 5</a:t>
            </a:r>
            <a:endParaRPr kumimoji="0" lang="en-US" altLang="zh-CN" sz="6000" b="1" i="0" u="none" strike="noStrike" kern="1200" cap="none" spc="200" normalizeH="0" baseline="0" noProof="1" dirty="0">
              <a:solidFill>
                <a:srgbClr val="C4003A"/>
              </a:solidFill>
              <a:uFillTx/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  <p:custDataLst>
      <p:tags r:id="rId5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252980" y="1125855"/>
            <a:ext cx="7686040" cy="4130675"/>
          </a:xfrm>
        </p:spPr>
        <p:txBody>
          <a:bodyPr/>
          <a:p>
            <a:r>
              <a:rPr lang="en-US" altLang="zh-CN" sz="6000"/>
              <a:t>HSK</a:t>
            </a:r>
            <a:r>
              <a:rPr lang="en-US" altLang="zh-CN"/>
              <a:t>  </a:t>
            </a:r>
            <a:r>
              <a:rPr sz="6000">
                <a:latin typeface="方正楷体拼音字库01" panose="03000509000000000000" charset="-122"/>
                <a:ea typeface="方正楷体拼音字库01" panose="03000509000000000000" charset="-122"/>
              </a:rPr>
              <a:t>汉语水平考试</a:t>
            </a:r>
            <a:br>
              <a:rPr sz="6000">
                <a:latin typeface="方正楷体拼音字库01" panose="03000509000000000000" charset="-122"/>
                <a:ea typeface="方正楷体拼音字库01" panose="03000509000000000000" charset="-122"/>
              </a:rPr>
            </a:br>
            <a:r>
              <a:rPr>
                <a:latin typeface="方正楷体拼音字库01" panose="03000509000000000000" charset="-122"/>
                <a:ea typeface="方正楷体拼音字库01" panose="03000509000000000000" charset="-122"/>
              </a:rPr>
              <a:t>        </a:t>
            </a:r>
            <a:r>
              <a:rPr sz="3200">
                <a:latin typeface="+mn-lt"/>
                <a:ea typeface="方正楷体拼音字库01" panose="03000509000000000000" charset="-122"/>
                <a:cs typeface="+mn-lt"/>
              </a:rPr>
              <a:t>Chinese Proficiency Test</a:t>
            </a:r>
            <a:br>
              <a:rPr lang="en-US" altLang="zh-CN" sz="3200">
                <a:latin typeface="+mn-lt"/>
                <a:cs typeface="+mn-lt"/>
              </a:rPr>
            </a:br>
            <a:br>
              <a:rPr lang="zh-CN" altLang="en-US"/>
            </a:br>
            <a:r>
              <a:rPr lang="zh-CN" altLang="en-US"/>
              <a:t>HSK</a:t>
            </a:r>
            <a:r>
              <a:rPr lang="en-US" altLang="zh-CN"/>
              <a:t>1</a:t>
            </a:r>
            <a:r>
              <a:rPr lang="zh-CN" altLang="en-US"/>
              <a:t> </a:t>
            </a:r>
            <a:r>
              <a:rPr lang="en-US" altLang="zh-CN"/>
              <a:t>and Mock Test</a:t>
            </a:r>
            <a:br>
              <a:rPr lang="zh-CN" altLang="en-US"/>
            </a:br>
            <a:br>
              <a:rPr lang="zh-CN" altLang="en-US"/>
            </a:br>
            <a:r>
              <a:rPr lang="zh-CN" altLang="en-US"/>
              <a:t>http://www.chinesetest.cn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</p:spTree>
    <p:custDataLst>
      <p:tags r:id="rId1"/>
    </p:custData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572770" y="336550"/>
            <a:ext cx="11046460" cy="45231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l"/>
            <a:r>
              <a:rPr lang="en-US" sz="3600" b="1" u="sng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The content of Day5</a:t>
            </a:r>
            <a:endParaRPr lang="en-US" sz="3600" b="1" u="sng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l"/>
            <a:endParaRPr lang="en-US" sz="3600" b="1" u="sng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l"/>
            <a:r>
              <a:rPr lang="en-US" sz="3600" b="1">
                <a:solidFill>
                  <a:schemeClr val="accent5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1.Review</a:t>
            </a:r>
            <a:r>
              <a:rPr lang="en-US" sz="3600" b="1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 </a:t>
            </a:r>
            <a:endParaRPr lang="en-US" sz="3600" b="1"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l"/>
            <a:endParaRPr lang="en-US" sz="36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l"/>
            <a:r>
              <a:rPr lang="en-US" sz="3600" b="1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2.New words and expression  </a:t>
            </a:r>
            <a:endParaRPr lang="en-US" sz="3600" b="1"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l"/>
            <a:r>
              <a:rPr lang="en-US" sz="36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  </a:t>
            </a:r>
            <a:r>
              <a:rPr lang="en-US" sz="3600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colors   </a:t>
            </a:r>
            <a:r>
              <a:rPr lang="en-US" sz="36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compliment and response,</a:t>
            </a:r>
            <a:endParaRPr lang="en-US" sz="3600" b="1"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l"/>
            <a:r>
              <a:rPr lang="en-US" sz="3600" b="1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3.Numbers in China</a:t>
            </a:r>
            <a:endParaRPr lang="en-US" sz="3600" b="1"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l"/>
            <a:r>
              <a:rPr lang="en-US" sz="3600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  c</a:t>
            </a:r>
            <a:r>
              <a:rPr sz="3600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ultures about colors </a:t>
            </a:r>
            <a:r>
              <a:rPr lang="en-US" sz="3600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and marriage</a:t>
            </a:r>
            <a:endParaRPr lang="en-US" sz="3600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</p:spTree>
    <p:custDataLst>
      <p:tags r:id="rId1"/>
    </p:custData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18465" y="6099810"/>
            <a:ext cx="878840" cy="302260"/>
          </a:xfrm>
        </p:spPr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25" name="图片 2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86815" y="2980055"/>
            <a:ext cx="7948295" cy="1120775"/>
          </a:xfrm>
          <a:prstGeom prst="rect">
            <a:avLst/>
          </a:prstGeom>
        </p:spPr>
      </p:pic>
      <p:sp>
        <p:nvSpPr>
          <p:cNvPr id="26" name="矩形 25"/>
          <p:cNvSpPr/>
          <p:nvPr/>
        </p:nvSpPr>
        <p:spPr>
          <a:xfrm>
            <a:off x="1012825" y="4504690"/>
            <a:ext cx="4514850" cy="92202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p>
            <a:pPr algn="l"/>
            <a:r>
              <a:rPr lang="en-US" altLang="zh-CN" sz="54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18  20  35  99</a:t>
            </a:r>
            <a:endParaRPr lang="en-US" altLang="zh-CN" sz="54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6" name="标题 1"/>
          <p:cNvSpPr>
            <a:spLocks noGrp="1"/>
          </p:cNvSpPr>
          <p:nvPr/>
        </p:nvSpPr>
        <p:spPr>
          <a:xfrm>
            <a:off x="1012825" y="1110615"/>
            <a:ext cx="3086735" cy="1569720"/>
          </a:xfrm>
          <a:prstGeom prst="rect">
            <a:avLst/>
          </a:prstGeom>
        </p:spPr>
        <p:txBody>
          <a:bodyPr vert="horz" lIns="101600" tIns="38100" rIns="76200" bIns="3810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kumimoji="0" lang="zh-CN" altLang="en-US" sz="28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r>
              <a:rPr altLang="zh-CN" sz="6000" b="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多少钱？</a:t>
            </a:r>
            <a:endParaRPr altLang="zh-CN" sz="6000" b="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r>
              <a:rPr lang="en-US" altLang="zh-CN" sz="1400" b="0">
                <a:solidFill>
                  <a:srgbClr val="C00000"/>
                </a:solidFill>
                <a:latin typeface="+mn-lt"/>
                <a:ea typeface="方正楷体拼音字库01" panose="03000509000000000000" charset="-122"/>
                <a:cs typeface="+mn-lt"/>
              </a:rPr>
              <a:t>     how much    money</a:t>
            </a:r>
            <a:endParaRPr altLang="zh-CN" sz="6000" b="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</p:txBody>
      </p:sp>
      <p:sp>
        <p:nvSpPr>
          <p:cNvPr id="5" name="标题 1"/>
          <p:cNvSpPr>
            <a:spLocks noGrp="1"/>
          </p:cNvSpPr>
          <p:nvPr/>
        </p:nvSpPr>
        <p:spPr>
          <a:xfrm>
            <a:off x="4315460" y="1110615"/>
            <a:ext cx="3134360" cy="1569720"/>
          </a:xfrm>
          <a:prstGeom prst="rect">
            <a:avLst/>
          </a:prstGeom>
        </p:spPr>
        <p:txBody>
          <a:bodyPr vert="horz" lIns="101600" tIns="38100" rIns="76200" bIns="3810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kumimoji="0" lang="zh-CN" altLang="en-US" sz="28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r>
              <a:rPr altLang="zh-CN" sz="6000" b="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多少人？</a:t>
            </a:r>
            <a:endParaRPr altLang="zh-CN" sz="6000" b="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r>
              <a:rPr lang="en-US" altLang="zh-CN" sz="1400" b="0">
                <a:solidFill>
                  <a:srgbClr val="C00000"/>
                </a:solidFill>
                <a:latin typeface="+mn-lt"/>
                <a:ea typeface="方正楷体拼音字库01" panose="03000509000000000000" charset="-122"/>
                <a:cs typeface="+mn-lt"/>
              </a:rPr>
              <a:t>   how    many    </a:t>
            </a:r>
            <a:endParaRPr altLang="zh-CN" sz="6000" b="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220980" y="222250"/>
            <a:ext cx="242252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/>
              <a:t>numbers</a:t>
            </a:r>
            <a:endParaRPr lang="en-US" altLang="zh-CN"/>
          </a:p>
        </p:txBody>
      </p:sp>
      <p:sp>
        <p:nvSpPr>
          <p:cNvPr id="9" name="标题 1"/>
          <p:cNvSpPr>
            <a:spLocks noGrp="1"/>
          </p:cNvSpPr>
          <p:nvPr/>
        </p:nvSpPr>
        <p:spPr>
          <a:xfrm>
            <a:off x="7560945" y="1110615"/>
            <a:ext cx="3134360" cy="1569720"/>
          </a:xfrm>
          <a:prstGeom prst="rect">
            <a:avLst/>
          </a:prstGeom>
        </p:spPr>
        <p:txBody>
          <a:bodyPr vert="horz" lIns="101600" tIns="38100" rIns="76200" bIns="3810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kumimoji="0" lang="zh-CN" altLang="en-US" sz="28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r>
              <a:rPr altLang="zh-CN" sz="6000" b="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多少天？</a:t>
            </a:r>
            <a:endParaRPr altLang="zh-CN" sz="6000" b="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r>
              <a:rPr lang="en-US" altLang="zh-CN" sz="1400" b="0">
                <a:solidFill>
                  <a:srgbClr val="C00000"/>
                </a:solidFill>
                <a:latin typeface="+mn-lt"/>
                <a:ea typeface="方正楷体拼音字库01" panose="03000509000000000000" charset="-122"/>
                <a:cs typeface="+mn-lt"/>
              </a:rPr>
              <a:t>   how    many    days</a:t>
            </a:r>
            <a:endParaRPr lang="en-US" altLang="zh-CN" sz="1400" b="0">
              <a:solidFill>
                <a:srgbClr val="C00000"/>
              </a:solidFill>
              <a:latin typeface="+mn-lt"/>
              <a:ea typeface="方正楷体拼音字库01" panose="03000509000000000000" charset="-122"/>
              <a:cs typeface="+mn-lt"/>
              <a:sym typeface="+mn-ea"/>
            </a:endParaRPr>
          </a:p>
        </p:txBody>
      </p:sp>
    </p:spTree>
    <p:custDataLst>
      <p:tags r:id="rId2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6" grpId="0"/>
      <p:bldP spid="5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" descr="C:\Users\Administrator\Desktop\图片1.jpg图片1"/>
          <p:cNvPicPr>
            <a:picLocks noChangeAspect="1"/>
          </p:cNvPicPr>
          <p:nvPr/>
        </p:nvPicPr>
        <p:blipFill>
          <a:blip r:embed="rId1"/>
          <a:srcRect/>
          <a:stretch>
            <a:fillRect/>
          </a:stretch>
        </p:blipFill>
        <p:spPr>
          <a:xfrm>
            <a:off x="775970" y="1344295"/>
            <a:ext cx="10318115" cy="5394325"/>
          </a:xfrm>
          <a:prstGeom prst="rect">
            <a:avLst/>
          </a:prstGeom>
          <a:ln>
            <a:noFill/>
          </a:ln>
        </p:spPr>
      </p:pic>
      <p:sp>
        <p:nvSpPr>
          <p:cNvPr id="4" name="Number 2"/>
          <p:cNvSpPr/>
          <p:nvPr/>
        </p:nvSpPr>
        <p:spPr>
          <a:xfrm>
            <a:off x="2495550" y="1344295"/>
            <a:ext cx="1719580" cy="89916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23000">
                <a:schemeClr val="accent5">
                  <a:lumMod val="89000"/>
                </a:schemeClr>
              </a:gs>
              <a:gs pos="69000">
                <a:schemeClr val="accent5">
                  <a:lumMod val="75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2</a:t>
            </a:r>
            <a:endParaRPr lang="en-US" altLang="zh-CN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5" name="Number 3"/>
          <p:cNvSpPr/>
          <p:nvPr/>
        </p:nvSpPr>
        <p:spPr>
          <a:xfrm>
            <a:off x="4215130" y="1344295"/>
            <a:ext cx="1719580" cy="899160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89000"/>
                </a:schemeClr>
              </a:gs>
              <a:gs pos="23000">
                <a:schemeClr val="accent6">
                  <a:lumMod val="89000"/>
                </a:schemeClr>
              </a:gs>
              <a:gs pos="69000">
                <a:schemeClr val="accent6">
                  <a:lumMod val="75000"/>
                </a:schemeClr>
              </a:gs>
              <a:gs pos="97000">
                <a:schemeClr val="accent6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3</a:t>
            </a:r>
            <a:endParaRPr lang="en-US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12" name="Number 4"/>
          <p:cNvSpPr/>
          <p:nvPr/>
        </p:nvSpPr>
        <p:spPr>
          <a:xfrm>
            <a:off x="5934710" y="1344295"/>
            <a:ext cx="1719580" cy="899160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89000"/>
                </a:schemeClr>
              </a:gs>
              <a:gs pos="23000">
                <a:schemeClr val="accent2">
                  <a:lumMod val="89000"/>
                </a:schemeClr>
              </a:gs>
              <a:gs pos="69000">
                <a:schemeClr val="accent2">
                  <a:lumMod val="75000"/>
                </a:schemeClr>
              </a:gs>
              <a:gs pos="97000">
                <a:schemeClr val="accent2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altLang="zh-CN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4</a:t>
            </a:r>
            <a:endParaRPr lang="en-US" altLang="zh-CN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13" name="Number 5"/>
          <p:cNvSpPr/>
          <p:nvPr/>
        </p:nvSpPr>
        <p:spPr>
          <a:xfrm>
            <a:off x="7654290" y="1344295"/>
            <a:ext cx="1719580" cy="899160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89000"/>
                </a:schemeClr>
              </a:gs>
              <a:gs pos="23000">
                <a:schemeClr val="accent4">
                  <a:lumMod val="89000"/>
                </a:schemeClr>
              </a:gs>
              <a:gs pos="69000">
                <a:schemeClr val="accent4">
                  <a:lumMod val="75000"/>
                </a:schemeClr>
              </a:gs>
              <a:gs pos="97000">
                <a:schemeClr val="accent4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5</a:t>
            </a:r>
            <a:endParaRPr lang="en-US" altLang="zh-CN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14" name="Number 6"/>
          <p:cNvSpPr/>
          <p:nvPr/>
        </p:nvSpPr>
        <p:spPr>
          <a:xfrm>
            <a:off x="9373870" y="1344295"/>
            <a:ext cx="1719580" cy="89916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23000">
                <a:schemeClr val="accent5">
                  <a:lumMod val="89000"/>
                </a:schemeClr>
              </a:gs>
              <a:gs pos="69000">
                <a:schemeClr val="accent5">
                  <a:lumMod val="75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altLang="zh-CN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方正楷体拼音字库02" panose="03000509000000000000" charset="-122"/>
                <a:ea typeface="方正楷体拼音字库02" panose="03000509000000000000" charset="-122"/>
              </a:rPr>
              <a:t>6</a:t>
            </a:r>
            <a:endParaRPr lang="en-US" altLang="zh-CN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21" name="Number 7"/>
          <p:cNvSpPr/>
          <p:nvPr/>
        </p:nvSpPr>
        <p:spPr>
          <a:xfrm>
            <a:off x="775970" y="2243455"/>
            <a:ext cx="1719580" cy="899160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89000"/>
                </a:schemeClr>
              </a:gs>
              <a:gs pos="23000">
                <a:schemeClr val="accent2">
                  <a:lumMod val="89000"/>
                </a:schemeClr>
              </a:gs>
              <a:gs pos="69000">
                <a:schemeClr val="accent2">
                  <a:lumMod val="75000"/>
                </a:schemeClr>
              </a:gs>
              <a:gs pos="97000">
                <a:schemeClr val="accent2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7</a:t>
            </a:r>
            <a:endParaRPr lang="en-US" sz="4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22" name="Number 8"/>
          <p:cNvSpPr/>
          <p:nvPr/>
        </p:nvSpPr>
        <p:spPr>
          <a:xfrm>
            <a:off x="2495550" y="2243455"/>
            <a:ext cx="1719580" cy="899160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89000"/>
                </a:schemeClr>
              </a:gs>
              <a:gs pos="23000">
                <a:schemeClr val="accent4">
                  <a:lumMod val="89000"/>
                </a:schemeClr>
              </a:gs>
              <a:gs pos="69000">
                <a:schemeClr val="accent4">
                  <a:lumMod val="75000"/>
                </a:schemeClr>
              </a:gs>
              <a:gs pos="97000">
                <a:schemeClr val="accent4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8</a:t>
            </a:r>
            <a:endParaRPr lang="en-US" altLang="zh-CN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23" name="Number 9"/>
          <p:cNvSpPr/>
          <p:nvPr/>
        </p:nvSpPr>
        <p:spPr>
          <a:xfrm>
            <a:off x="4215130" y="2243455"/>
            <a:ext cx="1719580" cy="89916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23000">
                <a:schemeClr val="accent5">
                  <a:lumMod val="89000"/>
                </a:schemeClr>
              </a:gs>
              <a:gs pos="69000">
                <a:schemeClr val="accent5">
                  <a:lumMod val="75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9</a:t>
            </a:r>
            <a:endParaRPr lang="en-US" altLang="zh-CN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24" name="Number 10"/>
          <p:cNvSpPr/>
          <p:nvPr/>
        </p:nvSpPr>
        <p:spPr>
          <a:xfrm>
            <a:off x="5934710" y="2243455"/>
            <a:ext cx="1719580" cy="899160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89000"/>
                </a:schemeClr>
              </a:gs>
              <a:gs pos="23000">
                <a:schemeClr val="accent6">
                  <a:lumMod val="89000"/>
                </a:schemeClr>
              </a:gs>
              <a:gs pos="69000">
                <a:schemeClr val="accent6">
                  <a:lumMod val="75000"/>
                </a:schemeClr>
              </a:gs>
              <a:gs pos="97000">
                <a:schemeClr val="accent6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altLang="zh-CN" sz="48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10</a:t>
            </a:r>
            <a:endParaRPr lang="en-US" altLang="zh-CN" sz="48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25" name="Number 11"/>
          <p:cNvSpPr/>
          <p:nvPr/>
        </p:nvSpPr>
        <p:spPr>
          <a:xfrm>
            <a:off x="4215130" y="4041775"/>
            <a:ext cx="1719580" cy="899160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89000"/>
                </a:schemeClr>
              </a:gs>
              <a:gs pos="23000">
                <a:schemeClr val="accent2">
                  <a:lumMod val="89000"/>
                </a:schemeClr>
              </a:gs>
              <a:gs pos="69000">
                <a:schemeClr val="accent2">
                  <a:lumMod val="75000"/>
                </a:schemeClr>
              </a:gs>
              <a:gs pos="97000">
                <a:schemeClr val="accent2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Bye</a:t>
            </a:r>
            <a:endParaRPr lang="en-US" altLang="zh-CN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26" name="Number 12"/>
          <p:cNvSpPr/>
          <p:nvPr/>
        </p:nvSpPr>
        <p:spPr>
          <a:xfrm>
            <a:off x="9373870" y="2243455"/>
            <a:ext cx="1719580" cy="899160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89000"/>
                </a:schemeClr>
              </a:gs>
              <a:gs pos="23000">
                <a:schemeClr val="accent4">
                  <a:lumMod val="89000"/>
                </a:schemeClr>
              </a:gs>
              <a:gs pos="69000">
                <a:schemeClr val="accent4">
                  <a:lumMod val="75000"/>
                </a:schemeClr>
              </a:gs>
              <a:gs pos="97000">
                <a:schemeClr val="accent4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altLang="zh-CN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12</a:t>
            </a:r>
            <a:endParaRPr lang="en-US" altLang="zh-CN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27" name="Number 13"/>
          <p:cNvSpPr/>
          <p:nvPr/>
        </p:nvSpPr>
        <p:spPr>
          <a:xfrm>
            <a:off x="775970" y="3142615"/>
            <a:ext cx="1719580" cy="899160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89000"/>
                </a:schemeClr>
              </a:gs>
              <a:gs pos="23000">
                <a:schemeClr val="accent6">
                  <a:lumMod val="89000"/>
                </a:schemeClr>
              </a:gs>
              <a:gs pos="69000">
                <a:schemeClr val="accent6">
                  <a:lumMod val="75000"/>
                </a:schemeClr>
              </a:gs>
              <a:gs pos="97000">
                <a:schemeClr val="accent6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13</a:t>
            </a:r>
            <a:endParaRPr lang="en-US" altLang="zh-CN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28" name="Number 14"/>
          <p:cNvSpPr/>
          <p:nvPr/>
        </p:nvSpPr>
        <p:spPr>
          <a:xfrm>
            <a:off x="2495550" y="3142615"/>
            <a:ext cx="1719580" cy="899160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89000"/>
                </a:schemeClr>
              </a:gs>
              <a:gs pos="23000">
                <a:schemeClr val="accent2">
                  <a:lumMod val="89000"/>
                </a:schemeClr>
              </a:gs>
              <a:gs pos="69000">
                <a:schemeClr val="accent2">
                  <a:lumMod val="75000"/>
                </a:schemeClr>
              </a:gs>
              <a:gs pos="97000">
                <a:schemeClr val="accent2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14</a:t>
            </a:r>
            <a:endParaRPr lang="en-US" sz="4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29" name="Number 15"/>
          <p:cNvSpPr/>
          <p:nvPr/>
        </p:nvSpPr>
        <p:spPr>
          <a:xfrm>
            <a:off x="4215130" y="3142615"/>
            <a:ext cx="1719580" cy="899160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89000"/>
                </a:schemeClr>
              </a:gs>
              <a:gs pos="23000">
                <a:schemeClr val="accent4">
                  <a:lumMod val="89000"/>
                </a:schemeClr>
              </a:gs>
              <a:gs pos="69000">
                <a:schemeClr val="accent4">
                  <a:lumMod val="75000"/>
                </a:schemeClr>
              </a:gs>
              <a:gs pos="97000">
                <a:schemeClr val="accent4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I</a:t>
            </a:r>
            <a:endParaRPr lang="en-US" altLang="zh-CN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30" name="Number 16"/>
          <p:cNvSpPr/>
          <p:nvPr/>
        </p:nvSpPr>
        <p:spPr>
          <a:xfrm>
            <a:off x="5934710" y="3142615"/>
            <a:ext cx="1719580" cy="89916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23000">
                <a:schemeClr val="accent5">
                  <a:lumMod val="89000"/>
                </a:schemeClr>
              </a:gs>
              <a:gs pos="69000">
                <a:schemeClr val="accent5">
                  <a:lumMod val="75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40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+mj-ea"/>
                <a:ea typeface="+mj-ea"/>
              </a:rPr>
              <a:t>You</a:t>
            </a:r>
            <a:endParaRPr lang="en-US" sz="40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31" name="Number 17"/>
          <p:cNvSpPr/>
          <p:nvPr/>
        </p:nvSpPr>
        <p:spPr>
          <a:xfrm>
            <a:off x="5934710" y="5839460"/>
            <a:ext cx="1719580" cy="899160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89000"/>
                </a:schemeClr>
              </a:gs>
              <a:gs pos="23000">
                <a:schemeClr val="accent6">
                  <a:lumMod val="89000"/>
                </a:schemeClr>
              </a:gs>
              <a:gs pos="69000">
                <a:schemeClr val="accent6">
                  <a:lumMod val="75000"/>
                </a:schemeClr>
              </a:gs>
              <a:gs pos="97000">
                <a:schemeClr val="accent6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48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17</a:t>
            </a:r>
            <a:endParaRPr lang="en-US" altLang="zh-CN" sz="48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32" name="Number 18"/>
          <p:cNvSpPr/>
          <p:nvPr/>
        </p:nvSpPr>
        <p:spPr>
          <a:xfrm>
            <a:off x="9373870" y="3142615"/>
            <a:ext cx="1719580" cy="899160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89000"/>
                </a:schemeClr>
              </a:gs>
              <a:gs pos="23000">
                <a:schemeClr val="accent2">
                  <a:lumMod val="89000"/>
                </a:schemeClr>
              </a:gs>
              <a:gs pos="69000">
                <a:schemeClr val="accent2">
                  <a:lumMod val="75000"/>
                </a:schemeClr>
              </a:gs>
              <a:gs pos="97000">
                <a:schemeClr val="accent2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altLang="zh-CN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18</a:t>
            </a:r>
            <a:endParaRPr lang="en-US" altLang="zh-CN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36" name="Number 19"/>
          <p:cNvSpPr/>
          <p:nvPr/>
        </p:nvSpPr>
        <p:spPr>
          <a:xfrm>
            <a:off x="775970" y="4041775"/>
            <a:ext cx="1719580" cy="89916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23000">
                <a:schemeClr val="accent5">
                  <a:lumMod val="89000"/>
                </a:schemeClr>
              </a:gs>
              <a:gs pos="69000">
                <a:schemeClr val="accent5">
                  <a:lumMod val="75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19</a:t>
            </a:r>
            <a:endParaRPr lang="en-US" altLang="zh-CN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37" name="Number 20"/>
          <p:cNvSpPr/>
          <p:nvPr/>
        </p:nvSpPr>
        <p:spPr>
          <a:xfrm>
            <a:off x="2495550" y="4041775"/>
            <a:ext cx="1719580" cy="899160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89000"/>
                </a:schemeClr>
              </a:gs>
              <a:gs pos="23000">
                <a:schemeClr val="accent6">
                  <a:lumMod val="89000"/>
                </a:schemeClr>
              </a:gs>
              <a:gs pos="69000">
                <a:schemeClr val="accent6">
                  <a:lumMod val="75000"/>
                </a:schemeClr>
              </a:gs>
              <a:gs pos="97000">
                <a:schemeClr val="accent6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20</a:t>
            </a:r>
            <a:endParaRPr lang="en-US" altLang="zh-CN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38" name="Number 21"/>
          <p:cNvSpPr/>
          <p:nvPr/>
        </p:nvSpPr>
        <p:spPr>
          <a:xfrm>
            <a:off x="7654290" y="2243455"/>
            <a:ext cx="1719580" cy="899160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89000"/>
                </a:schemeClr>
              </a:gs>
              <a:gs pos="23000">
                <a:schemeClr val="accent2">
                  <a:lumMod val="89000"/>
                </a:schemeClr>
              </a:gs>
              <a:gs pos="69000">
                <a:schemeClr val="accent2">
                  <a:lumMod val="75000"/>
                </a:schemeClr>
              </a:gs>
              <a:gs pos="97000">
                <a:schemeClr val="accent2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2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sym typeface="+mn-ea"/>
              </a:rPr>
              <a:t>is</a:t>
            </a:r>
            <a:r>
              <a:rPr lang="zh-CN" altLang="en-US" sz="2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sym typeface="+mn-ea"/>
              </a:rPr>
              <a:t>，</a:t>
            </a:r>
            <a:r>
              <a:rPr lang="en-US" altLang="zh-CN" sz="2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sym typeface="+mn-ea"/>
              </a:rPr>
              <a:t>am</a:t>
            </a:r>
            <a:r>
              <a:rPr lang="zh-CN" altLang="en-US" sz="2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sym typeface="+mn-ea"/>
              </a:rPr>
              <a:t>，</a:t>
            </a:r>
            <a:r>
              <a:rPr lang="en-US" altLang="zh-CN" sz="2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sym typeface="+mn-ea"/>
              </a:rPr>
              <a:t>are</a:t>
            </a:r>
            <a:endParaRPr lang="en-US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39" name="Number 22"/>
          <p:cNvSpPr/>
          <p:nvPr/>
        </p:nvSpPr>
        <p:spPr>
          <a:xfrm>
            <a:off x="5934710" y="4041775"/>
            <a:ext cx="1719580" cy="899160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89000"/>
                </a:schemeClr>
              </a:gs>
              <a:gs pos="23000">
                <a:schemeClr val="accent4">
                  <a:lumMod val="89000"/>
                </a:schemeClr>
              </a:gs>
              <a:gs pos="69000">
                <a:schemeClr val="accent4">
                  <a:lumMod val="75000"/>
                </a:schemeClr>
              </a:gs>
              <a:gs pos="97000">
                <a:schemeClr val="accent4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altLang="zh-CN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31</a:t>
            </a:r>
            <a:endParaRPr lang="en-US" altLang="zh-CN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40" name="Number 23"/>
          <p:cNvSpPr/>
          <p:nvPr/>
        </p:nvSpPr>
        <p:spPr>
          <a:xfrm>
            <a:off x="7654290" y="4041775"/>
            <a:ext cx="1719580" cy="89916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23000">
                <a:schemeClr val="accent5">
                  <a:lumMod val="89000"/>
                </a:schemeClr>
              </a:gs>
              <a:gs pos="69000">
                <a:schemeClr val="accent5">
                  <a:lumMod val="75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41</a:t>
            </a:r>
            <a:endParaRPr lang="en-US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41" name="Number 24"/>
          <p:cNvSpPr/>
          <p:nvPr/>
        </p:nvSpPr>
        <p:spPr>
          <a:xfrm>
            <a:off x="9373870" y="4041775"/>
            <a:ext cx="1719580" cy="899160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89000"/>
                </a:schemeClr>
              </a:gs>
              <a:gs pos="23000">
                <a:schemeClr val="accent6">
                  <a:lumMod val="89000"/>
                </a:schemeClr>
              </a:gs>
              <a:gs pos="69000">
                <a:schemeClr val="accent6">
                  <a:lumMod val="75000"/>
                </a:schemeClr>
              </a:gs>
              <a:gs pos="97000">
                <a:schemeClr val="accent6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altLang="zh-CN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56</a:t>
            </a:r>
            <a:endParaRPr lang="en-US" altLang="zh-CN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42" name="Number 25"/>
          <p:cNvSpPr/>
          <p:nvPr/>
        </p:nvSpPr>
        <p:spPr>
          <a:xfrm>
            <a:off x="775970" y="4940935"/>
            <a:ext cx="1719580" cy="899160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89000"/>
                </a:schemeClr>
              </a:gs>
              <a:gs pos="23000">
                <a:schemeClr val="accent4">
                  <a:lumMod val="89000"/>
                </a:schemeClr>
              </a:gs>
              <a:gs pos="69000">
                <a:schemeClr val="accent4">
                  <a:lumMod val="75000"/>
                </a:schemeClr>
              </a:gs>
              <a:gs pos="97000">
                <a:schemeClr val="accent4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方正楷体拼音字库02" panose="03000509000000000000" charset="-122"/>
                <a:ea typeface="方正楷体拼音字库02" panose="03000509000000000000" charset="-122"/>
              </a:rPr>
              <a:t>66</a:t>
            </a:r>
            <a:endParaRPr lang="en-US" altLang="zh-CN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43" name="Number 26"/>
          <p:cNvSpPr/>
          <p:nvPr/>
        </p:nvSpPr>
        <p:spPr>
          <a:xfrm>
            <a:off x="2495550" y="4940935"/>
            <a:ext cx="1719580" cy="89916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23000">
                <a:schemeClr val="accent5">
                  <a:lumMod val="89000"/>
                </a:schemeClr>
              </a:gs>
              <a:gs pos="69000">
                <a:schemeClr val="accent5">
                  <a:lumMod val="75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78</a:t>
            </a:r>
            <a:endParaRPr lang="en-US" altLang="zh-CN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44" name="Number 27"/>
          <p:cNvSpPr/>
          <p:nvPr/>
        </p:nvSpPr>
        <p:spPr>
          <a:xfrm>
            <a:off x="4215130" y="4940935"/>
            <a:ext cx="1719580" cy="899160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89000"/>
                </a:schemeClr>
              </a:gs>
              <a:gs pos="23000">
                <a:schemeClr val="accent6">
                  <a:lumMod val="89000"/>
                </a:schemeClr>
              </a:gs>
              <a:gs pos="69000">
                <a:schemeClr val="accent6">
                  <a:lumMod val="75000"/>
                </a:schemeClr>
              </a:gs>
              <a:gs pos="97000">
                <a:schemeClr val="accent6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11</a:t>
            </a:r>
            <a:endParaRPr lang="en-US" altLang="zh-CN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45" name="Number 28"/>
          <p:cNvSpPr/>
          <p:nvPr/>
        </p:nvSpPr>
        <p:spPr>
          <a:xfrm>
            <a:off x="5934710" y="4940935"/>
            <a:ext cx="1719580" cy="899160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89000"/>
                </a:schemeClr>
              </a:gs>
              <a:gs pos="23000">
                <a:schemeClr val="accent2">
                  <a:lumMod val="89000"/>
                </a:schemeClr>
              </a:gs>
              <a:gs pos="69000">
                <a:schemeClr val="accent2">
                  <a:lumMod val="75000"/>
                </a:schemeClr>
              </a:gs>
              <a:gs pos="97000">
                <a:schemeClr val="accent2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altLang="zh-CN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81</a:t>
            </a:r>
            <a:endParaRPr lang="en-US" altLang="zh-CN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46" name="Number 29"/>
          <p:cNvSpPr/>
          <p:nvPr/>
        </p:nvSpPr>
        <p:spPr>
          <a:xfrm>
            <a:off x="7654290" y="4940935"/>
            <a:ext cx="1719580" cy="899160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89000"/>
                </a:schemeClr>
              </a:gs>
              <a:gs pos="23000">
                <a:schemeClr val="accent4">
                  <a:lumMod val="89000"/>
                </a:schemeClr>
              </a:gs>
              <a:gs pos="69000">
                <a:schemeClr val="accent4">
                  <a:lumMod val="75000"/>
                </a:schemeClr>
              </a:gs>
              <a:gs pos="97000">
                <a:schemeClr val="accent4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88</a:t>
            </a:r>
            <a:endParaRPr lang="en-US" altLang="zh-CN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47" name="Number 30"/>
          <p:cNvSpPr/>
          <p:nvPr/>
        </p:nvSpPr>
        <p:spPr>
          <a:xfrm>
            <a:off x="9373870" y="4940935"/>
            <a:ext cx="1719580" cy="89916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23000">
                <a:schemeClr val="accent5">
                  <a:lumMod val="89000"/>
                </a:schemeClr>
              </a:gs>
              <a:gs pos="69000">
                <a:schemeClr val="accent5">
                  <a:lumMod val="75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altLang="zh-CN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89</a:t>
            </a:r>
            <a:endParaRPr lang="en-US" altLang="zh-CN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48" name="Number 31"/>
          <p:cNvSpPr/>
          <p:nvPr/>
        </p:nvSpPr>
        <p:spPr>
          <a:xfrm>
            <a:off x="775970" y="5840095"/>
            <a:ext cx="1719580" cy="899160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89000"/>
                </a:schemeClr>
              </a:gs>
              <a:gs pos="23000">
                <a:schemeClr val="accent2">
                  <a:lumMod val="89000"/>
                </a:schemeClr>
              </a:gs>
              <a:gs pos="69000">
                <a:schemeClr val="accent2">
                  <a:lumMod val="75000"/>
                </a:schemeClr>
              </a:gs>
              <a:gs pos="97000">
                <a:schemeClr val="accent2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90</a:t>
            </a:r>
            <a:endParaRPr lang="en-US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49" name="Number 32"/>
          <p:cNvSpPr/>
          <p:nvPr/>
        </p:nvSpPr>
        <p:spPr>
          <a:xfrm>
            <a:off x="2495550" y="5840095"/>
            <a:ext cx="1719580" cy="899160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89000"/>
                </a:schemeClr>
              </a:gs>
              <a:gs pos="23000">
                <a:schemeClr val="accent4">
                  <a:lumMod val="89000"/>
                </a:schemeClr>
              </a:gs>
              <a:gs pos="69000">
                <a:schemeClr val="accent4">
                  <a:lumMod val="75000"/>
                </a:schemeClr>
              </a:gs>
              <a:gs pos="97000">
                <a:schemeClr val="accent4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48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99</a:t>
            </a:r>
            <a:endParaRPr lang="en-US" altLang="zh-CN" sz="48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50" name="Number 33"/>
          <p:cNvSpPr/>
          <p:nvPr/>
        </p:nvSpPr>
        <p:spPr>
          <a:xfrm>
            <a:off x="4215130" y="5840095"/>
            <a:ext cx="1719580" cy="89916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23000">
                <a:schemeClr val="accent5">
                  <a:lumMod val="89000"/>
                </a:schemeClr>
              </a:gs>
              <a:gs pos="69000">
                <a:schemeClr val="accent5">
                  <a:lumMod val="75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40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Hello</a:t>
            </a:r>
            <a:endParaRPr lang="en-US" altLang="zh-CN" sz="40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51" name="Number 34"/>
          <p:cNvSpPr/>
          <p:nvPr/>
        </p:nvSpPr>
        <p:spPr>
          <a:xfrm>
            <a:off x="7654290" y="3142615"/>
            <a:ext cx="1719580" cy="899160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89000"/>
                </a:schemeClr>
              </a:gs>
              <a:gs pos="23000">
                <a:schemeClr val="accent6">
                  <a:lumMod val="89000"/>
                </a:schemeClr>
              </a:gs>
              <a:gs pos="69000">
                <a:schemeClr val="accent6">
                  <a:lumMod val="75000"/>
                </a:schemeClr>
              </a:gs>
              <a:gs pos="97000">
                <a:schemeClr val="accent6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altLang="zh-CN" sz="40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Thank</a:t>
            </a:r>
            <a:endParaRPr lang="en-US" altLang="zh-CN" sz="40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52" name="Number 35"/>
          <p:cNvSpPr/>
          <p:nvPr/>
        </p:nvSpPr>
        <p:spPr>
          <a:xfrm>
            <a:off x="7654290" y="5840095"/>
            <a:ext cx="1719580" cy="899160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89000"/>
                </a:schemeClr>
              </a:gs>
              <a:gs pos="23000">
                <a:schemeClr val="accent2">
                  <a:lumMod val="89000"/>
                </a:schemeClr>
              </a:gs>
              <a:gs pos="69000">
                <a:schemeClr val="accent2">
                  <a:lumMod val="75000"/>
                </a:schemeClr>
              </a:gs>
              <a:gs pos="97000">
                <a:schemeClr val="accent2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Bye</a:t>
            </a:r>
            <a:endParaRPr lang="en-US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53" name="Number 36"/>
          <p:cNvSpPr/>
          <p:nvPr/>
        </p:nvSpPr>
        <p:spPr>
          <a:xfrm>
            <a:off x="9373870" y="5840095"/>
            <a:ext cx="1719580" cy="899160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89000"/>
                </a:schemeClr>
              </a:gs>
              <a:gs pos="23000">
                <a:schemeClr val="accent4">
                  <a:lumMod val="89000"/>
                </a:schemeClr>
              </a:gs>
              <a:gs pos="69000">
                <a:schemeClr val="accent4">
                  <a:lumMod val="75000"/>
                </a:schemeClr>
              </a:gs>
              <a:gs pos="97000">
                <a:schemeClr val="accent4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0</a:t>
            </a:r>
            <a:endParaRPr lang="en-US" sz="36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6" name="Number 1"/>
          <p:cNvSpPr/>
          <p:nvPr/>
        </p:nvSpPr>
        <p:spPr>
          <a:xfrm>
            <a:off x="775970" y="1344295"/>
            <a:ext cx="1719580" cy="899160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89000"/>
                </a:schemeClr>
              </a:gs>
              <a:gs pos="23000">
                <a:schemeClr val="accent4">
                  <a:lumMod val="89000"/>
                </a:schemeClr>
              </a:gs>
              <a:gs pos="69000">
                <a:schemeClr val="accent4">
                  <a:lumMod val="75000"/>
                </a:schemeClr>
              </a:gs>
              <a:gs pos="97000">
                <a:schemeClr val="accent4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5400" b="1" dirty="0">
                <a:ln w="19050">
                  <a:solidFill>
                    <a:schemeClr val="tx1"/>
                  </a:solidFill>
                </a:ln>
                <a:solidFill>
                  <a:schemeClr val="bg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1</a:t>
            </a:r>
            <a:endParaRPr lang="en-US" altLang="zh-CN" sz="5400" b="1" dirty="0">
              <a:ln w="19050">
                <a:solidFill>
                  <a:schemeClr val="tx1"/>
                </a:solidFill>
              </a:ln>
              <a:solidFill>
                <a:schemeClr val="bg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92910" y="101600"/>
            <a:ext cx="7948295" cy="112077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4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2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8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6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4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2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0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8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6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4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2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36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7" fill="hold">
                      <p:stCondLst>
                        <p:cond delay="0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0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44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5" fill="hold">
                      <p:stCondLst>
                        <p:cond delay="0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8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6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60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1" fill="hold">
                      <p:stCondLst>
                        <p:cond delay="0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4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68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9" fill="hold">
                      <p:stCondLst>
                        <p:cond delay="0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2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76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7" fill="hold">
                      <p:stCondLst>
                        <p:cond delay="0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0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84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5" fill="hold">
                      <p:stCondLst>
                        <p:cond delay="0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8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9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3" fill="hold">
                      <p:stCondLst>
                        <p:cond delay="0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6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200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1" fill="hold">
                      <p:stCondLst>
                        <p:cond delay="0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4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208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9" fill="hold">
                      <p:stCondLst>
                        <p:cond delay="0"/>
                      </p:stCondLst>
                      <p:childTnLst>
                        <p:par>
                          <p:cTn id="210" fill="hold">
                            <p:stCondLst>
                              <p:cond delay="0"/>
                            </p:stCondLst>
                            <p:childTnLst>
                              <p:par>
                                <p:cTn id="21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2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4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216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7" fill="hold">
                      <p:stCondLst>
                        <p:cond delay="0"/>
                      </p:stCondLst>
                      <p:childTnLst>
                        <p:par>
                          <p:cTn id="218" fill="hold">
                            <p:stCondLst>
                              <p:cond delay="0"/>
                            </p:stCondLst>
                            <p:childTnLst>
                              <p:par>
                                <p:cTn id="21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0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224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5" fill="hold">
                      <p:stCondLst>
                        <p:cond delay="0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8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232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3" fill="hold">
                      <p:stCondLst>
                        <p:cond delay="0"/>
                      </p:stCondLst>
                      <p:childTnLst>
                        <p:par>
                          <p:cTn id="234" fill="hold">
                            <p:stCondLst>
                              <p:cond delay="0"/>
                            </p:stCondLst>
                            <p:childTnLst>
                              <p:par>
                                <p:cTn id="23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6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240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1" fill="hold">
                      <p:stCondLst>
                        <p:cond delay="0"/>
                      </p:stCondLst>
                      <p:childTnLst>
                        <p:par>
                          <p:cTn id="242" fill="hold">
                            <p:stCondLst>
                              <p:cond delay="0"/>
                            </p:stCondLst>
                            <p:childTnLst>
                              <p:par>
                                <p:cTn id="24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4" dur="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6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248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9" fill="hold">
                      <p:stCondLst>
                        <p:cond delay="0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2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4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256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7" fill="hold">
                      <p:stCondLst>
                        <p:cond delay="0"/>
                      </p:stCondLst>
                      <p:childTnLst>
                        <p:par>
                          <p:cTn id="258" fill="hold">
                            <p:stCondLst>
                              <p:cond delay="0"/>
                            </p:stCondLst>
                            <p:childTnLst>
                              <p:par>
                                <p:cTn id="25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0" dur="5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5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2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64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5" fill="hold">
                      <p:stCondLst>
                        <p:cond delay="0"/>
                      </p:stCondLst>
                      <p:childTnLst>
                        <p:par>
                          <p:cTn id="266" fill="hold">
                            <p:stCondLst>
                              <p:cond delay="0"/>
                            </p:stCondLst>
                            <p:childTnLst>
                              <p:par>
                                <p:cTn id="26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8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9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272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3" fill="hold">
                      <p:stCondLst>
                        <p:cond delay="0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6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7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8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280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1" fill="hold">
                      <p:stCondLst>
                        <p:cond delay="0"/>
                      </p:stCondLst>
                      <p:childTnLst>
                        <p:par>
                          <p:cTn id="282" fill="hold">
                            <p:stCondLst>
                              <p:cond delay="0"/>
                            </p:stCondLst>
                            <p:childTnLst>
                              <p:par>
                                <p:cTn id="28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4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5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6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28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9" fill="hold">
                      <p:stCondLst>
                        <p:cond delay="0"/>
                      </p:stCondLst>
                      <p:childTnLst>
                        <p:par>
                          <p:cTn id="290" fill="hold">
                            <p:stCondLst>
                              <p:cond delay="0"/>
                            </p:stCondLst>
                            <p:childTnLst>
                              <p:par>
                                <p:cTn id="29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4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9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5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8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1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4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39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7" fill="hold">
                      <p:stCondLst>
                        <p:cond delay="0"/>
                      </p:stCondLst>
                      <p:childTnLst>
                        <p:par>
                          <p:cTn id="398" fill="hold">
                            <p:stCondLst>
                              <p:cond delay="0"/>
                            </p:stCondLst>
                            <p:childTnLst>
                              <p:par>
                                <p:cTn id="39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0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0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bldLvl="0" animBg="1"/>
      <p:bldP spid="4" grpId="1" bldLvl="0" animBg="1"/>
      <p:bldP spid="5" grpId="0" bldLvl="0" animBg="1"/>
      <p:bldP spid="5" grpId="1" bldLvl="0" animBg="1"/>
      <p:bldP spid="12" grpId="0" bldLvl="0" animBg="1"/>
      <p:bldP spid="12" grpId="1" bldLvl="0" animBg="1"/>
      <p:bldP spid="13" grpId="0" bldLvl="0" animBg="1"/>
      <p:bldP spid="13" grpId="1" bldLvl="0" animBg="1"/>
      <p:bldP spid="14" grpId="0" bldLvl="0" animBg="1"/>
      <p:bldP spid="14" grpId="1" bldLvl="0" animBg="1"/>
      <p:bldP spid="21" grpId="0" bldLvl="0" animBg="1"/>
      <p:bldP spid="21" grpId="1" bldLvl="0" animBg="1"/>
      <p:bldP spid="22" grpId="0" bldLvl="0" animBg="1"/>
      <p:bldP spid="22" grpId="1" bldLvl="0" animBg="1"/>
      <p:bldP spid="23" grpId="0" bldLvl="0" animBg="1"/>
      <p:bldP spid="23" grpId="1" bldLvl="0" animBg="1"/>
      <p:bldP spid="24" grpId="0" bldLvl="0" animBg="1"/>
      <p:bldP spid="24" grpId="1" bldLvl="0" animBg="1"/>
      <p:bldP spid="25" grpId="0" bldLvl="0" animBg="1"/>
      <p:bldP spid="25" grpId="1" bldLvl="0" animBg="1"/>
      <p:bldP spid="26" grpId="0" bldLvl="0" animBg="1"/>
      <p:bldP spid="26" grpId="1" bldLvl="0" animBg="1"/>
      <p:bldP spid="27" grpId="0" bldLvl="0" animBg="1"/>
      <p:bldP spid="27" grpId="1" bldLvl="0" animBg="1"/>
      <p:bldP spid="28" grpId="0" bldLvl="0" animBg="1"/>
      <p:bldP spid="28" grpId="1" bldLvl="0" animBg="1"/>
      <p:bldP spid="29" grpId="0" bldLvl="0" animBg="1"/>
      <p:bldP spid="29" grpId="1" bldLvl="0" animBg="1"/>
      <p:bldP spid="30" grpId="0" bldLvl="0" animBg="1"/>
      <p:bldP spid="30" grpId="1" bldLvl="0" animBg="1"/>
      <p:bldP spid="31" grpId="0" bldLvl="0" animBg="1"/>
      <p:bldP spid="31" grpId="1" bldLvl="0" animBg="1"/>
      <p:bldP spid="32" grpId="0" bldLvl="0" animBg="1"/>
      <p:bldP spid="32" grpId="1" bldLvl="0" animBg="1"/>
      <p:bldP spid="36" grpId="0" bldLvl="0" animBg="1"/>
      <p:bldP spid="36" grpId="1" bldLvl="0" animBg="1"/>
      <p:bldP spid="37" grpId="0" bldLvl="0" animBg="1"/>
      <p:bldP spid="37" grpId="1" bldLvl="0" animBg="1"/>
      <p:bldP spid="38" grpId="0" bldLvl="0" animBg="1"/>
      <p:bldP spid="38" grpId="1" bldLvl="0" animBg="1"/>
      <p:bldP spid="39" grpId="0" bldLvl="0" animBg="1"/>
      <p:bldP spid="39" grpId="1" bldLvl="0" animBg="1"/>
      <p:bldP spid="40" grpId="0" bldLvl="0" animBg="1"/>
      <p:bldP spid="40" grpId="1" bldLvl="0" animBg="1"/>
      <p:bldP spid="41" grpId="0" bldLvl="0" animBg="1"/>
      <p:bldP spid="41" grpId="1" bldLvl="0" animBg="1"/>
      <p:bldP spid="42" grpId="0" bldLvl="0" animBg="1"/>
      <p:bldP spid="42" grpId="1" bldLvl="0" animBg="1"/>
      <p:bldP spid="43" grpId="0" bldLvl="0" animBg="1"/>
      <p:bldP spid="43" grpId="1" bldLvl="0" animBg="1"/>
      <p:bldP spid="44" grpId="0" bldLvl="0" animBg="1"/>
      <p:bldP spid="44" grpId="1" bldLvl="0" animBg="1"/>
      <p:bldP spid="45" grpId="0" bldLvl="0" animBg="1"/>
      <p:bldP spid="45" grpId="1" bldLvl="0" animBg="1"/>
      <p:bldP spid="46" grpId="0" bldLvl="0" animBg="1"/>
      <p:bldP spid="46" grpId="1" bldLvl="0" animBg="1"/>
      <p:bldP spid="47" grpId="0" bldLvl="0" animBg="1"/>
      <p:bldP spid="47" grpId="1" bldLvl="0" animBg="1"/>
      <p:bldP spid="48" grpId="0" bldLvl="0" animBg="1"/>
      <p:bldP spid="48" grpId="1" bldLvl="0" animBg="1"/>
      <p:bldP spid="49" grpId="0" bldLvl="0" animBg="1"/>
      <p:bldP spid="49" grpId="1" bldLvl="0" animBg="1"/>
      <p:bldP spid="50" grpId="0" bldLvl="0" animBg="1"/>
      <p:bldP spid="50" grpId="1" bldLvl="0" animBg="1"/>
      <p:bldP spid="51" grpId="0" bldLvl="0" animBg="1"/>
      <p:bldP spid="51" grpId="1" bldLvl="0" animBg="1"/>
      <p:bldP spid="52" grpId="0" bldLvl="0" animBg="1"/>
      <p:bldP spid="52" grpId="1" bldLvl="0" animBg="1"/>
      <p:bldP spid="53" grpId="0" bldLvl="0" animBg="1"/>
      <p:bldP spid="53" grpId="1" bldLvl="0" animBg="1"/>
      <p:bldP spid="6" grpId="0" bldLvl="0" animBg="1"/>
      <p:bldP spid="6" grpId="1" bldLvl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4" name="图片 3"/>
          <p:cNvPicPr>
            <a:picLocks noChangeAspect="1"/>
          </p:cNvPicPr>
          <p:nvPr/>
        </p:nvPicPr>
        <p:blipFill>
          <a:blip r:embed="rId1"/>
          <a:srcRect l="25320" r="21460"/>
          <a:stretch>
            <a:fillRect/>
          </a:stretch>
        </p:blipFill>
        <p:spPr>
          <a:xfrm>
            <a:off x="6649085" y="2238375"/>
            <a:ext cx="1912620" cy="2156460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3060" y="3916680"/>
            <a:ext cx="3756025" cy="250190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3"/>
          <a:srcRect l="6223" t="16287" r="8770"/>
          <a:stretch>
            <a:fillRect/>
          </a:stretch>
        </p:blipFill>
        <p:spPr>
          <a:xfrm>
            <a:off x="4784090" y="1468755"/>
            <a:ext cx="1864995" cy="2447925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4"/>
          <a:srcRect l="7280" t="11186" r="8640"/>
          <a:stretch>
            <a:fillRect/>
          </a:stretch>
        </p:blipFill>
        <p:spPr>
          <a:xfrm>
            <a:off x="421640" y="3916680"/>
            <a:ext cx="2044700" cy="2185670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52955" y="2717165"/>
            <a:ext cx="1499235" cy="1199515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36155" y="4394835"/>
            <a:ext cx="1608455" cy="241681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/>
        </p:nvPicPr>
        <p:blipFill>
          <a:blip r:embed="rId7"/>
          <a:srcRect l="16838" r="18125"/>
          <a:stretch>
            <a:fillRect/>
          </a:stretch>
        </p:blipFill>
        <p:spPr>
          <a:xfrm>
            <a:off x="8944610" y="2103755"/>
            <a:ext cx="2190750" cy="229108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944610" y="4868545"/>
            <a:ext cx="3168650" cy="1943100"/>
          </a:xfrm>
          <a:prstGeom prst="rect">
            <a:avLst/>
          </a:prstGeom>
        </p:spPr>
      </p:pic>
      <p:grpSp>
        <p:nvGrpSpPr>
          <p:cNvPr id="10" name="组合 9"/>
          <p:cNvGrpSpPr/>
          <p:nvPr/>
        </p:nvGrpSpPr>
        <p:grpSpPr>
          <a:xfrm>
            <a:off x="93980" y="79375"/>
            <a:ext cx="4381500" cy="2445385"/>
            <a:chOff x="497" y="254"/>
            <a:chExt cx="6900" cy="3851"/>
          </a:xfrm>
        </p:grpSpPr>
        <p:pic>
          <p:nvPicPr>
            <p:cNvPr id="6" name="图片 5"/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497" y="254"/>
              <a:ext cx="6900" cy="3400"/>
            </a:xfrm>
            <a:prstGeom prst="rect">
              <a:avLst/>
            </a:prstGeom>
          </p:spPr>
        </p:pic>
        <p:sp>
          <p:nvSpPr>
            <p:cNvPr id="2" name="文本框 1"/>
            <p:cNvSpPr txBox="1"/>
            <p:nvPr/>
          </p:nvSpPr>
          <p:spPr>
            <a:xfrm>
              <a:off x="914" y="3525"/>
              <a:ext cx="2319" cy="5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r>
                <a:rPr lang="en-US" altLang="zh-CN"/>
                <a:t>You all good</a:t>
              </a:r>
              <a:endParaRPr lang="en-US" altLang="zh-CN"/>
            </a:p>
          </p:txBody>
        </p:sp>
        <p:sp>
          <p:nvSpPr>
            <p:cNvPr id="3" name="文本框 2"/>
            <p:cNvSpPr txBox="1"/>
            <p:nvPr/>
          </p:nvSpPr>
          <p:spPr>
            <a:xfrm>
              <a:off x="3884" y="3525"/>
              <a:ext cx="3173" cy="5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r>
                <a:rPr lang="en-US" altLang="zh-CN"/>
                <a:t>  big family good</a:t>
              </a:r>
              <a:endParaRPr lang="en-US" altLang="zh-CN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6" name="文本框 5"/>
          <p:cNvSpPr txBox="1"/>
          <p:nvPr/>
        </p:nvSpPr>
        <p:spPr>
          <a:xfrm>
            <a:off x="14605" y="-10160"/>
            <a:ext cx="12176760" cy="6877685"/>
          </a:xfrm>
          <a:prstGeom prst="rect">
            <a:avLst/>
          </a:prstGeom>
          <a:solidFill>
            <a:schemeClr val="bg2"/>
          </a:solidFill>
        </p:spPr>
        <p:txBody>
          <a:bodyPr wrap="square" rtlCol="0" anchor="t">
            <a:spAutoFit/>
          </a:bodyPr>
          <a:p>
            <a:pPr algn="l">
              <a:lnSpc>
                <a:spcPct val="150000"/>
              </a:lnSpc>
            </a:pPr>
            <a:r>
              <a:rPr lang="en-US" altLang="zh-CN" sz="28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      </a:t>
            </a:r>
            <a:r>
              <a:rPr lang="zh-CN" altLang="en-US" sz="48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大家</a:t>
            </a:r>
            <a:r>
              <a:rPr lang="zh-CN" altLang="en-US" sz="48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好，我叫Niles,我是中国人，我是老师</a:t>
            </a:r>
            <a:r>
              <a:rPr lang="zh-CN" altLang="en-US" sz="48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。</a:t>
            </a:r>
            <a:endParaRPr lang="zh-CN" altLang="zh-CN" sz="6000">
              <a:solidFill>
                <a:srgbClr val="FF0000"/>
              </a:solidFill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zh-CN" altLang="zh-CN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     </a:t>
            </a:r>
            <a:r>
              <a:rPr lang="zh-CN" altLang="en-US" sz="48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我18岁，我家有5个</a:t>
            </a:r>
            <a:r>
              <a:rPr lang="zh-CN" altLang="en-US" sz="48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人，这是我的爸爸，</a:t>
            </a:r>
            <a:endParaRPr lang="zh-CN" altLang="en-US" sz="4800">
              <a:solidFill>
                <a:srgbClr val="FF0000"/>
              </a:solidFill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en-US" altLang="zh-CN" sz="1800">
                <a:ea typeface="方正楷体拼音字库01" panose="03000509000000000000" charset="-122"/>
                <a:cs typeface="+mn-lt"/>
                <a:sym typeface="+mn-ea"/>
              </a:rPr>
              <a:t>                    </a:t>
            </a:r>
            <a:r>
              <a:rPr lang="en-US" altLang="zh-CN">
                <a:ea typeface="方正楷体拼音字库01" panose="03000509000000000000" charset="-122"/>
                <a:cs typeface="+mn-lt"/>
                <a:sym typeface="+mn-ea"/>
              </a:rPr>
              <a:t> I             years old,        My   family have          people,             this     is            my            dad   </a:t>
            </a:r>
            <a:endParaRPr lang="en-US" altLang="zh-CN">
              <a:ea typeface="方正楷体拼音字库01" panose="03000509000000000000" charset="-122"/>
              <a:cs typeface="+mn-lt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zh-CN" altLang="en-US" sz="48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那是我的妈妈。</a:t>
            </a:r>
            <a:br>
              <a:rPr lang="zh-CN" altLang="en-US" sz="48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</a:br>
            <a:r>
              <a:rPr lang="en-US" altLang="zh-CN">
                <a:ea typeface="方正楷体拼音字库01" panose="03000509000000000000" charset="-122"/>
                <a:cs typeface="+mn-lt"/>
                <a:sym typeface="+mn-ea"/>
              </a:rPr>
              <a:t>  that    is            my          mother                                </a:t>
            </a:r>
            <a:endParaRPr lang="en-US" altLang="zh-CN">
              <a:ea typeface="方正楷体拼音字库01" panose="03000509000000000000" charset="-122"/>
              <a:cs typeface="+mn-lt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zh-CN" altLang="en-US" sz="48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    我会</a:t>
            </a:r>
            <a:r>
              <a:rPr lang="zh-CN" altLang="en-US" sz="4800" u="sng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说中文</a:t>
            </a:r>
            <a:r>
              <a:rPr lang="zh-CN" altLang="en-US" sz="48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。谢谢！</a:t>
            </a:r>
            <a:endParaRPr lang="zh-CN" altLang="zh-CN" sz="6000">
              <a:solidFill>
                <a:srgbClr val="FF0000"/>
              </a:solidFill>
              <a:latin typeface="方正楷体拼音字库03" panose="03000509000000000000" charset="-122"/>
              <a:ea typeface="方正楷体拼音字库03" panose="03000509000000000000" charset="-122"/>
              <a:cs typeface="方正楷体拼音字库01" panose="03000509000000000000" charset="-122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en-US" altLang="zh-CN" sz="1800">
                <a:ea typeface="方正楷体拼音字库01" panose="03000509000000000000" charset="-122"/>
                <a:cs typeface="+mn-lt"/>
                <a:sym typeface="+mn-ea"/>
              </a:rPr>
              <a:t>                              can</a:t>
            </a:r>
            <a:endParaRPr lang="en-US" altLang="zh-CN" sz="1800">
              <a:ea typeface="方正楷体拼音字库01" panose="03000509000000000000" charset="-122"/>
              <a:cs typeface="+mn-lt"/>
              <a:sym typeface="+mn-ea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10226040" y="7903845"/>
            <a:ext cx="196532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/>
              <a:t>self-introduction</a:t>
            </a:r>
            <a:endParaRPr lang="en-US" altLang="zh-CN"/>
          </a:p>
        </p:txBody>
      </p:sp>
      <p:sp>
        <p:nvSpPr>
          <p:cNvPr id="2" name="文本框 1"/>
          <p:cNvSpPr txBox="1"/>
          <p:nvPr/>
        </p:nvSpPr>
        <p:spPr>
          <a:xfrm>
            <a:off x="10226040" y="6271260"/>
            <a:ext cx="18840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/>
              <a:t>self introduction</a:t>
            </a:r>
            <a:endParaRPr lang="en-US" altLang="zh-CN"/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ldLvl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6" name="文本框 5"/>
          <p:cNvSpPr txBox="1"/>
          <p:nvPr/>
        </p:nvSpPr>
        <p:spPr>
          <a:xfrm>
            <a:off x="14605" y="53975"/>
            <a:ext cx="12140565" cy="3830955"/>
          </a:xfrm>
          <a:prstGeom prst="rect">
            <a:avLst/>
          </a:prstGeom>
          <a:solidFill>
            <a:schemeClr val="bg2"/>
          </a:solidFill>
        </p:spPr>
        <p:txBody>
          <a:bodyPr wrap="square" rtlCol="0" anchor="t">
            <a:spAutoFit/>
          </a:bodyPr>
          <a:p>
            <a:pPr algn="l">
              <a:lnSpc>
                <a:spcPct val="150000"/>
              </a:lnSpc>
            </a:pPr>
            <a:r>
              <a:rPr lang="en-US" altLang="zh-CN" sz="32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      </a:t>
            </a:r>
            <a:r>
              <a:rPr lang="zh-CN" altLang="en-US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大家好，我叫</a:t>
            </a:r>
            <a:r>
              <a:rPr lang="en-US" altLang="zh-CN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____</a:t>
            </a:r>
            <a:r>
              <a:rPr lang="zh-CN" altLang="en-US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,是</a:t>
            </a:r>
            <a:r>
              <a:rPr lang="en-US" altLang="zh-CN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____</a:t>
            </a:r>
            <a:r>
              <a:rPr lang="zh-CN" altLang="en-US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人，我是</a:t>
            </a:r>
            <a:r>
              <a:rPr lang="en-US" altLang="zh-CN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____</a:t>
            </a:r>
            <a:r>
              <a:rPr lang="zh-CN" altLang="en-US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。</a:t>
            </a:r>
            <a:endParaRPr lang="zh-CN" altLang="en-US" sz="4000">
              <a:solidFill>
                <a:srgbClr val="FF0000"/>
              </a:solidFill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en-US" altLang="zh-CN" sz="12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                                 Every one                              I       am  called                              am                            people                 I          am</a:t>
            </a:r>
            <a:endParaRPr lang="zh-CN" altLang="en-US" sz="4000">
              <a:solidFill>
                <a:srgbClr val="FF0000"/>
              </a:solidFill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zh-CN" altLang="en-US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     我__岁，我家有__个人，这是我</a:t>
            </a:r>
            <a:r>
              <a:rPr lang="zh-CN" altLang="en-US" sz="4000">
                <a:solidFill>
                  <a:srgbClr val="FF0000"/>
                </a:solidFill>
                <a:latin typeface="方正楷体拼音字库03" panose="03000509000000000000" charset="-122"/>
                <a:ea typeface="方正楷体拼音字库03" panose="03000509000000000000" charset="-122"/>
                <a:cs typeface="方正楷体拼音字库01" panose="03000509000000000000" charset="-122"/>
                <a:sym typeface="+mn-ea"/>
              </a:rPr>
              <a:t>的</a:t>
            </a:r>
            <a:r>
              <a:rPr lang="en-US" altLang="zh-CN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____</a:t>
            </a:r>
            <a:r>
              <a:rPr lang="zh-CN" altLang="en-US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。</a:t>
            </a:r>
            <a:endParaRPr lang="zh-CN" altLang="en-US" sz="4000">
              <a:solidFill>
                <a:srgbClr val="FF0000"/>
              </a:solidFill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en-US" altLang="zh-CN" sz="1200">
                <a:ea typeface="方正楷体拼音字库01" panose="03000509000000000000" charset="-122"/>
                <a:cs typeface="+mn-lt"/>
                <a:sym typeface="+mn-ea"/>
              </a:rPr>
              <a:t>                                      I               years old,           My   family      have                      people,                    this        is           my                                    </a:t>
            </a:r>
            <a:endParaRPr lang="en-US" altLang="zh-CN" sz="1200">
              <a:ea typeface="方正楷体拼音字库01" panose="03000509000000000000" charset="-122"/>
              <a:cs typeface="+mn-lt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zh-CN" altLang="en-US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那是我</a:t>
            </a:r>
            <a:r>
              <a:rPr lang="zh-CN" altLang="en-US" sz="4000">
                <a:solidFill>
                  <a:srgbClr val="FF0000"/>
                </a:solidFill>
                <a:latin typeface="方正楷体拼音字库03" panose="03000509000000000000" charset="-122"/>
                <a:ea typeface="方正楷体拼音字库03" panose="03000509000000000000" charset="-122"/>
                <a:cs typeface="方正楷体拼音字库01" panose="03000509000000000000" charset="-122"/>
                <a:sym typeface="+mn-ea"/>
              </a:rPr>
              <a:t>的</a:t>
            </a:r>
            <a:r>
              <a:rPr lang="en-US" altLang="zh-CN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_____</a:t>
            </a:r>
            <a:r>
              <a:rPr lang="zh-CN" altLang="zh-CN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。</a:t>
            </a:r>
            <a:r>
              <a:rPr lang="zh-CN" altLang="en-US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我会</a:t>
            </a:r>
            <a:r>
              <a:rPr lang="en-US" altLang="zh-CN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____</a:t>
            </a:r>
            <a:r>
              <a:rPr lang="zh-CN" altLang="en-US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。谢谢！</a:t>
            </a:r>
            <a:br>
              <a:rPr lang="zh-CN" altLang="en-US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</a:br>
            <a:r>
              <a:rPr lang="en-US" altLang="zh-CN" sz="1200">
                <a:ea typeface="方正楷体拼音字库01" panose="03000509000000000000" charset="-122"/>
                <a:cs typeface="+mn-lt"/>
                <a:sym typeface="+mn-ea"/>
              </a:rPr>
              <a:t>   that</a:t>
            </a:r>
            <a:r>
              <a:rPr lang="en-US" altLang="zh-CN" sz="1200">
                <a:ea typeface="方正楷体拼音字库01" panose="03000509000000000000" charset="-122"/>
                <a:cs typeface="+mn-lt"/>
                <a:sym typeface="+mn-ea"/>
              </a:rPr>
              <a:t>       is           my    </a:t>
            </a:r>
            <a:r>
              <a:rPr lang="en-US" altLang="zh-CN" sz="1200">
                <a:ea typeface="方正楷体拼音字库01" panose="03000509000000000000" charset="-122"/>
                <a:cs typeface="+mn-lt"/>
                <a:sym typeface="+mn-ea"/>
              </a:rPr>
              <a:t>                            </a:t>
            </a:r>
            <a:r>
              <a:rPr lang="en-US" altLang="zh-CN">
                <a:ea typeface="方正楷体拼音字库01" panose="03000509000000000000" charset="-122"/>
                <a:cs typeface="+mn-lt"/>
                <a:sym typeface="+mn-ea"/>
              </a:rPr>
              <a:t>                 </a:t>
            </a:r>
            <a:r>
              <a:rPr lang="en-US" altLang="zh-CN">
                <a:ea typeface="方正楷体拼音字库01" panose="03000509000000000000" charset="-122"/>
                <a:cs typeface="+mn-lt"/>
                <a:sym typeface="+mn-ea"/>
              </a:rPr>
              <a:t>        </a:t>
            </a:r>
            <a:r>
              <a:rPr lang="en-US" altLang="zh-CN" sz="1200">
                <a:ea typeface="方正楷体拼音字库01" panose="03000509000000000000" charset="-122"/>
                <a:cs typeface="+mn-lt"/>
                <a:sym typeface="+mn-ea"/>
              </a:rPr>
              <a:t>can</a:t>
            </a:r>
            <a:r>
              <a:rPr lang="en-US" altLang="zh-CN" sz="1200">
                <a:ea typeface="方正楷体拼音字库01" panose="03000509000000000000" charset="-122"/>
                <a:cs typeface="+mn-lt"/>
                <a:sym typeface="+mn-ea"/>
              </a:rPr>
              <a:t> </a:t>
            </a:r>
            <a:r>
              <a:rPr lang="en-US" altLang="zh-CN" sz="1800">
                <a:ea typeface="方正楷体拼音字库01" panose="03000509000000000000" charset="-122"/>
                <a:cs typeface="+mn-lt"/>
                <a:sym typeface="+mn-ea"/>
              </a:rPr>
              <a:t>                         </a:t>
            </a:r>
            <a:endParaRPr lang="en-US" altLang="zh-CN" sz="1800">
              <a:ea typeface="方正楷体拼音字库01" panose="03000509000000000000" charset="-122"/>
              <a:cs typeface="+mn-lt"/>
              <a:sym typeface="+mn-ea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37465" y="4701540"/>
            <a:ext cx="12117705" cy="19380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l">
              <a:lnSpc>
                <a:spcPct val="150000"/>
              </a:lnSpc>
            </a:pPr>
            <a:r>
              <a:rPr lang="zh-CN" altLang="zh-CN" sz="400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威尔士</a:t>
            </a:r>
            <a:r>
              <a:rPr lang="en-US" altLang="zh-CN" sz="16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Wales</a:t>
            </a:r>
            <a:r>
              <a:rPr lang="zh-CN" altLang="zh-CN" sz="400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法</a:t>
            </a:r>
            <a:r>
              <a:rPr lang="zh-CN" altLang="zh-CN" sz="400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国</a:t>
            </a:r>
            <a:r>
              <a:rPr lang="en-US" altLang="zh-CN" sz="16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France</a:t>
            </a:r>
            <a:r>
              <a:rPr lang="zh-CN" altLang="en-US" sz="400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老师</a:t>
            </a:r>
            <a:r>
              <a:rPr lang="en-US" altLang="zh-CN" sz="1600">
                <a:ea typeface="方正楷体拼音字库01" panose="03000509000000000000" charset="-122"/>
                <a:cs typeface="+mn-lt"/>
                <a:sym typeface="+mn-ea"/>
              </a:rPr>
              <a:t>teacher</a:t>
            </a:r>
            <a:r>
              <a:rPr lang="zh-CN" altLang="en-US" sz="4000">
                <a:ea typeface="方正楷体拼音字库01" panose="03000509000000000000" charset="-122"/>
                <a:cs typeface="+mn-lt"/>
                <a:sym typeface="+mn-ea"/>
              </a:rPr>
              <a:t>学生</a:t>
            </a:r>
            <a:r>
              <a:rPr lang="en-US" altLang="zh-CN" sz="1600">
                <a:ea typeface="方正楷体拼音字库01" panose="03000509000000000000" charset="-122"/>
                <a:cs typeface="+mn-lt"/>
                <a:sym typeface="+mn-ea"/>
              </a:rPr>
              <a:t>student</a:t>
            </a:r>
            <a:r>
              <a:rPr lang="zh-CN" altLang="zh-CN" sz="400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爸爸</a:t>
            </a:r>
            <a:r>
              <a:rPr lang="en-US" altLang="zh-CN" sz="16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dad  </a:t>
            </a:r>
            <a:r>
              <a:rPr lang="zh-CN" altLang="zh-CN" sz="400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妈妈</a:t>
            </a:r>
            <a:r>
              <a:rPr lang="en-US" altLang="zh-CN" sz="16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mom </a:t>
            </a:r>
            <a:r>
              <a:rPr lang="zh-CN" altLang="zh-CN" sz="400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爷爷</a:t>
            </a:r>
            <a:r>
              <a:rPr lang="en-US" altLang="zh-CN" sz="1600">
                <a:ea typeface="方正楷体拼音字库01" panose="03000509000000000000" charset="-122"/>
                <a:cs typeface="+mn-lt"/>
                <a:sym typeface="+mn-ea"/>
              </a:rPr>
              <a:t>grandpa</a:t>
            </a:r>
            <a:r>
              <a:rPr lang="en-US" altLang="zh-CN" sz="4000">
                <a:ea typeface="方正楷体拼音字库01" panose="03000509000000000000" charset="-122"/>
                <a:cs typeface="+mn-lt"/>
                <a:sym typeface="+mn-ea"/>
              </a:rPr>
              <a:t>  </a:t>
            </a:r>
            <a:endParaRPr lang="en-US" altLang="zh-CN" sz="1600">
              <a:solidFill>
                <a:schemeClr val="tx1"/>
              </a:solidFill>
              <a:ea typeface="方正楷体拼音字库01" panose="03000509000000000000" charset="-122"/>
              <a:cs typeface="+mn-lt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zh-CN" altLang="zh-CN" sz="400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奶奶</a:t>
            </a:r>
            <a:r>
              <a:rPr lang="en-US" altLang="zh-CN" sz="16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grandma </a:t>
            </a:r>
            <a:r>
              <a:rPr lang="zh-CN" altLang="en-US" sz="40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 唱歌</a:t>
            </a:r>
            <a:r>
              <a:rPr lang="zh-CN" altLang="zh-CN" sz="16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 </a:t>
            </a:r>
            <a:r>
              <a:rPr lang="en-US" altLang="zh-CN" sz="16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Sing </a:t>
            </a:r>
            <a:r>
              <a:rPr lang="zh-CN" altLang="en-US" sz="4000">
                <a:solidFill>
                  <a:schemeClr val="tx1"/>
                </a:solidFill>
                <a:latin typeface="方正楷体拼音字库02" panose="03000509000000000000" charset="-122"/>
                <a:ea typeface="方正楷体拼音字库02" panose="03000509000000000000" charset="-122"/>
                <a:cs typeface="+mn-lt"/>
                <a:sym typeface="+mn-ea"/>
              </a:rPr>
              <a:t>弹</a:t>
            </a:r>
            <a:r>
              <a:rPr lang="zh-CN" altLang="en-US" sz="40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吉他</a:t>
            </a:r>
            <a:r>
              <a:rPr lang="en-US" altLang="zh-CN" sz="16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play guitar </a:t>
            </a:r>
            <a:r>
              <a:rPr lang="zh-CN" altLang="en-US" sz="40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游泳</a:t>
            </a:r>
            <a:r>
              <a:rPr lang="en-US" altLang="zh-CN" sz="16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swim  </a:t>
            </a:r>
            <a:r>
              <a:rPr lang="zh-CN" altLang="en-US" sz="40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说法语</a:t>
            </a:r>
            <a:r>
              <a:rPr lang="en-US" altLang="zh-CN" sz="16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speak French</a:t>
            </a:r>
            <a:endParaRPr lang="en-US" altLang="zh-CN" sz="1600">
              <a:solidFill>
                <a:schemeClr val="tx1"/>
              </a:solidFill>
              <a:ea typeface="方正楷体拼音字库01" panose="03000509000000000000" charset="-122"/>
              <a:cs typeface="+mn-lt"/>
              <a:sym typeface="+mn-ea"/>
            </a:endParaRPr>
          </a:p>
        </p:txBody>
      </p:sp>
      <p:pic>
        <p:nvPicPr>
          <p:cNvPr id="25" name="图片 2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60880" y="3884930"/>
            <a:ext cx="7094855" cy="967105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10271125" y="3404870"/>
            <a:ext cx="18840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/>
              <a:t>self introduction</a:t>
            </a:r>
            <a:endParaRPr lang="en-US" altLang="zh-CN"/>
          </a:p>
        </p:txBody>
      </p:sp>
    </p:spTree>
    <p:custDataLst>
      <p:tags r:id="rId2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3829050" y="2187575"/>
            <a:ext cx="4217670" cy="19380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ctr"/>
            <a:r>
              <a:rPr lang="en-US" altLang="zh-CN" sz="6000" b="1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Mandarin</a:t>
            </a:r>
            <a:endParaRPr lang="en-US" altLang="zh-CN" sz="6000" b="1"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ctr"/>
            <a:r>
              <a:rPr lang="en-US" altLang="zh-CN" sz="6000" b="1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(HSK1 )</a:t>
            </a:r>
            <a:endParaRPr lang="zh-CN" altLang="en-US" sz="6000"/>
          </a:p>
        </p:txBody>
      </p:sp>
    </p:spTree>
    <p:custDataLst>
      <p:tags r:id="rId1"/>
    </p:custData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cxnSp>
        <p:nvCxnSpPr>
          <p:cNvPr id="10" name="直接连接符 9"/>
          <p:cNvCxnSpPr/>
          <p:nvPr>
            <p:custDataLst>
              <p:tags r:id="rId1"/>
            </p:custDataLst>
          </p:nvPr>
        </p:nvCxnSpPr>
        <p:spPr>
          <a:xfrm flipV="1">
            <a:off x="401320" y="3920490"/>
            <a:ext cx="11477625" cy="3810"/>
          </a:xfrm>
          <a:prstGeom prst="line">
            <a:avLst/>
          </a:prstGeom>
          <a:ln>
            <a:solidFill>
              <a:srgbClr val="C4003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文本框 5"/>
          <p:cNvSpPr txBox="1"/>
          <p:nvPr>
            <p:custDataLst>
              <p:tags r:id="rId2"/>
            </p:custDataLst>
          </p:nvPr>
        </p:nvSpPr>
        <p:spPr>
          <a:xfrm>
            <a:off x="401320" y="1290955"/>
            <a:ext cx="10575290" cy="2629535"/>
          </a:xfrm>
          <a:prstGeom prst="rect">
            <a:avLst/>
          </a:prstGeom>
        </p:spPr>
        <p:txBody>
          <a:bodyPr vert="horz" lIns="68580" tIns="34290" rIns="68580" bIns="34290" rtlCol="0" anchor="b">
            <a:normAutofit fontScale="90000"/>
          </a:bodyPr>
          <a:lstStyle>
            <a:defPPr>
              <a:defRPr lang="zh-CN"/>
            </a:defPPr>
            <a:lvl1pPr lvl="0">
              <a:lnSpc>
                <a:spcPct val="90000"/>
              </a:lnSpc>
              <a:spcBef>
                <a:spcPct val="0"/>
              </a:spcBef>
              <a:buNone/>
              <a:defRPr sz="4800">
                <a:solidFill>
                  <a:srgbClr val="00B0F0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 fontAlgn="base"/>
            <a:r>
              <a:rPr altLang="zh-CN" sz="7500" b="1" strike="noStrike" spc="200" noProof="1" dirty="0">
                <a:solidFill>
                  <a:srgbClr val="C4003A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第</a:t>
            </a:r>
            <a:r>
              <a:rPr lang="en-US" altLang="zh-CN" sz="7500" b="1" strike="noStrike" spc="200" noProof="1" dirty="0">
                <a:solidFill>
                  <a:srgbClr val="C4003A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5</a:t>
            </a:r>
            <a:r>
              <a:rPr altLang="zh-CN" sz="7500" b="1" strike="noStrike" spc="200" noProof="1" dirty="0">
                <a:solidFill>
                  <a:srgbClr val="C4003A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天        </a:t>
            </a:r>
            <a:r>
              <a:rPr lang="zh-CN" altLang="zh-CN" sz="889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+mj-lt"/>
                <a:sym typeface="+mn-ea"/>
              </a:rPr>
              <a:t>爷爷奶奶家</a:t>
            </a:r>
            <a:r>
              <a:rPr lang="zh-CN" altLang="zh-CN" sz="7500" b="1">
                <a:solidFill>
                  <a:schemeClr val="accent1"/>
                </a:solidFill>
                <a:ea typeface="汉仪雅酷黑简" panose="00020600040101010101" charset="-122"/>
                <a:cs typeface="+mj-lt"/>
                <a:sym typeface="+mn-ea"/>
              </a:rPr>
              <a:t>        </a:t>
            </a:r>
            <a:endParaRPr lang="zh-CN" altLang="zh-CN" sz="7500" b="1">
              <a:solidFill>
                <a:schemeClr val="accent1"/>
              </a:solidFill>
              <a:ea typeface="汉仪雅酷黑简" panose="00020600040101010101" charset="-122"/>
              <a:cs typeface="+mj-lt"/>
              <a:sym typeface="+mn-ea"/>
            </a:endParaRPr>
          </a:p>
          <a:p>
            <a:pPr algn="l" fontAlgn="base"/>
            <a:r>
              <a:rPr lang="zh-CN" altLang="zh-CN" sz="7500" b="1">
                <a:solidFill>
                  <a:schemeClr val="accent1"/>
                </a:solidFill>
                <a:ea typeface="汉仪雅酷黑简" panose="00020600040101010101" charset="-122"/>
                <a:cs typeface="+mj-lt"/>
                <a:sym typeface="+mn-ea"/>
              </a:rPr>
              <a:t>                   </a:t>
            </a:r>
            <a:r>
              <a:rPr lang="en-US" sz="4000" b="1" spc="200" dirty="0">
                <a:solidFill>
                  <a:srgbClr val="C4003A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Grandparents</a:t>
            </a:r>
            <a:r>
              <a:rPr lang="en-US" altLang="zh-CN" sz="4000" b="1" spc="200" dirty="0">
                <a:solidFill>
                  <a:srgbClr val="C4003A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' home</a:t>
            </a:r>
            <a:endParaRPr lang="zh-CN" altLang="zh-CN" sz="4000" b="1" strike="noStrike" noProof="1">
              <a:solidFill>
                <a:schemeClr val="accent1"/>
              </a:solidFill>
              <a:ea typeface="汉仪雅酷黑简" panose="00020600040101010101" charset="-122"/>
              <a:cs typeface="+mj-lt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3"/>
            </p:custDataLst>
          </p:nvPr>
        </p:nvSpPr>
        <p:spPr>
          <a:xfrm>
            <a:off x="3060065" y="4595495"/>
            <a:ext cx="4276725" cy="1489075"/>
          </a:xfrm>
          <a:prstGeom prst="rect">
            <a:avLst/>
          </a:prstGeom>
        </p:spPr>
        <p:txBody>
          <a:bodyPr vert="horz" lIns="68580" tIns="34290" rIns="68580" bIns="34290" rtlCol="0">
            <a:noAutofit/>
          </a:bodyPr>
          <a:lstStyle>
            <a:defPPr>
              <a:defRPr lang="zh-CN"/>
            </a:defPPr>
            <a:lvl1pPr marR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 kumimoji="0" sz="3600" b="0" i="0" u="none" strike="noStrike" cap="none" spc="0" normalizeH="0" baseline="0">
                <a:ln>
                  <a:noFill/>
                </a:ln>
                <a:effectLst/>
                <a:uLnTx/>
                <a:uFillTx/>
                <a:latin typeface="Calibri" panose="020F0502020204030204" charset="0"/>
                <a:ea typeface="微软雅黑" panose="020B0503020204020204" charset="-122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bg1">
                    <a:lumMod val="85000"/>
                  </a:schemeClr>
                </a:solidFill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>
                    <a:lumMod val="85000"/>
                  </a:schemeClr>
                </a:solidFill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>
                    <a:lumMod val="85000"/>
                  </a:schemeClr>
                </a:solidFill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>
                    <a:lumMod val="85000"/>
                  </a:schemeClr>
                </a:solidFill>
              </a:defRPr>
            </a:lvl5pPr>
            <a:lvl6pPr marL="25146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9pPr>
          </a:lstStyle>
          <a:p>
            <a:pPr marL="0" marR="0" indent="0" algn="ctr" defTabSz="6858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sz="4000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黄头发和蓝眼睛</a:t>
            </a:r>
            <a:endParaRPr lang="en-US" altLang="zh-CN" sz="4000" strike="noStrike" spc="200" noProof="1" dirty="0">
              <a:solidFill>
                <a:srgbClr val="C4003A"/>
              </a:solidFill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  <a:sym typeface="+mn-ea"/>
            </a:endParaRPr>
          </a:p>
          <a:p>
            <a:pPr marL="0" marR="0" indent="0" algn="ctr" defTabSz="6858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sz="2000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Blonde hair and blue eyes</a:t>
            </a:r>
            <a:endParaRPr kumimoji="0" lang="en-US" altLang="zh-CN" sz="2000" b="0" i="0" u="none" strike="noStrike" kern="1200" cap="none" spc="200" normalizeH="0" baseline="0" noProof="1" dirty="0">
              <a:solidFill>
                <a:srgbClr val="C4003A"/>
              </a:solidFill>
              <a:uFillTx/>
              <a:latin typeface="+mn-lt"/>
              <a:ea typeface="方正楷体拼音字库01" panose="03000509000000000000" charset="-122"/>
              <a:cs typeface="+mn-lt"/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8640" y="4268470"/>
            <a:ext cx="2143125" cy="2143125"/>
          </a:xfrm>
          <a:prstGeom prst="ellipse">
            <a:avLst/>
          </a:prstGeom>
        </p:spPr>
      </p:pic>
    </p:spTree>
    <p:custDataLst>
      <p:tags r:id="rId5"/>
    </p:custData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6" name="文本框 5"/>
          <p:cNvSpPr txBox="1"/>
          <p:nvPr/>
        </p:nvSpPr>
        <p:spPr>
          <a:xfrm>
            <a:off x="8434705" y="6448425"/>
            <a:ext cx="3717290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sz="2000"/>
              <a:t>Scene      meet bf's Grandma</a:t>
            </a:r>
            <a:endParaRPr lang="en-US" sz="2000"/>
          </a:p>
        </p:txBody>
      </p:sp>
      <p:sp>
        <p:nvSpPr>
          <p:cNvPr id="7" name="文本框 6"/>
          <p:cNvSpPr txBox="1"/>
          <p:nvPr/>
        </p:nvSpPr>
        <p:spPr>
          <a:xfrm>
            <a:off x="805180" y="464185"/>
            <a:ext cx="10466070" cy="36925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lnSpc>
                <a:spcPct val="150000"/>
              </a:lnSpc>
            </a:pPr>
            <a:r>
              <a:rPr lang="en-US" altLang="zh-CN" sz="40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L</a:t>
            </a:r>
            <a:r>
              <a:rPr lang="zh-CN" altLang="en-US" sz="40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：奶奶您好！。</a:t>
            </a:r>
            <a:endParaRPr lang="zh-CN" altLang="en-US" sz="400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1800">
                <a:ea typeface="方正楷体拼音字库01" panose="03000509000000000000" charset="-122"/>
                <a:cs typeface="+mn-lt"/>
                <a:sym typeface="+mn-ea"/>
              </a:rPr>
              <a:t>              Grandma</a:t>
            </a:r>
            <a:endParaRPr lang="en-US" altLang="zh-CN" sz="1800">
              <a:ea typeface="方正楷体拼音字库01" panose="03000509000000000000" charset="-122"/>
              <a:cs typeface="+mn-lt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4000">
                <a:solidFill>
                  <a:schemeClr val="accent5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G</a:t>
            </a:r>
            <a:r>
              <a:rPr lang="zh-CN" altLang="en-US" sz="4000">
                <a:solidFill>
                  <a:schemeClr val="accent5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：这个姑娘</a:t>
            </a:r>
            <a:r>
              <a:rPr lang="zh-CN" altLang="en-US" sz="4000">
                <a:solidFill>
                  <a:schemeClr val="accent5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黄头发和</a:t>
            </a:r>
            <a:r>
              <a:rPr lang="zh-CN" altLang="en-US" sz="4000">
                <a:solidFill>
                  <a:schemeClr val="accent5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蓝眼睛，真</a:t>
            </a:r>
            <a:r>
              <a:rPr lang="zh-CN" altLang="en-US" sz="4000">
                <a:solidFill>
                  <a:schemeClr val="accent5"/>
                </a:solidFill>
                <a:latin typeface="方正楷体拼音字库03" panose="03000509000000000000" charset="-122"/>
                <a:ea typeface="方正楷体拼音字库03" panose="03000509000000000000" charset="-122"/>
                <a:sym typeface="+mn-ea"/>
              </a:rPr>
              <a:t>漂</a:t>
            </a:r>
            <a:r>
              <a:rPr lang="zh-CN" altLang="en-US" sz="4000">
                <a:solidFill>
                  <a:schemeClr val="accent5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亮！</a:t>
            </a:r>
            <a:endParaRPr lang="zh-CN" altLang="en-US" sz="3600">
              <a:solidFill>
                <a:schemeClr val="accent5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1800">
                <a:ea typeface="方正楷体拼音字库01" panose="03000509000000000000" charset="-122"/>
                <a:cs typeface="+mn-lt"/>
                <a:sym typeface="+mn-ea"/>
              </a:rPr>
              <a:t>                This            girl       blonde</a:t>
            </a:r>
            <a:r>
              <a:rPr lang="en-US" altLang="zh-CN">
                <a:ea typeface="方正楷体拼音字库01" panose="03000509000000000000" charset="-122"/>
                <a:cs typeface="+mn-lt"/>
                <a:sym typeface="+mn-ea"/>
              </a:rPr>
              <a:t>   hair   and  </a:t>
            </a:r>
            <a:r>
              <a:rPr lang="en-US" altLang="zh-CN" sz="1800">
                <a:ea typeface="方正楷体拼音字库01" panose="03000509000000000000" charset="-122"/>
                <a:cs typeface="+mn-lt"/>
                <a:sym typeface="+mn-ea"/>
              </a:rPr>
              <a:t> blue  eyes        ,      very   beautiful.</a:t>
            </a:r>
            <a:endParaRPr lang="en-US" altLang="zh-CN" sz="3600">
              <a:solidFill>
                <a:schemeClr val="accent5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40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L</a:t>
            </a:r>
            <a:r>
              <a:rPr lang="zh-CN" altLang="en-US" sz="40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：谢谢您。</a:t>
            </a:r>
            <a:r>
              <a:rPr lang="en-US" altLang="zh-CN" sz="40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 </a:t>
            </a:r>
            <a:endParaRPr lang="en-US" altLang="zh-CN" sz="4000">
              <a:solidFill>
                <a:schemeClr val="accent5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</p:txBody>
      </p:sp>
      <p:grpSp>
        <p:nvGrpSpPr>
          <p:cNvPr id="9" name="组合 8"/>
          <p:cNvGrpSpPr/>
          <p:nvPr/>
        </p:nvGrpSpPr>
        <p:grpSpPr>
          <a:xfrm>
            <a:off x="6430645" y="3559810"/>
            <a:ext cx="5204460" cy="2532380"/>
            <a:chOff x="5190" y="6468"/>
            <a:chExt cx="8196" cy="3988"/>
          </a:xfrm>
        </p:grpSpPr>
        <p:pic>
          <p:nvPicPr>
            <p:cNvPr id="14" name="图片 13" descr="1"/>
            <p:cNvPicPr>
              <a:picLocks noChangeAspect="1"/>
            </p:cNvPicPr>
            <p:nvPr/>
          </p:nvPicPr>
          <p:blipFill>
            <a:blip r:embed="rId1">
              <a:clrChange>
                <a:clrFrom>
                  <a:srgbClr val="FFFFFF">
                    <a:alpha val="100000"/>
                  </a:srgbClr>
                </a:clrFrom>
                <a:clrTo>
                  <a:srgbClr val="FFFFFF">
                    <a:alpha val="100000"/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 flipH="1">
              <a:off x="6962" y="6468"/>
              <a:ext cx="2430" cy="3988"/>
            </a:xfrm>
            <a:prstGeom prst="rect">
              <a:avLst/>
            </a:prstGeom>
          </p:spPr>
        </p:pic>
        <p:sp>
          <p:nvSpPr>
            <p:cNvPr id="20" name="文本框 19"/>
            <p:cNvSpPr txBox="1"/>
            <p:nvPr/>
          </p:nvSpPr>
          <p:spPr>
            <a:xfrm>
              <a:off x="5190" y="6728"/>
              <a:ext cx="2148" cy="1161"/>
            </a:xfrm>
            <a:prstGeom prst="rect">
              <a:avLst/>
            </a:prstGeom>
            <a:noFill/>
          </p:spPr>
          <p:txBody>
            <a:bodyPr wrap="none" rtlCol="0" anchor="t">
              <a:spAutoFit/>
            </a:bodyPr>
            <a:p>
              <a:pPr>
                <a:lnSpc>
                  <a:spcPct val="150000"/>
                </a:lnSpc>
              </a:pPr>
              <a:r>
                <a:rPr lang="en-US" altLang="zh-CN">
                  <a:ea typeface="方正楷体拼音字库01" panose="03000509000000000000" charset="-122"/>
                  <a:cs typeface="+mn-lt"/>
                  <a:sym typeface="+mn-ea"/>
                </a:rPr>
                <a:t> Lily </a:t>
              </a:r>
              <a:r>
                <a:rPr lang="zh-CN" altLang="zh-CN" sz="2800">
                  <a:ea typeface="方正楷体拼音字库01" panose="03000509000000000000" charset="-122"/>
                  <a:cs typeface="+mn-lt"/>
                  <a:sym typeface="+mn-ea"/>
                </a:rPr>
                <a:t>李丽</a:t>
              </a:r>
              <a:endParaRPr lang="zh-CN" altLang="zh-CN" sz="2800">
                <a:ea typeface="方正楷体拼音字库01" panose="03000509000000000000" charset="-122"/>
                <a:cs typeface="+mn-lt"/>
                <a:sym typeface="+mn-ea"/>
              </a:endParaRPr>
            </a:p>
          </p:txBody>
        </p:sp>
        <p:pic>
          <p:nvPicPr>
            <p:cNvPr id="2" name="图片 1"/>
            <p:cNvPicPr>
              <a:picLocks noChangeAspect="1"/>
            </p:cNvPicPr>
            <p:nvPr/>
          </p:nvPicPr>
          <p:blipFill>
            <a:blip r:embed="rId2"/>
            <a:srcRect l="20613" r="19627"/>
            <a:stretch>
              <a:fillRect/>
            </a:stretch>
          </p:blipFill>
          <p:spPr>
            <a:xfrm>
              <a:off x="10206" y="6753"/>
              <a:ext cx="1672" cy="3359"/>
            </a:xfrm>
            <a:prstGeom prst="rect">
              <a:avLst/>
            </a:prstGeom>
          </p:spPr>
        </p:pic>
        <p:sp>
          <p:nvSpPr>
            <p:cNvPr id="3" name="文本框 2"/>
            <p:cNvSpPr txBox="1"/>
            <p:nvPr/>
          </p:nvSpPr>
          <p:spPr>
            <a:xfrm>
              <a:off x="11878" y="6753"/>
              <a:ext cx="1508" cy="1161"/>
            </a:xfrm>
            <a:prstGeom prst="rect">
              <a:avLst/>
            </a:prstGeom>
            <a:noFill/>
          </p:spPr>
          <p:txBody>
            <a:bodyPr wrap="none" rtlCol="0" anchor="t">
              <a:spAutoFit/>
            </a:bodyPr>
            <a:p>
              <a:pPr>
                <a:lnSpc>
                  <a:spcPct val="150000"/>
                </a:lnSpc>
              </a:pPr>
              <a:r>
                <a:rPr lang="en-US" altLang="zh-CN">
                  <a:ea typeface="方正楷体拼音字库01" panose="03000509000000000000" charset="-122"/>
                  <a:cs typeface="+mn-lt"/>
                  <a:sym typeface="+mn-ea"/>
                </a:rPr>
                <a:t> </a:t>
              </a:r>
              <a:r>
                <a:rPr lang="zh-CN" altLang="zh-CN" sz="2800">
                  <a:ea typeface="方正楷体拼音字库01" panose="03000509000000000000" charset="-122"/>
                  <a:cs typeface="+mn-lt"/>
                  <a:sym typeface="+mn-ea"/>
                </a:rPr>
                <a:t>奶奶</a:t>
              </a:r>
              <a:endParaRPr lang="zh-CN" altLang="zh-CN" sz="2800">
                <a:ea typeface="方正楷体拼音字库01" panose="03000509000000000000" charset="-122"/>
                <a:cs typeface="+mn-lt"/>
                <a:sym typeface="+mn-ea"/>
              </a:endParaRPr>
            </a:p>
          </p:txBody>
        </p:sp>
      </p:grpSp>
    </p:spTree>
    <p:custDataLst>
      <p:tags r:id="rId3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" name="文本占位符 214"/>
          <p:cNvSpPr>
            <a:spLocks noGrp="1"/>
          </p:cNvSpPr>
          <p:nvPr>
            <p:ph type="body" sz="quarter" idx="10"/>
          </p:nvPr>
        </p:nvSpPr>
        <p:spPr>
          <a:xfrm>
            <a:off x="3610610" y="612775"/>
            <a:ext cx="4645025" cy="594360"/>
          </a:xfrm>
        </p:spPr>
        <p:txBody>
          <a:bodyPr>
            <a:normAutofit fontScale="60000"/>
          </a:bodyPr>
          <a:lstStyle/>
          <a:p>
            <a:r>
              <a:rPr lang="en-US" altLang="zh-CN" sz="6000" dirty="0">
                <a:solidFill>
                  <a:schemeClr val="accent1"/>
                </a:solidFill>
                <a:latin typeface="+mn-lt"/>
              </a:rPr>
              <a:t>compliment</a:t>
            </a:r>
            <a:endParaRPr lang="en-US" altLang="zh-CN" sz="6000" dirty="0">
              <a:solidFill>
                <a:schemeClr val="accent1"/>
              </a:solidFill>
              <a:latin typeface="+mn-lt"/>
            </a:endParaRPr>
          </a:p>
        </p:txBody>
      </p:sp>
      <p:grpSp>
        <p:nvGrpSpPr>
          <p:cNvPr id="2" name="组合 1"/>
          <p:cNvGrpSpPr/>
          <p:nvPr/>
        </p:nvGrpSpPr>
        <p:grpSpPr>
          <a:xfrm>
            <a:off x="1629358" y="1685290"/>
            <a:ext cx="6313170" cy="3935095"/>
            <a:chOff x="4629" y="2654"/>
            <a:chExt cx="9942" cy="6197"/>
          </a:xfrm>
        </p:grpSpPr>
        <p:sp>
          <p:nvSpPr>
            <p:cNvPr id="18" name="任意多边形 17"/>
            <p:cNvSpPr/>
            <p:nvPr/>
          </p:nvSpPr>
          <p:spPr>
            <a:xfrm rot="16200000">
              <a:off x="6501" y="781"/>
              <a:ext cx="6197" cy="9942"/>
            </a:xfrm>
            <a:custGeom>
              <a:avLst/>
              <a:gdLst>
                <a:gd name="connsiteX0" fmla="*/ 2161782 w 2385355"/>
                <a:gd name="connsiteY0" fmla="*/ 3632839 h 3769466"/>
                <a:gd name="connsiteX1" fmla="*/ 2196060 w 2385355"/>
                <a:gd name="connsiteY1" fmla="*/ 3659544 h 3769466"/>
                <a:gd name="connsiteX2" fmla="*/ 2196060 w 2385355"/>
                <a:gd name="connsiteY2" fmla="*/ 3696020 h 3769466"/>
                <a:gd name="connsiteX3" fmla="*/ 2144319 w 2385355"/>
                <a:gd name="connsiteY3" fmla="*/ 3690809 h 3769466"/>
                <a:gd name="connsiteX4" fmla="*/ 2165015 w 2385355"/>
                <a:gd name="connsiteY4" fmla="*/ 3685598 h 3769466"/>
                <a:gd name="connsiteX5" fmla="*/ 2165015 w 2385355"/>
                <a:gd name="connsiteY5" fmla="*/ 3654334 h 3769466"/>
                <a:gd name="connsiteX6" fmla="*/ 2113274 w 2385355"/>
                <a:gd name="connsiteY6" fmla="*/ 3669966 h 3769466"/>
                <a:gd name="connsiteX7" fmla="*/ 2113274 w 2385355"/>
                <a:gd name="connsiteY7" fmla="*/ 3696020 h 3769466"/>
                <a:gd name="connsiteX8" fmla="*/ 2082229 w 2385355"/>
                <a:gd name="connsiteY8" fmla="*/ 3716863 h 3769466"/>
                <a:gd name="connsiteX9" fmla="*/ 2004616 w 2385355"/>
                <a:gd name="connsiteY9" fmla="*/ 3716863 h 3769466"/>
                <a:gd name="connsiteX10" fmla="*/ 1989094 w 2385355"/>
                <a:gd name="connsiteY10" fmla="*/ 3711652 h 3769466"/>
                <a:gd name="connsiteX11" fmla="*/ 1994268 w 2385355"/>
                <a:gd name="connsiteY11" fmla="*/ 3685598 h 3769466"/>
                <a:gd name="connsiteX12" fmla="*/ 2108100 w 2385355"/>
                <a:gd name="connsiteY12" fmla="*/ 3633491 h 3769466"/>
                <a:gd name="connsiteX13" fmla="*/ 2161782 w 2385355"/>
                <a:gd name="connsiteY13" fmla="*/ 3632839 h 3769466"/>
                <a:gd name="connsiteX14" fmla="*/ 283765 w 2385355"/>
                <a:gd name="connsiteY14" fmla="*/ 3628526 h 3769466"/>
                <a:gd name="connsiteX15" fmla="*/ 408204 w 2385355"/>
                <a:gd name="connsiteY15" fmla="*/ 3686193 h 3769466"/>
                <a:gd name="connsiteX16" fmla="*/ 408204 w 2385355"/>
                <a:gd name="connsiteY16" fmla="*/ 3711822 h 3769466"/>
                <a:gd name="connsiteX17" fmla="*/ 392588 w 2385355"/>
                <a:gd name="connsiteY17" fmla="*/ 3711822 h 3769466"/>
                <a:gd name="connsiteX18" fmla="*/ 309303 w 2385355"/>
                <a:gd name="connsiteY18" fmla="*/ 3716948 h 3769466"/>
                <a:gd name="connsiteX19" fmla="*/ 278071 w 2385355"/>
                <a:gd name="connsiteY19" fmla="*/ 3701570 h 3769466"/>
                <a:gd name="connsiteX20" fmla="*/ 272866 w 2385355"/>
                <a:gd name="connsiteY20" fmla="*/ 3655437 h 3769466"/>
                <a:gd name="connsiteX21" fmla="*/ 231224 w 2385355"/>
                <a:gd name="connsiteY21" fmla="*/ 3675941 h 3769466"/>
                <a:gd name="connsiteX22" fmla="*/ 252045 w 2385355"/>
                <a:gd name="connsiteY22" fmla="*/ 3691319 h 3769466"/>
                <a:gd name="connsiteX23" fmla="*/ 205197 w 2385355"/>
                <a:gd name="connsiteY23" fmla="*/ 3696444 h 3769466"/>
                <a:gd name="connsiteX24" fmla="*/ 236429 w 2385355"/>
                <a:gd name="connsiteY24" fmla="*/ 3629807 h 3769466"/>
                <a:gd name="connsiteX25" fmla="*/ 283765 w 2385355"/>
                <a:gd name="connsiteY25" fmla="*/ 3628526 h 3769466"/>
                <a:gd name="connsiteX26" fmla="*/ 1439293 w 2385355"/>
                <a:gd name="connsiteY26" fmla="*/ 3618246 h 3769466"/>
                <a:gd name="connsiteX27" fmla="*/ 1475456 w 2385355"/>
                <a:gd name="connsiteY27" fmla="*/ 3696772 h 3769466"/>
                <a:gd name="connsiteX28" fmla="*/ 1449625 w 2385355"/>
                <a:gd name="connsiteY28" fmla="*/ 3717712 h 3769466"/>
                <a:gd name="connsiteX29" fmla="*/ 1408296 w 2385355"/>
                <a:gd name="connsiteY29" fmla="*/ 3686301 h 3769466"/>
                <a:gd name="connsiteX30" fmla="*/ 1418628 w 2385355"/>
                <a:gd name="connsiteY30" fmla="*/ 3675831 h 3769466"/>
                <a:gd name="connsiteX31" fmla="*/ 1434127 w 2385355"/>
                <a:gd name="connsiteY31" fmla="*/ 3686301 h 3769466"/>
                <a:gd name="connsiteX32" fmla="*/ 1454792 w 2385355"/>
                <a:gd name="connsiteY32" fmla="*/ 3686301 h 3769466"/>
                <a:gd name="connsiteX33" fmla="*/ 1454792 w 2385355"/>
                <a:gd name="connsiteY33" fmla="*/ 3654891 h 3769466"/>
                <a:gd name="connsiteX34" fmla="*/ 1423795 w 2385355"/>
                <a:gd name="connsiteY34" fmla="*/ 3639186 h 3769466"/>
                <a:gd name="connsiteX35" fmla="*/ 1382465 w 2385355"/>
                <a:gd name="connsiteY35" fmla="*/ 3702007 h 3769466"/>
                <a:gd name="connsiteX36" fmla="*/ 1361801 w 2385355"/>
                <a:gd name="connsiteY36" fmla="*/ 3717712 h 3769466"/>
                <a:gd name="connsiteX37" fmla="*/ 1310139 w 2385355"/>
                <a:gd name="connsiteY37" fmla="*/ 3717712 h 3769466"/>
                <a:gd name="connsiteX38" fmla="*/ 1299807 w 2385355"/>
                <a:gd name="connsiteY38" fmla="*/ 3712477 h 3769466"/>
                <a:gd name="connsiteX39" fmla="*/ 1299807 w 2385355"/>
                <a:gd name="connsiteY39" fmla="*/ 3691536 h 3769466"/>
                <a:gd name="connsiteX40" fmla="*/ 1346302 w 2385355"/>
                <a:gd name="connsiteY40" fmla="*/ 3644421 h 3769466"/>
                <a:gd name="connsiteX41" fmla="*/ 1439293 w 2385355"/>
                <a:gd name="connsiteY41" fmla="*/ 3618246 h 3769466"/>
                <a:gd name="connsiteX42" fmla="*/ 1615975 w 2385355"/>
                <a:gd name="connsiteY42" fmla="*/ 3618204 h 3769466"/>
                <a:gd name="connsiteX43" fmla="*/ 1708966 w 2385355"/>
                <a:gd name="connsiteY43" fmla="*/ 3644172 h 3769466"/>
                <a:gd name="connsiteX44" fmla="*/ 1760627 w 2385355"/>
                <a:gd name="connsiteY44" fmla="*/ 3690913 h 3769466"/>
                <a:gd name="connsiteX45" fmla="*/ 1755461 w 2385355"/>
                <a:gd name="connsiteY45" fmla="*/ 3711687 h 3769466"/>
                <a:gd name="connsiteX46" fmla="*/ 1745129 w 2385355"/>
                <a:gd name="connsiteY46" fmla="*/ 3716880 h 3769466"/>
                <a:gd name="connsiteX47" fmla="*/ 1698634 w 2385355"/>
                <a:gd name="connsiteY47" fmla="*/ 3716880 h 3769466"/>
                <a:gd name="connsiteX48" fmla="*/ 1672803 w 2385355"/>
                <a:gd name="connsiteY48" fmla="*/ 3701300 h 3769466"/>
                <a:gd name="connsiteX49" fmla="*/ 1631474 w 2385355"/>
                <a:gd name="connsiteY49" fmla="*/ 3638978 h 3769466"/>
                <a:gd name="connsiteX50" fmla="*/ 1600477 w 2385355"/>
                <a:gd name="connsiteY50" fmla="*/ 3654559 h 3769466"/>
                <a:gd name="connsiteX51" fmla="*/ 1605643 w 2385355"/>
                <a:gd name="connsiteY51" fmla="*/ 3685719 h 3769466"/>
                <a:gd name="connsiteX52" fmla="*/ 1626307 w 2385355"/>
                <a:gd name="connsiteY52" fmla="*/ 3685719 h 3769466"/>
                <a:gd name="connsiteX53" fmla="*/ 1636640 w 2385355"/>
                <a:gd name="connsiteY53" fmla="*/ 3675332 h 3769466"/>
                <a:gd name="connsiteX54" fmla="*/ 1646972 w 2385355"/>
                <a:gd name="connsiteY54" fmla="*/ 3685719 h 3769466"/>
                <a:gd name="connsiteX55" fmla="*/ 1636640 w 2385355"/>
                <a:gd name="connsiteY55" fmla="*/ 3706493 h 3769466"/>
                <a:gd name="connsiteX56" fmla="*/ 1584978 w 2385355"/>
                <a:gd name="connsiteY56" fmla="*/ 3690913 h 3769466"/>
                <a:gd name="connsiteX57" fmla="*/ 1615975 w 2385355"/>
                <a:gd name="connsiteY57" fmla="*/ 3618204 h 3769466"/>
                <a:gd name="connsiteX58" fmla="*/ 942160 w 2385355"/>
                <a:gd name="connsiteY58" fmla="*/ 3614597 h 3769466"/>
                <a:gd name="connsiteX59" fmla="*/ 1035542 w 2385355"/>
                <a:gd name="connsiteY59" fmla="*/ 3640376 h 3769466"/>
                <a:gd name="connsiteX60" fmla="*/ 1082233 w 2385355"/>
                <a:gd name="connsiteY60" fmla="*/ 3686777 h 3769466"/>
                <a:gd name="connsiteX61" fmla="*/ 1082233 w 2385355"/>
                <a:gd name="connsiteY61" fmla="*/ 3707400 h 3769466"/>
                <a:gd name="connsiteX62" fmla="*/ 1071857 w 2385355"/>
                <a:gd name="connsiteY62" fmla="*/ 3707400 h 3769466"/>
                <a:gd name="connsiteX63" fmla="*/ 1019978 w 2385355"/>
                <a:gd name="connsiteY63" fmla="*/ 3707400 h 3769466"/>
                <a:gd name="connsiteX64" fmla="*/ 999227 w 2385355"/>
                <a:gd name="connsiteY64" fmla="*/ 3697089 h 3769466"/>
                <a:gd name="connsiteX65" fmla="*/ 957724 w 2385355"/>
                <a:gd name="connsiteY65" fmla="*/ 3635220 h 3769466"/>
                <a:gd name="connsiteX66" fmla="*/ 926597 w 2385355"/>
                <a:gd name="connsiteY66" fmla="*/ 3650687 h 3769466"/>
                <a:gd name="connsiteX67" fmla="*/ 926597 w 2385355"/>
                <a:gd name="connsiteY67" fmla="*/ 3681622 h 3769466"/>
                <a:gd name="connsiteX68" fmla="*/ 952536 w 2385355"/>
                <a:gd name="connsiteY68" fmla="*/ 3676466 h 3769466"/>
                <a:gd name="connsiteX69" fmla="*/ 962912 w 2385355"/>
                <a:gd name="connsiteY69" fmla="*/ 3671310 h 3769466"/>
                <a:gd name="connsiteX70" fmla="*/ 973288 w 2385355"/>
                <a:gd name="connsiteY70" fmla="*/ 3681622 h 3769466"/>
                <a:gd name="connsiteX71" fmla="*/ 962912 w 2385355"/>
                <a:gd name="connsiteY71" fmla="*/ 3702245 h 3769466"/>
                <a:gd name="connsiteX72" fmla="*/ 911033 w 2385355"/>
                <a:gd name="connsiteY72" fmla="*/ 3686777 h 3769466"/>
                <a:gd name="connsiteX73" fmla="*/ 942160 w 2385355"/>
                <a:gd name="connsiteY73" fmla="*/ 3614597 h 3769466"/>
                <a:gd name="connsiteX74" fmla="*/ 760115 w 2385355"/>
                <a:gd name="connsiteY74" fmla="*/ 3609376 h 3769466"/>
                <a:gd name="connsiteX75" fmla="*/ 801445 w 2385355"/>
                <a:gd name="connsiteY75" fmla="*/ 3685720 h 3769466"/>
                <a:gd name="connsiteX76" fmla="*/ 775614 w 2385355"/>
                <a:gd name="connsiteY76" fmla="*/ 3706079 h 3769466"/>
                <a:gd name="connsiteX77" fmla="*/ 734285 w 2385355"/>
                <a:gd name="connsiteY77" fmla="*/ 3680631 h 3769466"/>
                <a:gd name="connsiteX78" fmla="*/ 744617 w 2385355"/>
                <a:gd name="connsiteY78" fmla="*/ 3670451 h 3769466"/>
                <a:gd name="connsiteX79" fmla="*/ 754949 w 2385355"/>
                <a:gd name="connsiteY79" fmla="*/ 3675541 h 3769466"/>
                <a:gd name="connsiteX80" fmla="*/ 775614 w 2385355"/>
                <a:gd name="connsiteY80" fmla="*/ 3680631 h 3769466"/>
                <a:gd name="connsiteX81" fmla="*/ 780780 w 2385355"/>
                <a:gd name="connsiteY81" fmla="*/ 3650093 h 3769466"/>
                <a:gd name="connsiteX82" fmla="*/ 749783 w 2385355"/>
                <a:gd name="connsiteY82" fmla="*/ 3634824 h 3769466"/>
                <a:gd name="connsiteX83" fmla="*/ 708454 w 2385355"/>
                <a:gd name="connsiteY83" fmla="*/ 3695899 h 3769466"/>
                <a:gd name="connsiteX84" fmla="*/ 687789 w 2385355"/>
                <a:gd name="connsiteY84" fmla="*/ 3706079 h 3769466"/>
                <a:gd name="connsiteX85" fmla="*/ 641294 w 2385355"/>
                <a:gd name="connsiteY85" fmla="*/ 3706079 h 3769466"/>
                <a:gd name="connsiteX86" fmla="*/ 630961 w 2385355"/>
                <a:gd name="connsiteY86" fmla="*/ 3706079 h 3769466"/>
                <a:gd name="connsiteX87" fmla="*/ 625795 w 2385355"/>
                <a:gd name="connsiteY87" fmla="*/ 3685720 h 3769466"/>
                <a:gd name="connsiteX88" fmla="*/ 677457 w 2385355"/>
                <a:gd name="connsiteY88" fmla="*/ 3639914 h 3769466"/>
                <a:gd name="connsiteX89" fmla="*/ 760115 w 2385355"/>
                <a:gd name="connsiteY89" fmla="*/ 3609376 h 3769466"/>
                <a:gd name="connsiteX90" fmla="*/ 1716371 w 2385355"/>
                <a:gd name="connsiteY90" fmla="*/ 3530305 h 3769466"/>
                <a:gd name="connsiteX91" fmla="*/ 1729286 w 2385355"/>
                <a:gd name="connsiteY91" fmla="*/ 3541341 h 3769466"/>
                <a:gd name="connsiteX92" fmla="*/ 1770616 w 2385355"/>
                <a:gd name="connsiteY92" fmla="*/ 3603663 h 3769466"/>
                <a:gd name="connsiteX93" fmla="*/ 1801613 w 2385355"/>
                <a:gd name="connsiteY93" fmla="*/ 3588082 h 3769466"/>
                <a:gd name="connsiteX94" fmla="*/ 1801613 w 2385355"/>
                <a:gd name="connsiteY94" fmla="*/ 3556922 h 3769466"/>
                <a:gd name="connsiteX95" fmla="*/ 1780948 w 2385355"/>
                <a:gd name="connsiteY95" fmla="*/ 3562115 h 3769466"/>
                <a:gd name="connsiteX96" fmla="*/ 1765449 w 2385355"/>
                <a:gd name="connsiteY96" fmla="*/ 3572502 h 3769466"/>
                <a:gd name="connsiteX97" fmla="*/ 1760283 w 2385355"/>
                <a:gd name="connsiteY97" fmla="*/ 3556922 h 3769466"/>
                <a:gd name="connsiteX98" fmla="*/ 1760283 w 2385355"/>
                <a:gd name="connsiteY98" fmla="*/ 3546535 h 3769466"/>
                <a:gd name="connsiteX99" fmla="*/ 1817111 w 2385355"/>
                <a:gd name="connsiteY99" fmla="*/ 3551728 h 3769466"/>
                <a:gd name="connsiteX100" fmla="*/ 1786114 w 2385355"/>
                <a:gd name="connsiteY100" fmla="*/ 3629630 h 3769466"/>
                <a:gd name="connsiteX101" fmla="*/ 1698289 w 2385355"/>
                <a:gd name="connsiteY101" fmla="*/ 3598469 h 3769466"/>
                <a:gd name="connsiteX102" fmla="*/ 1646628 w 2385355"/>
                <a:gd name="connsiteY102" fmla="*/ 3551728 h 3769466"/>
                <a:gd name="connsiteX103" fmla="*/ 1651794 w 2385355"/>
                <a:gd name="connsiteY103" fmla="*/ 3530954 h 3769466"/>
                <a:gd name="connsiteX104" fmla="*/ 1662126 w 2385355"/>
                <a:gd name="connsiteY104" fmla="*/ 3530954 h 3769466"/>
                <a:gd name="connsiteX105" fmla="*/ 1703456 w 2385355"/>
                <a:gd name="connsiteY105" fmla="*/ 3530954 h 3769466"/>
                <a:gd name="connsiteX106" fmla="*/ 1716371 w 2385355"/>
                <a:gd name="connsiteY106" fmla="*/ 3530305 h 3769466"/>
                <a:gd name="connsiteX107" fmla="*/ 2038216 w 2385355"/>
                <a:gd name="connsiteY107" fmla="*/ 3530271 h 3769466"/>
                <a:gd name="connsiteX108" fmla="*/ 2051185 w 2385355"/>
                <a:gd name="connsiteY108" fmla="*/ 3530915 h 3769466"/>
                <a:gd name="connsiteX109" fmla="*/ 2087500 w 2385355"/>
                <a:gd name="connsiteY109" fmla="*/ 3530915 h 3769466"/>
                <a:gd name="connsiteX110" fmla="*/ 2097876 w 2385355"/>
                <a:gd name="connsiteY110" fmla="*/ 3530915 h 3769466"/>
                <a:gd name="connsiteX111" fmla="*/ 2103064 w 2385355"/>
                <a:gd name="connsiteY111" fmla="*/ 3551538 h 3769466"/>
                <a:gd name="connsiteX112" fmla="*/ 2051185 w 2385355"/>
                <a:gd name="connsiteY112" fmla="*/ 3597940 h 3769466"/>
                <a:gd name="connsiteX113" fmla="*/ 1962991 w 2385355"/>
                <a:gd name="connsiteY113" fmla="*/ 3628874 h 3769466"/>
                <a:gd name="connsiteX114" fmla="*/ 1926676 w 2385355"/>
                <a:gd name="connsiteY114" fmla="*/ 3556694 h 3769466"/>
                <a:gd name="connsiteX115" fmla="*/ 1957804 w 2385355"/>
                <a:gd name="connsiteY115" fmla="*/ 3530915 h 3769466"/>
                <a:gd name="connsiteX116" fmla="*/ 1994119 w 2385355"/>
                <a:gd name="connsiteY116" fmla="*/ 3556694 h 3769466"/>
                <a:gd name="connsiteX117" fmla="*/ 1988931 w 2385355"/>
                <a:gd name="connsiteY117" fmla="*/ 3572161 h 3769466"/>
                <a:gd name="connsiteX118" fmla="*/ 1973367 w 2385355"/>
                <a:gd name="connsiteY118" fmla="*/ 3561850 h 3769466"/>
                <a:gd name="connsiteX119" fmla="*/ 1952616 w 2385355"/>
                <a:gd name="connsiteY119" fmla="*/ 3556694 h 3769466"/>
                <a:gd name="connsiteX120" fmla="*/ 1947428 w 2385355"/>
                <a:gd name="connsiteY120" fmla="*/ 3592784 h 3769466"/>
                <a:gd name="connsiteX121" fmla="*/ 1978555 w 2385355"/>
                <a:gd name="connsiteY121" fmla="*/ 3608251 h 3769466"/>
                <a:gd name="connsiteX122" fmla="*/ 2025246 w 2385355"/>
                <a:gd name="connsiteY122" fmla="*/ 3541227 h 3769466"/>
                <a:gd name="connsiteX123" fmla="*/ 2038216 w 2385355"/>
                <a:gd name="connsiteY123" fmla="*/ 3530271 h 3769466"/>
                <a:gd name="connsiteX124" fmla="*/ 1518002 w 2385355"/>
                <a:gd name="connsiteY124" fmla="*/ 3526564 h 3769466"/>
                <a:gd name="connsiteX125" fmla="*/ 1559301 w 2385355"/>
                <a:gd name="connsiteY125" fmla="*/ 3547229 h 3769466"/>
                <a:gd name="connsiteX126" fmla="*/ 1579950 w 2385355"/>
                <a:gd name="connsiteY126" fmla="*/ 3557561 h 3769466"/>
                <a:gd name="connsiteX127" fmla="*/ 1610924 w 2385355"/>
                <a:gd name="connsiteY127" fmla="*/ 3578226 h 3769466"/>
                <a:gd name="connsiteX128" fmla="*/ 1574788 w 2385355"/>
                <a:gd name="connsiteY128" fmla="*/ 3598891 h 3769466"/>
                <a:gd name="connsiteX129" fmla="*/ 1548976 w 2385355"/>
                <a:gd name="connsiteY129" fmla="*/ 3624721 h 3769466"/>
                <a:gd name="connsiteX130" fmla="*/ 1538651 w 2385355"/>
                <a:gd name="connsiteY130" fmla="*/ 3666051 h 3769466"/>
                <a:gd name="connsiteX131" fmla="*/ 1543814 w 2385355"/>
                <a:gd name="connsiteY131" fmla="*/ 3691881 h 3769466"/>
                <a:gd name="connsiteX132" fmla="*/ 1543814 w 2385355"/>
                <a:gd name="connsiteY132" fmla="*/ 3717712 h 3769466"/>
                <a:gd name="connsiteX133" fmla="*/ 1512840 w 2385355"/>
                <a:gd name="connsiteY133" fmla="*/ 3717712 h 3769466"/>
                <a:gd name="connsiteX134" fmla="*/ 1512840 w 2385355"/>
                <a:gd name="connsiteY134" fmla="*/ 3691881 h 3769466"/>
                <a:gd name="connsiteX135" fmla="*/ 1518002 w 2385355"/>
                <a:gd name="connsiteY135" fmla="*/ 3666051 h 3769466"/>
                <a:gd name="connsiteX136" fmla="*/ 1502515 w 2385355"/>
                <a:gd name="connsiteY136" fmla="*/ 3624721 h 3769466"/>
                <a:gd name="connsiteX137" fmla="*/ 1487028 w 2385355"/>
                <a:gd name="connsiteY137" fmla="*/ 3598891 h 3769466"/>
                <a:gd name="connsiteX138" fmla="*/ 1456054 w 2385355"/>
                <a:gd name="connsiteY138" fmla="*/ 3578226 h 3769466"/>
                <a:gd name="connsiteX139" fmla="*/ 1487028 w 2385355"/>
                <a:gd name="connsiteY139" fmla="*/ 3557561 h 3769466"/>
                <a:gd name="connsiteX140" fmla="*/ 1518002 w 2385355"/>
                <a:gd name="connsiteY140" fmla="*/ 3526564 h 3769466"/>
                <a:gd name="connsiteX141" fmla="*/ 1035414 w 2385355"/>
                <a:gd name="connsiteY141" fmla="*/ 3525884 h 3769466"/>
                <a:gd name="connsiteX142" fmla="*/ 1045746 w 2385355"/>
                <a:gd name="connsiteY142" fmla="*/ 3536777 h 3769466"/>
                <a:gd name="connsiteX143" fmla="*/ 1092242 w 2385355"/>
                <a:gd name="connsiteY143" fmla="*/ 3598288 h 3769466"/>
                <a:gd name="connsiteX144" fmla="*/ 1123239 w 2385355"/>
                <a:gd name="connsiteY144" fmla="*/ 3582910 h 3769466"/>
                <a:gd name="connsiteX145" fmla="*/ 1123239 w 2385355"/>
                <a:gd name="connsiteY145" fmla="*/ 3552154 h 3769466"/>
                <a:gd name="connsiteX146" fmla="*/ 1102574 w 2385355"/>
                <a:gd name="connsiteY146" fmla="*/ 3557280 h 3769466"/>
                <a:gd name="connsiteX147" fmla="*/ 1087075 w 2385355"/>
                <a:gd name="connsiteY147" fmla="*/ 3567532 h 3769466"/>
                <a:gd name="connsiteX148" fmla="*/ 1076743 w 2385355"/>
                <a:gd name="connsiteY148" fmla="*/ 3552154 h 3769466"/>
                <a:gd name="connsiteX149" fmla="*/ 1092242 w 2385355"/>
                <a:gd name="connsiteY149" fmla="*/ 3531651 h 3769466"/>
                <a:gd name="connsiteX150" fmla="*/ 1138737 w 2385355"/>
                <a:gd name="connsiteY150" fmla="*/ 3547028 h 3769466"/>
                <a:gd name="connsiteX151" fmla="*/ 1107740 w 2385355"/>
                <a:gd name="connsiteY151" fmla="*/ 3618792 h 3769466"/>
                <a:gd name="connsiteX152" fmla="*/ 1019915 w 2385355"/>
                <a:gd name="connsiteY152" fmla="*/ 3593162 h 3769466"/>
                <a:gd name="connsiteX153" fmla="*/ 968254 w 2385355"/>
                <a:gd name="connsiteY153" fmla="*/ 3547028 h 3769466"/>
                <a:gd name="connsiteX154" fmla="*/ 973420 w 2385355"/>
                <a:gd name="connsiteY154" fmla="*/ 3526525 h 3769466"/>
                <a:gd name="connsiteX155" fmla="*/ 983752 w 2385355"/>
                <a:gd name="connsiteY155" fmla="*/ 3526525 h 3769466"/>
                <a:gd name="connsiteX156" fmla="*/ 1025082 w 2385355"/>
                <a:gd name="connsiteY156" fmla="*/ 3526525 h 3769466"/>
                <a:gd name="connsiteX157" fmla="*/ 1035414 w 2385355"/>
                <a:gd name="connsiteY157" fmla="*/ 3525884 h 3769466"/>
                <a:gd name="connsiteX158" fmla="*/ 674415 w 2385355"/>
                <a:gd name="connsiteY158" fmla="*/ 3525852 h 3769466"/>
                <a:gd name="connsiteX159" fmla="*/ 687330 w 2385355"/>
                <a:gd name="connsiteY159" fmla="*/ 3526488 h 3769466"/>
                <a:gd name="connsiteX160" fmla="*/ 733826 w 2385355"/>
                <a:gd name="connsiteY160" fmla="*/ 3526488 h 3769466"/>
                <a:gd name="connsiteX161" fmla="*/ 744158 w 2385355"/>
                <a:gd name="connsiteY161" fmla="*/ 3526488 h 3769466"/>
                <a:gd name="connsiteX162" fmla="*/ 744158 w 2385355"/>
                <a:gd name="connsiteY162" fmla="*/ 3546846 h 3769466"/>
                <a:gd name="connsiteX163" fmla="*/ 697663 w 2385355"/>
                <a:gd name="connsiteY163" fmla="*/ 3587563 h 3769466"/>
                <a:gd name="connsiteX164" fmla="*/ 604672 w 2385355"/>
                <a:gd name="connsiteY164" fmla="*/ 3618101 h 3769466"/>
                <a:gd name="connsiteX165" fmla="*/ 568509 w 2385355"/>
                <a:gd name="connsiteY165" fmla="*/ 3546846 h 3769466"/>
                <a:gd name="connsiteX166" fmla="*/ 599506 w 2385355"/>
                <a:gd name="connsiteY166" fmla="*/ 3526488 h 3769466"/>
                <a:gd name="connsiteX167" fmla="*/ 635669 w 2385355"/>
                <a:gd name="connsiteY167" fmla="*/ 3551936 h 3769466"/>
                <a:gd name="connsiteX168" fmla="*/ 630502 w 2385355"/>
                <a:gd name="connsiteY168" fmla="*/ 3567205 h 3769466"/>
                <a:gd name="connsiteX169" fmla="*/ 615004 w 2385355"/>
                <a:gd name="connsiteY169" fmla="*/ 3557026 h 3769466"/>
                <a:gd name="connsiteX170" fmla="*/ 594339 w 2385355"/>
                <a:gd name="connsiteY170" fmla="*/ 3551936 h 3769466"/>
                <a:gd name="connsiteX171" fmla="*/ 589173 w 2385355"/>
                <a:gd name="connsiteY171" fmla="*/ 3582474 h 3769466"/>
                <a:gd name="connsiteX172" fmla="*/ 625336 w 2385355"/>
                <a:gd name="connsiteY172" fmla="*/ 3597743 h 3769466"/>
                <a:gd name="connsiteX173" fmla="*/ 661499 w 2385355"/>
                <a:gd name="connsiteY173" fmla="*/ 3536667 h 3769466"/>
                <a:gd name="connsiteX174" fmla="*/ 674415 w 2385355"/>
                <a:gd name="connsiteY174" fmla="*/ 3525852 h 3769466"/>
                <a:gd name="connsiteX175" fmla="*/ 366895 w 2385355"/>
                <a:gd name="connsiteY175" fmla="*/ 3525851 h 3769466"/>
                <a:gd name="connsiteX176" fmla="*/ 377271 w 2385355"/>
                <a:gd name="connsiteY176" fmla="*/ 3536667 h 3769466"/>
                <a:gd name="connsiteX177" fmla="*/ 418774 w 2385355"/>
                <a:gd name="connsiteY177" fmla="*/ 3597742 h 3769466"/>
                <a:gd name="connsiteX178" fmla="*/ 449901 w 2385355"/>
                <a:gd name="connsiteY178" fmla="*/ 3582473 h 3769466"/>
                <a:gd name="connsiteX179" fmla="*/ 449901 w 2385355"/>
                <a:gd name="connsiteY179" fmla="*/ 3551935 h 3769466"/>
                <a:gd name="connsiteX180" fmla="*/ 423962 w 2385355"/>
                <a:gd name="connsiteY180" fmla="*/ 3557025 h 3769466"/>
                <a:gd name="connsiteX181" fmla="*/ 413586 w 2385355"/>
                <a:gd name="connsiteY181" fmla="*/ 3567204 h 3769466"/>
                <a:gd name="connsiteX182" fmla="*/ 403210 w 2385355"/>
                <a:gd name="connsiteY182" fmla="*/ 3551935 h 3769466"/>
                <a:gd name="connsiteX183" fmla="*/ 444714 w 2385355"/>
                <a:gd name="connsiteY183" fmla="*/ 3526487 h 3769466"/>
                <a:gd name="connsiteX184" fmla="*/ 470653 w 2385355"/>
                <a:gd name="connsiteY184" fmla="*/ 3582473 h 3769466"/>
                <a:gd name="connsiteX185" fmla="*/ 434338 w 2385355"/>
                <a:gd name="connsiteY185" fmla="*/ 3618101 h 3769466"/>
                <a:gd name="connsiteX186" fmla="*/ 346144 w 2385355"/>
                <a:gd name="connsiteY186" fmla="*/ 3597742 h 3769466"/>
                <a:gd name="connsiteX187" fmla="*/ 294265 w 2385355"/>
                <a:gd name="connsiteY187" fmla="*/ 3546846 h 3769466"/>
                <a:gd name="connsiteX188" fmla="*/ 294265 w 2385355"/>
                <a:gd name="connsiteY188" fmla="*/ 3526487 h 3769466"/>
                <a:gd name="connsiteX189" fmla="*/ 304641 w 2385355"/>
                <a:gd name="connsiteY189" fmla="*/ 3526487 h 3769466"/>
                <a:gd name="connsiteX190" fmla="*/ 356520 w 2385355"/>
                <a:gd name="connsiteY190" fmla="*/ 3526487 h 3769466"/>
                <a:gd name="connsiteX191" fmla="*/ 366895 w 2385355"/>
                <a:gd name="connsiteY191" fmla="*/ 3525851 h 3769466"/>
                <a:gd name="connsiteX192" fmla="*/ 1858993 w 2385355"/>
                <a:gd name="connsiteY192" fmla="*/ 3525761 h 3769466"/>
                <a:gd name="connsiteX193" fmla="*/ 1889927 w 2385355"/>
                <a:gd name="connsiteY193" fmla="*/ 3525761 h 3769466"/>
                <a:gd name="connsiteX194" fmla="*/ 1889927 w 2385355"/>
                <a:gd name="connsiteY194" fmla="*/ 3551488 h 3769466"/>
                <a:gd name="connsiteX195" fmla="*/ 1884772 w 2385355"/>
                <a:gd name="connsiteY195" fmla="*/ 3577216 h 3769466"/>
                <a:gd name="connsiteX196" fmla="*/ 1900239 w 2385355"/>
                <a:gd name="connsiteY196" fmla="*/ 3618380 h 3769466"/>
                <a:gd name="connsiteX197" fmla="*/ 1926018 w 2385355"/>
                <a:gd name="connsiteY197" fmla="*/ 3644108 h 3769466"/>
                <a:gd name="connsiteX198" fmla="*/ 1956952 w 2385355"/>
                <a:gd name="connsiteY198" fmla="*/ 3669836 h 3769466"/>
                <a:gd name="connsiteX199" fmla="*/ 1926018 w 2385355"/>
                <a:gd name="connsiteY199" fmla="*/ 3690418 h 3769466"/>
                <a:gd name="connsiteX200" fmla="*/ 1910550 w 2385355"/>
                <a:gd name="connsiteY200" fmla="*/ 3700709 h 3769466"/>
                <a:gd name="connsiteX201" fmla="*/ 1848682 w 2385355"/>
                <a:gd name="connsiteY201" fmla="*/ 3700709 h 3769466"/>
                <a:gd name="connsiteX202" fmla="*/ 1822903 w 2385355"/>
                <a:gd name="connsiteY202" fmla="*/ 3690418 h 3769466"/>
                <a:gd name="connsiteX203" fmla="*/ 1791969 w 2385355"/>
                <a:gd name="connsiteY203" fmla="*/ 3669836 h 3769466"/>
                <a:gd name="connsiteX204" fmla="*/ 1828059 w 2385355"/>
                <a:gd name="connsiteY204" fmla="*/ 3644108 h 3769466"/>
                <a:gd name="connsiteX205" fmla="*/ 1864149 w 2385355"/>
                <a:gd name="connsiteY205" fmla="*/ 3577216 h 3769466"/>
                <a:gd name="connsiteX206" fmla="*/ 1858993 w 2385355"/>
                <a:gd name="connsiteY206" fmla="*/ 3551488 h 3769466"/>
                <a:gd name="connsiteX207" fmla="*/ 1858993 w 2385355"/>
                <a:gd name="connsiteY207" fmla="*/ 3525761 h 3769466"/>
                <a:gd name="connsiteX208" fmla="*/ 1274857 w 2385355"/>
                <a:gd name="connsiteY208" fmla="*/ 3523232 h 3769466"/>
                <a:gd name="connsiteX209" fmla="*/ 1304819 w 2385355"/>
                <a:gd name="connsiteY209" fmla="*/ 3535477 h 3769466"/>
                <a:gd name="connsiteX210" fmla="*/ 1315241 w 2385355"/>
                <a:gd name="connsiteY210" fmla="*/ 3550944 h 3769466"/>
                <a:gd name="connsiteX211" fmla="*/ 1304819 w 2385355"/>
                <a:gd name="connsiteY211" fmla="*/ 3566411 h 3769466"/>
                <a:gd name="connsiteX212" fmla="*/ 1294398 w 2385355"/>
                <a:gd name="connsiteY212" fmla="*/ 3556100 h 3769466"/>
                <a:gd name="connsiteX213" fmla="*/ 1273554 w 2385355"/>
                <a:gd name="connsiteY213" fmla="*/ 3550944 h 3769466"/>
                <a:gd name="connsiteX214" fmla="*/ 1268344 w 2385355"/>
                <a:gd name="connsiteY214" fmla="*/ 3587034 h 3769466"/>
                <a:gd name="connsiteX215" fmla="*/ 1299608 w 2385355"/>
                <a:gd name="connsiteY215" fmla="*/ 3602501 h 3769466"/>
                <a:gd name="connsiteX216" fmla="*/ 1351717 w 2385355"/>
                <a:gd name="connsiteY216" fmla="*/ 3535477 h 3769466"/>
                <a:gd name="connsiteX217" fmla="*/ 1372560 w 2385355"/>
                <a:gd name="connsiteY217" fmla="*/ 3525165 h 3769466"/>
                <a:gd name="connsiteX218" fmla="*/ 1409035 w 2385355"/>
                <a:gd name="connsiteY218" fmla="*/ 3525165 h 3769466"/>
                <a:gd name="connsiteX219" fmla="*/ 1419457 w 2385355"/>
                <a:gd name="connsiteY219" fmla="*/ 3525165 h 3769466"/>
                <a:gd name="connsiteX220" fmla="*/ 1424668 w 2385355"/>
                <a:gd name="connsiteY220" fmla="*/ 3545788 h 3769466"/>
                <a:gd name="connsiteX221" fmla="*/ 1377771 w 2385355"/>
                <a:gd name="connsiteY221" fmla="*/ 3597345 h 3769466"/>
                <a:gd name="connsiteX222" fmla="*/ 1283976 w 2385355"/>
                <a:gd name="connsiteY222" fmla="*/ 3617968 h 3769466"/>
                <a:gd name="connsiteX223" fmla="*/ 1252711 w 2385355"/>
                <a:gd name="connsiteY223" fmla="*/ 3545788 h 3769466"/>
                <a:gd name="connsiteX224" fmla="*/ 1274857 w 2385355"/>
                <a:gd name="connsiteY224" fmla="*/ 3523232 h 3769466"/>
                <a:gd name="connsiteX225" fmla="*/ 1180157 w 2385355"/>
                <a:gd name="connsiteY225" fmla="*/ 3521398 h 3769466"/>
                <a:gd name="connsiteX226" fmla="*/ 1211487 w 2385355"/>
                <a:gd name="connsiteY226" fmla="*/ 3521398 h 3769466"/>
                <a:gd name="connsiteX227" fmla="*/ 1211487 w 2385355"/>
                <a:gd name="connsiteY227" fmla="*/ 3547126 h 3769466"/>
                <a:gd name="connsiteX228" fmla="*/ 1206266 w 2385355"/>
                <a:gd name="connsiteY228" fmla="*/ 3572854 h 3769466"/>
                <a:gd name="connsiteX229" fmla="*/ 1242818 w 2385355"/>
                <a:gd name="connsiteY229" fmla="*/ 3644891 h 3769466"/>
                <a:gd name="connsiteX230" fmla="*/ 1274149 w 2385355"/>
                <a:gd name="connsiteY230" fmla="*/ 3665473 h 3769466"/>
                <a:gd name="connsiteX231" fmla="*/ 1242818 w 2385355"/>
                <a:gd name="connsiteY231" fmla="*/ 3686055 h 3769466"/>
                <a:gd name="connsiteX232" fmla="*/ 1216709 w 2385355"/>
                <a:gd name="connsiteY232" fmla="*/ 3696347 h 3769466"/>
                <a:gd name="connsiteX233" fmla="*/ 1164491 w 2385355"/>
                <a:gd name="connsiteY233" fmla="*/ 3696347 h 3769466"/>
                <a:gd name="connsiteX234" fmla="*/ 1143604 w 2385355"/>
                <a:gd name="connsiteY234" fmla="*/ 3686055 h 3769466"/>
                <a:gd name="connsiteX235" fmla="*/ 1107051 w 2385355"/>
                <a:gd name="connsiteY235" fmla="*/ 3665473 h 3769466"/>
                <a:gd name="connsiteX236" fmla="*/ 1143604 w 2385355"/>
                <a:gd name="connsiteY236" fmla="*/ 3639746 h 3769466"/>
                <a:gd name="connsiteX237" fmla="*/ 1169713 w 2385355"/>
                <a:gd name="connsiteY237" fmla="*/ 3614018 h 3769466"/>
                <a:gd name="connsiteX238" fmla="*/ 1185378 w 2385355"/>
                <a:gd name="connsiteY238" fmla="*/ 3572854 h 3769466"/>
                <a:gd name="connsiteX239" fmla="*/ 1180157 w 2385355"/>
                <a:gd name="connsiteY239" fmla="*/ 3547126 h 3769466"/>
                <a:gd name="connsiteX240" fmla="*/ 1180157 w 2385355"/>
                <a:gd name="connsiteY240" fmla="*/ 3521398 h 3769466"/>
                <a:gd name="connsiteX241" fmla="*/ 506147 w 2385355"/>
                <a:gd name="connsiteY241" fmla="*/ 3521398 h 3769466"/>
                <a:gd name="connsiteX242" fmla="*/ 532256 w 2385355"/>
                <a:gd name="connsiteY242" fmla="*/ 3521398 h 3769466"/>
                <a:gd name="connsiteX243" fmla="*/ 537477 w 2385355"/>
                <a:gd name="connsiteY243" fmla="*/ 3547126 h 3769466"/>
                <a:gd name="connsiteX244" fmla="*/ 532256 w 2385355"/>
                <a:gd name="connsiteY244" fmla="*/ 3572854 h 3769466"/>
                <a:gd name="connsiteX245" fmla="*/ 542699 w 2385355"/>
                <a:gd name="connsiteY245" fmla="*/ 3614018 h 3769466"/>
                <a:gd name="connsiteX246" fmla="*/ 568808 w 2385355"/>
                <a:gd name="connsiteY246" fmla="*/ 3639746 h 3769466"/>
                <a:gd name="connsiteX247" fmla="*/ 605361 w 2385355"/>
                <a:gd name="connsiteY247" fmla="*/ 3665473 h 3769466"/>
                <a:gd name="connsiteX248" fmla="*/ 574030 w 2385355"/>
                <a:gd name="connsiteY248" fmla="*/ 3686055 h 3769466"/>
                <a:gd name="connsiteX249" fmla="*/ 547921 w 2385355"/>
                <a:gd name="connsiteY249" fmla="*/ 3696347 h 3769466"/>
                <a:gd name="connsiteX250" fmla="*/ 490481 w 2385355"/>
                <a:gd name="connsiteY250" fmla="*/ 3696347 h 3769466"/>
                <a:gd name="connsiteX251" fmla="*/ 464372 w 2385355"/>
                <a:gd name="connsiteY251" fmla="*/ 3686055 h 3769466"/>
                <a:gd name="connsiteX252" fmla="*/ 433041 w 2385355"/>
                <a:gd name="connsiteY252" fmla="*/ 3665473 h 3769466"/>
                <a:gd name="connsiteX253" fmla="*/ 469594 w 2385355"/>
                <a:gd name="connsiteY253" fmla="*/ 3639746 h 3769466"/>
                <a:gd name="connsiteX254" fmla="*/ 490481 w 2385355"/>
                <a:gd name="connsiteY254" fmla="*/ 3614018 h 3769466"/>
                <a:gd name="connsiteX255" fmla="*/ 506147 w 2385355"/>
                <a:gd name="connsiteY255" fmla="*/ 3572854 h 3769466"/>
                <a:gd name="connsiteX256" fmla="*/ 506147 w 2385355"/>
                <a:gd name="connsiteY256" fmla="*/ 3547126 h 3769466"/>
                <a:gd name="connsiteX257" fmla="*/ 506147 w 2385355"/>
                <a:gd name="connsiteY257" fmla="*/ 3521398 h 3769466"/>
                <a:gd name="connsiteX258" fmla="*/ 201253 w 2385355"/>
                <a:gd name="connsiteY258" fmla="*/ 3520020 h 3769466"/>
                <a:gd name="connsiteX259" fmla="*/ 221918 w 2385355"/>
                <a:gd name="connsiteY259" fmla="*/ 3530353 h 3769466"/>
                <a:gd name="connsiteX260" fmla="*/ 237416 w 2385355"/>
                <a:gd name="connsiteY260" fmla="*/ 3540685 h 3769466"/>
                <a:gd name="connsiteX261" fmla="*/ 252915 w 2385355"/>
                <a:gd name="connsiteY261" fmla="*/ 3556184 h 3769466"/>
                <a:gd name="connsiteX262" fmla="*/ 273579 w 2385355"/>
                <a:gd name="connsiteY262" fmla="*/ 3571682 h 3769466"/>
                <a:gd name="connsiteX263" fmla="*/ 273579 w 2385355"/>
                <a:gd name="connsiteY263" fmla="*/ 3592347 h 3769466"/>
                <a:gd name="connsiteX264" fmla="*/ 201253 w 2385355"/>
                <a:gd name="connsiteY264" fmla="*/ 3613011 h 3769466"/>
                <a:gd name="connsiteX265" fmla="*/ 159924 w 2385355"/>
                <a:gd name="connsiteY265" fmla="*/ 3669839 h 3769466"/>
                <a:gd name="connsiteX266" fmla="*/ 165090 w 2385355"/>
                <a:gd name="connsiteY266" fmla="*/ 3685337 h 3769466"/>
                <a:gd name="connsiteX267" fmla="*/ 154758 w 2385355"/>
                <a:gd name="connsiteY267" fmla="*/ 3711168 h 3769466"/>
                <a:gd name="connsiteX268" fmla="*/ 103096 w 2385355"/>
                <a:gd name="connsiteY268" fmla="*/ 3675005 h 3769466"/>
                <a:gd name="connsiteX269" fmla="*/ 97930 w 2385355"/>
                <a:gd name="connsiteY269" fmla="*/ 3638842 h 3769466"/>
                <a:gd name="connsiteX270" fmla="*/ 128927 w 2385355"/>
                <a:gd name="connsiteY270" fmla="*/ 3644008 h 3769466"/>
                <a:gd name="connsiteX271" fmla="*/ 175422 w 2385355"/>
                <a:gd name="connsiteY271" fmla="*/ 3607845 h 3769466"/>
                <a:gd name="connsiteX272" fmla="*/ 196087 w 2385355"/>
                <a:gd name="connsiteY272" fmla="*/ 3551017 h 3769466"/>
                <a:gd name="connsiteX273" fmla="*/ 201253 w 2385355"/>
                <a:gd name="connsiteY273" fmla="*/ 3520020 h 3769466"/>
                <a:gd name="connsiteX274" fmla="*/ 848142 w 2385355"/>
                <a:gd name="connsiteY274" fmla="*/ 3516924 h 3769466"/>
                <a:gd name="connsiteX275" fmla="*/ 874251 w 2385355"/>
                <a:gd name="connsiteY275" fmla="*/ 3536220 h 3769466"/>
                <a:gd name="connsiteX276" fmla="*/ 900360 w 2385355"/>
                <a:gd name="connsiteY276" fmla="*/ 3546511 h 3769466"/>
                <a:gd name="connsiteX277" fmla="*/ 931691 w 2385355"/>
                <a:gd name="connsiteY277" fmla="*/ 3567093 h 3769466"/>
                <a:gd name="connsiteX278" fmla="*/ 900360 w 2385355"/>
                <a:gd name="connsiteY278" fmla="*/ 3592821 h 3769466"/>
                <a:gd name="connsiteX279" fmla="*/ 874251 w 2385355"/>
                <a:gd name="connsiteY279" fmla="*/ 3618549 h 3769466"/>
                <a:gd name="connsiteX280" fmla="*/ 863808 w 2385355"/>
                <a:gd name="connsiteY280" fmla="*/ 3659713 h 3769466"/>
                <a:gd name="connsiteX281" fmla="*/ 869029 w 2385355"/>
                <a:gd name="connsiteY281" fmla="*/ 3685441 h 3769466"/>
                <a:gd name="connsiteX282" fmla="*/ 869029 w 2385355"/>
                <a:gd name="connsiteY282" fmla="*/ 3711168 h 3769466"/>
                <a:gd name="connsiteX283" fmla="*/ 842920 w 2385355"/>
                <a:gd name="connsiteY283" fmla="*/ 3711168 h 3769466"/>
                <a:gd name="connsiteX284" fmla="*/ 842920 w 2385355"/>
                <a:gd name="connsiteY284" fmla="*/ 3685441 h 3769466"/>
                <a:gd name="connsiteX285" fmla="*/ 842920 w 2385355"/>
                <a:gd name="connsiteY285" fmla="*/ 3659713 h 3769466"/>
                <a:gd name="connsiteX286" fmla="*/ 827255 w 2385355"/>
                <a:gd name="connsiteY286" fmla="*/ 3618549 h 3769466"/>
                <a:gd name="connsiteX287" fmla="*/ 801146 w 2385355"/>
                <a:gd name="connsiteY287" fmla="*/ 3592821 h 3769466"/>
                <a:gd name="connsiteX288" fmla="*/ 764593 w 2385355"/>
                <a:gd name="connsiteY288" fmla="*/ 3567093 h 3769466"/>
                <a:gd name="connsiteX289" fmla="*/ 801146 w 2385355"/>
                <a:gd name="connsiteY289" fmla="*/ 3546511 h 3769466"/>
                <a:gd name="connsiteX290" fmla="*/ 822033 w 2385355"/>
                <a:gd name="connsiteY290" fmla="*/ 3536220 h 3769466"/>
                <a:gd name="connsiteX291" fmla="*/ 848142 w 2385355"/>
                <a:gd name="connsiteY291" fmla="*/ 3516924 h 3769466"/>
                <a:gd name="connsiteX292" fmla="*/ 2199081 w 2385355"/>
                <a:gd name="connsiteY292" fmla="*/ 3515672 h 3769466"/>
                <a:gd name="connsiteX293" fmla="*/ 2207499 w 2385355"/>
                <a:gd name="connsiteY293" fmla="*/ 3526033 h 3769466"/>
                <a:gd name="connsiteX294" fmla="*/ 2217860 w 2385355"/>
                <a:gd name="connsiteY294" fmla="*/ 3603740 h 3769466"/>
                <a:gd name="connsiteX295" fmla="*/ 2248943 w 2385355"/>
                <a:gd name="connsiteY295" fmla="*/ 3634823 h 3769466"/>
                <a:gd name="connsiteX296" fmla="*/ 2285207 w 2385355"/>
                <a:gd name="connsiteY296" fmla="*/ 3650365 h 3769466"/>
                <a:gd name="connsiteX297" fmla="*/ 2305929 w 2385355"/>
                <a:gd name="connsiteY297" fmla="*/ 3660726 h 3769466"/>
                <a:gd name="connsiteX298" fmla="*/ 2264485 w 2385355"/>
                <a:gd name="connsiteY298" fmla="*/ 3707350 h 3769466"/>
                <a:gd name="connsiteX299" fmla="*/ 2228221 w 2385355"/>
                <a:gd name="connsiteY299" fmla="*/ 3707350 h 3769466"/>
                <a:gd name="connsiteX300" fmla="*/ 2238582 w 2385355"/>
                <a:gd name="connsiteY300" fmla="*/ 3676267 h 3769466"/>
                <a:gd name="connsiteX301" fmla="*/ 2207499 w 2385355"/>
                <a:gd name="connsiteY301" fmla="*/ 3624462 h 3769466"/>
                <a:gd name="connsiteX302" fmla="*/ 2145333 w 2385355"/>
                <a:gd name="connsiteY302" fmla="*/ 3603740 h 3769466"/>
                <a:gd name="connsiteX303" fmla="*/ 2129792 w 2385355"/>
                <a:gd name="connsiteY303" fmla="*/ 3572657 h 3769466"/>
                <a:gd name="connsiteX304" fmla="*/ 2140153 w 2385355"/>
                <a:gd name="connsiteY304" fmla="*/ 3562296 h 3769466"/>
                <a:gd name="connsiteX305" fmla="*/ 2166055 w 2385355"/>
                <a:gd name="connsiteY305" fmla="*/ 3536394 h 3769466"/>
                <a:gd name="connsiteX306" fmla="*/ 2186777 w 2385355"/>
                <a:gd name="connsiteY306" fmla="*/ 3520852 h 3769466"/>
                <a:gd name="connsiteX307" fmla="*/ 2199081 w 2385355"/>
                <a:gd name="connsiteY307" fmla="*/ 3515672 h 3769466"/>
                <a:gd name="connsiteX308" fmla="*/ 2309596 w 2385355"/>
                <a:gd name="connsiteY308" fmla="*/ 3383735 h 3769466"/>
                <a:gd name="connsiteX309" fmla="*/ 2320489 w 2385355"/>
                <a:gd name="connsiteY309" fmla="*/ 3392134 h 3769466"/>
                <a:gd name="connsiteX310" fmla="*/ 2320489 w 2385355"/>
                <a:gd name="connsiteY310" fmla="*/ 3402471 h 3769466"/>
                <a:gd name="connsiteX311" fmla="*/ 2320489 w 2385355"/>
                <a:gd name="connsiteY311" fmla="*/ 3485170 h 3769466"/>
                <a:gd name="connsiteX312" fmla="*/ 2305111 w 2385355"/>
                <a:gd name="connsiteY312" fmla="*/ 3521350 h 3769466"/>
                <a:gd name="connsiteX313" fmla="*/ 2258977 w 2385355"/>
                <a:gd name="connsiteY313" fmla="*/ 3531688 h 3769466"/>
                <a:gd name="connsiteX314" fmla="*/ 2269229 w 2385355"/>
                <a:gd name="connsiteY314" fmla="*/ 3588543 h 3769466"/>
                <a:gd name="connsiteX315" fmla="*/ 2289733 w 2385355"/>
                <a:gd name="connsiteY315" fmla="*/ 3573037 h 3769466"/>
                <a:gd name="connsiteX316" fmla="*/ 2294859 w 2385355"/>
                <a:gd name="connsiteY316" fmla="*/ 3547194 h 3769466"/>
                <a:gd name="connsiteX317" fmla="*/ 2299985 w 2385355"/>
                <a:gd name="connsiteY317" fmla="*/ 3609217 h 3769466"/>
                <a:gd name="connsiteX318" fmla="*/ 2233348 w 2385355"/>
                <a:gd name="connsiteY318" fmla="*/ 3562700 h 3769466"/>
                <a:gd name="connsiteX319" fmla="*/ 2294859 w 2385355"/>
                <a:gd name="connsiteY319" fmla="*/ 3386965 h 3769466"/>
                <a:gd name="connsiteX320" fmla="*/ 2309596 w 2385355"/>
                <a:gd name="connsiteY320" fmla="*/ 3383735 h 3769466"/>
                <a:gd name="connsiteX321" fmla="*/ 96830 w 2385355"/>
                <a:gd name="connsiteY321" fmla="*/ 3379144 h 3769466"/>
                <a:gd name="connsiteX322" fmla="*/ 111826 w 2385355"/>
                <a:gd name="connsiteY322" fmla="*/ 3385627 h 3769466"/>
                <a:gd name="connsiteX323" fmla="*/ 143123 w 2385355"/>
                <a:gd name="connsiteY323" fmla="*/ 3598276 h 3769466"/>
                <a:gd name="connsiteX324" fmla="*/ 101394 w 2385355"/>
                <a:gd name="connsiteY324" fmla="*/ 3598276 h 3769466"/>
                <a:gd name="connsiteX325" fmla="*/ 111826 w 2385355"/>
                <a:gd name="connsiteY325" fmla="*/ 3541224 h 3769466"/>
                <a:gd name="connsiteX326" fmla="*/ 117042 w 2385355"/>
                <a:gd name="connsiteY326" fmla="*/ 3567156 h 3769466"/>
                <a:gd name="connsiteX327" fmla="*/ 143123 w 2385355"/>
                <a:gd name="connsiteY327" fmla="*/ 3530850 h 3769466"/>
                <a:gd name="connsiteX328" fmla="*/ 101394 w 2385355"/>
                <a:gd name="connsiteY328" fmla="*/ 3515291 h 3769466"/>
                <a:gd name="connsiteX329" fmla="*/ 85746 w 2385355"/>
                <a:gd name="connsiteY329" fmla="*/ 3484171 h 3769466"/>
                <a:gd name="connsiteX330" fmla="*/ 85746 w 2385355"/>
                <a:gd name="connsiteY330" fmla="*/ 3396000 h 3769466"/>
                <a:gd name="connsiteX331" fmla="*/ 85746 w 2385355"/>
                <a:gd name="connsiteY331" fmla="*/ 3380440 h 3769466"/>
                <a:gd name="connsiteX332" fmla="*/ 96830 w 2385355"/>
                <a:gd name="connsiteY332" fmla="*/ 3379144 h 3769466"/>
                <a:gd name="connsiteX333" fmla="*/ 2172932 w 2385355"/>
                <a:gd name="connsiteY333" fmla="*/ 3318281 h 3769466"/>
                <a:gd name="connsiteX334" fmla="*/ 2227419 w 2385355"/>
                <a:gd name="connsiteY334" fmla="*/ 3380455 h 3769466"/>
                <a:gd name="connsiteX335" fmla="*/ 2155092 w 2385355"/>
                <a:gd name="connsiteY335" fmla="*/ 3505290 h 3769466"/>
                <a:gd name="connsiteX336" fmla="*/ 2134428 w 2385355"/>
                <a:gd name="connsiteY336" fmla="*/ 3489686 h 3769466"/>
                <a:gd name="connsiteX337" fmla="*/ 2134428 w 2385355"/>
                <a:gd name="connsiteY337" fmla="*/ 3427268 h 3769466"/>
                <a:gd name="connsiteX338" fmla="*/ 2155092 w 2385355"/>
                <a:gd name="connsiteY338" fmla="*/ 3411663 h 3769466"/>
                <a:gd name="connsiteX339" fmla="*/ 2206754 w 2385355"/>
                <a:gd name="connsiteY339" fmla="*/ 3370052 h 3769466"/>
                <a:gd name="connsiteX340" fmla="*/ 2186089 w 2385355"/>
                <a:gd name="connsiteY340" fmla="*/ 3333641 h 3769466"/>
                <a:gd name="connsiteX341" fmla="*/ 2170591 w 2385355"/>
                <a:gd name="connsiteY341" fmla="*/ 3338843 h 3769466"/>
                <a:gd name="connsiteX342" fmla="*/ 2170591 w 2385355"/>
                <a:gd name="connsiteY342" fmla="*/ 3354447 h 3769466"/>
                <a:gd name="connsiteX343" fmla="*/ 2175757 w 2385355"/>
                <a:gd name="connsiteY343" fmla="*/ 3359649 h 3769466"/>
                <a:gd name="connsiteX344" fmla="*/ 2160258 w 2385355"/>
                <a:gd name="connsiteY344" fmla="*/ 3375253 h 3769466"/>
                <a:gd name="connsiteX345" fmla="*/ 2155092 w 2385355"/>
                <a:gd name="connsiteY345" fmla="*/ 3328440 h 3769466"/>
                <a:gd name="connsiteX346" fmla="*/ 2172932 w 2385355"/>
                <a:gd name="connsiteY346" fmla="*/ 3318281 h 3769466"/>
                <a:gd name="connsiteX347" fmla="*/ 228680 w 2385355"/>
                <a:gd name="connsiteY347" fmla="*/ 3317428 h 3769466"/>
                <a:gd name="connsiteX348" fmla="*/ 246600 w 2385355"/>
                <a:gd name="connsiteY348" fmla="*/ 3328356 h 3769466"/>
                <a:gd name="connsiteX349" fmla="*/ 241434 w 2385355"/>
                <a:gd name="connsiteY349" fmla="*/ 3380161 h 3769466"/>
                <a:gd name="connsiteX350" fmla="*/ 225935 w 2385355"/>
                <a:gd name="connsiteY350" fmla="*/ 3359439 h 3769466"/>
                <a:gd name="connsiteX351" fmla="*/ 231101 w 2385355"/>
                <a:gd name="connsiteY351" fmla="*/ 3354258 h 3769466"/>
                <a:gd name="connsiteX352" fmla="*/ 231101 w 2385355"/>
                <a:gd name="connsiteY352" fmla="*/ 3338717 h 3769466"/>
                <a:gd name="connsiteX353" fmla="*/ 215603 w 2385355"/>
                <a:gd name="connsiteY353" fmla="*/ 3333536 h 3769466"/>
                <a:gd name="connsiteX354" fmla="*/ 194938 w 2385355"/>
                <a:gd name="connsiteY354" fmla="*/ 3369800 h 3769466"/>
                <a:gd name="connsiteX355" fmla="*/ 246600 w 2385355"/>
                <a:gd name="connsiteY355" fmla="*/ 3406063 h 3769466"/>
                <a:gd name="connsiteX356" fmla="*/ 267264 w 2385355"/>
                <a:gd name="connsiteY356" fmla="*/ 3426785 h 3769466"/>
                <a:gd name="connsiteX357" fmla="*/ 267264 w 2385355"/>
                <a:gd name="connsiteY357" fmla="*/ 3494132 h 3769466"/>
                <a:gd name="connsiteX358" fmla="*/ 246600 w 2385355"/>
                <a:gd name="connsiteY358" fmla="*/ 3504493 h 3769466"/>
                <a:gd name="connsiteX359" fmla="*/ 200104 w 2385355"/>
                <a:gd name="connsiteY359" fmla="*/ 3457868 h 3769466"/>
                <a:gd name="connsiteX360" fmla="*/ 169107 w 2385355"/>
                <a:gd name="connsiteY360" fmla="*/ 3374980 h 3769466"/>
                <a:gd name="connsiteX361" fmla="*/ 228680 w 2385355"/>
                <a:gd name="connsiteY361" fmla="*/ 3317428 h 3769466"/>
                <a:gd name="connsiteX362" fmla="*/ 119061 w 2385355"/>
                <a:gd name="connsiteY362" fmla="*/ 3194356 h 3769466"/>
                <a:gd name="connsiteX363" fmla="*/ 132773 w 2385355"/>
                <a:gd name="connsiteY363" fmla="*/ 3200157 h 3769466"/>
                <a:gd name="connsiteX364" fmla="*/ 143220 w 2385355"/>
                <a:gd name="connsiteY364" fmla="*/ 3210468 h 3769466"/>
                <a:gd name="connsiteX365" fmla="*/ 185008 w 2385355"/>
                <a:gd name="connsiteY365" fmla="*/ 3251714 h 3769466"/>
                <a:gd name="connsiteX366" fmla="*/ 200679 w 2385355"/>
                <a:gd name="connsiteY366" fmla="*/ 3256870 h 3769466"/>
                <a:gd name="connsiteX367" fmla="*/ 237244 w 2385355"/>
                <a:gd name="connsiteY367" fmla="*/ 3251714 h 3769466"/>
                <a:gd name="connsiteX368" fmla="*/ 247691 w 2385355"/>
                <a:gd name="connsiteY368" fmla="*/ 3246558 h 3769466"/>
                <a:gd name="connsiteX369" fmla="*/ 268585 w 2385355"/>
                <a:gd name="connsiteY369" fmla="*/ 3256870 h 3769466"/>
                <a:gd name="connsiteX370" fmla="*/ 273809 w 2385355"/>
                <a:gd name="connsiteY370" fmla="*/ 3267181 h 3769466"/>
                <a:gd name="connsiteX371" fmla="*/ 268585 w 2385355"/>
                <a:gd name="connsiteY371" fmla="*/ 3282648 h 3769466"/>
                <a:gd name="connsiteX372" fmla="*/ 247691 w 2385355"/>
                <a:gd name="connsiteY372" fmla="*/ 3292960 h 3769466"/>
                <a:gd name="connsiteX373" fmla="*/ 237244 w 2385355"/>
                <a:gd name="connsiteY373" fmla="*/ 3287804 h 3769466"/>
                <a:gd name="connsiteX374" fmla="*/ 200679 w 2385355"/>
                <a:gd name="connsiteY374" fmla="*/ 3282648 h 3769466"/>
                <a:gd name="connsiteX375" fmla="*/ 185008 w 2385355"/>
                <a:gd name="connsiteY375" fmla="*/ 3287804 h 3769466"/>
                <a:gd name="connsiteX376" fmla="*/ 143220 w 2385355"/>
                <a:gd name="connsiteY376" fmla="*/ 3329050 h 3769466"/>
                <a:gd name="connsiteX377" fmla="*/ 132773 w 2385355"/>
                <a:gd name="connsiteY377" fmla="*/ 3339361 h 3769466"/>
                <a:gd name="connsiteX378" fmla="*/ 80537 w 2385355"/>
                <a:gd name="connsiteY378" fmla="*/ 3313583 h 3769466"/>
                <a:gd name="connsiteX379" fmla="*/ 75314 w 2385355"/>
                <a:gd name="connsiteY379" fmla="*/ 3277493 h 3769466"/>
                <a:gd name="connsiteX380" fmla="*/ 101432 w 2385355"/>
                <a:gd name="connsiteY380" fmla="*/ 3200157 h 3769466"/>
                <a:gd name="connsiteX381" fmla="*/ 119061 w 2385355"/>
                <a:gd name="connsiteY381" fmla="*/ 3194356 h 3769466"/>
                <a:gd name="connsiteX382" fmla="*/ 2285049 w 2385355"/>
                <a:gd name="connsiteY382" fmla="*/ 3188499 h 3769466"/>
                <a:gd name="connsiteX383" fmla="*/ 2300547 w 2385355"/>
                <a:gd name="connsiteY383" fmla="*/ 3198892 h 3769466"/>
                <a:gd name="connsiteX384" fmla="*/ 2326378 w 2385355"/>
                <a:gd name="connsiteY384" fmla="*/ 3276840 h 3769466"/>
                <a:gd name="connsiteX385" fmla="*/ 2321212 w 2385355"/>
                <a:gd name="connsiteY385" fmla="*/ 3318412 h 3769466"/>
                <a:gd name="connsiteX386" fmla="*/ 2269551 w 2385355"/>
                <a:gd name="connsiteY386" fmla="*/ 3344395 h 3769466"/>
                <a:gd name="connsiteX387" fmla="*/ 2259218 w 2385355"/>
                <a:gd name="connsiteY387" fmla="*/ 3328805 h 3769466"/>
                <a:gd name="connsiteX388" fmla="*/ 2217889 w 2385355"/>
                <a:gd name="connsiteY388" fmla="*/ 3292429 h 3769466"/>
                <a:gd name="connsiteX389" fmla="*/ 2202390 w 2385355"/>
                <a:gd name="connsiteY389" fmla="*/ 3287233 h 3769466"/>
                <a:gd name="connsiteX390" fmla="*/ 2166227 w 2385355"/>
                <a:gd name="connsiteY390" fmla="*/ 3287233 h 3769466"/>
                <a:gd name="connsiteX391" fmla="*/ 2155895 w 2385355"/>
                <a:gd name="connsiteY391" fmla="*/ 3292429 h 3769466"/>
                <a:gd name="connsiteX392" fmla="*/ 2135230 w 2385355"/>
                <a:gd name="connsiteY392" fmla="*/ 3282036 h 3769466"/>
                <a:gd name="connsiteX393" fmla="*/ 2130064 w 2385355"/>
                <a:gd name="connsiteY393" fmla="*/ 3266447 h 3769466"/>
                <a:gd name="connsiteX394" fmla="*/ 2135230 w 2385355"/>
                <a:gd name="connsiteY394" fmla="*/ 3256054 h 3769466"/>
                <a:gd name="connsiteX395" fmla="*/ 2155895 w 2385355"/>
                <a:gd name="connsiteY395" fmla="*/ 3245661 h 3769466"/>
                <a:gd name="connsiteX396" fmla="*/ 2166227 w 2385355"/>
                <a:gd name="connsiteY396" fmla="*/ 3245661 h 3769466"/>
                <a:gd name="connsiteX397" fmla="*/ 2202390 w 2385355"/>
                <a:gd name="connsiteY397" fmla="*/ 3250857 h 3769466"/>
                <a:gd name="connsiteX398" fmla="*/ 2217889 w 2385355"/>
                <a:gd name="connsiteY398" fmla="*/ 3245661 h 3769466"/>
                <a:gd name="connsiteX399" fmla="*/ 2259218 w 2385355"/>
                <a:gd name="connsiteY399" fmla="*/ 3209285 h 3769466"/>
                <a:gd name="connsiteX400" fmla="*/ 2269551 w 2385355"/>
                <a:gd name="connsiteY400" fmla="*/ 3193695 h 3769466"/>
                <a:gd name="connsiteX401" fmla="*/ 2285049 w 2385355"/>
                <a:gd name="connsiteY401" fmla="*/ 3188499 h 3769466"/>
                <a:gd name="connsiteX402" fmla="*/ 2138948 w 2385355"/>
                <a:gd name="connsiteY402" fmla="*/ 3038185 h 3769466"/>
                <a:gd name="connsiteX403" fmla="*/ 2155092 w 2385355"/>
                <a:gd name="connsiteY403" fmla="*/ 3038835 h 3769466"/>
                <a:gd name="connsiteX404" fmla="*/ 2232585 w 2385355"/>
                <a:gd name="connsiteY404" fmla="*/ 3163670 h 3769466"/>
                <a:gd name="connsiteX405" fmla="*/ 2149926 w 2385355"/>
                <a:gd name="connsiteY405" fmla="*/ 3210484 h 3769466"/>
                <a:gd name="connsiteX406" fmla="*/ 2155092 w 2385355"/>
                <a:gd name="connsiteY406" fmla="*/ 3163670 h 3769466"/>
                <a:gd name="connsiteX407" fmla="*/ 2175757 w 2385355"/>
                <a:gd name="connsiteY407" fmla="*/ 3179275 h 3769466"/>
                <a:gd name="connsiteX408" fmla="*/ 2170591 w 2385355"/>
                <a:gd name="connsiteY408" fmla="*/ 3184476 h 3769466"/>
                <a:gd name="connsiteX409" fmla="*/ 2170591 w 2385355"/>
                <a:gd name="connsiteY409" fmla="*/ 3194879 h 3769466"/>
                <a:gd name="connsiteX410" fmla="*/ 2186089 w 2385355"/>
                <a:gd name="connsiteY410" fmla="*/ 3200081 h 3769466"/>
                <a:gd name="connsiteX411" fmla="*/ 2211920 w 2385355"/>
                <a:gd name="connsiteY411" fmla="*/ 3163670 h 3769466"/>
                <a:gd name="connsiteX412" fmla="*/ 2155092 w 2385355"/>
                <a:gd name="connsiteY412" fmla="*/ 3122059 h 3769466"/>
                <a:gd name="connsiteX413" fmla="*/ 2134428 w 2385355"/>
                <a:gd name="connsiteY413" fmla="*/ 3106454 h 3769466"/>
                <a:gd name="connsiteX414" fmla="*/ 2134428 w 2385355"/>
                <a:gd name="connsiteY414" fmla="*/ 3049238 h 3769466"/>
                <a:gd name="connsiteX415" fmla="*/ 2138948 w 2385355"/>
                <a:gd name="connsiteY415" fmla="*/ 3038185 h 3769466"/>
                <a:gd name="connsiteX416" fmla="*/ 246600 w 2385355"/>
                <a:gd name="connsiteY416" fmla="*/ 3029250 h 3769466"/>
                <a:gd name="connsiteX417" fmla="*/ 267264 w 2385355"/>
                <a:gd name="connsiteY417" fmla="*/ 3044792 h 3769466"/>
                <a:gd name="connsiteX418" fmla="*/ 267264 w 2385355"/>
                <a:gd name="connsiteY418" fmla="*/ 3106958 h 3769466"/>
                <a:gd name="connsiteX419" fmla="*/ 246600 w 2385355"/>
                <a:gd name="connsiteY419" fmla="*/ 3127680 h 3769466"/>
                <a:gd name="connsiteX420" fmla="*/ 194938 w 2385355"/>
                <a:gd name="connsiteY420" fmla="*/ 3163943 h 3769466"/>
                <a:gd name="connsiteX421" fmla="*/ 215603 w 2385355"/>
                <a:gd name="connsiteY421" fmla="*/ 3200207 h 3769466"/>
                <a:gd name="connsiteX422" fmla="*/ 231101 w 2385355"/>
                <a:gd name="connsiteY422" fmla="*/ 3195026 h 3769466"/>
                <a:gd name="connsiteX423" fmla="*/ 231101 w 2385355"/>
                <a:gd name="connsiteY423" fmla="*/ 3184665 h 3769466"/>
                <a:gd name="connsiteX424" fmla="*/ 225935 w 2385355"/>
                <a:gd name="connsiteY424" fmla="*/ 3174304 h 3769466"/>
                <a:gd name="connsiteX425" fmla="*/ 241434 w 2385355"/>
                <a:gd name="connsiteY425" fmla="*/ 3158763 h 3769466"/>
                <a:gd name="connsiteX426" fmla="*/ 251766 w 2385355"/>
                <a:gd name="connsiteY426" fmla="*/ 3210568 h 3769466"/>
                <a:gd name="connsiteX427" fmla="*/ 169107 w 2385355"/>
                <a:gd name="connsiteY427" fmla="*/ 3163943 h 3769466"/>
                <a:gd name="connsiteX428" fmla="*/ 205270 w 2385355"/>
                <a:gd name="connsiteY428" fmla="*/ 3081055 h 3769466"/>
                <a:gd name="connsiteX429" fmla="*/ 246600 w 2385355"/>
                <a:gd name="connsiteY429" fmla="*/ 3029250 h 3769466"/>
                <a:gd name="connsiteX430" fmla="*/ 137874 w 2385355"/>
                <a:gd name="connsiteY430" fmla="*/ 2977068 h 3769466"/>
                <a:gd name="connsiteX431" fmla="*/ 175652 w 2385355"/>
                <a:gd name="connsiteY431" fmla="*/ 3033634 h 3769466"/>
                <a:gd name="connsiteX432" fmla="*/ 144387 w 2385355"/>
                <a:gd name="connsiteY432" fmla="*/ 3111656 h 3769466"/>
                <a:gd name="connsiteX433" fmla="*/ 102701 w 2385355"/>
                <a:gd name="connsiteY433" fmla="*/ 3158470 h 3769466"/>
                <a:gd name="connsiteX434" fmla="*/ 81858 w 2385355"/>
                <a:gd name="connsiteY434" fmla="*/ 3142865 h 3769466"/>
                <a:gd name="connsiteX435" fmla="*/ 81858 w 2385355"/>
                <a:gd name="connsiteY435" fmla="*/ 3090850 h 3769466"/>
                <a:gd name="connsiteX436" fmla="*/ 102701 w 2385355"/>
                <a:gd name="connsiteY436" fmla="*/ 3070044 h 3769466"/>
                <a:gd name="connsiteX437" fmla="*/ 154809 w 2385355"/>
                <a:gd name="connsiteY437" fmla="*/ 3028433 h 3769466"/>
                <a:gd name="connsiteX438" fmla="*/ 128755 w 2385355"/>
                <a:gd name="connsiteY438" fmla="*/ 3002425 h 3769466"/>
                <a:gd name="connsiteX439" fmla="*/ 113123 w 2385355"/>
                <a:gd name="connsiteY439" fmla="*/ 3007627 h 3769466"/>
                <a:gd name="connsiteX440" fmla="*/ 113123 w 2385355"/>
                <a:gd name="connsiteY440" fmla="*/ 3018030 h 3769466"/>
                <a:gd name="connsiteX441" fmla="*/ 118333 w 2385355"/>
                <a:gd name="connsiteY441" fmla="*/ 3038836 h 3769466"/>
                <a:gd name="connsiteX442" fmla="*/ 102701 w 2385355"/>
                <a:gd name="connsiteY442" fmla="*/ 3038836 h 3769466"/>
                <a:gd name="connsiteX443" fmla="*/ 92279 w 2385355"/>
                <a:gd name="connsiteY443" fmla="*/ 2986821 h 3769466"/>
                <a:gd name="connsiteX444" fmla="*/ 137874 w 2385355"/>
                <a:gd name="connsiteY444" fmla="*/ 2977068 h 3769466"/>
                <a:gd name="connsiteX445" fmla="*/ 2284207 w 2385355"/>
                <a:gd name="connsiteY445" fmla="*/ 2976907 h 3769466"/>
                <a:gd name="connsiteX446" fmla="*/ 2314745 w 2385355"/>
                <a:gd name="connsiteY446" fmla="*/ 3013222 h 3769466"/>
                <a:gd name="connsiteX447" fmla="*/ 2304565 w 2385355"/>
                <a:gd name="connsiteY447" fmla="*/ 3044349 h 3769466"/>
                <a:gd name="connsiteX448" fmla="*/ 2284207 w 2385355"/>
                <a:gd name="connsiteY448" fmla="*/ 3039161 h 3769466"/>
                <a:gd name="connsiteX449" fmla="*/ 2289297 w 2385355"/>
                <a:gd name="connsiteY449" fmla="*/ 3018410 h 3769466"/>
                <a:gd name="connsiteX450" fmla="*/ 2289297 w 2385355"/>
                <a:gd name="connsiteY450" fmla="*/ 3008034 h 3769466"/>
                <a:gd name="connsiteX451" fmla="*/ 2274028 w 2385355"/>
                <a:gd name="connsiteY451" fmla="*/ 2997659 h 3769466"/>
                <a:gd name="connsiteX452" fmla="*/ 2248580 w 2385355"/>
                <a:gd name="connsiteY452" fmla="*/ 3028786 h 3769466"/>
                <a:gd name="connsiteX453" fmla="*/ 2299476 w 2385355"/>
                <a:gd name="connsiteY453" fmla="*/ 3075477 h 3769466"/>
                <a:gd name="connsiteX454" fmla="*/ 2319834 w 2385355"/>
                <a:gd name="connsiteY454" fmla="*/ 3096228 h 3769466"/>
                <a:gd name="connsiteX455" fmla="*/ 2319834 w 2385355"/>
                <a:gd name="connsiteY455" fmla="*/ 3142919 h 3769466"/>
                <a:gd name="connsiteX456" fmla="*/ 2299476 w 2385355"/>
                <a:gd name="connsiteY456" fmla="*/ 3158482 h 3769466"/>
                <a:gd name="connsiteX457" fmla="*/ 2253669 w 2385355"/>
                <a:gd name="connsiteY457" fmla="*/ 3111792 h 3769466"/>
                <a:gd name="connsiteX458" fmla="*/ 2228221 w 2385355"/>
                <a:gd name="connsiteY458" fmla="*/ 3033974 h 3769466"/>
                <a:gd name="connsiteX459" fmla="*/ 2284207 w 2385355"/>
                <a:gd name="connsiteY459" fmla="*/ 2976907 h 3769466"/>
                <a:gd name="connsiteX460" fmla="*/ 2186892 w 2385355"/>
                <a:gd name="connsiteY460" fmla="*/ 2832119 h 3769466"/>
                <a:gd name="connsiteX461" fmla="*/ 2192058 w 2385355"/>
                <a:gd name="connsiteY461" fmla="*/ 2842512 h 3769466"/>
                <a:gd name="connsiteX462" fmla="*/ 2207557 w 2385355"/>
                <a:gd name="connsiteY462" fmla="*/ 2873691 h 3769466"/>
                <a:gd name="connsiteX463" fmla="*/ 2279883 w 2385355"/>
                <a:gd name="connsiteY463" fmla="*/ 2899674 h 3769466"/>
                <a:gd name="connsiteX464" fmla="*/ 2295381 w 2385355"/>
                <a:gd name="connsiteY464" fmla="*/ 2899674 h 3769466"/>
                <a:gd name="connsiteX465" fmla="*/ 2321212 w 2385355"/>
                <a:gd name="connsiteY465" fmla="*/ 2899674 h 3769466"/>
                <a:gd name="connsiteX466" fmla="*/ 2321212 w 2385355"/>
                <a:gd name="connsiteY466" fmla="*/ 2936050 h 3769466"/>
                <a:gd name="connsiteX467" fmla="*/ 2295381 w 2385355"/>
                <a:gd name="connsiteY467" fmla="*/ 2936050 h 3769466"/>
                <a:gd name="connsiteX468" fmla="*/ 2279883 w 2385355"/>
                <a:gd name="connsiteY468" fmla="*/ 2936050 h 3769466"/>
                <a:gd name="connsiteX469" fmla="*/ 2207557 w 2385355"/>
                <a:gd name="connsiteY469" fmla="*/ 2967229 h 3769466"/>
                <a:gd name="connsiteX470" fmla="*/ 2192058 w 2385355"/>
                <a:gd name="connsiteY470" fmla="*/ 2998408 h 3769466"/>
                <a:gd name="connsiteX471" fmla="*/ 2186892 w 2385355"/>
                <a:gd name="connsiteY471" fmla="*/ 3008801 h 3769466"/>
                <a:gd name="connsiteX472" fmla="*/ 2135230 w 2385355"/>
                <a:gd name="connsiteY472" fmla="*/ 2941246 h 3769466"/>
                <a:gd name="connsiteX473" fmla="*/ 2135230 w 2385355"/>
                <a:gd name="connsiteY473" fmla="*/ 2894478 h 3769466"/>
                <a:gd name="connsiteX474" fmla="*/ 2186892 w 2385355"/>
                <a:gd name="connsiteY474" fmla="*/ 2832119 h 3769466"/>
                <a:gd name="connsiteX475" fmla="*/ 216349 w 2385355"/>
                <a:gd name="connsiteY475" fmla="*/ 2832119 h 3769466"/>
                <a:gd name="connsiteX476" fmla="*/ 237244 w 2385355"/>
                <a:gd name="connsiteY476" fmla="*/ 2847708 h 3769466"/>
                <a:gd name="connsiteX477" fmla="*/ 268585 w 2385355"/>
                <a:gd name="connsiteY477" fmla="*/ 2894477 h 3769466"/>
                <a:gd name="connsiteX478" fmla="*/ 268585 w 2385355"/>
                <a:gd name="connsiteY478" fmla="*/ 2941246 h 3769466"/>
                <a:gd name="connsiteX479" fmla="*/ 237244 w 2385355"/>
                <a:gd name="connsiteY479" fmla="*/ 2993211 h 3769466"/>
                <a:gd name="connsiteX480" fmla="*/ 221573 w 2385355"/>
                <a:gd name="connsiteY480" fmla="*/ 3003604 h 3769466"/>
                <a:gd name="connsiteX481" fmla="*/ 211126 w 2385355"/>
                <a:gd name="connsiteY481" fmla="*/ 2998408 h 3769466"/>
                <a:gd name="connsiteX482" fmla="*/ 122325 w 2385355"/>
                <a:gd name="connsiteY482" fmla="*/ 2936049 h 3769466"/>
                <a:gd name="connsiteX483" fmla="*/ 106655 w 2385355"/>
                <a:gd name="connsiteY483" fmla="*/ 2936049 h 3769466"/>
                <a:gd name="connsiteX484" fmla="*/ 80537 w 2385355"/>
                <a:gd name="connsiteY484" fmla="*/ 2936049 h 3769466"/>
                <a:gd name="connsiteX485" fmla="*/ 80537 w 2385355"/>
                <a:gd name="connsiteY485" fmla="*/ 2899674 h 3769466"/>
                <a:gd name="connsiteX486" fmla="*/ 106655 w 2385355"/>
                <a:gd name="connsiteY486" fmla="*/ 2904870 h 3769466"/>
                <a:gd name="connsiteX487" fmla="*/ 122325 w 2385355"/>
                <a:gd name="connsiteY487" fmla="*/ 2904870 h 3769466"/>
                <a:gd name="connsiteX488" fmla="*/ 195455 w 2385355"/>
                <a:gd name="connsiteY488" fmla="*/ 2873691 h 3769466"/>
                <a:gd name="connsiteX489" fmla="*/ 205902 w 2385355"/>
                <a:gd name="connsiteY489" fmla="*/ 2842512 h 3769466"/>
                <a:gd name="connsiteX490" fmla="*/ 216349 w 2385355"/>
                <a:gd name="connsiteY490" fmla="*/ 2832119 h 3769466"/>
                <a:gd name="connsiteX491" fmla="*/ 85215 w 2385355"/>
                <a:gd name="connsiteY491" fmla="*/ 2686897 h 3769466"/>
                <a:gd name="connsiteX492" fmla="*/ 101718 w 2385355"/>
                <a:gd name="connsiteY492" fmla="*/ 2687540 h 3769466"/>
                <a:gd name="connsiteX493" fmla="*/ 143965 w 2385355"/>
                <a:gd name="connsiteY493" fmla="*/ 2728705 h 3769466"/>
                <a:gd name="connsiteX494" fmla="*/ 175651 w 2385355"/>
                <a:gd name="connsiteY494" fmla="*/ 2816179 h 3769466"/>
                <a:gd name="connsiteX495" fmla="*/ 91156 w 2385355"/>
                <a:gd name="connsiteY495" fmla="*/ 2852198 h 3769466"/>
                <a:gd name="connsiteX496" fmla="*/ 96437 w 2385355"/>
                <a:gd name="connsiteY496" fmla="*/ 2800742 h 3769466"/>
                <a:gd name="connsiteX497" fmla="*/ 117560 w 2385355"/>
                <a:gd name="connsiteY497" fmla="*/ 2800742 h 3769466"/>
                <a:gd name="connsiteX498" fmla="*/ 112280 w 2385355"/>
                <a:gd name="connsiteY498" fmla="*/ 2821324 h 3769466"/>
                <a:gd name="connsiteX499" fmla="*/ 112280 w 2385355"/>
                <a:gd name="connsiteY499" fmla="*/ 2831615 h 3769466"/>
                <a:gd name="connsiteX500" fmla="*/ 128122 w 2385355"/>
                <a:gd name="connsiteY500" fmla="*/ 2836761 h 3769466"/>
                <a:gd name="connsiteX501" fmla="*/ 154527 w 2385355"/>
                <a:gd name="connsiteY501" fmla="*/ 2811033 h 3769466"/>
                <a:gd name="connsiteX502" fmla="*/ 101718 w 2385355"/>
                <a:gd name="connsiteY502" fmla="*/ 2769869 h 3769466"/>
                <a:gd name="connsiteX503" fmla="*/ 80594 w 2385355"/>
                <a:gd name="connsiteY503" fmla="*/ 2749287 h 3769466"/>
                <a:gd name="connsiteX504" fmla="*/ 80594 w 2385355"/>
                <a:gd name="connsiteY504" fmla="*/ 2697831 h 3769466"/>
                <a:gd name="connsiteX505" fmla="*/ 85215 w 2385355"/>
                <a:gd name="connsiteY505" fmla="*/ 2686897 h 3769466"/>
                <a:gd name="connsiteX506" fmla="*/ 2299170 w 2385355"/>
                <a:gd name="connsiteY506" fmla="*/ 2686778 h 3769466"/>
                <a:gd name="connsiteX507" fmla="*/ 2319835 w 2385355"/>
                <a:gd name="connsiteY507" fmla="*/ 2702276 h 3769466"/>
                <a:gd name="connsiteX508" fmla="*/ 2319835 w 2385355"/>
                <a:gd name="connsiteY508" fmla="*/ 2748772 h 3769466"/>
                <a:gd name="connsiteX509" fmla="*/ 2299170 w 2385355"/>
                <a:gd name="connsiteY509" fmla="*/ 2764270 h 3769466"/>
                <a:gd name="connsiteX510" fmla="*/ 2247509 w 2385355"/>
                <a:gd name="connsiteY510" fmla="*/ 2810766 h 3769466"/>
                <a:gd name="connsiteX511" fmla="*/ 2273339 w 2385355"/>
                <a:gd name="connsiteY511" fmla="*/ 2836596 h 3769466"/>
                <a:gd name="connsiteX512" fmla="*/ 2288838 w 2385355"/>
                <a:gd name="connsiteY512" fmla="*/ 2831430 h 3769466"/>
                <a:gd name="connsiteX513" fmla="*/ 2288838 w 2385355"/>
                <a:gd name="connsiteY513" fmla="*/ 2821098 h 3769466"/>
                <a:gd name="connsiteX514" fmla="*/ 2283672 w 2385355"/>
                <a:gd name="connsiteY514" fmla="*/ 2800433 h 3769466"/>
                <a:gd name="connsiteX515" fmla="*/ 2304336 w 2385355"/>
                <a:gd name="connsiteY515" fmla="*/ 2800433 h 3769466"/>
                <a:gd name="connsiteX516" fmla="*/ 2304336 w 2385355"/>
                <a:gd name="connsiteY516" fmla="*/ 2852095 h 3769466"/>
                <a:gd name="connsiteX517" fmla="*/ 2226844 w 2385355"/>
                <a:gd name="connsiteY517" fmla="*/ 2810766 h 3769466"/>
                <a:gd name="connsiteX518" fmla="*/ 2252675 w 2385355"/>
                <a:gd name="connsiteY518" fmla="*/ 2733273 h 3769466"/>
                <a:gd name="connsiteX519" fmla="*/ 2299170 w 2385355"/>
                <a:gd name="connsiteY519" fmla="*/ 2686778 h 3769466"/>
                <a:gd name="connsiteX520" fmla="*/ 2171270 w 2385355"/>
                <a:gd name="connsiteY520" fmla="*/ 2626706 h 3769466"/>
                <a:gd name="connsiteX521" fmla="*/ 2231821 w 2385355"/>
                <a:gd name="connsiteY521" fmla="*/ 2688211 h 3769466"/>
                <a:gd name="connsiteX522" fmla="*/ 2154931 w 2385355"/>
                <a:gd name="connsiteY522" fmla="*/ 2811704 h 3769466"/>
                <a:gd name="connsiteX523" fmla="*/ 2134428 w 2385355"/>
                <a:gd name="connsiteY523" fmla="*/ 2796268 h 3769466"/>
                <a:gd name="connsiteX524" fmla="*/ 2134428 w 2385355"/>
                <a:gd name="connsiteY524" fmla="*/ 2739667 h 3769466"/>
                <a:gd name="connsiteX525" fmla="*/ 2154931 w 2385355"/>
                <a:gd name="connsiteY525" fmla="*/ 2724230 h 3769466"/>
                <a:gd name="connsiteX526" fmla="*/ 2211317 w 2385355"/>
                <a:gd name="connsiteY526" fmla="*/ 2683066 h 3769466"/>
                <a:gd name="connsiteX527" fmla="*/ 2185687 w 2385355"/>
                <a:gd name="connsiteY527" fmla="*/ 2647047 h 3769466"/>
                <a:gd name="connsiteX528" fmla="*/ 2170309 w 2385355"/>
                <a:gd name="connsiteY528" fmla="*/ 2652193 h 3769466"/>
                <a:gd name="connsiteX529" fmla="*/ 2170309 w 2385355"/>
                <a:gd name="connsiteY529" fmla="*/ 2662484 h 3769466"/>
                <a:gd name="connsiteX530" fmla="*/ 2175435 w 2385355"/>
                <a:gd name="connsiteY530" fmla="*/ 2672775 h 3769466"/>
                <a:gd name="connsiteX531" fmla="*/ 2160057 w 2385355"/>
                <a:gd name="connsiteY531" fmla="*/ 2688211 h 3769466"/>
                <a:gd name="connsiteX532" fmla="*/ 2149805 w 2385355"/>
                <a:gd name="connsiteY532" fmla="*/ 2636756 h 3769466"/>
                <a:gd name="connsiteX533" fmla="*/ 2171270 w 2385355"/>
                <a:gd name="connsiteY533" fmla="*/ 2626706 h 3769466"/>
                <a:gd name="connsiteX534" fmla="*/ 233039 w 2385355"/>
                <a:gd name="connsiteY534" fmla="*/ 2625865 h 3769466"/>
                <a:gd name="connsiteX535" fmla="*/ 251766 w 2385355"/>
                <a:gd name="connsiteY535" fmla="*/ 2636677 h 3769466"/>
                <a:gd name="connsiteX536" fmla="*/ 241434 w 2385355"/>
                <a:gd name="connsiteY536" fmla="*/ 2687937 h 3769466"/>
                <a:gd name="connsiteX537" fmla="*/ 225936 w 2385355"/>
                <a:gd name="connsiteY537" fmla="*/ 2672559 h 3769466"/>
                <a:gd name="connsiteX538" fmla="*/ 231102 w 2385355"/>
                <a:gd name="connsiteY538" fmla="*/ 2662307 h 3769466"/>
                <a:gd name="connsiteX539" fmla="*/ 231102 w 2385355"/>
                <a:gd name="connsiteY539" fmla="*/ 2652055 h 3769466"/>
                <a:gd name="connsiteX540" fmla="*/ 215603 w 2385355"/>
                <a:gd name="connsiteY540" fmla="*/ 2646929 h 3769466"/>
                <a:gd name="connsiteX541" fmla="*/ 194939 w 2385355"/>
                <a:gd name="connsiteY541" fmla="*/ 2677685 h 3769466"/>
                <a:gd name="connsiteX542" fmla="*/ 246600 w 2385355"/>
                <a:gd name="connsiteY542" fmla="*/ 2718693 h 3769466"/>
                <a:gd name="connsiteX543" fmla="*/ 267265 w 2385355"/>
                <a:gd name="connsiteY543" fmla="*/ 2739197 h 3769466"/>
                <a:gd name="connsiteX544" fmla="*/ 267265 w 2385355"/>
                <a:gd name="connsiteY544" fmla="*/ 2800708 h 3769466"/>
                <a:gd name="connsiteX545" fmla="*/ 246600 w 2385355"/>
                <a:gd name="connsiteY545" fmla="*/ 2810960 h 3769466"/>
                <a:gd name="connsiteX546" fmla="*/ 205271 w 2385355"/>
                <a:gd name="connsiteY546" fmla="*/ 2764827 h 3769466"/>
                <a:gd name="connsiteX547" fmla="*/ 169108 w 2385355"/>
                <a:gd name="connsiteY547" fmla="*/ 2682811 h 3769466"/>
                <a:gd name="connsiteX548" fmla="*/ 233039 w 2385355"/>
                <a:gd name="connsiteY548" fmla="*/ 2625865 h 3769466"/>
                <a:gd name="connsiteX549" fmla="*/ 117102 w 2385355"/>
                <a:gd name="connsiteY549" fmla="*/ 2500715 h 3769466"/>
                <a:gd name="connsiteX550" fmla="*/ 132773 w 2385355"/>
                <a:gd name="connsiteY550" fmla="*/ 2506516 h 3769466"/>
                <a:gd name="connsiteX551" fmla="*/ 137996 w 2385355"/>
                <a:gd name="connsiteY551" fmla="*/ 2516827 h 3769466"/>
                <a:gd name="connsiteX552" fmla="*/ 185008 w 2385355"/>
                <a:gd name="connsiteY552" fmla="*/ 2558073 h 3769466"/>
                <a:gd name="connsiteX553" fmla="*/ 200679 w 2385355"/>
                <a:gd name="connsiteY553" fmla="*/ 2563229 h 3769466"/>
                <a:gd name="connsiteX554" fmla="*/ 237244 w 2385355"/>
                <a:gd name="connsiteY554" fmla="*/ 2558073 h 3769466"/>
                <a:gd name="connsiteX555" fmla="*/ 247691 w 2385355"/>
                <a:gd name="connsiteY555" fmla="*/ 2552917 h 3769466"/>
                <a:gd name="connsiteX556" fmla="*/ 268585 w 2385355"/>
                <a:gd name="connsiteY556" fmla="*/ 2563229 h 3769466"/>
                <a:gd name="connsiteX557" fmla="*/ 273809 w 2385355"/>
                <a:gd name="connsiteY557" fmla="*/ 2578696 h 3769466"/>
                <a:gd name="connsiteX558" fmla="*/ 268585 w 2385355"/>
                <a:gd name="connsiteY558" fmla="*/ 2589007 h 3769466"/>
                <a:gd name="connsiteX559" fmla="*/ 247691 w 2385355"/>
                <a:gd name="connsiteY559" fmla="*/ 2599319 h 3769466"/>
                <a:gd name="connsiteX560" fmla="*/ 237244 w 2385355"/>
                <a:gd name="connsiteY560" fmla="*/ 2594163 h 3769466"/>
                <a:gd name="connsiteX561" fmla="*/ 200679 w 2385355"/>
                <a:gd name="connsiteY561" fmla="*/ 2594163 h 3769466"/>
                <a:gd name="connsiteX562" fmla="*/ 185008 w 2385355"/>
                <a:gd name="connsiteY562" fmla="*/ 2599319 h 3769466"/>
                <a:gd name="connsiteX563" fmla="*/ 143220 w 2385355"/>
                <a:gd name="connsiteY563" fmla="*/ 2635409 h 3769466"/>
                <a:gd name="connsiteX564" fmla="*/ 132773 w 2385355"/>
                <a:gd name="connsiteY564" fmla="*/ 2650876 h 3769466"/>
                <a:gd name="connsiteX565" fmla="*/ 80537 w 2385355"/>
                <a:gd name="connsiteY565" fmla="*/ 2625097 h 3769466"/>
                <a:gd name="connsiteX566" fmla="*/ 75314 w 2385355"/>
                <a:gd name="connsiteY566" fmla="*/ 2583852 h 3769466"/>
                <a:gd name="connsiteX567" fmla="*/ 101432 w 2385355"/>
                <a:gd name="connsiteY567" fmla="*/ 2506516 h 3769466"/>
                <a:gd name="connsiteX568" fmla="*/ 117102 w 2385355"/>
                <a:gd name="connsiteY568" fmla="*/ 2500715 h 3769466"/>
                <a:gd name="connsiteX569" fmla="*/ 2283112 w 2385355"/>
                <a:gd name="connsiteY569" fmla="*/ 2496974 h 3769466"/>
                <a:gd name="connsiteX570" fmla="*/ 2300548 w 2385355"/>
                <a:gd name="connsiteY570" fmla="*/ 2507239 h 3769466"/>
                <a:gd name="connsiteX571" fmla="*/ 2326379 w 2385355"/>
                <a:gd name="connsiteY571" fmla="*/ 2584225 h 3769466"/>
                <a:gd name="connsiteX572" fmla="*/ 2321213 w 2385355"/>
                <a:gd name="connsiteY572" fmla="*/ 2625284 h 3769466"/>
                <a:gd name="connsiteX573" fmla="*/ 2269551 w 2385355"/>
                <a:gd name="connsiteY573" fmla="*/ 2650946 h 3769466"/>
                <a:gd name="connsiteX574" fmla="*/ 2259219 w 2385355"/>
                <a:gd name="connsiteY574" fmla="*/ 2640681 h 3769466"/>
                <a:gd name="connsiteX575" fmla="*/ 2217889 w 2385355"/>
                <a:gd name="connsiteY575" fmla="*/ 2599622 h 3769466"/>
                <a:gd name="connsiteX576" fmla="*/ 2202391 w 2385355"/>
                <a:gd name="connsiteY576" fmla="*/ 2594489 h 3769466"/>
                <a:gd name="connsiteX577" fmla="*/ 2166228 w 2385355"/>
                <a:gd name="connsiteY577" fmla="*/ 2594489 h 3769466"/>
                <a:gd name="connsiteX578" fmla="*/ 2155895 w 2385355"/>
                <a:gd name="connsiteY578" fmla="*/ 2599622 h 3769466"/>
                <a:gd name="connsiteX579" fmla="*/ 2135231 w 2385355"/>
                <a:gd name="connsiteY579" fmla="*/ 2589357 h 3769466"/>
                <a:gd name="connsiteX580" fmla="*/ 2130065 w 2385355"/>
                <a:gd name="connsiteY580" fmla="*/ 2579092 h 3769466"/>
                <a:gd name="connsiteX581" fmla="*/ 2135231 w 2385355"/>
                <a:gd name="connsiteY581" fmla="*/ 2568827 h 3769466"/>
                <a:gd name="connsiteX582" fmla="*/ 2155895 w 2385355"/>
                <a:gd name="connsiteY582" fmla="*/ 2558563 h 3769466"/>
                <a:gd name="connsiteX583" fmla="*/ 2166228 w 2385355"/>
                <a:gd name="connsiteY583" fmla="*/ 2558563 h 3769466"/>
                <a:gd name="connsiteX584" fmla="*/ 2202391 w 2385355"/>
                <a:gd name="connsiteY584" fmla="*/ 2563695 h 3769466"/>
                <a:gd name="connsiteX585" fmla="*/ 2217889 w 2385355"/>
                <a:gd name="connsiteY585" fmla="*/ 2558563 h 3769466"/>
                <a:gd name="connsiteX586" fmla="*/ 2259219 w 2385355"/>
                <a:gd name="connsiteY586" fmla="*/ 2517504 h 3769466"/>
                <a:gd name="connsiteX587" fmla="*/ 2269551 w 2385355"/>
                <a:gd name="connsiteY587" fmla="*/ 2502107 h 3769466"/>
                <a:gd name="connsiteX588" fmla="*/ 2283112 w 2385355"/>
                <a:gd name="connsiteY588" fmla="*/ 2496974 h 3769466"/>
                <a:gd name="connsiteX589" fmla="*/ 2138987 w 2385355"/>
                <a:gd name="connsiteY589" fmla="*/ 2340142 h 3769466"/>
                <a:gd name="connsiteX590" fmla="*/ 2155270 w 2385355"/>
                <a:gd name="connsiteY590" fmla="*/ 2340789 h 3769466"/>
                <a:gd name="connsiteX591" fmla="*/ 2196957 w 2385355"/>
                <a:gd name="connsiteY591" fmla="*/ 2387414 h 3769466"/>
                <a:gd name="connsiteX592" fmla="*/ 2228221 w 2385355"/>
                <a:gd name="connsiteY592" fmla="*/ 2470302 h 3769466"/>
                <a:gd name="connsiteX593" fmla="*/ 2155270 w 2385355"/>
                <a:gd name="connsiteY593" fmla="*/ 2516926 h 3769466"/>
                <a:gd name="connsiteX594" fmla="*/ 2160481 w 2385355"/>
                <a:gd name="connsiteY594" fmla="*/ 2470302 h 3769466"/>
                <a:gd name="connsiteX595" fmla="*/ 2176113 w 2385355"/>
                <a:gd name="connsiteY595" fmla="*/ 2480663 h 3769466"/>
                <a:gd name="connsiteX596" fmla="*/ 2170903 w 2385355"/>
                <a:gd name="connsiteY596" fmla="*/ 2491024 h 3769466"/>
                <a:gd name="connsiteX597" fmla="*/ 2170903 w 2385355"/>
                <a:gd name="connsiteY597" fmla="*/ 2501385 h 3769466"/>
                <a:gd name="connsiteX598" fmla="*/ 2186535 w 2385355"/>
                <a:gd name="connsiteY598" fmla="*/ 2506565 h 3769466"/>
                <a:gd name="connsiteX599" fmla="*/ 2207378 w 2385355"/>
                <a:gd name="connsiteY599" fmla="*/ 2475482 h 3769466"/>
                <a:gd name="connsiteX600" fmla="*/ 2155270 w 2385355"/>
                <a:gd name="connsiteY600" fmla="*/ 2434038 h 3769466"/>
                <a:gd name="connsiteX601" fmla="*/ 2134427 w 2385355"/>
                <a:gd name="connsiteY601" fmla="*/ 2418497 h 3769466"/>
                <a:gd name="connsiteX602" fmla="*/ 2134427 w 2385355"/>
                <a:gd name="connsiteY602" fmla="*/ 2351150 h 3769466"/>
                <a:gd name="connsiteX603" fmla="*/ 2138987 w 2385355"/>
                <a:gd name="connsiteY603" fmla="*/ 2340142 h 3769466"/>
                <a:gd name="connsiteX604" fmla="*/ 262744 w 2385355"/>
                <a:gd name="connsiteY604" fmla="*/ 2340141 h 3769466"/>
                <a:gd name="connsiteX605" fmla="*/ 267264 w 2385355"/>
                <a:gd name="connsiteY605" fmla="*/ 2351150 h 3769466"/>
                <a:gd name="connsiteX606" fmla="*/ 267264 w 2385355"/>
                <a:gd name="connsiteY606" fmla="*/ 2413316 h 3769466"/>
                <a:gd name="connsiteX607" fmla="*/ 246600 w 2385355"/>
                <a:gd name="connsiteY607" fmla="*/ 2434038 h 3769466"/>
                <a:gd name="connsiteX608" fmla="*/ 194938 w 2385355"/>
                <a:gd name="connsiteY608" fmla="*/ 2475482 h 3769466"/>
                <a:gd name="connsiteX609" fmla="*/ 215603 w 2385355"/>
                <a:gd name="connsiteY609" fmla="*/ 2506565 h 3769466"/>
                <a:gd name="connsiteX610" fmla="*/ 231101 w 2385355"/>
                <a:gd name="connsiteY610" fmla="*/ 2501384 h 3769466"/>
                <a:gd name="connsiteX611" fmla="*/ 231101 w 2385355"/>
                <a:gd name="connsiteY611" fmla="*/ 2491023 h 3769466"/>
                <a:gd name="connsiteX612" fmla="*/ 225935 w 2385355"/>
                <a:gd name="connsiteY612" fmla="*/ 2480662 h 3769466"/>
                <a:gd name="connsiteX613" fmla="*/ 241434 w 2385355"/>
                <a:gd name="connsiteY613" fmla="*/ 2465121 h 3769466"/>
                <a:gd name="connsiteX614" fmla="*/ 246600 w 2385355"/>
                <a:gd name="connsiteY614" fmla="*/ 2516926 h 3769466"/>
                <a:gd name="connsiteX615" fmla="*/ 169107 w 2385355"/>
                <a:gd name="connsiteY615" fmla="*/ 2470301 h 3769466"/>
                <a:gd name="connsiteX616" fmla="*/ 200104 w 2385355"/>
                <a:gd name="connsiteY616" fmla="*/ 2387413 h 3769466"/>
                <a:gd name="connsiteX617" fmla="*/ 246600 w 2385355"/>
                <a:gd name="connsiteY617" fmla="*/ 2340789 h 3769466"/>
                <a:gd name="connsiteX618" fmla="*/ 262744 w 2385355"/>
                <a:gd name="connsiteY618" fmla="*/ 2340141 h 3769466"/>
                <a:gd name="connsiteX619" fmla="*/ 138039 w 2385355"/>
                <a:gd name="connsiteY619" fmla="*/ 2296162 h 3769466"/>
                <a:gd name="connsiteX620" fmla="*/ 174848 w 2385355"/>
                <a:gd name="connsiteY620" fmla="*/ 2341040 h 3769466"/>
                <a:gd name="connsiteX621" fmla="*/ 143851 w 2385355"/>
                <a:gd name="connsiteY621" fmla="*/ 2423103 h 3769466"/>
                <a:gd name="connsiteX622" fmla="*/ 102522 w 2385355"/>
                <a:gd name="connsiteY622" fmla="*/ 2469263 h 3769466"/>
                <a:gd name="connsiteX623" fmla="*/ 81857 w 2385355"/>
                <a:gd name="connsiteY623" fmla="*/ 2453876 h 3769466"/>
                <a:gd name="connsiteX624" fmla="*/ 81857 w 2385355"/>
                <a:gd name="connsiteY624" fmla="*/ 2402587 h 3769466"/>
                <a:gd name="connsiteX625" fmla="*/ 102522 w 2385355"/>
                <a:gd name="connsiteY625" fmla="*/ 2382071 h 3769466"/>
                <a:gd name="connsiteX626" fmla="*/ 154184 w 2385355"/>
                <a:gd name="connsiteY626" fmla="*/ 2341040 h 3769466"/>
                <a:gd name="connsiteX627" fmla="*/ 128353 w 2385355"/>
                <a:gd name="connsiteY627" fmla="*/ 2315395 h 3769466"/>
                <a:gd name="connsiteX628" fmla="*/ 112854 w 2385355"/>
                <a:gd name="connsiteY628" fmla="*/ 2320524 h 3769466"/>
                <a:gd name="connsiteX629" fmla="*/ 112854 w 2385355"/>
                <a:gd name="connsiteY629" fmla="*/ 2330782 h 3769466"/>
                <a:gd name="connsiteX630" fmla="*/ 118020 w 2385355"/>
                <a:gd name="connsiteY630" fmla="*/ 2351298 h 3769466"/>
                <a:gd name="connsiteX631" fmla="*/ 102522 w 2385355"/>
                <a:gd name="connsiteY631" fmla="*/ 2346169 h 3769466"/>
                <a:gd name="connsiteX632" fmla="*/ 97356 w 2385355"/>
                <a:gd name="connsiteY632" fmla="*/ 2305137 h 3769466"/>
                <a:gd name="connsiteX633" fmla="*/ 138039 w 2385355"/>
                <a:gd name="connsiteY633" fmla="*/ 2296162 h 3769466"/>
                <a:gd name="connsiteX634" fmla="*/ 2291697 w 2385355"/>
                <a:gd name="connsiteY634" fmla="*/ 2288571 h 3769466"/>
                <a:gd name="connsiteX635" fmla="*/ 2310674 w 2385355"/>
                <a:gd name="connsiteY635" fmla="*/ 2298742 h 3769466"/>
                <a:gd name="connsiteX636" fmla="*/ 2305439 w 2385355"/>
                <a:gd name="connsiteY636" fmla="*/ 2345238 h 3769466"/>
                <a:gd name="connsiteX637" fmla="*/ 2289733 w 2385355"/>
                <a:gd name="connsiteY637" fmla="*/ 2329739 h 3769466"/>
                <a:gd name="connsiteX638" fmla="*/ 2289733 w 2385355"/>
                <a:gd name="connsiteY638" fmla="*/ 2319407 h 3769466"/>
                <a:gd name="connsiteX639" fmla="*/ 2274028 w 2385355"/>
                <a:gd name="connsiteY639" fmla="*/ 2314241 h 3769466"/>
                <a:gd name="connsiteX640" fmla="*/ 2247853 w 2385355"/>
                <a:gd name="connsiteY640" fmla="*/ 2340072 h 3769466"/>
                <a:gd name="connsiteX641" fmla="*/ 2300203 w 2385355"/>
                <a:gd name="connsiteY641" fmla="*/ 2386567 h 3769466"/>
                <a:gd name="connsiteX642" fmla="*/ 2321144 w 2385355"/>
                <a:gd name="connsiteY642" fmla="*/ 2402066 h 3769466"/>
                <a:gd name="connsiteX643" fmla="*/ 2321144 w 2385355"/>
                <a:gd name="connsiteY643" fmla="*/ 2453727 h 3769466"/>
                <a:gd name="connsiteX644" fmla="*/ 2300203 w 2385355"/>
                <a:gd name="connsiteY644" fmla="*/ 2469226 h 3769466"/>
                <a:gd name="connsiteX645" fmla="*/ 2258323 w 2385355"/>
                <a:gd name="connsiteY645" fmla="*/ 2422730 h 3769466"/>
                <a:gd name="connsiteX646" fmla="*/ 2226913 w 2385355"/>
                <a:gd name="connsiteY646" fmla="*/ 2345238 h 3769466"/>
                <a:gd name="connsiteX647" fmla="*/ 2291697 w 2385355"/>
                <a:gd name="connsiteY647" fmla="*/ 2288571 h 3769466"/>
                <a:gd name="connsiteX648" fmla="*/ 2192058 w 2385355"/>
                <a:gd name="connsiteY648" fmla="*/ 2153268 h 3769466"/>
                <a:gd name="connsiteX649" fmla="*/ 2197224 w 2385355"/>
                <a:gd name="connsiteY649" fmla="*/ 2159744 h 3769466"/>
                <a:gd name="connsiteX650" fmla="*/ 2207557 w 2385355"/>
                <a:gd name="connsiteY650" fmla="*/ 2185647 h 3769466"/>
                <a:gd name="connsiteX651" fmla="*/ 2279883 w 2385355"/>
                <a:gd name="connsiteY651" fmla="*/ 2211549 h 3769466"/>
                <a:gd name="connsiteX652" fmla="*/ 2295381 w 2385355"/>
                <a:gd name="connsiteY652" fmla="*/ 2211549 h 3769466"/>
                <a:gd name="connsiteX653" fmla="*/ 2321212 w 2385355"/>
                <a:gd name="connsiteY653" fmla="*/ 2211549 h 3769466"/>
                <a:gd name="connsiteX654" fmla="*/ 2321212 w 2385355"/>
                <a:gd name="connsiteY654" fmla="*/ 2247813 h 3769466"/>
                <a:gd name="connsiteX655" fmla="*/ 2295381 w 2385355"/>
                <a:gd name="connsiteY655" fmla="*/ 2247813 h 3769466"/>
                <a:gd name="connsiteX656" fmla="*/ 2279883 w 2385355"/>
                <a:gd name="connsiteY656" fmla="*/ 2247813 h 3769466"/>
                <a:gd name="connsiteX657" fmla="*/ 2207557 w 2385355"/>
                <a:gd name="connsiteY657" fmla="*/ 2273715 h 3769466"/>
                <a:gd name="connsiteX658" fmla="*/ 2197224 w 2385355"/>
                <a:gd name="connsiteY658" fmla="*/ 2304798 h 3769466"/>
                <a:gd name="connsiteX659" fmla="*/ 2186892 w 2385355"/>
                <a:gd name="connsiteY659" fmla="*/ 2309979 h 3769466"/>
                <a:gd name="connsiteX660" fmla="*/ 2150729 w 2385355"/>
                <a:gd name="connsiteY660" fmla="*/ 2284076 h 3769466"/>
                <a:gd name="connsiteX661" fmla="*/ 2140396 w 2385355"/>
                <a:gd name="connsiteY661" fmla="*/ 2206369 h 3769466"/>
                <a:gd name="connsiteX662" fmla="*/ 2186892 w 2385355"/>
                <a:gd name="connsiteY662" fmla="*/ 2154564 h 3769466"/>
                <a:gd name="connsiteX663" fmla="*/ 2192058 w 2385355"/>
                <a:gd name="connsiteY663" fmla="*/ 2153268 h 3769466"/>
                <a:gd name="connsiteX664" fmla="*/ 221573 w 2385355"/>
                <a:gd name="connsiteY664" fmla="*/ 2149383 h 3769466"/>
                <a:gd name="connsiteX665" fmla="*/ 242467 w 2385355"/>
                <a:gd name="connsiteY665" fmla="*/ 2165003 h 3769466"/>
                <a:gd name="connsiteX666" fmla="*/ 268585 w 2385355"/>
                <a:gd name="connsiteY666" fmla="*/ 2211866 h 3769466"/>
                <a:gd name="connsiteX667" fmla="*/ 268585 w 2385355"/>
                <a:gd name="connsiteY667" fmla="*/ 2248314 h 3769466"/>
                <a:gd name="connsiteX668" fmla="*/ 232020 w 2385355"/>
                <a:gd name="connsiteY668" fmla="*/ 2300383 h 3769466"/>
                <a:gd name="connsiteX669" fmla="*/ 216349 w 2385355"/>
                <a:gd name="connsiteY669" fmla="*/ 2310797 h 3769466"/>
                <a:gd name="connsiteX670" fmla="*/ 205902 w 2385355"/>
                <a:gd name="connsiteY670" fmla="*/ 2305590 h 3769466"/>
                <a:gd name="connsiteX671" fmla="*/ 190232 w 2385355"/>
                <a:gd name="connsiteY671" fmla="*/ 2274348 h 3769466"/>
                <a:gd name="connsiteX672" fmla="*/ 122325 w 2385355"/>
                <a:gd name="connsiteY672" fmla="*/ 2243107 h 3769466"/>
                <a:gd name="connsiteX673" fmla="*/ 106655 w 2385355"/>
                <a:gd name="connsiteY673" fmla="*/ 2248314 h 3769466"/>
                <a:gd name="connsiteX674" fmla="*/ 80537 w 2385355"/>
                <a:gd name="connsiteY674" fmla="*/ 2243107 h 3769466"/>
                <a:gd name="connsiteX675" fmla="*/ 80537 w 2385355"/>
                <a:gd name="connsiteY675" fmla="*/ 2211866 h 3769466"/>
                <a:gd name="connsiteX676" fmla="*/ 106655 w 2385355"/>
                <a:gd name="connsiteY676" fmla="*/ 2211866 h 3769466"/>
                <a:gd name="connsiteX677" fmla="*/ 122325 w 2385355"/>
                <a:gd name="connsiteY677" fmla="*/ 2211866 h 3769466"/>
                <a:gd name="connsiteX678" fmla="*/ 153667 w 2385355"/>
                <a:gd name="connsiteY678" fmla="*/ 2211866 h 3769466"/>
                <a:gd name="connsiteX679" fmla="*/ 211126 w 2385355"/>
                <a:gd name="connsiteY679" fmla="*/ 2159796 h 3769466"/>
                <a:gd name="connsiteX680" fmla="*/ 221573 w 2385355"/>
                <a:gd name="connsiteY680" fmla="*/ 2149383 h 3769466"/>
                <a:gd name="connsiteX681" fmla="*/ 102522 w 2385355"/>
                <a:gd name="connsiteY681" fmla="*/ 1999701 h 3769466"/>
                <a:gd name="connsiteX682" fmla="*/ 149017 w 2385355"/>
                <a:gd name="connsiteY682" fmla="*/ 2041204 h 3769466"/>
                <a:gd name="connsiteX683" fmla="*/ 180014 w 2385355"/>
                <a:gd name="connsiteY683" fmla="*/ 2124210 h 3769466"/>
                <a:gd name="connsiteX684" fmla="*/ 97355 w 2385355"/>
                <a:gd name="connsiteY684" fmla="*/ 2160525 h 3769466"/>
                <a:gd name="connsiteX685" fmla="*/ 97355 w 2385355"/>
                <a:gd name="connsiteY685" fmla="*/ 2113834 h 3769466"/>
                <a:gd name="connsiteX686" fmla="*/ 118020 w 2385355"/>
                <a:gd name="connsiteY686" fmla="*/ 2113834 h 3769466"/>
                <a:gd name="connsiteX687" fmla="*/ 112854 w 2385355"/>
                <a:gd name="connsiteY687" fmla="*/ 2134585 h 3769466"/>
                <a:gd name="connsiteX688" fmla="*/ 112854 w 2385355"/>
                <a:gd name="connsiteY688" fmla="*/ 2144961 h 3769466"/>
                <a:gd name="connsiteX689" fmla="*/ 128352 w 2385355"/>
                <a:gd name="connsiteY689" fmla="*/ 2155337 h 3769466"/>
                <a:gd name="connsiteX690" fmla="*/ 154183 w 2385355"/>
                <a:gd name="connsiteY690" fmla="*/ 2124210 h 3769466"/>
                <a:gd name="connsiteX691" fmla="*/ 102522 w 2385355"/>
                <a:gd name="connsiteY691" fmla="*/ 2082707 h 3769466"/>
                <a:gd name="connsiteX692" fmla="*/ 81857 w 2385355"/>
                <a:gd name="connsiteY692" fmla="*/ 2061955 h 3769466"/>
                <a:gd name="connsiteX693" fmla="*/ 81857 w 2385355"/>
                <a:gd name="connsiteY693" fmla="*/ 2015265 h 3769466"/>
                <a:gd name="connsiteX694" fmla="*/ 102522 w 2385355"/>
                <a:gd name="connsiteY694" fmla="*/ 1999701 h 3769466"/>
                <a:gd name="connsiteX695" fmla="*/ 2299476 w 2385355"/>
                <a:gd name="connsiteY695" fmla="*/ 1999663 h 3769466"/>
                <a:gd name="connsiteX696" fmla="*/ 2319834 w 2385355"/>
                <a:gd name="connsiteY696" fmla="*/ 2015114 h 3769466"/>
                <a:gd name="connsiteX697" fmla="*/ 2319834 w 2385355"/>
                <a:gd name="connsiteY697" fmla="*/ 2061466 h 3769466"/>
                <a:gd name="connsiteX698" fmla="*/ 2299476 w 2385355"/>
                <a:gd name="connsiteY698" fmla="*/ 2082066 h 3769466"/>
                <a:gd name="connsiteX699" fmla="*/ 2248580 w 2385355"/>
                <a:gd name="connsiteY699" fmla="*/ 2123268 h 3769466"/>
                <a:gd name="connsiteX700" fmla="*/ 2274028 w 2385355"/>
                <a:gd name="connsiteY700" fmla="*/ 2154169 h 3769466"/>
                <a:gd name="connsiteX701" fmla="*/ 2289297 w 2385355"/>
                <a:gd name="connsiteY701" fmla="*/ 2149019 h 3769466"/>
                <a:gd name="connsiteX702" fmla="*/ 2289297 w 2385355"/>
                <a:gd name="connsiteY702" fmla="*/ 2133568 h 3769466"/>
                <a:gd name="connsiteX703" fmla="*/ 2284207 w 2385355"/>
                <a:gd name="connsiteY703" fmla="*/ 2112968 h 3769466"/>
                <a:gd name="connsiteX704" fmla="*/ 2304565 w 2385355"/>
                <a:gd name="connsiteY704" fmla="*/ 2107817 h 3769466"/>
                <a:gd name="connsiteX705" fmla="*/ 2304565 w 2385355"/>
                <a:gd name="connsiteY705" fmla="*/ 2164470 h 3769466"/>
                <a:gd name="connsiteX706" fmla="*/ 2233311 w 2385355"/>
                <a:gd name="connsiteY706" fmla="*/ 2123268 h 3769466"/>
                <a:gd name="connsiteX707" fmla="*/ 2263849 w 2385355"/>
                <a:gd name="connsiteY707" fmla="*/ 2046015 h 3769466"/>
                <a:gd name="connsiteX708" fmla="*/ 2299476 w 2385355"/>
                <a:gd name="connsiteY708" fmla="*/ 1999663 h 3769466"/>
                <a:gd name="connsiteX709" fmla="*/ 2170833 w 2385355"/>
                <a:gd name="connsiteY709" fmla="*/ 1947568 h 3769466"/>
                <a:gd name="connsiteX710" fmla="*/ 2232585 w 2385355"/>
                <a:gd name="connsiteY710" fmla="*/ 2004961 h 3769466"/>
                <a:gd name="connsiteX711" fmla="*/ 2196422 w 2385355"/>
                <a:gd name="connsiteY711" fmla="*/ 2087619 h 3769466"/>
                <a:gd name="connsiteX712" fmla="*/ 2155092 w 2385355"/>
                <a:gd name="connsiteY712" fmla="*/ 2128948 h 3769466"/>
                <a:gd name="connsiteX713" fmla="*/ 2134428 w 2385355"/>
                <a:gd name="connsiteY713" fmla="*/ 2113450 h 3769466"/>
                <a:gd name="connsiteX714" fmla="*/ 2134428 w 2385355"/>
                <a:gd name="connsiteY714" fmla="*/ 2061788 h 3769466"/>
                <a:gd name="connsiteX715" fmla="*/ 2155092 w 2385355"/>
                <a:gd name="connsiteY715" fmla="*/ 2041124 h 3769466"/>
                <a:gd name="connsiteX716" fmla="*/ 2211920 w 2385355"/>
                <a:gd name="connsiteY716" fmla="*/ 2004961 h 3769466"/>
                <a:gd name="connsiteX717" fmla="*/ 2186089 w 2385355"/>
                <a:gd name="connsiteY717" fmla="*/ 1968798 h 3769466"/>
                <a:gd name="connsiteX718" fmla="*/ 2170591 w 2385355"/>
                <a:gd name="connsiteY718" fmla="*/ 1973964 h 3769466"/>
                <a:gd name="connsiteX719" fmla="*/ 2170591 w 2385355"/>
                <a:gd name="connsiteY719" fmla="*/ 1984296 h 3769466"/>
                <a:gd name="connsiteX720" fmla="*/ 2175757 w 2385355"/>
                <a:gd name="connsiteY720" fmla="*/ 1994628 h 3769466"/>
                <a:gd name="connsiteX721" fmla="*/ 2160258 w 2385355"/>
                <a:gd name="connsiteY721" fmla="*/ 2010127 h 3769466"/>
                <a:gd name="connsiteX722" fmla="*/ 2149926 w 2385355"/>
                <a:gd name="connsiteY722" fmla="*/ 1958465 h 3769466"/>
                <a:gd name="connsiteX723" fmla="*/ 2170833 w 2385355"/>
                <a:gd name="connsiteY723" fmla="*/ 1947568 h 3769466"/>
                <a:gd name="connsiteX724" fmla="*/ 233039 w 2385355"/>
                <a:gd name="connsiteY724" fmla="*/ 1947529 h 3769466"/>
                <a:gd name="connsiteX725" fmla="*/ 251766 w 2385355"/>
                <a:gd name="connsiteY725" fmla="*/ 1958383 h 3769466"/>
                <a:gd name="connsiteX726" fmla="*/ 241434 w 2385355"/>
                <a:gd name="connsiteY726" fmla="*/ 2009838 h 3769466"/>
                <a:gd name="connsiteX727" fmla="*/ 225935 w 2385355"/>
                <a:gd name="connsiteY727" fmla="*/ 1994402 h 3769466"/>
                <a:gd name="connsiteX728" fmla="*/ 231101 w 2385355"/>
                <a:gd name="connsiteY728" fmla="*/ 1984110 h 3769466"/>
                <a:gd name="connsiteX729" fmla="*/ 231101 w 2385355"/>
                <a:gd name="connsiteY729" fmla="*/ 1973819 h 3769466"/>
                <a:gd name="connsiteX730" fmla="*/ 215603 w 2385355"/>
                <a:gd name="connsiteY730" fmla="*/ 1968674 h 3769466"/>
                <a:gd name="connsiteX731" fmla="*/ 194938 w 2385355"/>
                <a:gd name="connsiteY731" fmla="*/ 1999547 h 3769466"/>
                <a:gd name="connsiteX732" fmla="*/ 246600 w 2385355"/>
                <a:gd name="connsiteY732" fmla="*/ 2040711 h 3769466"/>
                <a:gd name="connsiteX733" fmla="*/ 267264 w 2385355"/>
                <a:gd name="connsiteY733" fmla="*/ 2056148 h 3769466"/>
                <a:gd name="connsiteX734" fmla="*/ 267264 w 2385355"/>
                <a:gd name="connsiteY734" fmla="*/ 2123040 h 3769466"/>
                <a:gd name="connsiteX735" fmla="*/ 246600 w 2385355"/>
                <a:gd name="connsiteY735" fmla="*/ 2133331 h 3769466"/>
                <a:gd name="connsiteX736" fmla="*/ 205270 w 2385355"/>
                <a:gd name="connsiteY736" fmla="*/ 2087021 h 3769466"/>
                <a:gd name="connsiteX737" fmla="*/ 169107 w 2385355"/>
                <a:gd name="connsiteY737" fmla="*/ 2004693 h 3769466"/>
                <a:gd name="connsiteX738" fmla="*/ 233039 w 2385355"/>
                <a:gd name="connsiteY738" fmla="*/ 1947529 h 3769466"/>
                <a:gd name="connsiteX739" fmla="*/ 119061 w 2385355"/>
                <a:gd name="connsiteY739" fmla="*/ 1823052 h 3769466"/>
                <a:gd name="connsiteX740" fmla="*/ 132772 w 2385355"/>
                <a:gd name="connsiteY740" fmla="*/ 1828274 h 3769466"/>
                <a:gd name="connsiteX741" fmla="*/ 143220 w 2385355"/>
                <a:gd name="connsiteY741" fmla="*/ 1843940 h 3769466"/>
                <a:gd name="connsiteX742" fmla="*/ 185008 w 2385355"/>
                <a:gd name="connsiteY742" fmla="*/ 1880492 h 3769466"/>
                <a:gd name="connsiteX743" fmla="*/ 200679 w 2385355"/>
                <a:gd name="connsiteY743" fmla="*/ 1885714 h 3769466"/>
                <a:gd name="connsiteX744" fmla="*/ 237244 w 2385355"/>
                <a:gd name="connsiteY744" fmla="*/ 1885714 h 3769466"/>
                <a:gd name="connsiteX745" fmla="*/ 247691 w 2385355"/>
                <a:gd name="connsiteY745" fmla="*/ 1875271 h 3769466"/>
                <a:gd name="connsiteX746" fmla="*/ 268585 w 2385355"/>
                <a:gd name="connsiteY746" fmla="*/ 1885714 h 3769466"/>
                <a:gd name="connsiteX747" fmla="*/ 273808 w 2385355"/>
                <a:gd name="connsiteY747" fmla="*/ 1901380 h 3769466"/>
                <a:gd name="connsiteX748" fmla="*/ 268585 w 2385355"/>
                <a:gd name="connsiteY748" fmla="*/ 1911823 h 3769466"/>
                <a:gd name="connsiteX749" fmla="*/ 247691 w 2385355"/>
                <a:gd name="connsiteY749" fmla="*/ 1922267 h 3769466"/>
                <a:gd name="connsiteX750" fmla="*/ 237244 w 2385355"/>
                <a:gd name="connsiteY750" fmla="*/ 1917045 h 3769466"/>
                <a:gd name="connsiteX751" fmla="*/ 200679 w 2385355"/>
                <a:gd name="connsiteY751" fmla="*/ 1917045 h 3769466"/>
                <a:gd name="connsiteX752" fmla="*/ 185008 w 2385355"/>
                <a:gd name="connsiteY752" fmla="*/ 1922267 h 3769466"/>
                <a:gd name="connsiteX753" fmla="*/ 143220 w 2385355"/>
                <a:gd name="connsiteY753" fmla="*/ 1953598 h 3769466"/>
                <a:gd name="connsiteX754" fmla="*/ 80537 w 2385355"/>
                <a:gd name="connsiteY754" fmla="*/ 1943154 h 3769466"/>
                <a:gd name="connsiteX755" fmla="*/ 75313 w 2385355"/>
                <a:gd name="connsiteY755" fmla="*/ 1906602 h 3769466"/>
                <a:gd name="connsiteX756" fmla="*/ 101431 w 2385355"/>
                <a:gd name="connsiteY756" fmla="*/ 1833496 h 3769466"/>
                <a:gd name="connsiteX757" fmla="*/ 119061 w 2385355"/>
                <a:gd name="connsiteY757" fmla="*/ 1823052 h 3769466"/>
                <a:gd name="connsiteX758" fmla="*/ 2285049 w 2385355"/>
                <a:gd name="connsiteY758" fmla="*/ 1822400 h 3769466"/>
                <a:gd name="connsiteX759" fmla="*/ 2300547 w 2385355"/>
                <a:gd name="connsiteY759" fmla="*/ 1828275 h 3769466"/>
                <a:gd name="connsiteX760" fmla="*/ 2326378 w 2385355"/>
                <a:gd name="connsiteY760" fmla="*/ 1906602 h 3769466"/>
                <a:gd name="connsiteX761" fmla="*/ 2321212 w 2385355"/>
                <a:gd name="connsiteY761" fmla="*/ 1943155 h 3769466"/>
                <a:gd name="connsiteX762" fmla="*/ 2269551 w 2385355"/>
                <a:gd name="connsiteY762" fmla="*/ 1969264 h 3769466"/>
                <a:gd name="connsiteX763" fmla="*/ 2259218 w 2385355"/>
                <a:gd name="connsiteY763" fmla="*/ 1958820 h 3769466"/>
                <a:gd name="connsiteX764" fmla="*/ 2217889 w 2385355"/>
                <a:gd name="connsiteY764" fmla="*/ 1922267 h 3769466"/>
                <a:gd name="connsiteX765" fmla="*/ 2202390 w 2385355"/>
                <a:gd name="connsiteY765" fmla="*/ 1917046 h 3769466"/>
                <a:gd name="connsiteX766" fmla="*/ 2166227 w 2385355"/>
                <a:gd name="connsiteY766" fmla="*/ 1917046 h 3769466"/>
                <a:gd name="connsiteX767" fmla="*/ 2155895 w 2385355"/>
                <a:gd name="connsiteY767" fmla="*/ 1922267 h 3769466"/>
                <a:gd name="connsiteX768" fmla="*/ 2135230 w 2385355"/>
                <a:gd name="connsiteY768" fmla="*/ 1911824 h 3769466"/>
                <a:gd name="connsiteX769" fmla="*/ 2130064 w 2385355"/>
                <a:gd name="connsiteY769" fmla="*/ 1901380 h 3769466"/>
                <a:gd name="connsiteX770" fmla="*/ 2135230 w 2385355"/>
                <a:gd name="connsiteY770" fmla="*/ 1885715 h 3769466"/>
                <a:gd name="connsiteX771" fmla="*/ 2155895 w 2385355"/>
                <a:gd name="connsiteY771" fmla="*/ 1875271 h 3769466"/>
                <a:gd name="connsiteX772" fmla="*/ 2166227 w 2385355"/>
                <a:gd name="connsiteY772" fmla="*/ 1880493 h 3769466"/>
                <a:gd name="connsiteX773" fmla="*/ 2202390 w 2385355"/>
                <a:gd name="connsiteY773" fmla="*/ 1885715 h 3769466"/>
                <a:gd name="connsiteX774" fmla="*/ 2217889 w 2385355"/>
                <a:gd name="connsiteY774" fmla="*/ 1880493 h 3769466"/>
                <a:gd name="connsiteX775" fmla="*/ 2259218 w 2385355"/>
                <a:gd name="connsiteY775" fmla="*/ 1838718 h 3769466"/>
                <a:gd name="connsiteX776" fmla="*/ 2269551 w 2385355"/>
                <a:gd name="connsiteY776" fmla="*/ 1828275 h 3769466"/>
                <a:gd name="connsiteX777" fmla="*/ 2285049 w 2385355"/>
                <a:gd name="connsiteY777" fmla="*/ 1822400 h 3769466"/>
                <a:gd name="connsiteX778" fmla="*/ 2155091 w 2385355"/>
                <a:gd name="connsiteY778" fmla="*/ 1663779 h 3769466"/>
                <a:gd name="connsiteX779" fmla="*/ 2201587 w 2385355"/>
                <a:gd name="connsiteY779" fmla="*/ 1715584 h 3769466"/>
                <a:gd name="connsiteX780" fmla="*/ 2227418 w 2385355"/>
                <a:gd name="connsiteY780" fmla="*/ 1798472 h 3769466"/>
                <a:gd name="connsiteX781" fmla="*/ 2149925 w 2385355"/>
                <a:gd name="connsiteY781" fmla="*/ 1839916 h 3769466"/>
                <a:gd name="connsiteX782" fmla="*/ 2160257 w 2385355"/>
                <a:gd name="connsiteY782" fmla="*/ 1788111 h 3769466"/>
                <a:gd name="connsiteX783" fmla="*/ 2175756 w 2385355"/>
                <a:gd name="connsiteY783" fmla="*/ 1803653 h 3769466"/>
                <a:gd name="connsiteX784" fmla="*/ 2170590 w 2385355"/>
                <a:gd name="connsiteY784" fmla="*/ 1814014 h 3769466"/>
                <a:gd name="connsiteX785" fmla="*/ 2170590 w 2385355"/>
                <a:gd name="connsiteY785" fmla="*/ 1824375 h 3769466"/>
                <a:gd name="connsiteX786" fmla="*/ 2186088 w 2385355"/>
                <a:gd name="connsiteY786" fmla="*/ 1829555 h 3769466"/>
                <a:gd name="connsiteX787" fmla="*/ 2206753 w 2385355"/>
                <a:gd name="connsiteY787" fmla="*/ 1798472 h 3769466"/>
                <a:gd name="connsiteX788" fmla="*/ 2155091 w 2385355"/>
                <a:gd name="connsiteY788" fmla="*/ 1757028 h 3769466"/>
                <a:gd name="connsiteX789" fmla="*/ 2134427 w 2385355"/>
                <a:gd name="connsiteY789" fmla="*/ 1736306 h 3769466"/>
                <a:gd name="connsiteX790" fmla="*/ 2134427 w 2385355"/>
                <a:gd name="connsiteY790" fmla="*/ 1679321 h 3769466"/>
                <a:gd name="connsiteX791" fmla="*/ 2155091 w 2385355"/>
                <a:gd name="connsiteY791" fmla="*/ 1663779 h 3769466"/>
                <a:gd name="connsiteX792" fmla="*/ 262811 w 2385355"/>
                <a:gd name="connsiteY792" fmla="*/ 1661768 h 3769466"/>
                <a:gd name="connsiteX793" fmla="*/ 267264 w 2385355"/>
                <a:gd name="connsiteY793" fmla="*/ 1672777 h 3769466"/>
                <a:gd name="connsiteX794" fmla="*/ 267264 w 2385355"/>
                <a:gd name="connsiteY794" fmla="*/ 1740123 h 3769466"/>
                <a:gd name="connsiteX795" fmla="*/ 246906 w 2385355"/>
                <a:gd name="connsiteY795" fmla="*/ 1755665 h 3769466"/>
                <a:gd name="connsiteX796" fmla="*/ 196010 w 2385355"/>
                <a:gd name="connsiteY796" fmla="*/ 1797109 h 3769466"/>
                <a:gd name="connsiteX797" fmla="*/ 216368 w 2385355"/>
                <a:gd name="connsiteY797" fmla="*/ 1828192 h 3769466"/>
                <a:gd name="connsiteX798" fmla="*/ 231637 w 2385355"/>
                <a:gd name="connsiteY798" fmla="*/ 1823011 h 3769466"/>
                <a:gd name="connsiteX799" fmla="*/ 231637 w 2385355"/>
                <a:gd name="connsiteY799" fmla="*/ 1812650 h 3769466"/>
                <a:gd name="connsiteX800" fmla="*/ 226547 w 2385355"/>
                <a:gd name="connsiteY800" fmla="*/ 1802289 h 3769466"/>
                <a:gd name="connsiteX801" fmla="*/ 241816 w 2385355"/>
                <a:gd name="connsiteY801" fmla="*/ 1786748 h 3769466"/>
                <a:gd name="connsiteX802" fmla="*/ 251996 w 2385355"/>
                <a:gd name="connsiteY802" fmla="*/ 1838553 h 3769466"/>
                <a:gd name="connsiteX803" fmla="*/ 175651 w 2385355"/>
                <a:gd name="connsiteY803" fmla="*/ 1791928 h 3769466"/>
                <a:gd name="connsiteX804" fmla="*/ 246906 w 2385355"/>
                <a:gd name="connsiteY804" fmla="*/ 1662416 h 3769466"/>
                <a:gd name="connsiteX805" fmla="*/ 262811 w 2385355"/>
                <a:gd name="connsiteY805" fmla="*/ 1661768 h 3769466"/>
                <a:gd name="connsiteX806" fmla="*/ 123348 w 2385355"/>
                <a:gd name="connsiteY806" fmla="*/ 1618069 h 3769466"/>
                <a:gd name="connsiteX807" fmla="*/ 180014 w 2385355"/>
                <a:gd name="connsiteY807" fmla="*/ 1667678 h 3769466"/>
                <a:gd name="connsiteX808" fmla="*/ 149017 w 2385355"/>
                <a:gd name="connsiteY808" fmla="*/ 1750683 h 3769466"/>
                <a:gd name="connsiteX809" fmla="*/ 102522 w 2385355"/>
                <a:gd name="connsiteY809" fmla="*/ 1792186 h 3769466"/>
                <a:gd name="connsiteX810" fmla="*/ 81857 w 2385355"/>
                <a:gd name="connsiteY810" fmla="*/ 1781811 h 3769466"/>
                <a:gd name="connsiteX811" fmla="*/ 81857 w 2385355"/>
                <a:gd name="connsiteY811" fmla="*/ 1735120 h 3769466"/>
                <a:gd name="connsiteX812" fmla="*/ 102522 w 2385355"/>
                <a:gd name="connsiteY812" fmla="*/ 1714368 h 3769466"/>
                <a:gd name="connsiteX813" fmla="*/ 154183 w 2385355"/>
                <a:gd name="connsiteY813" fmla="*/ 1667678 h 3769466"/>
                <a:gd name="connsiteX814" fmla="*/ 128352 w 2385355"/>
                <a:gd name="connsiteY814" fmla="*/ 1636550 h 3769466"/>
                <a:gd name="connsiteX815" fmla="*/ 112854 w 2385355"/>
                <a:gd name="connsiteY815" fmla="*/ 1646926 h 3769466"/>
                <a:gd name="connsiteX816" fmla="*/ 112854 w 2385355"/>
                <a:gd name="connsiteY816" fmla="*/ 1657302 h 3769466"/>
                <a:gd name="connsiteX817" fmla="*/ 118020 w 2385355"/>
                <a:gd name="connsiteY817" fmla="*/ 1678053 h 3769466"/>
                <a:gd name="connsiteX818" fmla="*/ 97355 w 2385355"/>
                <a:gd name="connsiteY818" fmla="*/ 1678053 h 3769466"/>
                <a:gd name="connsiteX819" fmla="*/ 102522 w 2385355"/>
                <a:gd name="connsiteY819" fmla="*/ 1626175 h 3769466"/>
                <a:gd name="connsiteX820" fmla="*/ 123348 w 2385355"/>
                <a:gd name="connsiteY820" fmla="*/ 1618069 h 3769466"/>
                <a:gd name="connsiteX821" fmla="*/ 2290775 w 2385355"/>
                <a:gd name="connsiteY821" fmla="*/ 1615935 h 3769466"/>
                <a:gd name="connsiteX822" fmla="*/ 2309502 w 2385355"/>
                <a:gd name="connsiteY822" fmla="*/ 1626913 h 3769466"/>
                <a:gd name="connsiteX823" fmla="*/ 2304336 w 2385355"/>
                <a:gd name="connsiteY823" fmla="*/ 1673409 h 3769466"/>
                <a:gd name="connsiteX824" fmla="*/ 2283672 w 2385355"/>
                <a:gd name="connsiteY824" fmla="*/ 1673409 h 3769466"/>
                <a:gd name="connsiteX825" fmla="*/ 2288838 w 2385355"/>
                <a:gd name="connsiteY825" fmla="*/ 1657910 h 3769466"/>
                <a:gd name="connsiteX826" fmla="*/ 2288838 w 2385355"/>
                <a:gd name="connsiteY826" fmla="*/ 1647578 h 3769466"/>
                <a:gd name="connsiteX827" fmla="*/ 2273339 w 2385355"/>
                <a:gd name="connsiteY827" fmla="*/ 1637246 h 3769466"/>
                <a:gd name="connsiteX828" fmla="*/ 2247509 w 2385355"/>
                <a:gd name="connsiteY828" fmla="*/ 1668243 h 3769466"/>
                <a:gd name="connsiteX829" fmla="*/ 2299170 w 2385355"/>
                <a:gd name="connsiteY829" fmla="*/ 1714738 h 3769466"/>
                <a:gd name="connsiteX830" fmla="*/ 2319835 w 2385355"/>
                <a:gd name="connsiteY830" fmla="*/ 1730236 h 3769466"/>
                <a:gd name="connsiteX831" fmla="*/ 2319835 w 2385355"/>
                <a:gd name="connsiteY831" fmla="*/ 1781898 h 3769466"/>
                <a:gd name="connsiteX832" fmla="*/ 2299170 w 2385355"/>
                <a:gd name="connsiteY832" fmla="*/ 1792230 h 3769466"/>
                <a:gd name="connsiteX833" fmla="*/ 2252675 w 2385355"/>
                <a:gd name="connsiteY833" fmla="*/ 1745735 h 3769466"/>
                <a:gd name="connsiteX834" fmla="*/ 2226844 w 2385355"/>
                <a:gd name="connsiteY834" fmla="*/ 1668243 h 3769466"/>
                <a:gd name="connsiteX835" fmla="*/ 2290775 w 2385355"/>
                <a:gd name="connsiteY835" fmla="*/ 1615935 h 3769466"/>
                <a:gd name="connsiteX836" fmla="*/ 221573 w 2385355"/>
                <a:gd name="connsiteY836" fmla="*/ 1471010 h 3769466"/>
                <a:gd name="connsiteX837" fmla="*/ 237244 w 2385355"/>
                <a:gd name="connsiteY837" fmla="*/ 1481371 h 3769466"/>
                <a:gd name="connsiteX838" fmla="*/ 268585 w 2385355"/>
                <a:gd name="connsiteY838" fmla="*/ 1533176 h 3769466"/>
                <a:gd name="connsiteX839" fmla="*/ 268585 w 2385355"/>
                <a:gd name="connsiteY839" fmla="*/ 1574620 h 3769466"/>
                <a:gd name="connsiteX840" fmla="*/ 221573 w 2385355"/>
                <a:gd name="connsiteY840" fmla="*/ 1636786 h 3769466"/>
                <a:gd name="connsiteX841" fmla="*/ 211126 w 2385355"/>
                <a:gd name="connsiteY841" fmla="*/ 1626425 h 3769466"/>
                <a:gd name="connsiteX842" fmla="*/ 190232 w 2385355"/>
                <a:gd name="connsiteY842" fmla="*/ 1600522 h 3769466"/>
                <a:gd name="connsiteX843" fmla="*/ 122325 w 2385355"/>
                <a:gd name="connsiteY843" fmla="*/ 1574620 h 3769466"/>
                <a:gd name="connsiteX844" fmla="*/ 106655 w 2385355"/>
                <a:gd name="connsiteY844" fmla="*/ 1574620 h 3769466"/>
                <a:gd name="connsiteX845" fmla="*/ 80537 w 2385355"/>
                <a:gd name="connsiteY845" fmla="*/ 1574620 h 3769466"/>
                <a:gd name="connsiteX846" fmla="*/ 80537 w 2385355"/>
                <a:gd name="connsiteY846" fmla="*/ 1538356 h 3769466"/>
                <a:gd name="connsiteX847" fmla="*/ 106655 w 2385355"/>
                <a:gd name="connsiteY847" fmla="*/ 1533176 h 3769466"/>
                <a:gd name="connsiteX848" fmla="*/ 122325 w 2385355"/>
                <a:gd name="connsiteY848" fmla="*/ 1538356 h 3769466"/>
                <a:gd name="connsiteX849" fmla="*/ 195455 w 2385355"/>
                <a:gd name="connsiteY849" fmla="*/ 1507273 h 3769466"/>
                <a:gd name="connsiteX850" fmla="*/ 211126 w 2385355"/>
                <a:gd name="connsiteY850" fmla="*/ 1476190 h 3769466"/>
                <a:gd name="connsiteX851" fmla="*/ 221573 w 2385355"/>
                <a:gd name="connsiteY851" fmla="*/ 1471010 h 3769466"/>
                <a:gd name="connsiteX852" fmla="*/ 2186892 w 2385355"/>
                <a:gd name="connsiteY852" fmla="*/ 1466648 h 3769466"/>
                <a:gd name="connsiteX853" fmla="*/ 2197225 w 2385355"/>
                <a:gd name="connsiteY853" fmla="*/ 1477023 h 3769466"/>
                <a:gd name="connsiteX854" fmla="*/ 2212723 w 2385355"/>
                <a:gd name="connsiteY854" fmla="*/ 1508151 h 3769466"/>
                <a:gd name="connsiteX855" fmla="*/ 2279883 w 2385355"/>
                <a:gd name="connsiteY855" fmla="*/ 1539278 h 3769466"/>
                <a:gd name="connsiteX856" fmla="*/ 2295382 w 2385355"/>
                <a:gd name="connsiteY856" fmla="*/ 1539278 h 3769466"/>
                <a:gd name="connsiteX857" fmla="*/ 2321213 w 2385355"/>
                <a:gd name="connsiteY857" fmla="*/ 1534090 h 3769466"/>
                <a:gd name="connsiteX858" fmla="*/ 2321213 w 2385355"/>
                <a:gd name="connsiteY858" fmla="*/ 1575593 h 3769466"/>
                <a:gd name="connsiteX859" fmla="*/ 2295382 w 2385355"/>
                <a:gd name="connsiteY859" fmla="*/ 1575593 h 3769466"/>
                <a:gd name="connsiteX860" fmla="*/ 2279883 w 2385355"/>
                <a:gd name="connsiteY860" fmla="*/ 1575593 h 3769466"/>
                <a:gd name="connsiteX861" fmla="*/ 2207557 w 2385355"/>
                <a:gd name="connsiteY861" fmla="*/ 1606720 h 3769466"/>
                <a:gd name="connsiteX862" fmla="*/ 2166228 w 2385355"/>
                <a:gd name="connsiteY862" fmla="*/ 1627471 h 3769466"/>
                <a:gd name="connsiteX863" fmla="*/ 2135231 w 2385355"/>
                <a:gd name="connsiteY863" fmla="*/ 1575593 h 3769466"/>
                <a:gd name="connsiteX864" fmla="*/ 2135231 w 2385355"/>
                <a:gd name="connsiteY864" fmla="*/ 1534090 h 3769466"/>
                <a:gd name="connsiteX865" fmla="*/ 2171394 w 2385355"/>
                <a:gd name="connsiteY865" fmla="*/ 1482211 h 3769466"/>
                <a:gd name="connsiteX866" fmla="*/ 2186892 w 2385355"/>
                <a:gd name="connsiteY866" fmla="*/ 1466648 h 3769466"/>
                <a:gd name="connsiteX867" fmla="*/ 101718 w 2385355"/>
                <a:gd name="connsiteY867" fmla="*/ 1321328 h 3769466"/>
                <a:gd name="connsiteX868" fmla="*/ 143966 w 2385355"/>
                <a:gd name="connsiteY868" fmla="*/ 1368019 h 3769466"/>
                <a:gd name="connsiteX869" fmla="*/ 175651 w 2385355"/>
                <a:gd name="connsiteY869" fmla="*/ 1451025 h 3769466"/>
                <a:gd name="connsiteX870" fmla="*/ 91156 w 2385355"/>
                <a:gd name="connsiteY870" fmla="*/ 1487340 h 3769466"/>
                <a:gd name="connsiteX871" fmla="*/ 96437 w 2385355"/>
                <a:gd name="connsiteY871" fmla="*/ 1435462 h 3769466"/>
                <a:gd name="connsiteX872" fmla="*/ 117561 w 2385355"/>
                <a:gd name="connsiteY872" fmla="*/ 1435462 h 3769466"/>
                <a:gd name="connsiteX873" fmla="*/ 112280 w 2385355"/>
                <a:gd name="connsiteY873" fmla="*/ 1461401 h 3769466"/>
                <a:gd name="connsiteX874" fmla="*/ 106999 w 2385355"/>
                <a:gd name="connsiteY874" fmla="*/ 1471777 h 3769466"/>
                <a:gd name="connsiteX875" fmla="*/ 128123 w 2385355"/>
                <a:gd name="connsiteY875" fmla="*/ 1476964 h 3769466"/>
                <a:gd name="connsiteX876" fmla="*/ 154528 w 2385355"/>
                <a:gd name="connsiteY876" fmla="*/ 1451025 h 3769466"/>
                <a:gd name="connsiteX877" fmla="*/ 101718 w 2385355"/>
                <a:gd name="connsiteY877" fmla="*/ 1404334 h 3769466"/>
                <a:gd name="connsiteX878" fmla="*/ 80594 w 2385355"/>
                <a:gd name="connsiteY878" fmla="*/ 1388771 h 3769466"/>
                <a:gd name="connsiteX879" fmla="*/ 80594 w 2385355"/>
                <a:gd name="connsiteY879" fmla="*/ 1331704 h 3769466"/>
                <a:gd name="connsiteX880" fmla="*/ 101718 w 2385355"/>
                <a:gd name="connsiteY880" fmla="*/ 1321328 h 3769466"/>
                <a:gd name="connsiteX881" fmla="*/ 2300548 w 2385355"/>
                <a:gd name="connsiteY881" fmla="*/ 1321307 h 3769466"/>
                <a:gd name="connsiteX882" fmla="*/ 2321213 w 2385355"/>
                <a:gd name="connsiteY882" fmla="*/ 1331639 h 3769466"/>
                <a:gd name="connsiteX883" fmla="*/ 2321213 w 2385355"/>
                <a:gd name="connsiteY883" fmla="*/ 1383301 h 3769466"/>
                <a:gd name="connsiteX884" fmla="*/ 2300548 w 2385355"/>
                <a:gd name="connsiteY884" fmla="*/ 1398799 h 3769466"/>
                <a:gd name="connsiteX885" fmla="*/ 2248886 w 2385355"/>
                <a:gd name="connsiteY885" fmla="*/ 1450461 h 3769466"/>
                <a:gd name="connsiteX886" fmla="*/ 2274717 w 2385355"/>
                <a:gd name="connsiteY886" fmla="*/ 1476292 h 3769466"/>
                <a:gd name="connsiteX887" fmla="*/ 2290216 w 2385355"/>
                <a:gd name="connsiteY887" fmla="*/ 1471125 h 3769466"/>
                <a:gd name="connsiteX888" fmla="*/ 2290216 w 2385355"/>
                <a:gd name="connsiteY888" fmla="*/ 1460793 h 3769466"/>
                <a:gd name="connsiteX889" fmla="*/ 2285049 w 2385355"/>
                <a:gd name="connsiteY889" fmla="*/ 1434962 h 3769466"/>
                <a:gd name="connsiteX890" fmla="*/ 2305714 w 2385355"/>
                <a:gd name="connsiteY890" fmla="*/ 1434962 h 3769466"/>
                <a:gd name="connsiteX891" fmla="*/ 2305714 w 2385355"/>
                <a:gd name="connsiteY891" fmla="*/ 1491790 h 3769466"/>
                <a:gd name="connsiteX892" fmla="*/ 2228222 w 2385355"/>
                <a:gd name="connsiteY892" fmla="*/ 1445295 h 3769466"/>
                <a:gd name="connsiteX893" fmla="*/ 2254053 w 2385355"/>
                <a:gd name="connsiteY893" fmla="*/ 1367802 h 3769466"/>
                <a:gd name="connsiteX894" fmla="*/ 2300548 w 2385355"/>
                <a:gd name="connsiteY894" fmla="*/ 1321307 h 3769466"/>
                <a:gd name="connsiteX895" fmla="*/ 233040 w 2385355"/>
                <a:gd name="connsiteY895" fmla="*/ 1258355 h 3769466"/>
                <a:gd name="connsiteX896" fmla="*/ 251767 w 2385355"/>
                <a:gd name="connsiteY896" fmla="*/ 1269327 h 3769466"/>
                <a:gd name="connsiteX897" fmla="*/ 241435 w 2385355"/>
                <a:gd name="connsiteY897" fmla="*/ 1316140 h 3769466"/>
                <a:gd name="connsiteX898" fmla="*/ 225936 w 2385355"/>
                <a:gd name="connsiteY898" fmla="*/ 1300535 h 3769466"/>
                <a:gd name="connsiteX899" fmla="*/ 231102 w 2385355"/>
                <a:gd name="connsiteY899" fmla="*/ 1295334 h 3769466"/>
                <a:gd name="connsiteX900" fmla="*/ 231102 w 2385355"/>
                <a:gd name="connsiteY900" fmla="*/ 1279730 h 3769466"/>
                <a:gd name="connsiteX901" fmla="*/ 215604 w 2385355"/>
                <a:gd name="connsiteY901" fmla="*/ 1274528 h 3769466"/>
                <a:gd name="connsiteX902" fmla="*/ 194939 w 2385355"/>
                <a:gd name="connsiteY902" fmla="*/ 1310938 h 3769466"/>
                <a:gd name="connsiteX903" fmla="*/ 246601 w 2385355"/>
                <a:gd name="connsiteY903" fmla="*/ 1347349 h 3769466"/>
                <a:gd name="connsiteX904" fmla="*/ 267265 w 2385355"/>
                <a:gd name="connsiteY904" fmla="*/ 1368155 h 3769466"/>
                <a:gd name="connsiteX905" fmla="*/ 267265 w 2385355"/>
                <a:gd name="connsiteY905" fmla="*/ 1430573 h 3769466"/>
                <a:gd name="connsiteX906" fmla="*/ 246601 w 2385355"/>
                <a:gd name="connsiteY906" fmla="*/ 1446177 h 3769466"/>
                <a:gd name="connsiteX907" fmla="*/ 200105 w 2385355"/>
                <a:gd name="connsiteY907" fmla="*/ 1399364 h 3769466"/>
                <a:gd name="connsiteX908" fmla="*/ 169108 w 2385355"/>
                <a:gd name="connsiteY908" fmla="*/ 1316140 h 3769466"/>
                <a:gd name="connsiteX909" fmla="*/ 233040 w 2385355"/>
                <a:gd name="connsiteY909" fmla="*/ 1258355 h 3769466"/>
                <a:gd name="connsiteX910" fmla="*/ 2197066 w 2385355"/>
                <a:gd name="connsiteY910" fmla="*/ 1257757 h 3769466"/>
                <a:gd name="connsiteX911" fmla="*/ 2232584 w 2385355"/>
                <a:gd name="connsiteY911" fmla="*/ 1311505 h 3769466"/>
                <a:gd name="connsiteX912" fmla="*/ 2201587 w 2385355"/>
                <a:gd name="connsiteY912" fmla="*/ 1394393 h 3769466"/>
                <a:gd name="connsiteX913" fmla="*/ 2155091 w 2385355"/>
                <a:gd name="connsiteY913" fmla="*/ 1446198 h 3769466"/>
                <a:gd name="connsiteX914" fmla="*/ 2134427 w 2385355"/>
                <a:gd name="connsiteY914" fmla="*/ 1430657 h 3769466"/>
                <a:gd name="connsiteX915" fmla="*/ 2134427 w 2385355"/>
                <a:gd name="connsiteY915" fmla="*/ 1368491 h 3769466"/>
                <a:gd name="connsiteX916" fmla="*/ 2155091 w 2385355"/>
                <a:gd name="connsiteY916" fmla="*/ 1347769 h 3769466"/>
                <a:gd name="connsiteX917" fmla="*/ 2206753 w 2385355"/>
                <a:gd name="connsiteY917" fmla="*/ 1311505 h 3769466"/>
                <a:gd name="connsiteX918" fmla="*/ 2186088 w 2385355"/>
                <a:gd name="connsiteY918" fmla="*/ 1275242 h 3769466"/>
                <a:gd name="connsiteX919" fmla="*/ 2170590 w 2385355"/>
                <a:gd name="connsiteY919" fmla="*/ 1280422 h 3769466"/>
                <a:gd name="connsiteX920" fmla="*/ 2170590 w 2385355"/>
                <a:gd name="connsiteY920" fmla="*/ 1295964 h 3769466"/>
                <a:gd name="connsiteX921" fmla="*/ 2175756 w 2385355"/>
                <a:gd name="connsiteY921" fmla="*/ 1301144 h 3769466"/>
                <a:gd name="connsiteX922" fmla="*/ 2160257 w 2385355"/>
                <a:gd name="connsiteY922" fmla="*/ 1316686 h 3769466"/>
                <a:gd name="connsiteX923" fmla="*/ 2149925 w 2385355"/>
                <a:gd name="connsiteY923" fmla="*/ 1270061 h 3769466"/>
                <a:gd name="connsiteX924" fmla="*/ 2197066 w 2385355"/>
                <a:gd name="connsiteY924" fmla="*/ 1257757 h 3769466"/>
                <a:gd name="connsiteX925" fmla="*/ 2283112 w 2385355"/>
                <a:gd name="connsiteY925" fmla="*/ 1129386 h 3769466"/>
                <a:gd name="connsiteX926" fmla="*/ 2300547 w 2385355"/>
                <a:gd name="connsiteY926" fmla="*/ 1139779 h 3769466"/>
                <a:gd name="connsiteX927" fmla="*/ 2326378 w 2385355"/>
                <a:gd name="connsiteY927" fmla="*/ 1212530 h 3769466"/>
                <a:gd name="connsiteX928" fmla="*/ 2321212 w 2385355"/>
                <a:gd name="connsiteY928" fmla="*/ 1259299 h 3769466"/>
                <a:gd name="connsiteX929" fmla="*/ 2269551 w 2385355"/>
                <a:gd name="connsiteY929" fmla="*/ 1285282 h 3769466"/>
                <a:gd name="connsiteX930" fmla="*/ 2259218 w 2385355"/>
                <a:gd name="connsiteY930" fmla="*/ 1269692 h 3769466"/>
                <a:gd name="connsiteX931" fmla="*/ 2217889 w 2385355"/>
                <a:gd name="connsiteY931" fmla="*/ 1228120 h 3769466"/>
                <a:gd name="connsiteX932" fmla="*/ 2202390 w 2385355"/>
                <a:gd name="connsiteY932" fmla="*/ 1222923 h 3769466"/>
                <a:gd name="connsiteX933" fmla="*/ 2166227 w 2385355"/>
                <a:gd name="connsiteY933" fmla="*/ 1228120 h 3769466"/>
                <a:gd name="connsiteX934" fmla="*/ 2155895 w 2385355"/>
                <a:gd name="connsiteY934" fmla="*/ 1228120 h 3769466"/>
                <a:gd name="connsiteX935" fmla="*/ 2135230 w 2385355"/>
                <a:gd name="connsiteY935" fmla="*/ 1222923 h 3769466"/>
                <a:gd name="connsiteX936" fmla="*/ 2130064 w 2385355"/>
                <a:gd name="connsiteY936" fmla="*/ 1207334 h 3769466"/>
                <a:gd name="connsiteX937" fmla="*/ 2135230 w 2385355"/>
                <a:gd name="connsiteY937" fmla="*/ 1191744 h 3769466"/>
                <a:gd name="connsiteX938" fmla="*/ 2155895 w 2385355"/>
                <a:gd name="connsiteY938" fmla="*/ 1186547 h 3769466"/>
                <a:gd name="connsiteX939" fmla="*/ 2166227 w 2385355"/>
                <a:gd name="connsiteY939" fmla="*/ 1191744 h 3769466"/>
                <a:gd name="connsiteX940" fmla="*/ 2202390 w 2385355"/>
                <a:gd name="connsiteY940" fmla="*/ 1191744 h 3769466"/>
                <a:gd name="connsiteX941" fmla="*/ 2217889 w 2385355"/>
                <a:gd name="connsiteY941" fmla="*/ 1186547 h 3769466"/>
                <a:gd name="connsiteX942" fmla="*/ 2259218 w 2385355"/>
                <a:gd name="connsiteY942" fmla="*/ 1150172 h 3769466"/>
                <a:gd name="connsiteX943" fmla="*/ 2269551 w 2385355"/>
                <a:gd name="connsiteY943" fmla="*/ 1134582 h 3769466"/>
                <a:gd name="connsiteX944" fmla="*/ 2283112 w 2385355"/>
                <a:gd name="connsiteY944" fmla="*/ 1129386 h 3769466"/>
                <a:gd name="connsiteX945" fmla="*/ 119061 w 2385355"/>
                <a:gd name="connsiteY945" fmla="*/ 1129386 h 3769466"/>
                <a:gd name="connsiteX946" fmla="*/ 132772 w 2385355"/>
                <a:gd name="connsiteY946" fmla="*/ 1134583 h 3769466"/>
                <a:gd name="connsiteX947" fmla="*/ 143220 w 2385355"/>
                <a:gd name="connsiteY947" fmla="*/ 1144976 h 3769466"/>
                <a:gd name="connsiteX948" fmla="*/ 185008 w 2385355"/>
                <a:gd name="connsiteY948" fmla="*/ 1191745 h 3769466"/>
                <a:gd name="connsiteX949" fmla="*/ 200679 w 2385355"/>
                <a:gd name="connsiteY949" fmla="*/ 1196941 h 3769466"/>
                <a:gd name="connsiteX950" fmla="*/ 237244 w 2385355"/>
                <a:gd name="connsiteY950" fmla="*/ 1191745 h 3769466"/>
                <a:gd name="connsiteX951" fmla="*/ 247691 w 2385355"/>
                <a:gd name="connsiteY951" fmla="*/ 1186548 h 3769466"/>
                <a:gd name="connsiteX952" fmla="*/ 268585 w 2385355"/>
                <a:gd name="connsiteY952" fmla="*/ 1196941 h 3769466"/>
                <a:gd name="connsiteX953" fmla="*/ 273808 w 2385355"/>
                <a:gd name="connsiteY953" fmla="*/ 1207334 h 3769466"/>
                <a:gd name="connsiteX954" fmla="*/ 268585 w 2385355"/>
                <a:gd name="connsiteY954" fmla="*/ 1222924 h 3769466"/>
                <a:gd name="connsiteX955" fmla="*/ 247691 w 2385355"/>
                <a:gd name="connsiteY955" fmla="*/ 1233317 h 3769466"/>
                <a:gd name="connsiteX956" fmla="*/ 237244 w 2385355"/>
                <a:gd name="connsiteY956" fmla="*/ 1222924 h 3769466"/>
                <a:gd name="connsiteX957" fmla="*/ 200679 w 2385355"/>
                <a:gd name="connsiteY957" fmla="*/ 1222924 h 3769466"/>
                <a:gd name="connsiteX958" fmla="*/ 185008 w 2385355"/>
                <a:gd name="connsiteY958" fmla="*/ 1228120 h 3769466"/>
                <a:gd name="connsiteX959" fmla="*/ 143220 w 2385355"/>
                <a:gd name="connsiteY959" fmla="*/ 1269692 h 3769466"/>
                <a:gd name="connsiteX960" fmla="*/ 132772 w 2385355"/>
                <a:gd name="connsiteY960" fmla="*/ 1280086 h 3769466"/>
                <a:gd name="connsiteX961" fmla="*/ 80537 w 2385355"/>
                <a:gd name="connsiteY961" fmla="*/ 1254103 h 3769466"/>
                <a:gd name="connsiteX962" fmla="*/ 75313 w 2385355"/>
                <a:gd name="connsiteY962" fmla="*/ 1212531 h 3769466"/>
                <a:gd name="connsiteX963" fmla="*/ 101431 w 2385355"/>
                <a:gd name="connsiteY963" fmla="*/ 1139779 h 3769466"/>
                <a:gd name="connsiteX964" fmla="*/ 119061 w 2385355"/>
                <a:gd name="connsiteY964" fmla="*/ 1129386 h 3769466"/>
                <a:gd name="connsiteX965" fmla="*/ 2155270 w 2385355"/>
                <a:gd name="connsiteY965" fmla="*/ 974521 h 3769466"/>
                <a:gd name="connsiteX966" fmla="*/ 2196957 w 2385355"/>
                <a:gd name="connsiteY966" fmla="*/ 1021334 h 3769466"/>
                <a:gd name="connsiteX967" fmla="*/ 2228221 w 2385355"/>
                <a:gd name="connsiteY967" fmla="*/ 1104558 h 3769466"/>
                <a:gd name="connsiteX968" fmla="*/ 2150059 w 2385355"/>
                <a:gd name="connsiteY968" fmla="*/ 1151371 h 3769466"/>
                <a:gd name="connsiteX969" fmla="*/ 2160481 w 2385355"/>
                <a:gd name="connsiteY969" fmla="*/ 1099356 h 3769466"/>
                <a:gd name="connsiteX970" fmla="*/ 2176113 w 2385355"/>
                <a:gd name="connsiteY970" fmla="*/ 1114961 h 3769466"/>
                <a:gd name="connsiteX971" fmla="*/ 2170903 w 2385355"/>
                <a:gd name="connsiteY971" fmla="*/ 1125364 h 3769466"/>
                <a:gd name="connsiteX972" fmla="*/ 2170903 w 2385355"/>
                <a:gd name="connsiteY972" fmla="*/ 1135767 h 3769466"/>
                <a:gd name="connsiteX973" fmla="*/ 2186535 w 2385355"/>
                <a:gd name="connsiteY973" fmla="*/ 1140968 h 3769466"/>
                <a:gd name="connsiteX974" fmla="*/ 2212589 w 2385355"/>
                <a:gd name="connsiteY974" fmla="*/ 1104558 h 3769466"/>
                <a:gd name="connsiteX975" fmla="*/ 2155270 w 2385355"/>
                <a:gd name="connsiteY975" fmla="*/ 1068147 h 3769466"/>
                <a:gd name="connsiteX976" fmla="*/ 2134427 w 2385355"/>
                <a:gd name="connsiteY976" fmla="*/ 1047341 h 3769466"/>
                <a:gd name="connsiteX977" fmla="*/ 2134427 w 2385355"/>
                <a:gd name="connsiteY977" fmla="*/ 984924 h 3769466"/>
                <a:gd name="connsiteX978" fmla="*/ 2155270 w 2385355"/>
                <a:gd name="connsiteY978" fmla="*/ 974521 h 3769466"/>
                <a:gd name="connsiteX979" fmla="*/ 246600 w 2385355"/>
                <a:gd name="connsiteY979" fmla="*/ 970137 h 3769466"/>
                <a:gd name="connsiteX980" fmla="*/ 267264 w 2385355"/>
                <a:gd name="connsiteY980" fmla="*/ 985679 h 3769466"/>
                <a:gd name="connsiteX981" fmla="*/ 267264 w 2385355"/>
                <a:gd name="connsiteY981" fmla="*/ 1047845 h 3769466"/>
                <a:gd name="connsiteX982" fmla="*/ 246600 w 2385355"/>
                <a:gd name="connsiteY982" fmla="*/ 1068567 h 3769466"/>
                <a:gd name="connsiteX983" fmla="*/ 194938 w 2385355"/>
                <a:gd name="connsiteY983" fmla="*/ 1104830 h 3769466"/>
                <a:gd name="connsiteX984" fmla="*/ 215603 w 2385355"/>
                <a:gd name="connsiteY984" fmla="*/ 1141094 h 3769466"/>
                <a:gd name="connsiteX985" fmla="*/ 231101 w 2385355"/>
                <a:gd name="connsiteY985" fmla="*/ 1135913 h 3769466"/>
                <a:gd name="connsiteX986" fmla="*/ 231101 w 2385355"/>
                <a:gd name="connsiteY986" fmla="*/ 1125552 h 3769466"/>
                <a:gd name="connsiteX987" fmla="*/ 225935 w 2385355"/>
                <a:gd name="connsiteY987" fmla="*/ 1115191 h 3769466"/>
                <a:gd name="connsiteX988" fmla="*/ 241434 w 2385355"/>
                <a:gd name="connsiteY988" fmla="*/ 1099650 h 3769466"/>
                <a:gd name="connsiteX989" fmla="*/ 251766 w 2385355"/>
                <a:gd name="connsiteY989" fmla="*/ 1151455 h 3769466"/>
                <a:gd name="connsiteX990" fmla="*/ 174274 w 2385355"/>
                <a:gd name="connsiteY990" fmla="*/ 1104830 h 3769466"/>
                <a:gd name="connsiteX991" fmla="*/ 246600 w 2385355"/>
                <a:gd name="connsiteY991" fmla="*/ 970137 h 3769466"/>
                <a:gd name="connsiteX992" fmla="*/ 136825 w 2385355"/>
                <a:gd name="connsiteY992" fmla="*/ 926168 h 3769466"/>
                <a:gd name="connsiteX993" fmla="*/ 174779 w 2385355"/>
                <a:gd name="connsiteY993" fmla="*/ 979767 h 3769466"/>
                <a:gd name="connsiteX994" fmla="*/ 148604 w 2385355"/>
                <a:gd name="connsiteY994" fmla="*/ 1052093 h 3769466"/>
                <a:gd name="connsiteX995" fmla="*/ 101489 w 2385355"/>
                <a:gd name="connsiteY995" fmla="*/ 1098588 h 3769466"/>
                <a:gd name="connsiteX996" fmla="*/ 80548 w 2385355"/>
                <a:gd name="connsiteY996" fmla="*/ 1088256 h 3769466"/>
                <a:gd name="connsiteX997" fmla="*/ 80548 w 2385355"/>
                <a:gd name="connsiteY997" fmla="*/ 1036594 h 3769466"/>
                <a:gd name="connsiteX998" fmla="*/ 101489 w 2385355"/>
                <a:gd name="connsiteY998" fmla="*/ 1021096 h 3769466"/>
                <a:gd name="connsiteX999" fmla="*/ 153839 w 2385355"/>
                <a:gd name="connsiteY999" fmla="*/ 974601 h 3769466"/>
                <a:gd name="connsiteX1000" fmla="*/ 127664 w 2385355"/>
                <a:gd name="connsiteY1000" fmla="*/ 948770 h 3769466"/>
                <a:gd name="connsiteX1001" fmla="*/ 111959 w 2385355"/>
                <a:gd name="connsiteY1001" fmla="*/ 953936 h 3769466"/>
                <a:gd name="connsiteX1002" fmla="*/ 111959 w 2385355"/>
                <a:gd name="connsiteY1002" fmla="*/ 964268 h 3769466"/>
                <a:gd name="connsiteX1003" fmla="*/ 117194 w 2385355"/>
                <a:gd name="connsiteY1003" fmla="*/ 984933 h 3769466"/>
                <a:gd name="connsiteX1004" fmla="*/ 96254 w 2385355"/>
                <a:gd name="connsiteY1004" fmla="*/ 984933 h 3769466"/>
                <a:gd name="connsiteX1005" fmla="*/ 91019 w 2385355"/>
                <a:gd name="connsiteY1005" fmla="*/ 938437 h 3769466"/>
                <a:gd name="connsiteX1006" fmla="*/ 136825 w 2385355"/>
                <a:gd name="connsiteY1006" fmla="*/ 926168 h 3769466"/>
                <a:gd name="connsiteX1007" fmla="*/ 2286543 w 2385355"/>
                <a:gd name="connsiteY1007" fmla="*/ 924473 h 3769466"/>
                <a:gd name="connsiteX1008" fmla="*/ 2305439 w 2385355"/>
                <a:gd name="connsiteY1008" fmla="*/ 933271 h 3769466"/>
                <a:gd name="connsiteX1009" fmla="*/ 2305439 w 2385355"/>
                <a:gd name="connsiteY1009" fmla="*/ 990099 h 3769466"/>
                <a:gd name="connsiteX1010" fmla="*/ 2289733 w 2385355"/>
                <a:gd name="connsiteY1010" fmla="*/ 964268 h 3769466"/>
                <a:gd name="connsiteX1011" fmla="*/ 2289733 w 2385355"/>
                <a:gd name="connsiteY1011" fmla="*/ 953936 h 3769466"/>
                <a:gd name="connsiteX1012" fmla="*/ 2274028 w 2385355"/>
                <a:gd name="connsiteY1012" fmla="*/ 948770 h 3769466"/>
                <a:gd name="connsiteX1013" fmla="*/ 2247853 w 2385355"/>
                <a:gd name="connsiteY1013" fmla="*/ 974601 h 3769466"/>
                <a:gd name="connsiteX1014" fmla="*/ 2300203 w 2385355"/>
                <a:gd name="connsiteY1014" fmla="*/ 1021096 h 3769466"/>
                <a:gd name="connsiteX1015" fmla="*/ 2321144 w 2385355"/>
                <a:gd name="connsiteY1015" fmla="*/ 1041761 h 3769466"/>
                <a:gd name="connsiteX1016" fmla="*/ 2321144 w 2385355"/>
                <a:gd name="connsiteY1016" fmla="*/ 1093422 h 3769466"/>
                <a:gd name="connsiteX1017" fmla="*/ 2300203 w 2385355"/>
                <a:gd name="connsiteY1017" fmla="*/ 1103754 h 3769466"/>
                <a:gd name="connsiteX1018" fmla="*/ 2258323 w 2385355"/>
                <a:gd name="connsiteY1018" fmla="*/ 1062425 h 3769466"/>
                <a:gd name="connsiteX1019" fmla="*/ 2226913 w 2385355"/>
                <a:gd name="connsiteY1019" fmla="*/ 974601 h 3769466"/>
                <a:gd name="connsiteX1020" fmla="*/ 2286543 w 2385355"/>
                <a:gd name="connsiteY1020" fmla="*/ 924473 h 3769466"/>
                <a:gd name="connsiteX1021" fmla="*/ 216349 w 2385355"/>
                <a:gd name="connsiteY1021" fmla="*/ 777369 h 3769466"/>
                <a:gd name="connsiteX1022" fmla="*/ 237244 w 2385355"/>
                <a:gd name="connsiteY1022" fmla="*/ 792958 h 3769466"/>
                <a:gd name="connsiteX1023" fmla="*/ 268585 w 2385355"/>
                <a:gd name="connsiteY1023" fmla="*/ 844924 h 3769466"/>
                <a:gd name="connsiteX1024" fmla="*/ 268585 w 2385355"/>
                <a:gd name="connsiteY1024" fmla="*/ 881299 h 3769466"/>
                <a:gd name="connsiteX1025" fmla="*/ 232020 w 2385355"/>
                <a:gd name="connsiteY1025" fmla="*/ 938461 h 3769466"/>
                <a:gd name="connsiteX1026" fmla="*/ 216349 w 2385355"/>
                <a:gd name="connsiteY1026" fmla="*/ 954051 h 3769466"/>
                <a:gd name="connsiteX1027" fmla="*/ 205902 w 2385355"/>
                <a:gd name="connsiteY1027" fmla="*/ 943658 h 3769466"/>
                <a:gd name="connsiteX1028" fmla="*/ 195455 w 2385355"/>
                <a:gd name="connsiteY1028" fmla="*/ 912478 h 3769466"/>
                <a:gd name="connsiteX1029" fmla="*/ 122325 w 2385355"/>
                <a:gd name="connsiteY1029" fmla="*/ 881299 h 3769466"/>
                <a:gd name="connsiteX1030" fmla="*/ 106655 w 2385355"/>
                <a:gd name="connsiteY1030" fmla="*/ 886496 h 3769466"/>
                <a:gd name="connsiteX1031" fmla="*/ 80537 w 2385355"/>
                <a:gd name="connsiteY1031" fmla="*/ 881299 h 3769466"/>
                <a:gd name="connsiteX1032" fmla="*/ 80537 w 2385355"/>
                <a:gd name="connsiteY1032" fmla="*/ 850120 h 3769466"/>
                <a:gd name="connsiteX1033" fmla="*/ 106655 w 2385355"/>
                <a:gd name="connsiteY1033" fmla="*/ 844924 h 3769466"/>
                <a:gd name="connsiteX1034" fmla="*/ 122325 w 2385355"/>
                <a:gd name="connsiteY1034" fmla="*/ 850120 h 3769466"/>
                <a:gd name="connsiteX1035" fmla="*/ 195455 w 2385355"/>
                <a:gd name="connsiteY1035" fmla="*/ 818941 h 3769466"/>
                <a:gd name="connsiteX1036" fmla="*/ 211126 w 2385355"/>
                <a:gd name="connsiteY1036" fmla="*/ 787762 h 3769466"/>
                <a:gd name="connsiteX1037" fmla="*/ 216349 w 2385355"/>
                <a:gd name="connsiteY1037" fmla="*/ 777369 h 3769466"/>
                <a:gd name="connsiteX1038" fmla="*/ 2185938 w 2385355"/>
                <a:gd name="connsiteY1038" fmla="*/ 777368 h 3769466"/>
                <a:gd name="connsiteX1039" fmla="*/ 2196341 w 2385355"/>
                <a:gd name="connsiteY1039" fmla="*/ 787838 h 3769466"/>
                <a:gd name="connsiteX1040" fmla="*/ 2211946 w 2385355"/>
                <a:gd name="connsiteY1040" fmla="*/ 819248 h 3769466"/>
                <a:gd name="connsiteX1041" fmla="*/ 2279565 w 2385355"/>
                <a:gd name="connsiteY1041" fmla="*/ 850659 h 3769466"/>
                <a:gd name="connsiteX1042" fmla="*/ 2295169 w 2385355"/>
                <a:gd name="connsiteY1042" fmla="*/ 850659 h 3769466"/>
                <a:gd name="connsiteX1043" fmla="*/ 2321177 w 2385355"/>
                <a:gd name="connsiteY1043" fmla="*/ 850659 h 3769466"/>
                <a:gd name="connsiteX1044" fmla="*/ 2321177 w 2385355"/>
                <a:gd name="connsiteY1044" fmla="*/ 882069 h 3769466"/>
                <a:gd name="connsiteX1045" fmla="*/ 2295169 w 2385355"/>
                <a:gd name="connsiteY1045" fmla="*/ 882069 h 3769466"/>
                <a:gd name="connsiteX1046" fmla="*/ 2279565 w 2385355"/>
                <a:gd name="connsiteY1046" fmla="*/ 882069 h 3769466"/>
                <a:gd name="connsiteX1047" fmla="*/ 2211946 w 2385355"/>
                <a:gd name="connsiteY1047" fmla="*/ 913479 h 3769466"/>
                <a:gd name="connsiteX1048" fmla="*/ 2196341 w 2385355"/>
                <a:gd name="connsiteY1048" fmla="*/ 944889 h 3769466"/>
                <a:gd name="connsiteX1049" fmla="*/ 2185938 w 2385355"/>
                <a:gd name="connsiteY1049" fmla="*/ 955359 h 3769466"/>
                <a:gd name="connsiteX1050" fmla="*/ 2133923 w 2385355"/>
                <a:gd name="connsiteY1050" fmla="*/ 845424 h 3769466"/>
                <a:gd name="connsiteX1051" fmla="*/ 2170334 w 2385355"/>
                <a:gd name="connsiteY1051" fmla="*/ 793073 h 3769466"/>
                <a:gd name="connsiteX1052" fmla="*/ 2185938 w 2385355"/>
                <a:gd name="connsiteY1052" fmla="*/ 777368 h 3769466"/>
                <a:gd name="connsiteX1053" fmla="*/ 85216 w 2385355"/>
                <a:gd name="connsiteY1053" fmla="*/ 632251 h 3769466"/>
                <a:gd name="connsiteX1054" fmla="*/ 101719 w 2385355"/>
                <a:gd name="connsiteY1054" fmla="*/ 632901 h 3769466"/>
                <a:gd name="connsiteX1055" fmla="*/ 175652 w 2385355"/>
                <a:gd name="connsiteY1055" fmla="*/ 762938 h 3769466"/>
                <a:gd name="connsiteX1056" fmla="*/ 96438 w 2385355"/>
                <a:gd name="connsiteY1056" fmla="*/ 799349 h 3769466"/>
                <a:gd name="connsiteX1057" fmla="*/ 96438 w 2385355"/>
                <a:gd name="connsiteY1057" fmla="*/ 747334 h 3769466"/>
                <a:gd name="connsiteX1058" fmla="*/ 117561 w 2385355"/>
                <a:gd name="connsiteY1058" fmla="*/ 752535 h 3769466"/>
                <a:gd name="connsiteX1059" fmla="*/ 112281 w 2385355"/>
                <a:gd name="connsiteY1059" fmla="*/ 773341 h 3769466"/>
                <a:gd name="connsiteX1060" fmla="*/ 112281 w 2385355"/>
                <a:gd name="connsiteY1060" fmla="*/ 778543 h 3769466"/>
                <a:gd name="connsiteX1061" fmla="*/ 128123 w 2385355"/>
                <a:gd name="connsiteY1061" fmla="*/ 788946 h 3769466"/>
                <a:gd name="connsiteX1062" fmla="*/ 154528 w 2385355"/>
                <a:gd name="connsiteY1062" fmla="*/ 762938 h 3769466"/>
                <a:gd name="connsiteX1063" fmla="*/ 101719 w 2385355"/>
                <a:gd name="connsiteY1063" fmla="*/ 716125 h 3769466"/>
                <a:gd name="connsiteX1064" fmla="*/ 80595 w 2385355"/>
                <a:gd name="connsiteY1064" fmla="*/ 695319 h 3769466"/>
                <a:gd name="connsiteX1065" fmla="*/ 80595 w 2385355"/>
                <a:gd name="connsiteY1065" fmla="*/ 643304 h 3769466"/>
                <a:gd name="connsiteX1066" fmla="*/ 85216 w 2385355"/>
                <a:gd name="connsiteY1066" fmla="*/ 632251 h 3769466"/>
                <a:gd name="connsiteX1067" fmla="*/ 2316692 w 2385355"/>
                <a:gd name="connsiteY1067" fmla="*/ 632226 h 3769466"/>
                <a:gd name="connsiteX1068" fmla="*/ 2321212 w 2385355"/>
                <a:gd name="connsiteY1068" fmla="*/ 643251 h 3769466"/>
                <a:gd name="connsiteX1069" fmla="*/ 2321212 w 2385355"/>
                <a:gd name="connsiteY1069" fmla="*/ 689941 h 3769466"/>
                <a:gd name="connsiteX1070" fmla="*/ 2300547 w 2385355"/>
                <a:gd name="connsiteY1070" fmla="*/ 710693 h 3769466"/>
                <a:gd name="connsiteX1071" fmla="*/ 2248886 w 2385355"/>
                <a:gd name="connsiteY1071" fmla="*/ 757384 h 3769466"/>
                <a:gd name="connsiteX1072" fmla="*/ 2274717 w 2385355"/>
                <a:gd name="connsiteY1072" fmla="*/ 788511 h 3769466"/>
                <a:gd name="connsiteX1073" fmla="*/ 2290215 w 2385355"/>
                <a:gd name="connsiteY1073" fmla="*/ 778135 h 3769466"/>
                <a:gd name="connsiteX1074" fmla="*/ 2290215 w 2385355"/>
                <a:gd name="connsiteY1074" fmla="*/ 767759 h 3769466"/>
                <a:gd name="connsiteX1075" fmla="*/ 2290215 w 2385355"/>
                <a:gd name="connsiteY1075" fmla="*/ 752196 h 3769466"/>
                <a:gd name="connsiteX1076" fmla="*/ 2305714 w 2385355"/>
                <a:gd name="connsiteY1076" fmla="*/ 747008 h 3769466"/>
                <a:gd name="connsiteX1077" fmla="*/ 2305714 w 2385355"/>
                <a:gd name="connsiteY1077" fmla="*/ 804074 h 3769466"/>
                <a:gd name="connsiteX1078" fmla="*/ 2228221 w 2385355"/>
                <a:gd name="connsiteY1078" fmla="*/ 757384 h 3769466"/>
                <a:gd name="connsiteX1079" fmla="*/ 2254052 w 2385355"/>
                <a:gd name="connsiteY1079" fmla="*/ 674378 h 3769466"/>
                <a:gd name="connsiteX1080" fmla="*/ 2300547 w 2385355"/>
                <a:gd name="connsiteY1080" fmla="*/ 632875 h 3769466"/>
                <a:gd name="connsiteX1081" fmla="*/ 2316692 w 2385355"/>
                <a:gd name="connsiteY1081" fmla="*/ 632226 h 3769466"/>
                <a:gd name="connsiteX1082" fmla="*/ 2197067 w 2385355"/>
                <a:gd name="connsiteY1082" fmla="*/ 570517 h 3769466"/>
                <a:gd name="connsiteX1083" fmla="*/ 2232584 w 2385355"/>
                <a:gd name="connsiteY1083" fmla="*/ 623699 h 3769466"/>
                <a:gd name="connsiteX1084" fmla="*/ 2196421 w 2385355"/>
                <a:gd name="connsiteY1084" fmla="*/ 705714 h 3769466"/>
                <a:gd name="connsiteX1085" fmla="*/ 2155092 w 2385355"/>
                <a:gd name="connsiteY1085" fmla="*/ 756974 h 3769466"/>
                <a:gd name="connsiteX1086" fmla="*/ 2134427 w 2385355"/>
                <a:gd name="connsiteY1086" fmla="*/ 741596 h 3769466"/>
                <a:gd name="connsiteX1087" fmla="*/ 2134427 w 2385355"/>
                <a:gd name="connsiteY1087" fmla="*/ 680085 h 3769466"/>
                <a:gd name="connsiteX1088" fmla="*/ 2155092 w 2385355"/>
                <a:gd name="connsiteY1088" fmla="*/ 664707 h 3769466"/>
                <a:gd name="connsiteX1089" fmla="*/ 2206753 w 2385355"/>
                <a:gd name="connsiteY1089" fmla="*/ 618573 h 3769466"/>
                <a:gd name="connsiteX1090" fmla="*/ 2186089 w 2385355"/>
                <a:gd name="connsiteY1090" fmla="*/ 587817 h 3769466"/>
                <a:gd name="connsiteX1091" fmla="*/ 2170590 w 2385355"/>
                <a:gd name="connsiteY1091" fmla="*/ 592943 h 3769466"/>
                <a:gd name="connsiteX1092" fmla="*/ 2170590 w 2385355"/>
                <a:gd name="connsiteY1092" fmla="*/ 603195 h 3769466"/>
                <a:gd name="connsiteX1093" fmla="*/ 2175756 w 2385355"/>
                <a:gd name="connsiteY1093" fmla="*/ 613447 h 3769466"/>
                <a:gd name="connsiteX1094" fmla="*/ 2160258 w 2385355"/>
                <a:gd name="connsiteY1094" fmla="*/ 628825 h 3769466"/>
                <a:gd name="connsiteX1095" fmla="*/ 2149926 w 2385355"/>
                <a:gd name="connsiteY1095" fmla="*/ 582691 h 3769466"/>
                <a:gd name="connsiteX1096" fmla="*/ 2197067 w 2385355"/>
                <a:gd name="connsiteY1096" fmla="*/ 570517 h 3769466"/>
                <a:gd name="connsiteX1097" fmla="*/ 233039 w 2385355"/>
                <a:gd name="connsiteY1097" fmla="*/ 566753 h 3769466"/>
                <a:gd name="connsiteX1098" fmla="*/ 251766 w 2385355"/>
                <a:gd name="connsiteY1098" fmla="*/ 577565 h 3769466"/>
                <a:gd name="connsiteX1099" fmla="*/ 241434 w 2385355"/>
                <a:gd name="connsiteY1099" fmla="*/ 623699 h 3769466"/>
                <a:gd name="connsiteX1100" fmla="*/ 225936 w 2385355"/>
                <a:gd name="connsiteY1100" fmla="*/ 608321 h 3769466"/>
                <a:gd name="connsiteX1101" fmla="*/ 231102 w 2385355"/>
                <a:gd name="connsiteY1101" fmla="*/ 603195 h 3769466"/>
                <a:gd name="connsiteX1102" fmla="*/ 231102 w 2385355"/>
                <a:gd name="connsiteY1102" fmla="*/ 592943 h 3769466"/>
                <a:gd name="connsiteX1103" fmla="*/ 215603 w 2385355"/>
                <a:gd name="connsiteY1103" fmla="*/ 587817 h 3769466"/>
                <a:gd name="connsiteX1104" fmla="*/ 194939 w 2385355"/>
                <a:gd name="connsiteY1104" fmla="*/ 618573 h 3769466"/>
                <a:gd name="connsiteX1105" fmla="*/ 246600 w 2385355"/>
                <a:gd name="connsiteY1105" fmla="*/ 659581 h 3769466"/>
                <a:gd name="connsiteX1106" fmla="*/ 267265 w 2385355"/>
                <a:gd name="connsiteY1106" fmla="*/ 674959 h 3769466"/>
                <a:gd name="connsiteX1107" fmla="*/ 267265 w 2385355"/>
                <a:gd name="connsiteY1107" fmla="*/ 741596 h 3769466"/>
                <a:gd name="connsiteX1108" fmla="*/ 246600 w 2385355"/>
                <a:gd name="connsiteY1108" fmla="*/ 756974 h 3769466"/>
                <a:gd name="connsiteX1109" fmla="*/ 200105 w 2385355"/>
                <a:gd name="connsiteY1109" fmla="*/ 705714 h 3769466"/>
                <a:gd name="connsiteX1110" fmla="*/ 169108 w 2385355"/>
                <a:gd name="connsiteY1110" fmla="*/ 623699 h 3769466"/>
                <a:gd name="connsiteX1111" fmla="*/ 233039 w 2385355"/>
                <a:gd name="connsiteY1111" fmla="*/ 566753 h 3769466"/>
                <a:gd name="connsiteX1112" fmla="*/ 119061 w 2385355"/>
                <a:gd name="connsiteY1112" fmla="*/ 441602 h 3769466"/>
                <a:gd name="connsiteX1113" fmla="*/ 132773 w 2385355"/>
                <a:gd name="connsiteY1113" fmla="*/ 447403 h 3769466"/>
                <a:gd name="connsiteX1114" fmla="*/ 143220 w 2385355"/>
                <a:gd name="connsiteY1114" fmla="*/ 457714 h 3769466"/>
                <a:gd name="connsiteX1115" fmla="*/ 185008 w 2385355"/>
                <a:gd name="connsiteY1115" fmla="*/ 504116 h 3769466"/>
                <a:gd name="connsiteX1116" fmla="*/ 200679 w 2385355"/>
                <a:gd name="connsiteY1116" fmla="*/ 504116 h 3769466"/>
                <a:gd name="connsiteX1117" fmla="*/ 237244 w 2385355"/>
                <a:gd name="connsiteY1117" fmla="*/ 504116 h 3769466"/>
                <a:gd name="connsiteX1118" fmla="*/ 247691 w 2385355"/>
                <a:gd name="connsiteY1118" fmla="*/ 493804 h 3769466"/>
                <a:gd name="connsiteX1119" fmla="*/ 268585 w 2385355"/>
                <a:gd name="connsiteY1119" fmla="*/ 509271 h 3769466"/>
                <a:gd name="connsiteX1120" fmla="*/ 273809 w 2385355"/>
                <a:gd name="connsiteY1120" fmla="*/ 524738 h 3769466"/>
                <a:gd name="connsiteX1121" fmla="*/ 268585 w 2385355"/>
                <a:gd name="connsiteY1121" fmla="*/ 529894 h 3769466"/>
                <a:gd name="connsiteX1122" fmla="*/ 247691 w 2385355"/>
                <a:gd name="connsiteY1122" fmla="*/ 540206 h 3769466"/>
                <a:gd name="connsiteX1123" fmla="*/ 237244 w 2385355"/>
                <a:gd name="connsiteY1123" fmla="*/ 535050 h 3769466"/>
                <a:gd name="connsiteX1124" fmla="*/ 200679 w 2385355"/>
                <a:gd name="connsiteY1124" fmla="*/ 529894 h 3769466"/>
                <a:gd name="connsiteX1125" fmla="*/ 185008 w 2385355"/>
                <a:gd name="connsiteY1125" fmla="*/ 535050 h 3769466"/>
                <a:gd name="connsiteX1126" fmla="*/ 143220 w 2385355"/>
                <a:gd name="connsiteY1126" fmla="*/ 576296 h 3769466"/>
                <a:gd name="connsiteX1127" fmla="*/ 132773 w 2385355"/>
                <a:gd name="connsiteY1127" fmla="*/ 591763 h 3769466"/>
                <a:gd name="connsiteX1128" fmla="*/ 80537 w 2385355"/>
                <a:gd name="connsiteY1128" fmla="*/ 565984 h 3769466"/>
                <a:gd name="connsiteX1129" fmla="*/ 75314 w 2385355"/>
                <a:gd name="connsiteY1129" fmla="*/ 524738 h 3769466"/>
                <a:gd name="connsiteX1130" fmla="*/ 101432 w 2385355"/>
                <a:gd name="connsiteY1130" fmla="*/ 447403 h 3769466"/>
                <a:gd name="connsiteX1131" fmla="*/ 119061 w 2385355"/>
                <a:gd name="connsiteY1131" fmla="*/ 441602 h 3769466"/>
                <a:gd name="connsiteX1132" fmla="*/ 2283537 w 2385355"/>
                <a:gd name="connsiteY1132" fmla="*/ 439669 h 3769466"/>
                <a:gd name="connsiteX1133" fmla="*/ 2301021 w 2385355"/>
                <a:gd name="connsiteY1133" fmla="*/ 447402 h 3769466"/>
                <a:gd name="connsiteX1134" fmla="*/ 2321743 w 2385355"/>
                <a:gd name="connsiteY1134" fmla="*/ 565984 h 3769466"/>
                <a:gd name="connsiteX1135" fmla="*/ 2269938 w 2385355"/>
                <a:gd name="connsiteY1135" fmla="*/ 586607 h 3769466"/>
                <a:gd name="connsiteX1136" fmla="*/ 2259577 w 2385355"/>
                <a:gd name="connsiteY1136" fmla="*/ 576295 h 3769466"/>
                <a:gd name="connsiteX1137" fmla="*/ 2202592 w 2385355"/>
                <a:gd name="connsiteY1137" fmla="*/ 535049 h 3769466"/>
                <a:gd name="connsiteX1138" fmla="*/ 2166328 w 2385355"/>
                <a:gd name="connsiteY1138" fmla="*/ 540205 h 3769466"/>
                <a:gd name="connsiteX1139" fmla="*/ 2155967 w 2385355"/>
                <a:gd name="connsiteY1139" fmla="*/ 545361 h 3769466"/>
                <a:gd name="connsiteX1140" fmla="*/ 2135245 w 2385355"/>
                <a:gd name="connsiteY1140" fmla="*/ 535049 h 3769466"/>
                <a:gd name="connsiteX1141" fmla="*/ 2130065 w 2385355"/>
                <a:gd name="connsiteY1141" fmla="*/ 519582 h 3769466"/>
                <a:gd name="connsiteX1142" fmla="*/ 2135245 w 2385355"/>
                <a:gd name="connsiteY1142" fmla="*/ 504115 h 3769466"/>
                <a:gd name="connsiteX1143" fmla="*/ 2155967 w 2385355"/>
                <a:gd name="connsiteY1143" fmla="*/ 493804 h 3769466"/>
                <a:gd name="connsiteX1144" fmla="*/ 2166328 w 2385355"/>
                <a:gd name="connsiteY1144" fmla="*/ 504115 h 3769466"/>
                <a:gd name="connsiteX1145" fmla="*/ 2259577 w 2385355"/>
                <a:gd name="connsiteY1145" fmla="*/ 457714 h 3769466"/>
                <a:gd name="connsiteX1146" fmla="*/ 2269938 w 2385355"/>
                <a:gd name="connsiteY1146" fmla="*/ 447402 h 3769466"/>
                <a:gd name="connsiteX1147" fmla="*/ 2283537 w 2385355"/>
                <a:gd name="connsiteY1147" fmla="*/ 439669 h 3769466"/>
                <a:gd name="connsiteX1148" fmla="*/ 344829 w 2385355"/>
                <a:gd name="connsiteY1148" fmla="*/ 342085 h 3769466"/>
                <a:gd name="connsiteX1149" fmla="*/ 344829 w 2385355"/>
                <a:gd name="connsiteY1149" fmla="*/ 3446431 h 3769466"/>
                <a:gd name="connsiteX1150" fmla="*/ 2060713 w 2385355"/>
                <a:gd name="connsiteY1150" fmla="*/ 3446431 h 3769466"/>
                <a:gd name="connsiteX1151" fmla="*/ 2060713 w 2385355"/>
                <a:gd name="connsiteY1151" fmla="*/ 342085 h 3769466"/>
                <a:gd name="connsiteX1152" fmla="*/ 326050 w 2385355"/>
                <a:gd name="connsiteY1152" fmla="*/ 323306 h 3769466"/>
                <a:gd name="connsiteX1153" fmla="*/ 2079492 w 2385355"/>
                <a:gd name="connsiteY1153" fmla="*/ 323306 h 3769466"/>
                <a:gd name="connsiteX1154" fmla="*/ 2079492 w 2385355"/>
                <a:gd name="connsiteY1154" fmla="*/ 3465210 h 3769466"/>
                <a:gd name="connsiteX1155" fmla="*/ 326050 w 2385355"/>
                <a:gd name="connsiteY1155" fmla="*/ 3465210 h 3769466"/>
                <a:gd name="connsiteX1156" fmla="*/ 2138948 w 2385355"/>
                <a:gd name="connsiteY1156" fmla="*/ 290458 h 3769466"/>
                <a:gd name="connsiteX1157" fmla="*/ 2155092 w 2385355"/>
                <a:gd name="connsiteY1157" fmla="*/ 291750 h 3769466"/>
                <a:gd name="connsiteX1158" fmla="*/ 2227419 w 2385355"/>
                <a:gd name="connsiteY1158" fmla="*/ 415738 h 3769466"/>
                <a:gd name="connsiteX1159" fmla="*/ 2149926 w 2385355"/>
                <a:gd name="connsiteY1159" fmla="*/ 462233 h 3769466"/>
                <a:gd name="connsiteX1160" fmla="*/ 2160258 w 2385355"/>
                <a:gd name="connsiteY1160" fmla="*/ 410571 h 3769466"/>
                <a:gd name="connsiteX1161" fmla="*/ 2175757 w 2385355"/>
                <a:gd name="connsiteY1161" fmla="*/ 426070 h 3769466"/>
                <a:gd name="connsiteX1162" fmla="*/ 2170591 w 2385355"/>
                <a:gd name="connsiteY1162" fmla="*/ 431236 h 3769466"/>
                <a:gd name="connsiteX1163" fmla="*/ 2170591 w 2385355"/>
                <a:gd name="connsiteY1163" fmla="*/ 446735 h 3769466"/>
                <a:gd name="connsiteX1164" fmla="*/ 2186089 w 2385355"/>
                <a:gd name="connsiteY1164" fmla="*/ 451901 h 3769466"/>
                <a:gd name="connsiteX1165" fmla="*/ 2206754 w 2385355"/>
                <a:gd name="connsiteY1165" fmla="*/ 415738 h 3769466"/>
                <a:gd name="connsiteX1166" fmla="*/ 2155092 w 2385355"/>
                <a:gd name="connsiteY1166" fmla="*/ 379574 h 3769466"/>
                <a:gd name="connsiteX1167" fmla="*/ 2134428 w 2385355"/>
                <a:gd name="connsiteY1167" fmla="*/ 358910 h 3769466"/>
                <a:gd name="connsiteX1168" fmla="*/ 2134428 w 2385355"/>
                <a:gd name="connsiteY1168" fmla="*/ 296916 h 3769466"/>
                <a:gd name="connsiteX1169" fmla="*/ 2138948 w 2385355"/>
                <a:gd name="connsiteY1169" fmla="*/ 290458 h 3769466"/>
                <a:gd name="connsiteX1170" fmla="*/ 246761 w 2385355"/>
                <a:gd name="connsiteY1170" fmla="*/ 280858 h 3769466"/>
                <a:gd name="connsiteX1171" fmla="*/ 267264 w 2385355"/>
                <a:gd name="connsiteY1171" fmla="*/ 296400 h 3769466"/>
                <a:gd name="connsiteX1172" fmla="*/ 267264 w 2385355"/>
                <a:gd name="connsiteY1172" fmla="*/ 358566 h 3769466"/>
                <a:gd name="connsiteX1173" fmla="*/ 246761 w 2385355"/>
                <a:gd name="connsiteY1173" fmla="*/ 379288 h 3769466"/>
                <a:gd name="connsiteX1174" fmla="*/ 195501 w 2385355"/>
                <a:gd name="connsiteY1174" fmla="*/ 415551 h 3769466"/>
                <a:gd name="connsiteX1175" fmla="*/ 216005 w 2385355"/>
                <a:gd name="connsiteY1175" fmla="*/ 451815 h 3769466"/>
                <a:gd name="connsiteX1176" fmla="*/ 231383 w 2385355"/>
                <a:gd name="connsiteY1176" fmla="*/ 446634 h 3769466"/>
                <a:gd name="connsiteX1177" fmla="*/ 231383 w 2385355"/>
                <a:gd name="connsiteY1177" fmla="*/ 431093 h 3769466"/>
                <a:gd name="connsiteX1178" fmla="*/ 226257 w 2385355"/>
                <a:gd name="connsiteY1178" fmla="*/ 425912 h 3769466"/>
                <a:gd name="connsiteX1179" fmla="*/ 241635 w 2385355"/>
                <a:gd name="connsiteY1179" fmla="*/ 410371 h 3769466"/>
                <a:gd name="connsiteX1180" fmla="*/ 251887 w 2385355"/>
                <a:gd name="connsiteY1180" fmla="*/ 462176 h 3769466"/>
                <a:gd name="connsiteX1181" fmla="*/ 164745 w 2385355"/>
                <a:gd name="connsiteY1181" fmla="*/ 415551 h 3769466"/>
                <a:gd name="connsiteX1182" fmla="*/ 200627 w 2385355"/>
                <a:gd name="connsiteY1182" fmla="*/ 327483 h 3769466"/>
                <a:gd name="connsiteX1183" fmla="*/ 246761 w 2385355"/>
                <a:gd name="connsiteY1183" fmla="*/ 280858 h 3769466"/>
                <a:gd name="connsiteX1184" fmla="*/ 124822 w 2385355"/>
                <a:gd name="connsiteY1184" fmla="*/ 178822 h 3769466"/>
                <a:gd name="connsiteX1185" fmla="*/ 143966 w 2385355"/>
                <a:gd name="connsiteY1185" fmla="*/ 182726 h 3769466"/>
                <a:gd name="connsiteX1186" fmla="*/ 170370 w 2385355"/>
                <a:gd name="connsiteY1186" fmla="*/ 276421 h 3769466"/>
                <a:gd name="connsiteX1187" fmla="*/ 112280 w 2385355"/>
                <a:gd name="connsiteY1187" fmla="*/ 396143 h 3769466"/>
                <a:gd name="connsiteX1188" fmla="*/ 85875 w 2385355"/>
                <a:gd name="connsiteY1188" fmla="*/ 401348 h 3769466"/>
                <a:gd name="connsiteX1189" fmla="*/ 85875 w 2385355"/>
                <a:gd name="connsiteY1189" fmla="*/ 390938 h 3769466"/>
                <a:gd name="connsiteX1190" fmla="*/ 85875 w 2385355"/>
                <a:gd name="connsiteY1190" fmla="*/ 292037 h 3769466"/>
                <a:gd name="connsiteX1191" fmla="*/ 101718 w 2385355"/>
                <a:gd name="connsiteY1191" fmla="*/ 260805 h 3769466"/>
                <a:gd name="connsiteX1192" fmla="*/ 143966 w 2385355"/>
                <a:gd name="connsiteY1192" fmla="*/ 250395 h 3769466"/>
                <a:gd name="connsiteX1193" fmla="*/ 112280 w 2385355"/>
                <a:gd name="connsiteY1193" fmla="*/ 219163 h 3769466"/>
                <a:gd name="connsiteX1194" fmla="*/ 101718 w 2385355"/>
                <a:gd name="connsiteY1194" fmla="*/ 229574 h 3769466"/>
                <a:gd name="connsiteX1195" fmla="*/ 101718 w 2385355"/>
                <a:gd name="connsiteY1195" fmla="*/ 182726 h 3769466"/>
                <a:gd name="connsiteX1196" fmla="*/ 124822 w 2385355"/>
                <a:gd name="connsiteY1196" fmla="*/ 178822 h 3769466"/>
                <a:gd name="connsiteX1197" fmla="*/ 2282445 w 2385355"/>
                <a:gd name="connsiteY1197" fmla="*/ 174850 h 3769466"/>
                <a:gd name="connsiteX1198" fmla="*/ 2305111 w 2385355"/>
                <a:gd name="connsiteY1198" fmla="*/ 182926 h 3769466"/>
                <a:gd name="connsiteX1199" fmla="*/ 2294859 w 2385355"/>
                <a:gd name="connsiteY1199" fmla="*/ 234613 h 3769466"/>
                <a:gd name="connsiteX1200" fmla="*/ 2284607 w 2385355"/>
                <a:gd name="connsiteY1200" fmla="*/ 213938 h 3769466"/>
                <a:gd name="connsiteX1201" fmla="*/ 2264103 w 2385355"/>
                <a:gd name="connsiteY1201" fmla="*/ 255287 h 3769466"/>
                <a:gd name="connsiteX1202" fmla="*/ 2305111 w 2385355"/>
                <a:gd name="connsiteY1202" fmla="*/ 260456 h 3769466"/>
                <a:gd name="connsiteX1203" fmla="*/ 2320489 w 2385355"/>
                <a:gd name="connsiteY1203" fmla="*/ 296637 h 3769466"/>
                <a:gd name="connsiteX1204" fmla="*/ 2320489 w 2385355"/>
                <a:gd name="connsiteY1204" fmla="*/ 379335 h 3769466"/>
                <a:gd name="connsiteX1205" fmla="*/ 2320489 w 2385355"/>
                <a:gd name="connsiteY1205" fmla="*/ 389672 h 3769466"/>
                <a:gd name="connsiteX1206" fmla="*/ 2294859 w 2385355"/>
                <a:gd name="connsiteY1206" fmla="*/ 394841 h 3769466"/>
                <a:gd name="connsiteX1207" fmla="*/ 2238474 w 2385355"/>
                <a:gd name="connsiteY1207" fmla="*/ 224275 h 3769466"/>
                <a:gd name="connsiteX1208" fmla="*/ 2282445 w 2385355"/>
                <a:gd name="connsiteY1208" fmla="*/ 174850 h 3769466"/>
                <a:gd name="connsiteX1209" fmla="*/ 410765 w 2385355"/>
                <a:gd name="connsiteY1209" fmla="*/ 169312 h 3769466"/>
                <a:gd name="connsiteX1210" fmla="*/ 434132 w 2385355"/>
                <a:gd name="connsiteY1210" fmla="*/ 172639 h 3769466"/>
                <a:gd name="connsiteX1211" fmla="*/ 465397 w 2385355"/>
                <a:gd name="connsiteY1211" fmla="*/ 240154 h 3769466"/>
                <a:gd name="connsiteX1212" fmla="*/ 402867 w 2385355"/>
                <a:gd name="connsiteY1212" fmla="*/ 234961 h 3769466"/>
                <a:gd name="connsiteX1213" fmla="*/ 413289 w 2385355"/>
                <a:gd name="connsiteY1213" fmla="*/ 224574 h 3769466"/>
                <a:gd name="connsiteX1214" fmla="*/ 423710 w 2385355"/>
                <a:gd name="connsiteY1214" fmla="*/ 229767 h 3769466"/>
                <a:gd name="connsiteX1215" fmla="*/ 449764 w 2385355"/>
                <a:gd name="connsiteY1215" fmla="*/ 234961 h 3769466"/>
                <a:gd name="connsiteX1216" fmla="*/ 449764 w 2385355"/>
                <a:gd name="connsiteY1216" fmla="*/ 203800 h 3769466"/>
                <a:gd name="connsiteX1217" fmla="*/ 418499 w 2385355"/>
                <a:gd name="connsiteY1217" fmla="*/ 188220 h 3769466"/>
                <a:gd name="connsiteX1218" fmla="*/ 371602 w 2385355"/>
                <a:gd name="connsiteY1218" fmla="*/ 250541 h 3769466"/>
                <a:gd name="connsiteX1219" fmla="*/ 350759 w 2385355"/>
                <a:gd name="connsiteY1219" fmla="*/ 266122 h 3769466"/>
                <a:gd name="connsiteX1220" fmla="*/ 309072 w 2385355"/>
                <a:gd name="connsiteY1220" fmla="*/ 266122 h 3769466"/>
                <a:gd name="connsiteX1221" fmla="*/ 298651 w 2385355"/>
                <a:gd name="connsiteY1221" fmla="*/ 260928 h 3769466"/>
                <a:gd name="connsiteX1222" fmla="*/ 298651 w 2385355"/>
                <a:gd name="connsiteY1222" fmla="*/ 240154 h 3769466"/>
                <a:gd name="connsiteX1223" fmla="*/ 345548 w 2385355"/>
                <a:gd name="connsiteY1223" fmla="*/ 193413 h 3769466"/>
                <a:gd name="connsiteX1224" fmla="*/ 410765 w 2385355"/>
                <a:gd name="connsiteY1224" fmla="*/ 169312 h 3769466"/>
                <a:gd name="connsiteX1225" fmla="*/ 609252 w 2385355"/>
                <a:gd name="connsiteY1225" fmla="*/ 167446 h 3769466"/>
                <a:gd name="connsiteX1226" fmla="*/ 744136 w 2385355"/>
                <a:gd name="connsiteY1226" fmla="*/ 240154 h 3769466"/>
                <a:gd name="connsiteX1227" fmla="*/ 744136 w 2385355"/>
                <a:gd name="connsiteY1227" fmla="*/ 260928 h 3769466"/>
                <a:gd name="connsiteX1228" fmla="*/ 733761 w 2385355"/>
                <a:gd name="connsiteY1228" fmla="*/ 266122 h 3769466"/>
                <a:gd name="connsiteX1229" fmla="*/ 687070 w 2385355"/>
                <a:gd name="connsiteY1229" fmla="*/ 266122 h 3769466"/>
                <a:gd name="connsiteX1230" fmla="*/ 661130 w 2385355"/>
                <a:gd name="connsiteY1230" fmla="*/ 250541 h 3769466"/>
                <a:gd name="connsiteX1231" fmla="*/ 624815 w 2385355"/>
                <a:gd name="connsiteY1231" fmla="*/ 188220 h 3769466"/>
                <a:gd name="connsiteX1232" fmla="*/ 588500 w 2385355"/>
                <a:gd name="connsiteY1232" fmla="*/ 203800 h 3769466"/>
                <a:gd name="connsiteX1233" fmla="*/ 593688 w 2385355"/>
                <a:gd name="connsiteY1233" fmla="*/ 234961 h 3769466"/>
                <a:gd name="connsiteX1234" fmla="*/ 614440 w 2385355"/>
                <a:gd name="connsiteY1234" fmla="*/ 229767 h 3769466"/>
                <a:gd name="connsiteX1235" fmla="*/ 630003 w 2385355"/>
                <a:gd name="connsiteY1235" fmla="*/ 224574 h 3769466"/>
                <a:gd name="connsiteX1236" fmla="*/ 635191 w 2385355"/>
                <a:gd name="connsiteY1236" fmla="*/ 234961 h 3769466"/>
                <a:gd name="connsiteX1237" fmla="*/ 572937 w 2385355"/>
                <a:gd name="connsiteY1237" fmla="*/ 245348 h 3769466"/>
                <a:gd name="connsiteX1238" fmla="*/ 609252 w 2385355"/>
                <a:gd name="connsiteY1238" fmla="*/ 167446 h 3769466"/>
                <a:gd name="connsiteX1239" fmla="*/ 1084259 w 2385355"/>
                <a:gd name="connsiteY1239" fmla="*/ 167160 h 3769466"/>
                <a:gd name="connsiteX1240" fmla="*/ 1107523 w 2385355"/>
                <a:gd name="connsiteY1240" fmla="*/ 167487 h 3769466"/>
                <a:gd name="connsiteX1241" fmla="*/ 1143839 w 2385355"/>
                <a:gd name="connsiteY1241" fmla="*/ 246013 h 3769466"/>
                <a:gd name="connsiteX1242" fmla="*/ 1117899 w 2385355"/>
                <a:gd name="connsiteY1242" fmla="*/ 261718 h 3769466"/>
                <a:gd name="connsiteX1243" fmla="*/ 1076396 w 2385355"/>
                <a:gd name="connsiteY1243" fmla="*/ 235543 h 3769466"/>
                <a:gd name="connsiteX1244" fmla="*/ 1086772 w 2385355"/>
                <a:gd name="connsiteY1244" fmla="*/ 225073 h 3769466"/>
                <a:gd name="connsiteX1245" fmla="*/ 1102336 w 2385355"/>
                <a:gd name="connsiteY1245" fmla="*/ 230308 h 3769466"/>
                <a:gd name="connsiteX1246" fmla="*/ 1123087 w 2385355"/>
                <a:gd name="connsiteY1246" fmla="*/ 235543 h 3769466"/>
                <a:gd name="connsiteX1247" fmla="*/ 1123087 w 2385355"/>
                <a:gd name="connsiteY1247" fmla="*/ 204133 h 3769466"/>
                <a:gd name="connsiteX1248" fmla="*/ 1091960 w 2385355"/>
                <a:gd name="connsiteY1248" fmla="*/ 188427 h 3769466"/>
                <a:gd name="connsiteX1249" fmla="*/ 1050457 w 2385355"/>
                <a:gd name="connsiteY1249" fmla="*/ 251248 h 3769466"/>
                <a:gd name="connsiteX1250" fmla="*/ 1029706 w 2385355"/>
                <a:gd name="connsiteY1250" fmla="*/ 266953 h 3769466"/>
                <a:gd name="connsiteX1251" fmla="*/ 983015 w 2385355"/>
                <a:gd name="connsiteY1251" fmla="*/ 266953 h 3769466"/>
                <a:gd name="connsiteX1252" fmla="*/ 972639 w 2385355"/>
                <a:gd name="connsiteY1252" fmla="*/ 261718 h 3769466"/>
                <a:gd name="connsiteX1253" fmla="*/ 972639 w 2385355"/>
                <a:gd name="connsiteY1253" fmla="*/ 240778 h 3769466"/>
                <a:gd name="connsiteX1254" fmla="*/ 1019330 w 2385355"/>
                <a:gd name="connsiteY1254" fmla="*/ 193662 h 3769466"/>
                <a:gd name="connsiteX1255" fmla="*/ 1084259 w 2385355"/>
                <a:gd name="connsiteY1255" fmla="*/ 167160 h 3769466"/>
                <a:gd name="connsiteX1256" fmla="*/ 1306527 w 2385355"/>
                <a:gd name="connsiteY1256" fmla="*/ 167121 h 3769466"/>
                <a:gd name="connsiteX1257" fmla="*/ 1371456 w 2385355"/>
                <a:gd name="connsiteY1257" fmla="*/ 193413 h 3769466"/>
                <a:gd name="connsiteX1258" fmla="*/ 1418147 w 2385355"/>
                <a:gd name="connsiteY1258" fmla="*/ 240154 h 3769466"/>
                <a:gd name="connsiteX1259" fmla="*/ 1418147 w 2385355"/>
                <a:gd name="connsiteY1259" fmla="*/ 260928 h 3769466"/>
                <a:gd name="connsiteX1260" fmla="*/ 1407772 w 2385355"/>
                <a:gd name="connsiteY1260" fmla="*/ 266122 h 3769466"/>
                <a:gd name="connsiteX1261" fmla="*/ 1366269 w 2385355"/>
                <a:gd name="connsiteY1261" fmla="*/ 266122 h 3769466"/>
                <a:gd name="connsiteX1262" fmla="*/ 1340329 w 2385355"/>
                <a:gd name="connsiteY1262" fmla="*/ 250541 h 3769466"/>
                <a:gd name="connsiteX1263" fmla="*/ 1298826 w 2385355"/>
                <a:gd name="connsiteY1263" fmla="*/ 188220 h 3769466"/>
                <a:gd name="connsiteX1264" fmla="*/ 1267699 w 2385355"/>
                <a:gd name="connsiteY1264" fmla="*/ 203800 h 3769466"/>
                <a:gd name="connsiteX1265" fmla="*/ 1272887 w 2385355"/>
                <a:gd name="connsiteY1265" fmla="*/ 234961 h 3769466"/>
                <a:gd name="connsiteX1266" fmla="*/ 1293639 w 2385355"/>
                <a:gd name="connsiteY1266" fmla="*/ 229767 h 3769466"/>
                <a:gd name="connsiteX1267" fmla="*/ 1304014 w 2385355"/>
                <a:gd name="connsiteY1267" fmla="*/ 224574 h 3769466"/>
                <a:gd name="connsiteX1268" fmla="*/ 1314390 w 2385355"/>
                <a:gd name="connsiteY1268" fmla="*/ 234961 h 3769466"/>
                <a:gd name="connsiteX1269" fmla="*/ 1252136 w 2385355"/>
                <a:gd name="connsiteY1269" fmla="*/ 245348 h 3769466"/>
                <a:gd name="connsiteX1270" fmla="*/ 1283263 w 2385355"/>
                <a:gd name="connsiteY1270" fmla="*/ 167446 h 3769466"/>
                <a:gd name="connsiteX1271" fmla="*/ 1306527 w 2385355"/>
                <a:gd name="connsiteY1271" fmla="*/ 167121 h 3769466"/>
                <a:gd name="connsiteX1272" fmla="*/ 1764324 w 2385355"/>
                <a:gd name="connsiteY1272" fmla="*/ 162840 h 3769466"/>
                <a:gd name="connsiteX1273" fmla="*/ 1787491 w 2385355"/>
                <a:gd name="connsiteY1273" fmla="*/ 163083 h 3769466"/>
                <a:gd name="connsiteX1274" fmla="*/ 1823654 w 2385355"/>
                <a:gd name="connsiteY1274" fmla="*/ 240985 h 3769466"/>
                <a:gd name="connsiteX1275" fmla="*/ 1761660 w 2385355"/>
                <a:gd name="connsiteY1275" fmla="*/ 230598 h 3769466"/>
                <a:gd name="connsiteX1276" fmla="*/ 1766826 w 2385355"/>
                <a:gd name="connsiteY1276" fmla="*/ 220211 h 3769466"/>
                <a:gd name="connsiteX1277" fmla="*/ 1782325 w 2385355"/>
                <a:gd name="connsiteY1277" fmla="*/ 230598 h 3769466"/>
                <a:gd name="connsiteX1278" fmla="*/ 1802989 w 2385355"/>
                <a:gd name="connsiteY1278" fmla="*/ 230598 h 3769466"/>
                <a:gd name="connsiteX1279" fmla="*/ 1802989 w 2385355"/>
                <a:gd name="connsiteY1279" fmla="*/ 199437 h 3769466"/>
                <a:gd name="connsiteX1280" fmla="*/ 1771992 w 2385355"/>
                <a:gd name="connsiteY1280" fmla="*/ 183857 h 3769466"/>
                <a:gd name="connsiteX1281" fmla="*/ 1730663 w 2385355"/>
                <a:gd name="connsiteY1281" fmla="*/ 246179 h 3769466"/>
                <a:gd name="connsiteX1282" fmla="*/ 1709999 w 2385355"/>
                <a:gd name="connsiteY1282" fmla="*/ 261759 h 3769466"/>
                <a:gd name="connsiteX1283" fmla="*/ 1663503 w 2385355"/>
                <a:gd name="connsiteY1283" fmla="*/ 261759 h 3769466"/>
                <a:gd name="connsiteX1284" fmla="*/ 1653171 w 2385355"/>
                <a:gd name="connsiteY1284" fmla="*/ 256566 h 3769466"/>
                <a:gd name="connsiteX1285" fmla="*/ 1653171 w 2385355"/>
                <a:gd name="connsiteY1285" fmla="*/ 235792 h 3769466"/>
                <a:gd name="connsiteX1286" fmla="*/ 1699666 w 2385355"/>
                <a:gd name="connsiteY1286" fmla="*/ 194244 h 3769466"/>
                <a:gd name="connsiteX1287" fmla="*/ 1764324 w 2385355"/>
                <a:gd name="connsiteY1287" fmla="*/ 162840 h 3769466"/>
                <a:gd name="connsiteX1288" fmla="*/ 1963600 w 2385355"/>
                <a:gd name="connsiteY1288" fmla="*/ 158683 h 3769466"/>
                <a:gd name="connsiteX1289" fmla="*/ 2051424 w 2385355"/>
                <a:gd name="connsiteY1289" fmla="*/ 189617 h 3769466"/>
                <a:gd name="connsiteX1290" fmla="*/ 2103086 w 2385355"/>
                <a:gd name="connsiteY1290" fmla="*/ 236019 h 3769466"/>
                <a:gd name="connsiteX1291" fmla="*/ 2097920 w 2385355"/>
                <a:gd name="connsiteY1291" fmla="*/ 256642 h 3769466"/>
                <a:gd name="connsiteX1292" fmla="*/ 2087587 w 2385355"/>
                <a:gd name="connsiteY1292" fmla="*/ 261797 h 3769466"/>
                <a:gd name="connsiteX1293" fmla="*/ 2046258 w 2385355"/>
                <a:gd name="connsiteY1293" fmla="*/ 261797 h 3769466"/>
                <a:gd name="connsiteX1294" fmla="*/ 2020427 w 2385355"/>
                <a:gd name="connsiteY1294" fmla="*/ 246330 h 3769466"/>
                <a:gd name="connsiteX1295" fmla="*/ 1979098 w 2385355"/>
                <a:gd name="connsiteY1295" fmla="*/ 184461 h 3769466"/>
                <a:gd name="connsiteX1296" fmla="*/ 1948101 w 2385355"/>
                <a:gd name="connsiteY1296" fmla="*/ 199929 h 3769466"/>
                <a:gd name="connsiteX1297" fmla="*/ 1953267 w 2385355"/>
                <a:gd name="connsiteY1297" fmla="*/ 230863 h 3769466"/>
                <a:gd name="connsiteX1298" fmla="*/ 1973932 w 2385355"/>
                <a:gd name="connsiteY1298" fmla="*/ 230863 h 3769466"/>
                <a:gd name="connsiteX1299" fmla="*/ 1989430 w 2385355"/>
                <a:gd name="connsiteY1299" fmla="*/ 220552 h 3769466"/>
                <a:gd name="connsiteX1300" fmla="*/ 1994597 w 2385355"/>
                <a:gd name="connsiteY1300" fmla="*/ 230863 h 3769466"/>
                <a:gd name="connsiteX1301" fmla="*/ 1927437 w 2385355"/>
                <a:gd name="connsiteY1301" fmla="*/ 241174 h 3769466"/>
                <a:gd name="connsiteX1302" fmla="*/ 1963600 w 2385355"/>
                <a:gd name="connsiteY1302" fmla="*/ 158683 h 3769466"/>
                <a:gd name="connsiteX1303" fmla="*/ 691019 w 2385355"/>
                <a:gd name="connsiteY1303" fmla="*/ 79708 h 3769466"/>
                <a:gd name="connsiteX1304" fmla="*/ 708454 w 2385355"/>
                <a:gd name="connsiteY1304" fmla="*/ 95776 h 3769466"/>
                <a:gd name="connsiteX1305" fmla="*/ 749784 w 2385355"/>
                <a:gd name="connsiteY1305" fmla="*/ 158097 h 3769466"/>
                <a:gd name="connsiteX1306" fmla="*/ 780781 w 2385355"/>
                <a:gd name="connsiteY1306" fmla="*/ 137323 h 3769466"/>
                <a:gd name="connsiteX1307" fmla="*/ 775614 w 2385355"/>
                <a:gd name="connsiteY1307" fmla="*/ 106162 h 3769466"/>
                <a:gd name="connsiteX1308" fmla="*/ 754950 w 2385355"/>
                <a:gd name="connsiteY1308" fmla="*/ 111356 h 3769466"/>
                <a:gd name="connsiteX1309" fmla="*/ 744617 w 2385355"/>
                <a:gd name="connsiteY1309" fmla="*/ 121743 h 3769466"/>
                <a:gd name="connsiteX1310" fmla="*/ 734285 w 2385355"/>
                <a:gd name="connsiteY1310" fmla="*/ 111356 h 3769466"/>
                <a:gd name="connsiteX1311" fmla="*/ 775614 w 2385355"/>
                <a:gd name="connsiteY1311" fmla="*/ 80195 h 3769466"/>
                <a:gd name="connsiteX1312" fmla="*/ 796279 w 2385355"/>
                <a:gd name="connsiteY1312" fmla="*/ 100969 h 3769466"/>
                <a:gd name="connsiteX1313" fmla="*/ 765282 w 2385355"/>
                <a:gd name="connsiteY1313" fmla="*/ 173678 h 3769466"/>
                <a:gd name="connsiteX1314" fmla="*/ 677457 w 2385355"/>
                <a:gd name="connsiteY1314" fmla="*/ 152904 h 3769466"/>
                <a:gd name="connsiteX1315" fmla="*/ 625796 w 2385355"/>
                <a:gd name="connsiteY1315" fmla="*/ 100969 h 3769466"/>
                <a:gd name="connsiteX1316" fmla="*/ 625796 w 2385355"/>
                <a:gd name="connsiteY1316" fmla="*/ 80195 h 3769466"/>
                <a:gd name="connsiteX1317" fmla="*/ 636128 w 2385355"/>
                <a:gd name="connsiteY1317" fmla="*/ 80195 h 3769466"/>
                <a:gd name="connsiteX1318" fmla="*/ 687790 w 2385355"/>
                <a:gd name="connsiteY1318" fmla="*/ 80195 h 3769466"/>
                <a:gd name="connsiteX1319" fmla="*/ 691019 w 2385355"/>
                <a:gd name="connsiteY1319" fmla="*/ 79708 h 3769466"/>
                <a:gd name="connsiteX1320" fmla="*/ 837699 w 2385355"/>
                <a:gd name="connsiteY1320" fmla="*/ 79364 h 3769466"/>
                <a:gd name="connsiteX1321" fmla="*/ 869029 w 2385355"/>
                <a:gd name="connsiteY1321" fmla="*/ 79364 h 3769466"/>
                <a:gd name="connsiteX1322" fmla="*/ 869029 w 2385355"/>
                <a:gd name="connsiteY1322" fmla="*/ 100029 h 3769466"/>
                <a:gd name="connsiteX1323" fmla="*/ 863808 w 2385355"/>
                <a:gd name="connsiteY1323" fmla="*/ 131026 h 3769466"/>
                <a:gd name="connsiteX1324" fmla="*/ 900360 w 2385355"/>
                <a:gd name="connsiteY1324" fmla="*/ 198186 h 3769466"/>
                <a:gd name="connsiteX1325" fmla="*/ 936913 w 2385355"/>
                <a:gd name="connsiteY1325" fmla="*/ 218850 h 3769466"/>
                <a:gd name="connsiteX1326" fmla="*/ 905582 w 2385355"/>
                <a:gd name="connsiteY1326" fmla="*/ 239515 h 3769466"/>
                <a:gd name="connsiteX1327" fmla="*/ 879473 w 2385355"/>
                <a:gd name="connsiteY1327" fmla="*/ 249847 h 3769466"/>
                <a:gd name="connsiteX1328" fmla="*/ 816811 w 2385355"/>
                <a:gd name="connsiteY1328" fmla="*/ 249847 h 3769466"/>
                <a:gd name="connsiteX1329" fmla="*/ 795924 w 2385355"/>
                <a:gd name="connsiteY1329" fmla="*/ 239515 h 3769466"/>
                <a:gd name="connsiteX1330" fmla="*/ 764593 w 2385355"/>
                <a:gd name="connsiteY1330" fmla="*/ 218850 h 3769466"/>
                <a:gd name="connsiteX1331" fmla="*/ 801146 w 2385355"/>
                <a:gd name="connsiteY1331" fmla="*/ 198186 h 3769466"/>
                <a:gd name="connsiteX1332" fmla="*/ 827255 w 2385355"/>
                <a:gd name="connsiteY1332" fmla="*/ 167189 h 3769466"/>
                <a:gd name="connsiteX1333" fmla="*/ 837699 w 2385355"/>
                <a:gd name="connsiteY1333" fmla="*/ 131026 h 3769466"/>
                <a:gd name="connsiteX1334" fmla="*/ 837699 w 2385355"/>
                <a:gd name="connsiteY1334" fmla="*/ 100029 h 3769466"/>
                <a:gd name="connsiteX1335" fmla="*/ 837699 w 2385355"/>
                <a:gd name="connsiteY1335" fmla="*/ 79364 h 3769466"/>
                <a:gd name="connsiteX1336" fmla="*/ 946330 w 2385355"/>
                <a:gd name="connsiteY1336" fmla="*/ 79178 h 3769466"/>
                <a:gd name="connsiteX1337" fmla="*/ 962584 w 2385355"/>
                <a:gd name="connsiteY1337" fmla="*/ 86106 h 3769466"/>
                <a:gd name="connsiteX1338" fmla="*/ 972987 w 2385355"/>
                <a:gd name="connsiteY1338" fmla="*/ 111885 h 3769466"/>
                <a:gd name="connsiteX1339" fmla="*/ 962584 w 2385355"/>
                <a:gd name="connsiteY1339" fmla="*/ 122196 h 3769466"/>
                <a:gd name="connsiteX1340" fmla="*/ 952181 w 2385355"/>
                <a:gd name="connsiteY1340" fmla="*/ 111885 h 3769466"/>
                <a:gd name="connsiteX1341" fmla="*/ 926174 w 2385355"/>
                <a:gd name="connsiteY1341" fmla="*/ 106729 h 3769466"/>
                <a:gd name="connsiteX1342" fmla="*/ 926174 w 2385355"/>
                <a:gd name="connsiteY1342" fmla="*/ 137664 h 3769466"/>
                <a:gd name="connsiteX1343" fmla="*/ 957383 w 2385355"/>
                <a:gd name="connsiteY1343" fmla="*/ 158286 h 3769466"/>
                <a:gd name="connsiteX1344" fmla="*/ 998995 w 2385355"/>
                <a:gd name="connsiteY1344" fmla="*/ 96418 h 3769466"/>
                <a:gd name="connsiteX1345" fmla="*/ 1019801 w 2385355"/>
                <a:gd name="connsiteY1345" fmla="*/ 80951 h 3769466"/>
                <a:gd name="connsiteX1346" fmla="*/ 1066614 w 2385355"/>
                <a:gd name="connsiteY1346" fmla="*/ 80951 h 3769466"/>
                <a:gd name="connsiteX1347" fmla="*/ 1077017 w 2385355"/>
                <a:gd name="connsiteY1347" fmla="*/ 80951 h 3769466"/>
                <a:gd name="connsiteX1348" fmla="*/ 1082219 w 2385355"/>
                <a:gd name="connsiteY1348" fmla="*/ 101573 h 3769466"/>
                <a:gd name="connsiteX1349" fmla="*/ 1030204 w 2385355"/>
                <a:gd name="connsiteY1349" fmla="*/ 153131 h 3769466"/>
                <a:gd name="connsiteX1350" fmla="*/ 941778 w 2385355"/>
                <a:gd name="connsiteY1350" fmla="*/ 178909 h 3769466"/>
                <a:gd name="connsiteX1351" fmla="*/ 905368 w 2385355"/>
                <a:gd name="connsiteY1351" fmla="*/ 106729 h 3769466"/>
                <a:gd name="connsiteX1352" fmla="*/ 946330 w 2385355"/>
                <a:gd name="connsiteY1352" fmla="*/ 79178 h 3769466"/>
                <a:gd name="connsiteX1353" fmla="*/ 1193212 w 2385355"/>
                <a:gd name="connsiteY1353" fmla="*/ 77097 h 3769466"/>
                <a:gd name="connsiteX1354" fmla="*/ 1221932 w 2385355"/>
                <a:gd name="connsiteY1354" fmla="*/ 96470 h 3769466"/>
                <a:gd name="connsiteX1355" fmla="*/ 1248041 w 2385355"/>
                <a:gd name="connsiteY1355" fmla="*/ 106802 h 3769466"/>
                <a:gd name="connsiteX1356" fmla="*/ 1279372 w 2385355"/>
                <a:gd name="connsiteY1356" fmla="*/ 127467 h 3769466"/>
                <a:gd name="connsiteX1357" fmla="*/ 1242819 w 2385355"/>
                <a:gd name="connsiteY1357" fmla="*/ 148131 h 3769466"/>
                <a:gd name="connsiteX1358" fmla="*/ 1206267 w 2385355"/>
                <a:gd name="connsiteY1358" fmla="*/ 215292 h 3769466"/>
                <a:gd name="connsiteX1359" fmla="*/ 1211488 w 2385355"/>
                <a:gd name="connsiteY1359" fmla="*/ 241122 h 3769466"/>
                <a:gd name="connsiteX1360" fmla="*/ 1206267 w 2385355"/>
                <a:gd name="connsiteY1360" fmla="*/ 266953 h 3769466"/>
                <a:gd name="connsiteX1361" fmla="*/ 1180158 w 2385355"/>
                <a:gd name="connsiteY1361" fmla="*/ 266953 h 3769466"/>
                <a:gd name="connsiteX1362" fmla="*/ 1180158 w 2385355"/>
                <a:gd name="connsiteY1362" fmla="*/ 241122 h 3769466"/>
                <a:gd name="connsiteX1363" fmla="*/ 1185379 w 2385355"/>
                <a:gd name="connsiteY1363" fmla="*/ 215292 h 3769466"/>
                <a:gd name="connsiteX1364" fmla="*/ 1169714 w 2385355"/>
                <a:gd name="connsiteY1364" fmla="*/ 173962 h 3769466"/>
                <a:gd name="connsiteX1365" fmla="*/ 1143605 w 2385355"/>
                <a:gd name="connsiteY1365" fmla="*/ 148131 h 3769466"/>
                <a:gd name="connsiteX1366" fmla="*/ 1107052 w 2385355"/>
                <a:gd name="connsiteY1366" fmla="*/ 122301 h 3769466"/>
                <a:gd name="connsiteX1367" fmla="*/ 1143605 w 2385355"/>
                <a:gd name="connsiteY1367" fmla="*/ 106802 h 3769466"/>
                <a:gd name="connsiteX1368" fmla="*/ 1164492 w 2385355"/>
                <a:gd name="connsiteY1368" fmla="*/ 96470 h 3769466"/>
                <a:gd name="connsiteX1369" fmla="*/ 1193212 w 2385355"/>
                <a:gd name="connsiteY1369" fmla="*/ 77097 h 3769466"/>
                <a:gd name="connsiteX1370" fmla="*/ 515929 w 2385355"/>
                <a:gd name="connsiteY1370" fmla="*/ 77097 h 3769466"/>
                <a:gd name="connsiteX1371" fmla="*/ 547012 w 2385355"/>
                <a:gd name="connsiteY1371" fmla="*/ 96470 h 3769466"/>
                <a:gd name="connsiteX1372" fmla="*/ 567734 w 2385355"/>
                <a:gd name="connsiteY1372" fmla="*/ 106802 h 3769466"/>
                <a:gd name="connsiteX1373" fmla="*/ 598817 w 2385355"/>
                <a:gd name="connsiteY1373" fmla="*/ 127467 h 3769466"/>
                <a:gd name="connsiteX1374" fmla="*/ 562554 w 2385355"/>
                <a:gd name="connsiteY1374" fmla="*/ 148131 h 3769466"/>
                <a:gd name="connsiteX1375" fmla="*/ 536651 w 2385355"/>
                <a:gd name="connsiteY1375" fmla="*/ 173962 h 3769466"/>
                <a:gd name="connsiteX1376" fmla="*/ 526290 w 2385355"/>
                <a:gd name="connsiteY1376" fmla="*/ 215292 h 3769466"/>
                <a:gd name="connsiteX1377" fmla="*/ 531471 w 2385355"/>
                <a:gd name="connsiteY1377" fmla="*/ 241122 h 3769466"/>
                <a:gd name="connsiteX1378" fmla="*/ 531471 w 2385355"/>
                <a:gd name="connsiteY1378" fmla="*/ 266953 h 3769466"/>
                <a:gd name="connsiteX1379" fmla="*/ 505568 w 2385355"/>
                <a:gd name="connsiteY1379" fmla="*/ 266953 h 3769466"/>
                <a:gd name="connsiteX1380" fmla="*/ 505568 w 2385355"/>
                <a:gd name="connsiteY1380" fmla="*/ 241122 h 3769466"/>
                <a:gd name="connsiteX1381" fmla="*/ 510749 w 2385355"/>
                <a:gd name="connsiteY1381" fmla="*/ 215292 h 3769466"/>
                <a:gd name="connsiteX1382" fmla="*/ 469305 w 2385355"/>
                <a:gd name="connsiteY1382" fmla="*/ 148131 h 3769466"/>
                <a:gd name="connsiteX1383" fmla="*/ 433041 w 2385355"/>
                <a:gd name="connsiteY1383" fmla="*/ 122301 h 3769466"/>
                <a:gd name="connsiteX1384" fmla="*/ 464124 w 2385355"/>
                <a:gd name="connsiteY1384" fmla="*/ 106802 h 3769466"/>
                <a:gd name="connsiteX1385" fmla="*/ 484846 w 2385355"/>
                <a:gd name="connsiteY1385" fmla="*/ 96470 h 3769466"/>
                <a:gd name="connsiteX1386" fmla="*/ 515929 w 2385355"/>
                <a:gd name="connsiteY1386" fmla="*/ 77097 h 3769466"/>
                <a:gd name="connsiteX1387" fmla="*/ 149005 w 2385355"/>
                <a:gd name="connsiteY1387" fmla="*/ 75001 h 3769466"/>
                <a:gd name="connsiteX1388" fmla="*/ 164568 w 2385355"/>
                <a:gd name="connsiteY1388" fmla="*/ 100940 h 3769466"/>
                <a:gd name="connsiteX1389" fmla="*/ 164568 w 2385355"/>
                <a:gd name="connsiteY1389" fmla="*/ 111316 h 3769466"/>
                <a:gd name="connsiteX1390" fmla="*/ 200883 w 2385355"/>
                <a:gd name="connsiteY1390" fmla="*/ 168383 h 3769466"/>
                <a:gd name="connsiteX1391" fmla="*/ 273513 w 2385355"/>
                <a:gd name="connsiteY1391" fmla="*/ 189134 h 3769466"/>
                <a:gd name="connsiteX1392" fmla="*/ 273513 w 2385355"/>
                <a:gd name="connsiteY1392" fmla="*/ 209886 h 3769466"/>
                <a:gd name="connsiteX1393" fmla="*/ 257950 w 2385355"/>
                <a:gd name="connsiteY1393" fmla="*/ 225449 h 3769466"/>
                <a:gd name="connsiteX1394" fmla="*/ 232010 w 2385355"/>
                <a:gd name="connsiteY1394" fmla="*/ 251389 h 3769466"/>
                <a:gd name="connsiteX1395" fmla="*/ 200883 w 2385355"/>
                <a:gd name="connsiteY1395" fmla="*/ 261764 h 3769466"/>
                <a:gd name="connsiteX1396" fmla="*/ 195695 w 2385355"/>
                <a:gd name="connsiteY1396" fmla="*/ 235825 h 3769466"/>
                <a:gd name="connsiteX1397" fmla="*/ 174944 w 2385355"/>
                <a:gd name="connsiteY1397" fmla="*/ 178758 h 3769466"/>
                <a:gd name="connsiteX1398" fmla="*/ 128253 w 2385355"/>
                <a:gd name="connsiteY1398" fmla="*/ 142443 h 3769466"/>
                <a:gd name="connsiteX1399" fmla="*/ 102314 w 2385355"/>
                <a:gd name="connsiteY1399" fmla="*/ 142443 h 3769466"/>
                <a:gd name="connsiteX1400" fmla="*/ 107502 w 2385355"/>
                <a:gd name="connsiteY1400" fmla="*/ 106128 h 3769466"/>
                <a:gd name="connsiteX1401" fmla="*/ 149005 w 2385355"/>
                <a:gd name="connsiteY1401" fmla="*/ 75001 h 3769466"/>
                <a:gd name="connsiteX1402" fmla="*/ 1439132 w 2385355"/>
                <a:gd name="connsiteY1402" fmla="*/ 72616 h 3769466"/>
                <a:gd name="connsiteX1403" fmla="*/ 1475456 w 2385355"/>
                <a:gd name="connsiteY1403" fmla="*/ 95256 h 3769466"/>
                <a:gd name="connsiteX1404" fmla="*/ 1439293 w 2385355"/>
                <a:gd name="connsiteY1404" fmla="*/ 167965 h 3769466"/>
                <a:gd name="connsiteX1405" fmla="*/ 1346302 w 2385355"/>
                <a:gd name="connsiteY1405" fmla="*/ 141998 h 3769466"/>
                <a:gd name="connsiteX1406" fmla="*/ 1299807 w 2385355"/>
                <a:gd name="connsiteY1406" fmla="*/ 95256 h 3769466"/>
                <a:gd name="connsiteX1407" fmla="*/ 1304973 w 2385355"/>
                <a:gd name="connsiteY1407" fmla="*/ 74483 h 3769466"/>
                <a:gd name="connsiteX1408" fmla="*/ 1315305 w 2385355"/>
                <a:gd name="connsiteY1408" fmla="*/ 74483 h 3769466"/>
                <a:gd name="connsiteX1409" fmla="*/ 1361801 w 2385355"/>
                <a:gd name="connsiteY1409" fmla="*/ 74483 h 3769466"/>
                <a:gd name="connsiteX1410" fmla="*/ 1382465 w 2385355"/>
                <a:gd name="connsiteY1410" fmla="*/ 84870 h 3769466"/>
                <a:gd name="connsiteX1411" fmla="*/ 1423795 w 2385355"/>
                <a:gd name="connsiteY1411" fmla="*/ 147191 h 3769466"/>
                <a:gd name="connsiteX1412" fmla="*/ 1454792 w 2385355"/>
                <a:gd name="connsiteY1412" fmla="*/ 131611 h 3769466"/>
                <a:gd name="connsiteX1413" fmla="*/ 1454792 w 2385355"/>
                <a:gd name="connsiteY1413" fmla="*/ 100450 h 3769466"/>
                <a:gd name="connsiteX1414" fmla="*/ 1434127 w 2385355"/>
                <a:gd name="connsiteY1414" fmla="*/ 105643 h 3769466"/>
                <a:gd name="connsiteX1415" fmla="*/ 1418628 w 2385355"/>
                <a:gd name="connsiteY1415" fmla="*/ 116030 h 3769466"/>
                <a:gd name="connsiteX1416" fmla="*/ 1408296 w 2385355"/>
                <a:gd name="connsiteY1416" fmla="*/ 100450 h 3769466"/>
                <a:gd name="connsiteX1417" fmla="*/ 1423795 w 2385355"/>
                <a:gd name="connsiteY1417" fmla="*/ 79676 h 3769466"/>
                <a:gd name="connsiteX1418" fmla="*/ 1439132 w 2385355"/>
                <a:gd name="connsiteY1418" fmla="*/ 72616 h 3769466"/>
                <a:gd name="connsiteX1419" fmla="*/ 1616854 w 2385355"/>
                <a:gd name="connsiteY1419" fmla="*/ 72473 h 3769466"/>
                <a:gd name="connsiteX1420" fmla="*/ 1646642 w 2385355"/>
                <a:gd name="connsiteY1420" fmla="*/ 100185 h 3769466"/>
                <a:gd name="connsiteX1421" fmla="*/ 1636281 w 2385355"/>
                <a:gd name="connsiteY1421" fmla="*/ 115652 h 3769466"/>
                <a:gd name="connsiteX1422" fmla="*/ 1625920 w 2385355"/>
                <a:gd name="connsiteY1422" fmla="*/ 105341 h 3769466"/>
                <a:gd name="connsiteX1423" fmla="*/ 1605198 w 2385355"/>
                <a:gd name="connsiteY1423" fmla="*/ 100185 h 3769466"/>
                <a:gd name="connsiteX1424" fmla="*/ 1600017 w 2385355"/>
                <a:gd name="connsiteY1424" fmla="*/ 136275 h 3769466"/>
                <a:gd name="connsiteX1425" fmla="*/ 1631100 w 2385355"/>
                <a:gd name="connsiteY1425" fmla="*/ 151742 h 3769466"/>
                <a:gd name="connsiteX1426" fmla="*/ 1672544 w 2385355"/>
                <a:gd name="connsiteY1426" fmla="*/ 84718 h 3769466"/>
                <a:gd name="connsiteX1427" fmla="*/ 1698447 w 2385355"/>
                <a:gd name="connsiteY1427" fmla="*/ 74407 h 3769466"/>
                <a:gd name="connsiteX1428" fmla="*/ 1745071 w 2385355"/>
                <a:gd name="connsiteY1428" fmla="*/ 74407 h 3769466"/>
                <a:gd name="connsiteX1429" fmla="*/ 1755432 w 2385355"/>
                <a:gd name="connsiteY1429" fmla="*/ 74407 h 3769466"/>
                <a:gd name="connsiteX1430" fmla="*/ 1760613 w 2385355"/>
                <a:gd name="connsiteY1430" fmla="*/ 95029 h 3769466"/>
                <a:gd name="connsiteX1431" fmla="*/ 1708808 w 2385355"/>
                <a:gd name="connsiteY1431" fmla="*/ 141431 h 3769466"/>
                <a:gd name="connsiteX1432" fmla="*/ 1615559 w 2385355"/>
                <a:gd name="connsiteY1432" fmla="*/ 172365 h 3769466"/>
                <a:gd name="connsiteX1433" fmla="*/ 1579295 w 2385355"/>
                <a:gd name="connsiteY1433" fmla="*/ 95029 h 3769466"/>
                <a:gd name="connsiteX1434" fmla="*/ 1616854 w 2385355"/>
                <a:gd name="connsiteY1434" fmla="*/ 72473 h 3769466"/>
                <a:gd name="connsiteX1435" fmla="*/ 2243792 w 2385355"/>
                <a:gd name="connsiteY1435" fmla="*/ 71926 h 3769466"/>
                <a:gd name="connsiteX1436" fmla="*/ 2263811 w 2385355"/>
                <a:gd name="connsiteY1436" fmla="*/ 75785 h 3769466"/>
                <a:gd name="connsiteX1437" fmla="*/ 2310306 w 2385355"/>
                <a:gd name="connsiteY1437" fmla="*/ 127240 h 3769466"/>
                <a:gd name="connsiteX1438" fmla="*/ 2284475 w 2385355"/>
                <a:gd name="connsiteY1438" fmla="*/ 142677 h 3769466"/>
                <a:gd name="connsiteX1439" fmla="*/ 2268977 w 2385355"/>
                <a:gd name="connsiteY1439" fmla="*/ 137531 h 3769466"/>
                <a:gd name="connsiteX1440" fmla="*/ 2217315 w 2385355"/>
                <a:gd name="connsiteY1440" fmla="*/ 178695 h 3769466"/>
                <a:gd name="connsiteX1441" fmla="*/ 2206983 w 2385355"/>
                <a:gd name="connsiteY1441" fmla="*/ 255879 h 3769466"/>
                <a:gd name="connsiteX1442" fmla="*/ 2186318 w 2385355"/>
                <a:gd name="connsiteY1442" fmla="*/ 261024 h 3769466"/>
                <a:gd name="connsiteX1443" fmla="*/ 2165654 w 2385355"/>
                <a:gd name="connsiteY1443" fmla="*/ 245587 h 3769466"/>
                <a:gd name="connsiteX1444" fmla="*/ 2139823 w 2385355"/>
                <a:gd name="connsiteY1444" fmla="*/ 225005 h 3769466"/>
                <a:gd name="connsiteX1445" fmla="*/ 2129490 w 2385355"/>
                <a:gd name="connsiteY1445" fmla="*/ 214714 h 3769466"/>
                <a:gd name="connsiteX1446" fmla="*/ 2119158 w 2385355"/>
                <a:gd name="connsiteY1446" fmla="*/ 194132 h 3769466"/>
                <a:gd name="connsiteX1447" fmla="*/ 2144989 w 2385355"/>
                <a:gd name="connsiteY1447" fmla="*/ 183841 h 3769466"/>
                <a:gd name="connsiteX1448" fmla="*/ 2206983 w 2385355"/>
                <a:gd name="connsiteY1448" fmla="*/ 163259 h 3769466"/>
                <a:gd name="connsiteX1449" fmla="*/ 2237980 w 2385355"/>
                <a:gd name="connsiteY1449" fmla="*/ 106658 h 3769466"/>
                <a:gd name="connsiteX1450" fmla="*/ 2227648 w 2385355"/>
                <a:gd name="connsiteY1450" fmla="*/ 75785 h 3769466"/>
                <a:gd name="connsiteX1451" fmla="*/ 2243792 w 2385355"/>
                <a:gd name="connsiteY1451" fmla="*/ 71926 h 3769466"/>
                <a:gd name="connsiteX1452" fmla="*/ 1512172 w 2385355"/>
                <a:gd name="connsiteY1452" fmla="*/ 70640 h 3769466"/>
                <a:gd name="connsiteX1453" fmla="*/ 1543106 w 2385355"/>
                <a:gd name="connsiteY1453" fmla="*/ 70640 h 3769466"/>
                <a:gd name="connsiteX1454" fmla="*/ 1543106 w 2385355"/>
                <a:gd name="connsiteY1454" fmla="*/ 96367 h 3769466"/>
                <a:gd name="connsiteX1455" fmla="*/ 1537951 w 2385355"/>
                <a:gd name="connsiteY1455" fmla="*/ 122095 h 3769466"/>
                <a:gd name="connsiteX1456" fmla="*/ 1579197 w 2385355"/>
                <a:gd name="connsiteY1456" fmla="*/ 188987 h 3769466"/>
                <a:gd name="connsiteX1457" fmla="*/ 1610131 w 2385355"/>
                <a:gd name="connsiteY1457" fmla="*/ 214715 h 3769466"/>
                <a:gd name="connsiteX1458" fmla="*/ 1584352 w 2385355"/>
                <a:gd name="connsiteY1458" fmla="*/ 235297 h 3769466"/>
                <a:gd name="connsiteX1459" fmla="*/ 1553418 w 2385355"/>
                <a:gd name="connsiteY1459" fmla="*/ 245588 h 3769466"/>
                <a:gd name="connsiteX1460" fmla="*/ 1496705 w 2385355"/>
                <a:gd name="connsiteY1460" fmla="*/ 245588 h 3769466"/>
                <a:gd name="connsiteX1461" fmla="*/ 1476082 w 2385355"/>
                <a:gd name="connsiteY1461" fmla="*/ 235297 h 3769466"/>
                <a:gd name="connsiteX1462" fmla="*/ 1445148 w 2385355"/>
                <a:gd name="connsiteY1462" fmla="*/ 214715 h 3769466"/>
                <a:gd name="connsiteX1463" fmla="*/ 1476082 w 2385355"/>
                <a:gd name="connsiteY1463" fmla="*/ 188987 h 3769466"/>
                <a:gd name="connsiteX1464" fmla="*/ 1517328 w 2385355"/>
                <a:gd name="connsiteY1464" fmla="*/ 122095 h 3769466"/>
                <a:gd name="connsiteX1465" fmla="*/ 1512172 w 2385355"/>
                <a:gd name="connsiteY1465" fmla="*/ 96367 h 3769466"/>
                <a:gd name="connsiteX1466" fmla="*/ 1512172 w 2385355"/>
                <a:gd name="connsiteY1466" fmla="*/ 70640 h 3769466"/>
                <a:gd name="connsiteX1467" fmla="*/ 1876394 w 2385355"/>
                <a:gd name="connsiteY1467" fmla="*/ 70553 h 3769466"/>
                <a:gd name="connsiteX1468" fmla="*/ 1905395 w 2385355"/>
                <a:gd name="connsiteY1468" fmla="*/ 89926 h 3769466"/>
                <a:gd name="connsiteX1469" fmla="*/ 1926018 w 2385355"/>
                <a:gd name="connsiteY1469" fmla="*/ 100259 h 3769466"/>
                <a:gd name="connsiteX1470" fmla="*/ 1962108 w 2385355"/>
                <a:gd name="connsiteY1470" fmla="*/ 120923 h 3769466"/>
                <a:gd name="connsiteX1471" fmla="*/ 1926018 w 2385355"/>
                <a:gd name="connsiteY1471" fmla="*/ 141588 h 3769466"/>
                <a:gd name="connsiteX1472" fmla="*/ 1889927 w 2385355"/>
                <a:gd name="connsiteY1472" fmla="*/ 208748 h 3769466"/>
                <a:gd name="connsiteX1473" fmla="*/ 1889927 w 2385355"/>
                <a:gd name="connsiteY1473" fmla="*/ 234579 h 3769466"/>
                <a:gd name="connsiteX1474" fmla="*/ 1889927 w 2385355"/>
                <a:gd name="connsiteY1474" fmla="*/ 260410 h 3769466"/>
                <a:gd name="connsiteX1475" fmla="*/ 1858993 w 2385355"/>
                <a:gd name="connsiteY1475" fmla="*/ 260410 h 3769466"/>
                <a:gd name="connsiteX1476" fmla="*/ 1858993 w 2385355"/>
                <a:gd name="connsiteY1476" fmla="*/ 234579 h 3769466"/>
                <a:gd name="connsiteX1477" fmla="*/ 1864149 w 2385355"/>
                <a:gd name="connsiteY1477" fmla="*/ 208748 h 3769466"/>
                <a:gd name="connsiteX1478" fmla="*/ 1853837 w 2385355"/>
                <a:gd name="connsiteY1478" fmla="*/ 167419 h 3769466"/>
                <a:gd name="connsiteX1479" fmla="*/ 1828059 w 2385355"/>
                <a:gd name="connsiteY1479" fmla="*/ 141588 h 3769466"/>
                <a:gd name="connsiteX1480" fmla="*/ 1791969 w 2385355"/>
                <a:gd name="connsiteY1480" fmla="*/ 115757 h 3769466"/>
                <a:gd name="connsiteX1481" fmla="*/ 1822903 w 2385355"/>
                <a:gd name="connsiteY1481" fmla="*/ 100259 h 3769466"/>
                <a:gd name="connsiteX1482" fmla="*/ 1843526 w 2385355"/>
                <a:gd name="connsiteY1482" fmla="*/ 89926 h 3769466"/>
                <a:gd name="connsiteX1483" fmla="*/ 1876394 w 2385355"/>
                <a:gd name="connsiteY1483" fmla="*/ 70553 h 3769466"/>
                <a:gd name="connsiteX1484" fmla="*/ 308557 w 2385355"/>
                <a:gd name="connsiteY1484" fmla="*/ 69261 h 3769466"/>
                <a:gd name="connsiteX1485" fmla="*/ 391343 w 2385355"/>
                <a:gd name="connsiteY1485" fmla="*/ 69261 h 3769466"/>
                <a:gd name="connsiteX1486" fmla="*/ 401692 w 2385355"/>
                <a:gd name="connsiteY1486" fmla="*/ 74427 h 3769466"/>
                <a:gd name="connsiteX1487" fmla="*/ 401692 w 2385355"/>
                <a:gd name="connsiteY1487" fmla="*/ 100258 h 3769466"/>
                <a:gd name="connsiteX1488" fmla="*/ 241293 w 2385355"/>
                <a:gd name="connsiteY1488" fmla="*/ 157086 h 3769466"/>
                <a:gd name="connsiteX1489" fmla="*/ 199899 w 2385355"/>
                <a:gd name="connsiteY1489" fmla="*/ 89926 h 3769466"/>
                <a:gd name="connsiteX1490" fmla="*/ 246467 w 2385355"/>
                <a:gd name="connsiteY1490" fmla="*/ 95092 h 3769466"/>
                <a:gd name="connsiteX1491" fmla="*/ 230944 w 2385355"/>
                <a:gd name="connsiteY1491" fmla="*/ 105424 h 3769466"/>
                <a:gd name="connsiteX1492" fmla="*/ 267163 w 2385355"/>
                <a:gd name="connsiteY1492" fmla="*/ 131255 h 3769466"/>
                <a:gd name="connsiteX1493" fmla="*/ 272338 w 2385355"/>
                <a:gd name="connsiteY1493" fmla="*/ 84760 h 3769466"/>
                <a:gd name="connsiteX1494" fmla="*/ 308557 w 2385355"/>
                <a:gd name="connsiteY1494" fmla="*/ 69261 h 3769466"/>
                <a:gd name="connsiteX1495" fmla="*/ 2162585 w 2385355"/>
                <a:gd name="connsiteY1495" fmla="*/ 68703 h 3769466"/>
                <a:gd name="connsiteX1496" fmla="*/ 2196097 w 2385355"/>
                <a:gd name="connsiteY1496" fmla="*/ 85362 h 3769466"/>
                <a:gd name="connsiteX1497" fmla="*/ 2196097 w 2385355"/>
                <a:gd name="connsiteY1497" fmla="*/ 126369 h 3769466"/>
                <a:gd name="connsiteX1498" fmla="*/ 2108450 w 2385355"/>
                <a:gd name="connsiteY1498" fmla="*/ 157125 h 3769466"/>
                <a:gd name="connsiteX1499" fmla="*/ 1989869 w 2385355"/>
                <a:gd name="connsiteY1499" fmla="*/ 95614 h 3769466"/>
                <a:gd name="connsiteX1500" fmla="*/ 1984713 w 2385355"/>
                <a:gd name="connsiteY1500" fmla="*/ 69984 h 3769466"/>
                <a:gd name="connsiteX1501" fmla="*/ 2000180 w 2385355"/>
                <a:gd name="connsiteY1501" fmla="*/ 69984 h 3769466"/>
                <a:gd name="connsiteX1502" fmla="*/ 2077516 w 2385355"/>
                <a:gd name="connsiteY1502" fmla="*/ 69984 h 3769466"/>
                <a:gd name="connsiteX1503" fmla="*/ 2113605 w 2385355"/>
                <a:gd name="connsiteY1503" fmla="*/ 85362 h 3769466"/>
                <a:gd name="connsiteX1504" fmla="*/ 2123917 w 2385355"/>
                <a:gd name="connsiteY1504" fmla="*/ 131495 h 3769466"/>
                <a:gd name="connsiteX1505" fmla="*/ 2165162 w 2385355"/>
                <a:gd name="connsiteY1505" fmla="*/ 100740 h 3769466"/>
                <a:gd name="connsiteX1506" fmla="*/ 2144540 w 2385355"/>
                <a:gd name="connsiteY1506" fmla="*/ 90488 h 3769466"/>
                <a:gd name="connsiteX1507" fmla="*/ 2162585 w 2385355"/>
                <a:gd name="connsiteY1507" fmla="*/ 68703 h 3769466"/>
                <a:gd name="connsiteX1508" fmla="*/ 15529 w 2385355"/>
                <a:gd name="connsiteY1508" fmla="*/ 15529 h 3769466"/>
                <a:gd name="connsiteX1509" fmla="*/ 15529 w 2385355"/>
                <a:gd name="connsiteY1509" fmla="*/ 3753937 h 3769466"/>
                <a:gd name="connsiteX1510" fmla="*/ 2369826 w 2385355"/>
                <a:gd name="connsiteY1510" fmla="*/ 3753937 h 3769466"/>
                <a:gd name="connsiteX1511" fmla="*/ 2369826 w 2385355"/>
                <a:gd name="connsiteY1511" fmla="*/ 15529 h 3769466"/>
                <a:gd name="connsiteX1512" fmla="*/ 0 w 2385355"/>
                <a:gd name="connsiteY1512" fmla="*/ 0 h 3769466"/>
                <a:gd name="connsiteX1513" fmla="*/ 2385355 w 2385355"/>
                <a:gd name="connsiteY1513" fmla="*/ 0 h 3769466"/>
                <a:gd name="connsiteX1514" fmla="*/ 2385355 w 2385355"/>
                <a:gd name="connsiteY1514" fmla="*/ 3769466 h 3769466"/>
                <a:gd name="connsiteX1515" fmla="*/ 0 w 2385355"/>
                <a:gd name="connsiteY1515" fmla="*/ 3769466 h 37694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</a:cxnLst>
              <a:rect l="l" t="t" r="r" b="b"/>
              <a:pathLst>
                <a:path w="2385355" h="3769466">
                  <a:moveTo>
                    <a:pt x="2161782" y="3632839"/>
                  </a:moveTo>
                  <a:cubicBezTo>
                    <a:pt x="2176657" y="3636096"/>
                    <a:pt x="2188299" y="3643912"/>
                    <a:pt x="2196060" y="3659544"/>
                  </a:cubicBezTo>
                  <a:cubicBezTo>
                    <a:pt x="2206409" y="3669966"/>
                    <a:pt x="2206409" y="3685598"/>
                    <a:pt x="2196060" y="3696020"/>
                  </a:cubicBezTo>
                  <a:cubicBezTo>
                    <a:pt x="2175364" y="3722074"/>
                    <a:pt x="2144319" y="3716863"/>
                    <a:pt x="2144319" y="3690809"/>
                  </a:cubicBezTo>
                  <a:cubicBezTo>
                    <a:pt x="2144319" y="3685598"/>
                    <a:pt x="2149493" y="3680388"/>
                    <a:pt x="2165015" y="3685598"/>
                  </a:cubicBezTo>
                  <a:cubicBezTo>
                    <a:pt x="2185712" y="3696020"/>
                    <a:pt x="2185712" y="3659544"/>
                    <a:pt x="2165015" y="3654334"/>
                  </a:cubicBezTo>
                  <a:cubicBezTo>
                    <a:pt x="2144319" y="3643912"/>
                    <a:pt x="2118448" y="3649123"/>
                    <a:pt x="2113274" y="3669966"/>
                  </a:cubicBezTo>
                  <a:cubicBezTo>
                    <a:pt x="2113274" y="3680388"/>
                    <a:pt x="2113274" y="3690809"/>
                    <a:pt x="2113274" y="3696020"/>
                  </a:cubicBezTo>
                  <a:cubicBezTo>
                    <a:pt x="2118448" y="3716863"/>
                    <a:pt x="2092577" y="3716863"/>
                    <a:pt x="2082229" y="3716863"/>
                  </a:cubicBezTo>
                  <a:cubicBezTo>
                    <a:pt x="2082229" y="3716863"/>
                    <a:pt x="2082229" y="3716863"/>
                    <a:pt x="2004616" y="3716863"/>
                  </a:cubicBezTo>
                  <a:cubicBezTo>
                    <a:pt x="2004616" y="3716863"/>
                    <a:pt x="1994268" y="3716863"/>
                    <a:pt x="1989094" y="3711652"/>
                  </a:cubicBezTo>
                  <a:cubicBezTo>
                    <a:pt x="1983920" y="3711652"/>
                    <a:pt x="1989094" y="3701231"/>
                    <a:pt x="1994268" y="3685598"/>
                  </a:cubicBezTo>
                  <a:cubicBezTo>
                    <a:pt x="2014965" y="3654334"/>
                    <a:pt x="2061532" y="3638701"/>
                    <a:pt x="2108100" y="3633491"/>
                  </a:cubicBezTo>
                  <a:cubicBezTo>
                    <a:pt x="2128796" y="3630885"/>
                    <a:pt x="2146906" y="3629582"/>
                    <a:pt x="2161782" y="3632839"/>
                  </a:cubicBezTo>
                  <a:close/>
                  <a:moveTo>
                    <a:pt x="283765" y="3628526"/>
                  </a:moveTo>
                  <a:cubicBezTo>
                    <a:pt x="334028" y="3633331"/>
                    <a:pt x="388684" y="3655437"/>
                    <a:pt x="408204" y="3686193"/>
                  </a:cubicBezTo>
                  <a:cubicBezTo>
                    <a:pt x="413409" y="3696444"/>
                    <a:pt x="413409" y="3706696"/>
                    <a:pt x="408204" y="3711822"/>
                  </a:cubicBezTo>
                  <a:cubicBezTo>
                    <a:pt x="402998" y="3711822"/>
                    <a:pt x="392588" y="3711822"/>
                    <a:pt x="392588" y="3711822"/>
                  </a:cubicBezTo>
                  <a:cubicBezTo>
                    <a:pt x="309303" y="3716948"/>
                    <a:pt x="309303" y="3716948"/>
                    <a:pt x="309303" y="3716948"/>
                  </a:cubicBezTo>
                  <a:cubicBezTo>
                    <a:pt x="309303" y="3716948"/>
                    <a:pt x="278071" y="3716948"/>
                    <a:pt x="278071" y="3701570"/>
                  </a:cubicBezTo>
                  <a:cubicBezTo>
                    <a:pt x="278071" y="3691319"/>
                    <a:pt x="293687" y="3670815"/>
                    <a:pt x="272866" y="3655437"/>
                  </a:cubicBezTo>
                  <a:cubicBezTo>
                    <a:pt x="210402" y="3624681"/>
                    <a:pt x="199992" y="3691319"/>
                    <a:pt x="231224" y="3675941"/>
                  </a:cubicBezTo>
                  <a:cubicBezTo>
                    <a:pt x="246839" y="3670815"/>
                    <a:pt x="252045" y="3681067"/>
                    <a:pt x="252045" y="3691319"/>
                  </a:cubicBezTo>
                  <a:cubicBezTo>
                    <a:pt x="252045" y="3716948"/>
                    <a:pt x="220813" y="3722074"/>
                    <a:pt x="205197" y="3696444"/>
                  </a:cubicBezTo>
                  <a:cubicBezTo>
                    <a:pt x="184376" y="3670815"/>
                    <a:pt x="194786" y="3634933"/>
                    <a:pt x="236429" y="3629807"/>
                  </a:cubicBezTo>
                  <a:cubicBezTo>
                    <a:pt x="250743" y="3627244"/>
                    <a:pt x="267010" y="3626924"/>
                    <a:pt x="283765" y="3628526"/>
                  </a:cubicBezTo>
                  <a:close/>
                  <a:moveTo>
                    <a:pt x="1439293" y="3618246"/>
                  </a:moveTo>
                  <a:cubicBezTo>
                    <a:pt x="1470290" y="3628716"/>
                    <a:pt x="1490955" y="3665361"/>
                    <a:pt x="1475456" y="3696772"/>
                  </a:cubicBezTo>
                  <a:cubicBezTo>
                    <a:pt x="1470290" y="3707242"/>
                    <a:pt x="1465124" y="3717712"/>
                    <a:pt x="1449625" y="3717712"/>
                  </a:cubicBezTo>
                  <a:cubicBezTo>
                    <a:pt x="1423795" y="3717712"/>
                    <a:pt x="1413462" y="3702007"/>
                    <a:pt x="1408296" y="3686301"/>
                  </a:cubicBezTo>
                  <a:cubicBezTo>
                    <a:pt x="1413462" y="3681066"/>
                    <a:pt x="1413462" y="3675831"/>
                    <a:pt x="1418628" y="3675831"/>
                  </a:cubicBezTo>
                  <a:cubicBezTo>
                    <a:pt x="1428961" y="3670596"/>
                    <a:pt x="1428961" y="3675831"/>
                    <a:pt x="1434127" y="3686301"/>
                  </a:cubicBezTo>
                  <a:cubicBezTo>
                    <a:pt x="1434127" y="3691536"/>
                    <a:pt x="1444459" y="3691536"/>
                    <a:pt x="1454792" y="3686301"/>
                  </a:cubicBezTo>
                  <a:cubicBezTo>
                    <a:pt x="1459958" y="3681066"/>
                    <a:pt x="1459958" y="3665361"/>
                    <a:pt x="1454792" y="3654891"/>
                  </a:cubicBezTo>
                  <a:cubicBezTo>
                    <a:pt x="1449625" y="3639186"/>
                    <a:pt x="1423795" y="3639186"/>
                    <a:pt x="1423795" y="3639186"/>
                  </a:cubicBezTo>
                  <a:cubicBezTo>
                    <a:pt x="1377299" y="3644421"/>
                    <a:pt x="1382465" y="3686301"/>
                    <a:pt x="1382465" y="3702007"/>
                  </a:cubicBezTo>
                  <a:cubicBezTo>
                    <a:pt x="1382465" y="3717712"/>
                    <a:pt x="1361801" y="3717712"/>
                    <a:pt x="1361801" y="3717712"/>
                  </a:cubicBezTo>
                  <a:cubicBezTo>
                    <a:pt x="1361801" y="3717712"/>
                    <a:pt x="1361801" y="3717712"/>
                    <a:pt x="1310139" y="3717712"/>
                  </a:cubicBezTo>
                  <a:cubicBezTo>
                    <a:pt x="1310139" y="3717712"/>
                    <a:pt x="1304973" y="3717712"/>
                    <a:pt x="1299807" y="3712477"/>
                  </a:cubicBezTo>
                  <a:cubicBezTo>
                    <a:pt x="1294641" y="3712477"/>
                    <a:pt x="1294641" y="3707242"/>
                    <a:pt x="1299807" y="3691536"/>
                  </a:cubicBezTo>
                  <a:cubicBezTo>
                    <a:pt x="1304973" y="3675831"/>
                    <a:pt x="1325638" y="3660126"/>
                    <a:pt x="1346302" y="3644421"/>
                  </a:cubicBezTo>
                  <a:cubicBezTo>
                    <a:pt x="1372133" y="3628716"/>
                    <a:pt x="1408296" y="3613011"/>
                    <a:pt x="1439293" y="3618246"/>
                  </a:cubicBezTo>
                  <a:close/>
                  <a:moveTo>
                    <a:pt x="1615975" y="3618204"/>
                  </a:moveTo>
                  <a:cubicBezTo>
                    <a:pt x="1646972" y="3613011"/>
                    <a:pt x="1683135" y="3628591"/>
                    <a:pt x="1708966" y="3644172"/>
                  </a:cubicBezTo>
                  <a:cubicBezTo>
                    <a:pt x="1729631" y="3659752"/>
                    <a:pt x="1750295" y="3675332"/>
                    <a:pt x="1760627" y="3690913"/>
                  </a:cubicBezTo>
                  <a:cubicBezTo>
                    <a:pt x="1765794" y="3706493"/>
                    <a:pt x="1760627" y="3711687"/>
                    <a:pt x="1755461" y="3711687"/>
                  </a:cubicBezTo>
                  <a:cubicBezTo>
                    <a:pt x="1750295" y="3716880"/>
                    <a:pt x="1745129" y="3716880"/>
                    <a:pt x="1745129" y="3716880"/>
                  </a:cubicBezTo>
                  <a:cubicBezTo>
                    <a:pt x="1698634" y="3716880"/>
                    <a:pt x="1698634" y="3716880"/>
                    <a:pt x="1698634" y="3716880"/>
                  </a:cubicBezTo>
                  <a:cubicBezTo>
                    <a:pt x="1698634" y="3716880"/>
                    <a:pt x="1672803" y="3716880"/>
                    <a:pt x="1672803" y="3701300"/>
                  </a:cubicBezTo>
                  <a:cubicBezTo>
                    <a:pt x="1672803" y="3685719"/>
                    <a:pt x="1677969" y="3644172"/>
                    <a:pt x="1631474" y="3638978"/>
                  </a:cubicBezTo>
                  <a:cubicBezTo>
                    <a:pt x="1631474" y="3638978"/>
                    <a:pt x="1610809" y="3638978"/>
                    <a:pt x="1600477" y="3654559"/>
                  </a:cubicBezTo>
                  <a:cubicBezTo>
                    <a:pt x="1595310" y="3664946"/>
                    <a:pt x="1595310" y="3680526"/>
                    <a:pt x="1605643" y="3685719"/>
                  </a:cubicBezTo>
                  <a:cubicBezTo>
                    <a:pt x="1610809" y="3690913"/>
                    <a:pt x="1621141" y="3690913"/>
                    <a:pt x="1626307" y="3685719"/>
                  </a:cubicBezTo>
                  <a:cubicBezTo>
                    <a:pt x="1626307" y="3675332"/>
                    <a:pt x="1626307" y="3670139"/>
                    <a:pt x="1636640" y="3675332"/>
                  </a:cubicBezTo>
                  <a:cubicBezTo>
                    <a:pt x="1641806" y="3675332"/>
                    <a:pt x="1646972" y="3680526"/>
                    <a:pt x="1646972" y="3685719"/>
                  </a:cubicBezTo>
                  <a:cubicBezTo>
                    <a:pt x="1646972" y="3696106"/>
                    <a:pt x="1641806" y="3701300"/>
                    <a:pt x="1636640" y="3706493"/>
                  </a:cubicBezTo>
                  <a:cubicBezTo>
                    <a:pt x="1621141" y="3722074"/>
                    <a:pt x="1595310" y="3716880"/>
                    <a:pt x="1584978" y="3690913"/>
                  </a:cubicBezTo>
                  <a:cubicBezTo>
                    <a:pt x="1569480" y="3659752"/>
                    <a:pt x="1579812" y="3623398"/>
                    <a:pt x="1615975" y="3618204"/>
                  </a:cubicBezTo>
                  <a:close/>
                  <a:moveTo>
                    <a:pt x="942160" y="3614597"/>
                  </a:moveTo>
                  <a:cubicBezTo>
                    <a:pt x="973288" y="3604286"/>
                    <a:pt x="1009603" y="3624909"/>
                    <a:pt x="1035542" y="3640376"/>
                  </a:cubicBezTo>
                  <a:cubicBezTo>
                    <a:pt x="1056293" y="3655843"/>
                    <a:pt x="1077045" y="3671310"/>
                    <a:pt x="1082233" y="3686777"/>
                  </a:cubicBezTo>
                  <a:cubicBezTo>
                    <a:pt x="1087421" y="3697089"/>
                    <a:pt x="1087421" y="3702245"/>
                    <a:pt x="1082233" y="3707400"/>
                  </a:cubicBezTo>
                  <a:cubicBezTo>
                    <a:pt x="1077045" y="3712556"/>
                    <a:pt x="1071857" y="3707400"/>
                    <a:pt x="1071857" y="3707400"/>
                  </a:cubicBezTo>
                  <a:cubicBezTo>
                    <a:pt x="1019978" y="3707400"/>
                    <a:pt x="1019978" y="3707400"/>
                    <a:pt x="1019978" y="3707400"/>
                  </a:cubicBezTo>
                  <a:cubicBezTo>
                    <a:pt x="1019978" y="3707400"/>
                    <a:pt x="999227" y="3712556"/>
                    <a:pt x="999227" y="3697089"/>
                  </a:cubicBezTo>
                  <a:cubicBezTo>
                    <a:pt x="999227" y="3681622"/>
                    <a:pt x="1004415" y="3635220"/>
                    <a:pt x="957724" y="3635220"/>
                  </a:cubicBezTo>
                  <a:cubicBezTo>
                    <a:pt x="957724" y="3635220"/>
                    <a:pt x="931785" y="3635220"/>
                    <a:pt x="926597" y="3650687"/>
                  </a:cubicBezTo>
                  <a:cubicBezTo>
                    <a:pt x="921409" y="3660999"/>
                    <a:pt x="921409" y="3676466"/>
                    <a:pt x="926597" y="3681622"/>
                  </a:cubicBezTo>
                  <a:cubicBezTo>
                    <a:pt x="936973" y="3686777"/>
                    <a:pt x="947348" y="3686777"/>
                    <a:pt x="952536" y="3676466"/>
                  </a:cubicBezTo>
                  <a:cubicBezTo>
                    <a:pt x="952536" y="3671310"/>
                    <a:pt x="952536" y="3666154"/>
                    <a:pt x="962912" y="3671310"/>
                  </a:cubicBezTo>
                  <a:cubicBezTo>
                    <a:pt x="968100" y="3671310"/>
                    <a:pt x="973288" y="3676466"/>
                    <a:pt x="973288" y="3681622"/>
                  </a:cubicBezTo>
                  <a:cubicBezTo>
                    <a:pt x="973288" y="3686777"/>
                    <a:pt x="968100" y="3697089"/>
                    <a:pt x="962912" y="3702245"/>
                  </a:cubicBezTo>
                  <a:cubicBezTo>
                    <a:pt x="942160" y="3717712"/>
                    <a:pt x="921409" y="3707400"/>
                    <a:pt x="911033" y="3686777"/>
                  </a:cubicBezTo>
                  <a:cubicBezTo>
                    <a:pt x="895470" y="3655843"/>
                    <a:pt x="911033" y="3624909"/>
                    <a:pt x="942160" y="3614597"/>
                  </a:cubicBezTo>
                  <a:close/>
                  <a:moveTo>
                    <a:pt x="760115" y="3609376"/>
                  </a:moveTo>
                  <a:cubicBezTo>
                    <a:pt x="796278" y="3619555"/>
                    <a:pt x="816943" y="3655182"/>
                    <a:pt x="801445" y="3685720"/>
                  </a:cubicBezTo>
                  <a:cubicBezTo>
                    <a:pt x="796278" y="3700989"/>
                    <a:pt x="791112" y="3706079"/>
                    <a:pt x="775614" y="3706079"/>
                  </a:cubicBezTo>
                  <a:cubicBezTo>
                    <a:pt x="749783" y="3706079"/>
                    <a:pt x="734285" y="3695899"/>
                    <a:pt x="734285" y="3680631"/>
                  </a:cubicBezTo>
                  <a:cubicBezTo>
                    <a:pt x="734285" y="3675541"/>
                    <a:pt x="739451" y="3670451"/>
                    <a:pt x="744617" y="3670451"/>
                  </a:cubicBezTo>
                  <a:cubicBezTo>
                    <a:pt x="754949" y="3665362"/>
                    <a:pt x="754949" y="3670451"/>
                    <a:pt x="754949" y="3675541"/>
                  </a:cubicBezTo>
                  <a:cubicBezTo>
                    <a:pt x="760115" y="3685720"/>
                    <a:pt x="770448" y="3685720"/>
                    <a:pt x="775614" y="3680631"/>
                  </a:cubicBezTo>
                  <a:cubicBezTo>
                    <a:pt x="785946" y="3675541"/>
                    <a:pt x="785946" y="3660272"/>
                    <a:pt x="780780" y="3650093"/>
                  </a:cubicBezTo>
                  <a:cubicBezTo>
                    <a:pt x="775614" y="3634824"/>
                    <a:pt x="749783" y="3634824"/>
                    <a:pt x="749783" y="3634824"/>
                  </a:cubicBezTo>
                  <a:cubicBezTo>
                    <a:pt x="703288" y="3634824"/>
                    <a:pt x="708454" y="3680631"/>
                    <a:pt x="708454" y="3695899"/>
                  </a:cubicBezTo>
                  <a:cubicBezTo>
                    <a:pt x="708454" y="3711168"/>
                    <a:pt x="687789" y="3706079"/>
                    <a:pt x="687789" y="3706079"/>
                  </a:cubicBezTo>
                  <a:cubicBezTo>
                    <a:pt x="687789" y="3706079"/>
                    <a:pt x="687789" y="3706079"/>
                    <a:pt x="641294" y="3706079"/>
                  </a:cubicBezTo>
                  <a:cubicBezTo>
                    <a:pt x="641294" y="3706079"/>
                    <a:pt x="630961" y="3711168"/>
                    <a:pt x="630961" y="3706079"/>
                  </a:cubicBezTo>
                  <a:cubicBezTo>
                    <a:pt x="625795" y="3700989"/>
                    <a:pt x="620629" y="3695899"/>
                    <a:pt x="625795" y="3685720"/>
                  </a:cubicBezTo>
                  <a:cubicBezTo>
                    <a:pt x="636128" y="3670451"/>
                    <a:pt x="656792" y="3655182"/>
                    <a:pt x="677457" y="3639914"/>
                  </a:cubicBezTo>
                  <a:cubicBezTo>
                    <a:pt x="703288" y="3624645"/>
                    <a:pt x="729118" y="3604286"/>
                    <a:pt x="760115" y="3609376"/>
                  </a:cubicBezTo>
                  <a:close/>
                  <a:moveTo>
                    <a:pt x="1716371" y="3530305"/>
                  </a:moveTo>
                  <a:cubicBezTo>
                    <a:pt x="1722829" y="3530954"/>
                    <a:pt x="1729286" y="3533551"/>
                    <a:pt x="1729286" y="3541341"/>
                  </a:cubicBezTo>
                  <a:cubicBezTo>
                    <a:pt x="1729286" y="3556922"/>
                    <a:pt x="1724120" y="3603663"/>
                    <a:pt x="1770616" y="3603663"/>
                  </a:cubicBezTo>
                  <a:cubicBezTo>
                    <a:pt x="1770616" y="3603663"/>
                    <a:pt x="1796446" y="3608856"/>
                    <a:pt x="1801613" y="3588082"/>
                  </a:cubicBezTo>
                  <a:cubicBezTo>
                    <a:pt x="1806779" y="3577696"/>
                    <a:pt x="1806779" y="3562115"/>
                    <a:pt x="1801613" y="3556922"/>
                  </a:cubicBezTo>
                  <a:cubicBezTo>
                    <a:pt x="1791280" y="3551728"/>
                    <a:pt x="1786114" y="3556922"/>
                    <a:pt x="1780948" y="3562115"/>
                  </a:cubicBezTo>
                  <a:cubicBezTo>
                    <a:pt x="1775782" y="3567309"/>
                    <a:pt x="1775782" y="3572502"/>
                    <a:pt x="1765449" y="3572502"/>
                  </a:cubicBezTo>
                  <a:cubicBezTo>
                    <a:pt x="1760283" y="3567309"/>
                    <a:pt x="1760283" y="3567309"/>
                    <a:pt x="1760283" y="3556922"/>
                  </a:cubicBezTo>
                  <a:cubicBezTo>
                    <a:pt x="1760283" y="3551728"/>
                    <a:pt x="1760283" y="3546535"/>
                    <a:pt x="1760283" y="3546535"/>
                  </a:cubicBezTo>
                  <a:cubicBezTo>
                    <a:pt x="1775782" y="3525761"/>
                    <a:pt x="1806779" y="3525761"/>
                    <a:pt x="1817111" y="3551728"/>
                  </a:cubicBezTo>
                  <a:cubicBezTo>
                    <a:pt x="1837776" y="3582889"/>
                    <a:pt x="1822277" y="3619243"/>
                    <a:pt x="1786114" y="3629630"/>
                  </a:cubicBezTo>
                  <a:cubicBezTo>
                    <a:pt x="1755117" y="3634824"/>
                    <a:pt x="1724120" y="3619243"/>
                    <a:pt x="1698289" y="3598469"/>
                  </a:cubicBezTo>
                  <a:cubicBezTo>
                    <a:pt x="1672459" y="3588082"/>
                    <a:pt x="1651794" y="3567309"/>
                    <a:pt x="1646628" y="3551728"/>
                  </a:cubicBezTo>
                  <a:cubicBezTo>
                    <a:pt x="1641462" y="3541341"/>
                    <a:pt x="1646628" y="3536148"/>
                    <a:pt x="1651794" y="3530954"/>
                  </a:cubicBezTo>
                  <a:cubicBezTo>
                    <a:pt x="1651794" y="3530954"/>
                    <a:pt x="1662126" y="3530954"/>
                    <a:pt x="1662126" y="3530954"/>
                  </a:cubicBezTo>
                  <a:cubicBezTo>
                    <a:pt x="1703456" y="3530954"/>
                    <a:pt x="1703456" y="3530954"/>
                    <a:pt x="1703456" y="3530954"/>
                  </a:cubicBezTo>
                  <a:cubicBezTo>
                    <a:pt x="1703456" y="3530954"/>
                    <a:pt x="1709913" y="3529656"/>
                    <a:pt x="1716371" y="3530305"/>
                  </a:cubicBezTo>
                  <a:close/>
                  <a:moveTo>
                    <a:pt x="2038216" y="3530271"/>
                  </a:moveTo>
                  <a:cubicBezTo>
                    <a:pt x="2044700" y="3529626"/>
                    <a:pt x="2051185" y="3530915"/>
                    <a:pt x="2051185" y="3530915"/>
                  </a:cubicBezTo>
                  <a:cubicBezTo>
                    <a:pt x="2051185" y="3530915"/>
                    <a:pt x="2051185" y="3530915"/>
                    <a:pt x="2087500" y="3530915"/>
                  </a:cubicBezTo>
                  <a:cubicBezTo>
                    <a:pt x="2087500" y="3530915"/>
                    <a:pt x="2097876" y="3530915"/>
                    <a:pt x="2097876" y="3530915"/>
                  </a:cubicBezTo>
                  <a:cubicBezTo>
                    <a:pt x="2103064" y="3536071"/>
                    <a:pt x="2108252" y="3541227"/>
                    <a:pt x="2103064" y="3551538"/>
                  </a:cubicBezTo>
                  <a:cubicBezTo>
                    <a:pt x="2092688" y="3567006"/>
                    <a:pt x="2077124" y="3587628"/>
                    <a:pt x="2051185" y="3597940"/>
                  </a:cubicBezTo>
                  <a:cubicBezTo>
                    <a:pt x="2025246" y="3618563"/>
                    <a:pt x="1994119" y="3639186"/>
                    <a:pt x="1962991" y="3628874"/>
                  </a:cubicBezTo>
                  <a:cubicBezTo>
                    <a:pt x="1931864" y="3618563"/>
                    <a:pt x="1916301" y="3587628"/>
                    <a:pt x="1926676" y="3556694"/>
                  </a:cubicBezTo>
                  <a:cubicBezTo>
                    <a:pt x="1931864" y="3541227"/>
                    <a:pt x="1942240" y="3530915"/>
                    <a:pt x="1957804" y="3530915"/>
                  </a:cubicBezTo>
                  <a:cubicBezTo>
                    <a:pt x="1978555" y="3530915"/>
                    <a:pt x="1994119" y="3541227"/>
                    <a:pt x="1994119" y="3556694"/>
                  </a:cubicBezTo>
                  <a:cubicBezTo>
                    <a:pt x="1994119" y="3567006"/>
                    <a:pt x="1988931" y="3567006"/>
                    <a:pt x="1988931" y="3572161"/>
                  </a:cubicBezTo>
                  <a:cubicBezTo>
                    <a:pt x="1978555" y="3572161"/>
                    <a:pt x="1978555" y="3567006"/>
                    <a:pt x="1973367" y="3561850"/>
                  </a:cubicBezTo>
                  <a:cubicBezTo>
                    <a:pt x="1968179" y="3556694"/>
                    <a:pt x="1957804" y="3551538"/>
                    <a:pt x="1952616" y="3556694"/>
                  </a:cubicBezTo>
                  <a:cubicBezTo>
                    <a:pt x="1942240" y="3561850"/>
                    <a:pt x="1942240" y="3582473"/>
                    <a:pt x="1947428" y="3592784"/>
                  </a:cubicBezTo>
                  <a:cubicBezTo>
                    <a:pt x="1957804" y="3608251"/>
                    <a:pt x="1978555" y="3608251"/>
                    <a:pt x="1978555" y="3608251"/>
                  </a:cubicBezTo>
                  <a:cubicBezTo>
                    <a:pt x="2025246" y="3603096"/>
                    <a:pt x="2025246" y="3556694"/>
                    <a:pt x="2025246" y="3541227"/>
                  </a:cubicBezTo>
                  <a:cubicBezTo>
                    <a:pt x="2025246" y="3533493"/>
                    <a:pt x="2031731" y="3530915"/>
                    <a:pt x="2038216" y="3530271"/>
                  </a:cubicBezTo>
                  <a:close/>
                  <a:moveTo>
                    <a:pt x="1518002" y="3526564"/>
                  </a:moveTo>
                  <a:cubicBezTo>
                    <a:pt x="1533489" y="3521398"/>
                    <a:pt x="1548976" y="3526564"/>
                    <a:pt x="1559301" y="3547229"/>
                  </a:cubicBezTo>
                  <a:cubicBezTo>
                    <a:pt x="1559301" y="3547229"/>
                    <a:pt x="1564463" y="3557561"/>
                    <a:pt x="1579950" y="3557561"/>
                  </a:cubicBezTo>
                  <a:cubicBezTo>
                    <a:pt x="1590275" y="3557561"/>
                    <a:pt x="1610924" y="3562728"/>
                    <a:pt x="1610924" y="3578226"/>
                  </a:cubicBezTo>
                  <a:cubicBezTo>
                    <a:pt x="1610924" y="3588558"/>
                    <a:pt x="1590275" y="3588558"/>
                    <a:pt x="1574788" y="3598891"/>
                  </a:cubicBezTo>
                  <a:cubicBezTo>
                    <a:pt x="1569625" y="3598891"/>
                    <a:pt x="1559301" y="3609223"/>
                    <a:pt x="1548976" y="3624721"/>
                  </a:cubicBezTo>
                  <a:cubicBezTo>
                    <a:pt x="1543814" y="3635054"/>
                    <a:pt x="1543814" y="3650552"/>
                    <a:pt x="1538651" y="3666051"/>
                  </a:cubicBezTo>
                  <a:cubicBezTo>
                    <a:pt x="1538651" y="3666051"/>
                    <a:pt x="1538651" y="3681549"/>
                    <a:pt x="1543814" y="3691881"/>
                  </a:cubicBezTo>
                  <a:cubicBezTo>
                    <a:pt x="1548976" y="3702214"/>
                    <a:pt x="1548976" y="3717712"/>
                    <a:pt x="1543814" y="3717712"/>
                  </a:cubicBezTo>
                  <a:cubicBezTo>
                    <a:pt x="1533489" y="3717712"/>
                    <a:pt x="1523164" y="3717712"/>
                    <a:pt x="1512840" y="3717712"/>
                  </a:cubicBezTo>
                  <a:cubicBezTo>
                    <a:pt x="1502515" y="3717712"/>
                    <a:pt x="1507677" y="3702214"/>
                    <a:pt x="1512840" y="3691881"/>
                  </a:cubicBezTo>
                  <a:cubicBezTo>
                    <a:pt x="1518002" y="3681549"/>
                    <a:pt x="1518002" y="3666051"/>
                    <a:pt x="1518002" y="3666051"/>
                  </a:cubicBezTo>
                  <a:cubicBezTo>
                    <a:pt x="1512840" y="3650552"/>
                    <a:pt x="1507677" y="3635054"/>
                    <a:pt x="1502515" y="3624721"/>
                  </a:cubicBezTo>
                  <a:cubicBezTo>
                    <a:pt x="1492190" y="3614389"/>
                    <a:pt x="1492190" y="3604057"/>
                    <a:pt x="1487028" y="3598891"/>
                  </a:cubicBezTo>
                  <a:cubicBezTo>
                    <a:pt x="1476703" y="3593724"/>
                    <a:pt x="1456054" y="3588558"/>
                    <a:pt x="1456054" y="3578226"/>
                  </a:cubicBezTo>
                  <a:cubicBezTo>
                    <a:pt x="1456054" y="3562728"/>
                    <a:pt x="1471541" y="3557561"/>
                    <a:pt x="1487028" y="3557561"/>
                  </a:cubicBezTo>
                  <a:cubicBezTo>
                    <a:pt x="1497353" y="3557561"/>
                    <a:pt x="1502515" y="3536897"/>
                    <a:pt x="1518002" y="3526564"/>
                  </a:cubicBezTo>
                  <a:close/>
                  <a:moveTo>
                    <a:pt x="1035414" y="3525884"/>
                  </a:moveTo>
                  <a:cubicBezTo>
                    <a:pt x="1040580" y="3526525"/>
                    <a:pt x="1045746" y="3529088"/>
                    <a:pt x="1045746" y="3536777"/>
                  </a:cubicBezTo>
                  <a:cubicBezTo>
                    <a:pt x="1045746" y="3552154"/>
                    <a:pt x="1045746" y="3598288"/>
                    <a:pt x="1092242" y="3598288"/>
                  </a:cubicBezTo>
                  <a:cubicBezTo>
                    <a:pt x="1092242" y="3598288"/>
                    <a:pt x="1118072" y="3603414"/>
                    <a:pt x="1123239" y="3582910"/>
                  </a:cubicBezTo>
                  <a:cubicBezTo>
                    <a:pt x="1128405" y="3572658"/>
                    <a:pt x="1128405" y="3557280"/>
                    <a:pt x="1123239" y="3552154"/>
                  </a:cubicBezTo>
                  <a:cubicBezTo>
                    <a:pt x="1112906" y="3547028"/>
                    <a:pt x="1102574" y="3552154"/>
                    <a:pt x="1102574" y="3557280"/>
                  </a:cubicBezTo>
                  <a:cubicBezTo>
                    <a:pt x="1097408" y="3562406"/>
                    <a:pt x="1097408" y="3567532"/>
                    <a:pt x="1087075" y="3567532"/>
                  </a:cubicBezTo>
                  <a:cubicBezTo>
                    <a:pt x="1081909" y="3562406"/>
                    <a:pt x="1081909" y="3562406"/>
                    <a:pt x="1076743" y="3552154"/>
                  </a:cubicBezTo>
                  <a:cubicBezTo>
                    <a:pt x="1081909" y="3547028"/>
                    <a:pt x="1081909" y="3536777"/>
                    <a:pt x="1092242" y="3531651"/>
                  </a:cubicBezTo>
                  <a:cubicBezTo>
                    <a:pt x="1107740" y="3521399"/>
                    <a:pt x="1128405" y="3526525"/>
                    <a:pt x="1138737" y="3547028"/>
                  </a:cubicBezTo>
                  <a:cubicBezTo>
                    <a:pt x="1159402" y="3577784"/>
                    <a:pt x="1143903" y="3613666"/>
                    <a:pt x="1107740" y="3618792"/>
                  </a:cubicBezTo>
                  <a:cubicBezTo>
                    <a:pt x="1076743" y="3623918"/>
                    <a:pt x="1045746" y="3608540"/>
                    <a:pt x="1019915" y="3593162"/>
                  </a:cubicBezTo>
                  <a:cubicBezTo>
                    <a:pt x="999251" y="3577784"/>
                    <a:pt x="978586" y="3562406"/>
                    <a:pt x="968254" y="3547028"/>
                  </a:cubicBezTo>
                  <a:cubicBezTo>
                    <a:pt x="963088" y="3536777"/>
                    <a:pt x="968254" y="3531651"/>
                    <a:pt x="973420" y="3526525"/>
                  </a:cubicBezTo>
                  <a:cubicBezTo>
                    <a:pt x="978586" y="3526525"/>
                    <a:pt x="983752" y="3526525"/>
                    <a:pt x="983752" y="3526525"/>
                  </a:cubicBezTo>
                  <a:cubicBezTo>
                    <a:pt x="1025082" y="3526525"/>
                    <a:pt x="1025082" y="3526525"/>
                    <a:pt x="1025082" y="3526525"/>
                  </a:cubicBezTo>
                  <a:cubicBezTo>
                    <a:pt x="1025082" y="3526525"/>
                    <a:pt x="1030248" y="3525243"/>
                    <a:pt x="1035414" y="3525884"/>
                  </a:cubicBezTo>
                  <a:close/>
                  <a:moveTo>
                    <a:pt x="674415" y="3525852"/>
                  </a:moveTo>
                  <a:cubicBezTo>
                    <a:pt x="680872" y="3525215"/>
                    <a:pt x="687330" y="3526488"/>
                    <a:pt x="687330" y="3526488"/>
                  </a:cubicBezTo>
                  <a:cubicBezTo>
                    <a:pt x="687330" y="3526488"/>
                    <a:pt x="687330" y="3526488"/>
                    <a:pt x="733826" y="3526488"/>
                  </a:cubicBezTo>
                  <a:cubicBezTo>
                    <a:pt x="733826" y="3526488"/>
                    <a:pt x="738992" y="3526488"/>
                    <a:pt x="744158" y="3526488"/>
                  </a:cubicBezTo>
                  <a:cubicBezTo>
                    <a:pt x="749324" y="3531577"/>
                    <a:pt x="749324" y="3536667"/>
                    <a:pt x="744158" y="3546846"/>
                  </a:cubicBezTo>
                  <a:cubicBezTo>
                    <a:pt x="738992" y="3562115"/>
                    <a:pt x="718327" y="3577384"/>
                    <a:pt x="697663" y="3587563"/>
                  </a:cubicBezTo>
                  <a:cubicBezTo>
                    <a:pt x="671832" y="3607922"/>
                    <a:pt x="635669" y="3628280"/>
                    <a:pt x="604672" y="3618101"/>
                  </a:cubicBezTo>
                  <a:cubicBezTo>
                    <a:pt x="568509" y="3613011"/>
                    <a:pt x="553010" y="3577384"/>
                    <a:pt x="568509" y="3546846"/>
                  </a:cubicBezTo>
                  <a:cubicBezTo>
                    <a:pt x="573675" y="3531577"/>
                    <a:pt x="584007" y="3526488"/>
                    <a:pt x="599506" y="3526488"/>
                  </a:cubicBezTo>
                  <a:cubicBezTo>
                    <a:pt x="620170" y="3526488"/>
                    <a:pt x="635669" y="3536667"/>
                    <a:pt x="635669" y="3551936"/>
                  </a:cubicBezTo>
                  <a:cubicBezTo>
                    <a:pt x="635669" y="3562115"/>
                    <a:pt x="630502" y="3562115"/>
                    <a:pt x="630502" y="3567205"/>
                  </a:cubicBezTo>
                  <a:cubicBezTo>
                    <a:pt x="620170" y="3567205"/>
                    <a:pt x="620170" y="3562115"/>
                    <a:pt x="615004" y="3557026"/>
                  </a:cubicBezTo>
                  <a:cubicBezTo>
                    <a:pt x="609838" y="3551936"/>
                    <a:pt x="599506" y="3546846"/>
                    <a:pt x="594339" y="3551936"/>
                  </a:cubicBezTo>
                  <a:cubicBezTo>
                    <a:pt x="584007" y="3557026"/>
                    <a:pt x="589173" y="3572294"/>
                    <a:pt x="589173" y="3582474"/>
                  </a:cubicBezTo>
                  <a:cubicBezTo>
                    <a:pt x="599506" y="3602832"/>
                    <a:pt x="625336" y="3597743"/>
                    <a:pt x="625336" y="3597743"/>
                  </a:cubicBezTo>
                  <a:cubicBezTo>
                    <a:pt x="666666" y="3597743"/>
                    <a:pt x="661499" y="3551936"/>
                    <a:pt x="661499" y="3536667"/>
                  </a:cubicBezTo>
                  <a:cubicBezTo>
                    <a:pt x="661499" y="3529033"/>
                    <a:pt x="667957" y="3526488"/>
                    <a:pt x="674415" y="3525852"/>
                  </a:cubicBezTo>
                  <a:close/>
                  <a:moveTo>
                    <a:pt x="366895" y="3525851"/>
                  </a:moveTo>
                  <a:cubicBezTo>
                    <a:pt x="372083" y="3526487"/>
                    <a:pt x="377271" y="3529032"/>
                    <a:pt x="377271" y="3536667"/>
                  </a:cubicBezTo>
                  <a:cubicBezTo>
                    <a:pt x="377271" y="3551935"/>
                    <a:pt x="372083" y="3597742"/>
                    <a:pt x="418774" y="3597742"/>
                  </a:cubicBezTo>
                  <a:cubicBezTo>
                    <a:pt x="418774" y="3597742"/>
                    <a:pt x="444714" y="3602832"/>
                    <a:pt x="449901" y="3582473"/>
                  </a:cubicBezTo>
                  <a:cubicBezTo>
                    <a:pt x="455089" y="3572294"/>
                    <a:pt x="455089" y="3557025"/>
                    <a:pt x="449901" y="3551935"/>
                  </a:cubicBezTo>
                  <a:cubicBezTo>
                    <a:pt x="439526" y="3546846"/>
                    <a:pt x="429150" y="3551935"/>
                    <a:pt x="423962" y="3557025"/>
                  </a:cubicBezTo>
                  <a:cubicBezTo>
                    <a:pt x="423962" y="3562115"/>
                    <a:pt x="423962" y="3567204"/>
                    <a:pt x="413586" y="3567204"/>
                  </a:cubicBezTo>
                  <a:cubicBezTo>
                    <a:pt x="408399" y="3562115"/>
                    <a:pt x="408399" y="3562115"/>
                    <a:pt x="403210" y="3551935"/>
                  </a:cubicBezTo>
                  <a:cubicBezTo>
                    <a:pt x="408399" y="3536667"/>
                    <a:pt x="418774" y="3526487"/>
                    <a:pt x="444714" y="3526487"/>
                  </a:cubicBezTo>
                  <a:cubicBezTo>
                    <a:pt x="470653" y="3531577"/>
                    <a:pt x="481029" y="3562115"/>
                    <a:pt x="470653" y="3582473"/>
                  </a:cubicBezTo>
                  <a:cubicBezTo>
                    <a:pt x="465465" y="3597742"/>
                    <a:pt x="455089" y="3613011"/>
                    <a:pt x="434338" y="3618101"/>
                  </a:cubicBezTo>
                  <a:cubicBezTo>
                    <a:pt x="408399" y="3628280"/>
                    <a:pt x="372083" y="3613011"/>
                    <a:pt x="346144" y="3597742"/>
                  </a:cubicBezTo>
                  <a:cubicBezTo>
                    <a:pt x="320205" y="3582473"/>
                    <a:pt x="299453" y="3562115"/>
                    <a:pt x="294265" y="3546846"/>
                  </a:cubicBezTo>
                  <a:cubicBezTo>
                    <a:pt x="289077" y="3536667"/>
                    <a:pt x="294265" y="3531577"/>
                    <a:pt x="294265" y="3526487"/>
                  </a:cubicBezTo>
                  <a:cubicBezTo>
                    <a:pt x="299453" y="3526487"/>
                    <a:pt x="304641" y="3526487"/>
                    <a:pt x="304641" y="3526487"/>
                  </a:cubicBezTo>
                  <a:cubicBezTo>
                    <a:pt x="356520" y="3526487"/>
                    <a:pt x="356520" y="3526487"/>
                    <a:pt x="356520" y="3526487"/>
                  </a:cubicBezTo>
                  <a:cubicBezTo>
                    <a:pt x="356520" y="3526487"/>
                    <a:pt x="361708" y="3525215"/>
                    <a:pt x="366895" y="3525851"/>
                  </a:cubicBezTo>
                  <a:close/>
                  <a:moveTo>
                    <a:pt x="1858993" y="3525761"/>
                  </a:moveTo>
                  <a:cubicBezTo>
                    <a:pt x="1869305" y="3525761"/>
                    <a:pt x="1879616" y="3525761"/>
                    <a:pt x="1889927" y="3525761"/>
                  </a:cubicBezTo>
                  <a:cubicBezTo>
                    <a:pt x="1895083" y="3530906"/>
                    <a:pt x="1895083" y="3541197"/>
                    <a:pt x="1889927" y="3551488"/>
                  </a:cubicBezTo>
                  <a:cubicBezTo>
                    <a:pt x="1884772" y="3561780"/>
                    <a:pt x="1884772" y="3577216"/>
                    <a:pt x="1884772" y="3577216"/>
                  </a:cubicBezTo>
                  <a:cubicBezTo>
                    <a:pt x="1884772" y="3592653"/>
                    <a:pt x="1889927" y="3608089"/>
                    <a:pt x="1900239" y="3618380"/>
                  </a:cubicBezTo>
                  <a:cubicBezTo>
                    <a:pt x="1905395" y="3633817"/>
                    <a:pt x="1915706" y="3644108"/>
                    <a:pt x="1926018" y="3644108"/>
                  </a:cubicBezTo>
                  <a:cubicBezTo>
                    <a:pt x="1936329" y="3654399"/>
                    <a:pt x="1956952" y="3654399"/>
                    <a:pt x="1956952" y="3669836"/>
                  </a:cubicBezTo>
                  <a:cubicBezTo>
                    <a:pt x="1962108" y="3680127"/>
                    <a:pt x="1941485" y="3690418"/>
                    <a:pt x="1926018" y="3690418"/>
                  </a:cubicBezTo>
                  <a:cubicBezTo>
                    <a:pt x="1910550" y="3690418"/>
                    <a:pt x="1910550" y="3700709"/>
                    <a:pt x="1910550" y="3700709"/>
                  </a:cubicBezTo>
                  <a:cubicBezTo>
                    <a:pt x="1889927" y="3726437"/>
                    <a:pt x="1864149" y="3726437"/>
                    <a:pt x="1848682" y="3700709"/>
                  </a:cubicBezTo>
                  <a:cubicBezTo>
                    <a:pt x="1848682" y="3700709"/>
                    <a:pt x="1838370" y="3690418"/>
                    <a:pt x="1822903" y="3690418"/>
                  </a:cubicBezTo>
                  <a:cubicBezTo>
                    <a:pt x="1812592" y="3690418"/>
                    <a:pt x="1791969" y="3685272"/>
                    <a:pt x="1791969" y="3669836"/>
                  </a:cubicBezTo>
                  <a:cubicBezTo>
                    <a:pt x="1791969" y="3659545"/>
                    <a:pt x="1817747" y="3654399"/>
                    <a:pt x="1828059" y="3644108"/>
                  </a:cubicBezTo>
                  <a:cubicBezTo>
                    <a:pt x="1843526" y="3638963"/>
                    <a:pt x="1858993" y="3597798"/>
                    <a:pt x="1864149" y="3577216"/>
                  </a:cubicBezTo>
                  <a:cubicBezTo>
                    <a:pt x="1864149" y="3577216"/>
                    <a:pt x="1864149" y="3561780"/>
                    <a:pt x="1858993" y="3551488"/>
                  </a:cubicBezTo>
                  <a:cubicBezTo>
                    <a:pt x="1853837" y="3541197"/>
                    <a:pt x="1853837" y="3530906"/>
                    <a:pt x="1858993" y="3525761"/>
                  </a:cubicBezTo>
                  <a:close/>
                  <a:moveTo>
                    <a:pt x="1274857" y="3523232"/>
                  </a:moveTo>
                  <a:cubicBezTo>
                    <a:pt x="1285279" y="3521298"/>
                    <a:pt x="1297003" y="3525165"/>
                    <a:pt x="1304819" y="3535477"/>
                  </a:cubicBezTo>
                  <a:cubicBezTo>
                    <a:pt x="1310030" y="3540632"/>
                    <a:pt x="1315241" y="3545788"/>
                    <a:pt x="1315241" y="3550944"/>
                  </a:cubicBezTo>
                  <a:cubicBezTo>
                    <a:pt x="1315241" y="3561255"/>
                    <a:pt x="1310030" y="3561255"/>
                    <a:pt x="1304819" y="3566411"/>
                  </a:cubicBezTo>
                  <a:cubicBezTo>
                    <a:pt x="1294398" y="3566411"/>
                    <a:pt x="1294398" y="3561255"/>
                    <a:pt x="1294398" y="3556100"/>
                  </a:cubicBezTo>
                  <a:cubicBezTo>
                    <a:pt x="1289187" y="3550944"/>
                    <a:pt x="1278765" y="3545788"/>
                    <a:pt x="1273554" y="3550944"/>
                  </a:cubicBezTo>
                  <a:cubicBezTo>
                    <a:pt x="1263133" y="3556100"/>
                    <a:pt x="1263133" y="3576722"/>
                    <a:pt x="1268344" y="3587034"/>
                  </a:cubicBezTo>
                  <a:cubicBezTo>
                    <a:pt x="1278765" y="3602501"/>
                    <a:pt x="1299608" y="3602501"/>
                    <a:pt x="1299608" y="3602501"/>
                  </a:cubicBezTo>
                  <a:cubicBezTo>
                    <a:pt x="1346506" y="3597345"/>
                    <a:pt x="1351717" y="3550944"/>
                    <a:pt x="1351717" y="3535477"/>
                  </a:cubicBezTo>
                  <a:cubicBezTo>
                    <a:pt x="1351717" y="3520009"/>
                    <a:pt x="1372560" y="3525165"/>
                    <a:pt x="1372560" y="3525165"/>
                  </a:cubicBezTo>
                  <a:cubicBezTo>
                    <a:pt x="1372560" y="3525165"/>
                    <a:pt x="1372560" y="3525165"/>
                    <a:pt x="1409035" y="3525165"/>
                  </a:cubicBezTo>
                  <a:cubicBezTo>
                    <a:pt x="1409035" y="3525165"/>
                    <a:pt x="1419457" y="3525165"/>
                    <a:pt x="1419457" y="3525165"/>
                  </a:cubicBezTo>
                  <a:cubicBezTo>
                    <a:pt x="1424668" y="3530321"/>
                    <a:pt x="1429879" y="3535477"/>
                    <a:pt x="1424668" y="3545788"/>
                  </a:cubicBezTo>
                  <a:cubicBezTo>
                    <a:pt x="1414246" y="3561255"/>
                    <a:pt x="1398614" y="3581878"/>
                    <a:pt x="1377771" y="3597345"/>
                  </a:cubicBezTo>
                  <a:cubicBezTo>
                    <a:pt x="1351717" y="3612813"/>
                    <a:pt x="1315241" y="3628280"/>
                    <a:pt x="1283976" y="3617968"/>
                  </a:cubicBezTo>
                  <a:cubicBezTo>
                    <a:pt x="1247500" y="3612813"/>
                    <a:pt x="1242290" y="3576722"/>
                    <a:pt x="1252711" y="3545788"/>
                  </a:cubicBezTo>
                  <a:cubicBezTo>
                    <a:pt x="1255317" y="3532899"/>
                    <a:pt x="1264436" y="3525165"/>
                    <a:pt x="1274857" y="3523232"/>
                  </a:cubicBezTo>
                  <a:close/>
                  <a:moveTo>
                    <a:pt x="1180157" y="3521398"/>
                  </a:moveTo>
                  <a:cubicBezTo>
                    <a:pt x="1190600" y="3521398"/>
                    <a:pt x="1201044" y="3521398"/>
                    <a:pt x="1211487" y="3521398"/>
                  </a:cubicBezTo>
                  <a:cubicBezTo>
                    <a:pt x="1216709" y="3526544"/>
                    <a:pt x="1216709" y="3536835"/>
                    <a:pt x="1211487" y="3547126"/>
                  </a:cubicBezTo>
                  <a:cubicBezTo>
                    <a:pt x="1206266" y="3557417"/>
                    <a:pt x="1206266" y="3572854"/>
                    <a:pt x="1206266" y="3572854"/>
                  </a:cubicBezTo>
                  <a:cubicBezTo>
                    <a:pt x="1211487" y="3593436"/>
                    <a:pt x="1221931" y="3634600"/>
                    <a:pt x="1242818" y="3644891"/>
                  </a:cubicBezTo>
                  <a:cubicBezTo>
                    <a:pt x="1253262" y="3650037"/>
                    <a:pt x="1274149" y="3655182"/>
                    <a:pt x="1274149" y="3665473"/>
                  </a:cubicBezTo>
                  <a:cubicBezTo>
                    <a:pt x="1279371" y="3675764"/>
                    <a:pt x="1258484" y="3686055"/>
                    <a:pt x="1242818" y="3686055"/>
                  </a:cubicBezTo>
                  <a:cubicBezTo>
                    <a:pt x="1227153" y="3686055"/>
                    <a:pt x="1216709" y="3696347"/>
                    <a:pt x="1216709" y="3696347"/>
                  </a:cubicBezTo>
                  <a:cubicBezTo>
                    <a:pt x="1201044" y="3722074"/>
                    <a:pt x="1180157" y="3722074"/>
                    <a:pt x="1164491" y="3696347"/>
                  </a:cubicBezTo>
                  <a:cubicBezTo>
                    <a:pt x="1164491" y="3696347"/>
                    <a:pt x="1154047" y="3686055"/>
                    <a:pt x="1143604" y="3686055"/>
                  </a:cubicBezTo>
                  <a:cubicBezTo>
                    <a:pt x="1127938" y="3686055"/>
                    <a:pt x="1107051" y="3680910"/>
                    <a:pt x="1107051" y="3665473"/>
                  </a:cubicBezTo>
                  <a:cubicBezTo>
                    <a:pt x="1112273" y="3655182"/>
                    <a:pt x="1133160" y="3650037"/>
                    <a:pt x="1143604" y="3639746"/>
                  </a:cubicBezTo>
                  <a:cubicBezTo>
                    <a:pt x="1148826" y="3639746"/>
                    <a:pt x="1159269" y="3629455"/>
                    <a:pt x="1169713" y="3614018"/>
                  </a:cubicBezTo>
                  <a:cubicBezTo>
                    <a:pt x="1174935" y="3603727"/>
                    <a:pt x="1180157" y="3588290"/>
                    <a:pt x="1185378" y="3572854"/>
                  </a:cubicBezTo>
                  <a:cubicBezTo>
                    <a:pt x="1185378" y="3572854"/>
                    <a:pt x="1185378" y="3557417"/>
                    <a:pt x="1180157" y="3547126"/>
                  </a:cubicBezTo>
                  <a:cubicBezTo>
                    <a:pt x="1174935" y="3536835"/>
                    <a:pt x="1169713" y="3526544"/>
                    <a:pt x="1180157" y="3521398"/>
                  </a:cubicBezTo>
                  <a:close/>
                  <a:moveTo>
                    <a:pt x="506147" y="3521398"/>
                  </a:moveTo>
                  <a:cubicBezTo>
                    <a:pt x="511368" y="3521398"/>
                    <a:pt x="527034" y="3521398"/>
                    <a:pt x="532256" y="3521398"/>
                  </a:cubicBezTo>
                  <a:cubicBezTo>
                    <a:pt x="542699" y="3526544"/>
                    <a:pt x="542699" y="3536835"/>
                    <a:pt x="537477" y="3547126"/>
                  </a:cubicBezTo>
                  <a:cubicBezTo>
                    <a:pt x="532256" y="3557417"/>
                    <a:pt x="532256" y="3572854"/>
                    <a:pt x="532256" y="3572854"/>
                  </a:cubicBezTo>
                  <a:cubicBezTo>
                    <a:pt x="532256" y="3588290"/>
                    <a:pt x="537477" y="3603727"/>
                    <a:pt x="542699" y="3614018"/>
                  </a:cubicBezTo>
                  <a:cubicBezTo>
                    <a:pt x="553143" y="3629455"/>
                    <a:pt x="563587" y="3639746"/>
                    <a:pt x="568808" y="3639746"/>
                  </a:cubicBezTo>
                  <a:cubicBezTo>
                    <a:pt x="579252" y="3650037"/>
                    <a:pt x="605361" y="3650037"/>
                    <a:pt x="605361" y="3665473"/>
                  </a:cubicBezTo>
                  <a:cubicBezTo>
                    <a:pt x="605361" y="3675764"/>
                    <a:pt x="584474" y="3686055"/>
                    <a:pt x="574030" y="3686055"/>
                  </a:cubicBezTo>
                  <a:cubicBezTo>
                    <a:pt x="558365" y="3686055"/>
                    <a:pt x="547921" y="3696347"/>
                    <a:pt x="547921" y="3696347"/>
                  </a:cubicBezTo>
                  <a:cubicBezTo>
                    <a:pt x="532256" y="3722074"/>
                    <a:pt x="506147" y="3722074"/>
                    <a:pt x="490481" y="3696347"/>
                  </a:cubicBezTo>
                  <a:cubicBezTo>
                    <a:pt x="490481" y="3696347"/>
                    <a:pt x="480037" y="3686055"/>
                    <a:pt x="464372" y="3686055"/>
                  </a:cubicBezTo>
                  <a:cubicBezTo>
                    <a:pt x="453928" y="3686055"/>
                    <a:pt x="433041" y="3680910"/>
                    <a:pt x="433041" y="3665473"/>
                  </a:cubicBezTo>
                  <a:cubicBezTo>
                    <a:pt x="433041" y="3655182"/>
                    <a:pt x="459150" y="3650037"/>
                    <a:pt x="469594" y="3639746"/>
                  </a:cubicBezTo>
                  <a:cubicBezTo>
                    <a:pt x="474816" y="3639746"/>
                    <a:pt x="485259" y="3629455"/>
                    <a:pt x="490481" y="3614018"/>
                  </a:cubicBezTo>
                  <a:cubicBezTo>
                    <a:pt x="500925" y="3603727"/>
                    <a:pt x="506147" y="3588290"/>
                    <a:pt x="506147" y="3572854"/>
                  </a:cubicBezTo>
                  <a:cubicBezTo>
                    <a:pt x="506147" y="3572854"/>
                    <a:pt x="506147" y="3557417"/>
                    <a:pt x="506147" y="3547126"/>
                  </a:cubicBezTo>
                  <a:cubicBezTo>
                    <a:pt x="500925" y="3536835"/>
                    <a:pt x="495703" y="3526544"/>
                    <a:pt x="506147" y="3521398"/>
                  </a:cubicBezTo>
                  <a:close/>
                  <a:moveTo>
                    <a:pt x="201253" y="3520020"/>
                  </a:moveTo>
                  <a:cubicBezTo>
                    <a:pt x="211586" y="3514854"/>
                    <a:pt x="221918" y="3525187"/>
                    <a:pt x="221918" y="3530353"/>
                  </a:cubicBezTo>
                  <a:cubicBezTo>
                    <a:pt x="227084" y="3535519"/>
                    <a:pt x="237416" y="3540685"/>
                    <a:pt x="237416" y="3540685"/>
                  </a:cubicBezTo>
                  <a:cubicBezTo>
                    <a:pt x="252915" y="3545851"/>
                    <a:pt x="247749" y="3540685"/>
                    <a:pt x="252915" y="3556184"/>
                  </a:cubicBezTo>
                  <a:cubicBezTo>
                    <a:pt x="258081" y="3566516"/>
                    <a:pt x="263247" y="3566516"/>
                    <a:pt x="273579" y="3571682"/>
                  </a:cubicBezTo>
                  <a:cubicBezTo>
                    <a:pt x="278746" y="3576848"/>
                    <a:pt x="289078" y="3592347"/>
                    <a:pt x="273579" y="3592347"/>
                  </a:cubicBezTo>
                  <a:cubicBezTo>
                    <a:pt x="263247" y="3597513"/>
                    <a:pt x="227084" y="3597513"/>
                    <a:pt x="201253" y="3613011"/>
                  </a:cubicBezTo>
                  <a:cubicBezTo>
                    <a:pt x="185755" y="3623344"/>
                    <a:pt x="165090" y="3649174"/>
                    <a:pt x="159924" y="3669839"/>
                  </a:cubicBezTo>
                  <a:cubicBezTo>
                    <a:pt x="159924" y="3675005"/>
                    <a:pt x="165090" y="3680171"/>
                    <a:pt x="165090" y="3685337"/>
                  </a:cubicBezTo>
                  <a:cubicBezTo>
                    <a:pt x="175422" y="3711168"/>
                    <a:pt x="165090" y="3711168"/>
                    <a:pt x="154758" y="3711168"/>
                  </a:cubicBezTo>
                  <a:cubicBezTo>
                    <a:pt x="134093" y="3706002"/>
                    <a:pt x="113428" y="3695670"/>
                    <a:pt x="103096" y="3675005"/>
                  </a:cubicBezTo>
                  <a:cubicBezTo>
                    <a:pt x="97930" y="3659507"/>
                    <a:pt x="92764" y="3644008"/>
                    <a:pt x="97930" y="3638842"/>
                  </a:cubicBezTo>
                  <a:cubicBezTo>
                    <a:pt x="108262" y="3633676"/>
                    <a:pt x="118595" y="3644008"/>
                    <a:pt x="128927" y="3644008"/>
                  </a:cubicBezTo>
                  <a:cubicBezTo>
                    <a:pt x="154758" y="3638842"/>
                    <a:pt x="159924" y="3623344"/>
                    <a:pt x="175422" y="3607845"/>
                  </a:cubicBezTo>
                  <a:cubicBezTo>
                    <a:pt x="196087" y="3587180"/>
                    <a:pt x="201253" y="3566516"/>
                    <a:pt x="196087" y="3551017"/>
                  </a:cubicBezTo>
                  <a:cubicBezTo>
                    <a:pt x="196087" y="3530353"/>
                    <a:pt x="190921" y="3520020"/>
                    <a:pt x="201253" y="3520020"/>
                  </a:cubicBezTo>
                  <a:close/>
                  <a:moveTo>
                    <a:pt x="848142" y="3516924"/>
                  </a:moveTo>
                  <a:cubicBezTo>
                    <a:pt x="857280" y="3516924"/>
                    <a:pt x="866419" y="3523356"/>
                    <a:pt x="874251" y="3536220"/>
                  </a:cubicBezTo>
                  <a:cubicBezTo>
                    <a:pt x="874251" y="3536220"/>
                    <a:pt x="884695" y="3546511"/>
                    <a:pt x="900360" y="3546511"/>
                  </a:cubicBezTo>
                  <a:cubicBezTo>
                    <a:pt x="916026" y="3546511"/>
                    <a:pt x="936913" y="3556802"/>
                    <a:pt x="931691" y="3567093"/>
                  </a:cubicBezTo>
                  <a:cubicBezTo>
                    <a:pt x="931691" y="3582530"/>
                    <a:pt x="910804" y="3582530"/>
                    <a:pt x="900360" y="3592821"/>
                  </a:cubicBezTo>
                  <a:cubicBezTo>
                    <a:pt x="889917" y="3592821"/>
                    <a:pt x="884695" y="3603112"/>
                    <a:pt x="874251" y="3618549"/>
                  </a:cubicBezTo>
                  <a:cubicBezTo>
                    <a:pt x="869029" y="3628840"/>
                    <a:pt x="863808" y="3644276"/>
                    <a:pt x="863808" y="3659713"/>
                  </a:cubicBezTo>
                  <a:cubicBezTo>
                    <a:pt x="863808" y="3659713"/>
                    <a:pt x="863808" y="3675149"/>
                    <a:pt x="869029" y="3685441"/>
                  </a:cubicBezTo>
                  <a:cubicBezTo>
                    <a:pt x="874251" y="3695732"/>
                    <a:pt x="874251" y="3711168"/>
                    <a:pt x="869029" y="3711168"/>
                  </a:cubicBezTo>
                  <a:cubicBezTo>
                    <a:pt x="858586" y="3711168"/>
                    <a:pt x="853364" y="3711168"/>
                    <a:pt x="842920" y="3711168"/>
                  </a:cubicBezTo>
                  <a:cubicBezTo>
                    <a:pt x="832477" y="3711168"/>
                    <a:pt x="837699" y="3695732"/>
                    <a:pt x="842920" y="3685441"/>
                  </a:cubicBezTo>
                  <a:cubicBezTo>
                    <a:pt x="848142" y="3675149"/>
                    <a:pt x="842920" y="3659713"/>
                    <a:pt x="842920" y="3659713"/>
                  </a:cubicBezTo>
                  <a:cubicBezTo>
                    <a:pt x="842920" y="3644276"/>
                    <a:pt x="837699" y="3628840"/>
                    <a:pt x="827255" y="3618549"/>
                  </a:cubicBezTo>
                  <a:cubicBezTo>
                    <a:pt x="822033" y="3603112"/>
                    <a:pt x="806368" y="3592821"/>
                    <a:pt x="801146" y="3592821"/>
                  </a:cubicBezTo>
                  <a:cubicBezTo>
                    <a:pt x="790702" y="3582530"/>
                    <a:pt x="764593" y="3577384"/>
                    <a:pt x="764593" y="3567093"/>
                  </a:cubicBezTo>
                  <a:cubicBezTo>
                    <a:pt x="764593" y="3556802"/>
                    <a:pt x="785480" y="3546511"/>
                    <a:pt x="801146" y="3546511"/>
                  </a:cubicBezTo>
                  <a:cubicBezTo>
                    <a:pt x="811589" y="3546511"/>
                    <a:pt x="822033" y="3536220"/>
                    <a:pt x="822033" y="3536220"/>
                  </a:cubicBezTo>
                  <a:cubicBezTo>
                    <a:pt x="829866" y="3523356"/>
                    <a:pt x="839004" y="3516924"/>
                    <a:pt x="848142" y="3516924"/>
                  </a:cubicBezTo>
                  <a:close/>
                  <a:moveTo>
                    <a:pt x="2199081" y="3515672"/>
                  </a:moveTo>
                  <a:cubicBezTo>
                    <a:pt x="2203614" y="3515672"/>
                    <a:pt x="2207499" y="3518262"/>
                    <a:pt x="2207499" y="3526033"/>
                  </a:cubicBezTo>
                  <a:cubicBezTo>
                    <a:pt x="2207499" y="3536394"/>
                    <a:pt x="2207499" y="3572657"/>
                    <a:pt x="2217860" y="3603740"/>
                  </a:cubicBezTo>
                  <a:cubicBezTo>
                    <a:pt x="2223041" y="3614101"/>
                    <a:pt x="2233402" y="3624462"/>
                    <a:pt x="2248943" y="3634823"/>
                  </a:cubicBezTo>
                  <a:cubicBezTo>
                    <a:pt x="2254124" y="3640004"/>
                    <a:pt x="2274846" y="3650365"/>
                    <a:pt x="2285207" y="3650365"/>
                  </a:cubicBezTo>
                  <a:cubicBezTo>
                    <a:pt x="2311109" y="3640004"/>
                    <a:pt x="2311109" y="3650365"/>
                    <a:pt x="2305929" y="3660726"/>
                  </a:cubicBezTo>
                  <a:cubicBezTo>
                    <a:pt x="2300748" y="3686628"/>
                    <a:pt x="2290387" y="3696989"/>
                    <a:pt x="2264485" y="3707350"/>
                  </a:cubicBezTo>
                  <a:cubicBezTo>
                    <a:pt x="2254124" y="3712531"/>
                    <a:pt x="2233402" y="3717711"/>
                    <a:pt x="2228221" y="3707350"/>
                  </a:cubicBezTo>
                  <a:cubicBezTo>
                    <a:pt x="2228221" y="3702170"/>
                    <a:pt x="2238582" y="3691809"/>
                    <a:pt x="2238582" y="3676267"/>
                  </a:cubicBezTo>
                  <a:cubicBezTo>
                    <a:pt x="2238582" y="3650365"/>
                    <a:pt x="2223041" y="3645184"/>
                    <a:pt x="2207499" y="3624462"/>
                  </a:cubicBezTo>
                  <a:cubicBezTo>
                    <a:pt x="2191958" y="3603740"/>
                    <a:pt x="2160875" y="3603740"/>
                    <a:pt x="2145333" y="3603740"/>
                  </a:cubicBezTo>
                  <a:cubicBezTo>
                    <a:pt x="2119431" y="3603740"/>
                    <a:pt x="2103889" y="3583018"/>
                    <a:pt x="2129792" y="3572657"/>
                  </a:cubicBezTo>
                  <a:cubicBezTo>
                    <a:pt x="2134972" y="3572657"/>
                    <a:pt x="2140153" y="3562296"/>
                    <a:pt x="2140153" y="3562296"/>
                  </a:cubicBezTo>
                  <a:cubicBezTo>
                    <a:pt x="2145333" y="3546755"/>
                    <a:pt x="2150514" y="3541574"/>
                    <a:pt x="2166055" y="3536394"/>
                  </a:cubicBezTo>
                  <a:cubicBezTo>
                    <a:pt x="2181597" y="3536394"/>
                    <a:pt x="2181597" y="3531213"/>
                    <a:pt x="2186777" y="3520852"/>
                  </a:cubicBezTo>
                  <a:cubicBezTo>
                    <a:pt x="2189367" y="3518262"/>
                    <a:pt x="2194548" y="3515672"/>
                    <a:pt x="2199081" y="3515672"/>
                  </a:cubicBezTo>
                  <a:close/>
                  <a:moveTo>
                    <a:pt x="2309596" y="3383735"/>
                  </a:moveTo>
                  <a:cubicBezTo>
                    <a:pt x="2314081" y="3384381"/>
                    <a:pt x="2317926" y="3386966"/>
                    <a:pt x="2320489" y="3392134"/>
                  </a:cubicBezTo>
                  <a:cubicBezTo>
                    <a:pt x="2320489" y="3397303"/>
                    <a:pt x="2320489" y="3402471"/>
                    <a:pt x="2320489" y="3402471"/>
                  </a:cubicBezTo>
                  <a:cubicBezTo>
                    <a:pt x="2320489" y="3485170"/>
                    <a:pt x="2320489" y="3485170"/>
                    <a:pt x="2320489" y="3485170"/>
                  </a:cubicBezTo>
                  <a:cubicBezTo>
                    <a:pt x="2320489" y="3485170"/>
                    <a:pt x="2320489" y="3516182"/>
                    <a:pt x="2305111" y="3521350"/>
                  </a:cubicBezTo>
                  <a:cubicBezTo>
                    <a:pt x="2294859" y="3521350"/>
                    <a:pt x="2269229" y="3505844"/>
                    <a:pt x="2258977" y="3531688"/>
                  </a:cubicBezTo>
                  <a:cubicBezTo>
                    <a:pt x="2243600" y="3562700"/>
                    <a:pt x="2253851" y="3583374"/>
                    <a:pt x="2269229" y="3588543"/>
                  </a:cubicBezTo>
                  <a:cubicBezTo>
                    <a:pt x="2284607" y="3593711"/>
                    <a:pt x="2294859" y="3588543"/>
                    <a:pt x="2289733" y="3573037"/>
                  </a:cubicBezTo>
                  <a:cubicBezTo>
                    <a:pt x="2284607" y="3557531"/>
                    <a:pt x="2289733" y="3547194"/>
                    <a:pt x="2294859" y="3547194"/>
                  </a:cubicBezTo>
                  <a:cubicBezTo>
                    <a:pt x="2320489" y="3552362"/>
                    <a:pt x="2330741" y="3593711"/>
                    <a:pt x="2299985" y="3609217"/>
                  </a:cubicBezTo>
                  <a:cubicBezTo>
                    <a:pt x="2269229" y="3619555"/>
                    <a:pt x="2238474" y="3598880"/>
                    <a:pt x="2233348" y="3562700"/>
                  </a:cubicBezTo>
                  <a:cubicBezTo>
                    <a:pt x="2228222" y="3505844"/>
                    <a:pt x="2253851" y="3412809"/>
                    <a:pt x="2294859" y="3386965"/>
                  </a:cubicBezTo>
                  <a:cubicBezTo>
                    <a:pt x="2299985" y="3384381"/>
                    <a:pt x="2305111" y="3383089"/>
                    <a:pt x="2309596" y="3383735"/>
                  </a:cubicBezTo>
                  <a:close/>
                  <a:moveTo>
                    <a:pt x="96830" y="3379144"/>
                  </a:moveTo>
                  <a:cubicBezTo>
                    <a:pt x="101394" y="3380440"/>
                    <a:pt x="106610" y="3383034"/>
                    <a:pt x="111826" y="3385627"/>
                  </a:cubicBezTo>
                  <a:cubicBezTo>
                    <a:pt x="153555" y="3411560"/>
                    <a:pt x="195283" y="3567156"/>
                    <a:pt x="143123" y="3598276"/>
                  </a:cubicBezTo>
                  <a:cubicBezTo>
                    <a:pt x="132690" y="3603462"/>
                    <a:pt x="117042" y="3608649"/>
                    <a:pt x="101394" y="3598276"/>
                  </a:cubicBezTo>
                  <a:cubicBezTo>
                    <a:pt x="75313" y="3582716"/>
                    <a:pt x="85746" y="3546410"/>
                    <a:pt x="111826" y="3541224"/>
                  </a:cubicBezTo>
                  <a:cubicBezTo>
                    <a:pt x="117042" y="3541224"/>
                    <a:pt x="122258" y="3556783"/>
                    <a:pt x="117042" y="3567156"/>
                  </a:cubicBezTo>
                  <a:cubicBezTo>
                    <a:pt x="106610" y="3593089"/>
                    <a:pt x="169203" y="3593089"/>
                    <a:pt x="143123" y="3530850"/>
                  </a:cubicBezTo>
                  <a:cubicBezTo>
                    <a:pt x="137906" y="3515291"/>
                    <a:pt x="111826" y="3515291"/>
                    <a:pt x="101394" y="3515291"/>
                  </a:cubicBezTo>
                  <a:cubicBezTo>
                    <a:pt x="85746" y="3520477"/>
                    <a:pt x="85746" y="3494545"/>
                    <a:pt x="85746" y="3484171"/>
                  </a:cubicBezTo>
                  <a:cubicBezTo>
                    <a:pt x="85746" y="3484171"/>
                    <a:pt x="85746" y="3484171"/>
                    <a:pt x="85746" y="3396000"/>
                  </a:cubicBezTo>
                  <a:cubicBezTo>
                    <a:pt x="85746" y="3396000"/>
                    <a:pt x="85746" y="3385627"/>
                    <a:pt x="85746" y="3380440"/>
                  </a:cubicBezTo>
                  <a:cubicBezTo>
                    <a:pt x="88354" y="3377847"/>
                    <a:pt x="92266" y="3377847"/>
                    <a:pt x="96830" y="3379144"/>
                  </a:cubicBezTo>
                  <a:close/>
                  <a:moveTo>
                    <a:pt x="2172932" y="3318281"/>
                  </a:moveTo>
                  <a:cubicBezTo>
                    <a:pt x="2195453" y="3314136"/>
                    <a:pt x="2227419" y="3329740"/>
                    <a:pt x="2227419" y="3380455"/>
                  </a:cubicBezTo>
                  <a:cubicBezTo>
                    <a:pt x="2232585" y="3422066"/>
                    <a:pt x="2191255" y="3484484"/>
                    <a:pt x="2155092" y="3505290"/>
                  </a:cubicBezTo>
                  <a:cubicBezTo>
                    <a:pt x="2139594" y="3510492"/>
                    <a:pt x="2134428" y="3500089"/>
                    <a:pt x="2134428" y="3489686"/>
                  </a:cubicBezTo>
                  <a:cubicBezTo>
                    <a:pt x="2134428" y="3484484"/>
                    <a:pt x="2134428" y="3437671"/>
                    <a:pt x="2134428" y="3427268"/>
                  </a:cubicBezTo>
                  <a:cubicBezTo>
                    <a:pt x="2134428" y="3422066"/>
                    <a:pt x="2139594" y="3411663"/>
                    <a:pt x="2155092" y="3411663"/>
                  </a:cubicBezTo>
                  <a:cubicBezTo>
                    <a:pt x="2170591" y="3411663"/>
                    <a:pt x="2206754" y="3411663"/>
                    <a:pt x="2206754" y="3370052"/>
                  </a:cubicBezTo>
                  <a:cubicBezTo>
                    <a:pt x="2211920" y="3344044"/>
                    <a:pt x="2201588" y="3338843"/>
                    <a:pt x="2186089" y="3333641"/>
                  </a:cubicBezTo>
                  <a:cubicBezTo>
                    <a:pt x="2180923" y="3333641"/>
                    <a:pt x="2175757" y="3333641"/>
                    <a:pt x="2170591" y="3338843"/>
                  </a:cubicBezTo>
                  <a:cubicBezTo>
                    <a:pt x="2165425" y="3344044"/>
                    <a:pt x="2170591" y="3349246"/>
                    <a:pt x="2170591" y="3354447"/>
                  </a:cubicBezTo>
                  <a:cubicBezTo>
                    <a:pt x="2170591" y="3354447"/>
                    <a:pt x="2175757" y="3354447"/>
                    <a:pt x="2175757" y="3359649"/>
                  </a:cubicBezTo>
                  <a:cubicBezTo>
                    <a:pt x="2175757" y="3359649"/>
                    <a:pt x="2170591" y="3380455"/>
                    <a:pt x="2160258" y="3375253"/>
                  </a:cubicBezTo>
                  <a:cubicBezTo>
                    <a:pt x="2144760" y="3364850"/>
                    <a:pt x="2139594" y="3349246"/>
                    <a:pt x="2155092" y="3328440"/>
                  </a:cubicBezTo>
                  <a:cubicBezTo>
                    <a:pt x="2158967" y="3323238"/>
                    <a:pt x="2165425" y="3319662"/>
                    <a:pt x="2172932" y="3318281"/>
                  </a:cubicBezTo>
                  <a:close/>
                  <a:moveTo>
                    <a:pt x="228680" y="3317428"/>
                  </a:moveTo>
                  <a:cubicBezTo>
                    <a:pt x="236267" y="3319290"/>
                    <a:pt x="242725" y="3323175"/>
                    <a:pt x="246600" y="3328356"/>
                  </a:cubicBezTo>
                  <a:cubicBezTo>
                    <a:pt x="267264" y="3349078"/>
                    <a:pt x="262098" y="3369800"/>
                    <a:pt x="241434" y="3380161"/>
                  </a:cubicBezTo>
                  <a:cubicBezTo>
                    <a:pt x="225935" y="3385341"/>
                    <a:pt x="220769" y="3364619"/>
                    <a:pt x="225935" y="3359439"/>
                  </a:cubicBezTo>
                  <a:cubicBezTo>
                    <a:pt x="225935" y="3359439"/>
                    <a:pt x="231101" y="3354258"/>
                    <a:pt x="231101" y="3354258"/>
                  </a:cubicBezTo>
                  <a:cubicBezTo>
                    <a:pt x="231101" y="3349078"/>
                    <a:pt x="236267" y="3343897"/>
                    <a:pt x="231101" y="3338717"/>
                  </a:cubicBezTo>
                  <a:cubicBezTo>
                    <a:pt x="225935" y="3333536"/>
                    <a:pt x="220769" y="3333536"/>
                    <a:pt x="215603" y="3333536"/>
                  </a:cubicBezTo>
                  <a:cubicBezTo>
                    <a:pt x="200104" y="3338717"/>
                    <a:pt x="189772" y="3343897"/>
                    <a:pt x="194938" y="3369800"/>
                  </a:cubicBezTo>
                  <a:cubicBezTo>
                    <a:pt x="194938" y="3411244"/>
                    <a:pt x="231101" y="3411244"/>
                    <a:pt x="246600" y="3406063"/>
                  </a:cubicBezTo>
                  <a:cubicBezTo>
                    <a:pt x="262098" y="3406063"/>
                    <a:pt x="267264" y="3416424"/>
                    <a:pt x="267264" y="3426785"/>
                  </a:cubicBezTo>
                  <a:cubicBezTo>
                    <a:pt x="267264" y="3437146"/>
                    <a:pt x="267264" y="3483771"/>
                    <a:pt x="267264" y="3494132"/>
                  </a:cubicBezTo>
                  <a:cubicBezTo>
                    <a:pt x="267264" y="3499312"/>
                    <a:pt x="262098" y="3514854"/>
                    <a:pt x="246600" y="3504493"/>
                  </a:cubicBezTo>
                  <a:cubicBezTo>
                    <a:pt x="236267" y="3499312"/>
                    <a:pt x="220769" y="3488951"/>
                    <a:pt x="200104" y="3457868"/>
                  </a:cubicBezTo>
                  <a:cubicBezTo>
                    <a:pt x="179440" y="3431966"/>
                    <a:pt x="169107" y="3411244"/>
                    <a:pt x="169107" y="3374980"/>
                  </a:cubicBezTo>
                  <a:cubicBezTo>
                    <a:pt x="172982" y="3324470"/>
                    <a:pt x="205916" y="3311843"/>
                    <a:pt x="228680" y="3317428"/>
                  </a:cubicBezTo>
                  <a:close/>
                  <a:moveTo>
                    <a:pt x="119061" y="3194356"/>
                  </a:moveTo>
                  <a:cubicBezTo>
                    <a:pt x="124938" y="3193712"/>
                    <a:pt x="130161" y="3195001"/>
                    <a:pt x="132773" y="3200157"/>
                  </a:cubicBezTo>
                  <a:cubicBezTo>
                    <a:pt x="137996" y="3200157"/>
                    <a:pt x="137996" y="3205312"/>
                    <a:pt x="143220" y="3210468"/>
                  </a:cubicBezTo>
                  <a:cubicBezTo>
                    <a:pt x="148444" y="3231091"/>
                    <a:pt x="169338" y="3241403"/>
                    <a:pt x="185008" y="3251714"/>
                  </a:cubicBezTo>
                  <a:cubicBezTo>
                    <a:pt x="190232" y="3251714"/>
                    <a:pt x="195456" y="3251714"/>
                    <a:pt x="200679" y="3256870"/>
                  </a:cubicBezTo>
                  <a:cubicBezTo>
                    <a:pt x="211126" y="3256870"/>
                    <a:pt x="226797" y="3256870"/>
                    <a:pt x="237244" y="3251714"/>
                  </a:cubicBezTo>
                  <a:cubicBezTo>
                    <a:pt x="242468" y="3251714"/>
                    <a:pt x="242468" y="3251714"/>
                    <a:pt x="247691" y="3246558"/>
                  </a:cubicBezTo>
                  <a:cubicBezTo>
                    <a:pt x="252915" y="3241403"/>
                    <a:pt x="268585" y="3246558"/>
                    <a:pt x="268585" y="3256870"/>
                  </a:cubicBezTo>
                  <a:cubicBezTo>
                    <a:pt x="268585" y="3262025"/>
                    <a:pt x="273809" y="3262025"/>
                    <a:pt x="273809" y="3267181"/>
                  </a:cubicBezTo>
                  <a:cubicBezTo>
                    <a:pt x="273809" y="3272337"/>
                    <a:pt x="268585" y="3277493"/>
                    <a:pt x="268585" y="3282648"/>
                  </a:cubicBezTo>
                  <a:cubicBezTo>
                    <a:pt x="268585" y="3292960"/>
                    <a:pt x="252915" y="3298116"/>
                    <a:pt x="247691" y="3292960"/>
                  </a:cubicBezTo>
                  <a:cubicBezTo>
                    <a:pt x="242468" y="3287804"/>
                    <a:pt x="242468" y="3287804"/>
                    <a:pt x="237244" y="3287804"/>
                  </a:cubicBezTo>
                  <a:cubicBezTo>
                    <a:pt x="226797" y="3282648"/>
                    <a:pt x="211126" y="3282648"/>
                    <a:pt x="200679" y="3282648"/>
                  </a:cubicBezTo>
                  <a:cubicBezTo>
                    <a:pt x="195456" y="3287804"/>
                    <a:pt x="190232" y="3287804"/>
                    <a:pt x="185008" y="3287804"/>
                  </a:cubicBezTo>
                  <a:cubicBezTo>
                    <a:pt x="169338" y="3298116"/>
                    <a:pt x="148444" y="3308427"/>
                    <a:pt x="143220" y="3329050"/>
                  </a:cubicBezTo>
                  <a:cubicBezTo>
                    <a:pt x="137996" y="3334206"/>
                    <a:pt x="137996" y="3339361"/>
                    <a:pt x="132773" y="3339361"/>
                  </a:cubicBezTo>
                  <a:cubicBezTo>
                    <a:pt x="117102" y="3359984"/>
                    <a:pt x="90985" y="3329050"/>
                    <a:pt x="80537" y="3313583"/>
                  </a:cubicBezTo>
                  <a:cubicBezTo>
                    <a:pt x="80537" y="3303271"/>
                    <a:pt x="75314" y="3292960"/>
                    <a:pt x="75314" y="3277493"/>
                  </a:cubicBezTo>
                  <a:cubicBezTo>
                    <a:pt x="75314" y="3241403"/>
                    <a:pt x="75314" y="3220780"/>
                    <a:pt x="101432" y="3200157"/>
                  </a:cubicBezTo>
                  <a:cubicBezTo>
                    <a:pt x="106655" y="3197579"/>
                    <a:pt x="113185" y="3195001"/>
                    <a:pt x="119061" y="3194356"/>
                  </a:cubicBezTo>
                  <a:close/>
                  <a:moveTo>
                    <a:pt x="2285049" y="3188499"/>
                  </a:moveTo>
                  <a:cubicBezTo>
                    <a:pt x="2290215" y="3189798"/>
                    <a:pt x="2295381" y="3193695"/>
                    <a:pt x="2300547" y="3198892"/>
                  </a:cubicBezTo>
                  <a:cubicBezTo>
                    <a:pt x="2326378" y="3219678"/>
                    <a:pt x="2326378" y="3240464"/>
                    <a:pt x="2326378" y="3276840"/>
                  </a:cubicBezTo>
                  <a:cubicBezTo>
                    <a:pt x="2326378" y="3292429"/>
                    <a:pt x="2321212" y="3308019"/>
                    <a:pt x="2321212" y="3318412"/>
                  </a:cubicBezTo>
                  <a:cubicBezTo>
                    <a:pt x="2310880" y="3334002"/>
                    <a:pt x="2285049" y="3359984"/>
                    <a:pt x="2269551" y="3344395"/>
                  </a:cubicBezTo>
                  <a:cubicBezTo>
                    <a:pt x="2264384" y="3339198"/>
                    <a:pt x="2264384" y="3339198"/>
                    <a:pt x="2259218" y="3328805"/>
                  </a:cubicBezTo>
                  <a:cubicBezTo>
                    <a:pt x="2254052" y="3313215"/>
                    <a:pt x="2233387" y="3297626"/>
                    <a:pt x="2217889" y="3292429"/>
                  </a:cubicBezTo>
                  <a:cubicBezTo>
                    <a:pt x="2212723" y="3287233"/>
                    <a:pt x="2207557" y="3287233"/>
                    <a:pt x="2202390" y="3287233"/>
                  </a:cubicBezTo>
                  <a:cubicBezTo>
                    <a:pt x="2192058" y="3282036"/>
                    <a:pt x="2176560" y="3287233"/>
                    <a:pt x="2166227" y="3287233"/>
                  </a:cubicBezTo>
                  <a:cubicBezTo>
                    <a:pt x="2161061" y="3287233"/>
                    <a:pt x="2161061" y="3292429"/>
                    <a:pt x="2155895" y="3292429"/>
                  </a:cubicBezTo>
                  <a:cubicBezTo>
                    <a:pt x="2150729" y="3297626"/>
                    <a:pt x="2135230" y="3292429"/>
                    <a:pt x="2135230" y="3282036"/>
                  </a:cubicBezTo>
                  <a:cubicBezTo>
                    <a:pt x="2135230" y="3276840"/>
                    <a:pt x="2130064" y="3271643"/>
                    <a:pt x="2130064" y="3266447"/>
                  </a:cubicBezTo>
                  <a:cubicBezTo>
                    <a:pt x="2130064" y="3261250"/>
                    <a:pt x="2135230" y="3261250"/>
                    <a:pt x="2135230" y="3256054"/>
                  </a:cubicBezTo>
                  <a:cubicBezTo>
                    <a:pt x="2135230" y="3240464"/>
                    <a:pt x="2150729" y="3240464"/>
                    <a:pt x="2155895" y="3245661"/>
                  </a:cubicBezTo>
                  <a:cubicBezTo>
                    <a:pt x="2161061" y="3245661"/>
                    <a:pt x="2161061" y="3245661"/>
                    <a:pt x="2166227" y="3245661"/>
                  </a:cubicBezTo>
                  <a:cubicBezTo>
                    <a:pt x="2176560" y="3250857"/>
                    <a:pt x="2192058" y="3250857"/>
                    <a:pt x="2202390" y="3250857"/>
                  </a:cubicBezTo>
                  <a:cubicBezTo>
                    <a:pt x="2207557" y="3250857"/>
                    <a:pt x="2212723" y="3245661"/>
                    <a:pt x="2217889" y="3245661"/>
                  </a:cubicBezTo>
                  <a:cubicBezTo>
                    <a:pt x="2233387" y="3235268"/>
                    <a:pt x="2254052" y="3224874"/>
                    <a:pt x="2259218" y="3209285"/>
                  </a:cubicBezTo>
                  <a:cubicBezTo>
                    <a:pt x="2264384" y="3198892"/>
                    <a:pt x="2264384" y="3198892"/>
                    <a:pt x="2269551" y="3193695"/>
                  </a:cubicBezTo>
                  <a:cubicBezTo>
                    <a:pt x="2274717" y="3188499"/>
                    <a:pt x="2279883" y="3187200"/>
                    <a:pt x="2285049" y="3188499"/>
                  </a:cubicBezTo>
                  <a:close/>
                  <a:moveTo>
                    <a:pt x="2138948" y="3038185"/>
                  </a:moveTo>
                  <a:cubicBezTo>
                    <a:pt x="2142177" y="3034934"/>
                    <a:pt x="2147343" y="3033633"/>
                    <a:pt x="2155092" y="3038835"/>
                  </a:cubicBezTo>
                  <a:cubicBezTo>
                    <a:pt x="2191255" y="3054439"/>
                    <a:pt x="2232585" y="3116857"/>
                    <a:pt x="2232585" y="3163670"/>
                  </a:cubicBezTo>
                  <a:cubicBezTo>
                    <a:pt x="2227419" y="3231290"/>
                    <a:pt x="2170591" y="3226088"/>
                    <a:pt x="2149926" y="3210484"/>
                  </a:cubicBezTo>
                  <a:cubicBezTo>
                    <a:pt x="2134428" y="3189678"/>
                    <a:pt x="2139594" y="3168872"/>
                    <a:pt x="2155092" y="3163670"/>
                  </a:cubicBezTo>
                  <a:cubicBezTo>
                    <a:pt x="2170591" y="3153267"/>
                    <a:pt x="2175757" y="3174073"/>
                    <a:pt x="2175757" y="3179275"/>
                  </a:cubicBezTo>
                  <a:cubicBezTo>
                    <a:pt x="2170591" y="3179275"/>
                    <a:pt x="2170591" y="3179275"/>
                    <a:pt x="2170591" y="3184476"/>
                  </a:cubicBezTo>
                  <a:cubicBezTo>
                    <a:pt x="2170591" y="3189678"/>
                    <a:pt x="2165425" y="3189678"/>
                    <a:pt x="2170591" y="3194879"/>
                  </a:cubicBezTo>
                  <a:cubicBezTo>
                    <a:pt x="2175757" y="3200081"/>
                    <a:pt x="2180923" y="3200081"/>
                    <a:pt x="2186089" y="3200081"/>
                  </a:cubicBezTo>
                  <a:cubicBezTo>
                    <a:pt x="2201588" y="3200081"/>
                    <a:pt x="2211920" y="3189678"/>
                    <a:pt x="2211920" y="3163670"/>
                  </a:cubicBezTo>
                  <a:cubicBezTo>
                    <a:pt x="2211920" y="3127260"/>
                    <a:pt x="2170591" y="3122059"/>
                    <a:pt x="2155092" y="3122059"/>
                  </a:cubicBezTo>
                  <a:cubicBezTo>
                    <a:pt x="2139594" y="3127260"/>
                    <a:pt x="2134428" y="3111656"/>
                    <a:pt x="2134428" y="3106454"/>
                  </a:cubicBezTo>
                  <a:cubicBezTo>
                    <a:pt x="2134428" y="3096051"/>
                    <a:pt x="2134428" y="3054439"/>
                    <a:pt x="2134428" y="3049238"/>
                  </a:cubicBezTo>
                  <a:cubicBezTo>
                    <a:pt x="2134428" y="3046637"/>
                    <a:pt x="2135719" y="3041436"/>
                    <a:pt x="2138948" y="3038185"/>
                  </a:cubicBezTo>
                  <a:close/>
                  <a:moveTo>
                    <a:pt x="246600" y="3029250"/>
                  </a:moveTo>
                  <a:cubicBezTo>
                    <a:pt x="262098" y="3024070"/>
                    <a:pt x="267264" y="3034431"/>
                    <a:pt x="267264" y="3044792"/>
                  </a:cubicBezTo>
                  <a:cubicBezTo>
                    <a:pt x="267264" y="3049972"/>
                    <a:pt x="267264" y="3101777"/>
                    <a:pt x="267264" y="3106958"/>
                  </a:cubicBezTo>
                  <a:cubicBezTo>
                    <a:pt x="267264" y="3117319"/>
                    <a:pt x="262098" y="3127680"/>
                    <a:pt x="246600" y="3127680"/>
                  </a:cubicBezTo>
                  <a:cubicBezTo>
                    <a:pt x="231101" y="3127680"/>
                    <a:pt x="194938" y="3127680"/>
                    <a:pt x="194938" y="3163943"/>
                  </a:cubicBezTo>
                  <a:cubicBezTo>
                    <a:pt x="189772" y="3189846"/>
                    <a:pt x="200104" y="3200207"/>
                    <a:pt x="215603" y="3200207"/>
                  </a:cubicBezTo>
                  <a:cubicBezTo>
                    <a:pt x="220769" y="3200207"/>
                    <a:pt x="225935" y="3200207"/>
                    <a:pt x="231101" y="3195026"/>
                  </a:cubicBezTo>
                  <a:cubicBezTo>
                    <a:pt x="236267" y="3189846"/>
                    <a:pt x="231101" y="3189846"/>
                    <a:pt x="231101" y="3184665"/>
                  </a:cubicBezTo>
                  <a:cubicBezTo>
                    <a:pt x="231101" y="3179485"/>
                    <a:pt x="225935" y="3174304"/>
                    <a:pt x="225935" y="3174304"/>
                  </a:cubicBezTo>
                  <a:cubicBezTo>
                    <a:pt x="220769" y="3169124"/>
                    <a:pt x="225935" y="3153582"/>
                    <a:pt x="241434" y="3158763"/>
                  </a:cubicBezTo>
                  <a:cubicBezTo>
                    <a:pt x="262098" y="3163943"/>
                    <a:pt x="267264" y="3189846"/>
                    <a:pt x="251766" y="3210568"/>
                  </a:cubicBezTo>
                  <a:cubicBezTo>
                    <a:pt x="231101" y="3226109"/>
                    <a:pt x="174274" y="3231290"/>
                    <a:pt x="169107" y="3163943"/>
                  </a:cubicBezTo>
                  <a:cubicBezTo>
                    <a:pt x="169107" y="3132860"/>
                    <a:pt x="184606" y="3106958"/>
                    <a:pt x="205270" y="3081055"/>
                  </a:cubicBezTo>
                  <a:cubicBezTo>
                    <a:pt x="225935" y="3049972"/>
                    <a:pt x="236267" y="3034431"/>
                    <a:pt x="246600" y="3029250"/>
                  </a:cubicBezTo>
                  <a:close/>
                  <a:moveTo>
                    <a:pt x="137874" y="2977068"/>
                  </a:moveTo>
                  <a:cubicBezTo>
                    <a:pt x="156112" y="2981619"/>
                    <a:pt x="173047" y="2997224"/>
                    <a:pt x="175652" y="3033634"/>
                  </a:cubicBezTo>
                  <a:cubicBezTo>
                    <a:pt x="175652" y="3064843"/>
                    <a:pt x="160020" y="3085649"/>
                    <a:pt x="144387" y="3111656"/>
                  </a:cubicBezTo>
                  <a:cubicBezTo>
                    <a:pt x="123544" y="3137664"/>
                    <a:pt x="113123" y="3153268"/>
                    <a:pt x="102701" y="3158470"/>
                  </a:cubicBezTo>
                  <a:cubicBezTo>
                    <a:pt x="87069" y="3163671"/>
                    <a:pt x="81858" y="3153268"/>
                    <a:pt x="81858" y="3142865"/>
                  </a:cubicBezTo>
                  <a:cubicBezTo>
                    <a:pt x="81858" y="3137664"/>
                    <a:pt x="81858" y="3096052"/>
                    <a:pt x="81858" y="3090850"/>
                  </a:cubicBezTo>
                  <a:cubicBezTo>
                    <a:pt x="81858" y="3080447"/>
                    <a:pt x="87069" y="3070044"/>
                    <a:pt x="102701" y="3070044"/>
                  </a:cubicBezTo>
                  <a:cubicBezTo>
                    <a:pt x="118333" y="3070044"/>
                    <a:pt x="154809" y="3059642"/>
                    <a:pt x="154809" y="3028433"/>
                  </a:cubicBezTo>
                  <a:cubicBezTo>
                    <a:pt x="154809" y="3012828"/>
                    <a:pt x="139176" y="3002425"/>
                    <a:pt x="128755" y="3002425"/>
                  </a:cubicBezTo>
                  <a:cubicBezTo>
                    <a:pt x="123544" y="2997224"/>
                    <a:pt x="118333" y="3002425"/>
                    <a:pt x="113123" y="3007627"/>
                  </a:cubicBezTo>
                  <a:cubicBezTo>
                    <a:pt x="113123" y="3012828"/>
                    <a:pt x="113123" y="3012828"/>
                    <a:pt x="113123" y="3018030"/>
                  </a:cubicBezTo>
                  <a:cubicBezTo>
                    <a:pt x="118333" y="3023231"/>
                    <a:pt x="128755" y="3033634"/>
                    <a:pt x="118333" y="3038836"/>
                  </a:cubicBezTo>
                  <a:cubicBezTo>
                    <a:pt x="118333" y="3044037"/>
                    <a:pt x="113123" y="3044037"/>
                    <a:pt x="102701" y="3038836"/>
                  </a:cubicBezTo>
                  <a:cubicBezTo>
                    <a:pt x="81858" y="3033634"/>
                    <a:pt x="81858" y="3007627"/>
                    <a:pt x="92279" y="2986821"/>
                  </a:cubicBezTo>
                  <a:cubicBezTo>
                    <a:pt x="100096" y="2979018"/>
                    <a:pt x="119636" y="2972517"/>
                    <a:pt x="137874" y="2977068"/>
                  </a:cubicBezTo>
                  <a:close/>
                  <a:moveTo>
                    <a:pt x="2284207" y="2976907"/>
                  </a:moveTo>
                  <a:cubicBezTo>
                    <a:pt x="2299476" y="2982095"/>
                    <a:pt x="2314745" y="2992471"/>
                    <a:pt x="2314745" y="3013222"/>
                  </a:cubicBezTo>
                  <a:cubicBezTo>
                    <a:pt x="2314745" y="3023598"/>
                    <a:pt x="2314745" y="3039161"/>
                    <a:pt x="2304565" y="3044349"/>
                  </a:cubicBezTo>
                  <a:cubicBezTo>
                    <a:pt x="2294386" y="3044349"/>
                    <a:pt x="2289297" y="3039161"/>
                    <a:pt x="2284207" y="3039161"/>
                  </a:cubicBezTo>
                  <a:cubicBezTo>
                    <a:pt x="2279117" y="3028786"/>
                    <a:pt x="2284207" y="3023598"/>
                    <a:pt x="2289297" y="3018410"/>
                  </a:cubicBezTo>
                  <a:cubicBezTo>
                    <a:pt x="2289297" y="3013222"/>
                    <a:pt x="2289297" y="3013222"/>
                    <a:pt x="2289297" y="3008034"/>
                  </a:cubicBezTo>
                  <a:cubicBezTo>
                    <a:pt x="2284207" y="3002846"/>
                    <a:pt x="2279117" y="2997659"/>
                    <a:pt x="2274028" y="2997659"/>
                  </a:cubicBezTo>
                  <a:cubicBezTo>
                    <a:pt x="2263849" y="2997659"/>
                    <a:pt x="2248580" y="3013222"/>
                    <a:pt x="2248580" y="3028786"/>
                  </a:cubicBezTo>
                  <a:cubicBezTo>
                    <a:pt x="2248580" y="3059913"/>
                    <a:pt x="2284207" y="3080664"/>
                    <a:pt x="2299476" y="3075477"/>
                  </a:cubicBezTo>
                  <a:cubicBezTo>
                    <a:pt x="2314745" y="3075477"/>
                    <a:pt x="2319834" y="3085852"/>
                    <a:pt x="2319834" y="3096228"/>
                  </a:cubicBezTo>
                  <a:cubicBezTo>
                    <a:pt x="2319834" y="3106604"/>
                    <a:pt x="2319834" y="3137731"/>
                    <a:pt x="2319834" y="3142919"/>
                  </a:cubicBezTo>
                  <a:cubicBezTo>
                    <a:pt x="2319834" y="3153295"/>
                    <a:pt x="2314745" y="3163670"/>
                    <a:pt x="2299476" y="3158482"/>
                  </a:cubicBezTo>
                  <a:cubicBezTo>
                    <a:pt x="2289297" y="3153295"/>
                    <a:pt x="2274028" y="3142919"/>
                    <a:pt x="2253669" y="3111792"/>
                  </a:cubicBezTo>
                  <a:cubicBezTo>
                    <a:pt x="2233311" y="3085852"/>
                    <a:pt x="2228221" y="3065101"/>
                    <a:pt x="2228221" y="3033974"/>
                  </a:cubicBezTo>
                  <a:cubicBezTo>
                    <a:pt x="2233311" y="2997659"/>
                    <a:pt x="2248580" y="2971719"/>
                    <a:pt x="2284207" y="2976907"/>
                  </a:cubicBezTo>
                  <a:close/>
                  <a:moveTo>
                    <a:pt x="2186892" y="2832119"/>
                  </a:moveTo>
                  <a:cubicBezTo>
                    <a:pt x="2186892" y="2832119"/>
                    <a:pt x="2192058" y="2837316"/>
                    <a:pt x="2192058" y="2842512"/>
                  </a:cubicBezTo>
                  <a:cubicBezTo>
                    <a:pt x="2197224" y="2852905"/>
                    <a:pt x="2207557" y="2873691"/>
                    <a:pt x="2207557" y="2873691"/>
                  </a:cubicBezTo>
                  <a:cubicBezTo>
                    <a:pt x="2228221" y="2904871"/>
                    <a:pt x="2264384" y="2904871"/>
                    <a:pt x="2279883" y="2899674"/>
                  </a:cubicBezTo>
                  <a:cubicBezTo>
                    <a:pt x="2285049" y="2899674"/>
                    <a:pt x="2290215" y="2899674"/>
                    <a:pt x="2295381" y="2899674"/>
                  </a:cubicBezTo>
                  <a:cubicBezTo>
                    <a:pt x="2300547" y="2894478"/>
                    <a:pt x="2310880" y="2889281"/>
                    <a:pt x="2321212" y="2899674"/>
                  </a:cubicBezTo>
                  <a:cubicBezTo>
                    <a:pt x="2326378" y="2904871"/>
                    <a:pt x="2326378" y="2930853"/>
                    <a:pt x="2321212" y="2936050"/>
                  </a:cubicBezTo>
                  <a:cubicBezTo>
                    <a:pt x="2310880" y="2946443"/>
                    <a:pt x="2300547" y="2941246"/>
                    <a:pt x="2295381" y="2936050"/>
                  </a:cubicBezTo>
                  <a:cubicBezTo>
                    <a:pt x="2290215" y="2936050"/>
                    <a:pt x="2285049" y="2936050"/>
                    <a:pt x="2279883" y="2936050"/>
                  </a:cubicBezTo>
                  <a:cubicBezTo>
                    <a:pt x="2264384" y="2930853"/>
                    <a:pt x="2228221" y="2936050"/>
                    <a:pt x="2207557" y="2967229"/>
                  </a:cubicBezTo>
                  <a:cubicBezTo>
                    <a:pt x="2207557" y="2967229"/>
                    <a:pt x="2197224" y="2988015"/>
                    <a:pt x="2192058" y="2998408"/>
                  </a:cubicBezTo>
                  <a:cubicBezTo>
                    <a:pt x="2192058" y="3003605"/>
                    <a:pt x="2192058" y="3008801"/>
                    <a:pt x="2186892" y="3008801"/>
                  </a:cubicBezTo>
                  <a:cubicBezTo>
                    <a:pt x="2166227" y="3008801"/>
                    <a:pt x="2140396" y="2956836"/>
                    <a:pt x="2135230" y="2941246"/>
                  </a:cubicBezTo>
                  <a:cubicBezTo>
                    <a:pt x="2130064" y="2925657"/>
                    <a:pt x="2130064" y="2910067"/>
                    <a:pt x="2135230" y="2894478"/>
                  </a:cubicBezTo>
                  <a:cubicBezTo>
                    <a:pt x="2140396" y="2878888"/>
                    <a:pt x="2166227" y="2832119"/>
                    <a:pt x="2186892" y="2832119"/>
                  </a:cubicBezTo>
                  <a:close/>
                  <a:moveTo>
                    <a:pt x="216349" y="2832119"/>
                  </a:moveTo>
                  <a:cubicBezTo>
                    <a:pt x="221573" y="2832119"/>
                    <a:pt x="226796" y="2837315"/>
                    <a:pt x="237244" y="2847708"/>
                  </a:cubicBezTo>
                  <a:cubicBezTo>
                    <a:pt x="252914" y="2863298"/>
                    <a:pt x="263361" y="2873691"/>
                    <a:pt x="268585" y="2894477"/>
                  </a:cubicBezTo>
                  <a:cubicBezTo>
                    <a:pt x="273808" y="2910067"/>
                    <a:pt x="273808" y="2925656"/>
                    <a:pt x="268585" y="2941246"/>
                  </a:cubicBezTo>
                  <a:cubicBezTo>
                    <a:pt x="263361" y="2962032"/>
                    <a:pt x="252914" y="2977622"/>
                    <a:pt x="237244" y="2993211"/>
                  </a:cubicBezTo>
                  <a:cubicBezTo>
                    <a:pt x="232020" y="2998408"/>
                    <a:pt x="226796" y="3003604"/>
                    <a:pt x="221573" y="3003604"/>
                  </a:cubicBezTo>
                  <a:cubicBezTo>
                    <a:pt x="216349" y="3008801"/>
                    <a:pt x="211126" y="3003604"/>
                    <a:pt x="211126" y="2998408"/>
                  </a:cubicBezTo>
                  <a:cubicBezTo>
                    <a:pt x="195455" y="2967229"/>
                    <a:pt x="153667" y="2930853"/>
                    <a:pt x="122325" y="2936049"/>
                  </a:cubicBezTo>
                  <a:cubicBezTo>
                    <a:pt x="117102" y="2936049"/>
                    <a:pt x="111878" y="2936049"/>
                    <a:pt x="106655" y="2936049"/>
                  </a:cubicBezTo>
                  <a:cubicBezTo>
                    <a:pt x="101431" y="2941246"/>
                    <a:pt x="90984" y="2946442"/>
                    <a:pt x="80537" y="2936049"/>
                  </a:cubicBezTo>
                  <a:cubicBezTo>
                    <a:pt x="75313" y="2930853"/>
                    <a:pt x="75313" y="2910067"/>
                    <a:pt x="80537" y="2899674"/>
                  </a:cubicBezTo>
                  <a:cubicBezTo>
                    <a:pt x="90984" y="2894477"/>
                    <a:pt x="101431" y="2899674"/>
                    <a:pt x="106655" y="2904870"/>
                  </a:cubicBezTo>
                  <a:cubicBezTo>
                    <a:pt x="111878" y="2904870"/>
                    <a:pt x="117102" y="2904870"/>
                    <a:pt x="122325" y="2904870"/>
                  </a:cubicBezTo>
                  <a:cubicBezTo>
                    <a:pt x="137996" y="2910067"/>
                    <a:pt x="169337" y="2904870"/>
                    <a:pt x="195455" y="2873691"/>
                  </a:cubicBezTo>
                  <a:cubicBezTo>
                    <a:pt x="195455" y="2873691"/>
                    <a:pt x="200679" y="2852905"/>
                    <a:pt x="205902" y="2842512"/>
                  </a:cubicBezTo>
                  <a:cubicBezTo>
                    <a:pt x="211126" y="2837315"/>
                    <a:pt x="211126" y="2832119"/>
                    <a:pt x="216349" y="2832119"/>
                  </a:cubicBezTo>
                  <a:close/>
                  <a:moveTo>
                    <a:pt x="85215" y="2686897"/>
                  </a:moveTo>
                  <a:cubicBezTo>
                    <a:pt x="88515" y="2683681"/>
                    <a:pt x="93796" y="2682395"/>
                    <a:pt x="101718" y="2687540"/>
                  </a:cubicBezTo>
                  <a:cubicBezTo>
                    <a:pt x="112280" y="2687540"/>
                    <a:pt x="122841" y="2702977"/>
                    <a:pt x="143965" y="2728705"/>
                  </a:cubicBezTo>
                  <a:cubicBezTo>
                    <a:pt x="159808" y="2754432"/>
                    <a:pt x="175651" y="2785306"/>
                    <a:pt x="175651" y="2816179"/>
                  </a:cubicBezTo>
                  <a:cubicBezTo>
                    <a:pt x="175651" y="2872780"/>
                    <a:pt x="106999" y="2877925"/>
                    <a:pt x="91156" y="2852198"/>
                  </a:cubicBezTo>
                  <a:cubicBezTo>
                    <a:pt x="75313" y="2831615"/>
                    <a:pt x="80594" y="2805888"/>
                    <a:pt x="96437" y="2800742"/>
                  </a:cubicBezTo>
                  <a:cubicBezTo>
                    <a:pt x="106999" y="2795597"/>
                    <a:pt x="117560" y="2795597"/>
                    <a:pt x="117560" y="2800742"/>
                  </a:cubicBezTo>
                  <a:cubicBezTo>
                    <a:pt x="128122" y="2805888"/>
                    <a:pt x="117560" y="2816179"/>
                    <a:pt x="112280" y="2821324"/>
                  </a:cubicBezTo>
                  <a:cubicBezTo>
                    <a:pt x="112280" y="2826470"/>
                    <a:pt x="112280" y="2826470"/>
                    <a:pt x="112280" y="2831615"/>
                  </a:cubicBezTo>
                  <a:cubicBezTo>
                    <a:pt x="117560" y="2836761"/>
                    <a:pt x="122841" y="2841906"/>
                    <a:pt x="128122" y="2836761"/>
                  </a:cubicBezTo>
                  <a:cubicBezTo>
                    <a:pt x="138684" y="2836761"/>
                    <a:pt x="154527" y="2826470"/>
                    <a:pt x="154527" y="2811033"/>
                  </a:cubicBezTo>
                  <a:cubicBezTo>
                    <a:pt x="154527" y="2780160"/>
                    <a:pt x="117560" y="2769869"/>
                    <a:pt x="101718" y="2769869"/>
                  </a:cubicBezTo>
                  <a:cubicBezTo>
                    <a:pt x="85875" y="2769869"/>
                    <a:pt x="80594" y="2759578"/>
                    <a:pt x="80594" y="2749287"/>
                  </a:cubicBezTo>
                  <a:cubicBezTo>
                    <a:pt x="80594" y="2744141"/>
                    <a:pt x="80594" y="2708122"/>
                    <a:pt x="80594" y="2697831"/>
                  </a:cubicBezTo>
                  <a:cubicBezTo>
                    <a:pt x="80594" y="2695259"/>
                    <a:pt x="81914" y="2690113"/>
                    <a:pt x="85215" y="2686897"/>
                  </a:cubicBezTo>
                  <a:close/>
                  <a:moveTo>
                    <a:pt x="2299170" y="2686778"/>
                  </a:moveTo>
                  <a:cubicBezTo>
                    <a:pt x="2314669" y="2681612"/>
                    <a:pt x="2319835" y="2691944"/>
                    <a:pt x="2319835" y="2702276"/>
                  </a:cubicBezTo>
                  <a:cubicBezTo>
                    <a:pt x="2319835" y="2707443"/>
                    <a:pt x="2319835" y="2738439"/>
                    <a:pt x="2319835" y="2748772"/>
                  </a:cubicBezTo>
                  <a:cubicBezTo>
                    <a:pt x="2319835" y="2753938"/>
                    <a:pt x="2314669" y="2769436"/>
                    <a:pt x="2299170" y="2764270"/>
                  </a:cubicBezTo>
                  <a:cubicBezTo>
                    <a:pt x="2283672" y="2764270"/>
                    <a:pt x="2242342" y="2779769"/>
                    <a:pt x="2247509" y="2810766"/>
                  </a:cubicBezTo>
                  <a:cubicBezTo>
                    <a:pt x="2247509" y="2826264"/>
                    <a:pt x="2263007" y="2836596"/>
                    <a:pt x="2273339" y="2836596"/>
                  </a:cubicBezTo>
                  <a:cubicBezTo>
                    <a:pt x="2278505" y="2841763"/>
                    <a:pt x="2283672" y="2836596"/>
                    <a:pt x="2288838" y="2831430"/>
                  </a:cubicBezTo>
                  <a:cubicBezTo>
                    <a:pt x="2288838" y="2826264"/>
                    <a:pt x="2288838" y="2826264"/>
                    <a:pt x="2288838" y="2821098"/>
                  </a:cubicBezTo>
                  <a:cubicBezTo>
                    <a:pt x="2283672" y="2815932"/>
                    <a:pt x="2273339" y="2805600"/>
                    <a:pt x="2283672" y="2800433"/>
                  </a:cubicBezTo>
                  <a:cubicBezTo>
                    <a:pt x="2283672" y="2795267"/>
                    <a:pt x="2294004" y="2795267"/>
                    <a:pt x="2304336" y="2800433"/>
                  </a:cubicBezTo>
                  <a:cubicBezTo>
                    <a:pt x="2319835" y="2805600"/>
                    <a:pt x="2319835" y="2831430"/>
                    <a:pt x="2304336" y="2852095"/>
                  </a:cubicBezTo>
                  <a:cubicBezTo>
                    <a:pt x="2294004" y="2867593"/>
                    <a:pt x="2232010" y="2877926"/>
                    <a:pt x="2226844" y="2810766"/>
                  </a:cubicBezTo>
                  <a:cubicBezTo>
                    <a:pt x="2221678" y="2779769"/>
                    <a:pt x="2232010" y="2759104"/>
                    <a:pt x="2252675" y="2733273"/>
                  </a:cubicBezTo>
                  <a:cubicBezTo>
                    <a:pt x="2273339" y="2702276"/>
                    <a:pt x="2288838" y="2691944"/>
                    <a:pt x="2299170" y="2686778"/>
                  </a:cubicBezTo>
                  <a:close/>
                  <a:moveTo>
                    <a:pt x="2171270" y="2626706"/>
                  </a:moveTo>
                  <a:cubicBezTo>
                    <a:pt x="2197221" y="2622606"/>
                    <a:pt x="2231821" y="2638042"/>
                    <a:pt x="2231821" y="2688211"/>
                  </a:cubicBezTo>
                  <a:cubicBezTo>
                    <a:pt x="2236947" y="2729376"/>
                    <a:pt x="2195939" y="2791122"/>
                    <a:pt x="2154931" y="2811704"/>
                  </a:cubicBezTo>
                  <a:cubicBezTo>
                    <a:pt x="2139554" y="2816850"/>
                    <a:pt x="2134428" y="2806559"/>
                    <a:pt x="2134428" y="2796268"/>
                  </a:cubicBezTo>
                  <a:cubicBezTo>
                    <a:pt x="2134428" y="2791122"/>
                    <a:pt x="2134428" y="2749958"/>
                    <a:pt x="2134428" y="2739667"/>
                  </a:cubicBezTo>
                  <a:cubicBezTo>
                    <a:pt x="2134428" y="2734521"/>
                    <a:pt x="2139554" y="2719085"/>
                    <a:pt x="2154931" y="2724230"/>
                  </a:cubicBezTo>
                  <a:cubicBezTo>
                    <a:pt x="2170309" y="2724230"/>
                    <a:pt x="2211317" y="2724230"/>
                    <a:pt x="2211317" y="2683066"/>
                  </a:cubicBezTo>
                  <a:cubicBezTo>
                    <a:pt x="2211317" y="2662484"/>
                    <a:pt x="2201065" y="2647047"/>
                    <a:pt x="2185687" y="2647047"/>
                  </a:cubicBezTo>
                  <a:cubicBezTo>
                    <a:pt x="2180561" y="2647047"/>
                    <a:pt x="2175435" y="2647047"/>
                    <a:pt x="2170309" y="2652193"/>
                  </a:cubicBezTo>
                  <a:cubicBezTo>
                    <a:pt x="2165183" y="2657338"/>
                    <a:pt x="2170309" y="2657338"/>
                    <a:pt x="2170309" y="2662484"/>
                  </a:cubicBezTo>
                  <a:cubicBezTo>
                    <a:pt x="2170309" y="2667629"/>
                    <a:pt x="2175435" y="2667629"/>
                    <a:pt x="2175435" y="2672775"/>
                  </a:cubicBezTo>
                  <a:cubicBezTo>
                    <a:pt x="2180561" y="2677920"/>
                    <a:pt x="2175435" y="2693357"/>
                    <a:pt x="2160057" y="2688211"/>
                  </a:cubicBezTo>
                  <a:cubicBezTo>
                    <a:pt x="2139554" y="2683066"/>
                    <a:pt x="2134428" y="2657338"/>
                    <a:pt x="2149805" y="2636756"/>
                  </a:cubicBezTo>
                  <a:cubicBezTo>
                    <a:pt x="2154931" y="2631610"/>
                    <a:pt x="2162620" y="2628073"/>
                    <a:pt x="2171270" y="2626706"/>
                  </a:cubicBezTo>
                  <a:close/>
                  <a:moveTo>
                    <a:pt x="233039" y="2625865"/>
                  </a:moveTo>
                  <a:cubicBezTo>
                    <a:pt x="241111" y="2627707"/>
                    <a:pt x="247892" y="2631551"/>
                    <a:pt x="251766" y="2636677"/>
                  </a:cubicBezTo>
                  <a:cubicBezTo>
                    <a:pt x="267265" y="2657181"/>
                    <a:pt x="262099" y="2682811"/>
                    <a:pt x="241434" y="2687937"/>
                  </a:cubicBezTo>
                  <a:cubicBezTo>
                    <a:pt x="225936" y="2693063"/>
                    <a:pt x="220769" y="2677685"/>
                    <a:pt x="225936" y="2672559"/>
                  </a:cubicBezTo>
                  <a:cubicBezTo>
                    <a:pt x="225936" y="2667433"/>
                    <a:pt x="231102" y="2667433"/>
                    <a:pt x="231102" y="2662307"/>
                  </a:cubicBezTo>
                  <a:cubicBezTo>
                    <a:pt x="231102" y="2657181"/>
                    <a:pt x="236268" y="2657181"/>
                    <a:pt x="231102" y="2652055"/>
                  </a:cubicBezTo>
                  <a:cubicBezTo>
                    <a:pt x="225936" y="2646929"/>
                    <a:pt x="220769" y="2646929"/>
                    <a:pt x="215603" y="2646929"/>
                  </a:cubicBezTo>
                  <a:cubicBezTo>
                    <a:pt x="200105" y="2646929"/>
                    <a:pt x="189773" y="2657181"/>
                    <a:pt x="194939" y="2677685"/>
                  </a:cubicBezTo>
                  <a:cubicBezTo>
                    <a:pt x="194939" y="2718693"/>
                    <a:pt x="231102" y="2718693"/>
                    <a:pt x="246600" y="2718693"/>
                  </a:cubicBezTo>
                  <a:cubicBezTo>
                    <a:pt x="262099" y="2718693"/>
                    <a:pt x="267265" y="2728945"/>
                    <a:pt x="267265" y="2739197"/>
                  </a:cubicBezTo>
                  <a:cubicBezTo>
                    <a:pt x="267265" y="2744323"/>
                    <a:pt x="267265" y="2790456"/>
                    <a:pt x="267265" y="2800708"/>
                  </a:cubicBezTo>
                  <a:cubicBezTo>
                    <a:pt x="267265" y="2805834"/>
                    <a:pt x="262099" y="2821212"/>
                    <a:pt x="246600" y="2810960"/>
                  </a:cubicBezTo>
                  <a:cubicBezTo>
                    <a:pt x="236268" y="2805834"/>
                    <a:pt x="225936" y="2795582"/>
                    <a:pt x="205271" y="2764827"/>
                  </a:cubicBezTo>
                  <a:cubicBezTo>
                    <a:pt x="189773" y="2739197"/>
                    <a:pt x="169108" y="2718693"/>
                    <a:pt x="169108" y="2682811"/>
                  </a:cubicBezTo>
                  <a:cubicBezTo>
                    <a:pt x="172983" y="2632833"/>
                    <a:pt x="208823" y="2620338"/>
                    <a:pt x="233039" y="2625865"/>
                  </a:cubicBezTo>
                  <a:close/>
                  <a:moveTo>
                    <a:pt x="117102" y="2500715"/>
                  </a:moveTo>
                  <a:cubicBezTo>
                    <a:pt x="122326" y="2500071"/>
                    <a:pt x="127549" y="2501360"/>
                    <a:pt x="132773" y="2506516"/>
                  </a:cubicBezTo>
                  <a:cubicBezTo>
                    <a:pt x="132773" y="2506516"/>
                    <a:pt x="137996" y="2511671"/>
                    <a:pt x="137996" y="2516827"/>
                  </a:cubicBezTo>
                  <a:cubicBezTo>
                    <a:pt x="148444" y="2537450"/>
                    <a:pt x="169338" y="2547762"/>
                    <a:pt x="185008" y="2558073"/>
                  </a:cubicBezTo>
                  <a:cubicBezTo>
                    <a:pt x="190232" y="2558073"/>
                    <a:pt x="195456" y="2563229"/>
                    <a:pt x="200679" y="2563229"/>
                  </a:cubicBezTo>
                  <a:cubicBezTo>
                    <a:pt x="211126" y="2563229"/>
                    <a:pt x="226797" y="2563229"/>
                    <a:pt x="237244" y="2558073"/>
                  </a:cubicBezTo>
                  <a:cubicBezTo>
                    <a:pt x="242468" y="2558073"/>
                    <a:pt x="242468" y="2552917"/>
                    <a:pt x="247691" y="2552917"/>
                  </a:cubicBezTo>
                  <a:cubicBezTo>
                    <a:pt x="252915" y="2547762"/>
                    <a:pt x="268585" y="2552917"/>
                    <a:pt x="268585" y="2563229"/>
                  </a:cubicBezTo>
                  <a:cubicBezTo>
                    <a:pt x="268585" y="2568384"/>
                    <a:pt x="273809" y="2573540"/>
                    <a:pt x="273809" y="2578696"/>
                  </a:cubicBezTo>
                  <a:cubicBezTo>
                    <a:pt x="273809" y="2583852"/>
                    <a:pt x="268585" y="2583852"/>
                    <a:pt x="268585" y="2589007"/>
                  </a:cubicBezTo>
                  <a:cubicBezTo>
                    <a:pt x="268585" y="2604475"/>
                    <a:pt x="252915" y="2604475"/>
                    <a:pt x="247691" y="2599319"/>
                  </a:cubicBezTo>
                  <a:cubicBezTo>
                    <a:pt x="242468" y="2599319"/>
                    <a:pt x="242468" y="2594163"/>
                    <a:pt x="237244" y="2594163"/>
                  </a:cubicBezTo>
                  <a:cubicBezTo>
                    <a:pt x="226797" y="2589007"/>
                    <a:pt x="211126" y="2589007"/>
                    <a:pt x="200679" y="2594163"/>
                  </a:cubicBezTo>
                  <a:cubicBezTo>
                    <a:pt x="195456" y="2594163"/>
                    <a:pt x="190232" y="2594163"/>
                    <a:pt x="185008" y="2599319"/>
                  </a:cubicBezTo>
                  <a:cubicBezTo>
                    <a:pt x="169338" y="2604475"/>
                    <a:pt x="148444" y="2619942"/>
                    <a:pt x="143220" y="2635409"/>
                  </a:cubicBezTo>
                  <a:cubicBezTo>
                    <a:pt x="137996" y="2640565"/>
                    <a:pt x="137996" y="2645720"/>
                    <a:pt x="132773" y="2650876"/>
                  </a:cubicBezTo>
                  <a:cubicBezTo>
                    <a:pt x="117102" y="2666343"/>
                    <a:pt x="90985" y="2635409"/>
                    <a:pt x="80537" y="2625097"/>
                  </a:cubicBezTo>
                  <a:cubicBezTo>
                    <a:pt x="80537" y="2614786"/>
                    <a:pt x="75314" y="2599319"/>
                    <a:pt x="75314" y="2583852"/>
                  </a:cubicBezTo>
                  <a:cubicBezTo>
                    <a:pt x="75314" y="2552917"/>
                    <a:pt x="75314" y="2527139"/>
                    <a:pt x="101432" y="2506516"/>
                  </a:cubicBezTo>
                  <a:cubicBezTo>
                    <a:pt x="106655" y="2503938"/>
                    <a:pt x="111879" y="2501360"/>
                    <a:pt x="117102" y="2500715"/>
                  </a:cubicBezTo>
                  <a:close/>
                  <a:moveTo>
                    <a:pt x="2283112" y="2496974"/>
                  </a:moveTo>
                  <a:cubicBezTo>
                    <a:pt x="2288924" y="2498257"/>
                    <a:pt x="2295382" y="2502106"/>
                    <a:pt x="2300548" y="2507239"/>
                  </a:cubicBezTo>
                  <a:cubicBezTo>
                    <a:pt x="2326379" y="2527768"/>
                    <a:pt x="2326379" y="2553430"/>
                    <a:pt x="2326379" y="2584225"/>
                  </a:cubicBezTo>
                  <a:cubicBezTo>
                    <a:pt x="2326379" y="2599622"/>
                    <a:pt x="2321213" y="2615019"/>
                    <a:pt x="2321213" y="2625284"/>
                  </a:cubicBezTo>
                  <a:cubicBezTo>
                    <a:pt x="2310880" y="2640681"/>
                    <a:pt x="2285049" y="2666343"/>
                    <a:pt x="2269551" y="2650946"/>
                  </a:cubicBezTo>
                  <a:cubicBezTo>
                    <a:pt x="2264385" y="2650946"/>
                    <a:pt x="2264385" y="2645813"/>
                    <a:pt x="2259219" y="2640681"/>
                  </a:cubicBezTo>
                  <a:cubicBezTo>
                    <a:pt x="2254053" y="2620151"/>
                    <a:pt x="2233388" y="2604754"/>
                    <a:pt x="2217889" y="2599622"/>
                  </a:cubicBezTo>
                  <a:cubicBezTo>
                    <a:pt x="2212723" y="2594489"/>
                    <a:pt x="2207557" y="2594489"/>
                    <a:pt x="2202391" y="2594489"/>
                  </a:cubicBezTo>
                  <a:cubicBezTo>
                    <a:pt x="2192059" y="2589357"/>
                    <a:pt x="2176560" y="2589357"/>
                    <a:pt x="2166228" y="2594489"/>
                  </a:cubicBezTo>
                  <a:cubicBezTo>
                    <a:pt x="2161062" y="2594489"/>
                    <a:pt x="2161062" y="2599622"/>
                    <a:pt x="2155895" y="2599622"/>
                  </a:cubicBezTo>
                  <a:cubicBezTo>
                    <a:pt x="2150729" y="2604754"/>
                    <a:pt x="2135231" y="2599622"/>
                    <a:pt x="2135231" y="2589357"/>
                  </a:cubicBezTo>
                  <a:cubicBezTo>
                    <a:pt x="2135231" y="2584225"/>
                    <a:pt x="2130065" y="2584225"/>
                    <a:pt x="2130065" y="2579092"/>
                  </a:cubicBezTo>
                  <a:cubicBezTo>
                    <a:pt x="2130065" y="2573960"/>
                    <a:pt x="2135231" y="2573960"/>
                    <a:pt x="2135231" y="2568827"/>
                  </a:cubicBezTo>
                  <a:cubicBezTo>
                    <a:pt x="2135231" y="2553430"/>
                    <a:pt x="2150729" y="2553430"/>
                    <a:pt x="2155895" y="2558563"/>
                  </a:cubicBezTo>
                  <a:cubicBezTo>
                    <a:pt x="2161062" y="2558563"/>
                    <a:pt x="2161062" y="2558563"/>
                    <a:pt x="2166228" y="2558563"/>
                  </a:cubicBezTo>
                  <a:cubicBezTo>
                    <a:pt x="2176560" y="2563695"/>
                    <a:pt x="2192059" y="2563695"/>
                    <a:pt x="2202391" y="2563695"/>
                  </a:cubicBezTo>
                  <a:cubicBezTo>
                    <a:pt x="2207557" y="2563695"/>
                    <a:pt x="2212723" y="2558563"/>
                    <a:pt x="2217889" y="2558563"/>
                  </a:cubicBezTo>
                  <a:cubicBezTo>
                    <a:pt x="2233388" y="2548298"/>
                    <a:pt x="2254053" y="2532901"/>
                    <a:pt x="2259219" y="2517504"/>
                  </a:cubicBezTo>
                  <a:cubicBezTo>
                    <a:pt x="2264385" y="2512371"/>
                    <a:pt x="2264385" y="2507239"/>
                    <a:pt x="2269551" y="2502107"/>
                  </a:cubicBezTo>
                  <a:cubicBezTo>
                    <a:pt x="2272134" y="2496974"/>
                    <a:pt x="2277300" y="2495691"/>
                    <a:pt x="2283112" y="2496974"/>
                  </a:cubicBezTo>
                  <a:close/>
                  <a:moveTo>
                    <a:pt x="2138987" y="2340142"/>
                  </a:moveTo>
                  <a:cubicBezTo>
                    <a:pt x="2142243" y="2336904"/>
                    <a:pt x="2147454" y="2335609"/>
                    <a:pt x="2155270" y="2340789"/>
                  </a:cubicBezTo>
                  <a:cubicBezTo>
                    <a:pt x="2165692" y="2340789"/>
                    <a:pt x="2176113" y="2356331"/>
                    <a:pt x="2196957" y="2387414"/>
                  </a:cubicBezTo>
                  <a:cubicBezTo>
                    <a:pt x="2217800" y="2413316"/>
                    <a:pt x="2228221" y="2439219"/>
                    <a:pt x="2228221" y="2470302"/>
                  </a:cubicBezTo>
                  <a:cubicBezTo>
                    <a:pt x="2223010" y="2537648"/>
                    <a:pt x="2170903" y="2537648"/>
                    <a:pt x="2155270" y="2516926"/>
                  </a:cubicBezTo>
                  <a:cubicBezTo>
                    <a:pt x="2134427" y="2496204"/>
                    <a:pt x="2144849" y="2475482"/>
                    <a:pt x="2160481" y="2470302"/>
                  </a:cubicBezTo>
                  <a:cubicBezTo>
                    <a:pt x="2181324" y="2459941"/>
                    <a:pt x="2181324" y="2480663"/>
                    <a:pt x="2176113" y="2480663"/>
                  </a:cubicBezTo>
                  <a:cubicBezTo>
                    <a:pt x="2176113" y="2485843"/>
                    <a:pt x="2170903" y="2485843"/>
                    <a:pt x="2170903" y="2491024"/>
                  </a:cubicBezTo>
                  <a:cubicBezTo>
                    <a:pt x="2170903" y="2496204"/>
                    <a:pt x="2165692" y="2501385"/>
                    <a:pt x="2170903" y="2501385"/>
                  </a:cubicBezTo>
                  <a:cubicBezTo>
                    <a:pt x="2176113" y="2506565"/>
                    <a:pt x="2181324" y="2511746"/>
                    <a:pt x="2186535" y="2506565"/>
                  </a:cubicBezTo>
                  <a:cubicBezTo>
                    <a:pt x="2202167" y="2506565"/>
                    <a:pt x="2212589" y="2496204"/>
                    <a:pt x="2207378" y="2475482"/>
                  </a:cubicBezTo>
                  <a:cubicBezTo>
                    <a:pt x="2207378" y="2434038"/>
                    <a:pt x="2170903" y="2434038"/>
                    <a:pt x="2155270" y="2434038"/>
                  </a:cubicBezTo>
                  <a:cubicBezTo>
                    <a:pt x="2139638" y="2439219"/>
                    <a:pt x="2134427" y="2423677"/>
                    <a:pt x="2134427" y="2418497"/>
                  </a:cubicBezTo>
                  <a:cubicBezTo>
                    <a:pt x="2134427" y="2408136"/>
                    <a:pt x="2134427" y="2356331"/>
                    <a:pt x="2134427" y="2351150"/>
                  </a:cubicBezTo>
                  <a:cubicBezTo>
                    <a:pt x="2134427" y="2348560"/>
                    <a:pt x="2135730" y="2343379"/>
                    <a:pt x="2138987" y="2340142"/>
                  </a:cubicBezTo>
                  <a:close/>
                  <a:moveTo>
                    <a:pt x="262744" y="2340141"/>
                  </a:moveTo>
                  <a:cubicBezTo>
                    <a:pt x="265973" y="2343379"/>
                    <a:pt x="267264" y="2348559"/>
                    <a:pt x="267264" y="2351150"/>
                  </a:cubicBezTo>
                  <a:cubicBezTo>
                    <a:pt x="267264" y="2356330"/>
                    <a:pt x="267264" y="2408135"/>
                    <a:pt x="267264" y="2413316"/>
                  </a:cubicBezTo>
                  <a:cubicBezTo>
                    <a:pt x="267264" y="2423677"/>
                    <a:pt x="262098" y="2434038"/>
                    <a:pt x="246600" y="2434038"/>
                  </a:cubicBezTo>
                  <a:cubicBezTo>
                    <a:pt x="231101" y="2434038"/>
                    <a:pt x="194938" y="2434038"/>
                    <a:pt x="194938" y="2475482"/>
                  </a:cubicBezTo>
                  <a:cubicBezTo>
                    <a:pt x="189772" y="2496204"/>
                    <a:pt x="200104" y="2506565"/>
                    <a:pt x="215603" y="2506565"/>
                  </a:cubicBezTo>
                  <a:cubicBezTo>
                    <a:pt x="220769" y="2511745"/>
                    <a:pt x="225935" y="2506565"/>
                    <a:pt x="231101" y="2501384"/>
                  </a:cubicBezTo>
                  <a:cubicBezTo>
                    <a:pt x="236267" y="2501384"/>
                    <a:pt x="231101" y="2496204"/>
                    <a:pt x="231101" y="2491023"/>
                  </a:cubicBezTo>
                  <a:cubicBezTo>
                    <a:pt x="231101" y="2485843"/>
                    <a:pt x="225935" y="2485843"/>
                    <a:pt x="225935" y="2480662"/>
                  </a:cubicBezTo>
                  <a:cubicBezTo>
                    <a:pt x="220769" y="2480662"/>
                    <a:pt x="225935" y="2459940"/>
                    <a:pt x="241434" y="2465121"/>
                  </a:cubicBezTo>
                  <a:cubicBezTo>
                    <a:pt x="262098" y="2475482"/>
                    <a:pt x="267264" y="2496204"/>
                    <a:pt x="246600" y="2516926"/>
                  </a:cubicBezTo>
                  <a:cubicBezTo>
                    <a:pt x="231101" y="2537648"/>
                    <a:pt x="169107" y="2537648"/>
                    <a:pt x="169107" y="2470301"/>
                  </a:cubicBezTo>
                  <a:cubicBezTo>
                    <a:pt x="174274" y="2434038"/>
                    <a:pt x="184606" y="2413316"/>
                    <a:pt x="200104" y="2387413"/>
                  </a:cubicBezTo>
                  <a:cubicBezTo>
                    <a:pt x="220769" y="2361511"/>
                    <a:pt x="236267" y="2340789"/>
                    <a:pt x="246600" y="2340789"/>
                  </a:cubicBezTo>
                  <a:cubicBezTo>
                    <a:pt x="254349" y="2335608"/>
                    <a:pt x="259515" y="2336903"/>
                    <a:pt x="262744" y="2340141"/>
                  </a:cubicBezTo>
                  <a:close/>
                  <a:moveTo>
                    <a:pt x="138039" y="2296162"/>
                  </a:moveTo>
                  <a:cubicBezTo>
                    <a:pt x="155475" y="2300008"/>
                    <a:pt x="172265" y="2312831"/>
                    <a:pt x="174848" y="2341040"/>
                  </a:cubicBezTo>
                  <a:cubicBezTo>
                    <a:pt x="180014" y="2371813"/>
                    <a:pt x="159350" y="2397458"/>
                    <a:pt x="143851" y="2423103"/>
                  </a:cubicBezTo>
                  <a:cubicBezTo>
                    <a:pt x="123187" y="2453876"/>
                    <a:pt x="112854" y="2464134"/>
                    <a:pt x="102522" y="2469263"/>
                  </a:cubicBezTo>
                  <a:cubicBezTo>
                    <a:pt x="87024" y="2474392"/>
                    <a:pt x="81857" y="2464134"/>
                    <a:pt x="81857" y="2453876"/>
                  </a:cubicBezTo>
                  <a:cubicBezTo>
                    <a:pt x="81857" y="2448747"/>
                    <a:pt x="81857" y="2407716"/>
                    <a:pt x="81857" y="2402587"/>
                  </a:cubicBezTo>
                  <a:cubicBezTo>
                    <a:pt x="81857" y="2392329"/>
                    <a:pt x="87024" y="2382071"/>
                    <a:pt x="102522" y="2382071"/>
                  </a:cubicBezTo>
                  <a:cubicBezTo>
                    <a:pt x="118020" y="2387200"/>
                    <a:pt x="154184" y="2371813"/>
                    <a:pt x="154184" y="2341040"/>
                  </a:cubicBezTo>
                  <a:cubicBezTo>
                    <a:pt x="154184" y="2325653"/>
                    <a:pt x="138685" y="2315395"/>
                    <a:pt x="128353" y="2315395"/>
                  </a:cubicBezTo>
                  <a:cubicBezTo>
                    <a:pt x="123187" y="2310266"/>
                    <a:pt x="118020" y="2315395"/>
                    <a:pt x="112854" y="2320524"/>
                  </a:cubicBezTo>
                  <a:cubicBezTo>
                    <a:pt x="112854" y="2325653"/>
                    <a:pt x="112854" y="2325653"/>
                    <a:pt x="112854" y="2330782"/>
                  </a:cubicBezTo>
                  <a:cubicBezTo>
                    <a:pt x="118020" y="2335911"/>
                    <a:pt x="123187" y="2341040"/>
                    <a:pt x="118020" y="2351298"/>
                  </a:cubicBezTo>
                  <a:cubicBezTo>
                    <a:pt x="112854" y="2351298"/>
                    <a:pt x="112854" y="2351298"/>
                    <a:pt x="102522" y="2346169"/>
                  </a:cubicBezTo>
                  <a:cubicBezTo>
                    <a:pt x="87024" y="2341040"/>
                    <a:pt x="81857" y="2320524"/>
                    <a:pt x="97356" y="2305137"/>
                  </a:cubicBezTo>
                  <a:cubicBezTo>
                    <a:pt x="102522" y="2297444"/>
                    <a:pt x="120604" y="2292315"/>
                    <a:pt x="138039" y="2296162"/>
                  </a:cubicBezTo>
                  <a:close/>
                  <a:moveTo>
                    <a:pt x="2291697" y="2288571"/>
                  </a:moveTo>
                  <a:cubicBezTo>
                    <a:pt x="2299876" y="2290024"/>
                    <a:pt x="2306747" y="2293576"/>
                    <a:pt x="2310674" y="2298742"/>
                  </a:cubicBezTo>
                  <a:cubicBezTo>
                    <a:pt x="2326379" y="2314241"/>
                    <a:pt x="2326379" y="2329739"/>
                    <a:pt x="2305439" y="2345238"/>
                  </a:cubicBezTo>
                  <a:cubicBezTo>
                    <a:pt x="2289733" y="2355570"/>
                    <a:pt x="2274028" y="2345238"/>
                    <a:pt x="2289733" y="2329739"/>
                  </a:cubicBezTo>
                  <a:cubicBezTo>
                    <a:pt x="2289733" y="2324573"/>
                    <a:pt x="2289733" y="2324573"/>
                    <a:pt x="2289733" y="2319407"/>
                  </a:cubicBezTo>
                  <a:cubicBezTo>
                    <a:pt x="2284498" y="2314241"/>
                    <a:pt x="2279263" y="2309075"/>
                    <a:pt x="2274028" y="2314241"/>
                  </a:cubicBezTo>
                  <a:cubicBezTo>
                    <a:pt x="2263558" y="2314241"/>
                    <a:pt x="2247853" y="2324573"/>
                    <a:pt x="2247853" y="2340072"/>
                  </a:cubicBezTo>
                  <a:cubicBezTo>
                    <a:pt x="2247853" y="2371069"/>
                    <a:pt x="2284498" y="2386567"/>
                    <a:pt x="2300203" y="2386567"/>
                  </a:cubicBezTo>
                  <a:cubicBezTo>
                    <a:pt x="2315909" y="2386567"/>
                    <a:pt x="2321144" y="2396899"/>
                    <a:pt x="2321144" y="2402066"/>
                  </a:cubicBezTo>
                  <a:cubicBezTo>
                    <a:pt x="2321144" y="2412398"/>
                    <a:pt x="2321144" y="2448561"/>
                    <a:pt x="2321144" y="2453727"/>
                  </a:cubicBezTo>
                  <a:cubicBezTo>
                    <a:pt x="2321144" y="2464059"/>
                    <a:pt x="2315909" y="2474392"/>
                    <a:pt x="2300203" y="2469226"/>
                  </a:cubicBezTo>
                  <a:cubicBezTo>
                    <a:pt x="2289733" y="2464059"/>
                    <a:pt x="2279263" y="2453727"/>
                    <a:pt x="2258323" y="2422730"/>
                  </a:cubicBezTo>
                  <a:cubicBezTo>
                    <a:pt x="2242618" y="2396899"/>
                    <a:pt x="2221678" y="2381401"/>
                    <a:pt x="2226913" y="2345238"/>
                  </a:cubicBezTo>
                  <a:cubicBezTo>
                    <a:pt x="2230839" y="2298742"/>
                    <a:pt x="2267157" y="2284213"/>
                    <a:pt x="2291697" y="2288571"/>
                  </a:cubicBezTo>
                  <a:close/>
                  <a:moveTo>
                    <a:pt x="2192058" y="2153268"/>
                  </a:moveTo>
                  <a:cubicBezTo>
                    <a:pt x="2193350" y="2154564"/>
                    <a:pt x="2194641" y="2157154"/>
                    <a:pt x="2197224" y="2159744"/>
                  </a:cubicBezTo>
                  <a:cubicBezTo>
                    <a:pt x="2197224" y="2170105"/>
                    <a:pt x="2207557" y="2185647"/>
                    <a:pt x="2207557" y="2185647"/>
                  </a:cubicBezTo>
                  <a:cubicBezTo>
                    <a:pt x="2228221" y="2216730"/>
                    <a:pt x="2264384" y="2216730"/>
                    <a:pt x="2279883" y="2211549"/>
                  </a:cubicBezTo>
                  <a:cubicBezTo>
                    <a:pt x="2285049" y="2211549"/>
                    <a:pt x="2290215" y="2211549"/>
                    <a:pt x="2295381" y="2211549"/>
                  </a:cubicBezTo>
                  <a:cubicBezTo>
                    <a:pt x="2300547" y="2206369"/>
                    <a:pt x="2310880" y="2201188"/>
                    <a:pt x="2321212" y="2211549"/>
                  </a:cubicBezTo>
                  <a:cubicBezTo>
                    <a:pt x="2326378" y="2221910"/>
                    <a:pt x="2326378" y="2237452"/>
                    <a:pt x="2321212" y="2247813"/>
                  </a:cubicBezTo>
                  <a:cubicBezTo>
                    <a:pt x="2310880" y="2258174"/>
                    <a:pt x="2300547" y="2252993"/>
                    <a:pt x="2295381" y="2247813"/>
                  </a:cubicBezTo>
                  <a:cubicBezTo>
                    <a:pt x="2290215" y="2247813"/>
                    <a:pt x="2285049" y="2247813"/>
                    <a:pt x="2279883" y="2247813"/>
                  </a:cubicBezTo>
                  <a:cubicBezTo>
                    <a:pt x="2264384" y="2247813"/>
                    <a:pt x="2228221" y="2242632"/>
                    <a:pt x="2207557" y="2273715"/>
                  </a:cubicBezTo>
                  <a:cubicBezTo>
                    <a:pt x="2207557" y="2273715"/>
                    <a:pt x="2197224" y="2294437"/>
                    <a:pt x="2197224" y="2304798"/>
                  </a:cubicBezTo>
                  <a:cubicBezTo>
                    <a:pt x="2192058" y="2309979"/>
                    <a:pt x="2192058" y="2315159"/>
                    <a:pt x="2186892" y="2309979"/>
                  </a:cubicBezTo>
                  <a:cubicBezTo>
                    <a:pt x="2176560" y="2309979"/>
                    <a:pt x="2161061" y="2299618"/>
                    <a:pt x="2150729" y="2284076"/>
                  </a:cubicBezTo>
                  <a:cubicBezTo>
                    <a:pt x="2130064" y="2263354"/>
                    <a:pt x="2130064" y="2237452"/>
                    <a:pt x="2140396" y="2206369"/>
                  </a:cubicBezTo>
                  <a:cubicBezTo>
                    <a:pt x="2145563" y="2190827"/>
                    <a:pt x="2171393" y="2154564"/>
                    <a:pt x="2186892" y="2154564"/>
                  </a:cubicBezTo>
                  <a:cubicBezTo>
                    <a:pt x="2189475" y="2151973"/>
                    <a:pt x="2190767" y="2151973"/>
                    <a:pt x="2192058" y="2153268"/>
                  </a:cubicBezTo>
                  <a:close/>
                  <a:moveTo>
                    <a:pt x="221573" y="2149383"/>
                  </a:moveTo>
                  <a:cubicBezTo>
                    <a:pt x="226796" y="2149383"/>
                    <a:pt x="232020" y="2154590"/>
                    <a:pt x="242467" y="2165003"/>
                  </a:cubicBezTo>
                  <a:cubicBezTo>
                    <a:pt x="258138" y="2180624"/>
                    <a:pt x="263361" y="2191038"/>
                    <a:pt x="268585" y="2211866"/>
                  </a:cubicBezTo>
                  <a:cubicBezTo>
                    <a:pt x="273808" y="2222279"/>
                    <a:pt x="273808" y="2232693"/>
                    <a:pt x="268585" y="2248314"/>
                  </a:cubicBezTo>
                  <a:cubicBezTo>
                    <a:pt x="263361" y="2269142"/>
                    <a:pt x="247691" y="2284762"/>
                    <a:pt x="232020" y="2300383"/>
                  </a:cubicBezTo>
                  <a:cubicBezTo>
                    <a:pt x="226796" y="2305590"/>
                    <a:pt x="221573" y="2310797"/>
                    <a:pt x="216349" y="2310797"/>
                  </a:cubicBezTo>
                  <a:cubicBezTo>
                    <a:pt x="211126" y="2310797"/>
                    <a:pt x="205902" y="2310797"/>
                    <a:pt x="205902" y="2305590"/>
                  </a:cubicBezTo>
                  <a:cubicBezTo>
                    <a:pt x="200679" y="2295176"/>
                    <a:pt x="190232" y="2274348"/>
                    <a:pt x="190232" y="2274348"/>
                  </a:cubicBezTo>
                  <a:cubicBezTo>
                    <a:pt x="169337" y="2243107"/>
                    <a:pt x="137996" y="2243107"/>
                    <a:pt x="122325" y="2243107"/>
                  </a:cubicBezTo>
                  <a:cubicBezTo>
                    <a:pt x="117102" y="2248314"/>
                    <a:pt x="111878" y="2248314"/>
                    <a:pt x="106655" y="2248314"/>
                  </a:cubicBezTo>
                  <a:cubicBezTo>
                    <a:pt x="101431" y="2248314"/>
                    <a:pt x="90984" y="2253521"/>
                    <a:pt x="80537" y="2243107"/>
                  </a:cubicBezTo>
                  <a:cubicBezTo>
                    <a:pt x="75313" y="2237900"/>
                    <a:pt x="75313" y="2222279"/>
                    <a:pt x="80537" y="2211866"/>
                  </a:cubicBezTo>
                  <a:cubicBezTo>
                    <a:pt x="90984" y="2201452"/>
                    <a:pt x="101431" y="2206659"/>
                    <a:pt x="106655" y="2211866"/>
                  </a:cubicBezTo>
                  <a:cubicBezTo>
                    <a:pt x="111878" y="2211866"/>
                    <a:pt x="117102" y="2211866"/>
                    <a:pt x="122325" y="2211866"/>
                  </a:cubicBezTo>
                  <a:cubicBezTo>
                    <a:pt x="127549" y="2211866"/>
                    <a:pt x="143220" y="2211866"/>
                    <a:pt x="153667" y="2211866"/>
                  </a:cubicBezTo>
                  <a:cubicBezTo>
                    <a:pt x="179784" y="2206659"/>
                    <a:pt x="200679" y="2180624"/>
                    <a:pt x="211126" y="2159796"/>
                  </a:cubicBezTo>
                  <a:cubicBezTo>
                    <a:pt x="216349" y="2154590"/>
                    <a:pt x="216349" y="2149383"/>
                    <a:pt x="221573" y="2149383"/>
                  </a:cubicBezTo>
                  <a:close/>
                  <a:moveTo>
                    <a:pt x="102522" y="1999701"/>
                  </a:moveTo>
                  <a:cubicBezTo>
                    <a:pt x="112854" y="2004889"/>
                    <a:pt x="128352" y="2010077"/>
                    <a:pt x="149017" y="2041204"/>
                  </a:cubicBezTo>
                  <a:cubicBezTo>
                    <a:pt x="169682" y="2067143"/>
                    <a:pt x="180014" y="2093083"/>
                    <a:pt x="180014" y="2124210"/>
                  </a:cubicBezTo>
                  <a:cubicBezTo>
                    <a:pt x="174848" y="2186464"/>
                    <a:pt x="107688" y="2181276"/>
                    <a:pt x="97355" y="2160525"/>
                  </a:cubicBezTo>
                  <a:cubicBezTo>
                    <a:pt x="81857" y="2139773"/>
                    <a:pt x="81857" y="2119022"/>
                    <a:pt x="97355" y="2113834"/>
                  </a:cubicBezTo>
                  <a:cubicBezTo>
                    <a:pt x="107688" y="2108646"/>
                    <a:pt x="118020" y="2113834"/>
                    <a:pt x="118020" y="2113834"/>
                  </a:cubicBezTo>
                  <a:cubicBezTo>
                    <a:pt x="128352" y="2124210"/>
                    <a:pt x="118020" y="2129398"/>
                    <a:pt x="112854" y="2134585"/>
                  </a:cubicBezTo>
                  <a:cubicBezTo>
                    <a:pt x="112854" y="2139773"/>
                    <a:pt x="112854" y="2139773"/>
                    <a:pt x="112854" y="2144961"/>
                  </a:cubicBezTo>
                  <a:cubicBezTo>
                    <a:pt x="118020" y="2150149"/>
                    <a:pt x="123186" y="2155337"/>
                    <a:pt x="128352" y="2155337"/>
                  </a:cubicBezTo>
                  <a:cubicBezTo>
                    <a:pt x="149017" y="2150149"/>
                    <a:pt x="154183" y="2139773"/>
                    <a:pt x="154183" y="2124210"/>
                  </a:cubicBezTo>
                  <a:cubicBezTo>
                    <a:pt x="154183" y="2093083"/>
                    <a:pt x="118020" y="2082707"/>
                    <a:pt x="102522" y="2082707"/>
                  </a:cubicBezTo>
                  <a:cubicBezTo>
                    <a:pt x="87023" y="2082707"/>
                    <a:pt x="81857" y="2072331"/>
                    <a:pt x="81857" y="2061955"/>
                  </a:cubicBezTo>
                  <a:cubicBezTo>
                    <a:pt x="81857" y="2056768"/>
                    <a:pt x="81857" y="2020452"/>
                    <a:pt x="81857" y="2015265"/>
                  </a:cubicBezTo>
                  <a:cubicBezTo>
                    <a:pt x="81857" y="2010077"/>
                    <a:pt x="87023" y="1994513"/>
                    <a:pt x="102522" y="1999701"/>
                  </a:cubicBezTo>
                  <a:close/>
                  <a:moveTo>
                    <a:pt x="2299476" y="1999663"/>
                  </a:moveTo>
                  <a:cubicBezTo>
                    <a:pt x="2314745" y="1994513"/>
                    <a:pt x="2319834" y="2004814"/>
                    <a:pt x="2319834" y="2015114"/>
                  </a:cubicBezTo>
                  <a:cubicBezTo>
                    <a:pt x="2319834" y="2020264"/>
                    <a:pt x="2319834" y="2056315"/>
                    <a:pt x="2319834" y="2061466"/>
                  </a:cubicBezTo>
                  <a:cubicBezTo>
                    <a:pt x="2319834" y="2071766"/>
                    <a:pt x="2314745" y="2082066"/>
                    <a:pt x="2299476" y="2082066"/>
                  </a:cubicBezTo>
                  <a:cubicBezTo>
                    <a:pt x="2284207" y="2082066"/>
                    <a:pt x="2248580" y="2092367"/>
                    <a:pt x="2248580" y="2123268"/>
                  </a:cubicBezTo>
                  <a:cubicBezTo>
                    <a:pt x="2248580" y="2138719"/>
                    <a:pt x="2263849" y="2149019"/>
                    <a:pt x="2274028" y="2154169"/>
                  </a:cubicBezTo>
                  <a:cubicBezTo>
                    <a:pt x="2279117" y="2154169"/>
                    <a:pt x="2284207" y="2154169"/>
                    <a:pt x="2289297" y="2149019"/>
                  </a:cubicBezTo>
                  <a:cubicBezTo>
                    <a:pt x="2289297" y="2143869"/>
                    <a:pt x="2289297" y="2138719"/>
                    <a:pt x="2289297" y="2133568"/>
                  </a:cubicBezTo>
                  <a:cubicBezTo>
                    <a:pt x="2284207" y="2128418"/>
                    <a:pt x="2274028" y="2118118"/>
                    <a:pt x="2284207" y="2112968"/>
                  </a:cubicBezTo>
                  <a:cubicBezTo>
                    <a:pt x="2284207" y="2107817"/>
                    <a:pt x="2294386" y="2107817"/>
                    <a:pt x="2304565" y="2107817"/>
                  </a:cubicBezTo>
                  <a:cubicBezTo>
                    <a:pt x="2319834" y="2118118"/>
                    <a:pt x="2319834" y="2143869"/>
                    <a:pt x="2304565" y="2164470"/>
                  </a:cubicBezTo>
                  <a:cubicBezTo>
                    <a:pt x="2289297" y="2179920"/>
                    <a:pt x="2228221" y="2179920"/>
                    <a:pt x="2233311" y="2123268"/>
                  </a:cubicBezTo>
                  <a:cubicBezTo>
                    <a:pt x="2233311" y="2087217"/>
                    <a:pt x="2243490" y="2071766"/>
                    <a:pt x="2263849" y="2046015"/>
                  </a:cubicBezTo>
                  <a:cubicBezTo>
                    <a:pt x="2284207" y="2015114"/>
                    <a:pt x="2289297" y="2004814"/>
                    <a:pt x="2299476" y="1999663"/>
                  </a:cubicBezTo>
                  <a:close/>
                  <a:moveTo>
                    <a:pt x="2170833" y="1947568"/>
                  </a:moveTo>
                  <a:cubicBezTo>
                    <a:pt x="2195776" y="1941998"/>
                    <a:pt x="2228710" y="1954591"/>
                    <a:pt x="2232585" y="2004961"/>
                  </a:cubicBezTo>
                  <a:cubicBezTo>
                    <a:pt x="2232585" y="2041124"/>
                    <a:pt x="2217086" y="2061788"/>
                    <a:pt x="2196422" y="2087619"/>
                  </a:cubicBezTo>
                  <a:cubicBezTo>
                    <a:pt x="2175757" y="2118616"/>
                    <a:pt x="2165425" y="2123782"/>
                    <a:pt x="2155092" y="2128948"/>
                  </a:cubicBezTo>
                  <a:cubicBezTo>
                    <a:pt x="2139594" y="2134115"/>
                    <a:pt x="2134428" y="2123782"/>
                    <a:pt x="2134428" y="2113450"/>
                  </a:cubicBezTo>
                  <a:cubicBezTo>
                    <a:pt x="2134428" y="2108284"/>
                    <a:pt x="2134428" y="2066955"/>
                    <a:pt x="2134428" y="2061788"/>
                  </a:cubicBezTo>
                  <a:cubicBezTo>
                    <a:pt x="2134428" y="2051456"/>
                    <a:pt x="2139594" y="2041124"/>
                    <a:pt x="2155092" y="2041124"/>
                  </a:cubicBezTo>
                  <a:cubicBezTo>
                    <a:pt x="2170591" y="2046290"/>
                    <a:pt x="2211920" y="2041124"/>
                    <a:pt x="2211920" y="2004961"/>
                  </a:cubicBezTo>
                  <a:cubicBezTo>
                    <a:pt x="2211920" y="1979130"/>
                    <a:pt x="2201588" y="1968798"/>
                    <a:pt x="2186089" y="1968798"/>
                  </a:cubicBezTo>
                  <a:cubicBezTo>
                    <a:pt x="2180923" y="1968798"/>
                    <a:pt x="2175757" y="1968798"/>
                    <a:pt x="2170591" y="1973964"/>
                  </a:cubicBezTo>
                  <a:cubicBezTo>
                    <a:pt x="2165425" y="1979130"/>
                    <a:pt x="2170591" y="1979130"/>
                    <a:pt x="2170591" y="1984296"/>
                  </a:cubicBezTo>
                  <a:cubicBezTo>
                    <a:pt x="2170591" y="1989462"/>
                    <a:pt x="2175757" y="1989462"/>
                    <a:pt x="2175757" y="1994628"/>
                  </a:cubicBezTo>
                  <a:cubicBezTo>
                    <a:pt x="2180923" y="1999795"/>
                    <a:pt x="2175757" y="2015293"/>
                    <a:pt x="2160258" y="2010127"/>
                  </a:cubicBezTo>
                  <a:cubicBezTo>
                    <a:pt x="2139594" y="2004961"/>
                    <a:pt x="2134428" y="1979130"/>
                    <a:pt x="2149926" y="1958465"/>
                  </a:cubicBezTo>
                  <a:cubicBezTo>
                    <a:pt x="2155092" y="1953299"/>
                    <a:pt x="2162519" y="1949425"/>
                    <a:pt x="2170833" y="1947568"/>
                  </a:cubicBezTo>
                  <a:close/>
                  <a:moveTo>
                    <a:pt x="233039" y="1947529"/>
                  </a:moveTo>
                  <a:cubicBezTo>
                    <a:pt x="241111" y="1949378"/>
                    <a:pt x="247891" y="1953237"/>
                    <a:pt x="251766" y="1958383"/>
                  </a:cubicBezTo>
                  <a:cubicBezTo>
                    <a:pt x="267264" y="1978965"/>
                    <a:pt x="262098" y="2004693"/>
                    <a:pt x="241434" y="2009838"/>
                  </a:cubicBezTo>
                  <a:cubicBezTo>
                    <a:pt x="225935" y="2014984"/>
                    <a:pt x="220769" y="1999547"/>
                    <a:pt x="225935" y="1994402"/>
                  </a:cubicBezTo>
                  <a:cubicBezTo>
                    <a:pt x="225935" y="1989256"/>
                    <a:pt x="231101" y="1989256"/>
                    <a:pt x="231101" y="1984110"/>
                  </a:cubicBezTo>
                  <a:cubicBezTo>
                    <a:pt x="231101" y="1978965"/>
                    <a:pt x="236267" y="1978965"/>
                    <a:pt x="231101" y="1973819"/>
                  </a:cubicBezTo>
                  <a:cubicBezTo>
                    <a:pt x="225935" y="1968674"/>
                    <a:pt x="220769" y="1968674"/>
                    <a:pt x="215603" y="1968674"/>
                  </a:cubicBezTo>
                  <a:cubicBezTo>
                    <a:pt x="200104" y="1968674"/>
                    <a:pt x="189772" y="1978965"/>
                    <a:pt x="194938" y="1999547"/>
                  </a:cubicBezTo>
                  <a:cubicBezTo>
                    <a:pt x="194938" y="2040711"/>
                    <a:pt x="231101" y="2040711"/>
                    <a:pt x="246600" y="2040711"/>
                  </a:cubicBezTo>
                  <a:cubicBezTo>
                    <a:pt x="262098" y="2040711"/>
                    <a:pt x="267264" y="2051002"/>
                    <a:pt x="267264" y="2056148"/>
                  </a:cubicBezTo>
                  <a:cubicBezTo>
                    <a:pt x="267264" y="2066439"/>
                    <a:pt x="267264" y="2112749"/>
                    <a:pt x="267264" y="2123040"/>
                  </a:cubicBezTo>
                  <a:cubicBezTo>
                    <a:pt x="267264" y="2128186"/>
                    <a:pt x="262098" y="2138477"/>
                    <a:pt x="246600" y="2133331"/>
                  </a:cubicBezTo>
                  <a:cubicBezTo>
                    <a:pt x="236267" y="2128186"/>
                    <a:pt x="225935" y="2112749"/>
                    <a:pt x="205270" y="2087021"/>
                  </a:cubicBezTo>
                  <a:cubicBezTo>
                    <a:pt x="184606" y="2061294"/>
                    <a:pt x="169107" y="2035566"/>
                    <a:pt x="169107" y="2004693"/>
                  </a:cubicBezTo>
                  <a:cubicBezTo>
                    <a:pt x="172982" y="1954524"/>
                    <a:pt x="208822" y="1941981"/>
                    <a:pt x="233039" y="1947529"/>
                  </a:cubicBezTo>
                  <a:close/>
                  <a:moveTo>
                    <a:pt x="119061" y="1823052"/>
                  </a:moveTo>
                  <a:cubicBezTo>
                    <a:pt x="124937" y="1821747"/>
                    <a:pt x="130161" y="1823053"/>
                    <a:pt x="132772" y="1828274"/>
                  </a:cubicBezTo>
                  <a:cubicBezTo>
                    <a:pt x="137996" y="1833496"/>
                    <a:pt x="137996" y="1833496"/>
                    <a:pt x="143220" y="1843940"/>
                  </a:cubicBezTo>
                  <a:cubicBezTo>
                    <a:pt x="148443" y="1859605"/>
                    <a:pt x="169337" y="1875271"/>
                    <a:pt x="185008" y="1880492"/>
                  </a:cubicBezTo>
                  <a:cubicBezTo>
                    <a:pt x="190232" y="1880492"/>
                    <a:pt x="195455" y="1885714"/>
                    <a:pt x="200679" y="1885714"/>
                  </a:cubicBezTo>
                  <a:cubicBezTo>
                    <a:pt x="211126" y="1885714"/>
                    <a:pt x="226796" y="1885714"/>
                    <a:pt x="237244" y="1885714"/>
                  </a:cubicBezTo>
                  <a:cubicBezTo>
                    <a:pt x="242467" y="1880492"/>
                    <a:pt x="242467" y="1875271"/>
                    <a:pt x="247691" y="1875271"/>
                  </a:cubicBezTo>
                  <a:cubicBezTo>
                    <a:pt x="252914" y="1870049"/>
                    <a:pt x="268585" y="1875271"/>
                    <a:pt x="268585" y="1885714"/>
                  </a:cubicBezTo>
                  <a:cubicBezTo>
                    <a:pt x="268585" y="1890936"/>
                    <a:pt x="273808" y="1896158"/>
                    <a:pt x="273808" y="1901380"/>
                  </a:cubicBezTo>
                  <a:cubicBezTo>
                    <a:pt x="273808" y="1906602"/>
                    <a:pt x="268585" y="1906602"/>
                    <a:pt x="268585" y="1911823"/>
                  </a:cubicBezTo>
                  <a:cubicBezTo>
                    <a:pt x="268585" y="1922267"/>
                    <a:pt x="252914" y="1927489"/>
                    <a:pt x="247691" y="1922267"/>
                  </a:cubicBezTo>
                  <a:cubicBezTo>
                    <a:pt x="242467" y="1917045"/>
                    <a:pt x="242467" y="1917045"/>
                    <a:pt x="237244" y="1917045"/>
                  </a:cubicBezTo>
                  <a:cubicBezTo>
                    <a:pt x="226796" y="1911823"/>
                    <a:pt x="211126" y="1911823"/>
                    <a:pt x="200679" y="1917045"/>
                  </a:cubicBezTo>
                  <a:cubicBezTo>
                    <a:pt x="195455" y="1917045"/>
                    <a:pt x="190232" y="1917045"/>
                    <a:pt x="185008" y="1922267"/>
                  </a:cubicBezTo>
                  <a:cubicBezTo>
                    <a:pt x="169337" y="1927489"/>
                    <a:pt x="148443" y="1937932"/>
                    <a:pt x="143220" y="1953598"/>
                  </a:cubicBezTo>
                  <a:cubicBezTo>
                    <a:pt x="127549" y="1990151"/>
                    <a:pt x="85761" y="1969263"/>
                    <a:pt x="80537" y="1943154"/>
                  </a:cubicBezTo>
                  <a:cubicBezTo>
                    <a:pt x="75313" y="1932711"/>
                    <a:pt x="75313" y="1922267"/>
                    <a:pt x="75313" y="1906602"/>
                  </a:cubicBezTo>
                  <a:cubicBezTo>
                    <a:pt x="75313" y="1875271"/>
                    <a:pt x="75313" y="1854383"/>
                    <a:pt x="101431" y="1833496"/>
                  </a:cubicBezTo>
                  <a:cubicBezTo>
                    <a:pt x="106655" y="1828274"/>
                    <a:pt x="113184" y="1824358"/>
                    <a:pt x="119061" y="1823052"/>
                  </a:cubicBezTo>
                  <a:close/>
                  <a:moveTo>
                    <a:pt x="2285049" y="1822400"/>
                  </a:moveTo>
                  <a:cubicBezTo>
                    <a:pt x="2290215" y="1823053"/>
                    <a:pt x="2295381" y="1825664"/>
                    <a:pt x="2300547" y="1828275"/>
                  </a:cubicBezTo>
                  <a:cubicBezTo>
                    <a:pt x="2326378" y="1849162"/>
                    <a:pt x="2326378" y="1875271"/>
                    <a:pt x="2326378" y="1906602"/>
                  </a:cubicBezTo>
                  <a:cubicBezTo>
                    <a:pt x="2326378" y="1922267"/>
                    <a:pt x="2321212" y="1932711"/>
                    <a:pt x="2321212" y="1943155"/>
                  </a:cubicBezTo>
                  <a:cubicBezTo>
                    <a:pt x="2310880" y="1958820"/>
                    <a:pt x="2285049" y="1990151"/>
                    <a:pt x="2269551" y="1969264"/>
                  </a:cubicBezTo>
                  <a:cubicBezTo>
                    <a:pt x="2264384" y="1969264"/>
                    <a:pt x="2264384" y="1964042"/>
                    <a:pt x="2259218" y="1958820"/>
                  </a:cubicBezTo>
                  <a:cubicBezTo>
                    <a:pt x="2254052" y="1937933"/>
                    <a:pt x="2233387" y="1927489"/>
                    <a:pt x="2217889" y="1922267"/>
                  </a:cubicBezTo>
                  <a:cubicBezTo>
                    <a:pt x="2212723" y="1917046"/>
                    <a:pt x="2207557" y="1917046"/>
                    <a:pt x="2202390" y="1917046"/>
                  </a:cubicBezTo>
                  <a:cubicBezTo>
                    <a:pt x="2192058" y="1911824"/>
                    <a:pt x="2176560" y="1911824"/>
                    <a:pt x="2166227" y="1917046"/>
                  </a:cubicBezTo>
                  <a:cubicBezTo>
                    <a:pt x="2161061" y="1917046"/>
                    <a:pt x="2161061" y="1917046"/>
                    <a:pt x="2155895" y="1922267"/>
                  </a:cubicBezTo>
                  <a:cubicBezTo>
                    <a:pt x="2150729" y="1927489"/>
                    <a:pt x="2135230" y="1927489"/>
                    <a:pt x="2135230" y="1911824"/>
                  </a:cubicBezTo>
                  <a:cubicBezTo>
                    <a:pt x="2135230" y="1906602"/>
                    <a:pt x="2130064" y="1906602"/>
                    <a:pt x="2130064" y="1901380"/>
                  </a:cubicBezTo>
                  <a:cubicBezTo>
                    <a:pt x="2130064" y="1896158"/>
                    <a:pt x="2135230" y="1890937"/>
                    <a:pt x="2135230" y="1885715"/>
                  </a:cubicBezTo>
                  <a:cubicBezTo>
                    <a:pt x="2135230" y="1875271"/>
                    <a:pt x="2150729" y="1870049"/>
                    <a:pt x="2155895" y="1875271"/>
                  </a:cubicBezTo>
                  <a:cubicBezTo>
                    <a:pt x="2161061" y="1880493"/>
                    <a:pt x="2161061" y="1880493"/>
                    <a:pt x="2166227" y="1880493"/>
                  </a:cubicBezTo>
                  <a:cubicBezTo>
                    <a:pt x="2176560" y="1885715"/>
                    <a:pt x="2192058" y="1885715"/>
                    <a:pt x="2202390" y="1885715"/>
                  </a:cubicBezTo>
                  <a:cubicBezTo>
                    <a:pt x="2207557" y="1880493"/>
                    <a:pt x="2212723" y="1880493"/>
                    <a:pt x="2217889" y="1880493"/>
                  </a:cubicBezTo>
                  <a:cubicBezTo>
                    <a:pt x="2233387" y="1870049"/>
                    <a:pt x="2254052" y="1854384"/>
                    <a:pt x="2259218" y="1838718"/>
                  </a:cubicBezTo>
                  <a:cubicBezTo>
                    <a:pt x="2264384" y="1833497"/>
                    <a:pt x="2264384" y="1828275"/>
                    <a:pt x="2269551" y="1828275"/>
                  </a:cubicBezTo>
                  <a:cubicBezTo>
                    <a:pt x="2274717" y="1823053"/>
                    <a:pt x="2279883" y="1821748"/>
                    <a:pt x="2285049" y="1822400"/>
                  </a:cubicBezTo>
                  <a:close/>
                  <a:moveTo>
                    <a:pt x="2155091" y="1663779"/>
                  </a:moveTo>
                  <a:cubicBezTo>
                    <a:pt x="2165424" y="1668960"/>
                    <a:pt x="2180922" y="1684501"/>
                    <a:pt x="2201587" y="1715584"/>
                  </a:cubicBezTo>
                  <a:cubicBezTo>
                    <a:pt x="2222251" y="1741487"/>
                    <a:pt x="2232584" y="1762209"/>
                    <a:pt x="2227418" y="1798472"/>
                  </a:cubicBezTo>
                  <a:cubicBezTo>
                    <a:pt x="2227418" y="1865819"/>
                    <a:pt x="2165424" y="1860638"/>
                    <a:pt x="2149925" y="1839916"/>
                  </a:cubicBezTo>
                  <a:cubicBezTo>
                    <a:pt x="2134427" y="1819194"/>
                    <a:pt x="2139593" y="1798472"/>
                    <a:pt x="2160257" y="1788111"/>
                  </a:cubicBezTo>
                  <a:cubicBezTo>
                    <a:pt x="2175756" y="1782931"/>
                    <a:pt x="2180922" y="1803653"/>
                    <a:pt x="2175756" y="1803653"/>
                  </a:cubicBezTo>
                  <a:cubicBezTo>
                    <a:pt x="2175756" y="1808833"/>
                    <a:pt x="2170590" y="1808833"/>
                    <a:pt x="2170590" y="1814014"/>
                  </a:cubicBezTo>
                  <a:cubicBezTo>
                    <a:pt x="2170590" y="1819194"/>
                    <a:pt x="2165424" y="1824375"/>
                    <a:pt x="2170590" y="1824375"/>
                  </a:cubicBezTo>
                  <a:cubicBezTo>
                    <a:pt x="2175756" y="1829555"/>
                    <a:pt x="2180922" y="1834736"/>
                    <a:pt x="2186088" y="1829555"/>
                  </a:cubicBezTo>
                  <a:cubicBezTo>
                    <a:pt x="2201587" y="1829555"/>
                    <a:pt x="2211919" y="1819194"/>
                    <a:pt x="2206753" y="1798472"/>
                  </a:cubicBezTo>
                  <a:cubicBezTo>
                    <a:pt x="2206753" y="1757028"/>
                    <a:pt x="2170590" y="1751848"/>
                    <a:pt x="2155091" y="1757028"/>
                  </a:cubicBezTo>
                  <a:cubicBezTo>
                    <a:pt x="2139593" y="1757028"/>
                    <a:pt x="2134427" y="1746667"/>
                    <a:pt x="2134427" y="1736306"/>
                  </a:cubicBezTo>
                  <a:cubicBezTo>
                    <a:pt x="2134427" y="1731126"/>
                    <a:pt x="2134427" y="1684501"/>
                    <a:pt x="2134427" y="1679321"/>
                  </a:cubicBezTo>
                  <a:cubicBezTo>
                    <a:pt x="2134427" y="1674140"/>
                    <a:pt x="2139593" y="1658599"/>
                    <a:pt x="2155091" y="1663779"/>
                  </a:cubicBezTo>
                  <a:close/>
                  <a:moveTo>
                    <a:pt x="262811" y="1661768"/>
                  </a:moveTo>
                  <a:cubicBezTo>
                    <a:pt x="265992" y="1665006"/>
                    <a:pt x="267264" y="1670186"/>
                    <a:pt x="267264" y="1672777"/>
                  </a:cubicBezTo>
                  <a:cubicBezTo>
                    <a:pt x="267264" y="1677957"/>
                    <a:pt x="267264" y="1729762"/>
                    <a:pt x="267264" y="1740123"/>
                  </a:cubicBezTo>
                  <a:cubicBezTo>
                    <a:pt x="267264" y="1745304"/>
                    <a:pt x="262175" y="1760845"/>
                    <a:pt x="246906" y="1755665"/>
                  </a:cubicBezTo>
                  <a:cubicBezTo>
                    <a:pt x="231637" y="1755665"/>
                    <a:pt x="196010" y="1755665"/>
                    <a:pt x="196010" y="1797109"/>
                  </a:cubicBezTo>
                  <a:cubicBezTo>
                    <a:pt x="190920" y="1817831"/>
                    <a:pt x="201099" y="1828192"/>
                    <a:pt x="216368" y="1828192"/>
                  </a:cubicBezTo>
                  <a:cubicBezTo>
                    <a:pt x="221458" y="1833372"/>
                    <a:pt x="226547" y="1828192"/>
                    <a:pt x="231637" y="1823011"/>
                  </a:cubicBezTo>
                  <a:cubicBezTo>
                    <a:pt x="236727" y="1823011"/>
                    <a:pt x="231637" y="1817831"/>
                    <a:pt x="231637" y="1812650"/>
                  </a:cubicBezTo>
                  <a:cubicBezTo>
                    <a:pt x="231637" y="1807470"/>
                    <a:pt x="226547" y="1807470"/>
                    <a:pt x="226547" y="1802289"/>
                  </a:cubicBezTo>
                  <a:cubicBezTo>
                    <a:pt x="221458" y="1802289"/>
                    <a:pt x="226547" y="1781567"/>
                    <a:pt x="241816" y="1786748"/>
                  </a:cubicBezTo>
                  <a:cubicBezTo>
                    <a:pt x="262175" y="1797109"/>
                    <a:pt x="267264" y="1823011"/>
                    <a:pt x="251996" y="1838553"/>
                  </a:cubicBezTo>
                  <a:cubicBezTo>
                    <a:pt x="231637" y="1859275"/>
                    <a:pt x="175651" y="1859275"/>
                    <a:pt x="175651" y="1791928"/>
                  </a:cubicBezTo>
                  <a:cubicBezTo>
                    <a:pt x="175651" y="1750484"/>
                    <a:pt x="211279" y="1677957"/>
                    <a:pt x="246906" y="1662416"/>
                  </a:cubicBezTo>
                  <a:cubicBezTo>
                    <a:pt x="254540" y="1657235"/>
                    <a:pt x="259630" y="1658530"/>
                    <a:pt x="262811" y="1661768"/>
                  </a:cubicBezTo>
                  <a:close/>
                  <a:moveTo>
                    <a:pt x="123348" y="1618069"/>
                  </a:moveTo>
                  <a:cubicBezTo>
                    <a:pt x="148048" y="1614178"/>
                    <a:pt x="180014" y="1624878"/>
                    <a:pt x="180014" y="1667678"/>
                  </a:cubicBezTo>
                  <a:cubicBezTo>
                    <a:pt x="180014" y="1698805"/>
                    <a:pt x="169682" y="1724744"/>
                    <a:pt x="149017" y="1750683"/>
                  </a:cubicBezTo>
                  <a:cubicBezTo>
                    <a:pt x="128352" y="1776623"/>
                    <a:pt x="112854" y="1792186"/>
                    <a:pt x="102522" y="1792186"/>
                  </a:cubicBezTo>
                  <a:cubicBezTo>
                    <a:pt x="87023" y="1802562"/>
                    <a:pt x="81857" y="1786999"/>
                    <a:pt x="81857" y="1781811"/>
                  </a:cubicBezTo>
                  <a:cubicBezTo>
                    <a:pt x="81857" y="1776623"/>
                    <a:pt x="81857" y="1740308"/>
                    <a:pt x="81857" y="1735120"/>
                  </a:cubicBezTo>
                  <a:cubicBezTo>
                    <a:pt x="81857" y="1724744"/>
                    <a:pt x="87023" y="1709181"/>
                    <a:pt x="102522" y="1714368"/>
                  </a:cubicBezTo>
                  <a:cubicBezTo>
                    <a:pt x="118020" y="1719556"/>
                    <a:pt x="159349" y="1698805"/>
                    <a:pt x="154183" y="1667678"/>
                  </a:cubicBezTo>
                  <a:cubicBezTo>
                    <a:pt x="154183" y="1652114"/>
                    <a:pt x="138685" y="1641738"/>
                    <a:pt x="128352" y="1636550"/>
                  </a:cubicBezTo>
                  <a:cubicBezTo>
                    <a:pt x="123186" y="1636550"/>
                    <a:pt x="118020" y="1641738"/>
                    <a:pt x="112854" y="1646926"/>
                  </a:cubicBezTo>
                  <a:cubicBezTo>
                    <a:pt x="112854" y="1646926"/>
                    <a:pt x="112854" y="1652114"/>
                    <a:pt x="112854" y="1657302"/>
                  </a:cubicBezTo>
                  <a:cubicBezTo>
                    <a:pt x="118020" y="1662490"/>
                    <a:pt x="128352" y="1667678"/>
                    <a:pt x="118020" y="1678053"/>
                  </a:cubicBezTo>
                  <a:cubicBezTo>
                    <a:pt x="118020" y="1683241"/>
                    <a:pt x="107688" y="1683241"/>
                    <a:pt x="97355" y="1678053"/>
                  </a:cubicBezTo>
                  <a:cubicBezTo>
                    <a:pt x="81857" y="1667678"/>
                    <a:pt x="87023" y="1646926"/>
                    <a:pt x="102522" y="1626175"/>
                  </a:cubicBezTo>
                  <a:cubicBezTo>
                    <a:pt x="107688" y="1622284"/>
                    <a:pt x="115114" y="1619366"/>
                    <a:pt x="123348" y="1618069"/>
                  </a:cubicBezTo>
                  <a:close/>
                  <a:moveTo>
                    <a:pt x="2290775" y="1615935"/>
                  </a:moveTo>
                  <a:cubicBezTo>
                    <a:pt x="2298847" y="1617873"/>
                    <a:pt x="2305628" y="1621747"/>
                    <a:pt x="2309502" y="1626913"/>
                  </a:cubicBezTo>
                  <a:cubicBezTo>
                    <a:pt x="2319835" y="1647578"/>
                    <a:pt x="2319835" y="1663076"/>
                    <a:pt x="2304336" y="1673409"/>
                  </a:cubicBezTo>
                  <a:cubicBezTo>
                    <a:pt x="2294004" y="1678575"/>
                    <a:pt x="2288838" y="1678575"/>
                    <a:pt x="2283672" y="1673409"/>
                  </a:cubicBezTo>
                  <a:cubicBezTo>
                    <a:pt x="2278505" y="1668243"/>
                    <a:pt x="2283672" y="1663076"/>
                    <a:pt x="2288838" y="1657910"/>
                  </a:cubicBezTo>
                  <a:cubicBezTo>
                    <a:pt x="2288838" y="1652744"/>
                    <a:pt x="2288838" y="1647578"/>
                    <a:pt x="2288838" y="1647578"/>
                  </a:cubicBezTo>
                  <a:cubicBezTo>
                    <a:pt x="2283672" y="1642412"/>
                    <a:pt x="2278505" y="1637246"/>
                    <a:pt x="2273339" y="1637246"/>
                  </a:cubicBezTo>
                  <a:cubicBezTo>
                    <a:pt x="2263007" y="1642412"/>
                    <a:pt x="2247509" y="1652744"/>
                    <a:pt x="2247509" y="1668243"/>
                  </a:cubicBezTo>
                  <a:cubicBezTo>
                    <a:pt x="2247509" y="1694073"/>
                    <a:pt x="2283672" y="1714738"/>
                    <a:pt x="2299170" y="1714738"/>
                  </a:cubicBezTo>
                  <a:cubicBezTo>
                    <a:pt x="2314669" y="1709572"/>
                    <a:pt x="2319835" y="1725070"/>
                    <a:pt x="2319835" y="1730236"/>
                  </a:cubicBezTo>
                  <a:cubicBezTo>
                    <a:pt x="2319835" y="1740569"/>
                    <a:pt x="2319835" y="1776732"/>
                    <a:pt x="2319835" y="1781898"/>
                  </a:cubicBezTo>
                  <a:cubicBezTo>
                    <a:pt x="2319835" y="1787064"/>
                    <a:pt x="2314669" y="1802563"/>
                    <a:pt x="2299170" y="1792230"/>
                  </a:cubicBezTo>
                  <a:cubicBezTo>
                    <a:pt x="2288838" y="1792230"/>
                    <a:pt x="2273339" y="1771566"/>
                    <a:pt x="2252675" y="1745735"/>
                  </a:cubicBezTo>
                  <a:cubicBezTo>
                    <a:pt x="2237176" y="1714738"/>
                    <a:pt x="2221678" y="1699239"/>
                    <a:pt x="2226844" y="1668243"/>
                  </a:cubicBezTo>
                  <a:cubicBezTo>
                    <a:pt x="2230719" y="1621747"/>
                    <a:pt x="2266559" y="1610123"/>
                    <a:pt x="2290775" y="1615935"/>
                  </a:cubicBezTo>
                  <a:close/>
                  <a:moveTo>
                    <a:pt x="221573" y="1471010"/>
                  </a:moveTo>
                  <a:cubicBezTo>
                    <a:pt x="226796" y="1471010"/>
                    <a:pt x="232020" y="1476190"/>
                    <a:pt x="237244" y="1481371"/>
                  </a:cubicBezTo>
                  <a:cubicBezTo>
                    <a:pt x="252914" y="1496912"/>
                    <a:pt x="263361" y="1512454"/>
                    <a:pt x="268585" y="1533176"/>
                  </a:cubicBezTo>
                  <a:cubicBezTo>
                    <a:pt x="273808" y="1548717"/>
                    <a:pt x="273808" y="1564259"/>
                    <a:pt x="268585" y="1574620"/>
                  </a:cubicBezTo>
                  <a:cubicBezTo>
                    <a:pt x="268585" y="1590161"/>
                    <a:pt x="237244" y="1631605"/>
                    <a:pt x="221573" y="1636786"/>
                  </a:cubicBezTo>
                  <a:cubicBezTo>
                    <a:pt x="216349" y="1636786"/>
                    <a:pt x="211126" y="1631605"/>
                    <a:pt x="211126" y="1626425"/>
                  </a:cubicBezTo>
                  <a:cubicBezTo>
                    <a:pt x="205902" y="1616064"/>
                    <a:pt x="190232" y="1600522"/>
                    <a:pt x="190232" y="1600522"/>
                  </a:cubicBezTo>
                  <a:cubicBezTo>
                    <a:pt x="169337" y="1569439"/>
                    <a:pt x="137996" y="1569439"/>
                    <a:pt x="122325" y="1574620"/>
                  </a:cubicBezTo>
                  <a:cubicBezTo>
                    <a:pt x="117102" y="1574620"/>
                    <a:pt x="111878" y="1574620"/>
                    <a:pt x="106655" y="1574620"/>
                  </a:cubicBezTo>
                  <a:cubicBezTo>
                    <a:pt x="101431" y="1574620"/>
                    <a:pt x="90984" y="1579800"/>
                    <a:pt x="80537" y="1574620"/>
                  </a:cubicBezTo>
                  <a:cubicBezTo>
                    <a:pt x="75313" y="1564259"/>
                    <a:pt x="75313" y="1543537"/>
                    <a:pt x="80537" y="1538356"/>
                  </a:cubicBezTo>
                  <a:cubicBezTo>
                    <a:pt x="90984" y="1527995"/>
                    <a:pt x="101431" y="1533176"/>
                    <a:pt x="106655" y="1533176"/>
                  </a:cubicBezTo>
                  <a:cubicBezTo>
                    <a:pt x="111878" y="1538356"/>
                    <a:pt x="117102" y="1538356"/>
                    <a:pt x="122325" y="1538356"/>
                  </a:cubicBezTo>
                  <a:cubicBezTo>
                    <a:pt x="137996" y="1538356"/>
                    <a:pt x="174561" y="1538356"/>
                    <a:pt x="195455" y="1507273"/>
                  </a:cubicBezTo>
                  <a:cubicBezTo>
                    <a:pt x="195455" y="1507273"/>
                    <a:pt x="205902" y="1486551"/>
                    <a:pt x="211126" y="1476190"/>
                  </a:cubicBezTo>
                  <a:cubicBezTo>
                    <a:pt x="211126" y="1471010"/>
                    <a:pt x="216349" y="1471010"/>
                    <a:pt x="221573" y="1471010"/>
                  </a:cubicBezTo>
                  <a:close/>
                  <a:moveTo>
                    <a:pt x="2186892" y="1466648"/>
                  </a:moveTo>
                  <a:cubicBezTo>
                    <a:pt x="2192059" y="1466648"/>
                    <a:pt x="2197225" y="1471835"/>
                    <a:pt x="2197225" y="1477023"/>
                  </a:cubicBezTo>
                  <a:cubicBezTo>
                    <a:pt x="2202391" y="1487399"/>
                    <a:pt x="2212723" y="1508151"/>
                    <a:pt x="2212723" y="1508151"/>
                  </a:cubicBezTo>
                  <a:cubicBezTo>
                    <a:pt x="2233388" y="1539278"/>
                    <a:pt x="2264385" y="1544466"/>
                    <a:pt x="2279883" y="1539278"/>
                  </a:cubicBezTo>
                  <a:cubicBezTo>
                    <a:pt x="2285049" y="1539278"/>
                    <a:pt x="2290216" y="1539278"/>
                    <a:pt x="2295382" y="1539278"/>
                  </a:cubicBezTo>
                  <a:cubicBezTo>
                    <a:pt x="2300548" y="1534090"/>
                    <a:pt x="2310880" y="1528902"/>
                    <a:pt x="2321213" y="1534090"/>
                  </a:cubicBezTo>
                  <a:cubicBezTo>
                    <a:pt x="2326379" y="1544466"/>
                    <a:pt x="2326379" y="1565217"/>
                    <a:pt x="2321213" y="1575593"/>
                  </a:cubicBezTo>
                  <a:cubicBezTo>
                    <a:pt x="2310880" y="1580781"/>
                    <a:pt x="2300548" y="1575593"/>
                    <a:pt x="2295382" y="1575593"/>
                  </a:cubicBezTo>
                  <a:cubicBezTo>
                    <a:pt x="2290216" y="1575593"/>
                    <a:pt x="2285049" y="1575593"/>
                    <a:pt x="2279883" y="1575593"/>
                  </a:cubicBezTo>
                  <a:cubicBezTo>
                    <a:pt x="2264385" y="1570405"/>
                    <a:pt x="2228222" y="1575593"/>
                    <a:pt x="2207557" y="1606720"/>
                  </a:cubicBezTo>
                  <a:cubicBezTo>
                    <a:pt x="2197225" y="1632659"/>
                    <a:pt x="2192059" y="1658599"/>
                    <a:pt x="2166228" y="1627471"/>
                  </a:cubicBezTo>
                  <a:cubicBezTo>
                    <a:pt x="2150729" y="1611908"/>
                    <a:pt x="2140397" y="1596344"/>
                    <a:pt x="2135231" y="1575593"/>
                  </a:cubicBezTo>
                  <a:cubicBezTo>
                    <a:pt x="2130065" y="1565217"/>
                    <a:pt x="2130065" y="1549653"/>
                    <a:pt x="2135231" y="1534090"/>
                  </a:cubicBezTo>
                  <a:cubicBezTo>
                    <a:pt x="2140397" y="1513338"/>
                    <a:pt x="2155895" y="1497775"/>
                    <a:pt x="2171394" y="1482211"/>
                  </a:cubicBezTo>
                  <a:cubicBezTo>
                    <a:pt x="2176560" y="1477023"/>
                    <a:pt x="2181726" y="1471835"/>
                    <a:pt x="2186892" y="1466648"/>
                  </a:cubicBezTo>
                  <a:close/>
                  <a:moveTo>
                    <a:pt x="101718" y="1321328"/>
                  </a:moveTo>
                  <a:cubicBezTo>
                    <a:pt x="112280" y="1326516"/>
                    <a:pt x="122842" y="1336892"/>
                    <a:pt x="143966" y="1368019"/>
                  </a:cubicBezTo>
                  <a:cubicBezTo>
                    <a:pt x="165089" y="1393959"/>
                    <a:pt x="175651" y="1414710"/>
                    <a:pt x="175651" y="1451025"/>
                  </a:cubicBezTo>
                  <a:cubicBezTo>
                    <a:pt x="170370" y="1508092"/>
                    <a:pt x="106999" y="1508092"/>
                    <a:pt x="91156" y="1487340"/>
                  </a:cubicBezTo>
                  <a:cubicBezTo>
                    <a:pt x="75313" y="1466589"/>
                    <a:pt x="80594" y="1445837"/>
                    <a:pt x="96437" y="1435462"/>
                  </a:cubicBezTo>
                  <a:cubicBezTo>
                    <a:pt x="106999" y="1430274"/>
                    <a:pt x="117561" y="1435462"/>
                    <a:pt x="117561" y="1435462"/>
                  </a:cubicBezTo>
                  <a:cubicBezTo>
                    <a:pt x="128123" y="1445837"/>
                    <a:pt x="117561" y="1451025"/>
                    <a:pt x="112280" y="1461401"/>
                  </a:cubicBezTo>
                  <a:cubicBezTo>
                    <a:pt x="106999" y="1461401"/>
                    <a:pt x="106999" y="1466589"/>
                    <a:pt x="106999" y="1471777"/>
                  </a:cubicBezTo>
                  <a:cubicBezTo>
                    <a:pt x="112280" y="1476964"/>
                    <a:pt x="122842" y="1476964"/>
                    <a:pt x="128123" y="1476964"/>
                  </a:cubicBezTo>
                  <a:cubicBezTo>
                    <a:pt x="138685" y="1476964"/>
                    <a:pt x="154528" y="1466589"/>
                    <a:pt x="154528" y="1451025"/>
                  </a:cubicBezTo>
                  <a:cubicBezTo>
                    <a:pt x="154528" y="1419898"/>
                    <a:pt x="117561" y="1404334"/>
                    <a:pt x="101718" y="1404334"/>
                  </a:cubicBezTo>
                  <a:cubicBezTo>
                    <a:pt x="85875" y="1409522"/>
                    <a:pt x="80594" y="1393959"/>
                    <a:pt x="80594" y="1388771"/>
                  </a:cubicBezTo>
                  <a:cubicBezTo>
                    <a:pt x="80594" y="1378395"/>
                    <a:pt x="80594" y="1342080"/>
                    <a:pt x="80594" y="1331704"/>
                  </a:cubicBezTo>
                  <a:cubicBezTo>
                    <a:pt x="80594" y="1326516"/>
                    <a:pt x="85875" y="1316141"/>
                    <a:pt x="101718" y="1321328"/>
                  </a:cubicBezTo>
                  <a:close/>
                  <a:moveTo>
                    <a:pt x="2300548" y="1321307"/>
                  </a:moveTo>
                  <a:cubicBezTo>
                    <a:pt x="2316046" y="1316141"/>
                    <a:pt x="2321213" y="1326473"/>
                    <a:pt x="2321213" y="1331639"/>
                  </a:cubicBezTo>
                  <a:cubicBezTo>
                    <a:pt x="2321213" y="1341971"/>
                    <a:pt x="2321213" y="1372968"/>
                    <a:pt x="2321213" y="1383301"/>
                  </a:cubicBezTo>
                  <a:cubicBezTo>
                    <a:pt x="2321213" y="1388467"/>
                    <a:pt x="2316046" y="1403965"/>
                    <a:pt x="2300548" y="1398799"/>
                  </a:cubicBezTo>
                  <a:cubicBezTo>
                    <a:pt x="2285049" y="1398799"/>
                    <a:pt x="2248886" y="1419464"/>
                    <a:pt x="2248886" y="1450461"/>
                  </a:cubicBezTo>
                  <a:cubicBezTo>
                    <a:pt x="2248886" y="1465959"/>
                    <a:pt x="2264385" y="1476292"/>
                    <a:pt x="2274717" y="1476292"/>
                  </a:cubicBezTo>
                  <a:cubicBezTo>
                    <a:pt x="2279883" y="1476292"/>
                    <a:pt x="2285049" y="1476292"/>
                    <a:pt x="2290216" y="1471125"/>
                  </a:cubicBezTo>
                  <a:cubicBezTo>
                    <a:pt x="2290216" y="1465959"/>
                    <a:pt x="2290216" y="1460793"/>
                    <a:pt x="2290216" y="1460793"/>
                  </a:cubicBezTo>
                  <a:cubicBezTo>
                    <a:pt x="2285049" y="1450461"/>
                    <a:pt x="2274717" y="1445295"/>
                    <a:pt x="2285049" y="1434962"/>
                  </a:cubicBezTo>
                  <a:cubicBezTo>
                    <a:pt x="2285049" y="1434962"/>
                    <a:pt x="2295382" y="1429796"/>
                    <a:pt x="2305714" y="1434962"/>
                  </a:cubicBezTo>
                  <a:cubicBezTo>
                    <a:pt x="2321213" y="1445295"/>
                    <a:pt x="2326379" y="1476292"/>
                    <a:pt x="2305714" y="1491790"/>
                  </a:cubicBezTo>
                  <a:cubicBezTo>
                    <a:pt x="2290216" y="1507288"/>
                    <a:pt x="2233388" y="1512455"/>
                    <a:pt x="2228222" y="1445295"/>
                  </a:cubicBezTo>
                  <a:cubicBezTo>
                    <a:pt x="2228222" y="1414298"/>
                    <a:pt x="2233388" y="1393633"/>
                    <a:pt x="2254053" y="1367802"/>
                  </a:cubicBezTo>
                  <a:cubicBezTo>
                    <a:pt x="2274717" y="1341971"/>
                    <a:pt x="2290216" y="1326473"/>
                    <a:pt x="2300548" y="1321307"/>
                  </a:cubicBezTo>
                  <a:close/>
                  <a:moveTo>
                    <a:pt x="233040" y="1258355"/>
                  </a:moveTo>
                  <a:cubicBezTo>
                    <a:pt x="241112" y="1260224"/>
                    <a:pt x="247892" y="1264125"/>
                    <a:pt x="251767" y="1269327"/>
                  </a:cubicBezTo>
                  <a:cubicBezTo>
                    <a:pt x="267265" y="1290133"/>
                    <a:pt x="262099" y="1310938"/>
                    <a:pt x="241435" y="1316140"/>
                  </a:cubicBezTo>
                  <a:cubicBezTo>
                    <a:pt x="225936" y="1326543"/>
                    <a:pt x="220770" y="1305737"/>
                    <a:pt x="225936" y="1300535"/>
                  </a:cubicBezTo>
                  <a:cubicBezTo>
                    <a:pt x="225936" y="1300535"/>
                    <a:pt x="231102" y="1295334"/>
                    <a:pt x="231102" y="1295334"/>
                  </a:cubicBezTo>
                  <a:cubicBezTo>
                    <a:pt x="231102" y="1290133"/>
                    <a:pt x="236268" y="1284931"/>
                    <a:pt x="231102" y="1279730"/>
                  </a:cubicBezTo>
                  <a:cubicBezTo>
                    <a:pt x="225936" y="1274528"/>
                    <a:pt x="220770" y="1274528"/>
                    <a:pt x="215604" y="1274528"/>
                  </a:cubicBezTo>
                  <a:cubicBezTo>
                    <a:pt x="200105" y="1279730"/>
                    <a:pt x="189773" y="1284931"/>
                    <a:pt x="194939" y="1310938"/>
                  </a:cubicBezTo>
                  <a:cubicBezTo>
                    <a:pt x="194939" y="1347349"/>
                    <a:pt x="231102" y="1347349"/>
                    <a:pt x="246601" y="1347349"/>
                  </a:cubicBezTo>
                  <a:cubicBezTo>
                    <a:pt x="262099" y="1347349"/>
                    <a:pt x="267265" y="1357752"/>
                    <a:pt x="267265" y="1368155"/>
                  </a:cubicBezTo>
                  <a:cubicBezTo>
                    <a:pt x="267265" y="1373356"/>
                    <a:pt x="267265" y="1425371"/>
                    <a:pt x="267265" y="1430573"/>
                  </a:cubicBezTo>
                  <a:cubicBezTo>
                    <a:pt x="267265" y="1440976"/>
                    <a:pt x="262099" y="1451379"/>
                    <a:pt x="246601" y="1446177"/>
                  </a:cubicBezTo>
                  <a:cubicBezTo>
                    <a:pt x="236268" y="1440976"/>
                    <a:pt x="220770" y="1425371"/>
                    <a:pt x="200105" y="1399364"/>
                  </a:cubicBezTo>
                  <a:cubicBezTo>
                    <a:pt x="179441" y="1373356"/>
                    <a:pt x="169108" y="1352550"/>
                    <a:pt x="169108" y="1316140"/>
                  </a:cubicBezTo>
                  <a:cubicBezTo>
                    <a:pt x="172983" y="1265425"/>
                    <a:pt x="208823" y="1252747"/>
                    <a:pt x="233040" y="1258355"/>
                  </a:cubicBezTo>
                  <a:close/>
                  <a:moveTo>
                    <a:pt x="2197066" y="1257757"/>
                  </a:moveTo>
                  <a:cubicBezTo>
                    <a:pt x="2214502" y="1262290"/>
                    <a:pt x="2230001" y="1277832"/>
                    <a:pt x="2232584" y="1311505"/>
                  </a:cubicBezTo>
                  <a:cubicBezTo>
                    <a:pt x="2232584" y="1347769"/>
                    <a:pt x="2222251" y="1368491"/>
                    <a:pt x="2201587" y="1394393"/>
                  </a:cubicBezTo>
                  <a:cubicBezTo>
                    <a:pt x="2180922" y="1425476"/>
                    <a:pt x="2165424" y="1441018"/>
                    <a:pt x="2155091" y="1446198"/>
                  </a:cubicBezTo>
                  <a:cubicBezTo>
                    <a:pt x="2139593" y="1451379"/>
                    <a:pt x="2134427" y="1441018"/>
                    <a:pt x="2134427" y="1430657"/>
                  </a:cubicBezTo>
                  <a:cubicBezTo>
                    <a:pt x="2134427" y="1425476"/>
                    <a:pt x="2134427" y="1373671"/>
                    <a:pt x="2134427" y="1368491"/>
                  </a:cubicBezTo>
                  <a:cubicBezTo>
                    <a:pt x="2134427" y="1358130"/>
                    <a:pt x="2139593" y="1347769"/>
                    <a:pt x="2155091" y="1347769"/>
                  </a:cubicBezTo>
                  <a:cubicBezTo>
                    <a:pt x="2170590" y="1347769"/>
                    <a:pt x="2206753" y="1347769"/>
                    <a:pt x="2206753" y="1311505"/>
                  </a:cubicBezTo>
                  <a:cubicBezTo>
                    <a:pt x="2211919" y="1285603"/>
                    <a:pt x="2201587" y="1280422"/>
                    <a:pt x="2186088" y="1275242"/>
                  </a:cubicBezTo>
                  <a:cubicBezTo>
                    <a:pt x="2180922" y="1275242"/>
                    <a:pt x="2175756" y="1275242"/>
                    <a:pt x="2170590" y="1280422"/>
                  </a:cubicBezTo>
                  <a:cubicBezTo>
                    <a:pt x="2165424" y="1285603"/>
                    <a:pt x="2170590" y="1290783"/>
                    <a:pt x="2170590" y="1295964"/>
                  </a:cubicBezTo>
                  <a:cubicBezTo>
                    <a:pt x="2170590" y="1295964"/>
                    <a:pt x="2175756" y="1301144"/>
                    <a:pt x="2175756" y="1301144"/>
                  </a:cubicBezTo>
                  <a:cubicBezTo>
                    <a:pt x="2180922" y="1306325"/>
                    <a:pt x="2175756" y="1327047"/>
                    <a:pt x="2160257" y="1316686"/>
                  </a:cubicBezTo>
                  <a:cubicBezTo>
                    <a:pt x="2139593" y="1311505"/>
                    <a:pt x="2134427" y="1290783"/>
                    <a:pt x="2149925" y="1270061"/>
                  </a:cubicBezTo>
                  <a:cubicBezTo>
                    <a:pt x="2160257" y="1259700"/>
                    <a:pt x="2179631" y="1253225"/>
                    <a:pt x="2197066" y="1257757"/>
                  </a:cubicBezTo>
                  <a:close/>
                  <a:moveTo>
                    <a:pt x="2283112" y="1129386"/>
                  </a:moveTo>
                  <a:cubicBezTo>
                    <a:pt x="2288924" y="1130685"/>
                    <a:pt x="2295381" y="1134582"/>
                    <a:pt x="2300547" y="1139779"/>
                  </a:cubicBezTo>
                  <a:cubicBezTo>
                    <a:pt x="2326378" y="1160565"/>
                    <a:pt x="2326378" y="1181351"/>
                    <a:pt x="2326378" y="1212530"/>
                  </a:cubicBezTo>
                  <a:cubicBezTo>
                    <a:pt x="2326378" y="1233316"/>
                    <a:pt x="2321212" y="1248906"/>
                    <a:pt x="2321212" y="1259299"/>
                  </a:cubicBezTo>
                  <a:cubicBezTo>
                    <a:pt x="2310880" y="1274888"/>
                    <a:pt x="2285049" y="1300871"/>
                    <a:pt x="2269551" y="1285282"/>
                  </a:cubicBezTo>
                  <a:cubicBezTo>
                    <a:pt x="2264384" y="1280085"/>
                    <a:pt x="2264384" y="1274888"/>
                    <a:pt x="2259218" y="1269692"/>
                  </a:cubicBezTo>
                  <a:cubicBezTo>
                    <a:pt x="2254052" y="1254102"/>
                    <a:pt x="2233387" y="1238513"/>
                    <a:pt x="2217889" y="1228120"/>
                  </a:cubicBezTo>
                  <a:cubicBezTo>
                    <a:pt x="2212723" y="1228120"/>
                    <a:pt x="2207557" y="1222923"/>
                    <a:pt x="2202390" y="1222923"/>
                  </a:cubicBezTo>
                  <a:cubicBezTo>
                    <a:pt x="2192058" y="1222923"/>
                    <a:pt x="2176560" y="1222923"/>
                    <a:pt x="2166227" y="1228120"/>
                  </a:cubicBezTo>
                  <a:cubicBezTo>
                    <a:pt x="2161061" y="1228120"/>
                    <a:pt x="2161061" y="1228120"/>
                    <a:pt x="2155895" y="1228120"/>
                  </a:cubicBezTo>
                  <a:cubicBezTo>
                    <a:pt x="2150729" y="1233316"/>
                    <a:pt x="2135230" y="1233316"/>
                    <a:pt x="2135230" y="1222923"/>
                  </a:cubicBezTo>
                  <a:cubicBezTo>
                    <a:pt x="2135230" y="1217727"/>
                    <a:pt x="2130064" y="1212530"/>
                    <a:pt x="2130064" y="1207334"/>
                  </a:cubicBezTo>
                  <a:cubicBezTo>
                    <a:pt x="2130064" y="1202137"/>
                    <a:pt x="2135230" y="1196941"/>
                    <a:pt x="2135230" y="1191744"/>
                  </a:cubicBezTo>
                  <a:cubicBezTo>
                    <a:pt x="2135230" y="1181351"/>
                    <a:pt x="2150729" y="1181351"/>
                    <a:pt x="2155895" y="1186547"/>
                  </a:cubicBezTo>
                  <a:cubicBezTo>
                    <a:pt x="2161061" y="1191744"/>
                    <a:pt x="2161061" y="1191744"/>
                    <a:pt x="2166227" y="1191744"/>
                  </a:cubicBezTo>
                  <a:cubicBezTo>
                    <a:pt x="2176560" y="1196941"/>
                    <a:pt x="2192058" y="1196941"/>
                    <a:pt x="2202390" y="1191744"/>
                  </a:cubicBezTo>
                  <a:cubicBezTo>
                    <a:pt x="2207557" y="1191744"/>
                    <a:pt x="2212723" y="1191744"/>
                    <a:pt x="2217889" y="1186547"/>
                  </a:cubicBezTo>
                  <a:cubicBezTo>
                    <a:pt x="2233387" y="1181351"/>
                    <a:pt x="2254052" y="1165761"/>
                    <a:pt x="2259218" y="1150172"/>
                  </a:cubicBezTo>
                  <a:cubicBezTo>
                    <a:pt x="2264384" y="1139779"/>
                    <a:pt x="2264384" y="1139779"/>
                    <a:pt x="2269551" y="1134582"/>
                  </a:cubicBezTo>
                  <a:cubicBezTo>
                    <a:pt x="2272134" y="1129386"/>
                    <a:pt x="2277300" y="1128087"/>
                    <a:pt x="2283112" y="1129386"/>
                  </a:cubicBezTo>
                  <a:close/>
                  <a:moveTo>
                    <a:pt x="119061" y="1129386"/>
                  </a:moveTo>
                  <a:cubicBezTo>
                    <a:pt x="124937" y="1128087"/>
                    <a:pt x="130161" y="1129386"/>
                    <a:pt x="132772" y="1134583"/>
                  </a:cubicBezTo>
                  <a:cubicBezTo>
                    <a:pt x="137996" y="1139779"/>
                    <a:pt x="137996" y="1139779"/>
                    <a:pt x="143220" y="1144976"/>
                  </a:cubicBezTo>
                  <a:cubicBezTo>
                    <a:pt x="148443" y="1165762"/>
                    <a:pt x="169337" y="1181351"/>
                    <a:pt x="185008" y="1191745"/>
                  </a:cubicBezTo>
                  <a:cubicBezTo>
                    <a:pt x="190232" y="1191745"/>
                    <a:pt x="195455" y="1191745"/>
                    <a:pt x="200679" y="1196941"/>
                  </a:cubicBezTo>
                  <a:cubicBezTo>
                    <a:pt x="211126" y="1196941"/>
                    <a:pt x="226796" y="1196941"/>
                    <a:pt x="237244" y="1191745"/>
                  </a:cubicBezTo>
                  <a:cubicBezTo>
                    <a:pt x="242467" y="1191745"/>
                    <a:pt x="242467" y="1186548"/>
                    <a:pt x="247691" y="1186548"/>
                  </a:cubicBezTo>
                  <a:cubicBezTo>
                    <a:pt x="252914" y="1181351"/>
                    <a:pt x="268585" y="1181351"/>
                    <a:pt x="268585" y="1196941"/>
                  </a:cubicBezTo>
                  <a:cubicBezTo>
                    <a:pt x="268585" y="1202138"/>
                    <a:pt x="273808" y="1202138"/>
                    <a:pt x="273808" y="1207334"/>
                  </a:cubicBezTo>
                  <a:cubicBezTo>
                    <a:pt x="273808" y="1212531"/>
                    <a:pt x="268585" y="1217727"/>
                    <a:pt x="268585" y="1222924"/>
                  </a:cubicBezTo>
                  <a:cubicBezTo>
                    <a:pt x="268585" y="1233317"/>
                    <a:pt x="252914" y="1238513"/>
                    <a:pt x="247691" y="1233317"/>
                  </a:cubicBezTo>
                  <a:cubicBezTo>
                    <a:pt x="242467" y="1228120"/>
                    <a:pt x="242467" y="1228120"/>
                    <a:pt x="237244" y="1222924"/>
                  </a:cubicBezTo>
                  <a:cubicBezTo>
                    <a:pt x="226796" y="1222924"/>
                    <a:pt x="211126" y="1222924"/>
                    <a:pt x="200679" y="1222924"/>
                  </a:cubicBezTo>
                  <a:cubicBezTo>
                    <a:pt x="195455" y="1222924"/>
                    <a:pt x="190232" y="1228120"/>
                    <a:pt x="185008" y="1228120"/>
                  </a:cubicBezTo>
                  <a:cubicBezTo>
                    <a:pt x="169337" y="1238513"/>
                    <a:pt x="148443" y="1254103"/>
                    <a:pt x="143220" y="1269692"/>
                  </a:cubicBezTo>
                  <a:cubicBezTo>
                    <a:pt x="137996" y="1274889"/>
                    <a:pt x="137996" y="1280086"/>
                    <a:pt x="132772" y="1280086"/>
                  </a:cubicBezTo>
                  <a:cubicBezTo>
                    <a:pt x="117102" y="1300872"/>
                    <a:pt x="90984" y="1269692"/>
                    <a:pt x="80537" y="1254103"/>
                  </a:cubicBezTo>
                  <a:cubicBezTo>
                    <a:pt x="80537" y="1248906"/>
                    <a:pt x="75313" y="1233317"/>
                    <a:pt x="75313" y="1212531"/>
                  </a:cubicBezTo>
                  <a:cubicBezTo>
                    <a:pt x="75313" y="1181351"/>
                    <a:pt x="75313" y="1155369"/>
                    <a:pt x="101431" y="1139779"/>
                  </a:cubicBezTo>
                  <a:cubicBezTo>
                    <a:pt x="106655" y="1134583"/>
                    <a:pt x="113184" y="1130685"/>
                    <a:pt x="119061" y="1129386"/>
                  </a:cubicBezTo>
                  <a:close/>
                  <a:moveTo>
                    <a:pt x="2155270" y="974521"/>
                  </a:moveTo>
                  <a:cubicBezTo>
                    <a:pt x="2165692" y="979722"/>
                    <a:pt x="2176113" y="990125"/>
                    <a:pt x="2196957" y="1021334"/>
                  </a:cubicBezTo>
                  <a:cubicBezTo>
                    <a:pt x="2217800" y="1047341"/>
                    <a:pt x="2228221" y="1068147"/>
                    <a:pt x="2228221" y="1104558"/>
                  </a:cubicBezTo>
                  <a:cubicBezTo>
                    <a:pt x="2228221" y="1172177"/>
                    <a:pt x="2165692" y="1172177"/>
                    <a:pt x="2150059" y="1151371"/>
                  </a:cubicBezTo>
                  <a:cubicBezTo>
                    <a:pt x="2134427" y="1130565"/>
                    <a:pt x="2139638" y="1104558"/>
                    <a:pt x="2160481" y="1099356"/>
                  </a:cubicBezTo>
                  <a:cubicBezTo>
                    <a:pt x="2176113" y="1094155"/>
                    <a:pt x="2181324" y="1109759"/>
                    <a:pt x="2176113" y="1114961"/>
                  </a:cubicBezTo>
                  <a:cubicBezTo>
                    <a:pt x="2176113" y="1114961"/>
                    <a:pt x="2170903" y="1120162"/>
                    <a:pt x="2170903" y="1125364"/>
                  </a:cubicBezTo>
                  <a:cubicBezTo>
                    <a:pt x="2170903" y="1130565"/>
                    <a:pt x="2165692" y="1130565"/>
                    <a:pt x="2170903" y="1135767"/>
                  </a:cubicBezTo>
                  <a:cubicBezTo>
                    <a:pt x="2176113" y="1140968"/>
                    <a:pt x="2181324" y="1140968"/>
                    <a:pt x="2186535" y="1140968"/>
                  </a:cubicBezTo>
                  <a:cubicBezTo>
                    <a:pt x="2202167" y="1140968"/>
                    <a:pt x="2212589" y="1130565"/>
                    <a:pt x="2212589" y="1104558"/>
                  </a:cubicBezTo>
                  <a:cubicBezTo>
                    <a:pt x="2212589" y="1068147"/>
                    <a:pt x="2170903" y="1062946"/>
                    <a:pt x="2155270" y="1068147"/>
                  </a:cubicBezTo>
                  <a:cubicBezTo>
                    <a:pt x="2139638" y="1068147"/>
                    <a:pt x="2134427" y="1057744"/>
                    <a:pt x="2134427" y="1047341"/>
                  </a:cubicBezTo>
                  <a:cubicBezTo>
                    <a:pt x="2134427" y="1036938"/>
                    <a:pt x="2134427" y="995327"/>
                    <a:pt x="2134427" y="984924"/>
                  </a:cubicBezTo>
                  <a:cubicBezTo>
                    <a:pt x="2134427" y="979722"/>
                    <a:pt x="2139638" y="969319"/>
                    <a:pt x="2155270" y="974521"/>
                  </a:cubicBezTo>
                  <a:close/>
                  <a:moveTo>
                    <a:pt x="246600" y="970137"/>
                  </a:moveTo>
                  <a:cubicBezTo>
                    <a:pt x="262098" y="964957"/>
                    <a:pt x="267264" y="975318"/>
                    <a:pt x="267264" y="985679"/>
                  </a:cubicBezTo>
                  <a:cubicBezTo>
                    <a:pt x="267264" y="990859"/>
                    <a:pt x="267264" y="1042664"/>
                    <a:pt x="267264" y="1047845"/>
                  </a:cubicBezTo>
                  <a:cubicBezTo>
                    <a:pt x="267264" y="1058206"/>
                    <a:pt x="262098" y="1068567"/>
                    <a:pt x="246600" y="1068567"/>
                  </a:cubicBezTo>
                  <a:cubicBezTo>
                    <a:pt x="231101" y="1063386"/>
                    <a:pt x="194938" y="1068567"/>
                    <a:pt x="194938" y="1104830"/>
                  </a:cubicBezTo>
                  <a:cubicBezTo>
                    <a:pt x="189772" y="1130733"/>
                    <a:pt x="200104" y="1141094"/>
                    <a:pt x="215603" y="1141094"/>
                  </a:cubicBezTo>
                  <a:cubicBezTo>
                    <a:pt x="220769" y="1141094"/>
                    <a:pt x="225935" y="1141094"/>
                    <a:pt x="231101" y="1135913"/>
                  </a:cubicBezTo>
                  <a:cubicBezTo>
                    <a:pt x="236267" y="1130733"/>
                    <a:pt x="231101" y="1130733"/>
                    <a:pt x="231101" y="1125552"/>
                  </a:cubicBezTo>
                  <a:cubicBezTo>
                    <a:pt x="231101" y="1120372"/>
                    <a:pt x="225935" y="1115191"/>
                    <a:pt x="225935" y="1115191"/>
                  </a:cubicBezTo>
                  <a:cubicBezTo>
                    <a:pt x="220769" y="1110011"/>
                    <a:pt x="225935" y="1094469"/>
                    <a:pt x="241434" y="1099650"/>
                  </a:cubicBezTo>
                  <a:cubicBezTo>
                    <a:pt x="262098" y="1104830"/>
                    <a:pt x="267264" y="1130733"/>
                    <a:pt x="251766" y="1151455"/>
                  </a:cubicBezTo>
                  <a:cubicBezTo>
                    <a:pt x="236267" y="1172177"/>
                    <a:pt x="174274" y="1172177"/>
                    <a:pt x="174274" y="1104830"/>
                  </a:cubicBezTo>
                  <a:cubicBezTo>
                    <a:pt x="169107" y="1068567"/>
                    <a:pt x="215603" y="990859"/>
                    <a:pt x="246600" y="970137"/>
                  </a:cubicBezTo>
                  <a:close/>
                  <a:moveTo>
                    <a:pt x="136825" y="926168"/>
                  </a:moveTo>
                  <a:cubicBezTo>
                    <a:pt x="155148" y="930688"/>
                    <a:pt x="172162" y="946187"/>
                    <a:pt x="174779" y="979767"/>
                  </a:cubicBezTo>
                  <a:cubicBezTo>
                    <a:pt x="180014" y="1010764"/>
                    <a:pt x="169544" y="1026262"/>
                    <a:pt x="148604" y="1052093"/>
                  </a:cubicBezTo>
                  <a:cubicBezTo>
                    <a:pt x="127664" y="1083090"/>
                    <a:pt x="111959" y="1093422"/>
                    <a:pt x="101489" y="1098588"/>
                  </a:cubicBezTo>
                  <a:cubicBezTo>
                    <a:pt x="85784" y="1108921"/>
                    <a:pt x="80548" y="1093422"/>
                    <a:pt x="80548" y="1088256"/>
                  </a:cubicBezTo>
                  <a:cubicBezTo>
                    <a:pt x="80548" y="1077924"/>
                    <a:pt x="80548" y="1046927"/>
                    <a:pt x="80548" y="1036594"/>
                  </a:cubicBezTo>
                  <a:cubicBezTo>
                    <a:pt x="80548" y="1031428"/>
                    <a:pt x="85784" y="1015930"/>
                    <a:pt x="101489" y="1021096"/>
                  </a:cubicBezTo>
                  <a:cubicBezTo>
                    <a:pt x="122429" y="1021096"/>
                    <a:pt x="153839" y="1005597"/>
                    <a:pt x="153839" y="974601"/>
                  </a:cubicBezTo>
                  <a:cubicBezTo>
                    <a:pt x="153839" y="959102"/>
                    <a:pt x="138134" y="948770"/>
                    <a:pt x="127664" y="948770"/>
                  </a:cubicBezTo>
                  <a:cubicBezTo>
                    <a:pt x="122429" y="948770"/>
                    <a:pt x="117194" y="948770"/>
                    <a:pt x="111959" y="953936"/>
                  </a:cubicBezTo>
                  <a:cubicBezTo>
                    <a:pt x="111959" y="959102"/>
                    <a:pt x="111959" y="964268"/>
                    <a:pt x="111959" y="964268"/>
                  </a:cubicBezTo>
                  <a:cubicBezTo>
                    <a:pt x="117194" y="974601"/>
                    <a:pt x="122429" y="974601"/>
                    <a:pt x="117194" y="984933"/>
                  </a:cubicBezTo>
                  <a:cubicBezTo>
                    <a:pt x="111959" y="990099"/>
                    <a:pt x="106724" y="990099"/>
                    <a:pt x="96254" y="984933"/>
                  </a:cubicBezTo>
                  <a:cubicBezTo>
                    <a:pt x="75313" y="974601"/>
                    <a:pt x="75313" y="959102"/>
                    <a:pt x="91019" y="938437"/>
                  </a:cubicBezTo>
                  <a:cubicBezTo>
                    <a:pt x="98871" y="928105"/>
                    <a:pt x="118503" y="921647"/>
                    <a:pt x="136825" y="926168"/>
                  </a:cubicBezTo>
                  <a:close/>
                  <a:moveTo>
                    <a:pt x="2286543" y="924473"/>
                  </a:moveTo>
                  <a:cubicBezTo>
                    <a:pt x="2294641" y="926168"/>
                    <a:pt x="2301512" y="929397"/>
                    <a:pt x="2305439" y="933271"/>
                  </a:cubicBezTo>
                  <a:cubicBezTo>
                    <a:pt x="2326379" y="943604"/>
                    <a:pt x="2326379" y="979767"/>
                    <a:pt x="2305439" y="990099"/>
                  </a:cubicBezTo>
                  <a:cubicBezTo>
                    <a:pt x="2284498" y="995265"/>
                    <a:pt x="2279263" y="979767"/>
                    <a:pt x="2289733" y="964268"/>
                  </a:cubicBezTo>
                  <a:cubicBezTo>
                    <a:pt x="2289733" y="964268"/>
                    <a:pt x="2289733" y="959102"/>
                    <a:pt x="2289733" y="953936"/>
                  </a:cubicBezTo>
                  <a:cubicBezTo>
                    <a:pt x="2284498" y="948770"/>
                    <a:pt x="2279263" y="948770"/>
                    <a:pt x="2274028" y="948770"/>
                  </a:cubicBezTo>
                  <a:cubicBezTo>
                    <a:pt x="2263558" y="948770"/>
                    <a:pt x="2247853" y="959102"/>
                    <a:pt x="2247853" y="974601"/>
                  </a:cubicBezTo>
                  <a:cubicBezTo>
                    <a:pt x="2247853" y="1005597"/>
                    <a:pt x="2284498" y="1021096"/>
                    <a:pt x="2300203" y="1021096"/>
                  </a:cubicBezTo>
                  <a:cubicBezTo>
                    <a:pt x="2315909" y="1021096"/>
                    <a:pt x="2321144" y="1031428"/>
                    <a:pt x="2321144" y="1041761"/>
                  </a:cubicBezTo>
                  <a:cubicBezTo>
                    <a:pt x="2321144" y="1046927"/>
                    <a:pt x="2321144" y="1083090"/>
                    <a:pt x="2321144" y="1093422"/>
                  </a:cubicBezTo>
                  <a:cubicBezTo>
                    <a:pt x="2321144" y="1098588"/>
                    <a:pt x="2315909" y="1108921"/>
                    <a:pt x="2300203" y="1103754"/>
                  </a:cubicBezTo>
                  <a:cubicBezTo>
                    <a:pt x="2289733" y="1098588"/>
                    <a:pt x="2279263" y="1088256"/>
                    <a:pt x="2258323" y="1062425"/>
                  </a:cubicBezTo>
                  <a:cubicBezTo>
                    <a:pt x="2237383" y="1036594"/>
                    <a:pt x="2221678" y="1010764"/>
                    <a:pt x="2226913" y="974601"/>
                  </a:cubicBezTo>
                  <a:cubicBezTo>
                    <a:pt x="2226913" y="928105"/>
                    <a:pt x="2262249" y="919387"/>
                    <a:pt x="2286543" y="924473"/>
                  </a:cubicBezTo>
                  <a:close/>
                  <a:moveTo>
                    <a:pt x="216349" y="777369"/>
                  </a:moveTo>
                  <a:cubicBezTo>
                    <a:pt x="221573" y="782565"/>
                    <a:pt x="232020" y="787762"/>
                    <a:pt x="237244" y="792958"/>
                  </a:cubicBezTo>
                  <a:cubicBezTo>
                    <a:pt x="252914" y="808548"/>
                    <a:pt x="263361" y="824137"/>
                    <a:pt x="268585" y="844924"/>
                  </a:cubicBezTo>
                  <a:cubicBezTo>
                    <a:pt x="273808" y="855317"/>
                    <a:pt x="273808" y="870906"/>
                    <a:pt x="268585" y="881299"/>
                  </a:cubicBezTo>
                  <a:cubicBezTo>
                    <a:pt x="263361" y="902085"/>
                    <a:pt x="247691" y="922871"/>
                    <a:pt x="232020" y="938461"/>
                  </a:cubicBezTo>
                  <a:cubicBezTo>
                    <a:pt x="226796" y="948854"/>
                    <a:pt x="221573" y="954051"/>
                    <a:pt x="216349" y="954051"/>
                  </a:cubicBezTo>
                  <a:cubicBezTo>
                    <a:pt x="211126" y="954051"/>
                    <a:pt x="205902" y="948854"/>
                    <a:pt x="205902" y="943658"/>
                  </a:cubicBezTo>
                  <a:cubicBezTo>
                    <a:pt x="200679" y="933265"/>
                    <a:pt x="195455" y="912478"/>
                    <a:pt x="195455" y="912478"/>
                  </a:cubicBezTo>
                  <a:cubicBezTo>
                    <a:pt x="169337" y="881299"/>
                    <a:pt x="137996" y="881299"/>
                    <a:pt x="122325" y="881299"/>
                  </a:cubicBezTo>
                  <a:cubicBezTo>
                    <a:pt x="117102" y="886496"/>
                    <a:pt x="111878" y="886496"/>
                    <a:pt x="106655" y="886496"/>
                  </a:cubicBezTo>
                  <a:cubicBezTo>
                    <a:pt x="101431" y="886496"/>
                    <a:pt x="90984" y="891692"/>
                    <a:pt x="80537" y="881299"/>
                  </a:cubicBezTo>
                  <a:cubicBezTo>
                    <a:pt x="75313" y="876103"/>
                    <a:pt x="75313" y="855317"/>
                    <a:pt x="80537" y="850120"/>
                  </a:cubicBezTo>
                  <a:cubicBezTo>
                    <a:pt x="90984" y="839727"/>
                    <a:pt x="101431" y="844924"/>
                    <a:pt x="106655" y="844924"/>
                  </a:cubicBezTo>
                  <a:cubicBezTo>
                    <a:pt x="111878" y="844924"/>
                    <a:pt x="117102" y="844924"/>
                    <a:pt x="122325" y="850120"/>
                  </a:cubicBezTo>
                  <a:cubicBezTo>
                    <a:pt x="137996" y="850120"/>
                    <a:pt x="174561" y="850120"/>
                    <a:pt x="195455" y="818941"/>
                  </a:cubicBezTo>
                  <a:cubicBezTo>
                    <a:pt x="195455" y="813744"/>
                    <a:pt x="205902" y="798155"/>
                    <a:pt x="211126" y="787762"/>
                  </a:cubicBezTo>
                  <a:cubicBezTo>
                    <a:pt x="211126" y="782565"/>
                    <a:pt x="216349" y="777369"/>
                    <a:pt x="216349" y="777369"/>
                  </a:cubicBezTo>
                  <a:close/>
                  <a:moveTo>
                    <a:pt x="2185938" y="777368"/>
                  </a:moveTo>
                  <a:cubicBezTo>
                    <a:pt x="2191139" y="777368"/>
                    <a:pt x="2196341" y="782603"/>
                    <a:pt x="2196341" y="787838"/>
                  </a:cubicBezTo>
                  <a:cubicBezTo>
                    <a:pt x="2201543" y="798308"/>
                    <a:pt x="2211946" y="819248"/>
                    <a:pt x="2211946" y="819248"/>
                  </a:cubicBezTo>
                  <a:cubicBezTo>
                    <a:pt x="2232751" y="850659"/>
                    <a:pt x="2263960" y="850659"/>
                    <a:pt x="2279565" y="850659"/>
                  </a:cubicBezTo>
                  <a:cubicBezTo>
                    <a:pt x="2284766" y="850659"/>
                    <a:pt x="2289968" y="850659"/>
                    <a:pt x="2295169" y="850659"/>
                  </a:cubicBezTo>
                  <a:cubicBezTo>
                    <a:pt x="2300371" y="845424"/>
                    <a:pt x="2310774" y="840188"/>
                    <a:pt x="2321177" y="850659"/>
                  </a:cubicBezTo>
                  <a:cubicBezTo>
                    <a:pt x="2326378" y="861129"/>
                    <a:pt x="2326378" y="871599"/>
                    <a:pt x="2321177" y="882069"/>
                  </a:cubicBezTo>
                  <a:cubicBezTo>
                    <a:pt x="2310774" y="892539"/>
                    <a:pt x="2300371" y="887304"/>
                    <a:pt x="2295169" y="882069"/>
                  </a:cubicBezTo>
                  <a:cubicBezTo>
                    <a:pt x="2289968" y="882069"/>
                    <a:pt x="2284766" y="882069"/>
                    <a:pt x="2279565" y="882069"/>
                  </a:cubicBezTo>
                  <a:cubicBezTo>
                    <a:pt x="2263960" y="882069"/>
                    <a:pt x="2232751" y="882069"/>
                    <a:pt x="2211946" y="913479"/>
                  </a:cubicBezTo>
                  <a:cubicBezTo>
                    <a:pt x="2211946" y="913479"/>
                    <a:pt x="2201543" y="934419"/>
                    <a:pt x="2196341" y="944889"/>
                  </a:cubicBezTo>
                  <a:cubicBezTo>
                    <a:pt x="2196341" y="950124"/>
                    <a:pt x="2191139" y="960594"/>
                    <a:pt x="2185938" y="955359"/>
                  </a:cubicBezTo>
                  <a:cubicBezTo>
                    <a:pt x="2149528" y="950124"/>
                    <a:pt x="2123520" y="882069"/>
                    <a:pt x="2133923" y="845424"/>
                  </a:cubicBezTo>
                  <a:cubicBezTo>
                    <a:pt x="2139125" y="824483"/>
                    <a:pt x="2154729" y="808778"/>
                    <a:pt x="2170334" y="793073"/>
                  </a:cubicBezTo>
                  <a:cubicBezTo>
                    <a:pt x="2175535" y="782603"/>
                    <a:pt x="2180736" y="777368"/>
                    <a:pt x="2185938" y="777368"/>
                  </a:cubicBezTo>
                  <a:close/>
                  <a:moveTo>
                    <a:pt x="85216" y="632251"/>
                  </a:moveTo>
                  <a:cubicBezTo>
                    <a:pt x="88516" y="629000"/>
                    <a:pt x="93797" y="627700"/>
                    <a:pt x="101719" y="632901"/>
                  </a:cubicBezTo>
                  <a:cubicBezTo>
                    <a:pt x="143966" y="653707"/>
                    <a:pt x="175652" y="716125"/>
                    <a:pt x="175652" y="762938"/>
                  </a:cubicBezTo>
                  <a:cubicBezTo>
                    <a:pt x="170371" y="825356"/>
                    <a:pt x="112281" y="820155"/>
                    <a:pt x="96438" y="799349"/>
                  </a:cubicBezTo>
                  <a:cubicBezTo>
                    <a:pt x="80595" y="778543"/>
                    <a:pt x="75314" y="762938"/>
                    <a:pt x="96438" y="747334"/>
                  </a:cubicBezTo>
                  <a:cubicBezTo>
                    <a:pt x="107000" y="742132"/>
                    <a:pt x="112281" y="747334"/>
                    <a:pt x="117561" y="752535"/>
                  </a:cubicBezTo>
                  <a:cubicBezTo>
                    <a:pt x="122842" y="757737"/>
                    <a:pt x="117561" y="768140"/>
                    <a:pt x="112281" y="773341"/>
                  </a:cubicBezTo>
                  <a:cubicBezTo>
                    <a:pt x="107000" y="778543"/>
                    <a:pt x="112281" y="778543"/>
                    <a:pt x="112281" y="778543"/>
                  </a:cubicBezTo>
                  <a:cubicBezTo>
                    <a:pt x="117561" y="783744"/>
                    <a:pt x="122842" y="794147"/>
                    <a:pt x="128123" y="788946"/>
                  </a:cubicBezTo>
                  <a:cubicBezTo>
                    <a:pt x="138685" y="788946"/>
                    <a:pt x="154528" y="778543"/>
                    <a:pt x="154528" y="762938"/>
                  </a:cubicBezTo>
                  <a:cubicBezTo>
                    <a:pt x="154528" y="731729"/>
                    <a:pt x="117561" y="710923"/>
                    <a:pt x="101719" y="716125"/>
                  </a:cubicBezTo>
                  <a:cubicBezTo>
                    <a:pt x="85876" y="716125"/>
                    <a:pt x="80595" y="705722"/>
                    <a:pt x="80595" y="695319"/>
                  </a:cubicBezTo>
                  <a:cubicBezTo>
                    <a:pt x="80595" y="690117"/>
                    <a:pt x="80595" y="653707"/>
                    <a:pt x="80595" y="643304"/>
                  </a:cubicBezTo>
                  <a:cubicBezTo>
                    <a:pt x="80595" y="640703"/>
                    <a:pt x="81915" y="635502"/>
                    <a:pt x="85216" y="632251"/>
                  </a:cubicBezTo>
                  <a:close/>
                  <a:moveTo>
                    <a:pt x="2316692" y="632226"/>
                  </a:moveTo>
                  <a:cubicBezTo>
                    <a:pt x="2319921" y="635469"/>
                    <a:pt x="2321212" y="640657"/>
                    <a:pt x="2321212" y="643251"/>
                  </a:cubicBezTo>
                  <a:cubicBezTo>
                    <a:pt x="2321212" y="648438"/>
                    <a:pt x="2321212" y="684754"/>
                    <a:pt x="2321212" y="689941"/>
                  </a:cubicBezTo>
                  <a:cubicBezTo>
                    <a:pt x="2321212" y="700317"/>
                    <a:pt x="2316046" y="710693"/>
                    <a:pt x="2300547" y="710693"/>
                  </a:cubicBezTo>
                  <a:cubicBezTo>
                    <a:pt x="2285049" y="710693"/>
                    <a:pt x="2248886" y="731444"/>
                    <a:pt x="2248886" y="757384"/>
                  </a:cubicBezTo>
                  <a:cubicBezTo>
                    <a:pt x="2248886" y="772947"/>
                    <a:pt x="2264384" y="783323"/>
                    <a:pt x="2274717" y="788511"/>
                  </a:cubicBezTo>
                  <a:cubicBezTo>
                    <a:pt x="2279883" y="788511"/>
                    <a:pt x="2290215" y="783323"/>
                    <a:pt x="2290215" y="778135"/>
                  </a:cubicBezTo>
                  <a:cubicBezTo>
                    <a:pt x="2295381" y="778135"/>
                    <a:pt x="2295381" y="772947"/>
                    <a:pt x="2290215" y="767759"/>
                  </a:cubicBezTo>
                  <a:cubicBezTo>
                    <a:pt x="2285049" y="762571"/>
                    <a:pt x="2279883" y="757384"/>
                    <a:pt x="2290215" y="752196"/>
                  </a:cubicBezTo>
                  <a:cubicBezTo>
                    <a:pt x="2290215" y="747008"/>
                    <a:pt x="2300547" y="741820"/>
                    <a:pt x="2305714" y="747008"/>
                  </a:cubicBezTo>
                  <a:cubicBezTo>
                    <a:pt x="2326378" y="762571"/>
                    <a:pt x="2326378" y="788511"/>
                    <a:pt x="2305714" y="804074"/>
                  </a:cubicBezTo>
                  <a:cubicBezTo>
                    <a:pt x="2290215" y="814450"/>
                    <a:pt x="2233387" y="814450"/>
                    <a:pt x="2228221" y="757384"/>
                  </a:cubicBezTo>
                  <a:cubicBezTo>
                    <a:pt x="2228221" y="726256"/>
                    <a:pt x="2233387" y="700317"/>
                    <a:pt x="2254052" y="674378"/>
                  </a:cubicBezTo>
                  <a:cubicBezTo>
                    <a:pt x="2274717" y="648438"/>
                    <a:pt x="2290215" y="632875"/>
                    <a:pt x="2300547" y="632875"/>
                  </a:cubicBezTo>
                  <a:cubicBezTo>
                    <a:pt x="2308297" y="627687"/>
                    <a:pt x="2313463" y="628984"/>
                    <a:pt x="2316692" y="632226"/>
                  </a:cubicBezTo>
                  <a:close/>
                  <a:moveTo>
                    <a:pt x="2197067" y="570517"/>
                  </a:moveTo>
                  <a:cubicBezTo>
                    <a:pt x="2214503" y="575002"/>
                    <a:pt x="2230001" y="590380"/>
                    <a:pt x="2232584" y="623699"/>
                  </a:cubicBezTo>
                  <a:cubicBezTo>
                    <a:pt x="2232584" y="659581"/>
                    <a:pt x="2217086" y="680085"/>
                    <a:pt x="2196421" y="705714"/>
                  </a:cubicBezTo>
                  <a:cubicBezTo>
                    <a:pt x="2175756" y="736470"/>
                    <a:pt x="2165424" y="751848"/>
                    <a:pt x="2155092" y="756974"/>
                  </a:cubicBezTo>
                  <a:cubicBezTo>
                    <a:pt x="2139593" y="762100"/>
                    <a:pt x="2134427" y="746722"/>
                    <a:pt x="2134427" y="741596"/>
                  </a:cubicBezTo>
                  <a:cubicBezTo>
                    <a:pt x="2134427" y="736470"/>
                    <a:pt x="2134427" y="690336"/>
                    <a:pt x="2134427" y="680085"/>
                  </a:cubicBezTo>
                  <a:cubicBezTo>
                    <a:pt x="2134427" y="674959"/>
                    <a:pt x="2139593" y="664707"/>
                    <a:pt x="2155092" y="664707"/>
                  </a:cubicBezTo>
                  <a:cubicBezTo>
                    <a:pt x="2170590" y="664707"/>
                    <a:pt x="2206753" y="659581"/>
                    <a:pt x="2206753" y="618573"/>
                  </a:cubicBezTo>
                  <a:cubicBezTo>
                    <a:pt x="2211920" y="598069"/>
                    <a:pt x="2201587" y="587817"/>
                    <a:pt x="2186089" y="587817"/>
                  </a:cubicBezTo>
                  <a:cubicBezTo>
                    <a:pt x="2180923" y="587817"/>
                    <a:pt x="2175756" y="587817"/>
                    <a:pt x="2170590" y="592943"/>
                  </a:cubicBezTo>
                  <a:cubicBezTo>
                    <a:pt x="2165424" y="598069"/>
                    <a:pt x="2170590" y="598069"/>
                    <a:pt x="2170590" y="603195"/>
                  </a:cubicBezTo>
                  <a:cubicBezTo>
                    <a:pt x="2170590" y="608321"/>
                    <a:pt x="2175756" y="608321"/>
                    <a:pt x="2175756" y="613447"/>
                  </a:cubicBezTo>
                  <a:cubicBezTo>
                    <a:pt x="2180923" y="618573"/>
                    <a:pt x="2175756" y="633951"/>
                    <a:pt x="2160258" y="628825"/>
                  </a:cubicBezTo>
                  <a:cubicBezTo>
                    <a:pt x="2139593" y="623699"/>
                    <a:pt x="2134427" y="603195"/>
                    <a:pt x="2149926" y="582691"/>
                  </a:cubicBezTo>
                  <a:cubicBezTo>
                    <a:pt x="2160258" y="572439"/>
                    <a:pt x="2179631" y="566032"/>
                    <a:pt x="2197067" y="570517"/>
                  </a:cubicBezTo>
                  <a:close/>
                  <a:moveTo>
                    <a:pt x="233039" y="566753"/>
                  </a:moveTo>
                  <a:cubicBezTo>
                    <a:pt x="241111" y="568595"/>
                    <a:pt x="247892" y="572439"/>
                    <a:pt x="251766" y="577565"/>
                  </a:cubicBezTo>
                  <a:cubicBezTo>
                    <a:pt x="267265" y="598069"/>
                    <a:pt x="262099" y="618573"/>
                    <a:pt x="241434" y="623699"/>
                  </a:cubicBezTo>
                  <a:cubicBezTo>
                    <a:pt x="225936" y="633951"/>
                    <a:pt x="220769" y="613447"/>
                    <a:pt x="225936" y="608321"/>
                  </a:cubicBezTo>
                  <a:cubicBezTo>
                    <a:pt x="225936" y="608321"/>
                    <a:pt x="231102" y="608321"/>
                    <a:pt x="231102" y="603195"/>
                  </a:cubicBezTo>
                  <a:cubicBezTo>
                    <a:pt x="231102" y="598069"/>
                    <a:pt x="236268" y="598069"/>
                    <a:pt x="231102" y="592943"/>
                  </a:cubicBezTo>
                  <a:cubicBezTo>
                    <a:pt x="225936" y="587817"/>
                    <a:pt x="220769" y="587817"/>
                    <a:pt x="215603" y="587817"/>
                  </a:cubicBezTo>
                  <a:cubicBezTo>
                    <a:pt x="200105" y="587817"/>
                    <a:pt x="189773" y="598069"/>
                    <a:pt x="194939" y="618573"/>
                  </a:cubicBezTo>
                  <a:cubicBezTo>
                    <a:pt x="194939" y="659581"/>
                    <a:pt x="231102" y="659581"/>
                    <a:pt x="246600" y="659581"/>
                  </a:cubicBezTo>
                  <a:cubicBezTo>
                    <a:pt x="262099" y="659581"/>
                    <a:pt x="267265" y="669833"/>
                    <a:pt x="267265" y="674959"/>
                  </a:cubicBezTo>
                  <a:cubicBezTo>
                    <a:pt x="267265" y="685211"/>
                    <a:pt x="267265" y="736470"/>
                    <a:pt x="267265" y="741596"/>
                  </a:cubicBezTo>
                  <a:cubicBezTo>
                    <a:pt x="267265" y="746722"/>
                    <a:pt x="262099" y="762100"/>
                    <a:pt x="246600" y="756974"/>
                  </a:cubicBezTo>
                  <a:cubicBezTo>
                    <a:pt x="236268" y="751848"/>
                    <a:pt x="220769" y="736470"/>
                    <a:pt x="200105" y="705714"/>
                  </a:cubicBezTo>
                  <a:cubicBezTo>
                    <a:pt x="184606" y="680085"/>
                    <a:pt x="169108" y="659581"/>
                    <a:pt x="169108" y="623699"/>
                  </a:cubicBezTo>
                  <a:cubicBezTo>
                    <a:pt x="172983" y="573721"/>
                    <a:pt x="208823" y="561226"/>
                    <a:pt x="233039" y="566753"/>
                  </a:cubicBezTo>
                  <a:close/>
                  <a:moveTo>
                    <a:pt x="119061" y="441602"/>
                  </a:moveTo>
                  <a:cubicBezTo>
                    <a:pt x="124938" y="440958"/>
                    <a:pt x="130161" y="442247"/>
                    <a:pt x="132773" y="447403"/>
                  </a:cubicBezTo>
                  <a:cubicBezTo>
                    <a:pt x="137996" y="447403"/>
                    <a:pt x="137996" y="452558"/>
                    <a:pt x="143220" y="457714"/>
                  </a:cubicBezTo>
                  <a:cubicBezTo>
                    <a:pt x="148444" y="478337"/>
                    <a:pt x="169338" y="493804"/>
                    <a:pt x="185008" y="504116"/>
                  </a:cubicBezTo>
                  <a:cubicBezTo>
                    <a:pt x="190232" y="504116"/>
                    <a:pt x="195456" y="504116"/>
                    <a:pt x="200679" y="504116"/>
                  </a:cubicBezTo>
                  <a:cubicBezTo>
                    <a:pt x="211126" y="509271"/>
                    <a:pt x="226797" y="509271"/>
                    <a:pt x="237244" y="504116"/>
                  </a:cubicBezTo>
                  <a:cubicBezTo>
                    <a:pt x="242468" y="504116"/>
                    <a:pt x="242468" y="498960"/>
                    <a:pt x="247691" y="493804"/>
                  </a:cubicBezTo>
                  <a:cubicBezTo>
                    <a:pt x="252915" y="493804"/>
                    <a:pt x="268585" y="493804"/>
                    <a:pt x="268585" y="509271"/>
                  </a:cubicBezTo>
                  <a:cubicBezTo>
                    <a:pt x="268585" y="514427"/>
                    <a:pt x="273809" y="514427"/>
                    <a:pt x="273809" y="524738"/>
                  </a:cubicBezTo>
                  <a:cubicBezTo>
                    <a:pt x="273809" y="529894"/>
                    <a:pt x="268585" y="524738"/>
                    <a:pt x="268585" y="529894"/>
                  </a:cubicBezTo>
                  <a:cubicBezTo>
                    <a:pt x="268585" y="545361"/>
                    <a:pt x="252915" y="545361"/>
                    <a:pt x="247691" y="540206"/>
                  </a:cubicBezTo>
                  <a:cubicBezTo>
                    <a:pt x="242468" y="540206"/>
                    <a:pt x="242468" y="535050"/>
                    <a:pt x="237244" y="535050"/>
                  </a:cubicBezTo>
                  <a:cubicBezTo>
                    <a:pt x="226797" y="529894"/>
                    <a:pt x="211126" y="529894"/>
                    <a:pt x="200679" y="529894"/>
                  </a:cubicBezTo>
                  <a:cubicBezTo>
                    <a:pt x="195456" y="535050"/>
                    <a:pt x="190232" y="535050"/>
                    <a:pt x="185008" y="535050"/>
                  </a:cubicBezTo>
                  <a:cubicBezTo>
                    <a:pt x="169338" y="545361"/>
                    <a:pt x="148444" y="560829"/>
                    <a:pt x="143220" y="576296"/>
                  </a:cubicBezTo>
                  <a:cubicBezTo>
                    <a:pt x="137996" y="586607"/>
                    <a:pt x="137996" y="586607"/>
                    <a:pt x="132773" y="591763"/>
                  </a:cubicBezTo>
                  <a:cubicBezTo>
                    <a:pt x="117102" y="607230"/>
                    <a:pt x="90985" y="581451"/>
                    <a:pt x="80537" y="565984"/>
                  </a:cubicBezTo>
                  <a:cubicBezTo>
                    <a:pt x="80537" y="555673"/>
                    <a:pt x="75314" y="545361"/>
                    <a:pt x="75314" y="524738"/>
                  </a:cubicBezTo>
                  <a:cubicBezTo>
                    <a:pt x="75314" y="493804"/>
                    <a:pt x="80537" y="468025"/>
                    <a:pt x="101432" y="447403"/>
                  </a:cubicBezTo>
                  <a:cubicBezTo>
                    <a:pt x="106655" y="444825"/>
                    <a:pt x="113185" y="442247"/>
                    <a:pt x="119061" y="441602"/>
                  </a:cubicBezTo>
                  <a:close/>
                  <a:moveTo>
                    <a:pt x="2283537" y="439669"/>
                  </a:moveTo>
                  <a:cubicBezTo>
                    <a:pt x="2289365" y="439669"/>
                    <a:pt x="2295841" y="442246"/>
                    <a:pt x="2301021" y="447402"/>
                  </a:cubicBezTo>
                  <a:cubicBezTo>
                    <a:pt x="2332104" y="468025"/>
                    <a:pt x="2337285" y="514427"/>
                    <a:pt x="2321743" y="565984"/>
                  </a:cubicBezTo>
                  <a:cubicBezTo>
                    <a:pt x="2311382" y="576295"/>
                    <a:pt x="2285480" y="607230"/>
                    <a:pt x="2269938" y="586607"/>
                  </a:cubicBezTo>
                  <a:cubicBezTo>
                    <a:pt x="2264758" y="586607"/>
                    <a:pt x="2264758" y="581451"/>
                    <a:pt x="2259577" y="576295"/>
                  </a:cubicBezTo>
                  <a:cubicBezTo>
                    <a:pt x="2254397" y="565984"/>
                    <a:pt x="2223314" y="540205"/>
                    <a:pt x="2202592" y="535049"/>
                  </a:cubicBezTo>
                  <a:cubicBezTo>
                    <a:pt x="2192231" y="529894"/>
                    <a:pt x="2176689" y="535049"/>
                    <a:pt x="2166328" y="540205"/>
                  </a:cubicBezTo>
                  <a:cubicBezTo>
                    <a:pt x="2161148" y="540205"/>
                    <a:pt x="2161148" y="540205"/>
                    <a:pt x="2155967" y="545361"/>
                  </a:cubicBezTo>
                  <a:cubicBezTo>
                    <a:pt x="2150787" y="550517"/>
                    <a:pt x="2135245" y="545361"/>
                    <a:pt x="2135245" y="535049"/>
                  </a:cubicBezTo>
                  <a:cubicBezTo>
                    <a:pt x="2135245" y="524738"/>
                    <a:pt x="2130065" y="524738"/>
                    <a:pt x="2130065" y="519582"/>
                  </a:cubicBezTo>
                  <a:cubicBezTo>
                    <a:pt x="2130065" y="509271"/>
                    <a:pt x="2135245" y="509271"/>
                    <a:pt x="2135245" y="504115"/>
                  </a:cubicBezTo>
                  <a:cubicBezTo>
                    <a:pt x="2135245" y="493804"/>
                    <a:pt x="2150787" y="488648"/>
                    <a:pt x="2155967" y="493804"/>
                  </a:cubicBezTo>
                  <a:cubicBezTo>
                    <a:pt x="2161148" y="493804"/>
                    <a:pt x="2161148" y="498959"/>
                    <a:pt x="2166328" y="504115"/>
                  </a:cubicBezTo>
                  <a:cubicBezTo>
                    <a:pt x="2207772" y="509271"/>
                    <a:pt x="2244036" y="504115"/>
                    <a:pt x="2259577" y="457714"/>
                  </a:cubicBezTo>
                  <a:cubicBezTo>
                    <a:pt x="2264758" y="452558"/>
                    <a:pt x="2264758" y="447402"/>
                    <a:pt x="2269938" y="447402"/>
                  </a:cubicBezTo>
                  <a:cubicBezTo>
                    <a:pt x="2272528" y="442246"/>
                    <a:pt x="2277709" y="439669"/>
                    <a:pt x="2283537" y="439669"/>
                  </a:cubicBezTo>
                  <a:close/>
                  <a:moveTo>
                    <a:pt x="344829" y="342085"/>
                  </a:moveTo>
                  <a:lnTo>
                    <a:pt x="344829" y="3446431"/>
                  </a:lnTo>
                  <a:lnTo>
                    <a:pt x="2060713" y="3446431"/>
                  </a:lnTo>
                  <a:lnTo>
                    <a:pt x="2060713" y="342085"/>
                  </a:lnTo>
                  <a:close/>
                  <a:moveTo>
                    <a:pt x="326050" y="323306"/>
                  </a:moveTo>
                  <a:lnTo>
                    <a:pt x="2079492" y="323306"/>
                  </a:lnTo>
                  <a:lnTo>
                    <a:pt x="2079492" y="3465210"/>
                  </a:lnTo>
                  <a:lnTo>
                    <a:pt x="326050" y="3465210"/>
                  </a:lnTo>
                  <a:close/>
                  <a:moveTo>
                    <a:pt x="2138948" y="290458"/>
                  </a:moveTo>
                  <a:cubicBezTo>
                    <a:pt x="2142177" y="289167"/>
                    <a:pt x="2147343" y="289167"/>
                    <a:pt x="2155092" y="291750"/>
                  </a:cubicBezTo>
                  <a:cubicBezTo>
                    <a:pt x="2191255" y="307248"/>
                    <a:pt x="2232585" y="369242"/>
                    <a:pt x="2227419" y="415738"/>
                  </a:cubicBezTo>
                  <a:cubicBezTo>
                    <a:pt x="2227419" y="482898"/>
                    <a:pt x="2165425" y="482898"/>
                    <a:pt x="2149926" y="462233"/>
                  </a:cubicBezTo>
                  <a:cubicBezTo>
                    <a:pt x="2134428" y="441568"/>
                    <a:pt x="2139594" y="415738"/>
                    <a:pt x="2160258" y="410571"/>
                  </a:cubicBezTo>
                  <a:cubicBezTo>
                    <a:pt x="2175757" y="400239"/>
                    <a:pt x="2180923" y="420904"/>
                    <a:pt x="2175757" y="426070"/>
                  </a:cubicBezTo>
                  <a:cubicBezTo>
                    <a:pt x="2175757" y="426070"/>
                    <a:pt x="2170591" y="431236"/>
                    <a:pt x="2170591" y="431236"/>
                  </a:cubicBezTo>
                  <a:cubicBezTo>
                    <a:pt x="2170591" y="436402"/>
                    <a:pt x="2165425" y="441568"/>
                    <a:pt x="2170591" y="446735"/>
                  </a:cubicBezTo>
                  <a:cubicBezTo>
                    <a:pt x="2175757" y="451901"/>
                    <a:pt x="2180923" y="451901"/>
                    <a:pt x="2186089" y="451901"/>
                  </a:cubicBezTo>
                  <a:cubicBezTo>
                    <a:pt x="2201588" y="446735"/>
                    <a:pt x="2211920" y="441568"/>
                    <a:pt x="2206754" y="415738"/>
                  </a:cubicBezTo>
                  <a:cubicBezTo>
                    <a:pt x="2206754" y="379574"/>
                    <a:pt x="2170591" y="374408"/>
                    <a:pt x="2155092" y="379574"/>
                  </a:cubicBezTo>
                  <a:cubicBezTo>
                    <a:pt x="2139594" y="379574"/>
                    <a:pt x="2134428" y="369242"/>
                    <a:pt x="2134428" y="358910"/>
                  </a:cubicBezTo>
                  <a:cubicBezTo>
                    <a:pt x="2134428" y="353744"/>
                    <a:pt x="2134428" y="307248"/>
                    <a:pt x="2134428" y="296916"/>
                  </a:cubicBezTo>
                  <a:cubicBezTo>
                    <a:pt x="2134428" y="294333"/>
                    <a:pt x="2135719" y="291750"/>
                    <a:pt x="2138948" y="290458"/>
                  </a:cubicBezTo>
                  <a:close/>
                  <a:moveTo>
                    <a:pt x="246761" y="280858"/>
                  </a:moveTo>
                  <a:cubicBezTo>
                    <a:pt x="262138" y="275678"/>
                    <a:pt x="267264" y="286039"/>
                    <a:pt x="267264" y="296400"/>
                  </a:cubicBezTo>
                  <a:cubicBezTo>
                    <a:pt x="267264" y="301580"/>
                    <a:pt x="267264" y="353385"/>
                    <a:pt x="267264" y="358566"/>
                  </a:cubicBezTo>
                  <a:cubicBezTo>
                    <a:pt x="267264" y="368927"/>
                    <a:pt x="262138" y="379288"/>
                    <a:pt x="246761" y="379288"/>
                  </a:cubicBezTo>
                  <a:cubicBezTo>
                    <a:pt x="231383" y="374107"/>
                    <a:pt x="195501" y="379288"/>
                    <a:pt x="195501" y="415551"/>
                  </a:cubicBezTo>
                  <a:cubicBezTo>
                    <a:pt x="190375" y="441454"/>
                    <a:pt x="200627" y="446634"/>
                    <a:pt x="216005" y="451815"/>
                  </a:cubicBezTo>
                  <a:cubicBezTo>
                    <a:pt x="221131" y="451815"/>
                    <a:pt x="226257" y="451815"/>
                    <a:pt x="231383" y="446634"/>
                  </a:cubicBezTo>
                  <a:cubicBezTo>
                    <a:pt x="236509" y="441454"/>
                    <a:pt x="231383" y="436273"/>
                    <a:pt x="231383" y="431093"/>
                  </a:cubicBezTo>
                  <a:cubicBezTo>
                    <a:pt x="231383" y="431093"/>
                    <a:pt x="226257" y="425912"/>
                    <a:pt x="226257" y="425912"/>
                  </a:cubicBezTo>
                  <a:cubicBezTo>
                    <a:pt x="221131" y="420732"/>
                    <a:pt x="226257" y="400010"/>
                    <a:pt x="241635" y="410371"/>
                  </a:cubicBezTo>
                  <a:cubicBezTo>
                    <a:pt x="262138" y="415551"/>
                    <a:pt x="267264" y="441454"/>
                    <a:pt x="251887" y="462176"/>
                  </a:cubicBezTo>
                  <a:cubicBezTo>
                    <a:pt x="236509" y="482898"/>
                    <a:pt x="169871" y="482898"/>
                    <a:pt x="164745" y="415551"/>
                  </a:cubicBezTo>
                  <a:cubicBezTo>
                    <a:pt x="164745" y="379288"/>
                    <a:pt x="180123" y="353385"/>
                    <a:pt x="200627" y="327483"/>
                  </a:cubicBezTo>
                  <a:cubicBezTo>
                    <a:pt x="221131" y="301580"/>
                    <a:pt x="236509" y="286039"/>
                    <a:pt x="246761" y="280858"/>
                  </a:cubicBezTo>
                  <a:close/>
                  <a:moveTo>
                    <a:pt x="124822" y="178822"/>
                  </a:moveTo>
                  <a:cubicBezTo>
                    <a:pt x="132084" y="178822"/>
                    <a:pt x="138685" y="180123"/>
                    <a:pt x="143966" y="182726"/>
                  </a:cubicBezTo>
                  <a:cubicBezTo>
                    <a:pt x="170370" y="203547"/>
                    <a:pt x="175651" y="239984"/>
                    <a:pt x="170370" y="276421"/>
                  </a:cubicBezTo>
                  <a:cubicBezTo>
                    <a:pt x="165089" y="328474"/>
                    <a:pt x="143966" y="380527"/>
                    <a:pt x="112280" y="396143"/>
                  </a:cubicBezTo>
                  <a:cubicBezTo>
                    <a:pt x="101718" y="406554"/>
                    <a:pt x="91156" y="406554"/>
                    <a:pt x="85875" y="401348"/>
                  </a:cubicBezTo>
                  <a:cubicBezTo>
                    <a:pt x="85875" y="396143"/>
                    <a:pt x="85875" y="390938"/>
                    <a:pt x="85875" y="390938"/>
                  </a:cubicBezTo>
                  <a:cubicBezTo>
                    <a:pt x="85875" y="292037"/>
                    <a:pt x="85875" y="292037"/>
                    <a:pt x="85875" y="292037"/>
                  </a:cubicBezTo>
                  <a:cubicBezTo>
                    <a:pt x="85875" y="286832"/>
                    <a:pt x="85875" y="260805"/>
                    <a:pt x="101718" y="260805"/>
                  </a:cubicBezTo>
                  <a:cubicBezTo>
                    <a:pt x="112280" y="266011"/>
                    <a:pt x="138685" y="266011"/>
                    <a:pt x="143966" y="250395"/>
                  </a:cubicBezTo>
                  <a:cubicBezTo>
                    <a:pt x="170370" y="193137"/>
                    <a:pt x="101718" y="187931"/>
                    <a:pt x="112280" y="219163"/>
                  </a:cubicBezTo>
                  <a:cubicBezTo>
                    <a:pt x="117561" y="229574"/>
                    <a:pt x="112280" y="229574"/>
                    <a:pt x="101718" y="229574"/>
                  </a:cubicBezTo>
                  <a:cubicBezTo>
                    <a:pt x="80594" y="229574"/>
                    <a:pt x="75313" y="198342"/>
                    <a:pt x="101718" y="182726"/>
                  </a:cubicBezTo>
                  <a:cubicBezTo>
                    <a:pt x="109640" y="180123"/>
                    <a:pt x="117561" y="178822"/>
                    <a:pt x="124822" y="178822"/>
                  </a:cubicBezTo>
                  <a:close/>
                  <a:moveTo>
                    <a:pt x="2282445" y="174850"/>
                  </a:moveTo>
                  <a:cubicBezTo>
                    <a:pt x="2289733" y="175173"/>
                    <a:pt x="2297422" y="177758"/>
                    <a:pt x="2305111" y="182926"/>
                  </a:cubicBezTo>
                  <a:cubicBezTo>
                    <a:pt x="2330741" y="198432"/>
                    <a:pt x="2320489" y="234613"/>
                    <a:pt x="2294859" y="234613"/>
                  </a:cubicBezTo>
                  <a:cubicBezTo>
                    <a:pt x="2289733" y="234613"/>
                    <a:pt x="2274355" y="229444"/>
                    <a:pt x="2284607" y="213938"/>
                  </a:cubicBezTo>
                  <a:cubicBezTo>
                    <a:pt x="2294859" y="182926"/>
                    <a:pt x="2233348" y="198432"/>
                    <a:pt x="2264103" y="255287"/>
                  </a:cubicBezTo>
                  <a:cubicBezTo>
                    <a:pt x="2274355" y="281131"/>
                    <a:pt x="2294859" y="260456"/>
                    <a:pt x="2305111" y="260456"/>
                  </a:cubicBezTo>
                  <a:cubicBezTo>
                    <a:pt x="2320489" y="265625"/>
                    <a:pt x="2320489" y="296637"/>
                    <a:pt x="2320489" y="296637"/>
                  </a:cubicBezTo>
                  <a:cubicBezTo>
                    <a:pt x="2320489" y="296637"/>
                    <a:pt x="2320489" y="296637"/>
                    <a:pt x="2320489" y="379335"/>
                  </a:cubicBezTo>
                  <a:cubicBezTo>
                    <a:pt x="2320489" y="379335"/>
                    <a:pt x="2320489" y="384504"/>
                    <a:pt x="2320489" y="389672"/>
                  </a:cubicBezTo>
                  <a:cubicBezTo>
                    <a:pt x="2315363" y="394841"/>
                    <a:pt x="2305111" y="400010"/>
                    <a:pt x="2294859" y="394841"/>
                  </a:cubicBezTo>
                  <a:cubicBezTo>
                    <a:pt x="2253851" y="368998"/>
                    <a:pt x="2228222" y="281131"/>
                    <a:pt x="2238474" y="224275"/>
                  </a:cubicBezTo>
                  <a:cubicBezTo>
                    <a:pt x="2242318" y="193263"/>
                    <a:pt x="2260579" y="173881"/>
                    <a:pt x="2282445" y="174850"/>
                  </a:cubicBezTo>
                  <a:close/>
                  <a:moveTo>
                    <a:pt x="410765" y="169312"/>
                  </a:moveTo>
                  <a:cubicBezTo>
                    <a:pt x="418500" y="169069"/>
                    <a:pt x="426316" y="170042"/>
                    <a:pt x="434132" y="172639"/>
                  </a:cubicBezTo>
                  <a:cubicBezTo>
                    <a:pt x="470608" y="177833"/>
                    <a:pt x="481029" y="208993"/>
                    <a:pt x="465397" y="240154"/>
                  </a:cubicBezTo>
                  <a:cubicBezTo>
                    <a:pt x="449764" y="271315"/>
                    <a:pt x="402867" y="266122"/>
                    <a:pt x="402867" y="234961"/>
                  </a:cubicBezTo>
                  <a:cubicBezTo>
                    <a:pt x="408078" y="229767"/>
                    <a:pt x="408078" y="224574"/>
                    <a:pt x="413289" y="224574"/>
                  </a:cubicBezTo>
                  <a:cubicBezTo>
                    <a:pt x="423710" y="219380"/>
                    <a:pt x="423710" y="224574"/>
                    <a:pt x="423710" y="229767"/>
                  </a:cubicBezTo>
                  <a:cubicBezTo>
                    <a:pt x="428921" y="240154"/>
                    <a:pt x="439343" y="240154"/>
                    <a:pt x="449764" y="234961"/>
                  </a:cubicBezTo>
                  <a:cubicBezTo>
                    <a:pt x="454975" y="229767"/>
                    <a:pt x="454975" y="214187"/>
                    <a:pt x="449764" y="203800"/>
                  </a:cubicBezTo>
                  <a:cubicBezTo>
                    <a:pt x="444553" y="188220"/>
                    <a:pt x="418499" y="188220"/>
                    <a:pt x="418499" y="188220"/>
                  </a:cubicBezTo>
                  <a:cubicBezTo>
                    <a:pt x="371602" y="193413"/>
                    <a:pt x="371602" y="234961"/>
                    <a:pt x="371602" y="250541"/>
                  </a:cubicBezTo>
                  <a:cubicBezTo>
                    <a:pt x="371602" y="266122"/>
                    <a:pt x="350759" y="266122"/>
                    <a:pt x="350759" y="266122"/>
                  </a:cubicBezTo>
                  <a:cubicBezTo>
                    <a:pt x="350759" y="266122"/>
                    <a:pt x="350759" y="266122"/>
                    <a:pt x="309072" y="266122"/>
                  </a:cubicBezTo>
                  <a:cubicBezTo>
                    <a:pt x="309072" y="266122"/>
                    <a:pt x="303861" y="266122"/>
                    <a:pt x="298651" y="260928"/>
                  </a:cubicBezTo>
                  <a:cubicBezTo>
                    <a:pt x="293440" y="260928"/>
                    <a:pt x="293440" y="255735"/>
                    <a:pt x="298651" y="240154"/>
                  </a:cubicBezTo>
                  <a:cubicBezTo>
                    <a:pt x="303861" y="224574"/>
                    <a:pt x="319494" y="208993"/>
                    <a:pt x="345548" y="193413"/>
                  </a:cubicBezTo>
                  <a:cubicBezTo>
                    <a:pt x="365088" y="181728"/>
                    <a:pt x="387560" y="170042"/>
                    <a:pt x="410765" y="169312"/>
                  </a:cubicBezTo>
                  <a:close/>
                  <a:moveTo>
                    <a:pt x="609252" y="167446"/>
                  </a:moveTo>
                  <a:cubicBezTo>
                    <a:pt x="640379" y="162252"/>
                    <a:pt x="733761" y="208993"/>
                    <a:pt x="744136" y="240154"/>
                  </a:cubicBezTo>
                  <a:cubicBezTo>
                    <a:pt x="749324" y="255735"/>
                    <a:pt x="749324" y="260928"/>
                    <a:pt x="744136" y="260928"/>
                  </a:cubicBezTo>
                  <a:cubicBezTo>
                    <a:pt x="738948" y="266122"/>
                    <a:pt x="733761" y="266122"/>
                    <a:pt x="733761" y="266122"/>
                  </a:cubicBezTo>
                  <a:cubicBezTo>
                    <a:pt x="687070" y="266122"/>
                    <a:pt x="687070" y="266122"/>
                    <a:pt x="687070" y="266122"/>
                  </a:cubicBezTo>
                  <a:cubicBezTo>
                    <a:pt x="687070" y="266122"/>
                    <a:pt x="661130" y="266122"/>
                    <a:pt x="661130" y="250541"/>
                  </a:cubicBezTo>
                  <a:cubicBezTo>
                    <a:pt x="661130" y="234961"/>
                    <a:pt x="666318" y="193413"/>
                    <a:pt x="624815" y="188220"/>
                  </a:cubicBezTo>
                  <a:cubicBezTo>
                    <a:pt x="624815" y="188220"/>
                    <a:pt x="598876" y="188220"/>
                    <a:pt x="588500" y="203800"/>
                  </a:cubicBezTo>
                  <a:cubicBezTo>
                    <a:pt x="588500" y="214187"/>
                    <a:pt x="583312" y="229767"/>
                    <a:pt x="593688" y="234961"/>
                  </a:cubicBezTo>
                  <a:cubicBezTo>
                    <a:pt x="598876" y="240154"/>
                    <a:pt x="609252" y="240154"/>
                    <a:pt x="614440" y="229767"/>
                  </a:cubicBezTo>
                  <a:cubicBezTo>
                    <a:pt x="619628" y="224574"/>
                    <a:pt x="619628" y="219380"/>
                    <a:pt x="630003" y="224574"/>
                  </a:cubicBezTo>
                  <a:cubicBezTo>
                    <a:pt x="630003" y="224574"/>
                    <a:pt x="635191" y="229767"/>
                    <a:pt x="635191" y="234961"/>
                  </a:cubicBezTo>
                  <a:cubicBezTo>
                    <a:pt x="635191" y="266122"/>
                    <a:pt x="583312" y="271315"/>
                    <a:pt x="572937" y="245348"/>
                  </a:cubicBezTo>
                  <a:cubicBezTo>
                    <a:pt x="557373" y="214187"/>
                    <a:pt x="572937" y="172639"/>
                    <a:pt x="609252" y="167446"/>
                  </a:cubicBezTo>
                  <a:close/>
                  <a:moveTo>
                    <a:pt x="1084259" y="167160"/>
                  </a:moveTo>
                  <a:cubicBezTo>
                    <a:pt x="1091960" y="166178"/>
                    <a:pt x="1099742" y="166178"/>
                    <a:pt x="1107523" y="167487"/>
                  </a:cubicBezTo>
                  <a:cubicBezTo>
                    <a:pt x="1143839" y="177957"/>
                    <a:pt x="1159402" y="209368"/>
                    <a:pt x="1143839" y="246013"/>
                  </a:cubicBezTo>
                  <a:cubicBezTo>
                    <a:pt x="1138651" y="256483"/>
                    <a:pt x="1133463" y="261718"/>
                    <a:pt x="1117899" y="261718"/>
                  </a:cubicBezTo>
                  <a:cubicBezTo>
                    <a:pt x="1091960" y="266953"/>
                    <a:pt x="1081584" y="251248"/>
                    <a:pt x="1076396" y="235543"/>
                  </a:cubicBezTo>
                  <a:cubicBezTo>
                    <a:pt x="1081584" y="230308"/>
                    <a:pt x="1081584" y="225073"/>
                    <a:pt x="1086772" y="225073"/>
                  </a:cubicBezTo>
                  <a:cubicBezTo>
                    <a:pt x="1097148" y="219838"/>
                    <a:pt x="1097148" y="225073"/>
                    <a:pt x="1102336" y="230308"/>
                  </a:cubicBezTo>
                  <a:cubicBezTo>
                    <a:pt x="1102336" y="240778"/>
                    <a:pt x="1112711" y="240778"/>
                    <a:pt x="1123087" y="235543"/>
                  </a:cubicBezTo>
                  <a:cubicBezTo>
                    <a:pt x="1128275" y="230308"/>
                    <a:pt x="1128275" y="214603"/>
                    <a:pt x="1123087" y="204133"/>
                  </a:cubicBezTo>
                  <a:cubicBezTo>
                    <a:pt x="1117899" y="188427"/>
                    <a:pt x="1091960" y="188427"/>
                    <a:pt x="1091960" y="188427"/>
                  </a:cubicBezTo>
                  <a:cubicBezTo>
                    <a:pt x="1045269" y="193662"/>
                    <a:pt x="1050457" y="235543"/>
                    <a:pt x="1050457" y="251248"/>
                  </a:cubicBezTo>
                  <a:cubicBezTo>
                    <a:pt x="1050457" y="266953"/>
                    <a:pt x="1029706" y="266953"/>
                    <a:pt x="1029706" y="266953"/>
                  </a:cubicBezTo>
                  <a:cubicBezTo>
                    <a:pt x="1029706" y="266953"/>
                    <a:pt x="1029706" y="266953"/>
                    <a:pt x="983015" y="266953"/>
                  </a:cubicBezTo>
                  <a:cubicBezTo>
                    <a:pt x="983015" y="266953"/>
                    <a:pt x="977827" y="266953"/>
                    <a:pt x="972639" y="261718"/>
                  </a:cubicBezTo>
                  <a:cubicBezTo>
                    <a:pt x="967451" y="261718"/>
                    <a:pt x="967451" y="256483"/>
                    <a:pt x="972639" y="240778"/>
                  </a:cubicBezTo>
                  <a:cubicBezTo>
                    <a:pt x="977827" y="225073"/>
                    <a:pt x="998578" y="209368"/>
                    <a:pt x="1019330" y="193662"/>
                  </a:cubicBezTo>
                  <a:cubicBezTo>
                    <a:pt x="1038784" y="181884"/>
                    <a:pt x="1061157" y="170105"/>
                    <a:pt x="1084259" y="167160"/>
                  </a:cubicBezTo>
                  <a:close/>
                  <a:moveTo>
                    <a:pt x="1306527" y="167121"/>
                  </a:moveTo>
                  <a:cubicBezTo>
                    <a:pt x="1329629" y="170042"/>
                    <a:pt x="1352002" y="181728"/>
                    <a:pt x="1371456" y="193413"/>
                  </a:cubicBezTo>
                  <a:cubicBezTo>
                    <a:pt x="1392208" y="208993"/>
                    <a:pt x="1412959" y="224574"/>
                    <a:pt x="1418147" y="240154"/>
                  </a:cubicBezTo>
                  <a:cubicBezTo>
                    <a:pt x="1423335" y="255735"/>
                    <a:pt x="1423335" y="260928"/>
                    <a:pt x="1418147" y="260928"/>
                  </a:cubicBezTo>
                  <a:cubicBezTo>
                    <a:pt x="1412959" y="266122"/>
                    <a:pt x="1407772" y="266122"/>
                    <a:pt x="1407772" y="266122"/>
                  </a:cubicBezTo>
                  <a:cubicBezTo>
                    <a:pt x="1366269" y="266122"/>
                    <a:pt x="1366269" y="266122"/>
                    <a:pt x="1366269" y="266122"/>
                  </a:cubicBezTo>
                  <a:cubicBezTo>
                    <a:pt x="1366269" y="266122"/>
                    <a:pt x="1340329" y="266122"/>
                    <a:pt x="1340329" y="250541"/>
                  </a:cubicBezTo>
                  <a:cubicBezTo>
                    <a:pt x="1340329" y="234961"/>
                    <a:pt x="1345517" y="193413"/>
                    <a:pt x="1298826" y="188220"/>
                  </a:cubicBezTo>
                  <a:cubicBezTo>
                    <a:pt x="1298826" y="188220"/>
                    <a:pt x="1278075" y="188220"/>
                    <a:pt x="1267699" y="203800"/>
                  </a:cubicBezTo>
                  <a:cubicBezTo>
                    <a:pt x="1262511" y="214187"/>
                    <a:pt x="1262511" y="229767"/>
                    <a:pt x="1272887" y="234961"/>
                  </a:cubicBezTo>
                  <a:cubicBezTo>
                    <a:pt x="1278075" y="240154"/>
                    <a:pt x="1288451" y="240154"/>
                    <a:pt x="1293639" y="229767"/>
                  </a:cubicBezTo>
                  <a:cubicBezTo>
                    <a:pt x="1293639" y="224574"/>
                    <a:pt x="1293639" y="219380"/>
                    <a:pt x="1304014" y="224574"/>
                  </a:cubicBezTo>
                  <a:cubicBezTo>
                    <a:pt x="1309202" y="224574"/>
                    <a:pt x="1314390" y="229767"/>
                    <a:pt x="1314390" y="234961"/>
                  </a:cubicBezTo>
                  <a:cubicBezTo>
                    <a:pt x="1309202" y="271315"/>
                    <a:pt x="1267699" y="271315"/>
                    <a:pt x="1252136" y="245348"/>
                  </a:cubicBezTo>
                  <a:cubicBezTo>
                    <a:pt x="1231384" y="208993"/>
                    <a:pt x="1246948" y="172639"/>
                    <a:pt x="1283263" y="167446"/>
                  </a:cubicBezTo>
                  <a:cubicBezTo>
                    <a:pt x="1291045" y="166147"/>
                    <a:pt x="1298826" y="166147"/>
                    <a:pt x="1306527" y="167121"/>
                  </a:cubicBezTo>
                  <a:close/>
                  <a:moveTo>
                    <a:pt x="1764324" y="162840"/>
                  </a:moveTo>
                  <a:cubicBezTo>
                    <a:pt x="1771992" y="161785"/>
                    <a:pt x="1779742" y="161785"/>
                    <a:pt x="1787491" y="163083"/>
                  </a:cubicBezTo>
                  <a:cubicBezTo>
                    <a:pt x="1823654" y="168277"/>
                    <a:pt x="1844319" y="204631"/>
                    <a:pt x="1823654" y="240985"/>
                  </a:cubicBezTo>
                  <a:cubicBezTo>
                    <a:pt x="1808156" y="266953"/>
                    <a:pt x="1761660" y="261759"/>
                    <a:pt x="1761660" y="230598"/>
                  </a:cubicBezTo>
                  <a:cubicBezTo>
                    <a:pt x="1761660" y="225405"/>
                    <a:pt x="1761660" y="220211"/>
                    <a:pt x="1766826" y="220211"/>
                  </a:cubicBezTo>
                  <a:cubicBezTo>
                    <a:pt x="1777159" y="215018"/>
                    <a:pt x="1777159" y="220211"/>
                    <a:pt x="1782325" y="230598"/>
                  </a:cubicBezTo>
                  <a:cubicBezTo>
                    <a:pt x="1787491" y="235792"/>
                    <a:pt x="1792657" y="235792"/>
                    <a:pt x="1802989" y="230598"/>
                  </a:cubicBezTo>
                  <a:cubicBezTo>
                    <a:pt x="1808156" y="225405"/>
                    <a:pt x="1808156" y="209824"/>
                    <a:pt x="1802989" y="199437"/>
                  </a:cubicBezTo>
                  <a:cubicBezTo>
                    <a:pt x="1797823" y="183857"/>
                    <a:pt x="1771992" y="183857"/>
                    <a:pt x="1771992" y="183857"/>
                  </a:cubicBezTo>
                  <a:cubicBezTo>
                    <a:pt x="1725497" y="189050"/>
                    <a:pt x="1730663" y="230598"/>
                    <a:pt x="1730663" y="246179"/>
                  </a:cubicBezTo>
                  <a:cubicBezTo>
                    <a:pt x="1730663" y="261759"/>
                    <a:pt x="1709999" y="261759"/>
                    <a:pt x="1709999" y="261759"/>
                  </a:cubicBezTo>
                  <a:cubicBezTo>
                    <a:pt x="1709999" y="261759"/>
                    <a:pt x="1709999" y="261759"/>
                    <a:pt x="1663503" y="261759"/>
                  </a:cubicBezTo>
                  <a:cubicBezTo>
                    <a:pt x="1663503" y="261759"/>
                    <a:pt x="1658337" y="261759"/>
                    <a:pt x="1653171" y="256566"/>
                  </a:cubicBezTo>
                  <a:cubicBezTo>
                    <a:pt x="1653171" y="256566"/>
                    <a:pt x="1648005" y="251372"/>
                    <a:pt x="1653171" y="235792"/>
                  </a:cubicBezTo>
                  <a:cubicBezTo>
                    <a:pt x="1658337" y="220211"/>
                    <a:pt x="1673835" y="204631"/>
                    <a:pt x="1699666" y="194244"/>
                  </a:cubicBezTo>
                  <a:cubicBezTo>
                    <a:pt x="1719039" y="178664"/>
                    <a:pt x="1741318" y="166004"/>
                    <a:pt x="1764324" y="162840"/>
                  </a:cubicBezTo>
                  <a:close/>
                  <a:moveTo>
                    <a:pt x="1963600" y="158683"/>
                  </a:moveTo>
                  <a:cubicBezTo>
                    <a:pt x="1994597" y="153527"/>
                    <a:pt x="2025594" y="174150"/>
                    <a:pt x="2051424" y="189617"/>
                  </a:cubicBezTo>
                  <a:cubicBezTo>
                    <a:pt x="2077255" y="205084"/>
                    <a:pt x="2092754" y="220552"/>
                    <a:pt x="2103086" y="236019"/>
                  </a:cubicBezTo>
                  <a:cubicBezTo>
                    <a:pt x="2108252" y="251486"/>
                    <a:pt x="2103086" y="256642"/>
                    <a:pt x="2097920" y="256642"/>
                  </a:cubicBezTo>
                  <a:cubicBezTo>
                    <a:pt x="2097920" y="261797"/>
                    <a:pt x="2087587" y="261797"/>
                    <a:pt x="2087587" y="261797"/>
                  </a:cubicBezTo>
                  <a:cubicBezTo>
                    <a:pt x="2046258" y="261797"/>
                    <a:pt x="2046258" y="261797"/>
                    <a:pt x="2046258" y="261797"/>
                  </a:cubicBezTo>
                  <a:cubicBezTo>
                    <a:pt x="2046258" y="261797"/>
                    <a:pt x="2020427" y="261797"/>
                    <a:pt x="2020427" y="246330"/>
                  </a:cubicBezTo>
                  <a:cubicBezTo>
                    <a:pt x="2020427" y="230863"/>
                    <a:pt x="2025594" y="189617"/>
                    <a:pt x="1979098" y="184461"/>
                  </a:cubicBezTo>
                  <a:cubicBezTo>
                    <a:pt x="1979098" y="184461"/>
                    <a:pt x="1958434" y="184461"/>
                    <a:pt x="1948101" y="199929"/>
                  </a:cubicBezTo>
                  <a:cubicBezTo>
                    <a:pt x="1942935" y="210240"/>
                    <a:pt x="1942935" y="225707"/>
                    <a:pt x="1953267" y="230863"/>
                  </a:cubicBezTo>
                  <a:cubicBezTo>
                    <a:pt x="1958434" y="236019"/>
                    <a:pt x="1968766" y="236019"/>
                    <a:pt x="1973932" y="230863"/>
                  </a:cubicBezTo>
                  <a:cubicBezTo>
                    <a:pt x="1979098" y="220552"/>
                    <a:pt x="1979098" y="215396"/>
                    <a:pt x="1989430" y="220552"/>
                  </a:cubicBezTo>
                  <a:cubicBezTo>
                    <a:pt x="1989430" y="220552"/>
                    <a:pt x="1994597" y="225707"/>
                    <a:pt x="1994597" y="230863"/>
                  </a:cubicBezTo>
                  <a:cubicBezTo>
                    <a:pt x="1989430" y="266953"/>
                    <a:pt x="1942935" y="266953"/>
                    <a:pt x="1927437" y="241174"/>
                  </a:cubicBezTo>
                  <a:cubicBezTo>
                    <a:pt x="1911938" y="205084"/>
                    <a:pt x="1927437" y="168994"/>
                    <a:pt x="1963600" y="158683"/>
                  </a:cubicBezTo>
                  <a:close/>
                  <a:moveTo>
                    <a:pt x="691019" y="79708"/>
                  </a:moveTo>
                  <a:cubicBezTo>
                    <a:pt x="696830" y="79221"/>
                    <a:pt x="708454" y="80195"/>
                    <a:pt x="708454" y="95776"/>
                  </a:cubicBezTo>
                  <a:cubicBezTo>
                    <a:pt x="708454" y="111356"/>
                    <a:pt x="703288" y="152904"/>
                    <a:pt x="749784" y="158097"/>
                  </a:cubicBezTo>
                  <a:cubicBezTo>
                    <a:pt x="749784" y="158097"/>
                    <a:pt x="775614" y="158097"/>
                    <a:pt x="780781" y="137323"/>
                  </a:cubicBezTo>
                  <a:cubicBezTo>
                    <a:pt x="785947" y="132130"/>
                    <a:pt x="785947" y="116549"/>
                    <a:pt x="775614" y="106162"/>
                  </a:cubicBezTo>
                  <a:cubicBezTo>
                    <a:pt x="770448" y="100969"/>
                    <a:pt x="760116" y="106162"/>
                    <a:pt x="754950" y="111356"/>
                  </a:cubicBezTo>
                  <a:cubicBezTo>
                    <a:pt x="754950" y="116549"/>
                    <a:pt x="754950" y="126936"/>
                    <a:pt x="744617" y="121743"/>
                  </a:cubicBezTo>
                  <a:cubicBezTo>
                    <a:pt x="739451" y="121743"/>
                    <a:pt x="734285" y="116549"/>
                    <a:pt x="734285" y="111356"/>
                  </a:cubicBezTo>
                  <a:cubicBezTo>
                    <a:pt x="734285" y="90582"/>
                    <a:pt x="749784" y="80195"/>
                    <a:pt x="775614" y="80195"/>
                  </a:cubicBezTo>
                  <a:cubicBezTo>
                    <a:pt x="791113" y="80195"/>
                    <a:pt x="791113" y="90582"/>
                    <a:pt x="796279" y="100969"/>
                  </a:cubicBezTo>
                  <a:cubicBezTo>
                    <a:pt x="816944" y="137323"/>
                    <a:pt x="801445" y="168484"/>
                    <a:pt x="765282" y="173678"/>
                  </a:cubicBezTo>
                  <a:cubicBezTo>
                    <a:pt x="734285" y="184065"/>
                    <a:pt x="703288" y="168484"/>
                    <a:pt x="677457" y="152904"/>
                  </a:cubicBezTo>
                  <a:cubicBezTo>
                    <a:pt x="651627" y="137323"/>
                    <a:pt x="630962" y="121743"/>
                    <a:pt x="625796" y="100969"/>
                  </a:cubicBezTo>
                  <a:cubicBezTo>
                    <a:pt x="620630" y="90582"/>
                    <a:pt x="625796" y="85389"/>
                    <a:pt x="625796" y="80195"/>
                  </a:cubicBezTo>
                  <a:cubicBezTo>
                    <a:pt x="630962" y="80195"/>
                    <a:pt x="636128" y="80195"/>
                    <a:pt x="636128" y="80195"/>
                  </a:cubicBezTo>
                  <a:cubicBezTo>
                    <a:pt x="687790" y="80195"/>
                    <a:pt x="687790" y="80195"/>
                    <a:pt x="687790" y="80195"/>
                  </a:cubicBezTo>
                  <a:cubicBezTo>
                    <a:pt x="687790" y="80195"/>
                    <a:pt x="689081" y="79871"/>
                    <a:pt x="691019" y="79708"/>
                  </a:cubicBezTo>
                  <a:close/>
                  <a:moveTo>
                    <a:pt x="837699" y="79364"/>
                  </a:moveTo>
                  <a:cubicBezTo>
                    <a:pt x="848142" y="79364"/>
                    <a:pt x="858586" y="79364"/>
                    <a:pt x="869029" y="79364"/>
                  </a:cubicBezTo>
                  <a:cubicBezTo>
                    <a:pt x="874251" y="79364"/>
                    <a:pt x="874251" y="94863"/>
                    <a:pt x="869029" y="100029"/>
                  </a:cubicBezTo>
                  <a:cubicBezTo>
                    <a:pt x="863808" y="110361"/>
                    <a:pt x="863808" y="131026"/>
                    <a:pt x="863808" y="131026"/>
                  </a:cubicBezTo>
                  <a:cubicBezTo>
                    <a:pt x="863808" y="151690"/>
                    <a:pt x="879473" y="182687"/>
                    <a:pt x="900360" y="198186"/>
                  </a:cubicBezTo>
                  <a:cubicBezTo>
                    <a:pt x="916026" y="203352"/>
                    <a:pt x="936913" y="208518"/>
                    <a:pt x="936913" y="218850"/>
                  </a:cubicBezTo>
                  <a:cubicBezTo>
                    <a:pt x="936913" y="229183"/>
                    <a:pt x="916026" y="239515"/>
                    <a:pt x="905582" y="239515"/>
                  </a:cubicBezTo>
                  <a:cubicBezTo>
                    <a:pt x="889917" y="239515"/>
                    <a:pt x="879473" y="249847"/>
                    <a:pt x="879473" y="249847"/>
                  </a:cubicBezTo>
                  <a:cubicBezTo>
                    <a:pt x="863808" y="275678"/>
                    <a:pt x="837699" y="275678"/>
                    <a:pt x="816811" y="249847"/>
                  </a:cubicBezTo>
                  <a:cubicBezTo>
                    <a:pt x="816811" y="249847"/>
                    <a:pt x="811589" y="239515"/>
                    <a:pt x="795924" y="239515"/>
                  </a:cubicBezTo>
                  <a:cubicBezTo>
                    <a:pt x="785480" y="239515"/>
                    <a:pt x="764593" y="234349"/>
                    <a:pt x="764593" y="218850"/>
                  </a:cubicBezTo>
                  <a:cubicBezTo>
                    <a:pt x="764593" y="208518"/>
                    <a:pt x="785480" y="203352"/>
                    <a:pt x="801146" y="198186"/>
                  </a:cubicBezTo>
                  <a:cubicBezTo>
                    <a:pt x="806368" y="193020"/>
                    <a:pt x="816811" y="182687"/>
                    <a:pt x="827255" y="167189"/>
                  </a:cubicBezTo>
                  <a:cubicBezTo>
                    <a:pt x="832477" y="156856"/>
                    <a:pt x="837699" y="146524"/>
                    <a:pt x="837699" y="131026"/>
                  </a:cubicBezTo>
                  <a:cubicBezTo>
                    <a:pt x="837699" y="131026"/>
                    <a:pt x="842920" y="110361"/>
                    <a:pt x="837699" y="100029"/>
                  </a:cubicBezTo>
                  <a:cubicBezTo>
                    <a:pt x="832477" y="94863"/>
                    <a:pt x="827255" y="79364"/>
                    <a:pt x="837699" y="79364"/>
                  </a:cubicBezTo>
                  <a:close/>
                  <a:moveTo>
                    <a:pt x="946330" y="79178"/>
                  </a:moveTo>
                  <a:cubicBezTo>
                    <a:pt x="951856" y="79984"/>
                    <a:pt x="957383" y="82240"/>
                    <a:pt x="962584" y="86106"/>
                  </a:cubicBezTo>
                  <a:cubicBezTo>
                    <a:pt x="967786" y="91262"/>
                    <a:pt x="972987" y="101573"/>
                    <a:pt x="972987" y="111885"/>
                  </a:cubicBezTo>
                  <a:cubicBezTo>
                    <a:pt x="972987" y="117041"/>
                    <a:pt x="967786" y="122196"/>
                    <a:pt x="962584" y="122196"/>
                  </a:cubicBezTo>
                  <a:cubicBezTo>
                    <a:pt x="952181" y="127352"/>
                    <a:pt x="952181" y="117041"/>
                    <a:pt x="952181" y="111885"/>
                  </a:cubicBezTo>
                  <a:cubicBezTo>
                    <a:pt x="946980" y="106729"/>
                    <a:pt x="936577" y="101573"/>
                    <a:pt x="926174" y="106729"/>
                  </a:cubicBezTo>
                  <a:cubicBezTo>
                    <a:pt x="920973" y="117041"/>
                    <a:pt x="920973" y="132508"/>
                    <a:pt x="926174" y="137664"/>
                  </a:cubicBezTo>
                  <a:cubicBezTo>
                    <a:pt x="931376" y="158286"/>
                    <a:pt x="957383" y="158286"/>
                    <a:pt x="957383" y="158286"/>
                  </a:cubicBezTo>
                  <a:cubicBezTo>
                    <a:pt x="1004196" y="153131"/>
                    <a:pt x="998995" y="111885"/>
                    <a:pt x="998995" y="96418"/>
                  </a:cubicBezTo>
                  <a:cubicBezTo>
                    <a:pt x="998995" y="75795"/>
                    <a:pt x="1019801" y="80951"/>
                    <a:pt x="1019801" y="80951"/>
                  </a:cubicBezTo>
                  <a:cubicBezTo>
                    <a:pt x="1019801" y="80951"/>
                    <a:pt x="1019801" y="80951"/>
                    <a:pt x="1066614" y="80951"/>
                  </a:cubicBezTo>
                  <a:cubicBezTo>
                    <a:pt x="1066614" y="80951"/>
                    <a:pt x="1077017" y="80951"/>
                    <a:pt x="1077017" y="80951"/>
                  </a:cubicBezTo>
                  <a:cubicBezTo>
                    <a:pt x="1082219" y="86106"/>
                    <a:pt x="1087420" y="91262"/>
                    <a:pt x="1082219" y="101573"/>
                  </a:cubicBezTo>
                  <a:cubicBezTo>
                    <a:pt x="1071816" y="122196"/>
                    <a:pt x="1051010" y="137664"/>
                    <a:pt x="1030204" y="153131"/>
                  </a:cubicBezTo>
                  <a:cubicBezTo>
                    <a:pt x="1004196" y="168598"/>
                    <a:pt x="972987" y="184065"/>
                    <a:pt x="941778" y="178909"/>
                  </a:cubicBezTo>
                  <a:cubicBezTo>
                    <a:pt x="905368" y="168598"/>
                    <a:pt x="884562" y="137664"/>
                    <a:pt x="905368" y="106729"/>
                  </a:cubicBezTo>
                  <a:cubicBezTo>
                    <a:pt x="913170" y="87395"/>
                    <a:pt x="929750" y="76762"/>
                    <a:pt x="946330" y="79178"/>
                  </a:cubicBezTo>
                  <a:close/>
                  <a:moveTo>
                    <a:pt x="1193212" y="77097"/>
                  </a:moveTo>
                  <a:cubicBezTo>
                    <a:pt x="1203656" y="77097"/>
                    <a:pt x="1214099" y="83555"/>
                    <a:pt x="1221932" y="96470"/>
                  </a:cubicBezTo>
                  <a:cubicBezTo>
                    <a:pt x="1221932" y="96470"/>
                    <a:pt x="1232376" y="101636"/>
                    <a:pt x="1248041" y="106802"/>
                  </a:cubicBezTo>
                  <a:cubicBezTo>
                    <a:pt x="1258485" y="106802"/>
                    <a:pt x="1279372" y="111968"/>
                    <a:pt x="1279372" y="127467"/>
                  </a:cubicBezTo>
                  <a:cubicBezTo>
                    <a:pt x="1279372" y="137799"/>
                    <a:pt x="1253263" y="142965"/>
                    <a:pt x="1242819" y="148131"/>
                  </a:cubicBezTo>
                  <a:cubicBezTo>
                    <a:pt x="1221932" y="158464"/>
                    <a:pt x="1206267" y="194627"/>
                    <a:pt x="1206267" y="215292"/>
                  </a:cubicBezTo>
                  <a:cubicBezTo>
                    <a:pt x="1206267" y="215292"/>
                    <a:pt x="1206267" y="230790"/>
                    <a:pt x="1211488" y="241122"/>
                  </a:cubicBezTo>
                  <a:cubicBezTo>
                    <a:pt x="1216710" y="251455"/>
                    <a:pt x="1216710" y="266953"/>
                    <a:pt x="1206267" y="266953"/>
                  </a:cubicBezTo>
                  <a:cubicBezTo>
                    <a:pt x="1201045" y="266953"/>
                    <a:pt x="1190601" y="266953"/>
                    <a:pt x="1180158" y="266953"/>
                  </a:cubicBezTo>
                  <a:cubicBezTo>
                    <a:pt x="1169714" y="266953"/>
                    <a:pt x="1174936" y="251455"/>
                    <a:pt x="1180158" y="241122"/>
                  </a:cubicBezTo>
                  <a:cubicBezTo>
                    <a:pt x="1185379" y="230790"/>
                    <a:pt x="1185379" y="215292"/>
                    <a:pt x="1185379" y="215292"/>
                  </a:cubicBezTo>
                  <a:cubicBezTo>
                    <a:pt x="1180158" y="199793"/>
                    <a:pt x="1174936" y="184295"/>
                    <a:pt x="1169714" y="173962"/>
                  </a:cubicBezTo>
                  <a:cubicBezTo>
                    <a:pt x="1159270" y="163630"/>
                    <a:pt x="1148827" y="153298"/>
                    <a:pt x="1143605" y="148131"/>
                  </a:cubicBezTo>
                  <a:cubicBezTo>
                    <a:pt x="1133161" y="142965"/>
                    <a:pt x="1112274" y="137799"/>
                    <a:pt x="1107052" y="122301"/>
                  </a:cubicBezTo>
                  <a:cubicBezTo>
                    <a:pt x="1107052" y="111968"/>
                    <a:pt x="1127939" y="106802"/>
                    <a:pt x="1143605" y="106802"/>
                  </a:cubicBezTo>
                  <a:cubicBezTo>
                    <a:pt x="1154048" y="101636"/>
                    <a:pt x="1164492" y="96470"/>
                    <a:pt x="1164492" y="96470"/>
                  </a:cubicBezTo>
                  <a:cubicBezTo>
                    <a:pt x="1172325" y="83555"/>
                    <a:pt x="1182769" y="77097"/>
                    <a:pt x="1193212" y="77097"/>
                  </a:cubicBezTo>
                  <a:close/>
                  <a:moveTo>
                    <a:pt x="515929" y="77097"/>
                  </a:moveTo>
                  <a:cubicBezTo>
                    <a:pt x="526290" y="77097"/>
                    <a:pt x="536651" y="83555"/>
                    <a:pt x="547012" y="96470"/>
                  </a:cubicBezTo>
                  <a:cubicBezTo>
                    <a:pt x="547012" y="96470"/>
                    <a:pt x="552193" y="106802"/>
                    <a:pt x="567734" y="106802"/>
                  </a:cubicBezTo>
                  <a:cubicBezTo>
                    <a:pt x="578095" y="106802"/>
                    <a:pt x="598817" y="111968"/>
                    <a:pt x="598817" y="127467"/>
                  </a:cubicBezTo>
                  <a:cubicBezTo>
                    <a:pt x="598817" y="137799"/>
                    <a:pt x="572915" y="142965"/>
                    <a:pt x="562554" y="148131"/>
                  </a:cubicBezTo>
                  <a:cubicBezTo>
                    <a:pt x="557373" y="153298"/>
                    <a:pt x="541832" y="158464"/>
                    <a:pt x="536651" y="173962"/>
                  </a:cubicBezTo>
                  <a:cubicBezTo>
                    <a:pt x="526290" y="184295"/>
                    <a:pt x="531471" y="199793"/>
                    <a:pt x="526290" y="215292"/>
                  </a:cubicBezTo>
                  <a:cubicBezTo>
                    <a:pt x="526290" y="215292"/>
                    <a:pt x="526290" y="230790"/>
                    <a:pt x="531471" y="241122"/>
                  </a:cubicBezTo>
                  <a:cubicBezTo>
                    <a:pt x="536651" y="251455"/>
                    <a:pt x="541832" y="266953"/>
                    <a:pt x="531471" y="266953"/>
                  </a:cubicBezTo>
                  <a:cubicBezTo>
                    <a:pt x="526290" y="266953"/>
                    <a:pt x="510749" y="266953"/>
                    <a:pt x="505568" y="266953"/>
                  </a:cubicBezTo>
                  <a:cubicBezTo>
                    <a:pt x="495207" y="266953"/>
                    <a:pt x="500388" y="251455"/>
                    <a:pt x="505568" y="241122"/>
                  </a:cubicBezTo>
                  <a:cubicBezTo>
                    <a:pt x="510749" y="230790"/>
                    <a:pt x="510749" y="215292"/>
                    <a:pt x="510749" y="215292"/>
                  </a:cubicBezTo>
                  <a:cubicBezTo>
                    <a:pt x="505568" y="194627"/>
                    <a:pt x="484846" y="158464"/>
                    <a:pt x="469305" y="148131"/>
                  </a:cubicBezTo>
                  <a:cubicBezTo>
                    <a:pt x="453763" y="142965"/>
                    <a:pt x="433041" y="137799"/>
                    <a:pt x="433041" y="122301"/>
                  </a:cubicBezTo>
                  <a:cubicBezTo>
                    <a:pt x="433041" y="111968"/>
                    <a:pt x="453763" y="106802"/>
                    <a:pt x="464124" y="106802"/>
                  </a:cubicBezTo>
                  <a:cubicBezTo>
                    <a:pt x="479666" y="101636"/>
                    <a:pt x="484846" y="96470"/>
                    <a:pt x="484846" y="96470"/>
                  </a:cubicBezTo>
                  <a:cubicBezTo>
                    <a:pt x="495207" y="83555"/>
                    <a:pt x="505568" y="77097"/>
                    <a:pt x="515929" y="77097"/>
                  </a:cubicBezTo>
                  <a:close/>
                  <a:moveTo>
                    <a:pt x="149005" y="75001"/>
                  </a:moveTo>
                  <a:cubicBezTo>
                    <a:pt x="164568" y="75001"/>
                    <a:pt x="174944" y="75001"/>
                    <a:pt x="164568" y="100940"/>
                  </a:cubicBezTo>
                  <a:cubicBezTo>
                    <a:pt x="159380" y="106128"/>
                    <a:pt x="164568" y="106128"/>
                    <a:pt x="164568" y="111316"/>
                  </a:cubicBezTo>
                  <a:cubicBezTo>
                    <a:pt x="164568" y="132068"/>
                    <a:pt x="185320" y="158007"/>
                    <a:pt x="200883" y="168383"/>
                  </a:cubicBezTo>
                  <a:cubicBezTo>
                    <a:pt x="226822" y="189134"/>
                    <a:pt x="263138" y="183946"/>
                    <a:pt x="273513" y="189134"/>
                  </a:cubicBezTo>
                  <a:cubicBezTo>
                    <a:pt x="289077" y="194322"/>
                    <a:pt x="278701" y="204698"/>
                    <a:pt x="273513" y="209886"/>
                  </a:cubicBezTo>
                  <a:cubicBezTo>
                    <a:pt x="263138" y="215073"/>
                    <a:pt x="263138" y="215073"/>
                    <a:pt x="257950" y="225449"/>
                  </a:cubicBezTo>
                  <a:cubicBezTo>
                    <a:pt x="252762" y="241013"/>
                    <a:pt x="247574" y="246201"/>
                    <a:pt x="232010" y="251389"/>
                  </a:cubicBezTo>
                  <a:cubicBezTo>
                    <a:pt x="216447" y="251389"/>
                    <a:pt x="216447" y="266952"/>
                    <a:pt x="200883" y="261764"/>
                  </a:cubicBezTo>
                  <a:cubicBezTo>
                    <a:pt x="195695" y="261764"/>
                    <a:pt x="190507" y="251389"/>
                    <a:pt x="195695" y="235825"/>
                  </a:cubicBezTo>
                  <a:cubicBezTo>
                    <a:pt x="195695" y="215073"/>
                    <a:pt x="195695" y="199510"/>
                    <a:pt x="174944" y="178758"/>
                  </a:cubicBezTo>
                  <a:cubicBezTo>
                    <a:pt x="159380" y="158007"/>
                    <a:pt x="154192" y="147631"/>
                    <a:pt x="128253" y="142443"/>
                  </a:cubicBezTo>
                  <a:cubicBezTo>
                    <a:pt x="117877" y="137256"/>
                    <a:pt x="107502" y="142443"/>
                    <a:pt x="102314" y="142443"/>
                  </a:cubicBezTo>
                  <a:cubicBezTo>
                    <a:pt x="97126" y="137256"/>
                    <a:pt x="102314" y="121692"/>
                    <a:pt x="107502" y="106128"/>
                  </a:cubicBezTo>
                  <a:cubicBezTo>
                    <a:pt x="117877" y="85377"/>
                    <a:pt x="128253" y="80189"/>
                    <a:pt x="149005" y="75001"/>
                  </a:cubicBezTo>
                  <a:close/>
                  <a:moveTo>
                    <a:pt x="1439132" y="72616"/>
                  </a:moveTo>
                  <a:cubicBezTo>
                    <a:pt x="1454146" y="69938"/>
                    <a:pt x="1467707" y="79676"/>
                    <a:pt x="1475456" y="95256"/>
                  </a:cubicBezTo>
                  <a:cubicBezTo>
                    <a:pt x="1490955" y="126417"/>
                    <a:pt x="1475456" y="162772"/>
                    <a:pt x="1439293" y="167965"/>
                  </a:cubicBezTo>
                  <a:cubicBezTo>
                    <a:pt x="1408296" y="173159"/>
                    <a:pt x="1372133" y="157578"/>
                    <a:pt x="1346302" y="141998"/>
                  </a:cubicBezTo>
                  <a:cubicBezTo>
                    <a:pt x="1325638" y="126417"/>
                    <a:pt x="1310139" y="110837"/>
                    <a:pt x="1299807" y="95256"/>
                  </a:cubicBezTo>
                  <a:cubicBezTo>
                    <a:pt x="1294641" y="84870"/>
                    <a:pt x="1299807" y="79676"/>
                    <a:pt x="1304973" y="74483"/>
                  </a:cubicBezTo>
                  <a:cubicBezTo>
                    <a:pt x="1304973" y="74483"/>
                    <a:pt x="1315305" y="74483"/>
                    <a:pt x="1315305" y="74483"/>
                  </a:cubicBezTo>
                  <a:cubicBezTo>
                    <a:pt x="1361801" y="74483"/>
                    <a:pt x="1361801" y="74483"/>
                    <a:pt x="1361801" y="74483"/>
                  </a:cubicBezTo>
                  <a:cubicBezTo>
                    <a:pt x="1361801" y="74483"/>
                    <a:pt x="1382465" y="69289"/>
                    <a:pt x="1382465" y="84870"/>
                  </a:cubicBezTo>
                  <a:cubicBezTo>
                    <a:pt x="1382465" y="100450"/>
                    <a:pt x="1377299" y="147191"/>
                    <a:pt x="1423795" y="147191"/>
                  </a:cubicBezTo>
                  <a:cubicBezTo>
                    <a:pt x="1423795" y="147191"/>
                    <a:pt x="1449625" y="152385"/>
                    <a:pt x="1454792" y="131611"/>
                  </a:cubicBezTo>
                  <a:cubicBezTo>
                    <a:pt x="1459958" y="121224"/>
                    <a:pt x="1459958" y="105643"/>
                    <a:pt x="1454792" y="100450"/>
                  </a:cubicBezTo>
                  <a:cubicBezTo>
                    <a:pt x="1444459" y="95256"/>
                    <a:pt x="1434127" y="100450"/>
                    <a:pt x="1434127" y="105643"/>
                  </a:cubicBezTo>
                  <a:cubicBezTo>
                    <a:pt x="1428961" y="110837"/>
                    <a:pt x="1428961" y="116030"/>
                    <a:pt x="1418628" y="116030"/>
                  </a:cubicBezTo>
                  <a:cubicBezTo>
                    <a:pt x="1413462" y="110837"/>
                    <a:pt x="1413462" y="110837"/>
                    <a:pt x="1408296" y="100450"/>
                  </a:cubicBezTo>
                  <a:cubicBezTo>
                    <a:pt x="1413462" y="95256"/>
                    <a:pt x="1413462" y="84870"/>
                    <a:pt x="1423795" y="79676"/>
                  </a:cubicBezTo>
                  <a:cubicBezTo>
                    <a:pt x="1428961" y="75781"/>
                    <a:pt x="1434127" y="73509"/>
                    <a:pt x="1439132" y="72616"/>
                  </a:cubicBezTo>
                  <a:close/>
                  <a:moveTo>
                    <a:pt x="1616854" y="72473"/>
                  </a:moveTo>
                  <a:cubicBezTo>
                    <a:pt x="1631100" y="73118"/>
                    <a:pt x="1644051" y="82140"/>
                    <a:pt x="1646642" y="100185"/>
                  </a:cubicBezTo>
                  <a:cubicBezTo>
                    <a:pt x="1646642" y="110497"/>
                    <a:pt x="1641461" y="110497"/>
                    <a:pt x="1636281" y="115652"/>
                  </a:cubicBezTo>
                  <a:cubicBezTo>
                    <a:pt x="1625920" y="115652"/>
                    <a:pt x="1625920" y="110497"/>
                    <a:pt x="1625920" y="105341"/>
                  </a:cubicBezTo>
                  <a:cubicBezTo>
                    <a:pt x="1620739" y="100185"/>
                    <a:pt x="1610378" y="95029"/>
                    <a:pt x="1605198" y="100185"/>
                  </a:cubicBezTo>
                  <a:cubicBezTo>
                    <a:pt x="1594837" y="105341"/>
                    <a:pt x="1594837" y="125964"/>
                    <a:pt x="1600017" y="136275"/>
                  </a:cubicBezTo>
                  <a:cubicBezTo>
                    <a:pt x="1605198" y="151742"/>
                    <a:pt x="1631100" y="151742"/>
                    <a:pt x="1631100" y="151742"/>
                  </a:cubicBezTo>
                  <a:cubicBezTo>
                    <a:pt x="1677725" y="146587"/>
                    <a:pt x="1677725" y="100185"/>
                    <a:pt x="1672544" y="84718"/>
                  </a:cubicBezTo>
                  <a:cubicBezTo>
                    <a:pt x="1672544" y="69251"/>
                    <a:pt x="1698447" y="74407"/>
                    <a:pt x="1698447" y="74407"/>
                  </a:cubicBezTo>
                  <a:cubicBezTo>
                    <a:pt x="1698447" y="74407"/>
                    <a:pt x="1698447" y="74407"/>
                    <a:pt x="1745071" y="74407"/>
                  </a:cubicBezTo>
                  <a:cubicBezTo>
                    <a:pt x="1745071" y="74407"/>
                    <a:pt x="1750252" y="74407"/>
                    <a:pt x="1755432" y="74407"/>
                  </a:cubicBezTo>
                  <a:cubicBezTo>
                    <a:pt x="1760613" y="79562"/>
                    <a:pt x="1765793" y="84718"/>
                    <a:pt x="1760613" y="95029"/>
                  </a:cubicBezTo>
                  <a:cubicBezTo>
                    <a:pt x="1750252" y="110497"/>
                    <a:pt x="1729530" y="131120"/>
                    <a:pt x="1708808" y="141431"/>
                  </a:cubicBezTo>
                  <a:cubicBezTo>
                    <a:pt x="1682905" y="162054"/>
                    <a:pt x="1646642" y="177521"/>
                    <a:pt x="1615559" y="172365"/>
                  </a:cubicBezTo>
                  <a:cubicBezTo>
                    <a:pt x="1579295" y="167210"/>
                    <a:pt x="1558573" y="125964"/>
                    <a:pt x="1579295" y="95029"/>
                  </a:cubicBezTo>
                  <a:cubicBezTo>
                    <a:pt x="1587066" y="79562"/>
                    <a:pt x="1602607" y="71829"/>
                    <a:pt x="1616854" y="72473"/>
                  </a:cubicBezTo>
                  <a:close/>
                  <a:moveTo>
                    <a:pt x="2243792" y="71926"/>
                  </a:moveTo>
                  <a:cubicBezTo>
                    <a:pt x="2250895" y="71926"/>
                    <a:pt x="2258644" y="73212"/>
                    <a:pt x="2263811" y="75785"/>
                  </a:cubicBezTo>
                  <a:cubicBezTo>
                    <a:pt x="2289641" y="86076"/>
                    <a:pt x="2305140" y="106658"/>
                    <a:pt x="2310306" y="127240"/>
                  </a:cubicBezTo>
                  <a:cubicBezTo>
                    <a:pt x="2315472" y="137531"/>
                    <a:pt x="2310306" y="147822"/>
                    <a:pt x="2284475" y="142677"/>
                  </a:cubicBezTo>
                  <a:cubicBezTo>
                    <a:pt x="2279309" y="137531"/>
                    <a:pt x="2274143" y="137531"/>
                    <a:pt x="2268977" y="137531"/>
                  </a:cubicBezTo>
                  <a:cubicBezTo>
                    <a:pt x="2248312" y="142677"/>
                    <a:pt x="2227648" y="163259"/>
                    <a:pt x="2217315" y="178695"/>
                  </a:cubicBezTo>
                  <a:cubicBezTo>
                    <a:pt x="2206983" y="209569"/>
                    <a:pt x="2206983" y="245587"/>
                    <a:pt x="2206983" y="255879"/>
                  </a:cubicBezTo>
                  <a:cubicBezTo>
                    <a:pt x="2206983" y="271315"/>
                    <a:pt x="2191484" y="266170"/>
                    <a:pt x="2186318" y="261024"/>
                  </a:cubicBezTo>
                  <a:cubicBezTo>
                    <a:pt x="2181152" y="255879"/>
                    <a:pt x="2181152" y="250733"/>
                    <a:pt x="2165654" y="245587"/>
                  </a:cubicBezTo>
                  <a:cubicBezTo>
                    <a:pt x="2150155" y="245587"/>
                    <a:pt x="2144989" y="240442"/>
                    <a:pt x="2139823" y="225005"/>
                  </a:cubicBezTo>
                  <a:cubicBezTo>
                    <a:pt x="2139823" y="225005"/>
                    <a:pt x="2134657" y="214714"/>
                    <a:pt x="2129490" y="214714"/>
                  </a:cubicBezTo>
                  <a:cubicBezTo>
                    <a:pt x="2124324" y="209569"/>
                    <a:pt x="2119158" y="204423"/>
                    <a:pt x="2119158" y="194132"/>
                  </a:cubicBezTo>
                  <a:cubicBezTo>
                    <a:pt x="2119158" y="183841"/>
                    <a:pt x="2129490" y="183841"/>
                    <a:pt x="2144989" y="183841"/>
                  </a:cubicBezTo>
                  <a:cubicBezTo>
                    <a:pt x="2160487" y="183841"/>
                    <a:pt x="2191484" y="178695"/>
                    <a:pt x="2206983" y="163259"/>
                  </a:cubicBezTo>
                  <a:cubicBezTo>
                    <a:pt x="2222481" y="142677"/>
                    <a:pt x="2237980" y="132386"/>
                    <a:pt x="2237980" y="106658"/>
                  </a:cubicBezTo>
                  <a:cubicBezTo>
                    <a:pt x="2237980" y="96367"/>
                    <a:pt x="2227648" y="86076"/>
                    <a:pt x="2227648" y="75785"/>
                  </a:cubicBezTo>
                  <a:cubicBezTo>
                    <a:pt x="2230231" y="73212"/>
                    <a:pt x="2236688" y="71926"/>
                    <a:pt x="2243792" y="71926"/>
                  </a:cubicBezTo>
                  <a:close/>
                  <a:moveTo>
                    <a:pt x="1512172" y="70640"/>
                  </a:moveTo>
                  <a:cubicBezTo>
                    <a:pt x="1522484" y="70640"/>
                    <a:pt x="1532795" y="70640"/>
                    <a:pt x="1543106" y="70640"/>
                  </a:cubicBezTo>
                  <a:cubicBezTo>
                    <a:pt x="1548262" y="75785"/>
                    <a:pt x="1548262" y="86076"/>
                    <a:pt x="1543106" y="96367"/>
                  </a:cubicBezTo>
                  <a:cubicBezTo>
                    <a:pt x="1537951" y="106658"/>
                    <a:pt x="1537951" y="122095"/>
                    <a:pt x="1537951" y="122095"/>
                  </a:cubicBezTo>
                  <a:cubicBezTo>
                    <a:pt x="1537951" y="147823"/>
                    <a:pt x="1558574" y="178696"/>
                    <a:pt x="1579197" y="188987"/>
                  </a:cubicBezTo>
                  <a:cubicBezTo>
                    <a:pt x="1589508" y="199278"/>
                    <a:pt x="1610131" y="199278"/>
                    <a:pt x="1610131" y="214715"/>
                  </a:cubicBezTo>
                  <a:cubicBezTo>
                    <a:pt x="1615287" y="225006"/>
                    <a:pt x="1599819" y="235297"/>
                    <a:pt x="1584352" y="235297"/>
                  </a:cubicBezTo>
                  <a:cubicBezTo>
                    <a:pt x="1568885" y="235297"/>
                    <a:pt x="1553418" y="245588"/>
                    <a:pt x="1553418" y="245588"/>
                  </a:cubicBezTo>
                  <a:cubicBezTo>
                    <a:pt x="1537951" y="271316"/>
                    <a:pt x="1517328" y="271316"/>
                    <a:pt x="1496705" y="245588"/>
                  </a:cubicBezTo>
                  <a:cubicBezTo>
                    <a:pt x="1496705" y="245588"/>
                    <a:pt x="1491549" y="235297"/>
                    <a:pt x="1476082" y="235297"/>
                  </a:cubicBezTo>
                  <a:cubicBezTo>
                    <a:pt x="1465771" y="235297"/>
                    <a:pt x="1445148" y="225006"/>
                    <a:pt x="1445148" y="214715"/>
                  </a:cubicBezTo>
                  <a:cubicBezTo>
                    <a:pt x="1445148" y="204424"/>
                    <a:pt x="1465771" y="199278"/>
                    <a:pt x="1476082" y="188987"/>
                  </a:cubicBezTo>
                  <a:cubicBezTo>
                    <a:pt x="1496705" y="183841"/>
                    <a:pt x="1512172" y="142677"/>
                    <a:pt x="1517328" y="122095"/>
                  </a:cubicBezTo>
                  <a:cubicBezTo>
                    <a:pt x="1517328" y="122095"/>
                    <a:pt x="1517328" y="106658"/>
                    <a:pt x="1512172" y="96367"/>
                  </a:cubicBezTo>
                  <a:cubicBezTo>
                    <a:pt x="1507016" y="86076"/>
                    <a:pt x="1501861" y="75785"/>
                    <a:pt x="1512172" y="70640"/>
                  </a:cubicBezTo>
                  <a:close/>
                  <a:moveTo>
                    <a:pt x="1876394" y="70553"/>
                  </a:moveTo>
                  <a:cubicBezTo>
                    <a:pt x="1887350" y="70553"/>
                    <a:pt x="1897661" y="77011"/>
                    <a:pt x="1905395" y="89926"/>
                  </a:cubicBezTo>
                  <a:cubicBezTo>
                    <a:pt x="1905395" y="89926"/>
                    <a:pt x="1915706" y="95093"/>
                    <a:pt x="1926018" y="100259"/>
                  </a:cubicBezTo>
                  <a:cubicBezTo>
                    <a:pt x="1941485" y="100259"/>
                    <a:pt x="1962108" y="105425"/>
                    <a:pt x="1962108" y="120923"/>
                  </a:cubicBezTo>
                  <a:cubicBezTo>
                    <a:pt x="1962108" y="131256"/>
                    <a:pt x="1936329" y="136422"/>
                    <a:pt x="1926018" y="141588"/>
                  </a:cubicBezTo>
                  <a:cubicBezTo>
                    <a:pt x="1905395" y="157086"/>
                    <a:pt x="1889927" y="182917"/>
                    <a:pt x="1889927" y="208748"/>
                  </a:cubicBezTo>
                  <a:cubicBezTo>
                    <a:pt x="1889927" y="208748"/>
                    <a:pt x="1884772" y="224247"/>
                    <a:pt x="1889927" y="234579"/>
                  </a:cubicBezTo>
                  <a:cubicBezTo>
                    <a:pt x="1895083" y="244911"/>
                    <a:pt x="1900239" y="260410"/>
                    <a:pt x="1889927" y="260410"/>
                  </a:cubicBezTo>
                  <a:cubicBezTo>
                    <a:pt x="1879616" y="260410"/>
                    <a:pt x="1869305" y="260410"/>
                    <a:pt x="1858993" y="260410"/>
                  </a:cubicBezTo>
                  <a:cubicBezTo>
                    <a:pt x="1853837" y="260410"/>
                    <a:pt x="1853837" y="244911"/>
                    <a:pt x="1858993" y="234579"/>
                  </a:cubicBezTo>
                  <a:cubicBezTo>
                    <a:pt x="1864149" y="224247"/>
                    <a:pt x="1864149" y="208748"/>
                    <a:pt x="1864149" y="208748"/>
                  </a:cubicBezTo>
                  <a:cubicBezTo>
                    <a:pt x="1858993" y="193250"/>
                    <a:pt x="1858993" y="177751"/>
                    <a:pt x="1853837" y="167419"/>
                  </a:cubicBezTo>
                  <a:cubicBezTo>
                    <a:pt x="1843526" y="157086"/>
                    <a:pt x="1833214" y="146754"/>
                    <a:pt x="1828059" y="141588"/>
                  </a:cubicBezTo>
                  <a:cubicBezTo>
                    <a:pt x="1812592" y="136422"/>
                    <a:pt x="1791969" y="131256"/>
                    <a:pt x="1791969" y="115757"/>
                  </a:cubicBezTo>
                  <a:cubicBezTo>
                    <a:pt x="1791969" y="105425"/>
                    <a:pt x="1812592" y="100259"/>
                    <a:pt x="1822903" y="100259"/>
                  </a:cubicBezTo>
                  <a:cubicBezTo>
                    <a:pt x="1838370" y="95093"/>
                    <a:pt x="1843526" y="89926"/>
                    <a:pt x="1843526" y="89926"/>
                  </a:cubicBezTo>
                  <a:cubicBezTo>
                    <a:pt x="1853837" y="77011"/>
                    <a:pt x="1865438" y="70553"/>
                    <a:pt x="1876394" y="70553"/>
                  </a:cubicBezTo>
                  <a:close/>
                  <a:moveTo>
                    <a:pt x="308557" y="69261"/>
                  </a:moveTo>
                  <a:cubicBezTo>
                    <a:pt x="308557" y="69261"/>
                    <a:pt x="308557" y="69261"/>
                    <a:pt x="391343" y="69261"/>
                  </a:cubicBezTo>
                  <a:cubicBezTo>
                    <a:pt x="391343" y="69261"/>
                    <a:pt x="396518" y="69261"/>
                    <a:pt x="401692" y="74427"/>
                  </a:cubicBezTo>
                  <a:cubicBezTo>
                    <a:pt x="406866" y="74427"/>
                    <a:pt x="406866" y="89926"/>
                    <a:pt x="401692" y="100258"/>
                  </a:cubicBezTo>
                  <a:cubicBezTo>
                    <a:pt x="375821" y="136421"/>
                    <a:pt x="298208" y="162252"/>
                    <a:pt x="241293" y="157086"/>
                  </a:cubicBezTo>
                  <a:cubicBezTo>
                    <a:pt x="199899" y="146754"/>
                    <a:pt x="184377" y="115757"/>
                    <a:pt x="199899" y="89926"/>
                  </a:cubicBezTo>
                  <a:cubicBezTo>
                    <a:pt x="215422" y="64095"/>
                    <a:pt x="246467" y="69261"/>
                    <a:pt x="246467" y="95092"/>
                  </a:cubicBezTo>
                  <a:cubicBezTo>
                    <a:pt x="246467" y="100258"/>
                    <a:pt x="241293" y="110591"/>
                    <a:pt x="230944" y="105424"/>
                  </a:cubicBezTo>
                  <a:cubicBezTo>
                    <a:pt x="199899" y="89926"/>
                    <a:pt x="210248" y="157086"/>
                    <a:pt x="267163" y="131255"/>
                  </a:cubicBezTo>
                  <a:cubicBezTo>
                    <a:pt x="293034" y="115757"/>
                    <a:pt x="272338" y="95092"/>
                    <a:pt x="272338" y="84760"/>
                  </a:cubicBezTo>
                  <a:cubicBezTo>
                    <a:pt x="277512" y="69261"/>
                    <a:pt x="308557" y="69261"/>
                    <a:pt x="308557" y="69261"/>
                  </a:cubicBezTo>
                  <a:close/>
                  <a:moveTo>
                    <a:pt x="2162585" y="68703"/>
                  </a:moveTo>
                  <a:cubicBezTo>
                    <a:pt x="2172896" y="67421"/>
                    <a:pt x="2185785" y="72547"/>
                    <a:pt x="2196097" y="85362"/>
                  </a:cubicBezTo>
                  <a:cubicBezTo>
                    <a:pt x="2201253" y="100740"/>
                    <a:pt x="2206408" y="110992"/>
                    <a:pt x="2196097" y="126369"/>
                  </a:cubicBezTo>
                  <a:cubicBezTo>
                    <a:pt x="2180630" y="151999"/>
                    <a:pt x="2149695" y="162251"/>
                    <a:pt x="2108450" y="157125"/>
                  </a:cubicBezTo>
                  <a:cubicBezTo>
                    <a:pt x="2062048" y="151999"/>
                    <a:pt x="2010491" y="126369"/>
                    <a:pt x="1989869" y="95614"/>
                  </a:cubicBezTo>
                  <a:cubicBezTo>
                    <a:pt x="1984713" y="85362"/>
                    <a:pt x="1979557" y="75110"/>
                    <a:pt x="1984713" y="69984"/>
                  </a:cubicBezTo>
                  <a:cubicBezTo>
                    <a:pt x="1989869" y="69984"/>
                    <a:pt x="2000180" y="69984"/>
                    <a:pt x="2000180" y="69984"/>
                  </a:cubicBezTo>
                  <a:cubicBezTo>
                    <a:pt x="2077516" y="69984"/>
                    <a:pt x="2077516" y="69984"/>
                    <a:pt x="2077516" y="69984"/>
                  </a:cubicBezTo>
                  <a:cubicBezTo>
                    <a:pt x="2087827" y="69984"/>
                    <a:pt x="2113605" y="69984"/>
                    <a:pt x="2113605" y="85362"/>
                  </a:cubicBezTo>
                  <a:cubicBezTo>
                    <a:pt x="2108450" y="95614"/>
                    <a:pt x="2108450" y="121244"/>
                    <a:pt x="2123917" y="131495"/>
                  </a:cubicBezTo>
                  <a:cubicBezTo>
                    <a:pt x="2185785" y="157125"/>
                    <a:pt x="2201253" y="90488"/>
                    <a:pt x="2165162" y="100740"/>
                  </a:cubicBezTo>
                  <a:cubicBezTo>
                    <a:pt x="2154851" y="105866"/>
                    <a:pt x="2144540" y="100740"/>
                    <a:pt x="2144540" y="90488"/>
                  </a:cubicBezTo>
                  <a:cubicBezTo>
                    <a:pt x="2144540" y="77673"/>
                    <a:pt x="2152273" y="69984"/>
                    <a:pt x="2162585" y="68703"/>
                  </a:cubicBezTo>
                  <a:close/>
                  <a:moveTo>
                    <a:pt x="15529" y="15529"/>
                  </a:moveTo>
                  <a:lnTo>
                    <a:pt x="15529" y="3753937"/>
                  </a:lnTo>
                  <a:lnTo>
                    <a:pt x="2369826" y="3753937"/>
                  </a:lnTo>
                  <a:lnTo>
                    <a:pt x="2369826" y="15529"/>
                  </a:lnTo>
                  <a:close/>
                  <a:moveTo>
                    <a:pt x="0" y="0"/>
                  </a:moveTo>
                  <a:lnTo>
                    <a:pt x="2385355" y="0"/>
                  </a:lnTo>
                  <a:lnTo>
                    <a:pt x="2385355" y="3769466"/>
                  </a:lnTo>
                  <a:lnTo>
                    <a:pt x="0" y="3769466"/>
                  </a:lnTo>
                  <a:close/>
                </a:path>
              </a:pathLst>
            </a:custGeom>
            <a:solidFill>
              <a:srgbClr val="004DA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grpSp>
          <p:nvGrpSpPr>
            <p:cNvPr id="112" name="组合 111"/>
            <p:cNvGrpSpPr/>
            <p:nvPr/>
          </p:nvGrpSpPr>
          <p:grpSpPr>
            <a:xfrm>
              <a:off x="5605" y="7417"/>
              <a:ext cx="356" cy="485"/>
              <a:chOff x="4755469" y="4479245"/>
              <a:chExt cx="355600" cy="484188"/>
            </a:xfrm>
          </p:grpSpPr>
          <p:sp>
            <p:nvSpPr>
              <p:cNvPr id="113" name="Freeform 150"/>
              <p:cNvSpPr/>
              <p:nvPr/>
            </p:nvSpPr>
            <p:spPr bwMode="auto">
              <a:xfrm>
                <a:off x="4755469" y="4479245"/>
                <a:ext cx="355600" cy="484188"/>
              </a:xfrm>
              <a:custGeom>
                <a:avLst/>
                <a:gdLst>
                  <a:gd name="T0" fmla="*/ 12 w 931"/>
                  <a:gd name="T1" fmla="*/ 1096 h 1310"/>
                  <a:gd name="T2" fmla="*/ 16 w 931"/>
                  <a:gd name="T3" fmla="*/ 1046 h 1310"/>
                  <a:gd name="T4" fmla="*/ 16 w 931"/>
                  <a:gd name="T5" fmla="*/ 967 h 1310"/>
                  <a:gd name="T6" fmla="*/ 19 w 931"/>
                  <a:gd name="T7" fmla="*/ 909 h 1310"/>
                  <a:gd name="T8" fmla="*/ 19 w 931"/>
                  <a:gd name="T9" fmla="*/ 785 h 1310"/>
                  <a:gd name="T10" fmla="*/ 28 w 931"/>
                  <a:gd name="T11" fmla="*/ 529 h 1310"/>
                  <a:gd name="T12" fmla="*/ 16 w 931"/>
                  <a:gd name="T13" fmla="*/ 388 h 1310"/>
                  <a:gd name="T14" fmla="*/ 19 w 931"/>
                  <a:gd name="T15" fmla="*/ 356 h 1310"/>
                  <a:gd name="T16" fmla="*/ 191 w 931"/>
                  <a:gd name="T17" fmla="*/ 254 h 1310"/>
                  <a:gd name="T18" fmla="*/ 236 w 931"/>
                  <a:gd name="T19" fmla="*/ 136 h 1310"/>
                  <a:gd name="T20" fmla="*/ 278 w 931"/>
                  <a:gd name="T21" fmla="*/ 147 h 1310"/>
                  <a:gd name="T22" fmla="*/ 316 w 931"/>
                  <a:gd name="T23" fmla="*/ 129 h 1310"/>
                  <a:gd name="T24" fmla="*/ 317 w 931"/>
                  <a:gd name="T25" fmla="*/ 72 h 1310"/>
                  <a:gd name="T26" fmla="*/ 359 w 931"/>
                  <a:gd name="T27" fmla="*/ 7 h 1310"/>
                  <a:gd name="T28" fmla="*/ 431 w 931"/>
                  <a:gd name="T29" fmla="*/ 18 h 1310"/>
                  <a:gd name="T30" fmla="*/ 479 w 931"/>
                  <a:gd name="T31" fmla="*/ 18 h 1310"/>
                  <a:gd name="T32" fmla="*/ 542 w 931"/>
                  <a:gd name="T33" fmla="*/ 18 h 1310"/>
                  <a:gd name="T34" fmla="*/ 602 w 931"/>
                  <a:gd name="T35" fmla="*/ 18 h 1310"/>
                  <a:gd name="T36" fmla="*/ 641 w 931"/>
                  <a:gd name="T37" fmla="*/ 13 h 1310"/>
                  <a:gd name="T38" fmla="*/ 694 w 931"/>
                  <a:gd name="T39" fmla="*/ 32 h 1310"/>
                  <a:gd name="T40" fmla="*/ 725 w 931"/>
                  <a:gd name="T41" fmla="*/ 32 h 1310"/>
                  <a:gd name="T42" fmla="*/ 776 w 931"/>
                  <a:gd name="T43" fmla="*/ 42 h 1310"/>
                  <a:gd name="T44" fmla="*/ 847 w 931"/>
                  <a:gd name="T45" fmla="*/ 13 h 1310"/>
                  <a:gd name="T46" fmla="*/ 907 w 931"/>
                  <a:gd name="T47" fmla="*/ 70 h 1310"/>
                  <a:gd name="T48" fmla="*/ 919 w 931"/>
                  <a:gd name="T49" fmla="*/ 152 h 1310"/>
                  <a:gd name="T50" fmla="*/ 922 w 931"/>
                  <a:gd name="T51" fmla="*/ 216 h 1310"/>
                  <a:gd name="T52" fmla="*/ 903 w 931"/>
                  <a:gd name="T53" fmla="*/ 373 h 1310"/>
                  <a:gd name="T54" fmla="*/ 915 w 931"/>
                  <a:gd name="T55" fmla="*/ 405 h 1310"/>
                  <a:gd name="T56" fmla="*/ 919 w 931"/>
                  <a:gd name="T57" fmla="*/ 447 h 1310"/>
                  <a:gd name="T58" fmla="*/ 908 w 931"/>
                  <a:gd name="T59" fmla="*/ 578 h 1310"/>
                  <a:gd name="T60" fmla="*/ 903 w 931"/>
                  <a:gd name="T61" fmla="*/ 661 h 1310"/>
                  <a:gd name="T62" fmla="*/ 887 w 931"/>
                  <a:gd name="T63" fmla="*/ 738 h 1310"/>
                  <a:gd name="T64" fmla="*/ 903 w 931"/>
                  <a:gd name="T65" fmla="*/ 795 h 1310"/>
                  <a:gd name="T66" fmla="*/ 903 w 931"/>
                  <a:gd name="T67" fmla="*/ 872 h 1310"/>
                  <a:gd name="T68" fmla="*/ 907 w 931"/>
                  <a:gd name="T69" fmla="*/ 939 h 1310"/>
                  <a:gd name="T70" fmla="*/ 910 w 931"/>
                  <a:gd name="T71" fmla="*/ 1026 h 1310"/>
                  <a:gd name="T72" fmla="*/ 903 w 931"/>
                  <a:gd name="T73" fmla="*/ 1091 h 1310"/>
                  <a:gd name="T74" fmla="*/ 900 w 931"/>
                  <a:gd name="T75" fmla="*/ 1198 h 1310"/>
                  <a:gd name="T76" fmla="*/ 861 w 931"/>
                  <a:gd name="T77" fmla="*/ 1290 h 1310"/>
                  <a:gd name="T78" fmla="*/ 806 w 931"/>
                  <a:gd name="T79" fmla="*/ 1287 h 1310"/>
                  <a:gd name="T80" fmla="*/ 739 w 931"/>
                  <a:gd name="T81" fmla="*/ 1300 h 1310"/>
                  <a:gd name="T82" fmla="*/ 680 w 931"/>
                  <a:gd name="T83" fmla="*/ 1305 h 1310"/>
                  <a:gd name="T84" fmla="*/ 618 w 931"/>
                  <a:gd name="T85" fmla="*/ 1282 h 1310"/>
                  <a:gd name="T86" fmla="*/ 546 w 931"/>
                  <a:gd name="T87" fmla="*/ 1282 h 1310"/>
                  <a:gd name="T88" fmla="*/ 477 w 931"/>
                  <a:gd name="T89" fmla="*/ 1295 h 1310"/>
                  <a:gd name="T90" fmla="*/ 438 w 931"/>
                  <a:gd name="T91" fmla="*/ 1300 h 1310"/>
                  <a:gd name="T92" fmla="*/ 354 w 931"/>
                  <a:gd name="T93" fmla="*/ 1295 h 1310"/>
                  <a:gd name="T94" fmla="*/ 236 w 931"/>
                  <a:gd name="T95" fmla="*/ 1300 h 1310"/>
                  <a:gd name="T96" fmla="*/ 174 w 931"/>
                  <a:gd name="T97" fmla="*/ 1299 h 1310"/>
                  <a:gd name="T98" fmla="*/ 92 w 931"/>
                  <a:gd name="T99" fmla="*/ 1305 h 1310"/>
                  <a:gd name="T100" fmla="*/ 0 w 931"/>
                  <a:gd name="T101" fmla="*/ 1213 h 13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</a:cxnLst>
                <a:rect l="0" t="0" r="r" b="b"/>
                <a:pathLst>
                  <a:path w="931" h="1310">
                    <a:moveTo>
                      <a:pt x="5" y="1138"/>
                    </a:moveTo>
                    <a:lnTo>
                      <a:pt x="5" y="1121"/>
                    </a:lnTo>
                    <a:cubicBezTo>
                      <a:pt x="8" y="1116"/>
                      <a:pt x="9" y="1116"/>
                      <a:pt x="9" y="1111"/>
                    </a:cubicBezTo>
                    <a:lnTo>
                      <a:pt x="9" y="1096"/>
                    </a:lnTo>
                    <a:lnTo>
                      <a:pt x="12" y="1096"/>
                    </a:lnTo>
                    <a:lnTo>
                      <a:pt x="12" y="1091"/>
                    </a:lnTo>
                    <a:lnTo>
                      <a:pt x="18" y="1091"/>
                    </a:lnTo>
                    <a:cubicBezTo>
                      <a:pt x="22" y="1091"/>
                      <a:pt x="23" y="1092"/>
                      <a:pt x="26" y="1093"/>
                    </a:cubicBezTo>
                    <a:lnTo>
                      <a:pt x="28" y="1066"/>
                    </a:lnTo>
                    <a:cubicBezTo>
                      <a:pt x="23" y="1062"/>
                      <a:pt x="16" y="1057"/>
                      <a:pt x="16" y="1046"/>
                    </a:cubicBezTo>
                    <a:lnTo>
                      <a:pt x="16" y="1044"/>
                    </a:lnTo>
                    <a:cubicBezTo>
                      <a:pt x="16" y="1031"/>
                      <a:pt x="32" y="1039"/>
                      <a:pt x="32" y="1004"/>
                    </a:cubicBezTo>
                    <a:cubicBezTo>
                      <a:pt x="32" y="1000"/>
                      <a:pt x="27" y="975"/>
                      <a:pt x="25" y="970"/>
                    </a:cubicBezTo>
                    <a:lnTo>
                      <a:pt x="16" y="987"/>
                    </a:lnTo>
                    <a:lnTo>
                      <a:pt x="16" y="967"/>
                    </a:lnTo>
                    <a:cubicBezTo>
                      <a:pt x="18" y="962"/>
                      <a:pt x="19" y="962"/>
                      <a:pt x="19" y="957"/>
                    </a:cubicBezTo>
                    <a:lnTo>
                      <a:pt x="19" y="934"/>
                    </a:lnTo>
                    <a:cubicBezTo>
                      <a:pt x="19" y="925"/>
                      <a:pt x="17" y="934"/>
                      <a:pt x="16" y="919"/>
                    </a:cubicBezTo>
                    <a:lnTo>
                      <a:pt x="19" y="919"/>
                    </a:lnTo>
                    <a:lnTo>
                      <a:pt x="19" y="909"/>
                    </a:lnTo>
                    <a:cubicBezTo>
                      <a:pt x="19" y="903"/>
                      <a:pt x="24" y="900"/>
                      <a:pt x="27" y="894"/>
                    </a:cubicBezTo>
                    <a:lnTo>
                      <a:pt x="23" y="887"/>
                    </a:lnTo>
                    <a:lnTo>
                      <a:pt x="23" y="857"/>
                    </a:lnTo>
                    <a:cubicBezTo>
                      <a:pt x="21" y="853"/>
                      <a:pt x="19" y="853"/>
                      <a:pt x="19" y="847"/>
                    </a:cubicBezTo>
                    <a:lnTo>
                      <a:pt x="19" y="785"/>
                    </a:lnTo>
                    <a:cubicBezTo>
                      <a:pt x="23" y="783"/>
                      <a:pt x="28" y="770"/>
                      <a:pt x="28" y="763"/>
                    </a:cubicBezTo>
                    <a:lnTo>
                      <a:pt x="28" y="572"/>
                    </a:lnTo>
                    <a:cubicBezTo>
                      <a:pt x="28" y="562"/>
                      <a:pt x="23" y="566"/>
                      <a:pt x="23" y="557"/>
                    </a:cubicBezTo>
                    <a:lnTo>
                      <a:pt x="23" y="544"/>
                    </a:lnTo>
                    <a:cubicBezTo>
                      <a:pt x="23" y="535"/>
                      <a:pt x="28" y="538"/>
                      <a:pt x="28" y="529"/>
                    </a:cubicBezTo>
                    <a:lnTo>
                      <a:pt x="28" y="465"/>
                    </a:lnTo>
                    <a:cubicBezTo>
                      <a:pt x="28" y="459"/>
                      <a:pt x="25" y="457"/>
                      <a:pt x="23" y="452"/>
                    </a:cubicBezTo>
                    <a:lnTo>
                      <a:pt x="23" y="437"/>
                    </a:lnTo>
                    <a:cubicBezTo>
                      <a:pt x="22" y="435"/>
                      <a:pt x="16" y="415"/>
                      <a:pt x="16" y="413"/>
                    </a:cubicBezTo>
                    <a:lnTo>
                      <a:pt x="16" y="388"/>
                    </a:lnTo>
                    <a:lnTo>
                      <a:pt x="19" y="388"/>
                    </a:lnTo>
                    <a:lnTo>
                      <a:pt x="19" y="375"/>
                    </a:lnTo>
                    <a:lnTo>
                      <a:pt x="16" y="375"/>
                    </a:lnTo>
                    <a:cubicBezTo>
                      <a:pt x="17" y="361"/>
                      <a:pt x="19" y="370"/>
                      <a:pt x="19" y="360"/>
                    </a:cubicBezTo>
                    <a:lnTo>
                      <a:pt x="19" y="356"/>
                    </a:lnTo>
                    <a:lnTo>
                      <a:pt x="105" y="323"/>
                    </a:lnTo>
                    <a:cubicBezTo>
                      <a:pt x="108" y="319"/>
                      <a:pt x="113" y="316"/>
                      <a:pt x="117" y="315"/>
                    </a:cubicBezTo>
                    <a:cubicBezTo>
                      <a:pt x="124" y="313"/>
                      <a:pt x="122" y="310"/>
                      <a:pt x="128" y="309"/>
                    </a:cubicBezTo>
                    <a:cubicBezTo>
                      <a:pt x="138" y="306"/>
                      <a:pt x="164" y="335"/>
                      <a:pt x="176" y="292"/>
                    </a:cubicBezTo>
                    <a:cubicBezTo>
                      <a:pt x="179" y="283"/>
                      <a:pt x="187" y="263"/>
                      <a:pt x="191" y="254"/>
                    </a:cubicBezTo>
                    <a:cubicBezTo>
                      <a:pt x="197" y="240"/>
                      <a:pt x="204" y="238"/>
                      <a:pt x="210" y="230"/>
                    </a:cubicBezTo>
                    <a:cubicBezTo>
                      <a:pt x="211" y="228"/>
                      <a:pt x="216" y="193"/>
                      <a:pt x="217" y="189"/>
                    </a:cubicBezTo>
                    <a:cubicBezTo>
                      <a:pt x="218" y="184"/>
                      <a:pt x="226" y="152"/>
                      <a:pt x="225" y="149"/>
                    </a:cubicBezTo>
                    <a:lnTo>
                      <a:pt x="228" y="150"/>
                    </a:lnTo>
                    <a:cubicBezTo>
                      <a:pt x="227" y="141"/>
                      <a:pt x="231" y="137"/>
                      <a:pt x="236" y="136"/>
                    </a:cubicBezTo>
                    <a:lnTo>
                      <a:pt x="239" y="135"/>
                    </a:lnTo>
                    <a:lnTo>
                      <a:pt x="244" y="135"/>
                    </a:lnTo>
                    <a:cubicBezTo>
                      <a:pt x="245" y="142"/>
                      <a:pt x="250" y="142"/>
                      <a:pt x="252" y="147"/>
                    </a:cubicBezTo>
                    <a:cubicBezTo>
                      <a:pt x="254" y="151"/>
                      <a:pt x="254" y="157"/>
                      <a:pt x="259" y="158"/>
                    </a:cubicBezTo>
                    <a:cubicBezTo>
                      <a:pt x="263" y="159"/>
                      <a:pt x="271" y="148"/>
                      <a:pt x="278" y="147"/>
                    </a:cubicBezTo>
                    <a:lnTo>
                      <a:pt x="283" y="145"/>
                    </a:lnTo>
                    <a:lnTo>
                      <a:pt x="288" y="144"/>
                    </a:lnTo>
                    <a:cubicBezTo>
                      <a:pt x="294" y="144"/>
                      <a:pt x="298" y="145"/>
                      <a:pt x="302" y="147"/>
                    </a:cubicBezTo>
                    <a:lnTo>
                      <a:pt x="305" y="162"/>
                    </a:lnTo>
                    <a:lnTo>
                      <a:pt x="316" y="129"/>
                    </a:lnTo>
                    <a:cubicBezTo>
                      <a:pt x="321" y="131"/>
                      <a:pt x="334" y="137"/>
                      <a:pt x="340" y="136"/>
                    </a:cubicBezTo>
                    <a:cubicBezTo>
                      <a:pt x="347" y="134"/>
                      <a:pt x="346" y="103"/>
                      <a:pt x="352" y="96"/>
                    </a:cubicBezTo>
                    <a:cubicBezTo>
                      <a:pt x="349" y="90"/>
                      <a:pt x="345" y="76"/>
                      <a:pt x="340" y="81"/>
                    </a:cubicBezTo>
                    <a:lnTo>
                      <a:pt x="339" y="76"/>
                    </a:lnTo>
                    <a:cubicBezTo>
                      <a:pt x="337" y="78"/>
                      <a:pt x="321" y="71"/>
                      <a:pt x="317" y="72"/>
                    </a:cubicBezTo>
                    <a:cubicBezTo>
                      <a:pt x="314" y="73"/>
                      <a:pt x="296" y="75"/>
                      <a:pt x="291" y="78"/>
                    </a:cubicBezTo>
                    <a:cubicBezTo>
                      <a:pt x="277" y="72"/>
                      <a:pt x="297" y="58"/>
                      <a:pt x="299" y="51"/>
                    </a:cubicBezTo>
                    <a:cubicBezTo>
                      <a:pt x="304" y="54"/>
                      <a:pt x="305" y="53"/>
                      <a:pt x="311" y="51"/>
                    </a:cubicBezTo>
                    <a:cubicBezTo>
                      <a:pt x="324" y="48"/>
                      <a:pt x="322" y="46"/>
                      <a:pt x="336" y="31"/>
                    </a:cubicBezTo>
                    <a:cubicBezTo>
                      <a:pt x="343" y="22"/>
                      <a:pt x="349" y="9"/>
                      <a:pt x="359" y="7"/>
                    </a:cubicBezTo>
                    <a:lnTo>
                      <a:pt x="362" y="6"/>
                    </a:lnTo>
                    <a:cubicBezTo>
                      <a:pt x="366" y="5"/>
                      <a:pt x="374" y="10"/>
                      <a:pt x="373" y="0"/>
                    </a:cubicBezTo>
                    <a:lnTo>
                      <a:pt x="403" y="0"/>
                    </a:lnTo>
                    <a:cubicBezTo>
                      <a:pt x="406" y="9"/>
                      <a:pt x="409" y="8"/>
                      <a:pt x="417" y="8"/>
                    </a:cubicBezTo>
                    <a:cubicBezTo>
                      <a:pt x="419" y="9"/>
                      <a:pt x="429" y="17"/>
                      <a:pt x="431" y="18"/>
                    </a:cubicBezTo>
                    <a:lnTo>
                      <a:pt x="435" y="18"/>
                    </a:lnTo>
                    <a:cubicBezTo>
                      <a:pt x="441" y="18"/>
                      <a:pt x="438" y="13"/>
                      <a:pt x="444" y="13"/>
                    </a:cubicBezTo>
                    <a:lnTo>
                      <a:pt x="458" y="13"/>
                    </a:lnTo>
                    <a:lnTo>
                      <a:pt x="458" y="18"/>
                    </a:lnTo>
                    <a:lnTo>
                      <a:pt x="479" y="18"/>
                    </a:lnTo>
                    <a:cubicBezTo>
                      <a:pt x="481" y="18"/>
                      <a:pt x="494" y="27"/>
                      <a:pt x="496" y="27"/>
                    </a:cubicBezTo>
                    <a:lnTo>
                      <a:pt x="504" y="27"/>
                    </a:lnTo>
                    <a:cubicBezTo>
                      <a:pt x="507" y="27"/>
                      <a:pt x="507" y="26"/>
                      <a:pt x="511" y="23"/>
                    </a:cubicBezTo>
                    <a:cubicBezTo>
                      <a:pt x="512" y="27"/>
                      <a:pt x="523" y="37"/>
                      <a:pt x="526" y="37"/>
                    </a:cubicBezTo>
                    <a:cubicBezTo>
                      <a:pt x="532" y="37"/>
                      <a:pt x="541" y="23"/>
                      <a:pt x="542" y="18"/>
                    </a:cubicBezTo>
                    <a:lnTo>
                      <a:pt x="560" y="18"/>
                    </a:lnTo>
                    <a:cubicBezTo>
                      <a:pt x="566" y="18"/>
                      <a:pt x="563" y="13"/>
                      <a:pt x="569" y="13"/>
                    </a:cubicBezTo>
                    <a:lnTo>
                      <a:pt x="595" y="13"/>
                    </a:lnTo>
                    <a:lnTo>
                      <a:pt x="595" y="18"/>
                    </a:lnTo>
                    <a:lnTo>
                      <a:pt x="602" y="18"/>
                    </a:lnTo>
                    <a:cubicBezTo>
                      <a:pt x="608" y="18"/>
                      <a:pt x="605" y="13"/>
                      <a:pt x="611" y="13"/>
                    </a:cubicBezTo>
                    <a:lnTo>
                      <a:pt x="618" y="13"/>
                    </a:lnTo>
                    <a:lnTo>
                      <a:pt x="618" y="18"/>
                    </a:lnTo>
                    <a:cubicBezTo>
                      <a:pt x="630" y="17"/>
                      <a:pt x="623" y="13"/>
                      <a:pt x="630" y="13"/>
                    </a:cubicBezTo>
                    <a:lnTo>
                      <a:pt x="641" y="13"/>
                    </a:lnTo>
                    <a:cubicBezTo>
                      <a:pt x="646" y="13"/>
                      <a:pt x="644" y="14"/>
                      <a:pt x="646" y="18"/>
                    </a:cubicBezTo>
                    <a:cubicBezTo>
                      <a:pt x="647" y="16"/>
                      <a:pt x="650" y="13"/>
                      <a:pt x="651" y="13"/>
                    </a:cubicBezTo>
                    <a:cubicBezTo>
                      <a:pt x="655" y="13"/>
                      <a:pt x="655" y="14"/>
                      <a:pt x="658" y="18"/>
                    </a:cubicBezTo>
                    <a:lnTo>
                      <a:pt x="676" y="18"/>
                    </a:lnTo>
                    <a:lnTo>
                      <a:pt x="694" y="32"/>
                    </a:lnTo>
                    <a:lnTo>
                      <a:pt x="702" y="32"/>
                    </a:lnTo>
                    <a:lnTo>
                      <a:pt x="702" y="28"/>
                    </a:lnTo>
                    <a:lnTo>
                      <a:pt x="716" y="27"/>
                    </a:lnTo>
                    <a:lnTo>
                      <a:pt x="716" y="32"/>
                    </a:lnTo>
                    <a:lnTo>
                      <a:pt x="725" y="32"/>
                    </a:lnTo>
                    <a:cubicBezTo>
                      <a:pt x="731" y="32"/>
                      <a:pt x="728" y="27"/>
                      <a:pt x="734" y="27"/>
                    </a:cubicBezTo>
                    <a:lnTo>
                      <a:pt x="739" y="27"/>
                    </a:lnTo>
                    <a:cubicBezTo>
                      <a:pt x="740" y="30"/>
                      <a:pt x="752" y="55"/>
                      <a:pt x="755" y="55"/>
                    </a:cubicBezTo>
                    <a:cubicBezTo>
                      <a:pt x="761" y="55"/>
                      <a:pt x="767" y="41"/>
                      <a:pt x="771" y="37"/>
                    </a:cubicBezTo>
                    <a:lnTo>
                      <a:pt x="776" y="42"/>
                    </a:lnTo>
                    <a:lnTo>
                      <a:pt x="794" y="23"/>
                    </a:lnTo>
                    <a:lnTo>
                      <a:pt x="801" y="22"/>
                    </a:lnTo>
                    <a:cubicBezTo>
                      <a:pt x="805" y="22"/>
                      <a:pt x="805" y="21"/>
                      <a:pt x="808" y="18"/>
                    </a:cubicBezTo>
                    <a:lnTo>
                      <a:pt x="840" y="18"/>
                    </a:lnTo>
                    <a:cubicBezTo>
                      <a:pt x="843" y="15"/>
                      <a:pt x="843" y="13"/>
                      <a:pt x="847" y="13"/>
                    </a:cubicBezTo>
                    <a:lnTo>
                      <a:pt x="857" y="13"/>
                    </a:lnTo>
                    <a:cubicBezTo>
                      <a:pt x="863" y="12"/>
                      <a:pt x="860" y="18"/>
                      <a:pt x="866" y="18"/>
                    </a:cubicBezTo>
                    <a:lnTo>
                      <a:pt x="877" y="18"/>
                    </a:lnTo>
                    <a:cubicBezTo>
                      <a:pt x="879" y="25"/>
                      <a:pt x="907" y="36"/>
                      <a:pt x="907" y="60"/>
                    </a:cubicBezTo>
                    <a:lnTo>
                      <a:pt x="907" y="70"/>
                    </a:lnTo>
                    <a:lnTo>
                      <a:pt x="910" y="70"/>
                    </a:lnTo>
                    <a:lnTo>
                      <a:pt x="910" y="95"/>
                    </a:lnTo>
                    <a:cubicBezTo>
                      <a:pt x="910" y="104"/>
                      <a:pt x="915" y="100"/>
                      <a:pt x="915" y="109"/>
                    </a:cubicBezTo>
                    <a:lnTo>
                      <a:pt x="915" y="152"/>
                    </a:lnTo>
                    <a:lnTo>
                      <a:pt x="919" y="152"/>
                    </a:lnTo>
                    <a:lnTo>
                      <a:pt x="919" y="172"/>
                    </a:lnTo>
                    <a:cubicBezTo>
                      <a:pt x="919" y="177"/>
                      <a:pt x="920" y="177"/>
                      <a:pt x="922" y="182"/>
                    </a:cubicBezTo>
                    <a:lnTo>
                      <a:pt x="919" y="181"/>
                    </a:lnTo>
                    <a:lnTo>
                      <a:pt x="919" y="204"/>
                    </a:lnTo>
                    <a:cubicBezTo>
                      <a:pt x="919" y="213"/>
                      <a:pt x="922" y="208"/>
                      <a:pt x="922" y="216"/>
                    </a:cubicBezTo>
                    <a:lnTo>
                      <a:pt x="922" y="219"/>
                    </a:lnTo>
                    <a:cubicBezTo>
                      <a:pt x="922" y="227"/>
                      <a:pt x="919" y="223"/>
                      <a:pt x="919" y="231"/>
                    </a:cubicBezTo>
                    <a:lnTo>
                      <a:pt x="919" y="273"/>
                    </a:lnTo>
                    <a:cubicBezTo>
                      <a:pt x="919" y="282"/>
                      <a:pt x="931" y="297"/>
                      <a:pt x="931" y="311"/>
                    </a:cubicBezTo>
                    <a:cubicBezTo>
                      <a:pt x="931" y="326"/>
                      <a:pt x="909" y="361"/>
                      <a:pt x="903" y="373"/>
                    </a:cubicBezTo>
                    <a:cubicBezTo>
                      <a:pt x="905" y="377"/>
                      <a:pt x="907" y="377"/>
                      <a:pt x="907" y="383"/>
                    </a:cubicBezTo>
                    <a:lnTo>
                      <a:pt x="906" y="390"/>
                    </a:lnTo>
                    <a:lnTo>
                      <a:pt x="899" y="393"/>
                    </a:lnTo>
                    <a:lnTo>
                      <a:pt x="905" y="405"/>
                    </a:lnTo>
                    <a:lnTo>
                      <a:pt x="915" y="405"/>
                    </a:lnTo>
                    <a:cubicBezTo>
                      <a:pt x="918" y="410"/>
                      <a:pt x="919" y="409"/>
                      <a:pt x="919" y="415"/>
                    </a:cubicBezTo>
                    <a:lnTo>
                      <a:pt x="919" y="427"/>
                    </a:lnTo>
                    <a:cubicBezTo>
                      <a:pt x="919" y="436"/>
                      <a:pt x="915" y="431"/>
                      <a:pt x="915" y="440"/>
                    </a:cubicBezTo>
                    <a:lnTo>
                      <a:pt x="915" y="447"/>
                    </a:lnTo>
                    <a:lnTo>
                      <a:pt x="919" y="447"/>
                    </a:lnTo>
                    <a:lnTo>
                      <a:pt x="918" y="481"/>
                    </a:lnTo>
                    <a:lnTo>
                      <a:pt x="910" y="500"/>
                    </a:lnTo>
                    <a:lnTo>
                      <a:pt x="910" y="545"/>
                    </a:lnTo>
                    <a:lnTo>
                      <a:pt x="907" y="552"/>
                    </a:lnTo>
                    <a:lnTo>
                      <a:pt x="908" y="578"/>
                    </a:lnTo>
                    <a:lnTo>
                      <a:pt x="888" y="607"/>
                    </a:lnTo>
                    <a:lnTo>
                      <a:pt x="890" y="607"/>
                    </a:lnTo>
                    <a:lnTo>
                      <a:pt x="900" y="624"/>
                    </a:lnTo>
                    <a:lnTo>
                      <a:pt x="900" y="661"/>
                    </a:lnTo>
                    <a:lnTo>
                      <a:pt x="903" y="661"/>
                    </a:lnTo>
                    <a:lnTo>
                      <a:pt x="903" y="693"/>
                    </a:lnTo>
                    <a:lnTo>
                      <a:pt x="907" y="693"/>
                    </a:lnTo>
                    <a:cubicBezTo>
                      <a:pt x="906" y="710"/>
                      <a:pt x="903" y="701"/>
                      <a:pt x="903" y="711"/>
                    </a:cubicBezTo>
                    <a:lnTo>
                      <a:pt x="903" y="718"/>
                    </a:lnTo>
                    <a:cubicBezTo>
                      <a:pt x="897" y="719"/>
                      <a:pt x="887" y="729"/>
                      <a:pt x="887" y="738"/>
                    </a:cubicBezTo>
                    <a:lnTo>
                      <a:pt x="887" y="745"/>
                    </a:lnTo>
                    <a:cubicBezTo>
                      <a:pt x="887" y="757"/>
                      <a:pt x="899" y="757"/>
                      <a:pt x="900" y="773"/>
                    </a:cubicBezTo>
                    <a:lnTo>
                      <a:pt x="896" y="773"/>
                    </a:lnTo>
                    <a:lnTo>
                      <a:pt x="897" y="784"/>
                    </a:lnTo>
                    <a:lnTo>
                      <a:pt x="903" y="795"/>
                    </a:lnTo>
                    <a:lnTo>
                      <a:pt x="903" y="805"/>
                    </a:lnTo>
                    <a:cubicBezTo>
                      <a:pt x="903" y="814"/>
                      <a:pt x="907" y="809"/>
                      <a:pt x="907" y="818"/>
                    </a:cubicBezTo>
                    <a:lnTo>
                      <a:pt x="907" y="842"/>
                    </a:lnTo>
                    <a:cubicBezTo>
                      <a:pt x="907" y="848"/>
                      <a:pt x="905" y="848"/>
                      <a:pt x="903" y="852"/>
                    </a:cubicBezTo>
                    <a:lnTo>
                      <a:pt x="903" y="872"/>
                    </a:lnTo>
                    <a:cubicBezTo>
                      <a:pt x="901" y="877"/>
                      <a:pt x="900" y="877"/>
                      <a:pt x="900" y="882"/>
                    </a:cubicBezTo>
                    <a:lnTo>
                      <a:pt x="900" y="902"/>
                    </a:lnTo>
                    <a:lnTo>
                      <a:pt x="896" y="902"/>
                    </a:lnTo>
                    <a:lnTo>
                      <a:pt x="907" y="924"/>
                    </a:lnTo>
                    <a:lnTo>
                      <a:pt x="907" y="939"/>
                    </a:lnTo>
                    <a:cubicBezTo>
                      <a:pt x="907" y="948"/>
                      <a:pt x="910" y="943"/>
                      <a:pt x="910" y="952"/>
                    </a:cubicBezTo>
                    <a:lnTo>
                      <a:pt x="910" y="972"/>
                    </a:lnTo>
                    <a:cubicBezTo>
                      <a:pt x="910" y="980"/>
                      <a:pt x="907" y="975"/>
                      <a:pt x="907" y="984"/>
                    </a:cubicBezTo>
                    <a:lnTo>
                      <a:pt x="907" y="1014"/>
                    </a:lnTo>
                    <a:cubicBezTo>
                      <a:pt x="907" y="1022"/>
                      <a:pt x="910" y="1018"/>
                      <a:pt x="910" y="1026"/>
                    </a:cubicBezTo>
                    <a:lnTo>
                      <a:pt x="910" y="1059"/>
                    </a:lnTo>
                    <a:lnTo>
                      <a:pt x="907" y="1059"/>
                    </a:lnTo>
                    <a:lnTo>
                      <a:pt x="907" y="1069"/>
                    </a:lnTo>
                    <a:cubicBezTo>
                      <a:pt x="907" y="1077"/>
                      <a:pt x="903" y="1072"/>
                      <a:pt x="903" y="1081"/>
                    </a:cubicBezTo>
                    <a:lnTo>
                      <a:pt x="903" y="1091"/>
                    </a:lnTo>
                    <a:lnTo>
                      <a:pt x="907" y="1091"/>
                    </a:lnTo>
                    <a:lnTo>
                      <a:pt x="907" y="1101"/>
                    </a:lnTo>
                    <a:cubicBezTo>
                      <a:pt x="907" y="1109"/>
                      <a:pt x="903" y="1105"/>
                      <a:pt x="903" y="1113"/>
                    </a:cubicBezTo>
                    <a:lnTo>
                      <a:pt x="903" y="1198"/>
                    </a:lnTo>
                    <a:lnTo>
                      <a:pt x="900" y="1198"/>
                    </a:lnTo>
                    <a:lnTo>
                      <a:pt x="900" y="1208"/>
                    </a:lnTo>
                    <a:cubicBezTo>
                      <a:pt x="900" y="1209"/>
                      <a:pt x="893" y="1233"/>
                      <a:pt x="893" y="1235"/>
                    </a:cubicBezTo>
                    <a:lnTo>
                      <a:pt x="893" y="1245"/>
                    </a:lnTo>
                    <a:cubicBezTo>
                      <a:pt x="886" y="1248"/>
                      <a:pt x="882" y="1290"/>
                      <a:pt x="868" y="1290"/>
                    </a:cubicBezTo>
                    <a:lnTo>
                      <a:pt x="861" y="1290"/>
                    </a:lnTo>
                    <a:lnTo>
                      <a:pt x="861" y="1295"/>
                    </a:lnTo>
                    <a:lnTo>
                      <a:pt x="836" y="1295"/>
                    </a:lnTo>
                    <a:cubicBezTo>
                      <a:pt x="835" y="1290"/>
                      <a:pt x="826" y="1282"/>
                      <a:pt x="822" y="1282"/>
                    </a:cubicBezTo>
                    <a:lnTo>
                      <a:pt x="820" y="1282"/>
                    </a:lnTo>
                    <a:cubicBezTo>
                      <a:pt x="814" y="1282"/>
                      <a:pt x="810" y="1284"/>
                      <a:pt x="806" y="1287"/>
                    </a:cubicBezTo>
                    <a:cubicBezTo>
                      <a:pt x="800" y="1283"/>
                      <a:pt x="759" y="1257"/>
                      <a:pt x="755" y="1257"/>
                    </a:cubicBezTo>
                    <a:lnTo>
                      <a:pt x="694" y="1257"/>
                    </a:lnTo>
                    <a:cubicBezTo>
                      <a:pt x="696" y="1267"/>
                      <a:pt x="705" y="1267"/>
                      <a:pt x="712" y="1276"/>
                    </a:cubicBezTo>
                    <a:cubicBezTo>
                      <a:pt x="717" y="1282"/>
                      <a:pt x="726" y="1290"/>
                      <a:pt x="734" y="1290"/>
                    </a:cubicBezTo>
                    <a:lnTo>
                      <a:pt x="739" y="1300"/>
                    </a:lnTo>
                    <a:lnTo>
                      <a:pt x="736" y="1300"/>
                    </a:lnTo>
                    <a:lnTo>
                      <a:pt x="736" y="1305"/>
                    </a:lnTo>
                    <a:cubicBezTo>
                      <a:pt x="733" y="1301"/>
                      <a:pt x="733" y="1300"/>
                      <a:pt x="729" y="1300"/>
                    </a:cubicBezTo>
                    <a:cubicBezTo>
                      <a:pt x="723" y="1300"/>
                      <a:pt x="726" y="1305"/>
                      <a:pt x="720" y="1304"/>
                    </a:cubicBezTo>
                    <a:lnTo>
                      <a:pt x="680" y="1305"/>
                    </a:lnTo>
                    <a:cubicBezTo>
                      <a:pt x="678" y="1305"/>
                      <a:pt x="661" y="1295"/>
                      <a:pt x="660" y="1295"/>
                    </a:cubicBezTo>
                    <a:lnTo>
                      <a:pt x="650" y="1295"/>
                    </a:lnTo>
                    <a:lnTo>
                      <a:pt x="650" y="1290"/>
                    </a:lnTo>
                    <a:lnTo>
                      <a:pt x="627" y="1290"/>
                    </a:lnTo>
                    <a:cubicBezTo>
                      <a:pt x="622" y="1290"/>
                      <a:pt x="622" y="1286"/>
                      <a:pt x="618" y="1282"/>
                    </a:cubicBezTo>
                    <a:lnTo>
                      <a:pt x="609" y="1295"/>
                    </a:lnTo>
                    <a:lnTo>
                      <a:pt x="562" y="1295"/>
                    </a:lnTo>
                    <a:lnTo>
                      <a:pt x="562" y="1290"/>
                    </a:lnTo>
                    <a:lnTo>
                      <a:pt x="555" y="1290"/>
                    </a:lnTo>
                    <a:cubicBezTo>
                      <a:pt x="548" y="1290"/>
                      <a:pt x="549" y="1282"/>
                      <a:pt x="546" y="1282"/>
                    </a:cubicBezTo>
                    <a:cubicBezTo>
                      <a:pt x="541" y="1282"/>
                      <a:pt x="538" y="1290"/>
                      <a:pt x="537" y="1295"/>
                    </a:cubicBezTo>
                    <a:lnTo>
                      <a:pt x="511" y="1295"/>
                    </a:lnTo>
                    <a:lnTo>
                      <a:pt x="511" y="1300"/>
                    </a:lnTo>
                    <a:lnTo>
                      <a:pt x="477" y="1300"/>
                    </a:lnTo>
                    <a:lnTo>
                      <a:pt x="477" y="1295"/>
                    </a:lnTo>
                    <a:cubicBezTo>
                      <a:pt x="470" y="1297"/>
                      <a:pt x="474" y="1300"/>
                      <a:pt x="468" y="1300"/>
                    </a:cubicBezTo>
                    <a:lnTo>
                      <a:pt x="451" y="1300"/>
                    </a:lnTo>
                    <a:lnTo>
                      <a:pt x="451" y="1295"/>
                    </a:lnTo>
                    <a:lnTo>
                      <a:pt x="438" y="1295"/>
                    </a:lnTo>
                    <a:lnTo>
                      <a:pt x="438" y="1300"/>
                    </a:lnTo>
                    <a:lnTo>
                      <a:pt x="383" y="1299"/>
                    </a:lnTo>
                    <a:lnTo>
                      <a:pt x="379" y="1290"/>
                    </a:lnTo>
                    <a:lnTo>
                      <a:pt x="371" y="1290"/>
                    </a:lnTo>
                    <a:cubicBezTo>
                      <a:pt x="365" y="1290"/>
                      <a:pt x="366" y="1282"/>
                      <a:pt x="363" y="1282"/>
                    </a:cubicBezTo>
                    <a:cubicBezTo>
                      <a:pt x="358" y="1282"/>
                      <a:pt x="355" y="1290"/>
                      <a:pt x="354" y="1295"/>
                    </a:cubicBezTo>
                    <a:lnTo>
                      <a:pt x="271" y="1295"/>
                    </a:lnTo>
                    <a:cubicBezTo>
                      <a:pt x="265" y="1295"/>
                      <a:pt x="267" y="1300"/>
                      <a:pt x="264" y="1300"/>
                    </a:cubicBezTo>
                    <a:cubicBezTo>
                      <a:pt x="258" y="1300"/>
                      <a:pt x="261" y="1295"/>
                      <a:pt x="255" y="1295"/>
                    </a:cubicBezTo>
                    <a:lnTo>
                      <a:pt x="236" y="1295"/>
                    </a:lnTo>
                    <a:lnTo>
                      <a:pt x="236" y="1300"/>
                    </a:lnTo>
                    <a:lnTo>
                      <a:pt x="218" y="1300"/>
                    </a:lnTo>
                    <a:lnTo>
                      <a:pt x="218" y="1295"/>
                    </a:lnTo>
                    <a:lnTo>
                      <a:pt x="203" y="1295"/>
                    </a:lnTo>
                    <a:cubicBezTo>
                      <a:pt x="199" y="1295"/>
                      <a:pt x="199" y="1297"/>
                      <a:pt x="195" y="1300"/>
                    </a:cubicBezTo>
                    <a:lnTo>
                      <a:pt x="174" y="1299"/>
                    </a:lnTo>
                    <a:lnTo>
                      <a:pt x="169" y="1305"/>
                    </a:lnTo>
                    <a:lnTo>
                      <a:pt x="106" y="1305"/>
                    </a:lnTo>
                    <a:cubicBezTo>
                      <a:pt x="103" y="1308"/>
                      <a:pt x="103" y="1310"/>
                      <a:pt x="99" y="1310"/>
                    </a:cubicBezTo>
                    <a:lnTo>
                      <a:pt x="92" y="1309"/>
                    </a:lnTo>
                    <a:lnTo>
                      <a:pt x="92" y="1305"/>
                    </a:lnTo>
                    <a:lnTo>
                      <a:pt x="51" y="1305"/>
                    </a:lnTo>
                    <a:cubicBezTo>
                      <a:pt x="47" y="1304"/>
                      <a:pt x="47" y="1303"/>
                      <a:pt x="44" y="1300"/>
                    </a:cubicBezTo>
                    <a:lnTo>
                      <a:pt x="34" y="1300"/>
                    </a:lnTo>
                    <a:cubicBezTo>
                      <a:pt x="23" y="1289"/>
                      <a:pt x="13" y="1275"/>
                      <a:pt x="5" y="1260"/>
                    </a:cubicBezTo>
                    <a:cubicBezTo>
                      <a:pt x="5" y="1244"/>
                      <a:pt x="9" y="1217"/>
                      <a:pt x="0" y="1213"/>
                    </a:cubicBezTo>
                    <a:lnTo>
                      <a:pt x="0" y="1141"/>
                    </a:lnTo>
                    <a:lnTo>
                      <a:pt x="5" y="1138"/>
                    </a:lnTo>
                    <a:close/>
                  </a:path>
                </a:pathLst>
              </a:custGeom>
              <a:solidFill>
                <a:srgbClr val="E5001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114" name="Freeform 151"/>
              <p:cNvSpPr>
                <a:spLocks noEditPoints="1"/>
              </p:cNvSpPr>
              <p:nvPr/>
            </p:nvSpPr>
            <p:spPr bwMode="auto">
              <a:xfrm>
                <a:off x="4933269" y="4482420"/>
                <a:ext cx="138113" cy="458788"/>
              </a:xfrm>
              <a:custGeom>
                <a:avLst/>
                <a:gdLst>
                  <a:gd name="T0" fmla="*/ 170 w 366"/>
                  <a:gd name="T1" fmla="*/ 179 h 1245"/>
                  <a:gd name="T2" fmla="*/ 182 w 366"/>
                  <a:gd name="T3" fmla="*/ 3 h 1245"/>
                  <a:gd name="T4" fmla="*/ 208 w 366"/>
                  <a:gd name="T5" fmla="*/ 118 h 1245"/>
                  <a:gd name="T6" fmla="*/ 310 w 366"/>
                  <a:gd name="T7" fmla="*/ 92 h 1245"/>
                  <a:gd name="T8" fmla="*/ 342 w 366"/>
                  <a:gd name="T9" fmla="*/ 74 h 1245"/>
                  <a:gd name="T10" fmla="*/ 352 w 366"/>
                  <a:gd name="T11" fmla="*/ 184 h 1245"/>
                  <a:gd name="T12" fmla="*/ 209 w 366"/>
                  <a:gd name="T13" fmla="*/ 337 h 1245"/>
                  <a:gd name="T14" fmla="*/ 212 w 366"/>
                  <a:gd name="T15" fmla="*/ 610 h 1245"/>
                  <a:gd name="T16" fmla="*/ 170 w 366"/>
                  <a:gd name="T17" fmla="*/ 592 h 1245"/>
                  <a:gd name="T18" fmla="*/ 70 w 366"/>
                  <a:gd name="T19" fmla="*/ 330 h 1245"/>
                  <a:gd name="T20" fmla="*/ 15 w 366"/>
                  <a:gd name="T21" fmla="*/ 191 h 1245"/>
                  <a:gd name="T22" fmla="*/ 39 w 366"/>
                  <a:gd name="T23" fmla="*/ 76 h 1245"/>
                  <a:gd name="T24" fmla="*/ 57 w 366"/>
                  <a:gd name="T25" fmla="*/ 144 h 1245"/>
                  <a:gd name="T26" fmla="*/ 54 w 366"/>
                  <a:gd name="T27" fmla="*/ 220 h 1245"/>
                  <a:gd name="T28" fmla="*/ 79 w 366"/>
                  <a:gd name="T29" fmla="*/ 287 h 1245"/>
                  <a:gd name="T30" fmla="*/ 170 w 366"/>
                  <a:gd name="T31" fmla="*/ 295 h 1245"/>
                  <a:gd name="T32" fmla="*/ 209 w 366"/>
                  <a:gd name="T33" fmla="*/ 254 h 1245"/>
                  <a:gd name="T34" fmla="*/ 315 w 366"/>
                  <a:gd name="T35" fmla="*/ 230 h 1245"/>
                  <a:gd name="T36" fmla="*/ 209 w 366"/>
                  <a:gd name="T37" fmla="*/ 254 h 1245"/>
                  <a:gd name="T38" fmla="*/ 134 w 366"/>
                  <a:gd name="T39" fmla="*/ 909 h 1245"/>
                  <a:gd name="T40" fmla="*/ 200 w 366"/>
                  <a:gd name="T41" fmla="*/ 987 h 1245"/>
                  <a:gd name="T42" fmla="*/ 74 w 366"/>
                  <a:gd name="T43" fmla="*/ 1026 h 1245"/>
                  <a:gd name="T44" fmla="*/ 157 w 366"/>
                  <a:gd name="T45" fmla="*/ 1000 h 1245"/>
                  <a:gd name="T46" fmla="*/ 142 w 366"/>
                  <a:gd name="T47" fmla="*/ 947 h 1245"/>
                  <a:gd name="T48" fmla="*/ 101 w 366"/>
                  <a:gd name="T49" fmla="*/ 994 h 1245"/>
                  <a:gd name="T50" fmla="*/ 0 w 366"/>
                  <a:gd name="T51" fmla="*/ 880 h 1245"/>
                  <a:gd name="T52" fmla="*/ 232 w 366"/>
                  <a:gd name="T53" fmla="*/ 697 h 1245"/>
                  <a:gd name="T54" fmla="*/ 364 w 366"/>
                  <a:gd name="T55" fmla="*/ 859 h 1245"/>
                  <a:gd name="T56" fmla="*/ 338 w 366"/>
                  <a:gd name="T57" fmla="*/ 1192 h 1245"/>
                  <a:gd name="T58" fmla="*/ 156 w 366"/>
                  <a:gd name="T59" fmla="*/ 1245 h 1245"/>
                  <a:gd name="T60" fmla="*/ 7 w 366"/>
                  <a:gd name="T61" fmla="*/ 1120 h 1245"/>
                  <a:gd name="T62" fmla="*/ 41 w 366"/>
                  <a:gd name="T63" fmla="*/ 1002 h 1245"/>
                  <a:gd name="T64" fmla="*/ 57 w 366"/>
                  <a:gd name="T65" fmla="*/ 1156 h 1245"/>
                  <a:gd name="T66" fmla="*/ 294 w 366"/>
                  <a:gd name="T67" fmla="*/ 1190 h 1245"/>
                  <a:gd name="T68" fmla="*/ 323 w 366"/>
                  <a:gd name="T69" fmla="*/ 1062 h 1245"/>
                  <a:gd name="T70" fmla="*/ 249 w 366"/>
                  <a:gd name="T71" fmla="*/ 1036 h 1245"/>
                  <a:gd name="T72" fmla="*/ 271 w 366"/>
                  <a:gd name="T73" fmla="*/ 1178 h 1245"/>
                  <a:gd name="T74" fmla="*/ 259 w 366"/>
                  <a:gd name="T75" fmla="*/ 1203 h 1245"/>
                  <a:gd name="T76" fmla="*/ 212 w 366"/>
                  <a:gd name="T77" fmla="*/ 1103 h 1245"/>
                  <a:gd name="T78" fmla="*/ 81 w 366"/>
                  <a:gd name="T79" fmla="*/ 1117 h 1245"/>
                  <a:gd name="T80" fmla="*/ 192 w 366"/>
                  <a:gd name="T81" fmla="*/ 1081 h 1245"/>
                  <a:gd name="T82" fmla="*/ 211 w 366"/>
                  <a:gd name="T83" fmla="*/ 1074 h 1245"/>
                  <a:gd name="T84" fmla="*/ 221 w 366"/>
                  <a:gd name="T85" fmla="*/ 975 h 1245"/>
                  <a:gd name="T86" fmla="*/ 113 w 366"/>
                  <a:gd name="T87" fmla="*/ 869 h 1245"/>
                  <a:gd name="T88" fmla="*/ 90 w 366"/>
                  <a:gd name="T89" fmla="*/ 833 h 1245"/>
                  <a:gd name="T90" fmla="*/ 184 w 366"/>
                  <a:gd name="T91" fmla="*/ 802 h 1245"/>
                  <a:gd name="T92" fmla="*/ 192 w 366"/>
                  <a:gd name="T93" fmla="*/ 735 h 1245"/>
                  <a:gd name="T94" fmla="*/ 86 w 366"/>
                  <a:gd name="T95" fmla="*/ 745 h 1245"/>
                  <a:gd name="T96" fmla="*/ 42 w 366"/>
                  <a:gd name="T97" fmla="*/ 888 h 1245"/>
                  <a:gd name="T98" fmla="*/ 223 w 366"/>
                  <a:gd name="T99" fmla="*/ 761 h 1245"/>
                  <a:gd name="T100" fmla="*/ 235 w 366"/>
                  <a:gd name="T101" fmla="*/ 781 h 1245"/>
                  <a:gd name="T102" fmla="*/ 310 w 366"/>
                  <a:gd name="T103" fmla="*/ 767 h 1245"/>
                  <a:gd name="T104" fmla="*/ 274 w 366"/>
                  <a:gd name="T105" fmla="*/ 829 h 1245"/>
                  <a:gd name="T106" fmla="*/ 292 w 366"/>
                  <a:gd name="T107" fmla="*/ 867 h 1245"/>
                  <a:gd name="T108" fmla="*/ 227 w 366"/>
                  <a:gd name="T109" fmla="*/ 867 h 1245"/>
                  <a:gd name="T110" fmla="*/ 299 w 366"/>
                  <a:gd name="T111" fmla="*/ 891 h 1245"/>
                  <a:gd name="T112" fmla="*/ 276 w 366"/>
                  <a:gd name="T113" fmla="*/ 950 h 1245"/>
                  <a:gd name="T114" fmla="*/ 266 w 366"/>
                  <a:gd name="T115" fmla="*/ 972 h 1245"/>
                  <a:gd name="T116" fmla="*/ 324 w 366"/>
                  <a:gd name="T117" fmla="*/ 1035 h 1245"/>
                  <a:gd name="T118" fmla="*/ 322 w 366"/>
                  <a:gd name="T119" fmla="*/ 869 h 1245"/>
                  <a:gd name="T120" fmla="*/ 213 w 366"/>
                  <a:gd name="T121" fmla="*/ 735 h 12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366" h="1245">
                    <a:moveTo>
                      <a:pt x="54" y="181"/>
                    </a:moveTo>
                    <a:lnTo>
                      <a:pt x="62" y="180"/>
                    </a:lnTo>
                    <a:lnTo>
                      <a:pt x="170" y="179"/>
                    </a:lnTo>
                    <a:lnTo>
                      <a:pt x="165" y="49"/>
                    </a:lnTo>
                    <a:cubicBezTo>
                      <a:pt x="164" y="31"/>
                      <a:pt x="165" y="20"/>
                      <a:pt x="168" y="15"/>
                    </a:cubicBezTo>
                    <a:cubicBezTo>
                      <a:pt x="172" y="11"/>
                      <a:pt x="176" y="7"/>
                      <a:pt x="182" y="3"/>
                    </a:cubicBezTo>
                    <a:cubicBezTo>
                      <a:pt x="188" y="0"/>
                      <a:pt x="194" y="0"/>
                      <a:pt x="200" y="3"/>
                    </a:cubicBezTo>
                    <a:cubicBezTo>
                      <a:pt x="205" y="8"/>
                      <a:pt x="208" y="14"/>
                      <a:pt x="208" y="21"/>
                    </a:cubicBezTo>
                    <a:lnTo>
                      <a:pt x="208" y="118"/>
                    </a:lnTo>
                    <a:lnTo>
                      <a:pt x="209" y="177"/>
                    </a:lnTo>
                    <a:lnTo>
                      <a:pt x="315" y="176"/>
                    </a:lnTo>
                    <a:lnTo>
                      <a:pt x="310" y="92"/>
                    </a:lnTo>
                    <a:cubicBezTo>
                      <a:pt x="309" y="84"/>
                      <a:pt x="310" y="77"/>
                      <a:pt x="314" y="73"/>
                    </a:cubicBezTo>
                    <a:cubicBezTo>
                      <a:pt x="317" y="68"/>
                      <a:pt x="322" y="66"/>
                      <a:pt x="328" y="65"/>
                    </a:cubicBezTo>
                    <a:cubicBezTo>
                      <a:pt x="333" y="65"/>
                      <a:pt x="337" y="68"/>
                      <a:pt x="342" y="74"/>
                    </a:cubicBezTo>
                    <a:cubicBezTo>
                      <a:pt x="346" y="81"/>
                      <a:pt x="349" y="93"/>
                      <a:pt x="350" y="112"/>
                    </a:cubicBezTo>
                    <a:lnTo>
                      <a:pt x="352" y="156"/>
                    </a:lnTo>
                    <a:cubicBezTo>
                      <a:pt x="352" y="163"/>
                      <a:pt x="352" y="172"/>
                      <a:pt x="352" y="184"/>
                    </a:cubicBezTo>
                    <a:cubicBezTo>
                      <a:pt x="352" y="215"/>
                      <a:pt x="349" y="242"/>
                      <a:pt x="345" y="264"/>
                    </a:cubicBezTo>
                    <a:cubicBezTo>
                      <a:pt x="341" y="287"/>
                      <a:pt x="331" y="303"/>
                      <a:pt x="314" y="313"/>
                    </a:cubicBezTo>
                    <a:cubicBezTo>
                      <a:pt x="298" y="324"/>
                      <a:pt x="263" y="331"/>
                      <a:pt x="209" y="337"/>
                    </a:cubicBezTo>
                    <a:lnTo>
                      <a:pt x="209" y="519"/>
                    </a:lnTo>
                    <a:cubicBezTo>
                      <a:pt x="209" y="548"/>
                      <a:pt x="210" y="570"/>
                      <a:pt x="211" y="583"/>
                    </a:cubicBezTo>
                    <a:cubicBezTo>
                      <a:pt x="211" y="596"/>
                      <a:pt x="212" y="605"/>
                      <a:pt x="212" y="610"/>
                    </a:cubicBezTo>
                    <a:cubicBezTo>
                      <a:pt x="211" y="620"/>
                      <a:pt x="209" y="628"/>
                      <a:pt x="205" y="634"/>
                    </a:cubicBezTo>
                    <a:cubicBezTo>
                      <a:pt x="202" y="641"/>
                      <a:pt x="197" y="644"/>
                      <a:pt x="192" y="643"/>
                    </a:cubicBezTo>
                    <a:cubicBezTo>
                      <a:pt x="178" y="643"/>
                      <a:pt x="170" y="626"/>
                      <a:pt x="170" y="592"/>
                    </a:cubicBezTo>
                    <a:lnTo>
                      <a:pt x="170" y="507"/>
                    </a:lnTo>
                    <a:lnTo>
                      <a:pt x="169" y="337"/>
                    </a:lnTo>
                    <a:cubicBezTo>
                      <a:pt x="125" y="337"/>
                      <a:pt x="92" y="334"/>
                      <a:pt x="70" y="330"/>
                    </a:cubicBezTo>
                    <a:cubicBezTo>
                      <a:pt x="48" y="325"/>
                      <a:pt x="33" y="310"/>
                      <a:pt x="26" y="284"/>
                    </a:cubicBezTo>
                    <a:cubicBezTo>
                      <a:pt x="19" y="259"/>
                      <a:pt x="15" y="237"/>
                      <a:pt x="15" y="221"/>
                    </a:cubicBezTo>
                    <a:cubicBezTo>
                      <a:pt x="15" y="204"/>
                      <a:pt x="15" y="194"/>
                      <a:pt x="15" y="191"/>
                    </a:cubicBezTo>
                    <a:lnTo>
                      <a:pt x="15" y="121"/>
                    </a:lnTo>
                    <a:cubicBezTo>
                      <a:pt x="15" y="106"/>
                      <a:pt x="18" y="95"/>
                      <a:pt x="22" y="87"/>
                    </a:cubicBezTo>
                    <a:cubicBezTo>
                      <a:pt x="27" y="79"/>
                      <a:pt x="33" y="76"/>
                      <a:pt x="39" y="76"/>
                    </a:cubicBezTo>
                    <a:cubicBezTo>
                      <a:pt x="45" y="77"/>
                      <a:pt x="50" y="80"/>
                      <a:pt x="54" y="87"/>
                    </a:cubicBezTo>
                    <a:cubicBezTo>
                      <a:pt x="58" y="94"/>
                      <a:pt x="61" y="102"/>
                      <a:pt x="61" y="112"/>
                    </a:cubicBezTo>
                    <a:lnTo>
                      <a:pt x="57" y="144"/>
                    </a:lnTo>
                    <a:lnTo>
                      <a:pt x="55" y="168"/>
                    </a:lnTo>
                    <a:lnTo>
                      <a:pt x="54" y="181"/>
                    </a:lnTo>
                    <a:close/>
                    <a:moveTo>
                      <a:pt x="54" y="220"/>
                    </a:moveTo>
                    <a:cubicBezTo>
                      <a:pt x="53" y="231"/>
                      <a:pt x="53" y="239"/>
                      <a:pt x="54" y="243"/>
                    </a:cubicBezTo>
                    <a:cubicBezTo>
                      <a:pt x="55" y="247"/>
                      <a:pt x="57" y="254"/>
                      <a:pt x="61" y="264"/>
                    </a:cubicBezTo>
                    <a:cubicBezTo>
                      <a:pt x="65" y="273"/>
                      <a:pt x="71" y="281"/>
                      <a:pt x="79" y="287"/>
                    </a:cubicBezTo>
                    <a:cubicBezTo>
                      <a:pt x="86" y="293"/>
                      <a:pt x="111" y="296"/>
                      <a:pt x="152" y="295"/>
                    </a:cubicBezTo>
                    <a:lnTo>
                      <a:pt x="161" y="295"/>
                    </a:lnTo>
                    <a:lnTo>
                      <a:pt x="170" y="295"/>
                    </a:lnTo>
                    <a:lnTo>
                      <a:pt x="169" y="218"/>
                    </a:lnTo>
                    <a:lnTo>
                      <a:pt x="54" y="220"/>
                    </a:lnTo>
                    <a:close/>
                    <a:moveTo>
                      <a:pt x="209" y="254"/>
                    </a:moveTo>
                    <a:lnTo>
                      <a:pt x="209" y="294"/>
                    </a:lnTo>
                    <a:cubicBezTo>
                      <a:pt x="245" y="294"/>
                      <a:pt x="272" y="289"/>
                      <a:pt x="289" y="280"/>
                    </a:cubicBezTo>
                    <a:cubicBezTo>
                      <a:pt x="306" y="272"/>
                      <a:pt x="315" y="255"/>
                      <a:pt x="315" y="230"/>
                    </a:cubicBezTo>
                    <a:lnTo>
                      <a:pt x="315" y="216"/>
                    </a:lnTo>
                    <a:lnTo>
                      <a:pt x="209" y="218"/>
                    </a:lnTo>
                    <a:lnTo>
                      <a:pt x="209" y="254"/>
                    </a:lnTo>
                    <a:close/>
                    <a:moveTo>
                      <a:pt x="62" y="975"/>
                    </a:moveTo>
                    <a:cubicBezTo>
                      <a:pt x="61" y="946"/>
                      <a:pt x="67" y="929"/>
                      <a:pt x="80" y="921"/>
                    </a:cubicBezTo>
                    <a:cubicBezTo>
                      <a:pt x="93" y="914"/>
                      <a:pt x="111" y="910"/>
                      <a:pt x="134" y="909"/>
                    </a:cubicBezTo>
                    <a:cubicBezTo>
                      <a:pt x="158" y="907"/>
                      <a:pt x="173" y="909"/>
                      <a:pt x="181" y="915"/>
                    </a:cubicBezTo>
                    <a:cubicBezTo>
                      <a:pt x="192" y="924"/>
                      <a:pt x="198" y="937"/>
                      <a:pt x="199" y="956"/>
                    </a:cubicBezTo>
                    <a:cubicBezTo>
                      <a:pt x="199" y="974"/>
                      <a:pt x="200" y="984"/>
                      <a:pt x="200" y="987"/>
                    </a:cubicBezTo>
                    <a:cubicBezTo>
                      <a:pt x="199" y="998"/>
                      <a:pt x="195" y="1010"/>
                      <a:pt x="187" y="1024"/>
                    </a:cubicBezTo>
                    <a:cubicBezTo>
                      <a:pt x="178" y="1038"/>
                      <a:pt x="158" y="1045"/>
                      <a:pt x="126" y="1045"/>
                    </a:cubicBezTo>
                    <a:cubicBezTo>
                      <a:pt x="99" y="1045"/>
                      <a:pt x="82" y="1039"/>
                      <a:pt x="74" y="1026"/>
                    </a:cubicBezTo>
                    <a:cubicBezTo>
                      <a:pt x="66" y="1014"/>
                      <a:pt x="62" y="996"/>
                      <a:pt x="62" y="975"/>
                    </a:cubicBezTo>
                    <a:close/>
                    <a:moveTo>
                      <a:pt x="124" y="1006"/>
                    </a:moveTo>
                    <a:cubicBezTo>
                      <a:pt x="141" y="1007"/>
                      <a:pt x="153" y="1006"/>
                      <a:pt x="157" y="1000"/>
                    </a:cubicBezTo>
                    <a:cubicBezTo>
                      <a:pt x="162" y="995"/>
                      <a:pt x="164" y="987"/>
                      <a:pt x="164" y="977"/>
                    </a:cubicBezTo>
                    <a:cubicBezTo>
                      <a:pt x="165" y="967"/>
                      <a:pt x="164" y="960"/>
                      <a:pt x="162" y="956"/>
                    </a:cubicBezTo>
                    <a:cubicBezTo>
                      <a:pt x="158" y="951"/>
                      <a:pt x="151" y="948"/>
                      <a:pt x="142" y="947"/>
                    </a:cubicBezTo>
                    <a:cubicBezTo>
                      <a:pt x="110" y="946"/>
                      <a:pt x="95" y="954"/>
                      <a:pt x="98" y="970"/>
                    </a:cubicBezTo>
                    <a:lnTo>
                      <a:pt x="99" y="975"/>
                    </a:lnTo>
                    <a:lnTo>
                      <a:pt x="101" y="994"/>
                    </a:lnTo>
                    <a:cubicBezTo>
                      <a:pt x="102" y="1002"/>
                      <a:pt x="109" y="1006"/>
                      <a:pt x="124" y="1006"/>
                    </a:cubicBezTo>
                    <a:close/>
                    <a:moveTo>
                      <a:pt x="0" y="964"/>
                    </a:moveTo>
                    <a:lnTo>
                      <a:pt x="0" y="880"/>
                    </a:lnTo>
                    <a:cubicBezTo>
                      <a:pt x="0" y="865"/>
                      <a:pt x="2" y="842"/>
                      <a:pt x="4" y="811"/>
                    </a:cubicBezTo>
                    <a:cubicBezTo>
                      <a:pt x="6" y="780"/>
                      <a:pt x="15" y="752"/>
                      <a:pt x="30" y="727"/>
                    </a:cubicBezTo>
                    <a:cubicBezTo>
                      <a:pt x="46" y="702"/>
                      <a:pt x="113" y="692"/>
                      <a:pt x="232" y="697"/>
                    </a:cubicBezTo>
                    <a:cubicBezTo>
                      <a:pt x="286" y="699"/>
                      <a:pt x="320" y="709"/>
                      <a:pt x="335" y="727"/>
                    </a:cubicBezTo>
                    <a:cubicBezTo>
                      <a:pt x="350" y="744"/>
                      <a:pt x="359" y="764"/>
                      <a:pt x="360" y="788"/>
                    </a:cubicBezTo>
                    <a:lnTo>
                      <a:pt x="364" y="859"/>
                    </a:lnTo>
                    <a:lnTo>
                      <a:pt x="366" y="991"/>
                    </a:lnTo>
                    <a:lnTo>
                      <a:pt x="362" y="1090"/>
                    </a:lnTo>
                    <a:cubicBezTo>
                      <a:pt x="359" y="1136"/>
                      <a:pt x="351" y="1170"/>
                      <a:pt x="338" y="1192"/>
                    </a:cubicBezTo>
                    <a:cubicBezTo>
                      <a:pt x="326" y="1213"/>
                      <a:pt x="312" y="1227"/>
                      <a:pt x="299" y="1235"/>
                    </a:cubicBezTo>
                    <a:cubicBezTo>
                      <a:pt x="286" y="1242"/>
                      <a:pt x="267" y="1245"/>
                      <a:pt x="244" y="1245"/>
                    </a:cubicBezTo>
                    <a:lnTo>
                      <a:pt x="156" y="1245"/>
                    </a:lnTo>
                    <a:cubicBezTo>
                      <a:pt x="111" y="1245"/>
                      <a:pt x="81" y="1241"/>
                      <a:pt x="67" y="1232"/>
                    </a:cubicBezTo>
                    <a:cubicBezTo>
                      <a:pt x="52" y="1223"/>
                      <a:pt x="39" y="1209"/>
                      <a:pt x="26" y="1191"/>
                    </a:cubicBezTo>
                    <a:cubicBezTo>
                      <a:pt x="14" y="1173"/>
                      <a:pt x="8" y="1149"/>
                      <a:pt x="7" y="1120"/>
                    </a:cubicBezTo>
                    <a:lnTo>
                      <a:pt x="3" y="1049"/>
                    </a:lnTo>
                    <a:lnTo>
                      <a:pt x="0" y="964"/>
                    </a:lnTo>
                    <a:close/>
                    <a:moveTo>
                      <a:pt x="41" y="1002"/>
                    </a:moveTo>
                    <a:lnTo>
                      <a:pt x="43" y="1063"/>
                    </a:lnTo>
                    <a:cubicBezTo>
                      <a:pt x="43" y="1070"/>
                      <a:pt x="44" y="1084"/>
                      <a:pt x="47" y="1105"/>
                    </a:cubicBezTo>
                    <a:cubicBezTo>
                      <a:pt x="49" y="1125"/>
                      <a:pt x="52" y="1142"/>
                      <a:pt x="57" y="1156"/>
                    </a:cubicBezTo>
                    <a:cubicBezTo>
                      <a:pt x="62" y="1170"/>
                      <a:pt x="72" y="1183"/>
                      <a:pt x="86" y="1194"/>
                    </a:cubicBezTo>
                    <a:cubicBezTo>
                      <a:pt x="100" y="1206"/>
                      <a:pt x="136" y="1211"/>
                      <a:pt x="193" y="1211"/>
                    </a:cubicBezTo>
                    <a:cubicBezTo>
                      <a:pt x="251" y="1211"/>
                      <a:pt x="285" y="1204"/>
                      <a:pt x="294" y="1190"/>
                    </a:cubicBezTo>
                    <a:cubicBezTo>
                      <a:pt x="304" y="1176"/>
                      <a:pt x="311" y="1157"/>
                      <a:pt x="316" y="1134"/>
                    </a:cubicBezTo>
                    <a:cubicBezTo>
                      <a:pt x="321" y="1111"/>
                      <a:pt x="323" y="1092"/>
                      <a:pt x="323" y="1077"/>
                    </a:cubicBezTo>
                    <a:lnTo>
                      <a:pt x="323" y="1062"/>
                    </a:lnTo>
                    <a:cubicBezTo>
                      <a:pt x="314" y="1066"/>
                      <a:pt x="306" y="1066"/>
                      <a:pt x="299" y="1063"/>
                    </a:cubicBezTo>
                    <a:cubicBezTo>
                      <a:pt x="292" y="1059"/>
                      <a:pt x="276" y="1045"/>
                      <a:pt x="251" y="1019"/>
                    </a:cubicBezTo>
                    <a:cubicBezTo>
                      <a:pt x="250" y="1025"/>
                      <a:pt x="249" y="1030"/>
                      <a:pt x="249" y="1036"/>
                    </a:cubicBezTo>
                    <a:cubicBezTo>
                      <a:pt x="248" y="1042"/>
                      <a:pt x="248" y="1053"/>
                      <a:pt x="247" y="1071"/>
                    </a:cubicBezTo>
                    <a:cubicBezTo>
                      <a:pt x="247" y="1088"/>
                      <a:pt x="249" y="1105"/>
                      <a:pt x="255" y="1121"/>
                    </a:cubicBezTo>
                    <a:cubicBezTo>
                      <a:pt x="265" y="1158"/>
                      <a:pt x="270" y="1178"/>
                      <a:pt x="271" y="1178"/>
                    </a:cubicBezTo>
                    <a:lnTo>
                      <a:pt x="271" y="1185"/>
                    </a:lnTo>
                    <a:cubicBezTo>
                      <a:pt x="271" y="1191"/>
                      <a:pt x="270" y="1195"/>
                      <a:pt x="269" y="1196"/>
                    </a:cubicBezTo>
                    <a:cubicBezTo>
                      <a:pt x="268" y="1198"/>
                      <a:pt x="264" y="1201"/>
                      <a:pt x="259" y="1203"/>
                    </a:cubicBezTo>
                    <a:cubicBezTo>
                      <a:pt x="254" y="1205"/>
                      <a:pt x="249" y="1204"/>
                      <a:pt x="244" y="1198"/>
                    </a:cubicBezTo>
                    <a:cubicBezTo>
                      <a:pt x="235" y="1192"/>
                      <a:pt x="228" y="1178"/>
                      <a:pt x="223" y="1154"/>
                    </a:cubicBezTo>
                    <a:cubicBezTo>
                      <a:pt x="217" y="1131"/>
                      <a:pt x="214" y="1114"/>
                      <a:pt x="212" y="1103"/>
                    </a:cubicBezTo>
                    <a:cubicBezTo>
                      <a:pt x="207" y="1109"/>
                      <a:pt x="204" y="1112"/>
                      <a:pt x="201" y="1114"/>
                    </a:cubicBezTo>
                    <a:cubicBezTo>
                      <a:pt x="197" y="1116"/>
                      <a:pt x="189" y="1117"/>
                      <a:pt x="174" y="1117"/>
                    </a:cubicBezTo>
                    <a:lnTo>
                      <a:pt x="81" y="1117"/>
                    </a:lnTo>
                    <a:cubicBezTo>
                      <a:pt x="64" y="1117"/>
                      <a:pt x="56" y="1112"/>
                      <a:pt x="57" y="1102"/>
                    </a:cubicBezTo>
                    <a:cubicBezTo>
                      <a:pt x="57" y="1087"/>
                      <a:pt x="75" y="1080"/>
                      <a:pt x="111" y="1081"/>
                    </a:cubicBezTo>
                    <a:lnTo>
                      <a:pt x="192" y="1081"/>
                    </a:lnTo>
                    <a:cubicBezTo>
                      <a:pt x="198" y="1082"/>
                      <a:pt x="204" y="1084"/>
                      <a:pt x="211" y="1087"/>
                    </a:cubicBezTo>
                    <a:cubicBezTo>
                      <a:pt x="211" y="1084"/>
                      <a:pt x="210" y="1081"/>
                      <a:pt x="210" y="1079"/>
                    </a:cubicBezTo>
                    <a:cubicBezTo>
                      <a:pt x="209" y="1076"/>
                      <a:pt x="210" y="1075"/>
                      <a:pt x="211" y="1074"/>
                    </a:cubicBezTo>
                    <a:lnTo>
                      <a:pt x="213" y="1022"/>
                    </a:lnTo>
                    <a:cubicBezTo>
                      <a:pt x="213" y="1006"/>
                      <a:pt x="215" y="995"/>
                      <a:pt x="217" y="988"/>
                    </a:cubicBezTo>
                    <a:cubicBezTo>
                      <a:pt x="220" y="982"/>
                      <a:pt x="221" y="978"/>
                      <a:pt x="221" y="975"/>
                    </a:cubicBezTo>
                    <a:lnTo>
                      <a:pt x="195" y="895"/>
                    </a:lnTo>
                    <a:lnTo>
                      <a:pt x="188" y="867"/>
                    </a:lnTo>
                    <a:lnTo>
                      <a:pt x="113" y="869"/>
                    </a:lnTo>
                    <a:lnTo>
                      <a:pt x="74" y="872"/>
                    </a:lnTo>
                    <a:cubicBezTo>
                      <a:pt x="64" y="870"/>
                      <a:pt x="60" y="864"/>
                      <a:pt x="61" y="855"/>
                    </a:cubicBezTo>
                    <a:cubicBezTo>
                      <a:pt x="61" y="841"/>
                      <a:pt x="70" y="834"/>
                      <a:pt x="90" y="833"/>
                    </a:cubicBezTo>
                    <a:lnTo>
                      <a:pt x="188" y="829"/>
                    </a:lnTo>
                    <a:cubicBezTo>
                      <a:pt x="187" y="824"/>
                      <a:pt x="187" y="820"/>
                      <a:pt x="187" y="817"/>
                    </a:cubicBezTo>
                    <a:lnTo>
                      <a:pt x="184" y="802"/>
                    </a:lnTo>
                    <a:lnTo>
                      <a:pt x="184" y="770"/>
                    </a:lnTo>
                    <a:cubicBezTo>
                      <a:pt x="183" y="756"/>
                      <a:pt x="183" y="748"/>
                      <a:pt x="185" y="746"/>
                    </a:cubicBezTo>
                    <a:lnTo>
                      <a:pt x="192" y="735"/>
                    </a:lnTo>
                    <a:lnTo>
                      <a:pt x="183" y="735"/>
                    </a:lnTo>
                    <a:cubicBezTo>
                      <a:pt x="172" y="735"/>
                      <a:pt x="159" y="736"/>
                      <a:pt x="145" y="738"/>
                    </a:cubicBezTo>
                    <a:lnTo>
                      <a:pt x="86" y="745"/>
                    </a:lnTo>
                    <a:cubicBezTo>
                      <a:pt x="71" y="747"/>
                      <a:pt x="60" y="755"/>
                      <a:pt x="53" y="767"/>
                    </a:cubicBezTo>
                    <a:cubicBezTo>
                      <a:pt x="47" y="779"/>
                      <a:pt x="43" y="793"/>
                      <a:pt x="43" y="808"/>
                    </a:cubicBezTo>
                    <a:lnTo>
                      <a:pt x="42" y="888"/>
                    </a:lnTo>
                    <a:lnTo>
                      <a:pt x="41" y="1002"/>
                    </a:lnTo>
                    <a:close/>
                    <a:moveTo>
                      <a:pt x="213" y="735"/>
                    </a:moveTo>
                    <a:cubicBezTo>
                      <a:pt x="219" y="742"/>
                      <a:pt x="222" y="751"/>
                      <a:pt x="223" y="761"/>
                    </a:cubicBezTo>
                    <a:cubicBezTo>
                      <a:pt x="223" y="767"/>
                      <a:pt x="223" y="771"/>
                      <a:pt x="223" y="771"/>
                    </a:cubicBezTo>
                    <a:lnTo>
                      <a:pt x="221" y="783"/>
                    </a:lnTo>
                    <a:cubicBezTo>
                      <a:pt x="226" y="783"/>
                      <a:pt x="230" y="782"/>
                      <a:pt x="235" y="781"/>
                    </a:cubicBezTo>
                    <a:cubicBezTo>
                      <a:pt x="240" y="780"/>
                      <a:pt x="244" y="779"/>
                      <a:pt x="247" y="777"/>
                    </a:cubicBezTo>
                    <a:lnTo>
                      <a:pt x="299" y="754"/>
                    </a:lnTo>
                    <a:cubicBezTo>
                      <a:pt x="306" y="757"/>
                      <a:pt x="310" y="761"/>
                      <a:pt x="310" y="767"/>
                    </a:cubicBezTo>
                    <a:cubicBezTo>
                      <a:pt x="309" y="792"/>
                      <a:pt x="280" y="808"/>
                      <a:pt x="223" y="816"/>
                    </a:cubicBezTo>
                    <a:lnTo>
                      <a:pt x="223" y="828"/>
                    </a:lnTo>
                    <a:cubicBezTo>
                      <a:pt x="238" y="830"/>
                      <a:pt x="255" y="830"/>
                      <a:pt x="274" y="829"/>
                    </a:cubicBezTo>
                    <a:cubicBezTo>
                      <a:pt x="293" y="828"/>
                      <a:pt x="303" y="832"/>
                      <a:pt x="302" y="840"/>
                    </a:cubicBezTo>
                    <a:cubicBezTo>
                      <a:pt x="302" y="848"/>
                      <a:pt x="301" y="854"/>
                      <a:pt x="299" y="858"/>
                    </a:cubicBezTo>
                    <a:cubicBezTo>
                      <a:pt x="297" y="862"/>
                      <a:pt x="295" y="865"/>
                      <a:pt x="292" y="867"/>
                    </a:cubicBezTo>
                    <a:cubicBezTo>
                      <a:pt x="288" y="868"/>
                      <a:pt x="284" y="869"/>
                      <a:pt x="278" y="868"/>
                    </a:cubicBezTo>
                    <a:lnTo>
                      <a:pt x="245" y="867"/>
                    </a:lnTo>
                    <a:lnTo>
                      <a:pt x="227" y="867"/>
                    </a:lnTo>
                    <a:cubicBezTo>
                      <a:pt x="234" y="898"/>
                      <a:pt x="238" y="915"/>
                      <a:pt x="240" y="917"/>
                    </a:cubicBezTo>
                    <a:lnTo>
                      <a:pt x="245" y="932"/>
                    </a:lnTo>
                    <a:cubicBezTo>
                      <a:pt x="268" y="905"/>
                      <a:pt x="286" y="892"/>
                      <a:pt x="299" y="891"/>
                    </a:cubicBezTo>
                    <a:cubicBezTo>
                      <a:pt x="309" y="891"/>
                      <a:pt x="314" y="895"/>
                      <a:pt x="314" y="905"/>
                    </a:cubicBezTo>
                    <a:cubicBezTo>
                      <a:pt x="315" y="914"/>
                      <a:pt x="315" y="920"/>
                      <a:pt x="314" y="921"/>
                    </a:cubicBezTo>
                    <a:cubicBezTo>
                      <a:pt x="312" y="925"/>
                      <a:pt x="299" y="934"/>
                      <a:pt x="276" y="950"/>
                    </a:cubicBezTo>
                    <a:lnTo>
                      <a:pt x="267" y="963"/>
                    </a:lnTo>
                    <a:cubicBezTo>
                      <a:pt x="264" y="966"/>
                      <a:pt x="263" y="967"/>
                      <a:pt x="264" y="968"/>
                    </a:cubicBezTo>
                    <a:cubicBezTo>
                      <a:pt x="264" y="969"/>
                      <a:pt x="265" y="970"/>
                      <a:pt x="266" y="972"/>
                    </a:cubicBezTo>
                    <a:cubicBezTo>
                      <a:pt x="268" y="973"/>
                      <a:pt x="273" y="980"/>
                      <a:pt x="282" y="992"/>
                    </a:cubicBezTo>
                    <a:lnTo>
                      <a:pt x="316" y="1026"/>
                    </a:lnTo>
                    <a:lnTo>
                      <a:pt x="324" y="1035"/>
                    </a:lnTo>
                    <a:lnTo>
                      <a:pt x="324" y="945"/>
                    </a:lnTo>
                    <a:cubicBezTo>
                      <a:pt x="324" y="938"/>
                      <a:pt x="324" y="926"/>
                      <a:pt x="323" y="909"/>
                    </a:cubicBezTo>
                    <a:cubicBezTo>
                      <a:pt x="322" y="892"/>
                      <a:pt x="322" y="879"/>
                      <a:pt x="322" y="869"/>
                    </a:cubicBezTo>
                    <a:lnTo>
                      <a:pt x="322" y="801"/>
                    </a:lnTo>
                    <a:cubicBezTo>
                      <a:pt x="320" y="775"/>
                      <a:pt x="315" y="759"/>
                      <a:pt x="307" y="753"/>
                    </a:cubicBezTo>
                    <a:cubicBezTo>
                      <a:pt x="299" y="748"/>
                      <a:pt x="268" y="742"/>
                      <a:pt x="213" y="735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115" name="Freeform 152"/>
              <p:cNvSpPr>
                <a:spLocks noEditPoints="1"/>
              </p:cNvSpPr>
              <p:nvPr/>
            </p:nvSpPr>
            <p:spPr bwMode="auto">
              <a:xfrm>
                <a:off x="4777694" y="4674508"/>
                <a:ext cx="138113" cy="228600"/>
              </a:xfrm>
              <a:custGeom>
                <a:avLst/>
                <a:gdLst>
                  <a:gd name="T0" fmla="*/ 201 w 361"/>
                  <a:gd name="T1" fmla="*/ 259 h 618"/>
                  <a:gd name="T2" fmla="*/ 202 w 361"/>
                  <a:gd name="T3" fmla="*/ 287 h 618"/>
                  <a:gd name="T4" fmla="*/ 309 w 361"/>
                  <a:gd name="T5" fmla="*/ 337 h 618"/>
                  <a:gd name="T6" fmla="*/ 242 w 361"/>
                  <a:gd name="T7" fmla="*/ 421 h 618"/>
                  <a:gd name="T8" fmla="*/ 197 w 361"/>
                  <a:gd name="T9" fmla="*/ 394 h 618"/>
                  <a:gd name="T10" fmla="*/ 211 w 361"/>
                  <a:gd name="T11" fmla="*/ 374 h 618"/>
                  <a:gd name="T12" fmla="*/ 268 w 361"/>
                  <a:gd name="T13" fmla="*/ 378 h 618"/>
                  <a:gd name="T14" fmla="*/ 256 w 361"/>
                  <a:gd name="T15" fmla="*/ 328 h 618"/>
                  <a:gd name="T16" fmla="*/ 184 w 361"/>
                  <a:gd name="T17" fmla="*/ 321 h 618"/>
                  <a:gd name="T18" fmla="*/ 94 w 361"/>
                  <a:gd name="T19" fmla="*/ 358 h 618"/>
                  <a:gd name="T20" fmla="*/ 110 w 361"/>
                  <a:gd name="T21" fmla="*/ 398 h 618"/>
                  <a:gd name="T22" fmla="*/ 189 w 361"/>
                  <a:gd name="T23" fmla="*/ 391 h 618"/>
                  <a:gd name="T24" fmla="*/ 168 w 361"/>
                  <a:gd name="T25" fmla="*/ 483 h 618"/>
                  <a:gd name="T26" fmla="*/ 211 w 361"/>
                  <a:gd name="T27" fmla="*/ 567 h 618"/>
                  <a:gd name="T28" fmla="*/ 213 w 361"/>
                  <a:gd name="T29" fmla="*/ 494 h 618"/>
                  <a:gd name="T30" fmla="*/ 300 w 361"/>
                  <a:gd name="T31" fmla="*/ 440 h 618"/>
                  <a:gd name="T32" fmla="*/ 321 w 361"/>
                  <a:gd name="T33" fmla="*/ 502 h 618"/>
                  <a:gd name="T34" fmla="*/ 280 w 361"/>
                  <a:gd name="T35" fmla="*/ 475 h 618"/>
                  <a:gd name="T36" fmla="*/ 248 w 361"/>
                  <a:gd name="T37" fmla="*/ 501 h 618"/>
                  <a:gd name="T38" fmla="*/ 246 w 361"/>
                  <a:gd name="T39" fmla="*/ 583 h 618"/>
                  <a:gd name="T40" fmla="*/ 133 w 361"/>
                  <a:gd name="T41" fmla="*/ 590 h 618"/>
                  <a:gd name="T42" fmla="*/ 158 w 361"/>
                  <a:gd name="T43" fmla="*/ 432 h 618"/>
                  <a:gd name="T44" fmla="*/ 136 w 361"/>
                  <a:gd name="T45" fmla="*/ 426 h 618"/>
                  <a:gd name="T46" fmla="*/ 55 w 361"/>
                  <a:gd name="T47" fmla="*/ 380 h 618"/>
                  <a:gd name="T48" fmla="*/ 110 w 361"/>
                  <a:gd name="T49" fmla="*/ 302 h 618"/>
                  <a:gd name="T50" fmla="*/ 166 w 361"/>
                  <a:gd name="T51" fmla="*/ 281 h 618"/>
                  <a:gd name="T52" fmla="*/ 166 w 361"/>
                  <a:gd name="T53" fmla="*/ 257 h 618"/>
                  <a:gd name="T54" fmla="*/ 103 w 361"/>
                  <a:gd name="T55" fmla="*/ 231 h 618"/>
                  <a:gd name="T56" fmla="*/ 172 w 361"/>
                  <a:gd name="T57" fmla="*/ 142 h 618"/>
                  <a:gd name="T58" fmla="*/ 287 w 361"/>
                  <a:gd name="T59" fmla="*/ 94 h 618"/>
                  <a:gd name="T60" fmla="*/ 250 w 361"/>
                  <a:gd name="T61" fmla="*/ 39 h 618"/>
                  <a:gd name="T62" fmla="*/ 80 w 361"/>
                  <a:gd name="T63" fmla="*/ 160 h 618"/>
                  <a:gd name="T64" fmla="*/ 51 w 361"/>
                  <a:gd name="T65" fmla="*/ 324 h 618"/>
                  <a:gd name="T66" fmla="*/ 0 w 361"/>
                  <a:gd name="T67" fmla="*/ 344 h 618"/>
                  <a:gd name="T68" fmla="*/ 41 w 361"/>
                  <a:gd name="T69" fmla="*/ 179 h 618"/>
                  <a:gd name="T70" fmla="*/ 53 w 361"/>
                  <a:gd name="T71" fmla="*/ 34 h 618"/>
                  <a:gd name="T72" fmla="*/ 321 w 361"/>
                  <a:gd name="T73" fmla="*/ 31 h 618"/>
                  <a:gd name="T74" fmla="*/ 246 w 361"/>
                  <a:gd name="T75" fmla="*/ 177 h 618"/>
                  <a:gd name="T76" fmla="*/ 132 w 361"/>
                  <a:gd name="T77" fmla="*/ 202 h 618"/>
                  <a:gd name="T78" fmla="*/ 222 w 361"/>
                  <a:gd name="T79" fmla="*/ 204 h 618"/>
                  <a:gd name="T80" fmla="*/ 358 w 361"/>
                  <a:gd name="T81" fmla="*/ 324 h 618"/>
                  <a:gd name="T82" fmla="*/ 343 w 361"/>
                  <a:gd name="T83" fmla="*/ 379 h 618"/>
                  <a:gd name="T84" fmla="*/ 321 w 361"/>
                  <a:gd name="T85" fmla="*/ 337 h 618"/>
                  <a:gd name="T86" fmla="*/ 247 w 361"/>
                  <a:gd name="T87" fmla="*/ 246 h 618"/>
                  <a:gd name="T88" fmla="*/ 166 w 361"/>
                  <a:gd name="T89" fmla="*/ 112 h 618"/>
                  <a:gd name="T90" fmla="*/ 104 w 361"/>
                  <a:gd name="T91" fmla="*/ 113 h 618"/>
                  <a:gd name="T92" fmla="*/ 112 w 361"/>
                  <a:gd name="T93" fmla="*/ 83 h 618"/>
                  <a:gd name="T94" fmla="*/ 264 w 361"/>
                  <a:gd name="T95" fmla="*/ 83 h 6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361" h="618">
                    <a:moveTo>
                      <a:pt x="199" y="244"/>
                    </a:moveTo>
                    <a:cubicBezTo>
                      <a:pt x="200" y="250"/>
                      <a:pt x="201" y="253"/>
                      <a:pt x="201" y="255"/>
                    </a:cubicBezTo>
                    <a:cubicBezTo>
                      <a:pt x="202" y="256"/>
                      <a:pt x="202" y="258"/>
                      <a:pt x="201" y="259"/>
                    </a:cubicBezTo>
                    <a:cubicBezTo>
                      <a:pt x="201" y="261"/>
                      <a:pt x="201" y="265"/>
                      <a:pt x="202" y="273"/>
                    </a:cubicBezTo>
                    <a:lnTo>
                      <a:pt x="202" y="283"/>
                    </a:lnTo>
                    <a:lnTo>
                      <a:pt x="202" y="287"/>
                    </a:lnTo>
                    <a:cubicBezTo>
                      <a:pt x="211" y="286"/>
                      <a:pt x="219" y="286"/>
                      <a:pt x="228" y="286"/>
                    </a:cubicBezTo>
                    <a:cubicBezTo>
                      <a:pt x="266" y="288"/>
                      <a:pt x="288" y="296"/>
                      <a:pt x="295" y="307"/>
                    </a:cubicBezTo>
                    <a:cubicBezTo>
                      <a:pt x="302" y="319"/>
                      <a:pt x="307" y="329"/>
                      <a:pt x="309" y="337"/>
                    </a:cubicBezTo>
                    <a:cubicBezTo>
                      <a:pt x="311" y="345"/>
                      <a:pt x="312" y="353"/>
                      <a:pt x="312" y="361"/>
                    </a:cubicBezTo>
                    <a:cubicBezTo>
                      <a:pt x="313" y="368"/>
                      <a:pt x="310" y="377"/>
                      <a:pt x="304" y="386"/>
                    </a:cubicBezTo>
                    <a:cubicBezTo>
                      <a:pt x="291" y="409"/>
                      <a:pt x="270" y="421"/>
                      <a:pt x="242" y="421"/>
                    </a:cubicBezTo>
                    <a:cubicBezTo>
                      <a:pt x="229" y="422"/>
                      <a:pt x="219" y="420"/>
                      <a:pt x="213" y="416"/>
                    </a:cubicBezTo>
                    <a:cubicBezTo>
                      <a:pt x="208" y="412"/>
                      <a:pt x="204" y="408"/>
                      <a:pt x="201" y="404"/>
                    </a:cubicBezTo>
                    <a:cubicBezTo>
                      <a:pt x="199" y="400"/>
                      <a:pt x="198" y="397"/>
                      <a:pt x="197" y="394"/>
                    </a:cubicBezTo>
                    <a:cubicBezTo>
                      <a:pt x="197" y="392"/>
                      <a:pt x="197" y="390"/>
                      <a:pt x="197" y="388"/>
                    </a:cubicBezTo>
                    <a:cubicBezTo>
                      <a:pt x="198" y="386"/>
                      <a:pt x="199" y="383"/>
                      <a:pt x="203" y="379"/>
                    </a:cubicBezTo>
                    <a:cubicBezTo>
                      <a:pt x="206" y="376"/>
                      <a:pt x="209" y="374"/>
                      <a:pt x="211" y="374"/>
                    </a:cubicBezTo>
                    <a:cubicBezTo>
                      <a:pt x="211" y="375"/>
                      <a:pt x="213" y="377"/>
                      <a:pt x="217" y="379"/>
                    </a:cubicBezTo>
                    <a:cubicBezTo>
                      <a:pt x="221" y="382"/>
                      <a:pt x="233" y="383"/>
                      <a:pt x="253" y="382"/>
                    </a:cubicBezTo>
                    <a:cubicBezTo>
                      <a:pt x="261" y="382"/>
                      <a:pt x="266" y="381"/>
                      <a:pt x="268" y="378"/>
                    </a:cubicBezTo>
                    <a:cubicBezTo>
                      <a:pt x="271" y="375"/>
                      <a:pt x="272" y="369"/>
                      <a:pt x="272" y="361"/>
                    </a:cubicBezTo>
                    <a:cubicBezTo>
                      <a:pt x="271" y="350"/>
                      <a:pt x="269" y="343"/>
                      <a:pt x="267" y="339"/>
                    </a:cubicBezTo>
                    <a:cubicBezTo>
                      <a:pt x="264" y="335"/>
                      <a:pt x="261" y="331"/>
                      <a:pt x="256" y="328"/>
                    </a:cubicBezTo>
                    <a:cubicBezTo>
                      <a:pt x="251" y="325"/>
                      <a:pt x="240" y="324"/>
                      <a:pt x="223" y="325"/>
                    </a:cubicBezTo>
                    <a:cubicBezTo>
                      <a:pt x="206" y="325"/>
                      <a:pt x="196" y="325"/>
                      <a:pt x="191" y="323"/>
                    </a:cubicBezTo>
                    <a:cubicBezTo>
                      <a:pt x="187" y="322"/>
                      <a:pt x="185" y="321"/>
                      <a:pt x="184" y="321"/>
                    </a:cubicBezTo>
                    <a:cubicBezTo>
                      <a:pt x="183" y="322"/>
                      <a:pt x="176" y="325"/>
                      <a:pt x="164" y="330"/>
                    </a:cubicBezTo>
                    <a:lnTo>
                      <a:pt x="124" y="335"/>
                    </a:lnTo>
                    <a:cubicBezTo>
                      <a:pt x="105" y="341"/>
                      <a:pt x="95" y="349"/>
                      <a:pt x="94" y="358"/>
                    </a:cubicBezTo>
                    <a:cubicBezTo>
                      <a:pt x="93" y="367"/>
                      <a:pt x="93" y="375"/>
                      <a:pt x="94" y="381"/>
                    </a:cubicBezTo>
                    <a:cubicBezTo>
                      <a:pt x="94" y="387"/>
                      <a:pt x="96" y="392"/>
                      <a:pt x="100" y="395"/>
                    </a:cubicBezTo>
                    <a:cubicBezTo>
                      <a:pt x="104" y="398"/>
                      <a:pt x="107" y="399"/>
                      <a:pt x="110" y="398"/>
                    </a:cubicBezTo>
                    <a:cubicBezTo>
                      <a:pt x="111" y="398"/>
                      <a:pt x="117" y="394"/>
                      <a:pt x="130" y="387"/>
                    </a:cubicBezTo>
                    <a:cubicBezTo>
                      <a:pt x="143" y="380"/>
                      <a:pt x="153" y="376"/>
                      <a:pt x="161" y="375"/>
                    </a:cubicBezTo>
                    <a:cubicBezTo>
                      <a:pt x="174" y="375"/>
                      <a:pt x="184" y="380"/>
                      <a:pt x="189" y="391"/>
                    </a:cubicBezTo>
                    <a:cubicBezTo>
                      <a:pt x="195" y="401"/>
                      <a:pt x="198" y="411"/>
                      <a:pt x="198" y="419"/>
                    </a:cubicBezTo>
                    <a:cubicBezTo>
                      <a:pt x="197" y="430"/>
                      <a:pt x="194" y="440"/>
                      <a:pt x="189" y="449"/>
                    </a:cubicBezTo>
                    <a:lnTo>
                      <a:pt x="168" y="483"/>
                    </a:lnTo>
                    <a:cubicBezTo>
                      <a:pt x="160" y="497"/>
                      <a:pt x="157" y="513"/>
                      <a:pt x="158" y="530"/>
                    </a:cubicBezTo>
                    <a:cubicBezTo>
                      <a:pt x="158" y="561"/>
                      <a:pt x="169" y="577"/>
                      <a:pt x="191" y="577"/>
                    </a:cubicBezTo>
                    <a:cubicBezTo>
                      <a:pt x="200" y="578"/>
                      <a:pt x="207" y="575"/>
                      <a:pt x="211" y="567"/>
                    </a:cubicBezTo>
                    <a:cubicBezTo>
                      <a:pt x="216" y="559"/>
                      <a:pt x="218" y="553"/>
                      <a:pt x="218" y="548"/>
                    </a:cubicBezTo>
                    <a:cubicBezTo>
                      <a:pt x="219" y="544"/>
                      <a:pt x="218" y="536"/>
                      <a:pt x="216" y="524"/>
                    </a:cubicBezTo>
                    <a:cubicBezTo>
                      <a:pt x="214" y="513"/>
                      <a:pt x="213" y="503"/>
                      <a:pt x="213" y="494"/>
                    </a:cubicBezTo>
                    <a:cubicBezTo>
                      <a:pt x="212" y="485"/>
                      <a:pt x="216" y="474"/>
                      <a:pt x="223" y="462"/>
                    </a:cubicBezTo>
                    <a:cubicBezTo>
                      <a:pt x="233" y="445"/>
                      <a:pt x="249" y="436"/>
                      <a:pt x="273" y="435"/>
                    </a:cubicBezTo>
                    <a:cubicBezTo>
                      <a:pt x="285" y="435"/>
                      <a:pt x="294" y="437"/>
                      <a:pt x="300" y="440"/>
                    </a:cubicBezTo>
                    <a:cubicBezTo>
                      <a:pt x="307" y="444"/>
                      <a:pt x="314" y="452"/>
                      <a:pt x="323" y="465"/>
                    </a:cubicBezTo>
                    <a:cubicBezTo>
                      <a:pt x="331" y="478"/>
                      <a:pt x="336" y="487"/>
                      <a:pt x="336" y="492"/>
                    </a:cubicBezTo>
                    <a:cubicBezTo>
                      <a:pt x="335" y="497"/>
                      <a:pt x="330" y="501"/>
                      <a:pt x="321" y="502"/>
                    </a:cubicBezTo>
                    <a:cubicBezTo>
                      <a:pt x="318" y="503"/>
                      <a:pt x="315" y="503"/>
                      <a:pt x="313" y="502"/>
                    </a:cubicBezTo>
                    <a:cubicBezTo>
                      <a:pt x="311" y="501"/>
                      <a:pt x="306" y="496"/>
                      <a:pt x="298" y="489"/>
                    </a:cubicBezTo>
                    <a:cubicBezTo>
                      <a:pt x="290" y="481"/>
                      <a:pt x="284" y="477"/>
                      <a:pt x="280" y="475"/>
                    </a:cubicBezTo>
                    <a:cubicBezTo>
                      <a:pt x="276" y="474"/>
                      <a:pt x="273" y="473"/>
                      <a:pt x="269" y="473"/>
                    </a:cubicBezTo>
                    <a:cubicBezTo>
                      <a:pt x="260" y="474"/>
                      <a:pt x="255" y="477"/>
                      <a:pt x="253" y="482"/>
                    </a:cubicBezTo>
                    <a:cubicBezTo>
                      <a:pt x="250" y="486"/>
                      <a:pt x="249" y="493"/>
                      <a:pt x="248" y="501"/>
                    </a:cubicBezTo>
                    <a:cubicBezTo>
                      <a:pt x="247" y="509"/>
                      <a:pt x="247" y="519"/>
                      <a:pt x="249" y="530"/>
                    </a:cubicBezTo>
                    <a:cubicBezTo>
                      <a:pt x="251" y="541"/>
                      <a:pt x="252" y="551"/>
                      <a:pt x="253" y="558"/>
                    </a:cubicBezTo>
                    <a:cubicBezTo>
                      <a:pt x="253" y="565"/>
                      <a:pt x="251" y="573"/>
                      <a:pt x="246" y="583"/>
                    </a:cubicBezTo>
                    <a:cubicBezTo>
                      <a:pt x="240" y="593"/>
                      <a:pt x="232" y="602"/>
                      <a:pt x="221" y="608"/>
                    </a:cubicBezTo>
                    <a:cubicBezTo>
                      <a:pt x="210" y="615"/>
                      <a:pt x="199" y="618"/>
                      <a:pt x="188" y="617"/>
                    </a:cubicBezTo>
                    <a:cubicBezTo>
                      <a:pt x="163" y="617"/>
                      <a:pt x="145" y="608"/>
                      <a:pt x="133" y="590"/>
                    </a:cubicBezTo>
                    <a:cubicBezTo>
                      <a:pt x="121" y="572"/>
                      <a:pt x="116" y="555"/>
                      <a:pt x="117" y="539"/>
                    </a:cubicBezTo>
                    <a:cubicBezTo>
                      <a:pt x="117" y="507"/>
                      <a:pt x="123" y="482"/>
                      <a:pt x="137" y="462"/>
                    </a:cubicBezTo>
                    <a:lnTo>
                      <a:pt x="158" y="432"/>
                    </a:lnTo>
                    <a:cubicBezTo>
                      <a:pt x="161" y="427"/>
                      <a:pt x="162" y="423"/>
                      <a:pt x="162" y="421"/>
                    </a:cubicBezTo>
                    <a:cubicBezTo>
                      <a:pt x="160" y="416"/>
                      <a:pt x="157" y="413"/>
                      <a:pt x="152" y="413"/>
                    </a:cubicBezTo>
                    <a:cubicBezTo>
                      <a:pt x="151" y="414"/>
                      <a:pt x="146" y="419"/>
                      <a:pt x="136" y="426"/>
                    </a:cubicBezTo>
                    <a:cubicBezTo>
                      <a:pt x="126" y="434"/>
                      <a:pt x="116" y="437"/>
                      <a:pt x="107" y="436"/>
                    </a:cubicBezTo>
                    <a:cubicBezTo>
                      <a:pt x="87" y="436"/>
                      <a:pt x="73" y="431"/>
                      <a:pt x="66" y="420"/>
                    </a:cubicBezTo>
                    <a:cubicBezTo>
                      <a:pt x="59" y="409"/>
                      <a:pt x="55" y="396"/>
                      <a:pt x="55" y="380"/>
                    </a:cubicBezTo>
                    <a:cubicBezTo>
                      <a:pt x="54" y="364"/>
                      <a:pt x="59" y="349"/>
                      <a:pt x="68" y="334"/>
                    </a:cubicBezTo>
                    <a:cubicBezTo>
                      <a:pt x="72" y="327"/>
                      <a:pt x="77" y="321"/>
                      <a:pt x="83" y="316"/>
                    </a:cubicBezTo>
                    <a:cubicBezTo>
                      <a:pt x="89" y="311"/>
                      <a:pt x="98" y="306"/>
                      <a:pt x="110" y="302"/>
                    </a:cubicBezTo>
                    <a:cubicBezTo>
                      <a:pt x="121" y="298"/>
                      <a:pt x="133" y="295"/>
                      <a:pt x="145" y="293"/>
                    </a:cubicBezTo>
                    <a:cubicBezTo>
                      <a:pt x="158" y="292"/>
                      <a:pt x="164" y="290"/>
                      <a:pt x="165" y="288"/>
                    </a:cubicBezTo>
                    <a:cubicBezTo>
                      <a:pt x="166" y="286"/>
                      <a:pt x="166" y="284"/>
                      <a:pt x="166" y="281"/>
                    </a:cubicBezTo>
                    <a:lnTo>
                      <a:pt x="166" y="268"/>
                    </a:lnTo>
                    <a:cubicBezTo>
                      <a:pt x="165" y="265"/>
                      <a:pt x="164" y="262"/>
                      <a:pt x="165" y="261"/>
                    </a:cubicBezTo>
                    <a:lnTo>
                      <a:pt x="166" y="257"/>
                    </a:lnTo>
                    <a:lnTo>
                      <a:pt x="168" y="247"/>
                    </a:lnTo>
                    <a:cubicBezTo>
                      <a:pt x="138" y="252"/>
                      <a:pt x="120" y="251"/>
                      <a:pt x="114" y="246"/>
                    </a:cubicBezTo>
                    <a:cubicBezTo>
                      <a:pt x="110" y="244"/>
                      <a:pt x="106" y="239"/>
                      <a:pt x="103" y="231"/>
                    </a:cubicBezTo>
                    <a:cubicBezTo>
                      <a:pt x="99" y="224"/>
                      <a:pt x="96" y="212"/>
                      <a:pt x="95" y="197"/>
                    </a:cubicBezTo>
                    <a:cubicBezTo>
                      <a:pt x="94" y="181"/>
                      <a:pt x="102" y="168"/>
                      <a:pt x="117" y="158"/>
                    </a:cubicBezTo>
                    <a:cubicBezTo>
                      <a:pt x="132" y="148"/>
                      <a:pt x="150" y="143"/>
                      <a:pt x="172" y="142"/>
                    </a:cubicBezTo>
                    <a:lnTo>
                      <a:pt x="233" y="140"/>
                    </a:lnTo>
                    <a:cubicBezTo>
                      <a:pt x="256" y="140"/>
                      <a:pt x="271" y="136"/>
                      <a:pt x="277" y="126"/>
                    </a:cubicBezTo>
                    <a:cubicBezTo>
                      <a:pt x="284" y="117"/>
                      <a:pt x="287" y="106"/>
                      <a:pt x="287" y="94"/>
                    </a:cubicBezTo>
                    <a:cubicBezTo>
                      <a:pt x="286" y="82"/>
                      <a:pt x="286" y="73"/>
                      <a:pt x="287" y="65"/>
                    </a:cubicBezTo>
                    <a:cubicBezTo>
                      <a:pt x="287" y="58"/>
                      <a:pt x="286" y="52"/>
                      <a:pt x="283" y="48"/>
                    </a:cubicBezTo>
                    <a:cubicBezTo>
                      <a:pt x="277" y="42"/>
                      <a:pt x="266" y="39"/>
                      <a:pt x="250" y="39"/>
                    </a:cubicBezTo>
                    <a:cubicBezTo>
                      <a:pt x="157" y="40"/>
                      <a:pt x="104" y="45"/>
                      <a:pt x="93" y="52"/>
                    </a:cubicBezTo>
                    <a:cubicBezTo>
                      <a:pt x="81" y="60"/>
                      <a:pt x="76" y="69"/>
                      <a:pt x="77" y="81"/>
                    </a:cubicBezTo>
                    <a:lnTo>
                      <a:pt x="80" y="160"/>
                    </a:lnTo>
                    <a:cubicBezTo>
                      <a:pt x="80" y="172"/>
                      <a:pt x="78" y="190"/>
                      <a:pt x="75" y="216"/>
                    </a:cubicBezTo>
                    <a:cubicBezTo>
                      <a:pt x="71" y="241"/>
                      <a:pt x="69" y="259"/>
                      <a:pt x="67" y="268"/>
                    </a:cubicBezTo>
                    <a:cubicBezTo>
                      <a:pt x="65" y="277"/>
                      <a:pt x="60" y="295"/>
                      <a:pt x="51" y="324"/>
                    </a:cubicBezTo>
                    <a:cubicBezTo>
                      <a:pt x="43" y="352"/>
                      <a:pt x="30" y="366"/>
                      <a:pt x="13" y="366"/>
                    </a:cubicBezTo>
                    <a:cubicBezTo>
                      <a:pt x="4" y="367"/>
                      <a:pt x="0" y="364"/>
                      <a:pt x="0" y="357"/>
                    </a:cubicBezTo>
                    <a:cubicBezTo>
                      <a:pt x="0" y="349"/>
                      <a:pt x="0" y="345"/>
                      <a:pt x="0" y="344"/>
                    </a:cubicBezTo>
                    <a:cubicBezTo>
                      <a:pt x="0" y="340"/>
                      <a:pt x="4" y="329"/>
                      <a:pt x="12" y="311"/>
                    </a:cubicBezTo>
                    <a:cubicBezTo>
                      <a:pt x="20" y="293"/>
                      <a:pt x="27" y="270"/>
                      <a:pt x="32" y="241"/>
                    </a:cubicBezTo>
                    <a:cubicBezTo>
                      <a:pt x="37" y="213"/>
                      <a:pt x="40" y="192"/>
                      <a:pt x="41" y="179"/>
                    </a:cubicBezTo>
                    <a:cubicBezTo>
                      <a:pt x="41" y="166"/>
                      <a:pt x="41" y="158"/>
                      <a:pt x="41" y="158"/>
                    </a:cubicBezTo>
                    <a:lnTo>
                      <a:pt x="38" y="86"/>
                    </a:lnTo>
                    <a:cubicBezTo>
                      <a:pt x="38" y="70"/>
                      <a:pt x="42" y="53"/>
                      <a:pt x="53" y="34"/>
                    </a:cubicBezTo>
                    <a:cubicBezTo>
                      <a:pt x="63" y="16"/>
                      <a:pt x="95" y="6"/>
                      <a:pt x="148" y="4"/>
                    </a:cubicBezTo>
                    <a:lnTo>
                      <a:pt x="256" y="0"/>
                    </a:lnTo>
                    <a:cubicBezTo>
                      <a:pt x="296" y="2"/>
                      <a:pt x="317" y="12"/>
                      <a:pt x="321" y="31"/>
                    </a:cubicBezTo>
                    <a:cubicBezTo>
                      <a:pt x="324" y="50"/>
                      <a:pt x="326" y="66"/>
                      <a:pt x="326" y="78"/>
                    </a:cubicBezTo>
                    <a:cubicBezTo>
                      <a:pt x="325" y="100"/>
                      <a:pt x="321" y="121"/>
                      <a:pt x="316" y="143"/>
                    </a:cubicBezTo>
                    <a:cubicBezTo>
                      <a:pt x="310" y="165"/>
                      <a:pt x="287" y="176"/>
                      <a:pt x="246" y="177"/>
                    </a:cubicBezTo>
                    <a:lnTo>
                      <a:pt x="154" y="180"/>
                    </a:lnTo>
                    <a:cubicBezTo>
                      <a:pt x="144" y="181"/>
                      <a:pt x="138" y="184"/>
                      <a:pt x="135" y="190"/>
                    </a:cubicBezTo>
                    <a:cubicBezTo>
                      <a:pt x="132" y="195"/>
                      <a:pt x="131" y="199"/>
                      <a:pt x="132" y="202"/>
                    </a:cubicBezTo>
                    <a:cubicBezTo>
                      <a:pt x="132" y="207"/>
                      <a:pt x="136" y="211"/>
                      <a:pt x="144" y="212"/>
                    </a:cubicBezTo>
                    <a:cubicBezTo>
                      <a:pt x="148" y="212"/>
                      <a:pt x="156" y="212"/>
                      <a:pt x="169" y="209"/>
                    </a:cubicBezTo>
                    <a:cubicBezTo>
                      <a:pt x="183" y="206"/>
                      <a:pt x="200" y="204"/>
                      <a:pt x="222" y="204"/>
                    </a:cubicBezTo>
                    <a:cubicBezTo>
                      <a:pt x="265" y="205"/>
                      <a:pt x="295" y="212"/>
                      <a:pt x="314" y="224"/>
                    </a:cubicBezTo>
                    <a:cubicBezTo>
                      <a:pt x="332" y="237"/>
                      <a:pt x="344" y="253"/>
                      <a:pt x="348" y="273"/>
                    </a:cubicBezTo>
                    <a:cubicBezTo>
                      <a:pt x="353" y="294"/>
                      <a:pt x="357" y="311"/>
                      <a:pt x="358" y="324"/>
                    </a:cubicBezTo>
                    <a:cubicBezTo>
                      <a:pt x="360" y="337"/>
                      <a:pt x="361" y="346"/>
                      <a:pt x="361" y="349"/>
                    </a:cubicBezTo>
                    <a:cubicBezTo>
                      <a:pt x="360" y="357"/>
                      <a:pt x="358" y="364"/>
                      <a:pt x="356" y="369"/>
                    </a:cubicBezTo>
                    <a:cubicBezTo>
                      <a:pt x="353" y="375"/>
                      <a:pt x="348" y="378"/>
                      <a:pt x="343" y="379"/>
                    </a:cubicBezTo>
                    <a:cubicBezTo>
                      <a:pt x="337" y="379"/>
                      <a:pt x="333" y="378"/>
                      <a:pt x="331" y="375"/>
                    </a:cubicBezTo>
                    <a:cubicBezTo>
                      <a:pt x="330" y="374"/>
                      <a:pt x="328" y="372"/>
                      <a:pt x="326" y="370"/>
                    </a:cubicBezTo>
                    <a:cubicBezTo>
                      <a:pt x="325" y="368"/>
                      <a:pt x="323" y="357"/>
                      <a:pt x="321" y="337"/>
                    </a:cubicBezTo>
                    <a:cubicBezTo>
                      <a:pt x="320" y="318"/>
                      <a:pt x="316" y="301"/>
                      <a:pt x="311" y="287"/>
                    </a:cubicBezTo>
                    <a:cubicBezTo>
                      <a:pt x="307" y="273"/>
                      <a:pt x="300" y="263"/>
                      <a:pt x="291" y="258"/>
                    </a:cubicBezTo>
                    <a:cubicBezTo>
                      <a:pt x="282" y="253"/>
                      <a:pt x="267" y="249"/>
                      <a:pt x="247" y="246"/>
                    </a:cubicBezTo>
                    <a:cubicBezTo>
                      <a:pt x="226" y="244"/>
                      <a:pt x="211" y="243"/>
                      <a:pt x="199" y="244"/>
                    </a:cubicBezTo>
                    <a:close/>
                    <a:moveTo>
                      <a:pt x="232" y="112"/>
                    </a:moveTo>
                    <a:lnTo>
                      <a:pt x="166" y="112"/>
                    </a:lnTo>
                    <a:cubicBezTo>
                      <a:pt x="149" y="112"/>
                      <a:pt x="137" y="113"/>
                      <a:pt x="130" y="115"/>
                    </a:cubicBezTo>
                    <a:cubicBezTo>
                      <a:pt x="123" y="117"/>
                      <a:pt x="119" y="118"/>
                      <a:pt x="118" y="118"/>
                    </a:cubicBezTo>
                    <a:cubicBezTo>
                      <a:pt x="112" y="119"/>
                      <a:pt x="107" y="117"/>
                      <a:pt x="104" y="113"/>
                    </a:cubicBezTo>
                    <a:cubicBezTo>
                      <a:pt x="101" y="108"/>
                      <a:pt x="99" y="105"/>
                      <a:pt x="99" y="102"/>
                    </a:cubicBezTo>
                    <a:cubicBezTo>
                      <a:pt x="99" y="99"/>
                      <a:pt x="99" y="96"/>
                      <a:pt x="101" y="93"/>
                    </a:cubicBezTo>
                    <a:cubicBezTo>
                      <a:pt x="103" y="89"/>
                      <a:pt x="107" y="85"/>
                      <a:pt x="112" y="83"/>
                    </a:cubicBezTo>
                    <a:cubicBezTo>
                      <a:pt x="118" y="82"/>
                      <a:pt x="137" y="79"/>
                      <a:pt x="169" y="76"/>
                    </a:cubicBezTo>
                    <a:cubicBezTo>
                      <a:pt x="205" y="75"/>
                      <a:pt x="229" y="74"/>
                      <a:pt x="240" y="74"/>
                    </a:cubicBezTo>
                    <a:cubicBezTo>
                      <a:pt x="253" y="75"/>
                      <a:pt x="261" y="78"/>
                      <a:pt x="264" y="83"/>
                    </a:cubicBezTo>
                    <a:cubicBezTo>
                      <a:pt x="267" y="88"/>
                      <a:pt x="269" y="92"/>
                      <a:pt x="269" y="93"/>
                    </a:cubicBezTo>
                    <a:cubicBezTo>
                      <a:pt x="268" y="106"/>
                      <a:pt x="256" y="112"/>
                      <a:pt x="232" y="112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</p:grpSp>
        <p:sp>
          <p:nvSpPr>
            <p:cNvPr id="116" name="Freeform 682"/>
            <p:cNvSpPr>
              <a:spLocks noEditPoints="1"/>
            </p:cNvSpPr>
            <p:nvPr/>
          </p:nvSpPr>
          <p:spPr bwMode="auto">
            <a:xfrm rot="806556">
              <a:off x="12695" y="3783"/>
              <a:ext cx="821" cy="383"/>
            </a:xfrm>
            <a:custGeom>
              <a:avLst/>
              <a:gdLst>
                <a:gd name="T0" fmla="*/ 178 w 234"/>
                <a:gd name="T1" fmla="*/ 70 h 107"/>
                <a:gd name="T2" fmla="*/ 185 w 234"/>
                <a:gd name="T3" fmla="*/ 57 h 107"/>
                <a:gd name="T4" fmla="*/ 178 w 234"/>
                <a:gd name="T5" fmla="*/ 47 h 107"/>
                <a:gd name="T6" fmla="*/ 178 w 234"/>
                <a:gd name="T7" fmla="*/ 55 h 107"/>
                <a:gd name="T8" fmla="*/ 168 w 234"/>
                <a:gd name="T9" fmla="*/ 48 h 107"/>
                <a:gd name="T10" fmla="*/ 189 w 234"/>
                <a:gd name="T11" fmla="*/ 50 h 107"/>
                <a:gd name="T12" fmla="*/ 178 w 234"/>
                <a:gd name="T13" fmla="*/ 70 h 107"/>
                <a:gd name="T14" fmla="*/ 178 w 234"/>
                <a:gd name="T15" fmla="*/ 70 h 107"/>
                <a:gd name="T16" fmla="*/ 227 w 234"/>
                <a:gd name="T17" fmla="*/ 33 h 107"/>
                <a:gd name="T18" fmla="*/ 214 w 234"/>
                <a:gd name="T19" fmla="*/ 22 h 107"/>
                <a:gd name="T20" fmla="*/ 192 w 234"/>
                <a:gd name="T21" fmla="*/ 31 h 107"/>
                <a:gd name="T22" fmla="*/ 168 w 234"/>
                <a:gd name="T23" fmla="*/ 32 h 107"/>
                <a:gd name="T24" fmla="*/ 176 w 234"/>
                <a:gd name="T25" fmla="*/ 14 h 107"/>
                <a:gd name="T26" fmla="*/ 180 w 234"/>
                <a:gd name="T27" fmla="*/ 28 h 107"/>
                <a:gd name="T28" fmla="*/ 174 w 234"/>
                <a:gd name="T29" fmla="*/ 25 h 107"/>
                <a:gd name="T30" fmla="*/ 178 w 234"/>
                <a:gd name="T31" fmla="*/ 23 h 107"/>
                <a:gd name="T32" fmla="*/ 171 w 234"/>
                <a:gd name="T33" fmla="*/ 23 h 107"/>
                <a:gd name="T34" fmla="*/ 175 w 234"/>
                <a:gd name="T35" fmla="*/ 32 h 107"/>
                <a:gd name="T36" fmla="*/ 192 w 234"/>
                <a:gd name="T37" fmla="*/ 20 h 107"/>
                <a:gd name="T38" fmla="*/ 178 w 234"/>
                <a:gd name="T39" fmla="*/ 7 h 107"/>
                <a:gd name="T40" fmla="*/ 168 w 234"/>
                <a:gd name="T41" fmla="*/ 1 h 107"/>
                <a:gd name="T42" fmla="*/ 153 w 234"/>
                <a:gd name="T43" fmla="*/ 16 h 107"/>
                <a:gd name="T44" fmla="*/ 138 w 234"/>
                <a:gd name="T45" fmla="*/ 28 h 107"/>
                <a:gd name="T46" fmla="*/ 156 w 234"/>
                <a:gd name="T47" fmla="*/ 33 h 107"/>
                <a:gd name="T48" fmla="*/ 165 w 234"/>
                <a:gd name="T49" fmla="*/ 38 h 107"/>
                <a:gd name="T50" fmla="*/ 158 w 234"/>
                <a:gd name="T51" fmla="*/ 44 h 107"/>
                <a:gd name="T52" fmla="*/ 138 w 234"/>
                <a:gd name="T53" fmla="*/ 40 h 107"/>
                <a:gd name="T54" fmla="*/ 134 w 234"/>
                <a:gd name="T55" fmla="*/ 30 h 107"/>
                <a:gd name="T56" fmla="*/ 111 w 234"/>
                <a:gd name="T57" fmla="*/ 28 h 107"/>
                <a:gd name="T58" fmla="*/ 118 w 234"/>
                <a:gd name="T59" fmla="*/ 43 h 107"/>
                <a:gd name="T60" fmla="*/ 127 w 234"/>
                <a:gd name="T61" fmla="*/ 33 h 107"/>
                <a:gd name="T62" fmla="*/ 128 w 234"/>
                <a:gd name="T63" fmla="*/ 46 h 107"/>
                <a:gd name="T64" fmla="*/ 96 w 234"/>
                <a:gd name="T65" fmla="*/ 50 h 107"/>
                <a:gd name="T66" fmla="*/ 66 w 234"/>
                <a:gd name="T67" fmla="*/ 51 h 107"/>
                <a:gd name="T68" fmla="*/ 100 w 234"/>
                <a:gd name="T69" fmla="*/ 55 h 107"/>
                <a:gd name="T70" fmla="*/ 125 w 234"/>
                <a:gd name="T71" fmla="*/ 58 h 107"/>
                <a:gd name="T72" fmla="*/ 145 w 234"/>
                <a:gd name="T73" fmla="*/ 72 h 107"/>
                <a:gd name="T74" fmla="*/ 150 w 234"/>
                <a:gd name="T75" fmla="*/ 55 h 107"/>
                <a:gd name="T76" fmla="*/ 146 w 234"/>
                <a:gd name="T77" fmla="*/ 62 h 107"/>
                <a:gd name="T78" fmla="*/ 140 w 234"/>
                <a:gd name="T79" fmla="*/ 51 h 107"/>
                <a:gd name="T80" fmla="*/ 154 w 234"/>
                <a:gd name="T81" fmla="*/ 50 h 107"/>
                <a:gd name="T82" fmla="*/ 160 w 234"/>
                <a:gd name="T83" fmla="*/ 74 h 107"/>
                <a:gd name="T84" fmla="*/ 124 w 234"/>
                <a:gd name="T85" fmla="*/ 75 h 107"/>
                <a:gd name="T86" fmla="*/ 49 w 234"/>
                <a:gd name="T87" fmla="*/ 59 h 107"/>
                <a:gd name="T88" fmla="*/ 1 w 234"/>
                <a:gd name="T89" fmla="*/ 106 h 107"/>
                <a:gd name="T90" fmla="*/ 45 w 234"/>
                <a:gd name="T91" fmla="*/ 65 h 107"/>
                <a:gd name="T92" fmla="*/ 111 w 234"/>
                <a:gd name="T93" fmla="*/ 80 h 107"/>
                <a:gd name="T94" fmla="*/ 155 w 234"/>
                <a:gd name="T95" fmla="*/ 97 h 107"/>
                <a:gd name="T96" fmla="*/ 195 w 234"/>
                <a:gd name="T97" fmla="*/ 66 h 107"/>
                <a:gd name="T98" fmla="*/ 204 w 234"/>
                <a:gd name="T99" fmla="*/ 39 h 107"/>
                <a:gd name="T100" fmla="*/ 222 w 234"/>
                <a:gd name="T101" fmla="*/ 39 h 107"/>
                <a:gd name="T102" fmla="*/ 214 w 234"/>
                <a:gd name="T103" fmla="*/ 46 h 107"/>
                <a:gd name="T104" fmla="*/ 216 w 234"/>
                <a:gd name="T105" fmla="*/ 40 h 107"/>
                <a:gd name="T106" fmla="*/ 208 w 234"/>
                <a:gd name="T107" fmla="*/ 43 h 107"/>
                <a:gd name="T108" fmla="*/ 222 w 234"/>
                <a:gd name="T109" fmla="*/ 55 h 107"/>
                <a:gd name="T110" fmla="*/ 227 w 234"/>
                <a:gd name="T111" fmla="*/ 35 h 107"/>
                <a:gd name="T112" fmla="*/ 227 w 234"/>
                <a:gd name="T113" fmla="*/ 33 h 107"/>
                <a:gd name="T114" fmla="*/ 227 w 234"/>
                <a:gd name="T115" fmla="*/ 35 h 107"/>
                <a:gd name="T116" fmla="*/ 227 w 234"/>
                <a:gd name="T117" fmla="*/ 33 h 107"/>
                <a:gd name="T118" fmla="*/ 227 w 234"/>
                <a:gd name="T119" fmla="*/ 35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34" h="107">
                  <a:moveTo>
                    <a:pt x="178" y="70"/>
                  </a:moveTo>
                  <a:cubicBezTo>
                    <a:pt x="177" y="71"/>
                    <a:pt x="183" y="67"/>
                    <a:pt x="185" y="57"/>
                  </a:cubicBezTo>
                  <a:cubicBezTo>
                    <a:pt x="186" y="50"/>
                    <a:pt x="178" y="47"/>
                    <a:pt x="178" y="47"/>
                  </a:cubicBezTo>
                  <a:cubicBezTo>
                    <a:pt x="179" y="47"/>
                    <a:pt x="179" y="52"/>
                    <a:pt x="178" y="55"/>
                  </a:cubicBezTo>
                  <a:cubicBezTo>
                    <a:pt x="176" y="58"/>
                    <a:pt x="167" y="57"/>
                    <a:pt x="168" y="48"/>
                  </a:cubicBezTo>
                  <a:cubicBezTo>
                    <a:pt x="170" y="39"/>
                    <a:pt x="187" y="38"/>
                    <a:pt x="189" y="50"/>
                  </a:cubicBezTo>
                  <a:cubicBezTo>
                    <a:pt x="192" y="62"/>
                    <a:pt x="179" y="70"/>
                    <a:pt x="178" y="70"/>
                  </a:cubicBezTo>
                  <a:cubicBezTo>
                    <a:pt x="178" y="70"/>
                    <a:pt x="178" y="70"/>
                    <a:pt x="178" y="70"/>
                  </a:cubicBezTo>
                  <a:close/>
                  <a:moveTo>
                    <a:pt x="227" y="33"/>
                  </a:moveTo>
                  <a:cubicBezTo>
                    <a:pt x="229" y="18"/>
                    <a:pt x="214" y="22"/>
                    <a:pt x="214" y="22"/>
                  </a:cubicBezTo>
                  <a:cubicBezTo>
                    <a:pt x="204" y="11"/>
                    <a:pt x="195" y="27"/>
                    <a:pt x="192" y="31"/>
                  </a:cubicBezTo>
                  <a:cubicBezTo>
                    <a:pt x="189" y="36"/>
                    <a:pt x="173" y="42"/>
                    <a:pt x="168" y="32"/>
                  </a:cubicBezTo>
                  <a:cubicBezTo>
                    <a:pt x="162" y="22"/>
                    <a:pt x="169" y="12"/>
                    <a:pt x="176" y="14"/>
                  </a:cubicBezTo>
                  <a:cubicBezTo>
                    <a:pt x="184" y="15"/>
                    <a:pt x="187" y="24"/>
                    <a:pt x="180" y="28"/>
                  </a:cubicBezTo>
                  <a:cubicBezTo>
                    <a:pt x="174" y="32"/>
                    <a:pt x="174" y="25"/>
                    <a:pt x="174" y="25"/>
                  </a:cubicBezTo>
                  <a:cubicBezTo>
                    <a:pt x="177" y="27"/>
                    <a:pt x="178" y="25"/>
                    <a:pt x="178" y="23"/>
                  </a:cubicBezTo>
                  <a:cubicBezTo>
                    <a:pt x="178" y="21"/>
                    <a:pt x="173" y="19"/>
                    <a:pt x="171" y="23"/>
                  </a:cubicBezTo>
                  <a:cubicBezTo>
                    <a:pt x="171" y="29"/>
                    <a:pt x="175" y="32"/>
                    <a:pt x="175" y="32"/>
                  </a:cubicBezTo>
                  <a:cubicBezTo>
                    <a:pt x="175" y="32"/>
                    <a:pt x="192" y="35"/>
                    <a:pt x="192" y="20"/>
                  </a:cubicBezTo>
                  <a:cubicBezTo>
                    <a:pt x="191" y="2"/>
                    <a:pt x="178" y="7"/>
                    <a:pt x="178" y="7"/>
                  </a:cubicBezTo>
                  <a:cubicBezTo>
                    <a:pt x="178" y="7"/>
                    <a:pt x="176" y="2"/>
                    <a:pt x="168" y="1"/>
                  </a:cubicBezTo>
                  <a:cubicBezTo>
                    <a:pt x="153" y="0"/>
                    <a:pt x="152" y="15"/>
                    <a:pt x="153" y="16"/>
                  </a:cubicBezTo>
                  <a:cubicBezTo>
                    <a:pt x="149" y="15"/>
                    <a:pt x="136" y="17"/>
                    <a:pt x="138" y="28"/>
                  </a:cubicBezTo>
                  <a:cubicBezTo>
                    <a:pt x="140" y="39"/>
                    <a:pt x="153" y="34"/>
                    <a:pt x="156" y="33"/>
                  </a:cubicBezTo>
                  <a:cubicBezTo>
                    <a:pt x="159" y="33"/>
                    <a:pt x="164" y="32"/>
                    <a:pt x="165" y="38"/>
                  </a:cubicBezTo>
                  <a:cubicBezTo>
                    <a:pt x="166" y="44"/>
                    <a:pt x="158" y="44"/>
                    <a:pt x="158" y="44"/>
                  </a:cubicBezTo>
                  <a:cubicBezTo>
                    <a:pt x="152" y="38"/>
                    <a:pt x="138" y="40"/>
                    <a:pt x="138" y="40"/>
                  </a:cubicBezTo>
                  <a:cubicBezTo>
                    <a:pt x="137" y="36"/>
                    <a:pt x="134" y="30"/>
                    <a:pt x="134" y="30"/>
                  </a:cubicBezTo>
                  <a:cubicBezTo>
                    <a:pt x="128" y="19"/>
                    <a:pt x="114" y="24"/>
                    <a:pt x="111" y="28"/>
                  </a:cubicBezTo>
                  <a:cubicBezTo>
                    <a:pt x="108" y="32"/>
                    <a:pt x="109" y="41"/>
                    <a:pt x="118" y="43"/>
                  </a:cubicBezTo>
                  <a:cubicBezTo>
                    <a:pt x="126" y="45"/>
                    <a:pt x="127" y="33"/>
                    <a:pt x="127" y="33"/>
                  </a:cubicBezTo>
                  <a:cubicBezTo>
                    <a:pt x="127" y="33"/>
                    <a:pt x="131" y="41"/>
                    <a:pt x="128" y="46"/>
                  </a:cubicBezTo>
                  <a:cubicBezTo>
                    <a:pt x="122" y="55"/>
                    <a:pt x="112" y="54"/>
                    <a:pt x="96" y="50"/>
                  </a:cubicBezTo>
                  <a:cubicBezTo>
                    <a:pt x="80" y="46"/>
                    <a:pt x="66" y="51"/>
                    <a:pt x="66" y="51"/>
                  </a:cubicBezTo>
                  <a:cubicBezTo>
                    <a:pt x="66" y="51"/>
                    <a:pt x="83" y="47"/>
                    <a:pt x="100" y="55"/>
                  </a:cubicBezTo>
                  <a:cubicBezTo>
                    <a:pt x="110" y="62"/>
                    <a:pt x="125" y="58"/>
                    <a:pt x="125" y="58"/>
                  </a:cubicBezTo>
                  <a:cubicBezTo>
                    <a:pt x="126" y="66"/>
                    <a:pt x="134" y="76"/>
                    <a:pt x="145" y="72"/>
                  </a:cubicBezTo>
                  <a:cubicBezTo>
                    <a:pt x="156" y="68"/>
                    <a:pt x="150" y="55"/>
                    <a:pt x="150" y="55"/>
                  </a:cubicBezTo>
                  <a:cubicBezTo>
                    <a:pt x="150" y="55"/>
                    <a:pt x="150" y="60"/>
                    <a:pt x="146" y="62"/>
                  </a:cubicBezTo>
                  <a:cubicBezTo>
                    <a:pt x="141" y="63"/>
                    <a:pt x="136" y="57"/>
                    <a:pt x="140" y="51"/>
                  </a:cubicBezTo>
                  <a:cubicBezTo>
                    <a:pt x="145" y="47"/>
                    <a:pt x="154" y="50"/>
                    <a:pt x="154" y="50"/>
                  </a:cubicBezTo>
                  <a:cubicBezTo>
                    <a:pt x="154" y="50"/>
                    <a:pt x="167" y="57"/>
                    <a:pt x="160" y="74"/>
                  </a:cubicBezTo>
                  <a:cubicBezTo>
                    <a:pt x="149" y="91"/>
                    <a:pt x="124" y="75"/>
                    <a:pt x="124" y="75"/>
                  </a:cubicBezTo>
                  <a:cubicBezTo>
                    <a:pt x="124" y="75"/>
                    <a:pt x="81" y="50"/>
                    <a:pt x="49" y="59"/>
                  </a:cubicBezTo>
                  <a:cubicBezTo>
                    <a:pt x="27" y="64"/>
                    <a:pt x="0" y="107"/>
                    <a:pt x="1" y="106"/>
                  </a:cubicBezTo>
                  <a:cubicBezTo>
                    <a:pt x="17" y="86"/>
                    <a:pt x="29" y="73"/>
                    <a:pt x="45" y="65"/>
                  </a:cubicBezTo>
                  <a:cubicBezTo>
                    <a:pt x="80" y="53"/>
                    <a:pt x="111" y="80"/>
                    <a:pt x="111" y="80"/>
                  </a:cubicBezTo>
                  <a:cubicBezTo>
                    <a:pt x="136" y="98"/>
                    <a:pt x="155" y="97"/>
                    <a:pt x="155" y="97"/>
                  </a:cubicBezTo>
                  <a:cubicBezTo>
                    <a:pt x="185" y="99"/>
                    <a:pt x="195" y="66"/>
                    <a:pt x="195" y="66"/>
                  </a:cubicBezTo>
                  <a:cubicBezTo>
                    <a:pt x="195" y="66"/>
                    <a:pt x="200" y="46"/>
                    <a:pt x="204" y="39"/>
                  </a:cubicBezTo>
                  <a:cubicBezTo>
                    <a:pt x="207" y="35"/>
                    <a:pt x="219" y="31"/>
                    <a:pt x="222" y="39"/>
                  </a:cubicBezTo>
                  <a:cubicBezTo>
                    <a:pt x="225" y="48"/>
                    <a:pt x="216" y="52"/>
                    <a:pt x="214" y="46"/>
                  </a:cubicBezTo>
                  <a:cubicBezTo>
                    <a:pt x="212" y="41"/>
                    <a:pt x="216" y="40"/>
                    <a:pt x="216" y="40"/>
                  </a:cubicBezTo>
                  <a:cubicBezTo>
                    <a:pt x="216" y="40"/>
                    <a:pt x="209" y="38"/>
                    <a:pt x="208" y="43"/>
                  </a:cubicBezTo>
                  <a:cubicBezTo>
                    <a:pt x="209" y="48"/>
                    <a:pt x="211" y="58"/>
                    <a:pt x="222" y="55"/>
                  </a:cubicBezTo>
                  <a:cubicBezTo>
                    <a:pt x="234" y="51"/>
                    <a:pt x="227" y="35"/>
                    <a:pt x="227" y="35"/>
                  </a:cubicBezTo>
                  <a:cubicBezTo>
                    <a:pt x="227" y="33"/>
                    <a:pt x="227" y="33"/>
                    <a:pt x="227" y="33"/>
                  </a:cubicBezTo>
                  <a:close/>
                  <a:moveTo>
                    <a:pt x="227" y="35"/>
                  </a:moveTo>
                  <a:cubicBezTo>
                    <a:pt x="227" y="33"/>
                    <a:pt x="227" y="33"/>
                    <a:pt x="227" y="33"/>
                  </a:cubicBezTo>
                  <a:lnTo>
                    <a:pt x="227" y="35"/>
                  </a:lnTo>
                  <a:close/>
                </a:path>
              </a:pathLst>
            </a:custGeom>
            <a:solidFill>
              <a:srgbClr val="004DA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18" name="矩形 117"/>
            <p:cNvSpPr/>
            <p:nvPr/>
          </p:nvSpPr>
          <p:spPr>
            <a:xfrm>
              <a:off x="6946" y="3967"/>
              <a:ext cx="5556" cy="305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 fontAlgn="auto">
                <a:lnSpc>
                  <a:spcPct val="100000"/>
                </a:lnSpc>
              </a:pPr>
              <a:r>
                <a:rPr lang="zh-CN" altLang="en-US" sz="9600" dirty="0">
                  <a:solidFill>
                    <a:schemeClr val="accent1"/>
                  </a:solidFill>
                  <a:latin typeface="方正楷体拼音字库01" panose="03000509000000000000" charset="-122"/>
                  <a:ea typeface="方正楷体拼音字库01" panose="03000509000000000000" charset="-122"/>
                </a:rPr>
                <a:t>可爱</a:t>
              </a:r>
              <a:endParaRPr lang="zh-CN" altLang="en-US" sz="9600" dirty="0">
                <a:solidFill>
                  <a:schemeClr val="accent1"/>
                </a:solidFill>
                <a:latin typeface="黑体" panose="02010609060101010101" charset="-122"/>
                <a:ea typeface="黑体" panose="02010609060101010101" charset="-122"/>
              </a:endParaRPr>
            </a:p>
            <a:p>
              <a:pPr algn="ctr" fontAlgn="auto">
                <a:lnSpc>
                  <a:spcPct val="100000"/>
                </a:lnSpc>
              </a:pPr>
              <a:r>
                <a:rPr lang="en-US" altLang="zh-CN" sz="2400" dirty="0">
                  <a:solidFill>
                    <a:srgbClr val="FF0000"/>
                  </a:solidFill>
                  <a:ea typeface="黑体" panose="02010609060101010101" charset="-122"/>
                </a:rPr>
                <a:t>cute</a:t>
              </a:r>
              <a:endParaRPr lang="en-US" altLang="zh-CN" sz="2400" dirty="0">
                <a:solidFill>
                  <a:srgbClr val="FF0000"/>
                </a:solidFill>
                <a:ea typeface="黑体" panose="02010609060101010101" charset="-122"/>
              </a:endParaRPr>
            </a:p>
          </p:txBody>
        </p:sp>
      </p:grpSp>
      <p:sp>
        <p:nvSpPr>
          <p:cNvPr id="3" name="文本占位符 2"/>
          <p:cNvSpPr>
            <a:spLocks noGrp="1"/>
          </p:cNvSpPr>
          <p:nvPr/>
        </p:nvSpPr>
        <p:spPr>
          <a:xfrm>
            <a:off x="7815675" y="5753050"/>
            <a:ext cx="3227464" cy="826953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44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dirty="0"/>
              <a:t>你好可爱！</a:t>
            </a:r>
            <a:endParaRPr lang="zh-CN" altLang="zh-CN" dirty="0"/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1"/>
          <a:srcRect l="16219" r="13147" b="51155"/>
          <a:stretch>
            <a:fillRect/>
          </a:stretch>
        </p:blipFill>
        <p:spPr>
          <a:xfrm>
            <a:off x="1628775" y="5879465"/>
            <a:ext cx="2864485" cy="94615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1935" y="1562100"/>
            <a:ext cx="3181350" cy="4181475"/>
          </a:xfrm>
          <a:prstGeom prst="rect">
            <a:avLst/>
          </a:prstGeom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149225" y="636905"/>
            <a:ext cx="11167745" cy="37382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lnSpc>
                <a:spcPct val="150000"/>
              </a:lnSpc>
            </a:pPr>
            <a:r>
              <a:rPr lang="zh-CN" altLang="en-US" sz="54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熊猫很可爱</a:t>
            </a:r>
            <a:r>
              <a:rPr lang="en-US" altLang="zh-CN" sz="2000">
                <a:solidFill>
                  <a:schemeClr val="tx1"/>
                </a:solidFill>
                <a:ea typeface="方正楷体拼音字库01" panose="03000509000000000000" charset="-122"/>
                <a:cs typeface="+mn-lt"/>
              </a:rPr>
              <a:t>        </a:t>
            </a:r>
            <a:br>
              <a:rPr lang="en-US" altLang="zh-CN" sz="2000">
                <a:solidFill>
                  <a:schemeClr val="tx1"/>
                </a:solidFill>
                <a:ea typeface="方正楷体拼音字库01" panose="03000509000000000000" charset="-122"/>
                <a:cs typeface="+mn-lt"/>
              </a:rPr>
            </a:br>
            <a:r>
              <a:rPr lang="en-US" altLang="zh-CN" sz="2000">
                <a:solidFill>
                  <a:schemeClr val="tx1"/>
                </a:solidFill>
                <a:ea typeface="方正楷体拼音字库01" panose="03000509000000000000" charset="-122"/>
                <a:cs typeface="+mn-lt"/>
              </a:rPr>
              <a:t>     </a:t>
            </a:r>
            <a:r>
              <a:rPr lang="en-US" altLang="zh-CN" sz="2000">
                <a:solidFill>
                  <a:schemeClr val="tx1"/>
                </a:solidFill>
                <a:ea typeface="方正楷体拼音字库01" panose="03000509000000000000" charset="-122"/>
                <a:cs typeface="+mn-lt"/>
              </a:rPr>
              <a:t>Panda       very     cute</a:t>
            </a:r>
            <a:endParaRPr sz="2000">
              <a:solidFill>
                <a:schemeClr val="tx1"/>
              </a:solidFill>
              <a:ea typeface="方正楷体拼音字库01" panose="03000509000000000000" charset="-122"/>
              <a:cs typeface="+mn-lt"/>
            </a:endParaRPr>
          </a:p>
          <a:p>
            <a:pPr>
              <a:lnSpc>
                <a:spcPct val="150000"/>
              </a:lnSpc>
            </a:pPr>
            <a:endParaRPr lang="zh-CN" altLang="en-US" sz="2800">
              <a:solidFill>
                <a:schemeClr val="accent1"/>
              </a:solidFill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800">
                <a:solidFill>
                  <a:schemeClr val="accent1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Must Watch 2 ! All The Ways That Pandas Use To Grab Attention</a:t>
            </a:r>
            <a:endParaRPr lang="zh-CN" altLang="en-US" sz="2800">
              <a:solidFill>
                <a:schemeClr val="accent1"/>
              </a:solidFill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800">
                <a:solidFill>
                  <a:schemeClr val="accent1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https://www.youtube.com/watch?v=HFjpDELM_lQ</a:t>
            </a:r>
            <a:endParaRPr lang="zh-CN" altLang="en-US" sz="2800">
              <a:solidFill>
                <a:schemeClr val="accent1"/>
              </a:solidFill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</a:endParaRPr>
          </a:p>
        </p:txBody>
      </p:sp>
    </p:spTree>
    <p:controls>
      <mc:AlternateContent xmlns:mc="http://schemas.openxmlformats.org/markup-compatibility/2006">
        <mc:Choice xmlns:v="urn:schemas-microsoft-com:vml" Requires="v">
          <p:control spid="1027" name="" r:id="rId1" imgW="2211070" imgH="1753870"/>
        </mc:Choice>
        <mc:Fallback>
          <p:control name="" r:id="rId1" imgW="2211070" imgH="1753870">
            <p:pic>
              <p:nvPicPr>
                <p:cNvPr id="0" name="Host Control  2050"/>
                <p:cNvPicPr/>
                <p:nvPr/>
              </p:nvPicPr>
              <p:blipFill>
                <a:blip r:embed="rId2"/>
                <a:stretch>
                  <a:fillRect/>
                </a:stretch>
              </p:blipFill>
              <p:spPr>
                <a:xfrm>
                  <a:off x="9424670" y="4151630"/>
                  <a:ext cx="2211070" cy="1753870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</p:pic>
          </p:control>
        </mc:Fallback>
      </mc:AlternateContent>
    </p:controls>
    <p:custDataLst>
      <p:tags r:id="rId3"/>
    </p:custData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" name="文本占位符 214"/>
          <p:cNvSpPr>
            <a:spLocks noGrp="1"/>
          </p:cNvSpPr>
          <p:nvPr>
            <p:ph type="body" sz="quarter" idx="10"/>
          </p:nvPr>
        </p:nvSpPr>
        <p:spPr>
          <a:xfrm>
            <a:off x="3610610" y="612775"/>
            <a:ext cx="4645025" cy="594360"/>
          </a:xfrm>
        </p:spPr>
        <p:txBody>
          <a:bodyPr>
            <a:normAutofit fontScale="60000"/>
          </a:bodyPr>
          <a:lstStyle/>
          <a:p>
            <a:r>
              <a:rPr lang="en-US" altLang="zh-CN" sz="6000" dirty="0">
                <a:solidFill>
                  <a:schemeClr val="accent1"/>
                </a:solidFill>
                <a:latin typeface="+mn-lt"/>
                <a:sym typeface="+mn-ea"/>
              </a:rPr>
              <a:t>compliment</a:t>
            </a:r>
            <a:endParaRPr lang="en-US" altLang="zh-CN" sz="6000" dirty="0">
              <a:solidFill>
                <a:schemeClr val="accent1"/>
              </a:solidFill>
              <a:latin typeface="+mn-lt"/>
            </a:endParaRPr>
          </a:p>
        </p:txBody>
      </p:sp>
      <p:grpSp>
        <p:nvGrpSpPr>
          <p:cNvPr id="2" name="组合 1"/>
          <p:cNvGrpSpPr/>
          <p:nvPr/>
        </p:nvGrpSpPr>
        <p:grpSpPr>
          <a:xfrm>
            <a:off x="1629358" y="1685290"/>
            <a:ext cx="6313170" cy="3935095"/>
            <a:chOff x="4629" y="2654"/>
            <a:chExt cx="9942" cy="6197"/>
          </a:xfrm>
        </p:grpSpPr>
        <p:sp>
          <p:nvSpPr>
            <p:cNvPr id="18" name="任意多边形 17"/>
            <p:cNvSpPr/>
            <p:nvPr/>
          </p:nvSpPr>
          <p:spPr>
            <a:xfrm rot="16200000">
              <a:off x="6501" y="781"/>
              <a:ext cx="6197" cy="9942"/>
            </a:xfrm>
            <a:custGeom>
              <a:avLst/>
              <a:gdLst>
                <a:gd name="connsiteX0" fmla="*/ 2161782 w 2385355"/>
                <a:gd name="connsiteY0" fmla="*/ 3632839 h 3769466"/>
                <a:gd name="connsiteX1" fmla="*/ 2196060 w 2385355"/>
                <a:gd name="connsiteY1" fmla="*/ 3659544 h 3769466"/>
                <a:gd name="connsiteX2" fmla="*/ 2196060 w 2385355"/>
                <a:gd name="connsiteY2" fmla="*/ 3696020 h 3769466"/>
                <a:gd name="connsiteX3" fmla="*/ 2144319 w 2385355"/>
                <a:gd name="connsiteY3" fmla="*/ 3690809 h 3769466"/>
                <a:gd name="connsiteX4" fmla="*/ 2165015 w 2385355"/>
                <a:gd name="connsiteY4" fmla="*/ 3685598 h 3769466"/>
                <a:gd name="connsiteX5" fmla="*/ 2165015 w 2385355"/>
                <a:gd name="connsiteY5" fmla="*/ 3654334 h 3769466"/>
                <a:gd name="connsiteX6" fmla="*/ 2113274 w 2385355"/>
                <a:gd name="connsiteY6" fmla="*/ 3669966 h 3769466"/>
                <a:gd name="connsiteX7" fmla="*/ 2113274 w 2385355"/>
                <a:gd name="connsiteY7" fmla="*/ 3696020 h 3769466"/>
                <a:gd name="connsiteX8" fmla="*/ 2082229 w 2385355"/>
                <a:gd name="connsiteY8" fmla="*/ 3716863 h 3769466"/>
                <a:gd name="connsiteX9" fmla="*/ 2004616 w 2385355"/>
                <a:gd name="connsiteY9" fmla="*/ 3716863 h 3769466"/>
                <a:gd name="connsiteX10" fmla="*/ 1989094 w 2385355"/>
                <a:gd name="connsiteY10" fmla="*/ 3711652 h 3769466"/>
                <a:gd name="connsiteX11" fmla="*/ 1994268 w 2385355"/>
                <a:gd name="connsiteY11" fmla="*/ 3685598 h 3769466"/>
                <a:gd name="connsiteX12" fmla="*/ 2108100 w 2385355"/>
                <a:gd name="connsiteY12" fmla="*/ 3633491 h 3769466"/>
                <a:gd name="connsiteX13" fmla="*/ 2161782 w 2385355"/>
                <a:gd name="connsiteY13" fmla="*/ 3632839 h 3769466"/>
                <a:gd name="connsiteX14" fmla="*/ 283765 w 2385355"/>
                <a:gd name="connsiteY14" fmla="*/ 3628526 h 3769466"/>
                <a:gd name="connsiteX15" fmla="*/ 408204 w 2385355"/>
                <a:gd name="connsiteY15" fmla="*/ 3686193 h 3769466"/>
                <a:gd name="connsiteX16" fmla="*/ 408204 w 2385355"/>
                <a:gd name="connsiteY16" fmla="*/ 3711822 h 3769466"/>
                <a:gd name="connsiteX17" fmla="*/ 392588 w 2385355"/>
                <a:gd name="connsiteY17" fmla="*/ 3711822 h 3769466"/>
                <a:gd name="connsiteX18" fmla="*/ 309303 w 2385355"/>
                <a:gd name="connsiteY18" fmla="*/ 3716948 h 3769466"/>
                <a:gd name="connsiteX19" fmla="*/ 278071 w 2385355"/>
                <a:gd name="connsiteY19" fmla="*/ 3701570 h 3769466"/>
                <a:gd name="connsiteX20" fmla="*/ 272866 w 2385355"/>
                <a:gd name="connsiteY20" fmla="*/ 3655437 h 3769466"/>
                <a:gd name="connsiteX21" fmla="*/ 231224 w 2385355"/>
                <a:gd name="connsiteY21" fmla="*/ 3675941 h 3769466"/>
                <a:gd name="connsiteX22" fmla="*/ 252045 w 2385355"/>
                <a:gd name="connsiteY22" fmla="*/ 3691319 h 3769466"/>
                <a:gd name="connsiteX23" fmla="*/ 205197 w 2385355"/>
                <a:gd name="connsiteY23" fmla="*/ 3696444 h 3769466"/>
                <a:gd name="connsiteX24" fmla="*/ 236429 w 2385355"/>
                <a:gd name="connsiteY24" fmla="*/ 3629807 h 3769466"/>
                <a:gd name="connsiteX25" fmla="*/ 283765 w 2385355"/>
                <a:gd name="connsiteY25" fmla="*/ 3628526 h 3769466"/>
                <a:gd name="connsiteX26" fmla="*/ 1439293 w 2385355"/>
                <a:gd name="connsiteY26" fmla="*/ 3618246 h 3769466"/>
                <a:gd name="connsiteX27" fmla="*/ 1475456 w 2385355"/>
                <a:gd name="connsiteY27" fmla="*/ 3696772 h 3769466"/>
                <a:gd name="connsiteX28" fmla="*/ 1449625 w 2385355"/>
                <a:gd name="connsiteY28" fmla="*/ 3717712 h 3769466"/>
                <a:gd name="connsiteX29" fmla="*/ 1408296 w 2385355"/>
                <a:gd name="connsiteY29" fmla="*/ 3686301 h 3769466"/>
                <a:gd name="connsiteX30" fmla="*/ 1418628 w 2385355"/>
                <a:gd name="connsiteY30" fmla="*/ 3675831 h 3769466"/>
                <a:gd name="connsiteX31" fmla="*/ 1434127 w 2385355"/>
                <a:gd name="connsiteY31" fmla="*/ 3686301 h 3769466"/>
                <a:gd name="connsiteX32" fmla="*/ 1454792 w 2385355"/>
                <a:gd name="connsiteY32" fmla="*/ 3686301 h 3769466"/>
                <a:gd name="connsiteX33" fmla="*/ 1454792 w 2385355"/>
                <a:gd name="connsiteY33" fmla="*/ 3654891 h 3769466"/>
                <a:gd name="connsiteX34" fmla="*/ 1423795 w 2385355"/>
                <a:gd name="connsiteY34" fmla="*/ 3639186 h 3769466"/>
                <a:gd name="connsiteX35" fmla="*/ 1382465 w 2385355"/>
                <a:gd name="connsiteY35" fmla="*/ 3702007 h 3769466"/>
                <a:gd name="connsiteX36" fmla="*/ 1361801 w 2385355"/>
                <a:gd name="connsiteY36" fmla="*/ 3717712 h 3769466"/>
                <a:gd name="connsiteX37" fmla="*/ 1310139 w 2385355"/>
                <a:gd name="connsiteY37" fmla="*/ 3717712 h 3769466"/>
                <a:gd name="connsiteX38" fmla="*/ 1299807 w 2385355"/>
                <a:gd name="connsiteY38" fmla="*/ 3712477 h 3769466"/>
                <a:gd name="connsiteX39" fmla="*/ 1299807 w 2385355"/>
                <a:gd name="connsiteY39" fmla="*/ 3691536 h 3769466"/>
                <a:gd name="connsiteX40" fmla="*/ 1346302 w 2385355"/>
                <a:gd name="connsiteY40" fmla="*/ 3644421 h 3769466"/>
                <a:gd name="connsiteX41" fmla="*/ 1439293 w 2385355"/>
                <a:gd name="connsiteY41" fmla="*/ 3618246 h 3769466"/>
                <a:gd name="connsiteX42" fmla="*/ 1615975 w 2385355"/>
                <a:gd name="connsiteY42" fmla="*/ 3618204 h 3769466"/>
                <a:gd name="connsiteX43" fmla="*/ 1708966 w 2385355"/>
                <a:gd name="connsiteY43" fmla="*/ 3644172 h 3769466"/>
                <a:gd name="connsiteX44" fmla="*/ 1760627 w 2385355"/>
                <a:gd name="connsiteY44" fmla="*/ 3690913 h 3769466"/>
                <a:gd name="connsiteX45" fmla="*/ 1755461 w 2385355"/>
                <a:gd name="connsiteY45" fmla="*/ 3711687 h 3769466"/>
                <a:gd name="connsiteX46" fmla="*/ 1745129 w 2385355"/>
                <a:gd name="connsiteY46" fmla="*/ 3716880 h 3769466"/>
                <a:gd name="connsiteX47" fmla="*/ 1698634 w 2385355"/>
                <a:gd name="connsiteY47" fmla="*/ 3716880 h 3769466"/>
                <a:gd name="connsiteX48" fmla="*/ 1672803 w 2385355"/>
                <a:gd name="connsiteY48" fmla="*/ 3701300 h 3769466"/>
                <a:gd name="connsiteX49" fmla="*/ 1631474 w 2385355"/>
                <a:gd name="connsiteY49" fmla="*/ 3638978 h 3769466"/>
                <a:gd name="connsiteX50" fmla="*/ 1600477 w 2385355"/>
                <a:gd name="connsiteY50" fmla="*/ 3654559 h 3769466"/>
                <a:gd name="connsiteX51" fmla="*/ 1605643 w 2385355"/>
                <a:gd name="connsiteY51" fmla="*/ 3685719 h 3769466"/>
                <a:gd name="connsiteX52" fmla="*/ 1626307 w 2385355"/>
                <a:gd name="connsiteY52" fmla="*/ 3685719 h 3769466"/>
                <a:gd name="connsiteX53" fmla="*/ 1636640 w 2385355"/>
                <a:gd name="connsiteY53" fmla="*/ 3675332 h 3769466"/>
                <a:gd name="connsiteX54" fmla="*/ 1646972 w 2385355"/>
                <a:gd name="connsiteY54" fmla="*/ 3685719 h 3769466"/>
                <a:gd name="connsiteX55" fmla="*/ 1636640 w 2385355"/>
                <a:gd name="connsiteY55" fmla="*/ 3706493 h 3769466"/>
                <a:gd name="connsiteX56" fmla="*/ 1584978 w 2385355"/>
                <a:gd name="connsiteY56" fmla="*/ 3690913 h 3769466"/>
                <a:gd name="connsiteX57" fmla="*/ 1615975 w 2385355"/>
                <a:gd name="connsiteY57" fmla="*/ 3618204 h 3769466"/>
                <a:gd name="connsiteX58" fmla="*/ 942160 w 2385355"/>
                <a:gd name="connsiteY58" fmla="*/ 3614597 h 3769466"/>
                <a:gd name="connsiteX59" fmla="*/ 1035542 w 2385355"/>
                <a:gd name="connsiteY59" fmla="*/ 3640376 h 3769466"/>
                <a:gd name="connsiteX60" fmla="*/ 1082233 w 2385355"/>
                <a:gd name="connsiteY60" fmla="*/ 3686777 h 3769466"/>
                <a:gd name="connsiteX61" fmla="*/ 1082233 w 2385355"/>
                <a:gd name="connsiteY61" fmla="*/ 3707400 h 3769466"/>
                <a:gd name="connsiteX62" fmla="*/ 1071857 w 2385355"/>
                <a:gd name="connsiteY62" fmla="*/ 3707400 h 3769466"/>
                <a:gd name="connsiteX63" fmla="*/ 1019978 w 2385355"/>
                <a:gd name="connsiteY63" fmla="*/ 3707400 h 3769466"/>
                <a:gd name="connsiteX64" fmla="*/ 999227 w 2385355"/>
                <a:gd name="connsiteY64" fmla="*/ 3697089 h 3769466"/>
                <a:gd name="connsiteX65" fmla="*/ 957724 w 2385355"/>
                <a:gd name="connsiteY65" fmla="*/ 3635220 h 3769466"/>
                <a:gd name="connsiteX66" fmla="*/ 926597 w 2385355"/>
                <a:gd name="connsiteY66" fmla="*/ 3650687 h 3769466"/>
                <a:gd name="connsiteX67" fmla="*/ 926597 w 2385355"/>
                <a:gd name="connsiteY67" fmla="*/ 3681622 h 3769466"/>
                <a:gd name="connsiteX68" fmla="*/ 952536 w 2385355"/>
                <a:gd name="connsiteY68" fmla="*/ 3676466 h 3769466"/>
                <a:gd name="connsiteX69" fmla="*/ 962912 w 2385355"/>
                <a:gd name="connsiteY69" fmla="*/ 3671310 h 3769466"/>
                <a:gd name="connsiteX70" fmla="*/ 973288 w 2385355"/>
                <a:gd name="connsiteY70" fmla="*/ 3681622 h 3769466"/>
                <a:gd name="connsiteX71" fmla="*/ 962912 w 2385355"/>
                <a:gd name="connsiteY71" fmla="*/ 3702245 h 3769466"/>
                <a:gd name="connsiteX72" fmla="*/ 911033 w 2385355"/>
                <a:gd name="connsiteY72" fmla="*/ 3686777 h 3769466"/>
                <a:gd name="connsiteX73" fmla="*/ 942160 w 2385355"/>
                <a:gd name="connsiteY73" fmla="*/ 3614597 h 3769466"/>
                <a:gd name="connsiteX74" fmla="*/ 760115 w 2385355"/>
                <a:gd name="connsiteY74" fmla="*/ 3609376 h 3769466"/>
                <a:gd name="connsiteX75" fmla="*/ 801445 w 2385355"/>
                <a:gd name="connsiteY75" fmla="*/ 3685720 h 3769466"/>
                <a:gd name="connsiteX76" fmla="*/ 775614 w 2385355"/>
                <a:gd name="connsiteY76" fmla="*/ 3706079 h 3769466"/>
                <a:gd name="connsiteX77" fmla="*/ 734285 w 2385355"/>
                <a:gd name="connsiteY77" fmla="*/ 3680631 h 3769466"/>
                <a:gd name="connsiteX78" fmla="*/ 744617 w 2385355"/>
                <a:gd name="connsiteY78" fmla="*/ 3670451 h 3769466"/>
                <a:gd name="connsiteX79" fmla="*/ 754949 w 2385355"/>
                <a:gd name="connsiteY79" fmla="*/ 3675541 h 3769466"/>
                <a:gd name="connsiteX80" fmla="*/ 775614 w 2385355"/>
                <a:gd name="connsiteY80" fmla="*/ 3680631 h 3769466"/>
                <a:gd name="connsiteX81" fmla="*/ 780780 w 2385355"/>
                <a:gd name="connsiteY81" fmla="*/ 3650093 h 3769466"/>
                <a:gd name="connsiteX82" fmla="*/ 749783 w 2385355"/>
                <a:gd name="connsiteY82" fmla="*/ 3634824 h 3769466"/>
                <a:gd name="connsiteX83" fmla="*/ 708454 w 2385355"/>
                <a:gd name="connsiteY83" fmla="*/ 3695899 h 3769466"/>
                <a:gd name="connsiteX84" fmla="*/ 687789 w 2385355"/>
                <a:gd name="connsiteY84" fmla="*/ 3706079 h 3769466"/>
                <a:gd name="connsiteX85" fmla="*/ 641294 w 2385355"/>
                <a:gd name="connsiteY85" fmla="*/ 3706079 h 3769466"/>
                <a:gd name="connsiteX86" fmla="*/ 630961 w 2385355"/>
                <a:gd name="connsiteY86" fmla="*/ 3706079 h 3769466"/>
                <a:gd name="connsiteX87" fmla="*/ 625795 w 2385355"/>
                <a:gd name="connsiteY87" fmla="*/ 3685720 h 3769466"/>
                <a:gd name="connsiteX88" fmla="*/ 677457 w 2385355"/>
                <a:gd name="connsiteY88" fmla="*/ 3639914 h 3769466"/>
                <a:gd name="connsiteX89" fmla="*/ 760115 w 2385355"/>
                <a:gd name="connsiteY89" fmla="*/ 3609376 h 3769466"/>
                <a:gd name="connsiteX90" fmla="*/ 1716371 w 2385355"/>
                <a:gd name="connsiteY90" fmla="*/ 3530305 h 3769466"/>
                <a:gd name="connsiteX91" fmla="*/ 1729286 w 2385355"/>
                <a:gd name="connsiteY91" fmla="*/ 3541341 h 3769466"/>
                <a:gd name="connsiteX92" fmla="*/ 1770616 w 2385355"/>
                <a:gd name="connsiteY92" fmla="*/ 3603663 h 3769466"/>
                <a:gd name="connsiteX93" fmla="*/ 1801613 w 2385355"/>
                <a:gd name="connsiteY93" fmla="*/ 3588082 h 3769466"/>
                <a:gd name="connsiteX94" fmla="*/ 1801613 w 2385355"/>
                <a:gd name="connsiteY94" fmla="*/ 3556922 h 3769466"/>
                <a:gd name="connsiteX95" fmla="*/ 1780948 w 2385355"/>
                <a:gd name="connsiteY95" fmla="*/ 3562115 h 3769466"/>
                <a:gd name="connsiteX96" fmla="*/ 1765449 w 2385355"/>
                <a:gd name="connsiteY96" fmla="*/ 3572502 h 3769466"/>
                <a:gd name="connsiteX97" fmla="*/ 1760283 w 2385355"/>
                <a:gd name="connsiteY97" fmla="*/ 3556922 h 3769466"/>
                <a:gd name="connsiteX98" fmla="*/ 1760283 w 2385355"/>
                <a:gd name="connsiteY98" fmla="*/ 3546535 h 3769466"/>
                <a:gd name="connsiteX99" fmla="*/ 1817111 w 2385355"/>
                <a:gd name="connsiteY99" fmla="*/ 3551728 h 3769466"/>
                <a:gd name="connsiteX100" fmla="*/ 1786114 w 2385355"/>
                <a:gd name="connsiteY100" fmla="*/ 3629630 h 3769466"/>
                <a:gd name="connsiteX101" fmla="*/ 1698289 w 2385355"/>
                <a:gd name="connsiteY101" fmla="*/ 3598469 h 3769466"/>
                <a:gd name="connsiteX102" fmla="*/ 1646628 w 2385355"/>
                <a:gd name="connsiteY102" fmla="*/ 3551728 h 3769466"/>
                <a:gd name="connsiteX103" fmla="*/ 1651794 w 2385355"/>
                <a:gd name="connsiteY103" fmla="*/ 3530954 h 3769466"/>
                <a:gd name="connsiteX104" fmla="*/ 1662126 w 2385355"/>
                <a:gd name="connsiteY104" fmla="*/ 3530954 h 3769466"/>
                <a:gd name="connsiteX105" fmla="*/ 1703456 w 2385355"/>
                <a:gd name="connsiteY105" fmla="*/ 3530954 h 3769466"/>
                <a:gd name="connsiteX106" fmla="*/ 1716371 w 2385355"/>
                <a:gd name="connsiteY106" fmla="*/ 3530305 h 3769466"/>
                <a:gd name="connsiteX107" fmla="*/ 2038216 w 2385355"/>
                <a:gd name="connsiteY107" fmla="*/ 3530271 h 3769466"/>
                <a:gd name="connsiteX108" fmla="*/ 2051185 w 2385355"/>
                <a:gd name="connsiteY108" fmla="*/ 3530915 h 3769466"/>
                <a:gd name="connsiteX109" fmla="*/ 2087500 w 2385355"/>
                <a:gd name="connsiteY109" fmla="*/ 3530915 h 3769466"/>
                <a:gd name="connsiteX110" fmla="*/ 2097876 w 2385355"/>
                <a:gd name="connsiteY110" fmla="*/ 3530915 h 3769466"/>
                <a:gd name="connsiteX111" fmla="*/ 2103064 w 2385355"/>
                <a:gd name="connsiteY111" fmla="*/ 3551538 h 3769466"/>
                <a:gd name="connsiteX112" fmla="*/ 2051185 w 2385355"/>
                <a:gd name="connsiteY112" fmla="*/ 3597940 h 3769466"/>
                <a:gd name="connsiteX113" fmla="*/ 1962991 w 2385355"/>
                <a:gd name="connsiteY113" fmla="*/ 3628874 h 3769466"/>
                <a:gd name="connsiteX114" fmla="*/ 1926676 w 2385355"/>
                <a:gd name="connsiteY114" fmla="*/ 3556694 h 3769466"/>
                <a:gd name="connsiteX115" fmla="*/ 1957804 w 2385355"/>
                <a:gd name="connsiteY115" fmla="*/ 3530915 h 3769466"/>
                <a:gd name="connsiteX116" fmla="*/ 1994119 w 2385355"/>
                <a:gd name="connsiteY116" fmla="*/ 3556694 h 3769466"/>
                <a:gd name="connsiteX117" fmla="*/ 1988931 w 2385355"/>
                <a:gd name="connsiteY117" fmla="*/ 3572161 h 3769466"/>
                <a:gd name="connsiteX118" fmla="*/ 1973367 w 2385355"/>
                <a:gd name="connsiteY118" fmla="*/ 3561850 h 3769466"/>
                <a:gd name="connsiteX119" fmla="*/ 1952616 w 2385355"/>
                <a:gd name="connsiteY119" fmla="*/ 3556694 h 3769466"/>
                <a:gd name="connsiteX120" fmla="*/ 1947428 w 2385355"/>
                <a:gd name="connsiteY120" fmla="*/ 3592784 h 3769466"/>
                <a:gd name="connsiteX121" fmla="*/ 1978555 w 2385355"/>
                <a:gd name="connsiteY121" fmla="*/ 3608251 h 3769466"/>
                <a:gd name="connsiteX122" fmla="*/ 2025246 w 2385355"/>
                <a:gd name="connsiteY122" fmla="*/ 3541227 h 3769466"/>
                <a:gd name="connsiteX123" fmla="*/ 2038216 w 2385355"/>
                <a:gd name="connsiteY123" fmla="*/ 3530271 h 3769466"/>
                <a:gd name="connsiteX124" fmla="*/ 1518002 w 2385355"/>
                <a:gd name="connsiteY124" fmla="*/ 3526564 h 3769466"/>
                <a:gd name="connsiteX125" fmla="*/ 1559301 w 2385355"/>
                <a:gd name="connsiteY125" fmla="*/ 3547229 h 3769466"/>
                <a:gd name="connsiteX126" fmla="*/ 1579950 w 2385355"/>
                <a:gd name="connsiteY126" fmla="*/ 3557561 h 3769466"/>
                <a:gd name="connsiteX127" fmla="*/ 1610924 w 2385355"/>
                <a:gd name="connsiteY127" fmla="*/ 3578226 h 3769466"/>
                <a:gd name="connsiteX128" fmla="*/ 1574788 w 2385355"/>
                <a:gd name="connsiteY128" fmla="*/ 3598891 h 3769466"/>
                <a:gd name="connsiteX129" fmla="*/ 1548976 w 2385355"/>
                <a:gd name="connsiteY129" fmla="*/ 3624721 h 3769466"/>
                <a:gd name="connsiteX130" fmla="*/ 1538651 w 2385355"/>
                <a:gd name="connsiteY130" fmla="*/ 3666051 h 3769466"/>
                <a:gd name="connsiteX131" fmla="*/ 1543814 w 2385355"/>
                <a:gd name="connsiteY131" fmla="*/ 3691881 h 3769466"/>
                <a:gd name="connsiteX132" fmla="*/ 1543814 w 2385355"/>
                <a:gd name="connsiteY132" fmla="*/ 3717712 h 3769466"/>
                <a:gd name="connsiteX133" fmla="*/ 1512840 w 2385355"/>
                <a:gd name="connsiteY133" fmla="*/ 3717712 h 3769466"/>
                <a:gd name="connsiteX134" fmla="*/ 1512840 w 2385355"/>
                <a:gd name="connsiteY134" fmla="*/ 3691881 h 3769466"/>
                <a:gd name="connsiteX135" fmla="*/ 1518002 w 2385355"/>
                <a:gd name="connsiteY135" fmla="*/ 3666051 h 3769466"/>
                <a:gd name="connsiteX136" fmla="*/ 1502515 w 2385355"/>
                <a:gd name="connsiteY136" fmla="*/ 3624721 h 3769466"/>
                <a:gd name="connsiteX137" fmla="*/ 1487028 w 2385355"/>
                <a:gd name="connsiteY137" fmla="*/ 3598891 h 3769466"/>
                <a:gd name="connsiteX138" fmla="*/ 1456054 w 2385355"/>
                <a:gd name="connsiteY138" fmla="*/ 3578226 h 3769466"/>
                <a:gd name="connsiteX139" fmla="*/ 1487028 w 2385355"/>
                <a:gd name="connsiteY139" fmla="*/ 3557561 h 3769466"/>
                <a:gd name="connsiteX140" fmla="*/ 1518002 w 2385355"/>
                <a:gd name="connsiteY140" fmla="*/ 3526564 h 3769466"/>
                <a:gd name="connsiteX141" fmla="*/ 1035414 w 2385355"/>
                <a:gd name="connsiteY141" fmla="*/ 3525884 h 3769466"/>
                <a:gd name="connsiteX142" fmla="*/ 1045746 w 2385355"/>
                <a:gd name="connsiteY142" fmla="*/ 3536777 h 3769466"/>
                <a:gd name="connsiteX143" fmla="*/ 1092242 w 2385355"/>
                <a:gd name="connsiteY143" fmla="*/ 3598288 h 3769466"/>
                <a:gd name="connsiteX144" fmla="*/ 1123239 w 2385355"/>
                <a:gd name="connsiteY144" fmla="*/ 3582910 h 3769466"/>
                <a:gd name="connsiteX145" fmla="*/ 1123239 w 2385355"/>
                <a:gd name="connsiteY145" fmla="*/ 3552154 h 3769466"/>
                <a:gd name="connsiteX146" fmla="*/ 1102574 w 2385355"/>
                <a:gd name="connsiteY146" fmla="*/ 3557280 h 3769466"/>
                <a:gd name="connsiteX147" fmla="*/ 1087075 w 2385355"/>
                <a:gd name="connsiteY147" fmla="*/ 3567532 h 3769466"/>
                <a:gd name="connsiteX148" fmla="*/ 1076743 w 2385355"/>
                <a:gd name="connsiteY148" fmla="*/ 3552154 h 3769466"/>
                <a:gd name="connsiteX149" fmla="*/ 1092242 w 2385355"/>
                <a:gd name="connsiteY149" fmla="*/ 3531651 h 3769466"/>
                <a:gd name="connsiteX150" fmla="*/ 1138737 w 2385355"/>
                <a:gd name="connsiteY150" fmla="*/ 3547028 h 3769466"/>
                <a:gd name="connsiteX151" fmla="*/ 1107740 w 2385355"/>
                <a:gd name="connsiteY151" fmla="*/ 3618792 h 3769466"/>
                <a:gd name="connsiteX152" fmla="*/ 1019915 w 2385355"/>
                <a:gd name="connsiteY152" fmla="*/ 3593162 h 3769466"/>
                <a:gd name="connsiteX153" fmla="*/ 968254 w 2385355"/>
                <a:gd name="connsiteY153" fmla="*/ 3547028 h 3769466"/>
                <a:gd name="connsiteX154" fmla="*/ 973420 w 2385355"/>
                <a:gd name="connsiteY154" fmla="*/ 3526525 h 3769466"/>
                <a:gd name="connsiteX155" fmla="*/ 983752 w 2385355"/>
                <a:gd name="connsiteY155" fmla="*/ 3526525 h 3769466"/>
                <a:gd name="connsiteX156" fmla="*/ 1025082 w 2385355"/>
                <a:gd name="connsiteY156" fmla="*/ 3526525 h 3769466"/>
                <a:gd name="connsiteX157" fmla="*/ 1035414 w 2385355"/>
                <a:gd name="connsiteY157" fmla="*/ 3525884 h 3769466"/>
                <a:gd name="connsiteX158" fmla="*/ 674415 w 2385355"/>
                <a:gd name="connsiteY158" fmla="*/ 3525852 h 3769466"/>
                <a:gd name="connsiteX159" fmla="*/ 687330 w 2385355"/>
                <a:gd name="connsiteY159" fmla="*/ 3526488 h 3769466"/>
                <a:gd name="connsiteX160" fmla="*/ 733826 w 2385355"/>
                <a:gd name="connsiteY160" fmla="*/ 3526488 h 3769466"/>
                <a:gd name="connsiteX161" fmla="*/ 744158 w 2385355"/>
                <a:gd name="connsiteY161" fmla="*/ 3526488 h 3769466"/>
                <a:gd name="connsiteX162" fmla="*/ 744158 w 2385355"/>
                <a:gd name="connsiteY162" fmla="*/ 3546846 h 3769466"/>
                <a:gd name="connsiteX163" fmla="*/ 697663 w 2385355"/>
                <a:gd name="connsiteY163" fmla="*/ 3587563 h 3769466"/>
                <a:gd name="connsiteX164" fmla="*/ 604672 w 2385355"/>
                <a:gd name="connsiteY164" fmla="*/ 3618101 h 3769466"/>
                <a:gd name="connsiteX165" fmla="*/ 568509 w 2385355"/>
                <a:gd name="connsiteY165" fmla="*/ 3546846 h 3769466"/>
                <a:gd name="connsiteX166" fmla="*/ 599506 w 2385355"/>
                <a:gd name="connsiteY166" fmla="*/ 3526488 h 3769466"/>
                <a:gd name="connsiteX167" fmla="*/ 635669 w 2385355"/>
                <a:gd name="connsiteY167" fmla="*/ 3551936 h 3769466"/>
                <a:gd name="connsiteX168" fmla="*/ 630502 w 2385355"/>
                <a:gd name="connsiteY168" fmla="*/ 3567205 h 3769466"/>
                <a:gd name="connsiteX169" fmla="*/ 615004 w 2385355"/>
                <a:gd name="connsiteY169" fmla="*/ 3557026 h 3769466"/>
                <a:gd name="connsiteX170" fmla="*/ 594339 w 2385355"/>
                <a:gd name="connsiteY170" fmla="*/ 3551936 h 3769466"/>
                <a:gd name="connsiteX171" fmla="*/ 589173 w 2385355"/>
                <a:gd name="connsiteY171" fmla="*/ 3582474 h 3769466"/>
                <a:gd name="connsiteX172" fmla="*/ 625336 w 2385355"/>
                <a:gd name="connsiteY172" fmla="*/ 3597743 h 3769466"/>
                <a:gd name="connsiteX173" fmla="*/ 661499 w 2385355"/>
                <a:gd name="connsiteY173" fmla="*/ 3536667 h 3769466"/>
                <a:gd name="connsiteX174" fmla="*/ 674415 w 2385355"/>
                <a:gd name="connsiteY174" fmla="*/ 3525852 h 3769466"/>
                <a:gd name="connsiteX175" fmla="*/ 366895 w 2385355"/>
                <a:gd name="connsiteY175" fmla="*/ 3525851 h 3769466"/>
                <a:gd name="connsiteX176" fmla="*/ 377271 w 2385355"/>
                <a:gd name="connsiteY176" fmla="*/ 3536667 h 3769466"/>
                <a:gd name="connsiteX177" fmla="*/ 418774 w 2385355"/>
                <a:gd name="connsiteY177" fmla="*/ 3597742 h 3769466"/>
                <a:gd name="connsiteX178" fmla="*/ 449901 w 2385355"/>
                <a:gd name="connsiteY178" fmla="*/ 3582473 h 3769466"/>
                <a:gd name="connsiteX179" fmla="*/ 449901 w 2385355"/>
                <a:gd name="connsiteY179" fmla="*/ 3551935 h 3769466"/>
                <a:gd name="connsiteX180" fmla="*/ 423962 w 2385355"/>
                <a:gd name="connsiteY180" fmla="*/ 3557025 h 3769466"/>
                <a:gd name="connsiteX181" fmla="*/ 413586 w 2385355"/>
                <a:gd name="connsiteY181" fmla="*/ 3567204 h 3769466"/>
                <a:gd name="connsiteX182" fmla="*/ 403210 w 2385355"/>
                <a:gd name="connsiteY182" fmla="*/ 3551935 h 3769466"/>
                <a:gd name="connsiteX183" fmla="*/ 444714 w 2385355"/>
                <a:gd name="connsiteY183" fmla="*/ 3526487 h 3769466"/>
                <a:gd name="connsiteX184" fmla="*/ 470653 w 2385355"/>
                <a:gd name="connsiteY184" fmla="*/ 3582473 h 3769466"/>
                <a:gd name="connsiteX185" fmla="*/ 434338 w 2385355"/>
                <a:gd name="connsiteY185" fmla="*/ 3618101 h 3769466"/>
                <a:gd name="connsiteX186" fmla="*/ 346144 w 2385355"/>
                <a:gd name="connsiteY186" fmla="*/ 3597742 h 3769466"/>
                <a:gd name="connsiteX187" fmla="*/ 294265 w 2385355"/>
                <a:gd name="connsiteY187" fmla="*/ 3546846 h 3769466"/>
                <a:gd name="connsiteX188" fmla="*/ 294265 w 2385355"/>
                <a:gd name="connsiteY188" fmla="*/ 3526487 h 3769466"/>
                <a:gd name="connsiteX189" fmla="*/ 304641 w 2385355"/>
                <a:gd name="connsiteY189" fmla="*/ 3526487 h 3769466"/>
                <a:gd name="connsiteX190" fmla="*/ 356520 w 2385355"/>
                <a:gd name="connsiteY190" fmla="*/ 3526487 h 3769466"/>
                <a:gd name="connsiteX191" fmla="*/ 366895 w 2385355"/>
                <a:gd name="connsiteY191" fmla="*/ 3525851 h 3769466"/>
                <a:gd name="connsiteX192" fmla="*/ 1858993 w 2385355"/>
                <a:gd name="connsiteY192" fmla="*/ 3525761 h 3769466"/>
                <a:gd name="connsiteX193" fmla="*/ 1889927 w 2385355"/>
                <a:gd name="connsiteY193" fmla="*/ 3525761 h 3769466"/>
                <a:gd name="connsiteX194" fmla="*/ 1889927 w 2385355"/>
                <a:gd name="connsiteY194" fmla="*/ 3551488 h 3769466"/>
                <a:gd name="connsiteX195" fmla="*/ 1884772 w 2385355"/>
                <a:gd name="connsiteY195" fmla="*/ 3577216 h 3769466"/>
                <a:gd name="connsiteX196" fmla="*/ 1900239 w 2385355"/>
                <a:gd name="connsiteY196" fmla="*/ 3618380 h 3769466"/>
                <a:gd name="connsiteX197" fmla="*/ 1926018 w 2385355"/>
                <a:gd name="connsiteY197" fmla="*/ 3644108 h 3769466"/>
                <a:gd name="connsiteX198" fmla="*/ 1956952 w 2385355"/>
                <a:gd name="connsiteY198" fmla="*/ 3669836 h 3769466"/>
                <a:gd name="connsiteX199" fmla="*/ 1926018 w 2385355"/>
                <a:gd name="connsiteY199" fmla="*/ 3690418 h 3769466"/>
                <a:gd name="connsiteX200" fmla="*/ 1910550 w 2385355"/>
                <a:gd name="connsiteY200" fmla="*/ 3700709 h 3769466"/>
                <a:gd name="connsiteX201" fmla="*/ 1848682 w 2385355"/>
                <a:gd name="connsiteY201" fmla="*/ 3700709 h 3769466"/>
                <a:gd name="connsiteX202" fmla="*/ 1822903 w 2385355"/>
                <a:gd name="connsiteY202" fmla="*/ 3690418 h 3769466"/>
                <a:gd name="connsiteX203" fmla="*/ 1791969 w 2385355"/>
                <a:gd name="connsiteY203" fmla="*/ 3669836 h 3769466"/>
                <a:gd name="connsiteX204" fmla="*/ 1828059 w 2385355"/>
                <a:gd name="connsiteY204" fmla="*/ 3644108 h 3769466"/>
                <a:gd name="connsiteX205" fmla="*/ 1864149 w 2385355"/>
                <a:gd name="connsiteY205" fmla="*/ 3577216 h 3769466"/>
                <a:gd name="connsiteX206" fmla="*/ 1858993 w 2385355"/>
                <a:gd name="connsiteY206" fmla="*/ 3551488 h 3769466"/>
                <a:gd name="connsiteX207" fmla="*/ 1858993 w 2385355"/>
                <a:gd name="connsiteY207" fmla="*/ 3525761 h 3769466"/>
                <a:gd name="connsiteX208" fmla="*/ 1274857 w 2385355"/>
                <a:gd name="connsiteY208" fmla="*/ 3523232 h 3769466"/>
                <a:gd name="connsiteX209" fmla="*/ 1304819 w 2385355"/>
                <a:gd name="connsiteY209" fmla="*/ 3535477 h 3769466"/>
                <a:gd name="connsiteX210" fmla="*/ 1315241 w 2385355"/>
                <a:gd name="connsiteY210" fmla="*/ 3550944 h 3769466"/>
                <a:gd name="connsiteX211" fmla="*/ 1304819 w 2385355"/>
                <a:gd name="connsiteY211" fmla="*/ 3566411 h 3769466"/>
                <a:gd name="connsiteX212" fmla="*/ 1294398 w 2385355"/>
                <a:gd name="connsiteY212" fmla="*/ 3556100 h 3769466"/>
                <a:gd name="connsiteX213" fmla="*/ 1273554 w 2385355"/>
                <a:gd name="connsiteY213" fmla="*/ 3550944 h 3769466"/>
                <a:gd name="connsiteX214" fmla="*/ 1268344 w 2385355"/>
                <a:gd name="connsiteY214" fmla="*/ 3587034 h 3769466"/>
                <a:gd name="connsiteX215" fmla="*/ 1299608 w 2385355"/>
                <a:gd name="connsiteY215" fmla="*/ 3602501 h 3769466"/>
                <a:gd name="connsiteX216" fmla="*/ 1351717 w 2385355"/>
                <a:gd name="connsiteY216" fmla="*/ 3535477 h 3769466"/>
                <a:gd name="connsiteX217" fmla="*/ 1372560 w 2385355"/>
                <a:gd name="connsiteY217" fmla="*/ 3525165 h 3769466"/>
                <a:gd name="connsiteX218" fmla="*/ 1409035 w 2385355"/>
                <a:gd name="connsiteY218" fmla="*/ 3525165 h 3769466"/>
                <a:gd name="connsiteX219" fmla="*/ 1419457 w 2385355"/>
                <a:gd name="connsiteY219" fmla="*/ 3525165 h 3769466"/>
                <a:gd name="connsiteX220" fmla="*/ 1424668 w 2385355"/>
                <a:gd name="connsiteY220" fmla="*/ 3545788 h 3769466"/>
                <a:gd name="connsiteX221" fmla="*/ 1377771 w 2385355"/>
                <a:gd name="connsiteY221" fmla="*/ 3597345 h 3769466"/>
                <a:gd name="connsiteX222" fmla="*/ 1283976 w 2385355"/>
                <a:gd name="connsiteY222" fmla="*/ 3617968 h 3769466"/>
                <a:gd name="connsiteX223" fmla="*/ 1252711 w 2385355"/>
                <a:gd name="connsiteY223" fmla="*/ 3545788 h 3769466"/>
                <a:gd name="connsiteX224" fmla="*/ 1274857 w 2385355"/>
                <a:gd name="connsiteY224" fmla="*/ 3523232 h 3769466"/>
                <a:gd name="connsiteX225" fmla="*/ 1180157 w 2385355"/>
                <a:gd name="connsiteY225" fmla="*/ 3521398 h 3769466"/>
                <a:gd name="connsiteX226" fmla="*/ 1211487 w 2385355"/>
                <a:gd name="connsiteY226" fmla="*/ 3521398 h 3769466"/>
                <a:gd name="connsiteX227" fmla="*/ 1211487 w 2385355"/>
                <a:gd name="connsiteY227" fmla="*/ 3547126 h 3769466"/>
                <a:gd name="connsiteX228" fmla="*/ 1206266 w 2385355"/>
                <a:gd name="connsiteY228" fmla="*/ 3572854 h 3769466"/>
                <a:gd name="connsiteX229" fmla="*/ 1242818 w 2385355"/>
                <a:gd name="connsiteY229" fmla="*/ 3644891 h 3769466"/>
                <a:gd name="connsiteX230" fmla="*/ 1274149 w 2385355"/>
                <a:gd name="connsiteY230" fmla="*/ 3665473 h 3769466"/>
                <a:gd name="connsiteX231" fmla="*/ 1242818 w 2385355"/>
                <a:gd name="connsiteY231" fmla="*/ 3686055 h 3769466"/>
                <a:gd name="connsiteX232" fmla="*/ 1216709 w 2385355"/>
                <a:gd name="connsiteY232" fmla="*/ 3696347 h 3769466"/>
                <a:gd name="connsiteX233" fmla="*/ 1164491 w 2385355"/>
                <a:gd name="connsiteY233" fmla="*/ 3696347 h 3769466"/>
                <a:gd name="connsiteX234" fmla="*/ 1143604 w 2385355"/>
                <a:gd name="connsiteY234" fmla="*/ 3686055 h 3769466"/>
                <a:gd name="connsiteX235" fmla="*/ 1107051 w 2385355"/>
                <a:gd name="connsiteY235" fmla="*/ 3665473 h 3769466"/>
                <a:gd name="connsiteX236" fmla="*/ 1143604 w 2385355"/>
                <a:gd name="connsiteY236" fmla="*/ 3639746 h 3769466"/>
                <a:gd name="connsiteX237" fmla="*/ 1169713 w 2385355"/>
                <a:gd name="connsiteY237" fmla="*/ 3614018 h 3769466"/>
                <a:gd name="connsiteX238" fmla="*/ 1185378 w 2385355"/>
                <a:gd name="connsiteY238" fmla="*/ 3572854 h 3769466"/>
                <a:gd name="connsiteX239" fmla="*/ 1180157 w 2385355"/>
                <a:gd name="connsiteY239" fmla="*/ 3547126 h 3769466"/>
                <a:gd name="connsiteX240" fmla="*/ 1180157 w 2385355"/>
                <a:gd name="connsiteY240" fmla="*/ 3521398 h 3769466"/>
                <a:gd name="connsiteX241" fmla="*/ 506147 w 2385355"/>
                <a:gd name="connsiteY241" fmla="*/ 3521398 h 3769466"/>
                <a:gd name="connsiteX242" fmla="*/ 532256 w 2385355"/>
                <a:gd name="connsiteY242" fmla="*/ 3521398 h 3769466"/>
                <a:gd name="connsiteX243" fmla="*/ 537477 w 2385355"/>
                <a:gd name="connsiteY243" fmla="*/ 3547126 h 3769466"/>
                <a:gd name="connsiteX244" fmla="*/ 532256 w 2385355"/>
                <a:gd name="connsiteY244" fmla="*/ 3572854 h 3769466"/>
                <a:gd name="connsiteX245" fmla="*/ 542699 w 2385355"/>
                <a:gd name="connsiteY245" fmla="*/ 3614018 h 3769466"/>
                <a:gd name="connsiteX246" fmla="*/ 568808 w 2385355"/>
                <a:gd name="connsiteY246" fmla="*/ 3639746 h 3769466"/>
                <a:gd name="connsiteX247" fmla="*/ 605361 w 2385355"/>
                <a:gd name="connsiteY247" fmla="*/ 3665473 h 3769466"/>
                <a:gd name="connsiteX248" fmla="*/ 574030 w 2385355"/>
                <a:gd name="connsiteY248" fmla="*/ 3686055 h 3769466"/>
                <a:gd name="connsiteX249" fmla="*/ 547921 w 2385355"/>
                <a:gd name="connsiteY249" fmla="*/ 3696347 h 3769466"/>
                <a:gd name="connsiteX250" fmla="*/ 490481 w 2385355"/>
                <a:gd name="connsiteY250" fmla="*/ 3696347 h 3769466"/>
                <a:gd name="connsiteX251" fmla="*/ 464372 w 2385355"/>
                <a:gd name="connsiteY251" fmla="*/ 3686055 h 3769466"/>
                <a:gd name="connsiteX252" fmla="*/ 433041 w 2385355"/>
                <a:gd name="connsiteY252" fmla="*/ 3665473 h 3769466"/>
                <a:gd name="connsiteX253" fmla="*/ 469594 w 2385355"/>
                <a:gd name="connsiteY253" fmla="*/ 3639746 h 3769466"/>
                <a:gd name="connsiteX254" fmla="*/ 490481 w 2385355"/>
                <a:gd name="connsiteY254" fmla="*/ 3614018 h 3769466"/>
                <a:gd name="connsiteX255" fmla="*/ 506147 w 2385355"/>
                <a:gd name="connsiteY255" fmla="*/ 3572854 h 3769466"/>
                <a:gd name="connsiteX256" fmla="*/ 506147 w 2385355"/>
                <a:gd name="connsiteY256" fmla="*/ 3547126 h 3769466"/>
                <a:gd name="connsiteX257" fmla="*/ 506147 w 2385355"/>
                <a:gd name="connsiteY257" fmla="*/ 3521398 h 3769466"/>
                <a:gd name="connsiteX258" fmla="*/ 201253 w 2385355"/>
                <a:gd name="connsiteY258" fmla="*/ 3520020 h 3769466"/>
                <a:gd name="connsiteX259" fmla="*/ 221918 w 2385355"/>
                <a:gd name="connsiteY259" fmla="*/ 3530353 h 3769466"/>
                <a:gd name="connsiteX260" fmla="*/ 237416 w 2385355"/>
                <a:gd name="connsiteY260" fmla="*/ 3540685 h 3769466"/>
                <a:gd name="connsiteX261" fmla="*/ 252915 w 2385355"/>
                <a:gd name="connsiteY261" fmla="*/ 3556184 h 3769466"/>
                <a:gd name="connsiteX262" fmla="*/ 273579 w 2385355"/>
                <a:gd name="connsiteY262" fmla="*/ 3571682 h 3769466"/>
                <a:gd name="connsiteX263" fmla="*/ 273579 w 2385355"/>
                <a:gd name="connsiteY263" fmla="*/ 3592347 h 3769466"/>
                <a:gd name="connsiteX264" fmla="*/ 201253 w 2385355"/>
                <a:gd name="connsiteY264" fmla="*/ 3613011 h 3769466"/>
                <a:gd name="connsiteX265" fmla="*/ 159924 w 2385355"/>
                <a:gd name="connsiteY265" fmla="*/ 3669839 h 3769466"/>
                <a:gd name="connsiteX266" fmla="*/ 165090 w 2385355"/>
                <a:gd name="connsiteY266" fmla="*/ 3685337 h 3769466"/>
                <a:gd name="connsiteX267" fmla="*/ 154758 w 2385355"/>
                <a:gd name="connsiteY267" fmla="*/ 3711168 h 3769466"/>
                <a:gd name="connsiteX268" fmla="*/ 103096 w 2385355"/>
                <a:gd name="connsiteY268" fmla="*/ 3675005 h 3769466"/>
                <a:gd name="connsiteX269" fmla="*/ 97930 w 2385355"/>
                <a:gd name="connsiteY269" fmla="*/ 3638842 h 3769466"/>
                <a:gd name="connsiteX270" fmla="*/ 128927 w 2385355"/>
                <a:gd name="connsiteY270" fmla="*/ 3644008 h 3769466"/>
                <a:gd name="connsiteX271" fmla="*/ 175422 w 2385355"/>
                <a:gd name="connsiteY271" fmla="*/ 3607845 h 3769466"/>
                <a:gd name="connsiteX272" fmla="*/ 196087 w 2385355"/>
                <a:gd name="connsiteY272" fmla="*/ 3551017 h 3769466"/>
                <a:gd name="connsiteX273" fmla="*/ 201253 w 2385355"/>
                <a:gd name="connsiteY273" fmla="*/ 3520020 h 3769466"/>
                <a:gd name="connsiteX274" fmla="*/ 848142 w 2385355"/>
                <a:gd name="connsiteY274" fmla="*/ 3516924 h 3769466"/>
                <a:gd name="connsiteX275" fmla="*/ 874251 w 2385355"/>
                <a:gd name="connsiteY275" fmla="*/ 3536220 h 3769466"/>
                <a:gd name="connsiteX276" fmla="*/ 900360 w 2385355"/>
                <a:gd name="connsiteY276" fmla="*/ 3546511 h 3769466"/>
                <a:gd name="connsiteX277" fmla="*/ 931691 w 2385355"/>
                <a:gd name="connsiteY277" fmla="*/ 3567093 h 3769466"/>
                <a:gd name="connsiteX278" fmla="*/ 900360 w 2385355"/>
                <a:gd name="connsiteY278" fmla="*/ 3592821 h 3769466"/>
                <a:gd name="connsiteX279" fmla="*/ 874251 w 2385355"/>
                <a:gd name="connsiteY279" fmla="*/ 3618549 h 3769466"/>
                <a:gd name="connsiteX280" fmla="*/ 863808 w 2385355"/>
                <a:gd name="connsiteY280" fmla="*/ 3659713 h 3769466"/>
                <a:gd name="connsiteX281" fmla="*/ 869029 w 2385355"/>
                <a:gd name="connsiteY281" fmla="*/ 3685441 h 3769466"/>
                <a:gd name="connsiteX282" fmla="*/ 869029 w 2385355"/>
                <a:gd name="connsiteY282" fmla="*/ 3711168 h 3769466"/>
                <a:gd name="connsiteX283" fmla="*/ 842920 w 2385355"/>
                <a:gd name="connsiteY283" fmla="*/ 3711168 h 3769466"/>
                <a:gd name="connsiteX284" fmla="*/ 842920 w 2385355"/>
                <a:gd name="connsiteY284" fmla="*/ 3685441 h 3769466"/>
                <a:gd name="connsiteX285" fmla="*/ 842920 w 2385355"/>
                <a:gd name="connsiteY285" fmla="*/ 3659713 h 3769466"/>
                <a:gd name="connsiteX286" fmla="*/ 827255 w 2385355"/>
                <a:gd name="connsiteY286" fmla="*/ 3618549 h 3769466"/>
                <a:gd name="connsiteX287" fmla="*/ 801146 w 2385355"/>
                <a:gd name="connsiteY287" fmla="*/ 3592821 h 3769466"/>
                <a:gd name="connsiteX288" fmla="*/ 764593 w 2385355"/>
                <a:gd name="connsiteY288" fmla="*/ 3567093 h 3769466"/>
                <a:gd name="connsiteX289" fmla="*/ 801146 w 2385355"/>
                <a:gd name="connsiteY289" fmla="*/ 3546511 h 3769466"/>
                <a:gd name="connsiteX290" fmla="*/ 822033 w 2385355"/>
                <a:gd name="connsiteY290" fmla="*/ 3536220 h 3769466"/>
                <a:gd name="connsiteX291" fmla="*/ 848142 w 2385355"/>
                <a:gd name="connsiteY291" fmla="*/ 3516924 h 3769466"/>
                <a:gd name="connsiteX292" fmla="*/ 2199081 w 2385355"/>
                <a:gd name="connsiteY292" fmla="*/ 3515672 h 3769466"/>
                <a:gd name="connsiteX293" fmla="*/ 2207499 w 2385355"/>
                <a:gd name="connsiteY293" fmla="*/ 3526033 h 3769466"/>
                <a:gd name="connsiteX294" fmla="*/ 2217860 w 2385355"/>
                <a:gd name="connsiteY294" fmla="*/ 3603740 h 3769466"/>
                <a:gd name="connsiteX295" fmla="*/ 2248943 w 2385355"/>
                <a:gd name="connsiteY295" fmla="*/ 3634823 h 3769466"/>
                <a:gd name="connsiteX296" fmla="*/ 2285207 w 2385355"/>
                <a:gd name="connsiteY296" fmla="*/ 3650365 h 3769466"/>
                <a:gd name="connsiteX297" fmla="*/ 2305929 w 2385355"/>
                <a:gd name="connsiteY297" fmla="*/ 3660726 h 3769466"/>
                <a:gd name="connsiteX298" fmla="*/ 2264485 w 2385355"/>
                <a:gd name="connsiteY298" fmla="*/ 3707350 h 3769466"/>
                <a:gd name="connsiteX299" fmla="*/ 2228221 w 2385355"/>
                <a:gd name="connsiteY299" fmla="*/ 3707350 h 3769466"/>
                <a:gd name="connsiteX300" fmla="*/ 2238582 w 2385355"/>
                <a:gd name="connsiteY300" fmla="*/ 3676267 h 3769466"/>
                <a:gd name="connsiteX301" fmla="*/ 2207499 w 2385355"/>
                <a:gd name="connsiteY301" fmla="*/ 3624462 h 3769466"/>
                <a:gd name="connsiteX302" fmla="*/ 2145333 w 2385355"/>
                <a:gd name="connsiteY302" fmla="*/ 3603740 h 3769466"/>
                <a:gd name="connsiteX303" fmla="*/ 2129792 w 2385355"/>
                <a:gd name="connsiteY303" fmla="*/ 3572657 h 3769466"/>
                <a:gd name="connsiteX304" fmla="*/ 2140153 w 2385355"/>
                <a:gd name="connsiteY304" fmla="*/ 3562296 h 3769466"/>
                <a:gd name="connsiteX305" fmla="*/ 2166055 w 2385355"/>
                <a:gd name="connsiteY305" fmla="*/ 3536394 h 3769466"/>
                <a:gd name="connsiteX306" fmla="*/ 2186777 w 2385355"/>
                <a:gd name="connsiteY306" fmla="*/ 3520852 h 3769466"/>
                <a:gd name="connsiteX307" fmla="*/ 2199081 w 2385355"/>
                <a:gd name="connsiteY307" fmla="*/ 3515672 h 3769466"/>
                <a:gd name="connsiteX308" fmla="*/ 2309596 w 2385355"/>
                <a:gd name="connsiteY308" fmla="*/ 3383735 h 3769466"/>
                <a:gd name="connsiteX309" fmla="*/ 2320489 w 2385355"/>
                <a:gd name="connsiteY309" fmla="*/ 3392134 h 3769466"/>
                <a:gd name="connsiteX310" fmla="*/ 2320489 w 2385355"/>
                <a:gd name="connsiteY310" fmla="*/ 3402471 h 3769466"/>
                <a:gd name="connsiteX311" fmla="*/ 2320489 w 2385355"/>
                <a:gd name="connsiteY311" fmla="*/ 3485170 h 3769466"/>
                <a:gd name="connsiteX312" fmla="*/ 2305111 w 2385355"/>
                <a:gd name="connsiteY312" fmla="*/ 3521350 h 3769466"/>
                <a:gd name="connsiteX313" fmla="*/ 2258977 w 2385355"/>
                <a:gd name="connsiteY313" fmla="*/ 3531688 h 3769466"/>
                <a:gd name="connsiteX314" fmla="*/ 2269229 w 2385355"/>
                <a:gd name="connsiteY314" fmla="*/ 3588543 h 3769466"/>
                <a:gd name="connsiteX315" fmla="*/ 2289733 w 2385355"/>
                <a:gd name="connsiteY315" fmla="*/ 3573037 h 3769466"/>
                <a:gd name="connsiteX316" fmla="*/ 2294859 w 2385355"/>
                <a:gd name="connsiteY316" fmla="*/ 3547194 h 3769466"/>
                <a:gd name="connsiteX317" fmla="*/ 2299985 w 2385355"/>
                <a:gd name="connsiteY317" fmla="*/ 3609217 h 3769466"/>
                <a:gd name="connsiteX318" fmla="*/ 2233348 w 2385355"/>
                <a:gd name="connsiteY318" fmla="*/ 3562700 h 3769466"/>
                <a:gd name="connsiteX319" fmla="*/ 2294859 w 2385355"/>
                <a:gd name="connsiteY319" fmla="*/ 3386965 h 3769466"/>
                <a:gd name="connsiteX320" fmla="*/ 2309596 w 2385355"/>
                <a:gd name="connsiteY320" fmla="*/ 3383735 h 3769466"/>
                <a:gd name="connsiteX321" fmla="*/ 96830 w 2385355"/>
                <a:gd name="connsiteY321" fmla="*/ 3379144 h 3769466"/>
                <a:gd name="connsiteX322" fmla="*/ 111826 w 2385355"/>
                <a:gd name="connsiteY322" fmla="*/ 3385627 h 3769466"/>
                <a:gd name="connsiteX323" fmla="*/ 143123 w 2385355"/>
                <a:gd name="connsiteY323" fmla="*/ 3598276 h 3769466"/>
                <a:gd name="connsiteX324" fmla="*/ 101394 w 2385355"/>
                <a:gd name="connsiteY324" fmla="*/ 3598276 h 3769466"/>
                <a:gd name="connsiteX325" fmla="*/ 111826 w 2385355"/>
                <a:gd name="connsiteY325" fmla="*/ 3541224 h 3769466"/>
                <a:gd name="connsiteX326" fmla="*/ 117042 w 2385355"/>
                <a:gd name="connsiteY326" fmla="*/ 3567156 h 3769466"/>
                <a:gd name="connsiteX327" fmla="*/ 143123 w 2385355"/>
                <a:gd name="connsiteY327" fmla="*/ 3530850 h 3769466"/>
                <a:gd name="connsiteX328" fmla="*/ 101394 w 2385355"/>
                <a:gd name="connsiteY328" fmla="*/ 3515291 h 3769466"/>
                <a:gd name="connsiteX329" fmla="*/ 85746 w 2385355"/>
                <a:gd name="connsiteY329" fmla="*/ 3484171 h 3769466"/>
                <a:gd name="connsiteX330" fmla="*/ 85746 w 2385355"/>
                <a:gd name="connsiteY330" fmla="*/ 3396000 h 3769466"/>
                <a:gd name="connsiteX331" fmla="*/ 85746 w 2385355"/>
                <a:gd name="connsiteY331" fmla="*/ 3380440 h 3769466"/>
                <a:gd name="connsiteX332" fmla="*/ 96830 w 2385355"/>
                <a:gd name="connsiteY332" fmla="*/ 3379144 h 3769466"/>
                <a:gd name="connsiteX333" fmla="*/ 2172932 w 2385355"/>
                <a:gd name="connsiteY333" fmla="*/ 3318281 h 3769466"/>
                <a:gd name="connsiteX334" fmla="*/ 2227419 w 2385355"/>
                <a:gd name="connsiteY334" fmla="*/ 3380455 h 3769466"/>
                <a:gd name="connsiteX335" fmla="*/ 2155092 w 2385355"/>
                <a:gd name="connsiteY335" fmla="*/ 3505290 h 3769466"/>
                <a:gd name="connsiteX336" fmla="*/ 2134428 w 2385355"/>
                <a:gd name="connsiteY336" fmla="*/ 3489686 h 3769466"/>
                <a:gd name="connsiteX337" fmla="*/ 2134428 w 2385355"/>
                <a:gd name="connsiteY337" fmla="*/ 3427268 h 3769466"/>
                <a:gd name="connsiteX338" fmla="*/ 2155092 w 2385355"/>
                <a:gd name="connsiteY338" fmla="*/ 3411663 h 3769466"/>
                <a:gd name="connsiteX339" fmla="*/ 2206754 w 2385355"/>
                <a:gd name="connsiteY339" fmla="*/ 3370052 h 3769466"/>
                <a:gd name="connsiteX340" fmla="*/ 2186089 w 2385355"/>
                <a:gd name="connsiteY340" fmla="*/ 3333641 h 3769466"/>
                <a:gd name="connsiteX341" fmla="*/ 2170591 w 2385355"/>
                <a:gd name="connsiteY341" fmla="*/ 3338843 h 3769466"/>
                <a:gd name="connsiteX342" fmla="*/ 2170591 w 2385355"/>
                <a:gd name="connsiteY342" fmla="*/ 3354447 h 3769466"/>
                <a:gd name="connsiteX343" fmla="*/ 2175757 w 2385355"/>
                <a:gd name="connsiteY343" fmla="*/ 3359649 h 3769466"/>
                <a:gd name="connsiteX344" fmla="*/ 2160258 w 2385355"/>
                <a:gd name="connsiteY344" fmla="*/ 3375253 h 3769466"/>
                <a:gd name="connsiteX345" fmla="*/ 2155092 w 2385355"/>
                <a:gd name="connsiteY345" fmla="*/ 3328440 h 3769466"/>
                <a:gd name="connsiteX346" fmla="*/ 2172932 w 2385355"/>
                <a:gd name="connsiteY346" fmla="*/ 3318281 h 3769466"/>
                <a:gd name="connsiteX347" fmla="*/ 228680 w 2385355"/>
                <a:gd name="connsiteY347" fmla="*/ 3317428 h 3769466"/>
                <a:gd name="connsiteX348" fmla="*/ 246600 w 2385355"/>
                <a:gd name="connsiteY348" fmla="*/ 3328356 h 3769466"/>
                <a:gd name="connsiteX349" fmla="*/ 241434 w 2385355"/>
                <a:gd name="connsiteY349" fmla="*/ 3380161 h 3769466"/>
                <a:gd name="connsiteX350" fmla="*/ 225935 w 2385355"/>
                <a:gd name="connsiteY350" fmla="*/ 3359439 h 3769466"/>
                <a:gd name="connsiteX351" fmla="*/ 231101 w 2385355"/>
                <a:gd name="connsiteY351" fmla="*/ 3354258 h 3769466"/>
                <a:gd name="connsiteX352" fmla="*/ 231101 w 2385355"/>
                <a:gd name="connsiteY352" fmla="*/ 3338717 h 3769466"/>
                <a:gd name="connsiteX353" fmla="*/ 215603 w 2385355"/>
                <a:gd name="connsiteY353" fmla="*/ 3333536 h 3769466"/>
                <a:gd name="connsiteX354" fmla="*/ 194938 w 2385355"/>
                <a:gd name="connsiteY354" fmla="*/ 3369800 h 3769466"/>
                <a:gd name="connsiteX355" fmla="*/ 246600 w 2385355"/>
                <a:gd name="connsiteY355" fmla="*/ 3406063 h 3769466"/>
                <a:gd name="connsiteX356" fmla="*/ 267264 w 2385355"/>
                <a:gd name="connsiteY356" fmla="*/ 3426785 h 3769466"/>
                <a:gd name="connsiteX357" fmla="*/ 267264 w 2385355"/>
                <a:gd name="connsiteY357" fmla="*/ 3494132 h 3769466"/>
                <a:gd name="connsiteX358" fmla="*/ 246600 w 2385355"/>
                <a:gd name="connsiteY358" fmla="*/ 3504493 h 3769466"/>
                <a:gd name="connsiteX359" fmla="*/ 200104 w 2385355"/>
                <a:gd name="connsiteY359" fmla="*/ 3457868 h 3769466"/>
                <a:gd name="connsiteX360" fmla="*/ 169107 w 2385355"/>
                <a:gd name="connsiteY360" fmla="*/ 3374980 h 3769466"/>
                <a:gd name="connsiteX361" fmla="*/ 228680 w 2385355"/>
                <a:gd name="connsiteY361" fmla="*/ 3317428 h 3769466"/>
                <a:gd name="connsiteX362" fmla="*/ 119061 w 2385355"/>
                <a:gd name="connsiteY362" fmla="*/ 3194356 h 3769466"/>
                <a:gd name="connsiteX363" fmla="*/ 132773 w 2385355"/>
                <a:gd name="connsiteY363" fmla="*/ 3200157 h 3769466"/>
                <a:gd name="connsiteX364" fmla="*/ 143220 w 2385355"/>
                <a:gd name="connsiteY364" fmla="*/ 3210468 h 3769466"/>
                <a:gd name="connsiteX365" fmla="*/ 185008 w 2385355"/>
                <a:gd name="connsiteY365" fmla="*/ 3251714 h 3769466"/>
                <a:gd name="connsiteX366" fmla="*/ 200679 w 2385355"/>
                <a:gd name="connsiteY366" fmla="*/ 3256870 h 3769466"/>
                <a:gd name="connsiteX367" fmla="*/ 237244 w 2385355"/>
                <a:gd name="connsiteY367" fmla="*/ 3251714 h 3769466"/>
                <a:gd name="connsiteX368" fmla="*/ 247691 w 2385355"/>
                <a:gd name="connsiteY368" fmla="*/ 3246558 h 3769466"/>
                <a:gd name="connsiteX369" fmla="*/ 268585 w 2385355"/>
                <a:gd name="connsiteY369" fmla="*/ 3256870 h 3769466"/>
                <a:gd name="connsiteX370" fmla="*/ 273809 w 2385355"/>
                <a:gd name="connsiteY370" fmla="*/ 3267181 h 3769466"/>
                <a:gd name="connsiteX371" fmla="*/ 268585 w 2385355"/>
                <a:gd name="connsiteY371" fmla="*/ 3282648 h 3769466"/>
                <a:gd name="connsiteX372" fmla="*/ 247691 w 2385355"/>
                <a:gd name="connsiteY372" fmla="*/ 3292960 h 3769466"/>
                <a:gd name="connsiteX373" fmla="*/ 237244 w 2385355"/>
                <a:gd name="connsiteY373" fmla="*/ 3287804 h 3769466"/>
                <a:gd name="connsiteX374" fmla="*/ 200679 w 2385355"/>
                <a:gd name="connsiteY374" fmla="*/ 3282648 h 3769466"/>
                <a:gd name="connsiteX375" fmla="*/ 185008 w 2385355"/>
                <a:gd name="connsiteY375" fmla="*/ 3287804 h 3769466"/>
                <a:gd name="connsiteX376" fmla="*/ 143220 w 2385355"/>
                <a:gd name="connsiteY376" fmla="*/ 3329050 h 3769466"/>
                <a:gd name="connsiteX377" fmla="*/ 132773 w 2385355"/>
                <a:gd name="connsiteY377" fmla="*/ 3339361 h 3769466"/>
                <a:gd name="connsiteX378" fmla="*/ 80537 w 2385355"/>
                <a:gd name="connsiteY378" fmla="*/ 3313583 h 3769466"/>
                <a:gd name="connsiteX379" fmla="*/ 75314 w 2385355"/>
                <a:gd name="connsiteY379" fmla="*/ 3277493 h 3769466"/>
                <a:gd name="connsiteX380" fmla="*/ 101432 w 2385355"/>
                <a:gd name="connsiteY380" fmla="*/ 3200157 h 3769466"/>
                <a:gd name="connsiteX381" fmla="*/ 119061 w 2385355"/>
                <a:gd name="connsiteY381" fmla="*/ 3194356 h 3769466"/>
                <a:gd name="connsiteX382" fmla="*/ 2285049 w 2385355"/>
                <a:gd name="connsiteY382" fmla="*/ 3188499 h 3769466"/>
                <a:gd name="connsiteX383" fmla="*/ 2300547 w 2385355"/>
                <a:gd name="connsiteY383" fmla="*/ 3198892 h 3769466"/>
                <a:gd name="connsiteX384" fmla="*/ 2326378 w 2385355"/>
                <a:gd name="connsiteY384" fmla="*/ 3276840 h 3769466"/>
                <a:gd name="connsiteX385" fmla="*/ 2321212 w 2385355"/>
                <a:gd name="connsiteY385" fmla="*/ 3318412 h 3769466"/>
                <a:gd name="connsiteX386" fmla="*/ 2269551 w 2385355"/>
                <a:gd name="connsiteY386" fmla="*/ 3344395 h 3769466"/>
                <a:gd name="connsiteX387" fmla="*/ 2259218 w 2385355"/>
                <a:gd name="connsiteY387" fmla="*/ 3328805 h 3769466"/>
                <a:gd name="connsiteX388" fmla="*/ 2217889 w 2385355"/>
                <a:gd name="connsiteY388" fmla="*/ 3292429 h 3769466"/>
                <a:gd name="connsiteX389" fmla="*/ 2202390 w 2385355"/>
                <a:gd name="connsiteY389" fmla="*/ 3287233 h 3769466"/>
                <a:gd name="connsiteX390" fmla="*/ 2166227 w 2385355"/>
                <a:gd name="connsiteY390" fmla="*/ 3287233 h 3769466"/>
                <a:gd name="connsiteX391" fmla="*/ 2155895 w 2385355"/>
                <a:gd name="connsiteY391" fmla="*/ 3292429 h 3769466"/>
                <a:gd name="connsiteX392" fmla="*/ 2135230 w 2385355"/>
                <a:gd name="connsiteY392" fmla="*/ 3282036 h 3769466"/>
                <a:gd name="connsiteX393" fmla="*/ 2130064 w 2385355"/>
                <a:gd name="connsiteY393" fmla="*/ 3266447 h 3769466"/>
                <a:gd name="connsiteX394" fmla="*/ 2135230 w 2385355"/>
                <a:gd name="connsiteY394" fmla="*/ 3256054 h 3769466"/>
                <a:gd name="connsiteX395" fmla="*/ 2155895 w 2385355"/>
                <a:gd name="connsiteY395" fmla="*/ 3245661 h 3769466"/>
                <a:gd name="connsiteX396" fmla="*/ 2166227 w 2385355"/>
                <a:gd name="connsiteY396" fmla="*/ 3245661 h 3769466"/>
                <a:gd name="connsiteX397" fmla="*/ 2202390 w 2385355"/>
                <a:gd name="connsiteY397" fmla="*/ 3250857 h 3769466"/>
                <a:gd name="connsiteX398" fmla="*/ 2217889 w 2385355"/>
                <a:gd name="connsiteY398" fmla="*/ 3245661 h 3769466"/>
                <a:gd name="connsiteX399" fmla="*/ 2259218 w 2385355"/>
                <a:gd name="connsiteY399" fmla="*/ 3209285 h 3769466"/>
                <a:gd name="connsiteX400" fmla="*/ 2269551 w 2385355"/>
                <a:gd name="connsiteY400" fmla="*/ 3193695 h 3769466"/>
                <a:gd name="connsiteX401" fmla="*/ 2285049 w 2385355"/>
                <a:gd name="connsiteY401" fmla="*/ 3188499 h 3769466"/>
                <a:gd name="connsiteX402" fmla="*/ 2138948 w 2385355"/>
                <a:gd name="connsiteY402" fmla="*/ 3038185 h 3769466"/>
                <a:gd name="connsiteX403" fmla="*/ 2155092 w 2385355"/>
                <a:gd name="connsiteY403" fmla="*/ 3038835 h 3769466"/>
                <a:gd name="connsiteX404" fmla="*/ 2232585 w 2385355"/>
                <a:gd name="connsiteY404" fmla="*/ 3163670 h 3769466"/>
                <a:gd name="connsiteX405" fmla="*/ 2149926 w 2385355"/>
                <a:gd name="connsiteY405" fmla="*/ 3210484 h 3769466"/>
                <a:gd name="connsiteX406" fmla="*/ 2155092 w 2385355"/>
                <a:gd name="connsiteY406" fmla="*/ 3163670 h 3769466"/>
                <a:gd name="connsiteX407" fmla="*/ 2175757 w 2385355"/>
                <a:gd name="connsiteY407" fmla="*/ 3179275 h 3769466"/>
                <a:gd name="connsiteX408" fmla="*/ 2170591 w 2385355"/>
                <a:gd name="connsiteY408" fmla="*/ 3184476 h 3769466"/>
                <a:gd name="connsiteX409" fmla="*/ 2170591 w 2385355"/>
                <a:gd name="connsiteY409" fmla="*/ 3194879 h 3769466"/>
                <a:gd name="connsiteX410" fmla="*/ 2186089 w 2385355"/>
                <a:gd name="connsiteY410" fmla="*/ 3200081 h 3769466"/>
                <a:gd name="connsiteX411" fmla="*/ 2211920 w 2385355"/>
                <a:gd name="connsiteY411" fmla="*/ 3163670 h 3769466"/>
                <a:gd name="connsiteX412" fmla="*/ 2155092 w 2385355"/>
                <a:gd name="connsiteY412" fmla="*/ 3122059 h 3769466"/>
                <a:gd name="connsiteX413" fmla="*/ 2134428 w 2385355"/>
                <a:gd name="connsiteY413" fmla="*/ 3106454 h 3769466"/>
                <a:gd name="connsiteX414" fmla="*/ 2134428 w 2385355"/>
                <a:gd name="connsiteY414" fmla="*/ 3049238 h 3769466"/>
                <a:gd name="connsiteX415" fmla="*/ 2138948 w 2385355"/>
                <a:gd name="connsiteY415" fmla="*/ 3038185 h 3769466"/>
                <a:gd name="connsiteX416" fmla="*/ 246600 w 2385355"/>
                <a:gd name="connsiteY416" fmla="*/ 3029250 h 3769466"/>
                <a:gd name="connsiteX417" fmla="*/ 267264 w 2385355"/>
                <a:gd name="connsiteY417" fmla="*/ 3044792 h 3769466"/>
                <a:gd name="connsiteX418" fmla="*/ 267264 w 2385355"/>
                <a:gd name="connsiteY418" fmla="*/ 3106958 h 3769466"/>
                <a:gd name="connsiteX419" fmla="*/ 246600 w 2385355"/>
                <a:gd name="connsiteY419" fmla="*/ 3127680 h 3769466"/>
                <a:gd name="connsiteX420" fmla="*/ 194938 w 2385355"/>
                <a:gd name="connsiteY420" fmla="*/ 3163943 h 3769466"/>
                <a:gd name="connsiteX421" fmla="*/ 215603 w 2385355"/>
                <a:gd name="connsiteY421" fmla="*/ 3200207 h 3769466"/>
                <a:gd name="connsiteX422" fmla="*/ 231101 w 2385355"/>
                <a:gd name="connsiteY422" fmla="*/ 3195026 h 3769466"/>
                <a:gd name="connsiteX423" fmla="*/ 231101 w 2385355"/>
                <a:gd name="connsiteY423" fmla="*/ 3184665 h 3769466"/>
                <a:gd name="connsiteX424" fmla="*/ 225935 w 2385355"/>
                <a:gd name="connsiteY424" fmla="*/ 3174304 h 3769466"/>
                <a:gd name="connsiteX425" fmla="*/ 241434 w 2385355"/>
                <a:gd name="connsiteY425" fmla="*/ 3158763 h 3769466"/>
                <a:gd name="connsiteX426" fmla="*/ 251766 w 2385355"/>
                <a:gd name="connsiteY426" fmla="*/ 3210568 h 3769466"/>
                <a:gd name="connsiteX427" fmla="*/ 169107 w 2385355"/>
                <a:gd name="connsiteY427" fmla="*/ 3163943 h 3769466"/>
                <a:gd name="connsiteX428" fmla="*/ 205270 w 2385355"/>
                <a:gd name="connsiteY428" fmla="*/ 3081055 h 3769466"/>
                <a:gd name="connsiteX429" fmla="*/ 246600 w 2385355"/>
                <a:gd name="connsiteY429" fmla="*/ 3029250 h 3769466"/>
                <a:gd name="connsiteX430" fmla="*/ 137874 w 2385355"/>
                <a:gd name="connsiteY430" fmla="*/ 2977068 h 3769466"/>
                <a:gd name="connsiteX431" fmla="*/ 175652 w 2385355"/>
                <a:gd name="connsiteY431" fmla="*/ 3033634 h 3769466"/>
                <a:gd name="connsiteX432" fmla="*/ 144387 w 2385355"/>
                <a:gd name="connsiteY432" fmla="*/ 3111656 h 3769466"/>
                <a:gd name="connsiteX433" fmla="*/ 102701 w 2385355"/>
                <a:gd name="connsiteY433" fmla="*/ 3158470 h 3769466"/>
                <a:gd name="connsiteX434" fmla="*/ 81858 w 2385355"/>
                <a:gd name="connsiteY434" fmla="*/ 3142865 h 3769466"/>
                <a:gd name="connsiteX435" fmla="*/ 81858 w 2385355"/>
                <a:gd name="connsiteY435" fmla="*/ 3090850 h 3769466"/>
                <a:gd name="connsiteX436" fmla="*/ 102701 w 2385355"/>
                <a:gd name="connsiteY436" fmla="*/ 3070044 h 3769466"/>
                <a:gd name="connsiteX437" fmla="*/ 154809 w 2385355"/>
                <a:gd name="connsiteY437" fmla="*/ 3028433 h 3769466"/>
                <a:gd name="connsiteX438" fmla="*/ 128755 w 2385355"/>
                <a:gd name="connsiteY438" fmla="*/ 3002425 h 3769466"/>
                <a:gd name="connsiteX439" fmla="*/ 113123 w 2385355"/>
                <a:gd name="connsiteY439" fmla="*/ 3007627 h 3769466"/>
                <a:gd name="connsiteX440" fmla="*/ 113123 w 2385355"/>
                <a:gd name="connsiteY440" fmla="*/ 3018030 h 3769466"/>
                <a:gd name="connsiteX441" fmla="*/ 118333 w 2385355"/>
                <a:gd name="connsiteY441" fmla="*/ 3038836 h 3769466"/>
                <a:gd name="connsiteX442" fmla="*/ 102701 w 2385355"/>
                <a:gd name="connsiteY442" fmla="*/ 3038836 h 3769466"/>
                <a:gd name="connsiteX443" fmla="*/ 92279 w 2385355"/>
                <a:gd name="connsiteY443" fmla="*/ 2986821 h 3769466"/>
                <a:gd name="connsiteX444" fmla="*/ 137874 w 2385355"/>
                <a:gd name="connsiteY444" fmla="*/ 2977068 h 3769466"/>
                <a:gd name="connsiteX445" fmla="*/ 2284207 w 2385355"/>
                <a:gd name="connsiteY445" fmla="*/ 2976907 h 3769466"/>
                <a:gd name="connsiteX446" fmla="*/ 2314745 w 2385355"/>
                <a:gd name="connsiteY446" fmla="*/ 3013222 h 3769466"/>
                <a:gd name="connsiteX447" fmla="*/ 2304565 w 2385355"/>
                <a:gd name="connsiteY447" fmla="*/ 3044349 h 3769466"/>
                <a:gd name="connsiteX448" fmla="*/ 2284207 w 2385355"/>
                <a:gd name="connsiteY448" fmla="*/ 3039161 h 3769466"/>
                <a:gd name="connsiteX449" fmla="*/ 2289297 w 2385355"/>
                <a:gd name="connsiteY449" fmla="*/ 3018410 h 3769466"/>
                <a:gd name="connsiteX450" fmla="*/ 2289297 w 2385355"/>
                <a:gd name="connsiteY450" fmla="*/ 3008034 h 3769466"/>
                <a:gd name="connsiteX451" fmla="*/ 2274028 w 2385355"/>
                <a:gd name="connsiteY451" fmla="*/ 2997659 h 3769466"/>
                <a:gd name="connsiteX452" fmla="*/ 2248580 w 2385355"/>
                <a:gd name="connsiteY452" fmla="*/ 3028786 h 3769466"/>
                <a:gd name="connsiteX453" fmla="*/ 2299476 w 2385355"/>
                <a:gd name="connsiteY453" fmla="*/ 3075477 h 3769466"/>
                <a:gd name="connsiteX454" fmla="*/ 2319834 w 2385355"/>
                <a:gd name="connsiteY454" fmla="*/ 3096228 h 3769466"/>
                <a:gd name="connsiteX455" fmla="*/ 2319834 w 2385355"/>
                <a:gd name="connsiteY455" fmla="*/ 3142919 h 3769466"/>
                <a:gd name="connsiteX456" fmla="*/ 2299476 w 2385355"/>
                <a:gd name="connsiteY456" fmla="*/ 3158482 h 3769466"/>
                <a:gd name="connsiteX457" fmla="*/ 2253669 w 2385355"/>
                <a:gd name="connsiteY457" fmla="*/ 3111792 h 3769466"/>
                <a:gd name="connsiteX458" fmla="*/ 2228221 w 2385355"/>
                <a:gd name="connsiteY458" fmla="*/ 3033974 h 3769466"/>
                <a:gd name="connsiteX459" fmla="*/ 2284207 w 2385355"/>
                <a:gd name="connsiteY459" fmla="*/ 2976907 h 3769466"/>
                <a:gd name="connsiteX460" fmla="*/ 2186892 w 2385355"/>
                <a:gd name="connsiteY460" fmla="*/ 2832119 h 3769466"/>
                <a:gd name="connsiteX461" fmla="*/ 2192058 w 2385355"/>
                <a:gd name="connsiteY461" fmla="*/ 2842512 h 3769466"/>
                <a:gd name="connsiteX462" fmla="*/ 2207557 w 2385355"/>
                <a:gd name="connsiteY462" fmla="*/ 2873691 h 3769466"/>
                <a:gd name="connsiteX463" fmla="*/ 2279883 w 2385355"/>
                <a:gd name="connsiteY463" fmla="*/ 2899674 h 3769466"/>
                <a:gd name="connsiteX464" fmla="*/ 2295381 w 2385355"/>
                <a:gd name="connsiteY464" fmla="*/ 2899674 h 3769466"/>
                <a:gd name="connsiteX465" fmla="*/ 2321212 w 2385355"/>
                <a:gd name="connsiteY465" fmla="*/ 2899674 h 3769466"/>
                <a:gd name="connsiteX466" fmla="*/ 2321212 w 2385355"/>
                <a:gd name="connsiteY466" fmla="*/ 2936050 h 3769466"/>
                <a:gd name="connsiteX467" fmla="*/ 2295381 w 2385355"/>
                <a:gd name="connsiteY467" fmla="*/ 2936050 h 3769466"/>
                <a:gd name="connsiteX468" fmla="*/ 2279883 w 2385355"/>
                <a:gd name="connsiteY468" fmla="*/ 2936050 h 3769466"/>
                <a:gd name="connsiteX469" fmla="*/ 2207557 w 2385355"/>
                <a:gd name="connsiteY469" fmla="*/ 2967229 h 3769466"/>
                <a:gd name="connsiteX470" fmla="*/ 2192058 w 2385355"/>
                <a:gd name="connsiteY470" fmla="*/ 2998408 h 3769466"/>
                <a:gd name="connsiteX471" fmla="*/ 2186892 w 2385355"/>
                <a:gd name="connsiteY471" fmla="*/ 3008801 h 3769466"/>
                <a:gd name="connsiteX472" fmla="*/ 2135230 w 2385355"/>
                <a:gd name="connsiteY472" fmla="*/ 2941246 h 3769466"/>
                <a:gd name="connsiteX473" fmla="*/ 2135230 w 2385355"/>
                <a:gd name="connsiteY473" fmla="*/ 2894478 h 3769466"/>
                <a:gd name="connsiteX474" fmla="*/ 2186892 w 2385355"/>
                <a:gd name="connsiteY474" fmla="*/ 2832119 h 3769466"/>
                <a:gd name="connsiteX475" fmla="*/ 216349 w 2385355"/>
                <a:gd name="connsiteY475" fmla="*/ 2832119 h 3769466"/>
                <a:gd name="connsiteX476" fmla="*/ 237244 w 2385355"/>
                <a:gd name="connsiteY476" fmla="*/ 2847708 h 3769466"/>
                <a:gd name="connsiteX477" fmla="*/ 268585 w 2385355"/>
                <a:gd name="connsiteY477" fmla="*/ 2894477 h 3769466"/>
                <a:gd name="connsiteX478" fmla="*/ 268585 w 2385355"/>
                <a:gd name="connsiteY478" fmla="*/ 2941246 h 3769466"/>
                <a:gd name="connsiteX479" fmla="*/ 237244 w 2385355"/>
                <a:gd name="connsiteY479" fmla="*/ 2993211 h 3769466"/>
                <a:gd name="connsiteX480" fmla="*/ 221573 w 2385355"/>
                <a:gd name="connsiteY480" fmla="*/ 3003604 h 3769466"/>
                <a:gd name="connsiteX481" fmla="*/ 211126 w 2385355"/>
                <a:gd name="connsiteY481" fmla="*/ 2998408 h 3769466"/>
                <a:gd name="connsiteX482" fmla="*/ 122325 w 2385355"/>
                <a:gd name="connsiteY482" fmla="*/ 2936049 h 3769466"/>
                <a:gd name="connsiteX483" fmla="*/ 106655 w 2385355"/>
                <a:gd name="connsiteY483" fmla="*/ 2936049 h 3769466"/>
                <a:gd name="connsiteX484" fmla="*/ 80537 w 2385355"/>
                <a:gd name="connsiteY484" fmla="*/ 2936049 h 3769466"/>
                <a:gd name="connsiteX485" fmla="*/ 80537 w 2385355"/>
                <a:gd name="connsiteY485" fmla="*/ 2899674 h 3769466"/>
                <a:gd name="connsiteX486" fmla="*/ 106655 w 2385355"/>
                <a:gd name="connsiteY486" fmla="*/ 2904870 h 3769466"/>
                <a:gd name="connsiteX487" fmla="*/ 122325 w 2385355"/>
                <a:gd name="connsiteY487" fmla="*/ 2904870 h 3769466"/>
                <a:gd name="connsiteX488" fmla="*/ 195455 w 2385355"/>
                <a:gd name="connsiteY488" fmla="*/ 2873691 h 3769466"/>
                <a:gd name="connsiteX489" fmla="*/ 205902 w 2385355"/>
                <a:gd name="connsiteY489" fmla="*/ 2842512 h 3769466"/>
                <a:gd name="connsiteX490" fmla="*/ 216349 w 2385355"/>
                <a:gd name="connsiteY490" fmla="*/ 2832119 h 3769466"/>
                <a:gd name="connsiteX491" fmla="*/ 85215 w 2385355"/>
                <a:gd name="connsiteY491" fmla="*/ 2686897 h 3769466"/>
                <a:gd name="connsiteX492" fmla="*/ 101718 w 2385355"/>
                <a:gd name="connsiteY492" fmla="*/ 2687540 h 3769466"/>
                <a:gd name="connsiteX493" fmla="*/ 143965 w 2385355"/>
                <a:gd name="connsiteY493" fmla="*/ 2728705 h 3769466"/>
                <a:gd name="connsiteX494" fmla="*/ 175651 w 2385355"/>
                <a:gd name="connsiteY494" fmla="*/ 2816179 h 3769466"/>
                <a:gd name="connsiteX495" fmla="*/ 91156 w 2385355"/>
                <a:gd name="connsiteY495" fmla="*/ 2852198 h 3769466"/>
                <a:gd name="connsiteX496" fmla="*/ 96437 w 2385355"/>
                <a:gd name="connsiteY496" fmla="*/ 2800742 h 3769466"/>
                <a:gd name="connsiteX497" fmla="*/ 117560 w 2385355"/>
                <a:gd name="connsiteY497" fmla="*/ 2800742 h 3769466"/>
                <a:gd name="connsiteX498" fmla="*/ 112280 w 2385355"/>
                <a:gd name="connsiteY498" fmla="*/ 2821324 h 3769466"/>
                <a:gd name="connsiteX499" fmla="*/ 112280 w 2385355"/>
                <a:gd name="connsiteY499" fmla="*/ 2831615 h 3769466"/>
                <a:gd name="connsiteX500" fmla="*/ 128122 w 2385355"/>
                <a:gd name="connsiteY500" fmla="*/ 2836761 h 3769466"/>
                <a:gd name="connsiteX501" fmla="*/ 154527 w 2385355"/>
                <a:gd name="connsiteY501" fmla="*/ 2811033 h 3769466"/>
                <a:gd name="connsiteX502" fmla="*/ 101718 w 2385355"/>
                <a:gd name="connsiteY502" fmla="*/ 2769869 h 3769466"/>
                <a:gd name="connsiteX503" fmla="*/ 80594 w 2385355"/>
                <a:gd name="connsiteY503" fmla="*/ 2749287 h 3769466"/>
                <a:gd name="connsiteX504" fmla="*/ 80594 w 2385355"/>
                <a:gd name="connsiteY504" fmla="*/ 2697831 h 3769466"/>
                <a:gd name="connsiteX505" fmla="*/ 85215 w 2385355"/>
                <a:gd name="connsiteY505" fmla="*/ 2686897 h 3769466"/>
                <a:gd name="connsiteX506" fmla="*/ 2299170 w 2385355"/>
                <a:gd name="connsiteY506" fmla="*/ 2686778 h 3769466"/>
                <a:gd name="connsiteX507" fmla="*/ 2319835 w 2385355"/>
                <a:gd name="connsiteY507" fmla="*/ 2702276 h 3769466"/>
                <a:gd name="connsiteX508" fmla="*/ 2319835 w 2385355"/>
                <a:gd name="connsiteY508" fmla="*/ 2748772 h 3769466"/>
                <a:gd name="connsiteX509" fmla="*/ 2299170 w 2385355"/>
                <a:gd name="connsiteY509" fmla="*/ 2764270 h 3769466"/>
                <a:gd name="connsiteX510" fmla="*/ 2247509 w 2385355"/>
                <a:gd name="connsiteY510" fmla="*/ 2810766 h 3769466"/>
                <a:gd name="connsiteX511" fmla="*/ 2273339 w 2385355"/>
                <a:gd name="connsiteY511" fmla="*/ 2836596 h 3769466"/>
                <a:gd name="connsiteX512" fmla="*/ 2288838 w 2385355"/>
                <a:gd name="connsiteY512" fmla="*/ 2831430 h 3769466"/>
                <a:gd name="connsiteX513" fmla="*/ 2288838 w 2385355"/>
                <a:gd name="connsiteY513" fmla="*/ 2821098 h 3769466"/>
                <a:gd name="connsiteX514" fmla="*/ 2283672 w 2385355"/>
                <a:gd name="connsiteY514" fmla="*/ 2800433 h 3769466"/>
                <a:gd name="connsiteX515" fmla="*/ 2304336 w 2385355"/>
                <a:gd name="connsiteY515" fmla="*/ 2800433 h 3769466"/>
                <a:gd name="connsiteX516" fmla="*/ 2304336 w 2385355"/>
                <a:gd name="connsiteY516" fmla="*/ 2852095 h 3769466"/>
                <a:gd name="connsiteX517" fmla="*/ 2226844 w 2385355"/>
                <a:gd name="connsiteY517" fmla="*/ 2810766 h 3769466"/>
                <a:gd name="connsiteX518" fmla="*/ 2252675 w 2385355"/>
                <a:gd name="connsiteY518" fmla="*/ 2733273 h 3769466"/>
                <a:gd name="connsiteX519" fmla="*/ 2299170 w 2385355"/>
                <a:gd name="connsiteY519" fmla="*/ 2686778 h 3769466"/>
                <a:gd name="connsiteX520" fmla="*/ 2171270 w 2385355"/>
                <a:gd name="connsiteY520" fmla="*/ 2626706 h 3769466"/>
                <a:gd name="connsiteX521" fmla="*/ 2231821 w 2385355"/>
                <a:gd name="connsiteY521" fmla="*/ 2688211 h 3769466"/>
                <a:gd name="connsiteX522" fmla="*/ 2154931 w 2385355"/>
                <a:gd name="connsiteY522" fmla="*/ 2811704 h 3769466"/>
                <a:gd name="connsiteX523" fmla="*/ 2134428 w 2385355"/>
                <a:gd name="connsiteY523" fmla="*/ 2796268 h 3769466"/>
                <a:gd name="connsiteX524" fmla="*/ 2134428 w 2385355"/>
                <a:gd name="connsiteY524" fmla="*/ 2739667 h 3769466"/>
                <a:gd name="connsiteX525" fmla="*/ 2154931 w 2385355"/>
                <a:gd name="connsiteY525" fmla="*/ 2724230 h 3769466"/>
                <a:gd name="connsiteX526" fmla="*/ 2211317 w 2385355"/>
                <a:gd name="connsiteY526" fmla="*/ 2683066 h 3769466"/>
                <a:gd name="connsiteX527" fmla="*/ 2185687 w 2385355"/>
                <a:gd name="connsiteY527" fmla="*/ 2647047 h 3769466"/>
                <a:gd name="connsiteX528" fmla="*/ 2170309 w 2385355"/>
                <a:gd name="connsiteY528" fmla="*/ 2652193 h 3769466"/>
                <a:gd name="connsiteX529" fmla="*/ 2170309 w 2385355"/>
                <a:gd name="connsiteY529" fmla="*/ 2662484 h 3769466"/>
                <a:gd name="connsiteX530" fmla="*/ 2175435 w 2385355"/>
                <a:gd name="connsiteY530" fmla="*/ 2672775 h 3769466"/>
                <a:gd name="connsiteX531" fmla="*/ 2160057 w 2385355"/>
                <a:gd name="connsiteY531" fmla="*/ 2688211 h 3769466"/>
                <a:gd name="connsiteX532" fmla="*/ 2149805 w 2385355"/>
                <a:gd name="connsiteY532" fmla="*/ 2636756 h 3769466"/>
                <a:gd name="connsiteX533" fmla="*/ 2171270 w 2385355"/>
                <a:gd name="connsiteY533" fmla="*/ 2626706 h 3769466"/>
                <a:gd name="connsiteX534" fmla="*/ 233039 w 2385355"/>
                <a:gd name="connsiteY534" fmla="*/ 2625865 h 3769466"/>
                <a:gd name="connsiteX535" fmla="*/ 251766 w 2385355"/>
                <a:gd name="connsiteY535" fmla="*/ 2636677 h 3769466"/>
                <a:gd name="connsiteX536" fmla="*/ 241434 w 2385355"/>
                <a:gd name="connsiteY536" fmla="*/ 2687937 h 3769466"/>
                <a:gd name="connsiteX537" fmla="*/ 225936 w 2385355"/>
                <a:gd name="connsiteY537" fmla="*/ 2672559 h 3769466"/>
                <a:gd name="connsiteX538" fmla="*/ 231102 w 2385355"/>
                <a:gd name="connsiteY538" fmla="*/ 2662307 h 3769466"/>
                <a:gd name="connsiteX539" fmla="*/ 231102 w 2385355"/>
                <a:gd name="connsiteY539" fmla="*/ 2652055 h 3769466"/>
                <a:gd name="connsiteX540" fmla="*/ 215603 w 2385355"/>
                <a:gd name="connsiteY540" fmla="*/ 2646929 h 3769466"/>
                <a:gd name="connsiteX541" fmla="*/ 194939 w 2385355"/>
                <a:gd name="connsiteY541" fmla="*/ 2677685 h 3769466"/>
                <a:gd name="connsiteX542" fmla="*/ 246600 w 2385355"/>
                <a:gd name="connsiteY542" fmla="*/ 2718693 h 3769466"/>
                <a:gd name="connsiteX543" fmla="*/ 267265 w 2385355"/>
                <a:gd name="connsiteY543" fmla="*/ 2739197 h 3769466"/>
                <a:gd name="connsiteX544" fmla="*/ 267265 w 2385355"/>
                <a:gd name="connsiteY544" fmla="*/ 2800708 h 3769466"/>
                <a:gd name="connsiteX545" fmla="*/ 246600 w 2385355"/>
                <a:gd name="connsiteY545" fmla="*/ 2810960 h 3769466"/>
                <a:gd name="connsiteX546" fmla="*/ 205271 w 2385355"/>
                <a:gd name="connsiteY546" fmla="*/ 2764827 h 3769466"/>
                <a:gd name="connsiteX547" fmla="*/ 169108 w 2385355"/>
                <a:gd name="connsiteY547" fmla="*/ 2682811 h 3769466"/>
                <a:gd name="connsiteX548" fmla="*/ 233039 w 2385355"/>
                <a:gd name="connsiteY548" fmla="*/ 2625865 h 3769466"/>
                <a:gd name="connsiteX549" fmla="*/ 117102 w 2385355"/>
                <a:gd name="connsiteY549" fmla="*/ 2500715 h 3769466"/>
                <a:gd name="connsiteX550" fmla="*/ 132773 w 2385355"/>
                <a:gd name="connsiteY550" fmla="*/ 2506516 h 3769466"/>
                <a:gd name="connsiteX551" fmla="*/ 137996 w 2385355"/>
                <a:gd name="connsiteY551" fmla="*/ 2516827 h 3769466"/>
                <a:gd name="connsiteX552" fmla="*/ 185008 w 2385355"/>
                <a:gd name="connsiteY552" fmla="*/ 2558073 h 3769466"/>
                <a:gd name="connsiteX553" fmla="*/ 200679 w 2385355"/>
                <a:gd name="connsiteY553" fmla="*/ 2563229 h 3769466"/>
                <a:gd name="connsiteX554" fmla="*/ 237244 w 2385355"/>
                <a:gd name="connsiteY554" fmla="*/ 2558073 h 3769466"/>
                <a:gd name="connsiteX555" fmla="*/ 247691 w 2385355"/>
                <a:gd name="connsiteY555" fmla="*/ 2552917 h 3769466"/>
                <a:gd name="connsiteX556" fmla="*/ 268585 w 2385355"/>
                <a:gd name="connsiteY556" fmla="*/ 2563229 h 3769466"/>
                <a:gd name="connsiteX557" fmla="*/ 273809 w 2385355"/>
                <a:gd name="connsiteY557" fmla="*/ 2578696 h 3769466"/>
                <a:gd name="connsiteX558" fmla="*/ 268585 w 2385355"/>
                <a:gd name="connsiteY558" fmla="*/ 2589007 h 3769466"/>
                <a:gd name="connsiteX559" fmla="*/ 247691 w 2385355"/>
                <a:gd name="connsiteY559" fmla="*/ 2599319 h 3769466"/>
                <a:gd name="connsiteX560" fmla="*/ 237244 w 2385355"/>
                <a:gd name="connsiteY560" fmla="*/ 2594163 h 3769466"/>
                <a:gd name="connsiteX561" fmla="*/ 200679 w 2385355"/>
                <a:gd name="connsiteY561" fmla="*/ 2594163 h 3769466"/>
                <a:gd name="connsiteX562" fmla="*/ 185008 w 2385355"/>
                <a:gd name="connsiteY562" fmla="*/ 2599319 h 3769466"/>
                <a:gd name="connsiteX563" fmla="*/ 143220 w 2385355"/>
                <a:gd name="connsiteY563" fmla="*/ 2635409 h 3769466"/>
                <a:gd name="connsiteX564" fmla="*/ 132773 w 2385355"/>
                <a:gd name="connsiteY564" fmla="*/ 2650876 h 3769466"/>
                <a:gd name="connsiteX565" fmla="*/ 80537 w 2385355"/>
                <a:gd name="connsiteY565" fmla="*/ 2625097 h 3769466"/>
                <a:gd name="connsiteX566" fmla="*/ 75314 w 2385355"/>
                <a:gd name="connsiteY566" fmla="*/ 2583852 h 3769466"/>
                <a:gd name="connsiteX567" fmla="*/ 101432 w 2385355"/>
                <a:gd name="connsiteY567" fmla="*/ 2506516 h 3769466"/>
                <a:gd name="connsiteX568" fmla="*/ 117102 w 2385355"/>
                <a:gd name="connsiteY568" fmla="*/ 2500715 h 3769466"/>
                <a:gd name="connsiteX569" fmla="*/ 2283112 w 2385355"/>
                <a:gd name="connsiteY569" fmla="*/ 2496974 h 3769466"/>
                <a:gd name="connsiteX570" fmla="*/ 2300548 w 2385355"/>
                <a:gd name="connsiteY570" fmla="*/ 2507239 h 3769466"/>
                <a:gd name="connsiteX571" fmla="*/ 2326379 w 2385355"/>
                <a:gd name="connsiteY571" fmla="*/ 2584225 h 3769466"/>
                <a:gd name="connsiteX572" fmla="*/ 2321213 w 2385355"/>
                <a:gd name="connsiteY572" fmla="*/ 2625284 h 3769466"/>
                <a:gd name="connsiteX573" fmla="*/ 2269551 w 2385355"/>
                <a:gd name="connsiteY573" fmla="*/ 2650946 h 3769466"/>
                <a:gd name="connsiteX574" fmla="*/ 2259219 w 2385355"/>
                <a:gd name="connsiteY574" fmla="*/ 2640681 h 3769466"/>
                <a:gd name="connsiteX575" fmla="*/ 2217889 w 2385355"/>
                <a:gd name="connsiteY575" fmla="*/ 2599622 h 3769466"/>
                <a:gd name="connsiteX576" fmla="*/ 2202391 w 2385355"/>
                <a:gd name="connsiteY576" fmla="*/ 2594489 h 3769466"/>
                <a:gd name="connsiteX577" fmla="*/ 2166228 w 2385355"/>
                <a:gd name="connsiteY577" fmla="*/ 2594489 h 3769466"/>
                <a:gd name="connsiteX578" fmla="*/ 2155895 w 2385355"/>
                <a:gd name="connsiteY578" fmla="*/ 2599622 h 3769466"/>
                <a:gd name="connsiteX579" fmla="*/ 2135231 w 2385355"/>
                <a:gd name="connsiteY579" fmla="*/ 2589357 h 3769466"/>
                <a:gd name="connsiteX580" fmla="*/ 2130065 w 2385355"/>
                <a:gd name="connsiteY580" fmla="*/ 2579092 h 3769466"/>
                <a:gd name="connsiteX581" fmla="*/ 2135231 w 2385355"/>
                <a:gd name="connsiteY581" fmla="*/ 2568827 h 3769466"/>
                <a:gd name="connsiteX582" fmla="*/ 2155895 w 2385355"/>
                <a:gd name="connsiteY582" fmla="*/ 2558563 h 3769466"/>
                <a:gd name="connsiteX583" fmla="*/ 2166228 w 2385355"/>
                <a:gd name="connsiteY583" fmla="*/ 2558563 h 3769466"/>
                <a:gd name="connsiteX584" fmla="*/ 2202391 w 2385355"/>
                <a:gd name="connsiteY584" fmla="*/ 2563695 h 3769466"/>
                <a:gd name="connsiteX585" fmla="*/ 2217889 w 2385355"/>
                <a:gd name="connsiteY585" fmla="*/ 2558563 h 3769466"/>
                <a:gd name="connsiteX586" fmla="*/ 2259219 w 2385355"/>
                <a:gd name="connsiteY586" fmla="*/ 2517504 h 3769466"/>
                <a:gd name="connsiteX587" fmla="*/ 2269551 w 2385355"/>
                <a:gd name="connsiteY587" fmla="*/ 2502107 h 3769466"/>
                <a:gd name="connsiteX588" fmla="*/ 2283112 w 2385355"/>
                <a:gd name="connsiteY588" fmla="*/ 2496974 h 3769466"/>
                <a:gd name="connsiteX589" fmla="*/ 2138987 w 2385355"/>
                <a:gd name="connsiteY589" fmla="*/ 2340142 h 3769466"/>
                <a:gd name="connsiteX590" fmla="*/ 2155270 w 2385355"/>
                <a:gd name="connsiteY590" fmla="*/ 2340789 h 3769466"/>
                <a:gd name="connsiteX591" fmla="*/ 2196957 w 2385355"/>
                <a:gd name="connsiteY591" fmla="*/ 2387414 h 3769466"/>
                <a:gd name="connsiteX592" fmla="*/ 2228221 w 2385355"/>
                <a:gd name="connsiteY592" fmla="*/ 2470302 h 3769466"/>
                <a:gd name="connsiteX593" fmla="*/ 2155270 w 2385355"/>
                <a:gd name="connsiteY593" fmla="*/ 2516926 h 3769466"/>
                <a:gd name="connsiteX594" fmla="*/ 2160481 w 2385355"/>
                <a:gd name="connsiteY594" fmla="*/ 2470302 h 3769466"/>
                <a:gd name="connsiteX595" fmla="*/ 2176113 w 2385355"/>
                <a:gd name="connsiteY595" fmla="*/ 2480663 h 3769466"/>
                <a:gd name="connsiteX596" fmla="*/ 2170903 w 2385355"/>
                <a:gd name="connsiteY596" fmla="*/ 2491024 h 3769466"/>
                <a:gd name="connsiteX597" fmla="*/ 2170903 w 2385355"/>
                <a:gd name="connsiteY597" fmla="*/ 2501385 h 3769466"/>
                <a:gd name="connsiteX598" fmla="*/ 2186535 w 2385355"/>
                <a:gd name="connsiteY598" fmla="*/ 2506565 h 3769466"/>
                <a:gd name="connsiteX599" fmla="*/ 2207378 w 2385355"/>
                <a:gd name="connsiteY599" fmla="*/ 2475482 h 3769466"/>
                <a:gd name="connsiteX600" fmla="*/ 2155270 w 2385355"/>
                <a:gd name="connsiteY600" fmla="*/ 2434038 h 3769466"/>
                <a:gd name="connsiteX601" fmla="*/ 2134427 w 2385355"/>
                <a:gd name="connsiteY601" fmla="*/ 2418497 h 3769466"/>
                <a:gd name="connsiteX602" fmla="*/ 2134427 w 2385355"/>
                <a:gd name="connsiteY602" fmla="*/ 2351150 h 3769466"/>
                <a:gd name="connsiteX603" fmla="*/ 2138987 w 2385355"/>
                <a:gd name="connsiteY603" fmla="*/ 2340142 h 3769466"/>
                <a:gd name="connsiteX604" fmla="*/ 262744 w 2385355"/>
                <a:gd name="connsiteY604" fmla="*/ 2340141 h 3769466"/>
                <a:gd name="connsiteX605" fmla="*/ 267264 w 2385355"/>
                <a:gd name="connsiteY605" fmla="*/ 2351150 h 3769466"/>
                <a:gd name="connsiteX606" fmla="*/ 267264 w 2385355"/>
                <a:gd name="connsiteY606" fmla="*/ 2413316 h 3769466"/>
                <a:gd name="connsiteX607" fmla="*/ 246600 w 2385355"/>
                <a:gd name="connsiteY607" fmla="*/ 2434038 h 3769466"/>
                <a:gd name="connsiteX608" fmla="*/ 194938 w 2385355"/>
                <a:gd name="connsiteY608" fmla="*/ 2475482 h 3769466"/>
                <a:gd name="connsiteX609" fmla="*/ 215603 w 2385355"/>
                <a:gd name="connsiteY609" fmla="*/ 2506565 h 3769466"/>
                <a:gd name="connsiteX610" fmla="*/ 231101 w 2385355"/>
                <a:gd name="connsiteY610" fmla="*/ 2501384 h 3769466"/>
                <a:gd name="connsiteX611" fmla="*/ 231101 w 2385355"/>
                <a:gd name="connsiteY611" fmla="*/ 2491023 h 3769466"/>
                <a:gd name="connsiteX612" fmla="*/ 225935 w 2385355"/>
                <a:gd name="connsiteY612" fmla="*/ 2480662 h 3769466"/>
                <a:gd name="connsiteX613" fmla="*/ 241434 w 2385355"/>
                <a:gd name="connsiteY613" fmla="*/ 2465121 h 3769466"/>
                <a:gd name="connsiteX614" fmla="*/ 246600 w 2385355"/>
                <a:gd name="connsiteY614" fmla="*/ 2516926 h 3769466"/>
                <a:gd name="connsiteX615" fmla="*/ 169107 w 2385355"/>
                <a:gd name="connsiteY615" fmla="*/ 2470301 h 3769466"/>
                <a:gd name="connsiteX616" fmla="*/ 200104 w 2385355"/>
                <a:gd name="connsiteY616" fmla="*/ 2387413 h 3769466"/>
                <a:gd name="connsiteX617" fmla="*/ 246600 w 2385355"/>
                <a:gd name="connsiteY617" fmla="*/ 2340789 h 3769466"/>
                <a:gd name="connsiteX618" fmla="*/ 262744 w 2385355"/>
                <a:gd name="connsiteY618" fmla="*/ 2340141 h 3769466"/>
                <a:gd name="connsiteX619" fmla="*/ 138039 w 2385355"/>
                <a:gd name="connsiteY619" fmla="*/ 2296162 h 3769466"/>
                <a:gd name="connsiteX620" fmla="*/ 174848 w 2385355"/>
                <a:gd name="connsiteY620" fmla="*/ 2341040 h 3769466"/>
                <a:gd name="connsiteX621" fmla="*/ 143851 w 2385355"/>
                <a:gd name="connsiteY621" fmla="*/ 2423103 h 3769466"/>
                <a:gd name="connsiteX622" fmla="*/ 102522 w 2385355"/>
                <a:gd name="connsiteY622" fmla="*/ 2469263 h 3769466"/>
                <a:gd name="connsiteX623" fmla="*/ 81857 w 2385355"/>
                <a:gd name="connsiteY623" fmla="*/ 2453876 h 3769466"/>
                <a:gd name="connsiteX624" fmla="*/ 81857 w 2385355"/>
                <a:gd name="connsiteY624" fmla="*/ 2402587 h 3769466"/>
                <a:gd name="connsiteX625" fmla="*/ 102522 w 2385355"/>
                <a:gd name="connsiteY625" fmla="*/ 2382071 h 3769466"/>
                <a:gd name="connsiteX626" fmla="*/ 154184 w 2385355"/>
                <a:gd name="connsiteY626" fmla="*/ 2341040 h 3769466"/>
                <a:gd name="connsiteX627" fmla="*/ 128353 w 2385355"/>
                <a:gd name="connsiteY627" fmla="*/ 2315395 h 3769466"/>
                <a:gd name="connsiteX628" fmla="*/ 112854 w 2385355"/>
                <a:gd name="connsiteY628" fmla="*/ 2320524 h 3769466"/>
                <a:gd name="connsiteX629" fmla="*/ 112854 w 2385355"/>
                <a:gd name="connsiteY629" fmla="*/ 2330782 h 3769466"/>
                <a:gd name="connsiteX630" fmla="*/ 118020 w 2385355"/>
                <a:gd name="connsiteY630" fmla="*/ 2351298 h 3769466"/>
                <a:gd name="connsiteX631" fmla="*/ 102522 w 2385355"/>
                <a:gd name="connsiteY631" fmla="*/ 2346169 h 3769466"/>
                <a:gd name="connsiteX632" fmla="*/ 97356 w 2385355"/>
                <a:gd name="connsiteY632" fmla="*/ 2305137 h 3769466"/>
                <a:gd name="connsiteX633" fmla="*/ 138039 w 2385355"/>
                <a:gd name="connsiteY633" fmla="*/ 2296162 h 3769466"/>
                <a:gd name="connsiteX634" fmla="*/ 2291697 w 2385355"/>
                <a:gd name="connsiteY634" fmla="*/ 2288571 h 3769466"/>
                <a:gd name="connsiteX635" fmla="*/ 2310674 w 2385355"/>
                <a:gd name="connsiteY635" fmla="*/ 2298742 h 3769466"/>
                <a:gd name="connsiteX636" fmla="*/ 2305439 w 2385355"/>
                <a:gd name="connsiteY636" fmla="*/ 2345238 h 3769466"/>
                <a:gd name="connsiteX637" fmla="*/ 2289733 w 2385355"/>
                <a:gd name="connsiteY637" fmla="*/ 2329739 h 3769466"/>
                <a:gd name="connsiteX638" fmla="*/ 2289733 w 2385355"/>
                <a:gd name="connsiteY638" fmla="*/ 2319407 h 3769466"/>
                <a:gd name="connsiteX639" fmla="*/ 2274028 w 2385355"/>
                <a:gd name="connsiteY639" fmla="*/ 2314241 h 3769466"/>
                <a:gd name="connsiteX640" fmla="*/ 2247853 w 2385355"/>
                <a:gd name="connsiteY640" fmla="*/ 2340072 h 3769466"/>
                <a:gd name="connsiteX641" fmla="*/ 2300203 w 2385355"/>
                <a:gd name="connsiteY641" fmla="*/ 2386567 h 3769466"/>
                <a:gd name="connsiteX642" fmla="*/ 2321144 w 2385355"/>
                <a:gd name="connsiteY642" fmla="*/ 2402066 h 3769466"/>
                <a:gd name="connsiteX643" fmla="*/ 2321144 w 2385355"/>
                <a:gd name="connsiteY643" fmla="*/ 2453727 h 3769466"/>
                <a:gd name="connsiteX644" fmla="*/ 2300203 w 2385355"/>
                <a:gd name="connsiteY644" fmla="*/ 2469226 h 3769466"/>
                <a:gd name="connsiteX645" fmla="*/ 2258323 w 2385355"/>
                <a:gd name="connsiteY645" fmla="*/ 2422730 h 3769466"/>
                <a:gd name="connsiteX646" fmla="*/ 2226913 w 2385355"/>
                <a:gd name="connsiteY646" fmla="*/ 2345238 h 3769466"/>
                <a:gd name="connsiteX647" fmla="*/ 2291697 w 2385355"/>
                <a:gd name="connsiteY647" fmla="*/ 2288571 h 3769466"/>
                <a:gd name="connsiteX648" fmla="*/ 2192058 w 2385355"/>
                <a:gd name="connsiteY648" fmla="*/ 2153268 h 3769466"/>
                <a:gd name="connsiteX649" fmla="*/ 2197224 w 2385355"/>
                <a:gd name="connsiteY649" fmla="*/ 2159744 h 3769466"/>
                <a:gd name="connsiteX650" fmla="*/ 2207557 w 2385355"/>
                <a:gd name="connsiteY650" fmla="*/ 2185647 h 3769466"/>
                <a:gd name="connsiteX651" fmla="*/ 2279883 w 2385355"/>
                <a:gd name="connsiteY651" fmla="*/ 2211549 h 3769466"/>
                <a:gd name="connsiteX652" fmla="*/ 2295381 w 2385355"/>
                <a:gd name="connsiteY652" fmla="*/ 2211549 h 3769466"/>
                <a:gd name="connsiteX653" fmla="*/ 2321212 w 2385355"/>
                <a:gd name="connsiteY653" fmla="*/ 2211549 h 3769466"/>
                <a:gd name="connsiteX654" fmla="*/ 2321212 w 2385355"/>
                <a:gd name="connsiteY654" fmla="*/ 2247813 h 3769466"/>
                <a:gd name="connsiteX655" fmla="*/ 2295381 w 2385355"/>
                <a:gd name="connsiteY655" fmla="*/ 2247813 h 3769466"/>
                <a:gd name="connsiteX656" fmla="*/ 2279883 w 2385355"/>
                <a:gd name="connsiteY656" fmla="*/ 2247813 h 3769466"/>
                <a:gd name="connsiteX657" fmla="*/ 2207557 w 2385355"/>
                <a:gd name="connsiteY657" fmla="*/ 2273715 h 3769466"/>
                <a:gd name="connsiteX658" fmla="*/ 2197224 w 2385355"/>
                <a:gd name="connsiteY658" fmla="*/ 2304798 h 3769466"/>
                <a:gd name="connsiteX659" fmla="*/ 2186892 w 2385355"/>
                <a:gd name="connsiteY659" fmla="*/ 2309979 h 3769466"/>
                <a:gd name="connsiteX660" fmla="*/ 2150729 w 2385355"/>
                <a:gd name="connsiteY660" fmla="*/ 2284076 h 3769466"/>
                <a:gd name="connsiteX661" fmla="*/ 2140396 w 2385355"/>
                <a:gd name="connsiteY661" fmla="*/ 2206369 h 3769466"/>
                <a:gd name="connsiteX662" fmla="*/ 2186892 w 2385355"/>
                <a:gd name="connsiteY662" fmla="*/ 2154564 h 3769466"/>
                <a:gd name="connsiteX663" fmla="*/ 2192058 w 2385355"/>
                <a:gd name="connsiteY663" fmla="*/ 2153268 h 3769466"/>
                <a:gd name="connsiteX664" fmla="*/ 221573 w 2385355"/>
                <a:gd name="connsiteY664" fmla="*/ 2149383 h 3769466"/>
                <a:gd name="connsiteX665" fmla="*/ 242467 w 2385355"/>
                <a:gd name="connsiteY665" fmla="*/ 2165003 h 3769466"/>
                <a:gd name="connsiteX666" fmla="*/ 268585 w 2385355"/>
                <a:gd name="connsiteY666" fmla="*/ 2211866 h 3769466"/>
                <a:gd name="connsiteX667" fmla="*/ 268585 w 2385355"/>
                <a:gd name="connsiteY667" fmla="*/ 2248314 h 3769466"/>
                <a:gd name="connsiteX668" fmla="*/ 232020 w 2385355"/>
                <a:gd name="connsiteY668" fmla="*/ 2300383 h 3769466"/>
                <a:gd name="connsiteX669" fmla="*/ 216349 w 2385355"/>
                <a:gd name="connsiteY669" fmla="*/ 2310797 h 3769466"/>
                <a:gd name="connsiteX670" fmla="*/ 205902 w 2385355"/>
                <a:gd name="connsiteY670" fmla="*/ 2305590 h 3769466"/>
                <a:gd name="connsiteX671" fmla="*/ 190232 w 2385355"/>
                <a:gd name="connsiteY671" fmla="*/ 2274348 h 3769466"/>
                <a:gd name="connsiteX672" fmla="*/ 122325 w 2385355"/>
                <a:gd name="connsiteY672" fmla="*/ 2243107 h 3769466"/>
                <a:gd name="connsiteX673" fmla="*/ 106655 w 2385355"/>
                <a:gd name="connsiteY673" fmla="*/ 2248314 h 3769466"/>
                <a:gd name="connsiteX674" fmla="*/ 80537 w 2385355"/>
                <a:gd name="connsiteY674" fmla="*/ 2243107 h 3769466"/>
                <a:gd name="connsiteX675" fmla="*/ 80537 w 2385355"/>
                <a:gd name="connsiteY675" fmla="*/ 2211866 h 3769466"/>
                <a:gd name="connsiteX676" fmla="*/ 106655 w 2385355"/>
                <a:gd name="connsiteY676" fmla="*/ 2211866 h 3769466"/>
                <a:gd name="connsiteX677" fmla="*/ 122325 w 2385355"/>
                <a:gd name="connsiteY677" fmla="*/ 2211866 h 3769466"/>
                <a:gd name="connsiteX678" fmla="*/ 153667 w 2385355"/>
                <a:gd name="connsiteY678" fmla="*/ 2211866 h 3769466"/>
                <a:gd name="connsiteX679" fmla="*/ 211126 w 2385355"/>
                <a:gd name="connsiteY679" fmla="*/ 2159796 h 3769466"/>
                <a:gd name="connsiteX680" fmla="*/ 221573 w 2385355"/>
                <a:gd name="connsiteY680" fmla="*/ 2149383 h 3769466"/>
                <a:gd name="connsiteX681" fmla="*/ 102522 w 2385355"/>
                <a:gd name="connsiteY681" fmla="*/ 1999701 h 3769466"/>
                <a:gd name="connsiteX682" fmla="*/ 149017 w 2385355"/>
                <a:gd name="connsiteY682" fmla="*/ 2041204 h 3769466"/>
                <a:gd name="connsiteX683" fmla="*/ 180014 w 2385355"/>
                <a:gd name="connsiteY683" fmla="*/ 2124210 h 3769466"/>
                <a:gd name="connsiteX684" fmla="*/ 97355 w 2385355"/>
                <a:gd name="connsiteY684" fmla="*/ 2160525 h 3769466"/>
                <a:gd name="connsiteX685" fmla="*/ 97355 w 2385355"/>
                <a:gd name="connsiteY685" fmla="*/ 2113834 h 3769466"/>
                <a:gd name="connsiteX686" fmla="*/ 118020 w 2385355"/>
                <a:gd name="connsiteY686" fmla="*/ 2113834 h 3769466"/>
                <a:gd name="connsiteX687" fmla="*/ 112854 w 2385355"/>
                <a:gd name="connsiteY687" fmla="*/ 2134585 h 3769466"/>
                <a:gd name="connsiteX688" fmla="*/ 112854 w 2385355"/>
                <a:gd name="connsiteY688" fmla="*/ 2144961 h 3769466"/>
                <a:gd name="connsiteX689" fmla="*/ 128352 w 2385355"/>
                <a:gd name="connsiteY689" fmla="*/ 2155337 h 3769466"/>
                <a:gd name="connsiteX690" fmla="*/ 154183 w 2385355"/>
                <a:gd name="connsiteY690" fmla="*/ 2124210 h 3769466"/>
                <a:gd name="connsiteX691" fmla="*/ 102522 w 2385355"/>
                <a:gd name="connsiteY691" fmla="*/ 2082707 h 3769466"/>
                <a:gd name="connsiteX692" fmla="*/ 81857 w 2385355"/>
                <a:gd name="connsiteY692" fmla="*/ 2061955 h 3769466"/>
                <a:gd name="connsiteX693" fmla="*/ 81857 w 2385355"/>
                <a:gd name="connsiteY693" fmla="*/ 2015265 h 3769466"/>
                <a:gd name="connsiteX694" fmla="*/ 102522 w 2385355"/>
                <a:gd name="connsiteY694" fmla="*/ 1999701 h 3769466"/>
                <a:gd name="connsiteX695" fmla="*/ 2299476 w 2385355"/>
                <a:gd name="connsiteY695" fmla="*/ 1999663 h 3769466"/>
                <a:gd name="connsiteX696" fmla="*/ 2319834 w 2385355"/>
                <a:gd name="connsiteY696" fmla="*/ 2015114 h 3769466"/>
                <a:gd name="connsiteX697" fmla="*/ 2319834 w 2385355"/>
                <a:gd name="connsiteY697" fmla="*/ 2061466 h 3769466"/>
                <a:gd name="connsiteX698" fmla="*/ 2299476 w 2385355"/>
                <a:gd name="connsiteY698" fmla="*/ 2082066 h 3769466"/>
                <a:gd name="connsiteX699" fmla="*/ 2248580 w 2385355"/>
                <a:gd name="connsiteY699" fmla="*/ 2123268 h 3769466"/>
                <a:gd name="connsiteX700" fmla="*/ 2274028 w 2385355"/>
                <a:gd name="connsiteY700" fmla="*/ 2154169 h 3769466"/>
                <a:gd name="connsiteX701" fmla="*/ 2289297 w 2385355"/>
                <a:gd name="connsiteY701" fmla="*/ 2149019 h 3769466"/>
                <a:gd name="connsiteX702" fmla="*/ 2289297 w 2385355"/>
                <a:gd name="connsiteY702" fmla="*/ 2133568 h 3769466"/>
                <a:gd name="connsiteX703" fmla="*/ 2284207 w 2385355"/>
                <a:gd name="connsiteY703" fmla="*/ 2112968 h 3769466"/>
                <a:gd name="connsiteX704" fmla="*/ 2304565 w 2385355"/>
                <a:gd name="connsiteY704" fmla="*/ 2107817 h 3769466"/>
                <a:gd name="connsiteX705" fmla="*/ 2304565 w 2385355"/>
                <a:gd name="connsiteY705" fmla="*/ 2164470 h 3769466"/>
                <a:gd name="connsiteX706" fmla="*/ 2233311 w 2385355"/>
                <a:gd name="connsiteY706" fmla="*/ 2123268 h 3769466"/>
                <a:gd name="connsiteX707" fmla="*/ 2263849 w 2385355"/>
                <a:gd name="connsiteY707" fmla="*/ 2046015 h 3769466"/>
                <a:gd name="connsiteX708" fmla="*/ 2299476 w 2385355"/>
                <a:gd name="connsiteY708" fmla="*/ 1999663 h 3769466"/>
                <a:gd name="connsiteX709" fmla="*/ 2170833 w 2385355"/>
                <a:gd name="connsiteY709" fmla="*/ 1947568 h 3769466"/>
                <a:gd name="connsiteX710" fmla="*/ 2232585 w 2385355"/>
                <a:gd name="connsiteY710" fmla="*/ 2004961 h 3769466"/>
                <a:gd name="connsiteX711" fmla="*/ 2196422 w 2385355"/>
                <a:gd name="connsiteY711" fmla="*/ 2087619 h 3769466"/>
                <a:gd name="connsiteX712" fmla="*/ 2155092 w 2385355"/>
                <a:gd name="connsiteY712" fmla="*/ 2128948 h 3769466"/>
                <a:gd name="connsiteX713" fmla="*/ 2134428 w 2385355"/>
                <a:gd name="connsiteY713" fmla="*/ 2113450 h 3769466"/>
                <a:gd name="connsiteX714" fmla="*/ 2134428 w 2385355"/>
                <a:gd name="connsiteY714" fmla="*/ 2061788 h 3769466"/>
                <a:gd name="connsiteX715" fmla="*/ 2155092 w 2385355"/>
                <a:gd name="connsiteY715" fmla="*/ 2041124 h 3769466"/>
                <a:gd name="connsiteX716" fmla="*/ 2211920 w 2385355"/>
                <a:gd name="connsiteY716" fmla="*/ 2004961 h 3769466"/>
                <a:gd name="connsiteX717" fmla="*/ 2186089 w 2385355"/>
                <a:gd name="connsiteY717" fmla="*/ 1968798 h 3769466"/>
                <a:gd name="connsiteX718" fmla="*/ 2170591 w 2385355"/>
                <a:gd name="connsiteY718" fmla="*/ 1973964 h 3769466"/>
                <a:gd name="connsiteX719" fmla="*/ 2170591 w 2385355"/>
                <a:gd name="connsiteY719" fmla="*/ 1984296 h 3769466"/>
                <a:gd name="connsiteX720" fmla="*/ 2175757 w 2385355"/>
                <a:gd name="connsiteY720" fmla="*/ 1994628 h 3769466"/>
                <a:gd name="connsiteX721" fmla="*/ 2160258 w 2385355"/>
                <a:gd name="connsiteY721" fmla="*/ 2010127 h 3769466"/>
                <a:gd name="connsiteX722" fmla="*/ 2149926 w 2385355"/>
                <a:gd name="connsiteY722" fmla="*/ 1958465 h 3769466"/>
                <a:gd name="connsiteX723" fmla="*/ 2170833 w 2385355"/>
                <a:gd name="connsiteY723" fmla="*/ 1947568 h 3769466"/>
                <a:gd name="connsiteX724" fmla="*/ 233039 w 2385355"/>
                <a:gd name="connsiteY724" fmla="*/ 1947529 h 3769466"/>
                <a:gd name="connsiteX725" fmla="*/ 251766 w 2385355"/>
                <a:gd name="connsiteY725" fmla="*/ 1958383 h 3769466"/>
                <a:gd name="connsiteX726" fmla="*/ 241434 w 2385355"/>
                <a:gd name="connsiteY726" fmla="*/ 2009838 h 3769466"/>
                <a:gd name="connsiteX727" fmla="*/ 225935 w 2385355"/>
                <a:gd name="connsiteY727" fmla="*/ 1994402 h 3769466"/>
                <a:gd name="connsiteX728" fmla="*/ 231101 w 2385355"/>
                <a:gd name="connsiteY728" fmla="*/ 1984110 h 3769466"/>
                <a:gd name="connsiteX729" fmla="*/ 231101 w 2385355"/>
                <a:gd name="connsiteY729" fmla="*/ 1973819 h 3769466"/>
                <a:gd name="connsiteX730" fmla="*/ 215603 w 2385355"/>
                <a:gd name="connsiteY730" fmla="*/ 1968674 h 3769466"/>
                <a:gd name="connsiteX731" fmla="*/ 194938 w 2385355"/>
                <a:gd name="connsiteY731" fmla="*/ 1999547 h 3769466"/>
                <a:gd name="connsiteX732" fmla="*/ 246600 w 2385355"/>
                <a:gd name="connsiteY732" fmla="*/ 2040711 h 3769466"/>
                <a:gd name="connsiteX733" fmla="*/ 267264 w 2385355"/>
                <a:gd name="connsiteY733" fmla="*/ 2056148 h 3769466"/>
                <a:gd name="connsiteX734" fmla="*/ 267264 w 2385355"/>
                <a:gd name="connsiteY734" fmla="*/ 2123040 h 3769466"/>
                <a:gd name="connsiteX735" fmla="*/ 246600 w 2385355"/>
                <a:gd name="connsiteY735" fmla="*/ 2133331 h 3769466"/>
                <a:gd name="connsiteX736" fmla="*/ 205270 w 2385355"/>
                <a:gd name="connsiteY736" fmla="*/ 2087021 h 3769466"/>
                <a:gd name="connsiteX737" fmla="*/ 169107 w 2385355"/>
                <a:gd name="connsiteY737" fmla="*/ 2004693 h 3769466"/>
                <a:gd name="connsiteX738" fmla="*/ 233039 w 2385355"/>
                <a:gd name="connsiteY738" fmla="*/ 1947529 h 3769466"/>
                <a:gd name="connsiteX739" fmla="*/ 119061 w 2385355"/>
                <a:gd name="connsiteY739" fmla="*/ 1823052 h 3769466"/>
                <a:gd name="connsiteX740" fmla="*/ 132772 w 2385355"/>
                <a:gd name="connsiteY740" fmla="*/ 1828274 h 3769466"/>
                <a:gd name="connsiteX741" fmla="*/ 143220 w 2385355"/>
                <a:gd name="connsiteY741" fmla="*/ 1843940 h 3769466"/>
                <a:gd name="connsiteX742" fmla="*/ 185008 w 2385355"/>
                <a:gd name="connsiteY742" fmla="*/ 1880492 h 3769466"/>
                <a:gd name="connsiteX743" fmla="*/ 200679 w 2385355"/>
                <a:gd name="connsiteY743" fmla="*/ 1885714 h 3769466"/>
                <a:gd name="connsiteX744" fmla="*/ 237244 w 2385355"/>
                <a:gd name="connsiteY744" fmla="*/ 1885714 h 3769466"/>
                <a:gd name="connsiteX745" fmla="*/ 247691 w 2385355"/>
                <a:gd name="connsiteY745" fmla="*/ 1875271 h 3769466"/>
                <a:gd name="connsiteX746" fmla="*/ 268585 w 2385355"/>
                <a:gd name="connsiteY746" fmla="*/ 1885714 h 3769466"/>
                <a:gd name="connsiteX747" fmla="*/ 273808 w 2385355"/>
                <a:gd name="connsiteY747" fmla="*/ 1901380 h 3769466"/>
                <a:gd name="connsiteX748" fmla="*/ 268585 w 2385355"/>
                <a:gd name="connsiteY748" fmla="*/ 1911823 h 3769466"/>
                <a:gd name="connsiteX749" fmla="*/ 247691 w 2385355"/>
                <a:gd name="connsiteY749" fmla="*/ 1922267 h 3769466"/>
                <a:gd name="connsiteX750" fmla="*/ 237244 w 2385355"/>
                <a:gd name="connsiteY750" fmla="*/ 1917045 h 3769466"/>
                <a:gd name="connsiteX751" fmla="*/ 200679 w 2385355"/>
                <a:gd name="connsiteY751" fmla="*/ 1917045 h 3769466"/>
                <a:gd name="connsiteX752" fmla="*/ 185008 w 2385355"/>
                <a:gd name="connsiteY752" fmla="*/ 1922267 h 3769466"/>
                <a:gd name="connsiteX753" fmla="*/ 143220 w 2385355"/>
                <a:gd name="connsiteY753" fmla="*/ 1953598 h 3769466"/>
                <a:gd name="connsiteX754" fmla="*/ 80537 w 2385355"/>
                <a:gd name="connsiteY754" fmla="*/ 1943154 h 3769466"/>
                <a:gd name="connsiteX755" fmla="*/ 75313 w 2385355"/>
                <a:gd name="connsiteY755" fmla="*/ 1906602 h 3769466"/>
                <a:gd name="connsiteX756" fmla="*/ 101431 w 2385355"/>
                <a:gd name="connsiteY756" fmla="*/ 1833496 h 3769466"/>
                <a:gd name="connsiteX757" fmla="*/ 119061 w 2385355"/>
                <a:gd name="connsiteY757" fmla="*/ 1823052 h 3769466"/>
                <a:gd name="connsiteX758" fmla="*/ 2285049 w 2385355"/>
                <a:gd name="connsiteY758" fmla="*/ 1822400 h 3769466"/>
                <a:gd name="connsiteX759" fmla="*/ 2300547 w 2385355"/>
                <a:gd name="connsiteY759" fmla="*/ 1828275 h 3769466"/>
                <a:gd name="connsiteX760" fmla="*/ 2326378 w 2385355"/>
                <a:gd name="connsiteY760" fmla="*/ 1906602 h 3769466"/>
                <a:gd name="connsiteX761" fmla="*/ 2321212 w 2385355"/>
                <a:gd name="connsiteY761" fmla="*/ 1943155 h 3769466"/>
                <a:gd name="connsiteX762" fmla="*/ 2269551 w 2385355"/>
                <a:gd name="connsiteY762" fmla="*/ 1969264 h 3769466"/>
                <a:gd name="connsiteX763" fmla="*/ 2259218 w 2385355"/>
                <a:gd name="connsiteY763" fmla="*/ 1958820 h 3769466"/>
                <a:gd name="connsiteX764" fmla="*/ 2217889 w 2385355"/>
                <a:gd name="connsiteY764" fmla="*/ 1922267 h 3769466"/>
                <a:gd name="connsiteX765" fmla="*/ 2202390 w 2385355"/>
                <a:gd name="connsiteY765" fmla="*/ 1917046 h 3769466"/>
                <a:gd name="connsiteX766" fmla="*/ 2166227 w 2385355"/>
                <a:gd name="connsiteY766" fmla="*/ 1917046 h 3769466"/>
                <a:gd name="connsiteX767" fmla="*/ 2155895 w 2385355"/>
                <a:gd name="connsiteY767" fmla="*/ 1922267 h 3769466"/>
                <a:gd name="connsiteX768" fmla="*/ 2135230 w 2385355"/>
                <a:gd name="connsiteY768" fmla="*/ 1911824 h 3769466"/>
                <a:gd name="connsiteX769" fmla="*/ 2130064 w 2385355"/>
                <a:gd name="connsiteY769" fmla="*/ 1901380 h 3769466"/>
                <a:gd name="connsiteX770" fmla="*/ 2135230 w 2385355"/>
                <a:gd name="connsiteY770" fmla="*/ 1885715 h 3769466"/>
                <a:gd name="connsiteX771" fmla="*/ 2155895 w 2385355"/>
                <a:gd name="connsiteY771" fmla="*/ 1875271 h 3769466"/>
                <a:gd name="connsiteX772" fmla="*/ 2166227 w 2385355"/>
                <a:gd name="connsiteY772" fmla="*/ 1880493 h 3769466"/>
                <a:gd name="connsiteX773" fmla="*/ 2202390 w 2385355"/>
                <a:gd name="connsiteY773" fmla="*/ 1885715 h 3769466"/>
                <a:gd name="connsiteX774" fmla="*/ 2217889 w 2385355"/>
                <a:gd name="connsiteY774" fmla="*/ 1880493 h 3769466"/>
                <a:gd name="connsiteX775" fmla="*/ 2259218 w 2385355"/>
                <a:gd name="connsiteY775" fmla="*/ 1838718 h 3769466"/>
                <a:gd name="connsiteX776" fmla="*/ 2269551 w 2385355"/>
                <a:gd name="connsiteY776" fmla="*/ 1828275 h 3769466"/>
                <a:gd name="connsiteX777" fmla="*/ 2285049 w 2385355"/>
                <a:gd name="connsiteY777" fmla="*/ 1822400 h 3769466"/>
                <a:gd name="connsiteX778" fmla="*/ 2155091 w 2385355"/>
                <a:gd name="connsiteY778" fmla="*/ 1663779 h 3769466"/>
                <a:gd name="connsiteX779" fmla="*/ 2201587 w 2385355"/>
                <a:gd name="connsiteY779" fmla="*/ 1715584 h 3769466"/>
                <a:gd name="connsiteX780" fmla="*/ 2227418 w 2385355"/>
                <a:gd name="connsiteY780" fmla="*/ 1798472 h 3769466"/>
                <a:gd name="connsiteX781" fmla="*/ 2149925 w 2385355"/>
                <a:gd name="connsiteY781" fmla="*/ 1839916 h 3769466"/>
                <a:gd name="connsiteX782" fmla="*/ 2160257 w 2385355"/>
                <a:gd name="connsiteY782" fmla="*/ 1788111 h 3769466"/>
                <a:gd name="connsiteX783" fmla="*/ 2175756 w 2385355"/>
                <a:gd name="connsiteY783" fmla="*/ 1803653 h 3769466"/>
                <a:gd name="connsiteX784" fmla="*/ 2170590 w 2385355"/>
                <a:gd name="connsiteY784" fmla="*/ 1814014 h 3769466"/>
                <a:gd name="connsiteX785" fmla="*/ 2170590 w 2385355"/>
                <a:gd name="connsiteY785" fmla="*/ 1824375 h 3769466"/>
                <a:gd name="connsiteX786" fmla="*/ 2186088 w 2385355"/>
                <a:gd name="connsiteY786" fmla="*/ 1829555 h 3769466"/>
                <a:gd name="connsiteX787" fmla="*/ 2206753 w 2385355"/>
                <a:gd name="connsiteY787" fmla="*/ 1798472 h 3769466"/>
                <a:gd name="connsiteX788" fmla="*/ 2155091 w 2385355"/>
                <a:gd name="connsiteY788" fmla="*/ 1757028 h 3769466"/>
                <a:gd name="connsiteX789" fmla="*/ 2134427 w 2385355"/>
                <a:gd name="connsiteY789" fmla="*/ 1736306 h 3769466"/>
                <a:gd name="connsiteX790" fmla="*/ 2134427 w 2385355"/>
                <a:gd name="connsiteY790" fmla="*/ 1679321 h 3769466"/>
                <a:gd name="connsiteX791" fmla="*/ 2155091 w 2385355"/>
                <a:gd name="connsiteY791" fmla="*/ 1663779 h 3769466"/>
                <a:gd name="connsiteX792" fmla="*/ 262811 w 2385355"/>
                <a:gd name="connsiteY792" fmla="*/ 1661768 h 3769466"/>
                <a:gd name="connsiteX793" fmla="*/ 267264 w 2385355"/>
                <a:gd name="connsiteY793" fmla="*/ 1672777 h 3769466"/>
                <a:gd name="connsiteX794" fmla="*/ 267264 w 2385355"/>
                <a:gd name="connsiteY794" fmla="*/ 1740123 h 3769466"/>
                <a:gd name="connsiteX795" fmla="*/ 246906 w 2385355"/>
                <a:gd name="connsiteY795" fmla="*/ 1755665 h 3769466"/>
                <a:gd name="connsiteX796" fmla="*/ 196010 w 2385355"/>
                <a:gd name="connsiteY796" fmla="*/ 1797109 h 3769466"/>
                <a:gd name="connsiteX797" fmla="*/ 216368 w 2385355"/>
                <a:gd name="connsiteY797" fmla="*/ 1828192 h 3769466"/>
                <a:gd name="connsiteX798" fmla="*/ 231637 w 2385355"/>
                <a:gd name="connsiteY798" fmla="*/ 1823011 h 3769466"/>
                <a:gd name="connsiteX799" fmla="*/ 231637 w 2385355"/>
                <a:gd name="connsiteY799" fmla="*/ 1812650 h 3769466"/>
                <a:gd name="connsiteX800" fmla="*/ 226547 w 2385355"/>
                <a:gd name="connsiteY800" fmla="*/ 1802289 h 3769466"/>
                <a:gd name="connsiteX801" fmla="*/ 241816 w 2385355"/>
                <a:gd name="connsiteY801" fmla="*/ 1786748 h 3769466"/>
                <a:gd name="connsiteX802" fmla="*/ 251996 w 2385355"/>
                <a:gd name="connsiteY802" fmla="*/ 1838553 h 3769466"/>
                <a:gd name="connsiteX803" fmla="*/ 175651 w 2385355"/>
                <a:gd name="connsiteY803" fmla="*/ 1791928 h 3769466"/>
                <a:gd name="connsiteX804" fmla="*/ 246906 w 2385355"/>
                <a:gd name="connsiteY804" fmla="*/ 1662416 h 3769466"/>
                <a:gd name="connsiteX805" fmla="*/ 262811 w 2385355"/>
                <a:gd name="connsiteY805" fmla="*/ 1661768 h 3769466"/>
                <a:gd name="connsiteX806" fmla="*/ 123348 w 2385355"/>
                <a:gd name="connsiteY806" fmla="*/ 1618069 h 3769466"/>
                <a:gd name="connsiteX807" fmla="*/ 180014 w 2385355"/>
                <a:gd name="connsiteY807" fmla="*/ 1667678 h 3769466"/>
                <a:gd name="connsiteX808" fmla="*/ 149017 w 2385355"/>
                <a:gd name="connsiteY808" fmla="*/ 1750683 h 3769466"/>
                <a:gd name="connsiteX809" fmla="*/ 102522 w 2385355"/>
                <a:gd name="connsiteY809" fmla="*/ 1792186 h 3769466"/>
                <a:gd name="connsiteX810" fmla="*/ 81857 w 2385355"/>
                <a:gd name="connsiteY810" fmla="*/ 1781811 h 3769466"/>
                <a:gd name="connsiteX811" fmla="*/ 81857 w 2385355"/>
                <a:gd name="connsiteY811" fmla="*/ 1735120 h 3769466"/>
                <a:gd name="connsiteX812" fmla="*/ 102522 w 2385355"/>
                <a:gd name="connsiteY812" fmla="*/ 1714368 h 3769466"/>
                <a:gd name="connsiteX813" fmla="*/ 154183 w 2385355"/>
                <a:gd name="connsiteY813" fmla="*/ 1667678 h 3769466"/>
                <a:gd name="connsiteX814" fmla="*/ 128352 w 2385355"/>
                <a:gd name="connsiteY814" fmla="*/ 1636550 h 3769466"/>
                <a:gd name="connsiteX815" fmla="*/ 112854 w 2385355"/>
                <a:gd name="connsiteY815" fmla="*/ 1646926 h 3769466"/>
                <a:gd name="connsiteX816" fmla="*/ 112854 w 2385355"/>
                <a:gd name="connsiteY816" fmla="*/ 1657302 h 3769466"/>
                <a:gd name="connsiteX817" fmla="*/ 118020 w 2385355"/>
                <a:gd name="connsiteY817" fmla="*/ 1678053 h 3769466"/>
                <a:gd name="connsiteX818" fmla="*/ 97355 w 2385355"/>
                <a:gd name="connsiteY818" fmla="*/ 1678053 h 3769466"/>
                <a:gd name="connsiteX819" fmla="*/ 102522 w 2385355"/>
                <a:gd name="connsiteY819" fmla="*/ 1626175 h 3769466"/>
                <a:gd name="connsiteX820" fmla="*/ 123348 w 2385355"/>
                <a:gd name="connsiteY820" fmla="*/ 1618069 h 3769466"/>
                <a:gd name="connsiteX821" fmla="*/ 2290775 w 2385355"/>
                <a:gd name="connsiteY821" fmla="*/ 1615935 h 3769466"/>
                <a:gd name="connsiteX822" fmla="*/ 2309502 w 2385355"/>
                <a:gd name="connsiteY822" fmla="*/ 1626913 h 3769466"/>
                <a:gd name="connsiteX823" fmla="*/ 2304336 w 2385355"/>
                <a:gd name="connsiteY823" fmla="*/ 1673409 h 3769466"/>
                <a:gd name="connsiteX824" fmla="*/ 2283672 w 2385355"/>
                <a:gd name="connsiteY824" fmla="*/ 1673409 h 3769466"/>
                <a:gd name="connsiteX825" fmla="*/ 2288838 w 2385355"/>
                <a:gd name="connsiteY825" fmla="*/ 1657910 h 3769466"/>
                <a:gd name="connsiteX826" fmla="*/ 2288838 w 2385355"/>
                <a:gd name="connsiteY826" fmla="*/ 1647578 h 3769466"/>
                <a:gd name="connsiteX827" fmla="*/ 2273339 w 2385355"/>
                <a:gd name="connsiteY827" fmla="*/ 1637246 h 3769466"/>
                <a:gd name="connsiteX828" fmla="*/ 2247509 w 2385355"/>
                <a:gd name="connsiteY828" fmla="*/ 1668243 h 3769466"/>
                <a:gd name="connsiteX829" fmla="*/ 2299170 w 2385355"/>
                <a:gd name="connsiteY829" fmla="*/ 1714738 h 3769466"/>
                <a:gd name="connsiteX830" fmla="*/ 2319835 w 2385355"/>
                <a:gd name="connsiteY830" fmla="*/ 1730236 h 3769466"/>
                <a:gd name="connsiteX831" fmla="*/ 2319835 w 2385355"/>
                <a:gd name="connsiteY831" fmla="*/ 1781898 h 3769466"/>
                <a:gd name="connsiteX832" fmla="*/ 2299170 w 2385355"/>
                <a:gd name="connsiteY832" fmla="*/ 1792230 h 3769466"/>
                <a:gd name="connsiteX833" fmla="*/ 2252675 w 2385355"/>
                <a:gd name="connsiteY833" fmla="*/ 1745735 h 3769466"/>
                <a:gd name="connsiteX834" fmla="*/ 2226844 w 2385355"/>
                <a:gd name="connsiteY834" fmla="*/ 1668243 h 3769466"/>
                <a:gd name="connsiteX835" fmla="*/ 2290775 w 2385355"/>
                <a:gd name="connsiteY835" fmla="*/ 1615935 h 3769466"/>
                <a:gd name="connsiteX836" fmla="*/ 221573 w 2385355"/>
                <a:gd name="connsiteY836" fmla="*/ 1471010 h 3769466"/>
                <a:gd name="connsiteX837" fmla="*/ 237244 w 2385355"/>
                <a:gd name="connsiteY837" fmla="*/ 1481371 h 3769466"/>
                <a:gd name="connsiteX838" fmla="*/ 268585 w 2385355"/>
                <a:gd name="connsiteY838" fmla="*/ 1533176 h 3769466"/>
                <a:gd name="connsiteX839" fmla="*/ 268585 w 2385355"/>
                <a:gd name="connsiteY839" fmla="*/ 1574620 h 3769466"/>
                <a:gd name="connsiteX840" fmla="*/ 221573 w 2385355"/>
                <a:gd name="connsiteY840" fmla="*/ 1636786 h 3769466"/>
                <a:gd name="connsiteX841" fmla="*/ 211126 w 2385355"/>
                <a:gd name="connsiteY841" fmla="*/ 1626425 h 3769466"/>
                <a:gd name="connsiteX842" fmla="*/ 190232 w 2385355"/>
                <a:gd name="connsiteY842" fmla="*/ 1600522 h 3769466"/>
                <a:gd name="connsiteX843" fmla="*/ 122325 w 2385355"/>
                <a:gd name="connsiteY843" fmla="*/ 1574620 h 3769466"/>
                <a:gd name="connsiteX844" fmla="*/ 106655 w 2385355"/>
                <a:gd name="connsiteY844" fmla="*/ 1574620 h 3769466"/>
                <a:gd name="connsiteX845" fmla="*/ 80537 w 2385355"/>
                <a:gd name="connsiteY845" fmla="*/ 1574620 h 3769466"/>
                <a:gd name="connsiteX846" fmla="*/ 80537 w 2385355"/>
                <a:gd name="connsiteY846" fmla="*/ 1538356 h 3769466"/>
                <a:gd name="connsiteX847" fmla="*/ 106655 w 2385355"/>
                <a:gd name="connsiteY847" fmla="*/ 1533176 h 3769466"/>
                <a:gd name="connsiteX848" fmla="*/ 122325 w 2385355"/>
                <a:gd name="connsiteY848" fmla="*/ 1538356 h 3769466"/>
                <a:gd name="connsiteX849" fmla="*/ 195455 w 2385355"/>
                <a:gd name="connsiteY849" fmla="*/ 1507273 h 3769466"/>
                <a:gd name="connsiteX850" fmla="*/ 211126 w 2385355"/>
                <a:gd name="connsiteY850" fmla="*/ 1476190 h 3769466"/>
                <a:gd name="connsiteX851" fmla="*/ 221573 w 2385355"/>
                <a:gd name="connsiteY851" fmla="*/ 1471010 h 3769466"/>
                <a:gd name="connsiteX852" fmla="*/ 2186892 w 2385355"/>
                <a:gd name="connsiteY852" fmla="*/ 1466648 h 3769466"/>
                <a:gd name="connsiteX853" fmla="*/ 2197225 w 2385355"/>
                <a:gd name="connsiteY853" fmla="*/ 1477023 h 3769466"/>
                <a:gd name="connsiteX854" fmla="*/ 2212723 w 2385355"/>
                <a:gd name="connsiteY854" fmla="*/ 1508151 h 3769466"/>
                <a:gd name="connsiteX855" fmla="*/ 2279883 w 2385355"/>
                <a:gd name="connsiteY855" fmla="*/ 1539278 h 3769466"/>
                <a:gd name="connsiteX856" fmla="*/ 2295382 w 2385355"/>
                <a:gd name="connsiteY856" fmla="*/ 1539278 h 3769466"/>
                <a:gd name="connsiteX857" fmla="*/ 2321213 w 2385355"/>
                <a:gd name="connsiteY857" fmla="*/ 1534090 h 3769466"/>
                <a:gd name="connsiteX858" fmla="*/ 2321213 w 2385355"/>
                <a:gd name="connsiteY858" fmla="*/ 1575593 h 3769466"/>
                <a:gd name="connsiteX859" fmla="*/ 2295382 w 2385355"/>
                <a:gd name="connsiteY859" fmla="*/ 1575593 h 3769466"/>
                <a:gd name="connsiteX860" fmla="*/ 2279883 w 2385355"/>
                <a:gd name="connsiteY860" fmla="*/ 1575593 h 3769466"/>
                <a:gd name="connsiteX861" fmla="*/ 2207557 w 2385355"/>
                <a:gd name="connsiteY861" fmla="*/ 1606720 h 3769466"/>
                <a:gd name="connsiteX862" fmla="*/ 2166228 w 2385355"/>
                <a:gd name="connsiteY862" fmla="*/ 1627471 h 3769466"/>
                <a:gd name="connsiteX863" fmla="*/ 2135231 w 2385355"/>
                <a:gd name="connsiteY863" fmla="*/ 1575593 h 3769466"/>
                <a:gd name="connsiteX864" fmla="*/ 2135231 w 2385355"/>
                <a:gd name="connsiteY864" fmla="*/ 1534090 h 3769466"/>
                <a:gd name="connsiteX865" fmla="*/ 2171394 w 2385355"/>
                <a:gd name="connsiteY865" fmla="*/ 1482211 h 3769466"/>
                <a:gd name="connsiteX866" fmla="*/ 2186892 w 2385355"/>
                <a:gd name="connsiteY866" fmla="*/ 1466648 h 3769466"/>
                <a:gd name="connsiteX867" fmla="*/ 101718 w 2385355"/>
                <a:gd name="connsiteY867" fmla="*/ 1321328 h 3769466"/>
                <a:gd name="connsiteX868" fmla="*/ 143966 w 2385355"/>
                <a:gd name="connsiteY868" fmla="*/ 1368019 h 3769466"/>
                <a:gd name="connsiteX869" fmla="*/ 175651 w 2385355"/>
                <a:gd name="connsiteY869" fmla="*/ 1451025 h 3769466"/>
                <a:gd name="connsiteX870" fmla="*/ 91156 w 2385355"/>
                <a:gd name="connsiteY870" fmla="*/ 1487340 h 3769466"/>
                <a:gd name="connsiteX871" fmla="*/ 96437 w 2385355"/>
                <a:gd name="connsiteY871" fmla="*/ 1435462 h 3769466"/>
                <a:gd name="connsiteX872" fmla="*/ 117561 w 2385355"/>
                <a:gd name="connsiteY872" fmla="*/ 1435462 h 3769466"/>
                <a:gd name="connsiteX873" fmla="*/ 112280 w 2385355"/>
                <a:gd name="connsiteY873" fmla="*/ 1461401 h 3769466"/>
                <a:gd name="connsiteX874" fmla="*/ 106999 w 2385355"/>
                <a:gd name="connsiteY874" fmla="*/ 1471777 h 3769466"/>
                <a:gd name="connsiteX875" fmla="*/ 128123 w 2385355"/>
                <a:gd name="connsiteY875" fmla="*/ 1476964 h 3769466"/>
                <a:gd name="connsiteX876" fmla="*/ 154528 w 2385355"/>
                <a:gd name="connsiteY876" fmla="*/ 1451025 h 3769466"/>
                <a:gd name="connsiteX877" fmla="*/ 101718 w 2385355"/>
                <a:gd name="connsiteY877" fmla="*/ 1404334 h 3769466"/>
                <a:gd name="connsiteX878" fmla="*/ 80594 w 2385355"/>
                <a:gd name="connsiteY878" fmla="*/ 1388771 h 3769466"/>
                <a:gd name="connsiteX879" fmla="*/ 80594 w 2385355"/>
                <a:gd name="connsiteY879" fmla="*/ 1331704 h 3769466"/>
                <a:gd name="connsiteX880" fmla="*/ 101718 w 2385355"/>
                <a:gd name="connsiteY880" fmla="*/ 1321328 h 3769466"/>
                <a:gd name="connsiteX881" fmla="*/ 2300548 w 2385355"/>
                <a:gd name="connsiteY881" fmla="*/ 1321307 h 3769466"/>
                <a:gd name="connsiteX882" fmla="*/ 2321213 w 2385355"/>
                <a:gd name="connsiteY882" fmla="*/ 1331639 h 3769466"/>
                <a:gd name="connsiteX883" fmla="*/ 2321213 w 2385355"/>
                <a:gd name="connsiteY883" fmla="*/ 1383301 h 3769466"/>
                <a:gd name="connsiteX884" fmla="*/ 2300548 w 2385355"/>
                <a:gd name="connsiteY884" fmla="*/ 1398799 h 3769466"/>
                <a:gd name="connsiteX885" fmla="*/ 2248886 w 2385355"/>
                <a:gd name="connsiteY885" fmla="*/ 1450461 h 3769466"/>
                <a:gd name="connsiteX886" fmla="*/ 2274717 w 2385355"/>
                <a:gd name="connsiteY886" fmla="*/ 1476292 h 3769466"/>
                <a:gd name="connsiteX887" fmla="*/ 2290216 w 2385355"/>
                <a:gd name="connsiteY887" fmla="*/ 1471125 h 3769466"/>
                <a:gd name="connsiteX888" fmla="*/ 2290216 w 2385355"/>
                <a:gd name="connsiteY888" fmla="*/ 1460793 h 3769466"/>
                <a:gd name="connsiteX889" fmla="*/ 2285049 w 2385355"/>
                <a:gd name="connsiteY889" fmla="*/ 1434962 h 3769466"/>
                <a:gd name="connsiteX890" fmla="*/ 2305714 w 2385355"/>
                <a:gd name="connsiteY890" fmla="*/ 1434962 h 3769466"/>
                <a:gd name="connsiteX891" fmla="*/ 2305714 w 2385355"/>
                <a:gd name="connsiteY891" fmla="*/ 1491790 h 3769466"/>
                <a:gd name="connsiteX892" fmla="*/ 2228222 w 2385355"/>
                <a:gd name="connsiteY892" fmla="*/ 1445295 h 3769466"/>
                <a:gd name="connsiteX893" fmla="*/ 2254053 w 2385355"/>
                <a:gd name="connsiteY893" fmla="*/ 1367802 h 3769466"/>
                <a:gd name="connsiteX894" fmla="*/ 2300548 w 2385355"/>
                <a:gd name="connsiteY894" fmla="*/ 1321307 h 3769466"/>
                <a:gd name="connsiteX895" fmla="*/ 233040 w 2385355"/>
                <a:gd name="connsiteY895" fmla="*/ 1258355 h 3769466"/>
                <a:gd name="connsiteX896" fmla="*/ 251767 w 2385355"/>
                <a:gd name="connsiteY896" fmla="*/ 1269327 h 3769466"/>
                <a:gd name="connsiteX897" fmla="*/ 241435 w 2385355"/>
                <a:gd name="connsiteY897" fmla="*/ 1316140 h 3769466"/>
                <a:gd name="connsiteX898" fmla="*/ 225936 w 2385355"/>
                <a:gd name="connsiteY898" fmla="*/ 1300535 h 3769466"/>
                <a:gd name="connsiteX899" fmla="*/ 231102 w 2385355"/>
                <a:gd name="connsiteY899" fmla="*/ 1295334 h 3769466"/>
                <a:gd name="connsiteX900" fmla="*/ 231102 w 2385355"/>
                <a:gd name="connsiteY900" fmla="*/ 1279730 h 3769466"/>
                <a:gd name="connsiteX901" fmla="*/ 215604 w 2385355"/>
                <a:gd name="connsiteY901" fmla="*/ 1274528 h 3769466"/>
                <a:gd name="connsiteX902" fmla="*/ 194939 w 2385355"/>
                <a:gd name="connsiteY902" fmla="*/ 1310938 h 3769466"/>
                <a:gd name="connsiteX903" fmla="*/ 246601 w 2385355"/>
                <a:gd name="connsiteY903" fmla="*/ 1347349 h 3769466"/>
                <a:gd name="connsiteX904" fmla="*/ 267265 w 2385355"/>
                <a:gd name="connsiteY904" fmla="*/ 1368155 h 3769466"/>
                <a:gd name="connsiteX905" fmla="*/ 267265 w 2385355"/>
                <a:gd name="connsiteY905" fmla="*/ 1430573 h 3769466"/>
                <a:gd name="connsiteX906" fmla="*/ 246601 w 2385355"/>
                <a:gd name="connsiteY906" fmla="*/ 1446177 h 3769466"/>
                <a:gd name="connsiteX907" fmla="*/ 200105 w 2385355"/>
                <a:gd name="connsiteY907" fmla="*/ 1399364 h 3769466"/>
                <a:gd name="connsiteX908" fmla="*/ 169108 w 2385355"/>
                <a:gd name="connsiteY908" fmla="*/ 1316140 h 3769466"/>
                <a:gd name="connsiteX909" fmla="*/ 233040 w 2385355"/>
                <a:gd name="connsiteY909" fmla="*/ 1258355 h 3769466"/>
                <a:gd name="connsiteX910" fmla="*/ 2197066 w 2385355"/>
                <a:gd name="connsiteY910" fmla="*/ 1257757 h 3769466"/>
                <a:gd name="connsiteX911" fmla="*/ 2232584 w 2385355"/>
                <a:gd name="connsiteY911" fmla="*/ 1311505 h 3769466"/>
                <a:gd name="connsiteX912" fmla="*/ 2201587 w 2385355"/>
                <a:gd name="connsiteY912" fmla="*/ 1394393 h 3769466"/>
                <a:gd name="connsiteX913" fmla="*/ 2155091 w 2385355"/>
                <a:gd name="connsiteY913" fmla="*/ 1446198 h 3769466"/>
                <a:gd name="connsiteX914" fmla="*/ 2134427 w 2385355"/>
                <a:gd name="connsiteY914" fmla="*/ 1430657 h 3769466"/>
                <a:gd name="connsiteX915" fmla="*/ 2134427 w 2385355"/>
                <a:gd name="connsiteY915" fmla="*/ 1368491 h 3769466"/>
                <a:gd name="connsiteX916" fmla="*/ 2155091 w 2385355"/>
                <a:gd name="connsiteY916" fmla="*/ 1347769 h 3769466"/>
                <a:gd name="connsiteX917" fmla="*/ 2206753 w 2385355"/>
                <a:gd name="connsiteY917" fmla="*/ 1311505 h 3769466"/>
                <a:gd name="connsiteX918" fmla="*/ 2186088 w 2385355"/>
                <a:gd name="connsiteY918" fmla="*/ 1275242 h 3769466"/>
                <a:gd name="connsiteX919" fmla="*/ 2170590 w 2385355"/>
                <a:gd name="connsiteY919" fmla="*/ 1280422 h 3769466"/>
                <a:gd name="connsiteX920" fmla="*/ 2170590 w 2385355"/>
                <a:gd name="connsiteY920" fmla="*/ 1295964 h 3769466"/>
                <a:gd name="connsiteX921" fmla="*/ 2175756 w 2385355"/>
                <a:gd name="connsiteY921" fmla="*/ 1301144 h 3769466"/>
                <a:gd name="connsiteX922" fmla="*/ 2160257 w 2385355"/>
                <a:gd name="connsiteY922" fmla="*/ 1316686 h 3769466"/>
                <a:gd name="connsiteX923" fmla="*/ 2149925 w 2385355"/>
                <a:gd name="connsiteY923" fmla="*/ 1270061 h 3769466"/>
                <a:gd name="connsiteX924" fmla="*/ 2197066 w 2385355"/>
                <a:gd name="connsiteY924" fmla="*/ 1257757 h 3769466"/>
                <a:gd name="connsiteX925" fmla="*/ 2283112 w 2385355"/>
                <a:gd name="connsiteY925" fmla="*/ 1129386 h 3769466"/>
                <a:gd name="connsiteX926" fmla="*/ 2300547 w 2385355"/>
                <a:gd name="connsiteY926" fmla="*/ 1139779 h 3769466"/>
                <a:gd name="connsiteX927" fmla="*/ 2326378 w 2385355"/>
                <a:gd name="connsiteY927" fmla="*/ 1212530 h 3769466"/>
                <a:gd name="connsiteX928" fmla="*/ 2321212 w 2385355"/>
                <a:gd name="connsiteY928" fmla="*/ 1259299 h 3769466"/>
                <a:gd name="connsiteX929" fmla="*/ 2269551 w 2385355"/>
                <a:gd name="connsiteY929" fmla="*/ 1285282 h 3769466"/>
                <a:gd name="connsiteX930" fmla="*/ 2259218 w 2385355"/>
                <a:gd name="connsiteY930" fmla="*/ 1269692 h 3769466"/>
                <a:gd name="connsiteX931" fmla="*/ 2217889 w 2385355"/>
                <a:gd name="connsiteY931" fmla="*/ 1228120 h 3769466"/>
                <a:gd name="connsiteX932" fmla="*/ 2202390 w 2385355"/>
                <a:gd name="connsiteY932" fmla="*/ 1222923 h 3769466"/>
                <a:gd name="connsiteX933" fmla="*/ 2166227 w 2385355"/>
                <a:gd name="connsiteY933" fmla="*/ 1228120 h 3769466"/>
                <a:gd name="connsiteX934" fmla="*/ 2155895 w 2385355"/>
                <a:gd name="connsiteY934" fmla="*/ 1228120 h 3769466"/>
                <a:gd name="connsiteX935" fmla="*/ 2135230 w 2385355"/>
                <a:gd name="connsiteY935" fmla="*/ 1222923 h 3769466"/>
                <a:gd name="connsiteX936" fmla="*/ 2130064 w 2385355"/>
                <a:gd name="connsiteY936" fmla="*/ 1207334 h 3769466"/>
                <a:gd name="connsiteX937" fmla="*/ 2135230 w 2385355"/>
                <a:gd name="connsiteY937" fmla="*/ 1191744 h 3769466"/>
                <a:gd name="connsiteX938" fmla="*/ 2155895 w 2385355"/>
                <a:gd name="connsiteY938" fmla="*/ 1186547 h 3769466"/>
                <a:gd name="connsiteX939" fmla="*/ 2166227 w 2385355"/>
                <a:gd name="connsiteY939" fmla="*/ 1191744 h 3769466"/>
                <a:gd name="connsiteX940" fmla="*/ 2202390 w 2385355"/>
                <a:gd name="connsiteY940" fmla="*/ 1191744 h 3769466"/>
                <a:gd name="connsiteX941" fmla="*/ 2217889 w 2385355"/>
                <a:gd name="connsiteY941" fmla="*/ 1186547 h 3769466"/>
                <a:gd name="connsiteX942" fmla="*/ 2259218 w 2385355"/>
                <a:gd name="connsiteY942" fmla="*/ 1150172 h 3769466"/>
                <a:gd name="connsiteX943" fmla="*/ 2269551 w 2385355"/>
                <a:gd name="connsiteY943" fmla="*/ 1134582 h 3769466"/>
                <a:gd name="connsiteX944" fmla="*/ 2283112 w 2385355"/>
                <a:gd name="connsiteY944" fmla="*/ 1129386 h 3769466"/>
                <a:gd name="connsiteX945" fmla="*/ 119061 w 2385355"/>
                <a:gd name="connsiteY945" fmla="*/ 1129386 h 3769466"/>
                <a:gd name="connsiteX946" fmla="*/ 132772 w 2385355"/>
                <a:gd name="connsiteY946" fmla="*/ 1134583 h 3769466"/>
                <a:gd name="connsiteX947" fmla="*/ 143220 w 2385355"/>
                <a:gd name="connsiteY947" fmla="*/ 1144976 h 3769466"/>
                <a:gd name="connsiteX948" fmla="*/ 185008 w 2385355"/>
                <a:gd name="connsiteY948" fmla="*/ 1191745 h 3769466"/>
                <a:gd name="connsiteX949" fmla="*/ 200679 w 2385355"/>
                <a:gd name="connsiteY949" fmla="*/ 1196941 h 3769466"/>
                <a:gd name="connsiteX950" fmla="*/ 237244 w 2385355"/>
                <a:gd name="connsiteY950" fmla="*/ 1191745 h 3769466"/>
                <a:gd name="connsiteX951" fmla="*/ 247691 w 2385355"/>
                <a:gd name="connsiteY951" fmla="*/ 1186548 h 3769466"/>
                <a:gd name="connsiteX952" fmla="*/ 268585 w 2385355"/>
                <a:gd name="connsiteY952" fmla="*/ 1196941 h 3769466"/>
                <a:gd name="connsiteX953" fmla="*/ 273808 w 2385355"/>
                <a:gd name="connsiteY953" fmla="*/ 1207334 h 3769466"/>
                <a:gd name="connsiteX954" fmla="*/ 268585 w 2385355"/>
                <a:gd name="connsiteY954" fmla="*/ 1222924 h 3769466"/>
                <a:gd name="connsiteX955" fmla="*/ 247691 w 2385355"/>
                <a:gd name="connsiteY955" fmla="*/ 1233317 h 3769466"/>
                <a:gd name="connsiteX956" fmla="*/ 237244 w 2385355"/>
                <a:gd name="connsiteY956" fmla="*/ 1222924 h 3769466"/>
                <a:gd name="connsiteX957" fmla="*/ 200679 w 2385355"/>
                <a:gd name="connsiteY957" fmla="*/ 1222924 h 3769466"/>
                <a:gd name="connsiteX958" fmla="*/ 185008 w 2385355"/>
                <a:gd name="connsiteY958" fmla="*/ 1228120 h 3769466"/>
                <a:gd name="connsiteX959" fmla="*/ 143220 w 2385355"/>
                <a:gd name="connsiteY959" fmla="*/ 1269692 h 3769466"/>
                <a:gd name="connsiteX960" fmla="*/ 132772 w 2385355"/>
                <a:gd name="connsiteY960" fmla="*/ 1280086 h 3769466"/>
                <a:gd name="connsiteX961" fmla="*/ 80537 w 2385355"/>
                <a:gd name="connsiteY961" fmla="*/ 1254103 h 3769466"/>
                <a:gd name="connsiteX962" fmla="*/ 75313 w 2385355"/>
                <a:gd name="connsiteY962" fmla="*/ 1212531 h 3769466"/>
                <a:gd name="connsiteX963" fmla="*/ 101431 w 2385355"/>
                <a:gd name="connsiteY963" fmla="*/ 1139779 h 3769466"/>
                <a:gd name="connsiteX964" fmla="*/ 119061 w 2385355"/>
                <a:gd name="connsiteY964" fmla="*/ 1129386 h 3769466"/>
                <a:gd name="connsiteX965" fmla="*/ 2155270 w 2385355"/>
                <a:gd name="connsiteY965" fmla="*/ 974521 h 3769466"/>
                <a:gd name="connsiteX966" fmla="*/ 2196957 w 2385355"/>
                <a:gd name="connsiteY966" fmla="*/ 1021334 h 3769466"/>
                <a:gd name="connsiteX967" fmla="*/ 2228221 w 2385355"/>
                <a:gd name="connsiteY967" fmla="*/ 1104558 h 3769466"/>
                <a:gd name="connsiteX968" fmla="*/ 2150059 w 2385355"/>
                <a:gd name="connsiteY968" fmla="*/ 1151371 h 3769466"/>
                <a:gd name="connsiteX969" fmla="*/ 2160481 w 2385355"/>
                <a:gd name="connsiteY969" fmla="*/ 1099356 h 3769466"/>
                <a:gd name="connsiteX970" fmla="*/ 2176113 w 2385355"/>
                <a:gd name="connsiteY970" fmla="*/ 1114961 h 3769466"/>
                <a:gd name="connsiteX971" fmla="*/ 2170903 w 2385355"/>
                <a:gd name="connsiteY971" fmla="*/ 1125364 h 3769466"/>
                <a:gd name="connsiteX972" fmla="*/ 2170903 w 2385355"/>
                <a:gd name="connsiteY972" fmla="*/ 1135767 h 3769466"/>
                <a:gd name="connsiteX973" fmla="*/ 2186535 w 2385355"/>
                <a:gd name="connsiteY973" fmla="*/ 1140968 h 3769466"/>
                <a:gd name="connsiteX974" fmla="*/ 2212589 w 2385355"/>
                <a:gd name="connsiteY974" fmla="*/ 1104558 h 3769466"/>
                <a:gd name="connsiteX975" fmla="*/ 2155270 w 2385355"/>
                <a:gd name="connsiteY975" fmla="*/ 1068147 h 3769466"/>
                <a:gd name="connsiteX976" fmla="*/ 2134427 w 2385355"/>
                <a:gd name="connsiteY976" fmla="*/ 1047341 h 3769466"/>
                <a:gd name="connsiteX977" fmla="*/ 2134427 w 2385355"/>
                <a:gd name="connsiteY977" fmla="*/ 984924 h 3769466"/>
                <a:gd name="connsiteX978" fmla="*/ 2155270 w 2385355"/>
                <a:gd name="connsiteY978" fmla="*/ 974521 h 3769466"/>
                <a:gd name="connsiteX979" fmla="*/ 246600 w 2385355"/>
                <a:gd name="connsiteY979" fmla="*/ 970137 h 3769466"/>
                <a:gd name="connsiteX980" fmla="*/ 267264 w 2385355"/>
                <a:gd name="connsiteY980" fmla="*/ 985679 h 3769466"/>
                <a:gd name="connsiteX981" fmla="*/ 267264 w 2385355"/>
                <a:gd name="connsiteY981" fmla="*/ 1047845 h 3769466"/>
                <a:gd name="connsiteX982" fmla="*/ 246600 w 2385355"/>
                <a:gd name="connsiteY982" fmla="*/ 1068567 h 3769466"/>
                <a:gd name="connsiteX983" fmla="*/ 194938 w 2385355"/>
                <a:gd name="connsiteY983" fmla="*/ 1104830 h 3769466"/>
                <a:gd name="connsiteX984" fmla="*/ 215603 w 2385355"/>
                <a:gd name="connsiteY984" fmla="*/ 1141094 h 3769466"/>
                <a:gd name="connsiteX985" fmla="*/ 231101 w 2385355"/>
                <a:gd name="connsiteY985" fmla="*/ 1135913 h 3769466"/>
                <a:gd name="connsiteX986" fmla="*/ 231101 w 2385355"/>
                <a:gd name="connsiteY986" fmla="*/ 1125552 h 3769466"/>
                <a:gd name="connsiteX987" fmla="*/ 225935 w 2385355"/>
                <a:gd name="connsiteY987" fmla="*/ 1115191 h 3769466"/>
                <a:gd name="connsiteX988" fmla="*/ 241434 w 2385355"/>
                <a:gd name="connsiteY988" fmla="*/ 1099650 h 3769466"/>
                <a:gd name="connsiteX989" fmla="*/ 251766 w 2385355"/>
                <a:gd name="connsiteY989" fmla="*/ 1151455 h 3769466"/>
                <a:gd name="connsiteX990" fmla="*/ 174274 w 2385355"/>
                <a:gd name="connsiteY990" fmla="*/ 1104830 h 3769466"/>
                <a:gd name="connsiteX991" fmla="*/ 246600 w 2385355"/>
                <a:gd name="connsiteY991" fmla="*/ 970137 h 3769466"/>
                <a:gd name="connsiteX992" fmla="*/ 136825 w 2385355"/>
                <a:gd name="connsiteY992" fmla="*/ 926168 h 3769466"/>
                <a:gd name="connsiteX993" fmla="*/ 174779 w 2385355"/>
                <a:gd name="connsiteY993" fmla="*/ 979767 h 3769466"/>
                <a:gd name="connsiteX994" fmla="*/ 148604 w 2385355"/>
                <a:gd name="connsiteY994" fmla="*/ 1052093 h 3769466"/>
                <a:gd name="connsiteX995" fmla="*/ 101489 w 2385355"/>
                <a:gd name="connsiteY995" fmla="*/ 1098588 h 3769466"/>
                <a:gd name="connsiteX996" fmla="*/ 80548 w 2385355"/>
                <a:gd name="connsiteY996" fmla="*/ 1088256 h 3769466"/>
                <a:gd name="connsiteX997" fmla="*/ 80548 w 2385355"/>
                <a:gd name="connsiteY997" fmla="*/ 1036594 h 3769466"/>
                <a:gd name="connsiteX998" fmla="*/ 101489 w 2385355"/>
                <a:gd name="connsiteY998" fmla="*/ 1021096 h 3769466"/>
                <a:gd name="connsiteX999" fmla="*/ 153839 w 2385355"/>
                <a:gd name="connsiteY999" fmla="*/ 974601 h 3769466"/>
                <a:gd name="connsiteX1000" fmla="*/ 127664 w 2385355"/>
                <a:gd name="connsiteY1000" fmla="*/ 948770 h 3769466"/>
                <a:gd name="connsiteX1001" fmla="*/ 111959 w 2385355"/>
                <a:gd name="connsiteY1001" fmla="*/ 953936 h 3769466"/>
                <a:gd name="connsiteX1002" fmla="*/ 111959 w 2385355"/>
                <a:gd name="connsiteY1002" fmla="*/ 964268 h 3769466"/>
                <a:gd name="connsiteX1003" fmla="*/ 117194 w 2385355"/>
                <a:gd name="connsiteY1003" fmla="*/ 984933 h 3769466"/>
                <a:gd name="connsiteX1004" fmla="*/ 96254 w 2385355"/>
                <a:gd name="connsiteY1004" fmla="*/ 984933 h 3769466"/>
                <a:gd name="connsiteX1005" fmla="*/ 91019 w 2385355"/>
                <a:gd name="connsiteY1005" fmla="*/ 938437 h 3769466"/>
                <a:gd name="connsiteX1006" fmla="*/ 136825 w 2385355"/>
                <a:gd name="connsiteY1006" fmla="*/ 926168 h 3769466"/>
                <a:gd name="connsiteX1007" fmla="*/ 2286543 w 2385355"/>
                <a:gd name="connsiteY1007" fmla="*/ 924473 h 3769466"/>
                <a:gd name="connsiteX1008" fmla="*/ 2305439 w 2385355"/>
                <a:gd name="connsiteY1008" fmla="*/ 933271 h 3769466"/>
                <a:gd name="connsiteX1009" fmla="*/ 2305439 w 2385355"/>
                <a:gd name="connsiteY1009" fmla="*/ 990099 h 3769466"/>
                <a:gd name="connsiteX1010" fmla="*/ 2289733 w 2385355"/>
                <a:gd name="connsiteY1010" fmla="*/ 964268 h 3769466"/>
                <a:gd name="connsiteX1011" fmla="*/ 2289733 w 2385355"/>
                <a:gd name="connsiteY1011" fmla="*/ 953936 h 3769466"/>
                <a:gd name="connsiteX1012" fmla="*/ 2274028 w 2385355"/>
                <a:gd name="connsiteY1012" fmla="*/ 948770 h 3769466"/>
                <a:gd name="connsiteX1013" fmla="*/ 2247853 w 2385355"/>
                <a:gd name="connsiteY1013" fmla="*/ 974601 h 3769466"/>
                <a:gd name="connsiteX1014" fmla="*/ 2300203 w 2385355"/>
                <a:gd name="connsiteY1014" fmla="*/ 1021096 h 3769466"/>
                <a:gd name="connsiteX1015" fmla="*/ 2321144 w 2385355"/>
                <a:gd name="connsiteY1015" fmla="*/ 1041761 h 3769466"/>
                <a:gd name="connsiteX1016" fmla="*/ 2321144 w 2385355"/>
                <a:gd name="connsiteY1016" fmla="*/ 1093422 h 3769466"/>
                <a:gd name="connsiteX1017" fmla="*/ 2300203 w 2385355"/>
                <a:gd name="connsiteY1017" fmla="*/ 1103754 h 3769466"/>
                <a:gd name="connsiteX1018" fmla="*/ 2258323 w 2385355"/>
                <a:gd name="connsiteY1018" fmla="*/ 1062425 h 3769466"/>
                <a:gd name="connsiteX1019" fmla="*/ 2226913 w 2385355"/>
                <a:gd name="connsiteY1019" fmla="*/ 974601 h 3769466"/>
                <a:gd name="connsiteX1020" fmla="*/ 2286543 w 2385355"/>
                <a:gd name="connsiteY1020" fmla="*/ 924473 h 3769466"/>
                <a:gd name="connsiteX1021" fmla="*/ 216349 w 2385355"/>
                <a:gd name="connsiteY1021" fmla="*/ 777369 h 3769466"/>
                <a:gd name="connsiteX1022" fmla="*/ 237244 w 2385355"/>
                <a:gd name="connsiteY1022" fmla="*/ 792958 h 3769466"/>
                <a:gd name="connsiteX1023" fmla="*/ 268585 w 2385355"/>
                <a:gd name="connsiteY1023" fmla="*/ 844924 h 3769466"/>
                <a:gd name="connsiteX1024" fmla="*/ 268585 w 2385355"/>
                <a:gd name="connsiteY1024" fmla="*/ 881299 h 3769466"/>
                <a:gd name="connsiteX1025" fmla="*/ 232020 w 2385355"/>
                <a:gd name="connsiteY1025" fmla="*/ 938461 h 3769466"/>
                <a:gd name="connsiteX1026" fmla="*/ 216349 w 2385355"/>
                <a:gd name="connsiteY1026" fmla="*/ 954051 h 3769466"/>
                <a:gd name="connsiteX1027" fmla="*/ 205902 w 2385355"/>
                <a:gd name="connsiteY1027" fmla="*/ 943658 h 3769466"/>
                <a:gd name="connsiteX1028" fmla="*/ 195455 w 2385355"/>
                <a:gd name="connsiteY1028" fmla="*/ 912478 h 3769466"/>
                <a:gd name="connsiteX1029" fmla="*/ 122325 w 2385355"/>
                <a:gd name="connsiteY1029" fmla="*/ 881299 h 3769466"/>
                <a:gd name="connsiteX1030" fmla="*/ 106655 w 2385355"/>
                <a:gd name="connsiteY1030" fmla="*/ 886496 h 3769466"/>
                <a:gd name="connsiteX1031" fmla="*/ 80537 w 2385355"/>
                <a:gd name="connsiteY1031" fmla="*/ 881299 h 3769466"/>
                <a:gd name="connsiteX1032" fmla="*/ 80537 w 2385355"/>
                <a:gd name="connsiteY1032" fmla="*/ 850120 h 3769466"/>
                <a:gd name="connsiteX1033" fmla="*/ 106655 w 2385355"/>
                <a:gd name="connsiteY1033" fmla="*/ 844924 h 3769466"/>
                <a:gd name="connsiteX1034" fmla="*/ 122325 w 2385355"/>
                <a:gd name="connsiteY1034" fmla="*/ 850120 h 3769466"/>
                <a:gd name="connsiteX1035" fmla="*/ 195455 w 2385355"/>
                <a:gd name="connsiteY1035" fmla="*/ 818941 h 3769466"/>
                <a:gd name="connsiteX1036" fmla="*/ 211126 w 2385355"/>
                <a:gd name="connsiteY1036" fmla="*/ 787762 h 3769466"/>
                <a:gd name="connsiteX1037" fmla="*/ 216349 w 2385355"/>
                <a:gd name="connsiteY1037" fmla="*/ 777369 h 3769466"/>
                <a:gd name="connsiteX1038" fmla="*/ 2185938 w 2385355"/>
                <a:gd name="connsiteY1038" fmla="*/ 777368 h 3769466"/>
                <a:gd name="connsiteX1039" fmla="*/ 2196341 w 2385355"/>
                <a:gd name="connsiteY1039" fmla="*/ 787838 h 3769466"/>
                <a:gd name="connsiteX1040" fmla="*/ 2211946 w 2385355"/>
                <a:gd name="connsiteY1040" fmla="*/ 819248 h 3769466"/>
                <a:gd name="connsiteX1041" fmla="*/ 2279565 w 2385355"/>
                <a:gd name="connsiteY1041" fmla="*/ 850659 h 3769466"/>
                <a:gd name="connsiteX1042" fmla="*/ 2295169 w 2385355"/>
                <a:gd name="connsiteY1042" fmla="*/ 850659 h 3769466"/>
                <a:gd name="connsiteX1043" fmla="*/ 2321177 w 2385355"/>
                <a:gd name="connsiteY1043" fmla="*/ 850659 h 3769466"/>
                <a:gd name="connsiteX1044" fmla="*/ 2321177 w 2385355"/>
                <a:gd name="connsiteY1044" fmla="*/ 882069 h 3769466"/>
                <a:gd name="connsiteX1045" fmla="*/ 2295169 w 2385355"/>
                <a:gd name="connsiteY1045" fmla="*/ 882069 h 3769466"/>
                <a:gd name="connsiteX1046" fmla="*/ 2279565 w 2385355"/>
                <a:gd name="connsiteY1046" fmla="*/ 882069 h 3769466"/>
                <a:gd name="connsiteX1047" fmla="*/ 2211946 w 2385355"/>
                <a:gd name="connsiteY1047" fmla="*/ 913479 h 3769466"/>
                <a:gd name="connsiteX1048" fmla="*/ 2196341 w 2385355"/>
                <a:gd name="connsiteY1048" fmla="*/ 944889 h 3769466"/>
                <a:gd name="connsiteX1049" fmla="*/ 2185938 w 2385355"/>
                <a:gd name="connsiteY1049" fmla="*/ 955359 h 3769466"/>
                <a:gd name="connsiteX1050" fmla="*/ 2133923 w 2385355"/>
                <a:gd name="connsiteY1050" fmla="*/ 845424 h 3769466"/>
                <a:gd name="connsiteX1051" fmla="*/ 2170334 w 2385355"/>
                <a:gd name="connsiteY1051" fmla="*/ 793073 h 3769466"/>
                <a:gd name="connsiteX1052" fmla="*/ 2185938 w 2385355"/>
                <a:gd name="connsiteY1052" fmla="*/ 777368 h 3769466"/>
                <a:gd name="connsiteX1053" fmla="*/ 85216 w 2385355"/>
                <a:gd name="connsiteY1053" fmla="*/ 632251 h 3769466"/>
                <a:gd name="connsiteX1054" fmla="*/ 101719 w 2385355"/>
                <a:gd name="connsiteY1054" fmla="*/ 632901 h 3769466"/>
                <a:gd name="connsiteX1055" fmla="*/ 175652 w 2385355"/>
                <a:gd name="connsiteY1055" fmla="*/ 762938 h 3769466"/>
                <a:gd name="connsiteX1056" fmla="*/ 96438 w 2385355"/>
                <a:gd name="connsiteY1056" fmla="*/ 799349 h 3769466"/>
                <a:gd name="connsiteX1057" fmla="*/ 96438 w 2385355"/>
                <a:gd name="connsiteY1057" fmla="*/ 747334 h 3769466"/>
                <a:gd name="connsiteX1058" fmla="*/ 117561 w 2385355"/>
                <a:gd name="connsiteY1058" fmla="*/ 752535 h 3769466"/>
                <a:gd name="connsiteX1059" fmla="*/ 112281 w 2385355"/>
                <a:gd name="connsiteY1059" fmla="*/ 773341 h 3769466"/>
                <a:gd name="connsiteX1060" fmla="*/ 112281 w 2385355"/>
                <a:gd name="connsiteY1060" fmla="*/ 778543 h 3769466"/>
                <a:gd name="connsiteX1061" fmla="*/ 128123 w 2385355"/>
                <a:gd name="connsiteY1061" fmla="*/ 788946 h 3769466"/>
                <a:gd name="connsiteX1062" fmla="*/ 154528 w 2385355"/>
                <a:gd name="connsiteY1062" fmla="*/ 762938 h 3769466"/>
                <a:gd name="connsiteX1063" fmla="*/ 101719 w 2385355"/>
                <a:gd name="connsiteY1063" fmla="*/ 716125 h 3769466"/>
                <a:gd name="connsiteX1064" fmla="*/ 80595 w 2385355"/>
                <a:gd name="connsiteY1064" fmla="*/ 695319 h 3769466"/>
                <a:gd name="connsiteX1065" fmla="*/ 80595 w 2385355"/>
                <a:gd name="connsiteY1065" fmla="*/ 643304 h 3769466"/>
                <a:gd name="connsiteX1066" fmla="*/ 85216 w 2385355"/>
                <a:gd name="connsiteY1066" fmla="*/ 632251 h 3769466"/>
                <a:gd name="connsiteX1067" fmla="*/ 2316692 w 2385355"/>
                <a:gd name="connsiteY1067" fmla="*/ 632226 h 3769466"/>
                <a:gd name="connsiteX1068" fmla="*/ 2321212 w 2385355"/>
                <a:gd name="connsiteY1068" fmla="*/ 643251 h 3769466"/>
                <a:gd name="connsiteX1069" fmla="*/ 2321212 w 2385355"/>
                <a:gd name="connsiteY1069" fmla="*/ 689941 h 3769466"/>
                <a:gd name="connsiteX1070" fmla="*/ 2300547 w 2385355"/>
                <a:gd name="connsiteY1070" fmla="*/ 710693 h 3769466"/>
                <a:gd name="connsiteX1071" fmla="*/ 2248886 w 2385355"/>
                <a:gd name="connsiteY1071" fmla="*/ 757384 h 3769466"/>
                <a:gd name="connsiteX1072" fmla="*/ 2274717 w 2385355"/>
                <a:gd name="connsiteY1072" fmla="*/ 788511 h 3769466"/>
                <a:gd name="connsiteX1073" fmla="*/ 2290215 w 2385355"/>
                <a:gd name="connsiteY1073" fmla="*/ 778135 h 3769466"/>
                <a:gd name="connsiteX1074" fmla="*/ 2290215 w 2385355"/>
                <a:gd name="connsiteY1074" fmla="*/ 767759 h 3769466"/>
                <a:gd name="connsiteX1075" fmla="*/ 2290215 w 2385355"/>
                <a:gd name="connsiteY1075" fmla="*/ 752196 h 3769466"/>
                <a:gd name="connsiteX1076" fmla="*/ 2305714 w 2385355"/>
                <a:gd name="connsiteY1076" fmla="*/ 747008 h 3769466"/>
                <a:gd name="connsiteX1077" fmla="*/ 2305714 w 2385355"/>
                <a:gd name="connsiteY1077" fmla="*/ 804074 h 3769466"/>
                <a:gd name="connsiteX1078" fmla="*/ 2228221 w 2385355"/>
                <a:gd name="connsiteY1078" fmla="*/ 757384 h 3769466"/>
                <a:gd name="connsiteX1079" fmla="*/ 2254052 w 2385355"/>
                <a:gd name="connsiteY1079" fmla="*/ 674378 h 3769466"/>
                <a:gd name="connsiteX1080" fmla="*/ 2300547 w 2385355"/>
                <a:gd name="connsiteY1080" fmla="*/ 632875 h 3769466"/>
                <a:gd name="connsiteX1081" fmla="*/ 2316692 w 2385355"/>
                <a:gd name="connsiteY1081" fmla="*/ 632226 h 3769466"/>
                <a:gd name="connsiteX1082" fmla="*/ 2197067 w 2385355"/>
                <a:gd name="connsiteY1082" fmla="*/ 570517 h 3769466"/>
                <a:gd name="connsiteX1083" fmla="*/ 2232584 w 2385355"/>
                <a:gd name="connsiteY1083" fmla="*/ 623699 h 3769466"/>
                <a:gd name="connsiteX1084" fmla="*/ 2196421 w 2385355"/>
                <a:gd name="connsiteY1084" fmla="*/ 705714 h 3769466"/>
                <a:gd name="connsiteX1085" fmla="*/ 2155092 w 2385355"/>
                <a:gd name="connsiteY1085" fmla="*/ 756974 h 3769466"/>
                <a:gd name="connsiteX1086" fmla="*/ 2134427 w 2385355"/>
                <a:gd name="connsiteY1086" fmla="*/ 741596 h 3769466"/>
                <a:gd name="connsiteX1087" fmla="*/ 2134427 w 2385355"/>
                <a:gd name="connsiteY1087" fmla="*/ 680085 h 3769466"/>
                <a:gd name="connsiteX1088" fmla="*/ 2155092 w 2385355"/>
                <a:gd name="connsiteY1088" fmla="*/ 664707 h 3769466"/>
                <a:gd name="connsiteX1089" fmla="*/ 2206753 w 2385355"/>
                <a:gd name="connsiteY1089" fmla="*/ 618573 h 3769466"/>
                <a:gd name="connsiteX1090" fmla="*/ 2186089 w 2385355"/>
                <a:gd name="connsiteY1090" fmla="*/ 587817 h 3769466"/>
                <a:gd name="connsiteX1091" fmla="*/ 2170590 w 2385355"/>
                <a:gd name="connsiteY1091" fmla="*/ 592943 h 3769466"/>
                <a:gd name="connsiteX1092" fmla="*/ 2170590 w 2385355"/>
                <a:gd name="connsiteY1092" fmla="*/ 603195 h 3769466"/>
                <a:gd name="connsiteX1093" fmla="*/ 2175756 w 2385355"/>
                <a:gd name="connsiteY1093" fmla="*/ 613447 h 3769466"/>
                <a:gd name="connsiteX1094" fmla="*/ 2160258 w 2385355"/>
                <a:gd name="connsiteY1094" fmla="*/ 628825 h 3769466"/>
                <a:gd name="connsiteX1095" fmla="*/ 2149926 w 2385355"/>
                <a:gd name="connsiteY1095" fmla="*/ 582691 h 3769466"/>
                <a:gd name="connsiteX1096" fmla="*/ 2197067 w 2385355"/>
                <a:gd name="connsiteY1096" fmla="*/ 570517 h 3769466"/>
                <a:gd name="connsiteX1097" fmla="*/ 233039 w 2385355"/>
                <a:gd name="connsiteY1097" fmla="*/ 566753 h 3769466"/>
                <a:gd name="connsiteX1098" fmla="*/ 251766 w 2385355"/>
                <a:gd name="connsiteY1098" fmla="*/ 577565 h 3769466"/>
                <a:gd name="connsiteX1099" fmla="*/ 241434 w 2385355"/>
                <a:gd name="connsiteY1099" fmla="*/ 623699 h 3769466"/>
                <a:gd name="connsiteX1100" fmla="*/ 225936 w 2385355"/>
                <a:gd name="connsiteY1100" fmla="*/ 608321 h 3769466"/>
                <a:gd name="connsiteX1101" fmla="*/ 231102 w 2385355"/>
                <a:gd name="connsiteY1101" fmla="*/ 603195 h 3769466"/>
                <a:gd name="connsiteX1102" fmla="*/ 231102 w 2385355"/>
                <a:gd name="connsiteY1102" fmla="*/ 592943 h 3769466"/>
                <a:gd name="connsiteX1103" fmla="*/ 215603 w 2385355"/>
                <a:gd name="connsiteY1103" fmla="*/ 587817 h 3769466"/>
                <a:gd name="connsiteX1104" fmla="*/ 194939 w 2385355"/>
                <a:gd name="connsiteY1104" fmla="*/ 618573 h 3769466"/>
                <a:gd name="connsiteX1105" fmla="*/ 246600 w 2385355"/>
                <a:gd name="connsiteY1105" fmla="*/ 659581 h 3769466"/>
                <a:gd name="connsiteX1106" fmla="*/ 267265 w 2385355"/>
                <a:gd name="connsiteY1106" fmla="*/ 674959 h 3769466"/>
                <a:gd name="connsiteX1107" fmla="*/ 267265 w 2385355"/>
                <a:gd name="connsiteY1107" fmla="*/ 741596 h 3769466"/>
                <a:gd name="connsiteX1108" fmla="*/ 246600 w 2385355"/>
                <a:gd name="connsiteY1108" fmla="*/ 756974 h 3769466"/>
                <a:gd name="connsiteX1109" fmla="*/ 200105 w 2385355"/>
                <a:gd name="connsiteY1109" fmla="*/ 705714 h 3769466"/>
                <a:gd name="connsiteX1110" fmla="*/ 169108 w 2385355"/>
                <a:gd name="connsiteY1110" fmla="*/ 623699 h 3769466"/>
                <a:gd name="connsiteX1111" fmla="*/ 233039 w 2385355"/>
                <a:gd name="connsiteY1111" fmla="*/ 566753 h 3769466"/>
                <a:gd name="connsiteX1112" fmla="*/ 119061 w 2385355"/>
                <a:gd name="connsiteY1112" fmla="*/ 441602 h 3769466"/>
                <a:gd name="connsiteX1113" fmla="*/ 132773 w 2385355"/>
                <a:gd name="connsiteY1113" fmla="*/ 447403 h 3769466"/>
                <a:gd name="connsiteX1114" fmla="*/ 143220 w 2385355"/>
                <a:gd name="connsiteY1114" fmla="*/ 457714 h 3769466"/>
                <a:gd name="connsiteX1115" fmla="*/ 185008 w 2385355"/>
                <a:gd name="connsiteY1115" fmla="*/ 504116 h 3769466"/>
                <a:gd name="connsiteX1116" fmla="*/ 200679 w 2385355"/>
                <a:gd name="connsiteY1116" fmla="*/ 504116 h 3769466"/>
                <a:gd name="connsiteX1117" fmla="*/ 237244 w 2385355"/>
                <a:gd name="connsiteY1117" fmla="*/ 504116 h 3769466"/>
                <a:gd name="connsiteX1118" fmla="*/ 247691 w 2385355"/>
                <a:gd name="connsiteY1118" fmla="*/ 493804 h 3769466"/>
                <a:gd name="connsiteX1119" fmla="*/ 268585 w 2385355"/>
                <a:gd name="connsiteY1119" fmla="*/ 509271 h 3769466"/>
                <a:gd name="connsiteX1120" fmla="*/ 273809 w 2385355"/>
                <a:gd name="connsiteY1120" fmla="*/ 524738 h 3769466"/>
                <a:gd name="connsiteX1121" fmla="*/ 268585 w 2385355"/>
                <a:gd name="connsiteY1121" fmla="*/ 529894 h 3769466"/>
                <a:gd name="connsiteX1122" fmla="*/ 247691 w 2385355"/>
                <a:gd name="connsiteY1122" fmla="*/ 540206 h 3769466"/>
                <a:gd name="connsiteX1123" fmla="*/ 237244 w 2385355"/>
                <a:gd name="connsiteY1123" fmla="*/ 535050 h 3769466"/>
                <a:gd name="connsiteX1124" fmla="*/ 200679 w 2385355"/>
                <a:gd name="connsiteY1124" fmla="*/ 529894 h 3769466"/>
                <a:gd name="connsiteX1125" fmla="*/ 185008 w 2385355"/>
                <a:gd name="connsiteY1125" fmla="*/ 535050 h 3769466"/>
                <a:gd name="connsiteX1126" fmla="*/ 143220 w 2385355"/>
                <a:gd name="connsiteY1126" fmla="*/ 576296 h 3769466"/>
                <a:gd name="connsiteX1127" fmla="*/ 132773 w 2385355"/>
                <a:gd name="connsiteY1127" fmla="*/ 591763 h 3769466"/>
                <a:gd name="connsiteX1128" fmla="*/ 80537 w 2385355"/>
                <a:gd name="connsiteY1128" fmla="*/ 565984 h 3769466"/>
                <a:gd name="connsiteX1129" fmla="*/ 75314 w 2385355"/>
                <a:gd name="connsiteY1129" fmla="*/ 524738 h 3769466"/>
                <a:gd name="connsiteX1130" fmla="*/ 101432 w 2385355"/>
                <a:gd name="connsiteY1130" fmla="*/ 447403 h 3769466"/>
                <a:gd name="connsiteX1131" fmla="*/ 119061 w 2385355"/>
                <a:gd name="connsiteY1131" fmla="*/ 441602 h 3769466"/>
                <a:gd name="connsiteX1132" fmla="*/ 2283537 w 2385355"/>
                <a:gd name="connsiteY1132" fmla="*/ 439669 h 3769466"/>
                <a:gd name="connsiteX1133" fmla="*/ 2301021 w 2385355"/>
                <a:gd name="connsiteY1133" fmla="*/ 447402 h 3769466"/>
                <a:gd name="connsiteX1134" fmla="*/ 2321743 w 2385355"/>
                <a:gd name="connsiteY1134" fmla="*/ 565984 h 3769466"/>
                <a:gd name="connsiteX1135" fmla="*/ 2269938 w 2385355"/>
                <a:gd name="connsiteY1135" fmla="*/ 586607 h 3769466"/>
                <a:gd name="connsiteX1136" fmla="*/ 2259577 w 2385355"/>
                <a:gd name="connsiteY1136" fmla="*/ 576295 h 3769466"/>
                <a:gd name="connsiteX1137" fmla="*/ 2202592 w 2385355"/>
                <a:gd name="connsiteY1137" fmla="*/ 535049 h 3769466"/>
                <a:gd name="connsiteX1138" fmla="*/ 2166328 w 2385355"/>
                <a:gd name="connsiteY1138" fmla="*/ 540205 h 3769466"/>
                <a:gd name="connsiteX1139" fmla="*/ 2155967 w 2385355"/>
                <a:gd name="connsiteY1139" fmla="*/ 545361 h 3769466"/>
                <a:gd name="connsiteX1140" fmla="*/ 2135245 w 2385355"/>
                <a:gd name="connsiteY1140" fmla="*/ 535049 h 3769466"/>
                <a:gd name="connsiteX1141" fmla="*/ 2130065 w 2385355"/>
                <a:gd name="connsiteY1141" fmla="*/ 519582 h 3769466"/>
                <a:gd name="connsiteX1142" fmla="*/ 2135245 w 2385355"/>
                <a:gd name="connsiteY1142" fmla="*/ 504115 h 3769466"/>
                <a:gd name="connsiteX1143" fmla="*/ 2155967 w 2385355"/>
                <a:gd name="connsiteY1143" fmla="*/ 493804 h 3769466"/>
                <a:gd name="connsiteX1144" fmla="*/ 2166328 w 2385355"/>
                <a:gd name="connsiteY1144" fmla="*/ 504115 h 3769466"/>
                <a:gd name="connsiteX1145" fmla="*/ 2259577 w 2385355"/>
                <a:gd name="connsiteY1145" fmla="*/ 457714 h 3769466"/>
                <a:gd name="connsiteX1146" fmla="*/ 2269938 w 2385355"/>
                <a:gd name="connsiteY1146" fmla="*/ 447402 h 3769466"/>
                <a:gd name="connsiteX1147" fmla="*/ 2283537 w 2385355"/>
                <a:gd name="connsiteY1147" fmla="*/ 439669 h 3769466"/>
                <a:gd name="connsiteX1148" fmla="*/ 344829 w 2385355"/>
                <a:gd name="connsiteY1148" fmla="*/ 342085 h 3769466"/>
                <a:gd name="connsiteX1149" fmla="*/ 344829 w 2385355"/>
                <a:gd name="connsiteY1149" fmla="*/ 3446431 h 3769466"/>
                <a:gd name="connsiteX1150" fmla="*/ 2060713 w 2385355"/>
                <a:gd name="connsiteY1150" fmla="*/ 3446431 h 3769466"/>
                <a:gd name="connsiteX1151" fmla="*/ 2060713 w 2385355"/>
                <a:gd name="connsiteY1151" fmla="*/ 342085 h 3769466"/>
                <a:gd name="connsiteX1152" fmla="*/ 326050 w 2385355"/>
                <a:gd name="connsiteY1152" fmla="*/ 323306 h 3769466"/>
                <a:gd name="connsiteX1153" fmla="*/ 2079492 w 2385355"/>
                <a:gd name="connsiteY1153" fmla="*/ 323306 h 3769466"/>
                <a:gd name="connsiteX1154" fmla="*/ 2079492 w 2385355"/>
                <a:gd name="connsiteY1154" fmla="*/ 3465210 h 3769466"/>
                <a:gd name="connsiteX1155" fmla="*/ 326050 w 2385355"/>
                <a:gd name="connsiteY1155" fmla="*/ 3465210 h 3769466"/>
                <a:gd name="connsiteX1156" fmla="*/ 2138948 w 2385355"/>
                <a:gd name="connsiteY1156" fmla="*/ 290458 h 3769466"/>
                <a:gd name="connsiteX1157" fmla="*/ 2155092 w 2385355"/>
                <a:gd name="connsiteY1157" fmla="*/ 291750 h 3769466"/>
                <a:gd name="connsiteX1158" fmla="*/ 2227419 w 2385355"/>
                <a:gd name="connsiteY1158" fmla="*/ 415738 h 3769466"/>
                <a:gd name="connsiteX1159" fmla="*/ 2149926 w 2385355"/>
                <a:gd name="connsiteY1159" fmla="*/ 462233 h 3769466"/>
                <a:gd name="connsiteX1160" fmla="*/ 2160258 w 2385355"/>
                <a:gd name="connsiteY1160" fmla="*/ 410571 h 3769466"/>
                <a:gd name="connsiteX1161" fmla="*/ 2175757 w 2385355"/>
                <a:gd name="connsiteY1161" fmla="*/ 426070 h 3769466"/>
                <a:gd name="connsiteX1162" fmla="*/ 2170591 w 2385355"/>
                <a:gd name="connsiteY1162" fmla="*/ 431236 h 3769466"/>
                <a:gd name="connsiteX1163" fmla="*/ 2170591 w 2385355"/>
                <a:gd name="connsiteY1163" fmla="*/ 446735 h 3769466"/>
                <a:gd name="connsiteX1164" fmla="*/ 2186089 w 2385355"/>
                <a:gd name="connsiteY1164" fmla="*/ 451901 h 3769466"/>
                <a:gd name="connsiteX1165" fmla="*/ 2206754 w 2385355"/>
                <a:gd name="connsiteY1165" fmla="*/ 415738 h 3769466"/>
                <a:gd name="connsiteX1166" fmla="*/ 2155092 w 2385355"/>
                <a:gd name="connsiteY1166" fmla="*/ 379574 h 3769466"/>
                <a:gd name="connsiteX1167" fmla="*/ 2134428 w 2385355"/>
                <a:gd name="connsiteY1167" fmla="*/ 358910 h 3769466"/>
                <a:gd name="connsiteX1168" fmla="*/ 2134428 w 2385355"/>
                <a:gd name="connsiteY1168" fmla="*/ 296916 h 3769466"/>
                <a:gd name="connsiteX1169" fmla="*/ 2138948 w 2385355"/>
                <a:gd name="connsiteY1169" fmla="*/ 290458 h 3769466"/>
                <a:gd name="connsiteX1170" fmla="*/ 246761 w 2385355"/>
                <a:gd name="connsiteY1170" fmla="*/ 280858 h 3769466"/>
                <a:gd name="connsiteX1171" fmla="*/ 267264 w 2385355"/>
                <a:gd name="connsiteY1171" fmla="*/ 296400 h 3769466"/>
                <a:gd name="connsiteX1172" fmla="*/ 267264 w 2385355"/>
                <a:gd name="connsiteY1172" fmla="*/ 358566 h 3769466"/>
                <a:gd name="connsiteX1173" fmla="*/ 246761 w 2385355"/>
                <a:gd name="connsiteY1173" fmla="*/ 379288 h 3769466"/>
                <a:gd name="connsiteX1174" fmla="*/ 195501 w 2385355"/>
                <a:gd name="connsiteY1174" fmla="*/ 415551 h 3769466"/>
                <a:gd name="connsiteX1175" fmla="*/ 216005 w 2385355"/>
                <a:gd name="connsiteY1175" fmla="*/ 451815 h 3769466"/>
                <a:gd name="connsiteX1176" fmla="*/ 231383 w 2385355"/>
                <a:gd name="connsiteY1176" fmla="*/ 446634 h 3769466"/>
                <a:gd name="connsiteX1177" fmla="*/ 231383 w 2385355"/>
                <a:gd name="connsiteY1177" fmla="*/ 431093 h 3769466"/>
                <a:gd name="connsiteX1178" fmla="*/ 226257 w 2385355"/>
                <a:gd name="connsiteY1178" fmla="*/ 425912 h 3769466"/>
                <a:gd name="connsiteX1179" fmla="*/ 241635 w 2385355"/>
                <a:gd name="connsiteY1179" fmla="*/ 410371 h 3769466"/>
                <a:gd name="connsiteX1180" fmla="*/ 251887 w 2385355"/>
                <a:gd name="connsiteY1180" fmla="*/ 462176 h 3769466"/>
                <a:gd name="connsiteX1181" fmla="*/ 164745 w 2385355"/>
                <a:gd name="connsiteY1181" fmla="*/ 415551 h 3769466"/>
                <a:gd name="connsiteX1182" fmla="*/ 200627 w 2385355"/>
                <a:gd name="connsiteY1182" fmla="*/ 327483 h 3769466"/>
                <a:gd name="connsiteX1183" fmla="*/ 246761 w 2385355"/>
                <a:gd name="connsiteY1183" fmla="*/ 280858 h 3769466"/>
                <a:gd name="connsiteX1184" fmla="*/ 124822 w 2385355"/>
                <a:gd name="connsiteY1184" fmla="*/ 178822 h 3769466"/>
                <a:gd name="connsiteX1185" fmla="*/ 143966 w 2385355"/>
                <a:gd name="connsiteY1185" fmla="*/ 182726 h 3769466"/>
                <a:gd name="connsiteX1186" fmla="*/ 170370 w 2385355"/>
                <a:gd name="connsiteY1186" fmla="*/ 276421 h 3769466"/>
                <a:gd name="connsiteX1187" fmla="*/ 112280 w 2385355"/>
                <a:gd name="connsiteY1187" fmla="*/ 396143 h 3769466"/>
                <a:gd name="connsiteX1188" fmla="*/ 85875 w 2385355"/>
                <a:gd name="connsiteY1188" fmla="*/ 401348 h 3769466"/>
                <a:gd name="connsiteX1189" fmla="*/ 85875 w 2385355"/>
                <a:gd name="connsiteY1189" fmla="*/ 390938 h 3769466"/>
                <a:gd name="connsiteX1190" fmla="*/ 85875 w 2385355"/>
                <a:gd name="connsiteY1190" fmla="*/ 292037 h 3769466"/>
                <a:gd name="connsiteX1191" fmla="*/ 101718 w 2385355"/>
                <a:gd name="connsiteY1191" fmla="*/ 260805 h 3769466"/>
                <a:gd name="connsiteX1192" fmla="*/ 143966 w 2385355"/>
                <a:gd name="connsiteY1192" fmla="*/ 250395 h 3769466"/>
                <a:gd name="connsiteX1193" fmla="*/ 112280 w 2385355"/>
                <a:gd name="connsiteY1193" fmla="*/ 219163 h 3769466"/>
                <a:gd name="connsiteX1194" fmla="*/ 101718 w 2385355"/>
                <a:gd name="connsiteY1194" fmla="*/ 229574 h 3769466"/>
                <a:gd name="connsiteX1195" fmla="*/ 101718 w 2385355"/>
                <a:gd name="connsiteY1195" fmla="*/ 182726 h 3769466"/>
                <a:gd name="connsiteX1196" fmla="*/ 124822 w 2385355"/>
                <a:gd name="connsiteY1196" fmla="*/ 178822 h 3769466"/>
                <a:gd name="connsiteX1197" fmla="*/ 2282445 w 2385355"/>
                <a:gd name="connsiteY1197" fmla="*/ 174850 h 3769466"/>
                <a:gd name="connsiteX1198" fmla="*/ 2305111 w 2385355"/>
                <a:gd name="connsiteY1198" fmla="*/ 182926 h 3769466"/>
                <a:gd name="connsiteX1199" fmla="*/ 2294859 w 2385355"/>
                <a:gd name="connsiteY1199" fmla="*/ 234613 h 3769466"/>
                <a:gd name="connsiteX1200" fmla="*/ 2284607 w 2385355"/>
                <a:gd name="connsiteY1200" fmla="*/ 213938 h 3769466"/>
                <a:gd name="connsiteX1201" fmla="*/ 2264103 w 2385355"/>
                <a:gd name="connsiteY1201" fmla="*/ 255287 h 3769466"/>
                <a:gd name="connsiteX1202" fmla="*/ 2305111 w 2385355"/>
                <a:gd name="connsiteY1202" fmla="*/ 260456 h 3769466"/>
                <a:gd name="connsiteX1203" fmla="*/ 2320489 w 2385355"/>
                <a:gd name="connsiteY1203" fmla="*/ 296637 h 3769466"/>
                <a:gd name="connsiteX1204" fmla="*/ 2320489 w 2385355"/>
                <a:gd name="connsiteY1204" fmla="*/ 379335 h 3769466"/>
                <a:gd name="connsiteX1205" fmla="*/ 2320489 w 2385355"/>
                <a:gd name="connsiteY1205" fmla="*/ 389672 h 3769466"/>
                <a:gd name="connsiteX1206" fmla="*/ 2294859 w 2385355"/>
                <a:gd name="connsiteY1206" fmla="*/ 394841 h 3769466"/>
                <a:gd name="connsiteX1207" fmla="*/ 2238474 w 2385355"/>
                <a:gd name="connsiteY1207" fmla="*/ 224275 h 3769466"/>
                <a:gd name="connsiteX1208" fmla="*/ 2282445 w 2385355"/>
                <a:gd name="connsiteY1208" fmla="*/ 174850 h 3769466"/>
                <a:gd name="connsiteX1209" fmla="*/ 410765 w 2385355"/>
                <a:gd name="connsiteY1209" fmla="*/ 169312 h 3769466"/>
                <a:gd name="connsiteX1210" fmla="*/ 434132 w 2385355"/>
                <a:gd name="connsiteY1210" fmla="*/ 172639 h 3769466"/>
                <a:gd name="connsiteX1211" fmla="*/ 465397 w 2385355"/>
                <a:gd name="connsiteY1211" fmla="*/ 240154 h 3769466"/>
                <a:gd name="connsiteX1212" fmla="*/ 402867 w 2385355"/>
                <a:gd name="connsiteY1212" fmla="*/ 234961 h 3769466"/>
                <a:gd name="connsiteX1213" fmla="*/ 413289 w 2385355"/>
                <a:gd name="connsiteY1213" fmla="*/ 224574 h 3769466"/>
                <a:gd name="connsiteX1214" fmla="*/ 423710 w 2385355"/>
                <a:gd name="connsiteY1214" fmla="*/ 229767 h 3769466"/>
                <a:gd name="connsiteX1215" fmla="*/ 449764 w 2385355"/>
                <a:gd name="connsiteY1215" fmla="*/ 234961 h 3769466"/>
                <a:gd name="connsiteX1216" fmla="*/ 449764 w 2385355"/>
                <a:gd name="connsiteY1216" fmla="*/ 203800 h 3769466"/>
                <a:gd name="connsiteX1217" fmla="*/ 418499 w 2385355"/>
                <a:gd name="connsiteY1217" fmla="*/ 188220 h 3769466"/>
                <a:gd name="connsiteX1218" fmla="*/ 371602 w 2385355"/>
                <a:gd name="connsiteY1218" fmla="*/ 250541 h 3769466"/>
                <a:gd name="connsiteX1219" fmla="*/ 350759 w 2385355"/>
                <a:gd name="connsiteY1219" fmla="*/ 266122 h 3769466"/>
                <a:gd name="connsiteX1220" fmla="*/ 309072 w 2385355"/>
                <a:gd name="connsiteY1220" fmla="*/ 266122 h 3769466"/>
                <a:gd name="connsiteX1221" fmla="*/ 298651 w 2385355"/>
                <a:gd name="connsiteY1221" fmla="*/ 260928 h 3769466"/>
                <a:gd name="connsiteX1222" fmla="*/ 298651 w 2385355"/>
                <a:gd name="connsiteY1222" fmla="*/ 240154 h 3769466"/>
                <a:gd name="connsiteX1223" fmla="*/ 345548 w 2385355"/>
                <a:gd name="connsiteY1223" fmla="*/ 193413 h 3769466"/>
                <a:gd name="connsiteX1224" fmla="*/ 410765 w 2385355"/>
                <a:gd name="connsiteY1224" fmla="*/ 169312 h 3769466"/>
                <a:gd name="connsiteX1225" fmla="*/ 609252 w 2385355"/>
                <a:gd name="connsiteY1225" fmla="*/ 167446 h 3769466"/>
                <a:gd name="connsiteX1226" fmla="*/ 744136 w 2385355"/>
                <a:gd name="connsiteY1226" fmla="*/ 240154 h 3769466"/>
                <a:gd name="connsiteX1227" fmla="*/ 744136 w 2385355"/>
                <a:gd name="connsiteY1227" fmla="*/ 260928 h 3769466"/>
                <a:gd name="connsiteX1228" fmla="*/ 733761 w 2385355"/>
                <a:gd name="connsiteY1228" fmla="*/ 266122 h 3769466"/>
                <a:gd name="connsiteX1229" fmla="*/ 687070 w 2385355"/>
                <a:gd name="connsiteY1229" fmla="*/ 266122 h 3769466"/>
                <a:gd name="connsiteX1230" fmla="*/ 661130 w 2385355"/>
                <a:gd name="connsiteY1230" fmla="*/ 250541 h 3769466"/>
                <a:gd name="connsiteX1231" fmla="*/ 624815 w 2385355"/>
                <a:gd name="connsiteY1231" fmla="*/ 188220 h 3769466"/>
                <a:gd name="connsiteX1232" fmla="*/ 588500 w 2385355"/>
                <a:gd name="connsiteY1232" fmla="*/ 203800 h 3769466"/>
                <a:gd name="connsiteX1233" fmla="*/ 593688 w 2385355"/>
                <a:gd name="connsiteY1233" fmla="*/ 234961 h 3769466"/>
                <a:gd name="connsiteX1234" fmla="*/ 614440 w 2385355"/>
                <a:gd name="connsiteY1234" fmla="*/ 229767 h 3769466"/>
                <a:gd name="connsiteX1235" fmla="*/ 630003 w 2385355"/>
                <a:gd name="connsiteY1235" fmla="*/ 224574 h 3769466"/>
                <a:gd name="connsiteX1236" fmla="*/ 635191 w 2385355"/>
                <a:gd name="connsiteY1236" fmla="*/ 234961 h 3769466"/>
                <a:gd name="connsiteX1237" fmla="*/ 572937 w 2385355"/>
                <a:gd name="connsiteY1237" fmla="*/ 245348 h 3769466"/>
                <a:gd name="connsiteX1238" fmla="*/ 609252 w 2385355"/>
                <a:gd name="connsiteY1238" fmla="*/ 167446 h 3769466"/>
                <a:gd name="connsiteX1239" fmla="*/ 1084259 w 2385355"/>
                <a:gd name="connsiteY1239" fmla="*/ 167160 h 3769466"/>
                <a:gd name="connsiteX1240" fmla="*/ 1107523 w 2385355"/>
                <a:gd name="connsiteY1240" fmla="*/ 167487 h 3769466"/>
                <a:gd name="connsiteX1241" fmla="*/ 1143839 w 2385355"/>
                <a:gd name="connsiteY1241" fmla="*/ 246013 h 3769466"/>
                <a:gd name="connsiteX1242" fmla="*/ 1117899 w 2385355"/>
                <a:gd name="connsiteY1242" fmla="*/ 261718 h 3769466"/>
                <a:gd name="connsiteX1243" fmla="*/ 1076396 w 2385355"/>
                <a:gd name="connsiteY1243" fmla="*/ 235543 h 3769466"/>
                <a:gd name="connsiteX1244" fmla="*/ 1086772 w 2385355"/>
                <a:gd name="connsiteY1244" fmla="*/ 225073 h 3769466"/>
                <a:gd name="connsiteX1245" fmla="*/ 1102336 w 2385355"/>
                <a:gd name="connsiteY1245" fmla="*/ 230308 h 3769466"/>
                <a:gd name="connsiteX1246" fmla="*/ 1123087 w 2385355"/>
                <a:gd name="connsiteY1246" fmla="*/ 235543 h 3769466"/>
                <a:gd name="connsiteX1247" fmla="*/ 1123087 w 2385355"/>
                <a:gd name="connsiteY1247" fmla="*/ 204133 h 3769466"/>
                <a:gd name="connsiteX1248" fmla="*/ 1091960 w 2385355"/>
                <a:gd name="connsiteY1248" fmla="*/ 188427 h 3769466"/>
                <a:gd name="connsiteX1249" fmla="*/ 1050457 w 2385355"/>
                <a:gd name="connsiteY1249" fmla="*/ 251248 h 3769466"/>
                <a:gd name="connsiteX1250" fmla="*/ 1029706 w 2385355"/>
                <a:gd name="connsiteY1250" fmla="*/ 266953 h 3769466"/>
                <a:gd name="connsiteX1251" fmla="*/ 983015 w 2385355"/>
                <a:gd name="connsiteY1251" fmla="*/ 266953 h 3769466"/>
                <a:gd name="connsiteX1252" fmla="*/ 972639 w 2385355"/>
                <a:gd name="connsiteY1252" fmla="*/ 261718 h 3769466"/>
                <a:gd name="connsiteX1253" fmla="*/ 972639 w 2385355"/>
                <a:gd name="connsiteY1253" fmla="*/ 240778 h 3769466"/>
                <a:gd name="connsiteX1254" fmla="*/ 1019330 w 2385355"/>
                <a:gd name="connsiteY1254" fmla="*/ 193662 h 3769466"/>
                <a:gd name="connsiteX1255" fmla="*/ 1084259 w 2385355"/>
                <a:gd name="connsiteY1255" fmla="*/ 167160 h 3769466"/>
                <a:gd name="connsiteX1256" fmla="*/ 1306527 w 2385355"/>
                <a:gd name="connsiteY1256" fmla="*/ 167121 h 3769466"/>
                <a:gd name="connsiteX1257" fmla="*/ 1371456 w 2385355"/>
                <a:gd name="connsiteY1257" fmla="*/ 193413 h 3769466"/>
                <a:gd name="connsiteX1258" fmla="*/ 1418147 w 2385355"/>
                <a:gd name="connsiteY1258" fmla="*/ 240154 h 3769466"/>
                <a:gd name="connsiteX1259" fmla="*/ 1418147 w 2385355"/>
                <a:gd name="connsiteY1259" fmla="*/ 260928 h 3769466"/>
                <a:gd name="connsiteX1260" fmla="*/ 1407772 w 2385355"/>
                <a:gd name="connsiteY1260" fmla="*/ 266122 h 3769466"/>
                <a:gd name="connsiteX1261" fmla="*/ 1366269 w 2385355"/>
                <a:gd name="connsiteY1261" fmla="*/ 266122 h 3769466"/>
                <a:gd name="connsiteX1262" fmla="*/ 1340329 w 2385355"/>
                <a:gd name="connsiteY1262" fmla="*/ 250541 h 3769466"/>
                <a:gd name="connsiteX1263" fmla="*/ 1298826 w 2385355"/>
                <a:gd name="connsiteY1263" fmla="*/ 188220 h 3769466"/>
                <a:gd name="connsiteX1264" fmla="*/ 1267699 w 2385355"/>
                <a:gd name="connsiteY1264" fmla="*/ 203800 h 3769466"/>
                <a:gd name="connsiteX1265" fmla="*/ 1272887 w 2385355"/>
                <a:gd name="connsiteY1265" fmla="*/ 234961 h 3769466"/>
                <a:gd name="connsiteX1266" fmla="*/ 1293639 w 2385355"/>
                <a:gd name="connsiteY1266" fmla="*/ 229767 h 3769466"/>
                <a:gd name="connsiteX1267" fmla="*/ 1304014 w 2385355"/>
                <a:gd name="connsiteY1267" fmla="*/ 224574 h 3769466"/>
                <a:gd name="connsiteX1268" fmla="*/ 1314390 w 2385355"/>
                <a:gd name="connsiteY1268" fmla="*/ 234961 h 3769466"/>
                <a:gd name="connsiteX1269" fmla="*/ 1252136 w 2385355"/>
                <a:gd name="connsiteY1269" fmla="*/ 245348 h 3769466"/>
                <a:gd name="connsiteX1270" fmla="*/ 1283263 w 2385355"/>
                <a:gd name="connsiteY1270" fmla="*/ 167446 h 3769466"/>
                <a:gd name="connsiteX1271" fmla="*/ 1306527 w 2385355"/>
                <a:gd name="connsiteY1271" fmla="*/ 167121 h 3769466"/>
                <a:gd name="connsiteX1272" fmla="*/ 1764324 w 2385355"/>
                <a:gd name="connsiteY1272" fmla="*/ 162840 h 3769466"/>
                <a:gd name="connsiteX1273" fmla="*/ 1787491 w 2385355"/>
                <a:gd name="connsiteY1273" fmla="*/ 163083 h 3769466"/>
                <a:gd name="connsiteX1274" fmla="*/ 1823654 w 2385355"/>
                <a:gd name="connsiteY1274" fmla="*/ 240985 h 3769466"/>
                <a:gd name="connsiteX1275" fmla="*/ 1761660 w 2385355"/>
                <a:gd name="connsiteY1275" fmla="*/ 230598 h 3769466"/>
                <a:gd name="connsiteX1276" fmla="*/ 1766826 w 2385355"/>
                <a:gd name="connsiteY1276" fmla="*/ 220211 h 3769466"/>
                <a:gd name="connsiteX1277" fmla="*/ 1782325 w 2385355"/>
                <a:gd name="connsiteY1277" fmla="*/ 230598 h 3769466"/>
                <a:gd name="connsiteX1278" fmla="*/ 1802989 w 2385355"/>
                <a:gd name="connsiteY1278" fmla="*/ 230598 h 3769466"/>
                <a:gd name="connsiteX1279" fmla="*/ 1802989 w 2385355"/>
                <a:gd name="connsiteY1279" fmla="*/ 199437 h 3769466"/>
                <a:gd name="connsiteX1280" fmla="*/ 1771992 w 2385355"/>
                <a:gd name="connsiteY1280" fmla="*/ 183857 h 3769466"/>
                <a:gd name="connsiteX1281" fmla="*/ 1730663 w 2385355"/>
                <a:gd name="connsiteY1281" fmla="*/ 246179 h 3769466"/>
                <a:gd name="connsiteX1282" fmla="*/ 1709999 w 2385355"/>
                <a:gd name="connsiteY1282" fmla="*/ 261759 h 3769466"/>
                <a:gd name="connsiteX1283" fmla="*/ 1663503 w 2385355"/>
                <a:gd name="connsiteY1283" fmla="*/ 261759 h 3769466"/>
                <a:gd name="connsiteX1284" fmla="*/ 1653171 w 2385355"/>
                <a:gd name="connsiteY1284" fmla="*/ 256566 h 3769466"/>
                <a:gd name="connsiteX1285" fmla="*/ 1653171 w 2385355"/>
                <a:gd name="connsiteY1285" fmla="*/ 235792 h 3769466"/>
                <a:gd name="connsiteX1286" fmla="*/ 1699666 w 2385355"/>
                <a:gd name="connsiteY1286" fmla="*/ 194244 h 3769466"/>
                <a:gd name="connsiteX1287" fmla="*/ 1764324 w 2385355"/>
                <a:gd name="connsiteY1287" fmla="*/ 162840 h 3769466"/>
                <a:gd name="connsiteX1288" fmla="*/ 1963600 w 2385355"/>
                <a:gd name="connsiteY1288" fmla="*/ 158683 h 3769466"/>
                <a:gd name="connsiteX1289" fmla="*/ 2051424 w 2385355"/>
                <a:gd name="connsiteY1289" fmla="*/ 189617 h 3769466"/>
                <a:gd name="connsiteX1290" fmla="*/ 2103086 w 2385355"/>
                <a:gd name="connsiteY1290" fmla="*/ 236019 h 3769466"/>
                <a:gd name="connsiteX1291" fmla="*/ 2097920 w 2385355"/>
                <a:gd name="connsiteY1291" fmla="*/ 256642 h 3769466"/>
                <a:gd name="connsiteX1292" fmla="*/ 2087587 w 2385355"/>
                <a:gd name="connsiteY1292" fmla="*/ 261797 h 3769466"/>
                <a:gd name="connsiteX1293" fmla="*/ 2046258 w 2385355"/>
                <a:gd name="connsiteY1293" fmla="*/ 261797 h 3769466"/>
                <a:gd name="connsiteX1294" fmla="*/ 2020427 w 2385355"/>
                <a:gd name="connsiteY1294" fmla="*/ 246330 h 3769466"/>
                <a:gd name="connsiteX1295" fmla="*/ 1979098 w 2385355"/>
                <a:gd name="connsiteY1295" fmla="*/ 184461 h 3769466"/>
                <a:gd name="connsiteX1296" fmla="*/ 1948101 w 2385355"/>
                <a:gd name="connsiteY1296" fmla="*/ 199929 h 3769466"/>
                <a:gd name="connsiteX1297" fmla="*/ 1953267 w 2385355"/>
                <a:gd name="connsiteY1297" fmla="*/ 230863 h 3769466"/>
                <a:gd name="connsiteX1298" fmla="*/ 1973932 w 2385355"/>
                <a:gd name="connsiteY1298" fmla="*/ 230863 h 3769466"/>
                <a:gd name="connsiteX1299" fmla="*/ 1989430 w 2385355"/>
                <a:gd name="connsiteY1299" fmla="*/ 220552 h 3769466"/>
                <a:gd name="connsiteX1300" fmla="*/ 1994597 w 2385355"/>
                <a:gd name="connsiteY1300" fmla="*/ 230863 h 3769466"/>
                <a:gd name="connsiteX1301" fmla="*/ 1927437 w 2385355"/>
                <a:gd name="connsiteY1301" fmla="*/ 241174 h 3769466"/>
                <a:gd name="connsiteX1302" fmla="*/ 1963600 w 2385355"/>
                <a:gd name="connsiteY1302" fmla="*/ 158683 h 3769466"/>
                <a:gd name="connsiteX1303" fmla="*/ 691019 w 2385355"/>
                <a:gd name="connsiteY1303" fmla="*/ 79708 h 3769466"/>
                <a:gd name="connsiteX1304" fmla="*/ 708454 w 2385355"/>
                <a:gd name="connsiteY1304" fmla="*/ 95776 h 3769466"/>
                <a:gd name="connsiteX1305" fmla="*/ 749784 w 2385355"/>
                <a:gd name="connsiteY1305" fmla="*/ 158097 h 3769466"/>
                <a:gd name="connsiteX1306" fmla="*/ 780781 w 2385355"/>
                <a:gd name="connsiteY1306" fmla="*/ 137323 h 3769466"/>
                <a:gd name="connsiteX1307" fmla="*/ 775614 w 2385355"/>
                <a:gd name="connsiteY1307" fmla="*/ 106162 h 3769466"/>
                <a:gd name="connsiteX1308" fmla="*/ 754950 w 2385355"/>
                <a:gd name="connsiteY1308" fmla="*/ 111356 h 3769466"/>
                <a:gd name="connsiteX1309" fmla="*/ 744617 w 2385355"/>
                <a:gd name="connsiteY1309" fmla="*/ 121743 h 3769466"/>
                <a:gd name="connsiteX1310" fmla="*/ 734285 w 2385355"/>
                <a:gd name="connsiteY1310" fmla="*/ 111356 h 3769466"/>
                <a:gd name="connsiteX1311" fmla="*/ 775614 w 2385355"/>
                <a:gd name="connsiteY1311" fmla="*/ 80195 h 3769466"/>
                <a:gd name="connsiteX1312" fmla="*/ 796279 w 2385355"/>
                <a:gd name="connsiteY1312" fmla="*/ 100969 h 3769466"/>
                <a:gd name="connsiteX1313" fmla="*/ 765282 w 2385355"/>
                <a:gd name="connsiteY1313" fmla="*/ 173678 h 3769466"/>
                <a:gd name="connsiteX1314" fmla="*/ 677457 w 2385355"/>
                <a:gd name="connsiteY1314" fmla="*/ 152904 h 3769466"/>
                <a:gd name="connsiteX1315" fmla="*/ 625796 w 2385355"/>
                <a:gd name="connsiteY1315" fmla="*/ 100969 h 3769466"/>
                <a:gd name="connsiteX1316" fmla="*/ 625796 w 2385355"/>
                <a:gd name="connsiteY1316" fmla="*/ 80195 h 3769466"/>
                <a:gd name="connsiteX1317" fmla="*/ 636128 w 2385355"/>
                <a:gd name="connsiteY1317" fmla="*/ 80195 h 3769466"/>
                <a:gd name="connsiteX1318" fmla="*/ 687790 w 2385355"/>
                <a:gd name="connsiteY1318" fmla="*/ 80195 h 3769466"/>
                <a:gd name="connsiteX1319" fmla="*/ 691019 w 2385355"/>
                <a:gd name="connsiteY1319" fmla="*/ 79708 h 3769466"/>
                <a:gd name="connsiteX1320" fmla="*/ 837699 w 2385355"/>
                <a:gd name="connsiteY1320" fmla="*/ 79364 h 3769466"/>
                <a:gd name="connsiteX1321" fmla="*/ 869029 w 2385355"/>
                <a:gd name="connsiteY1321" fmla="*/ 79364 h 3769466"/>
                <a:gd name="connsiteX1322" fmla="*/ 869029 w 2385355"/>
                <a:gd name="connsiteY1322" fmla="*/ 100029 h 3769466"/>
                <a:gd name="connsiteX1323" fmla="*/ 863808 w 2385355"/>
                <a:gd name="connsiteY1323" fmla="*/ 131026 h 3769466"/>
                <a:gd name="connsiteX1324" fmla="*/ 900360 w 2385355"/>
                <a:gd name="connsiteY1324" fmla="*/ 198186 h 3769466"/>
                <a:gd name="connsiteX1325" fmla="*/ 936913 w 2385355"/>
                <a:gd name="connsiteY1325" fmla="*/ 218850 h 3769466"/>
                <a:gd name="connsiteX1326" fmla="*/ 905582 w 2385355"/>
                <a:gd name="connsiteY1326" fmla="*/ 239515 h 3769466"/>
                <a:gd name="connsiteX1327" fmla="*/ 879473 w 2385355"/>
                <a:gd name="connsiteY1327" fmla="*/ 249847 h 3769466"/>
                <a:gd name="connsiteX1328" fmla="*/ 816811 w 2385355"/>
                <a:gd name="connsiteY1328" fmla="*/ 249847 h 3769466"/>
                <a:gd name="connsiteX1329" fmla="*/ 795924 w 2385355"/>
                <a:gd name="connsiteY1329" fmla="*/ 239515 h 3769466"/>
                <a:gd name="connsiteX1330" fmla="*/ 764593 w 2385355"/>
                <a:gd name="connsiteY1330" fmla="*/ 218850 h 3769466"/>
                <a:gd name="connsiteX1331" fmla="*/ 801146 w 2385355"/>
                <a:gd name="connsiteY1331" fmla="*/ 198186 h 3769466"/>
                <a:gd name="connsiteX1332" fmla="*/ 827255 w 2385355"/>
                <a:gd name="connsiteY1332" fmla="*/ 167189 h 3769466"/>
                <a:gd name="connsiteX1333" fmla="*/ 837699 w 2385355"/>
                <a:gd name="connsiteY1333" fmla="*/ 131026 h 3769466"/>
                <a:gd name="connsiteX1334" fmla="*/ 837699 w 2385355"/>
                <a:gd name="connsiteY1334" fmla="*/ 100029 h 3769466"/>
                <a:gd name="connsiteX1335" fmla="*/ 837699 w 2385355"/>
                <a:gd name="connsiteY1335" fmla="*/ 79364 h 3769466"/>
                <a:gd name="connsiteX1336" fmla="*/ 946330 w 2385355"/>
                <a:gd name="connsiteY1336" fmla="*/ 79178 h 3769466"/>
                <a:gd name="connsiteX1337" fmla="*/ 962584 w 2385355"/>
                <a:gd name="connsiteY1337" fmla="*/ 86106 h 3769466"/>
                <a:gd name="connsiteX1338" fmla="*/ 972987 w 2385355"/>
                <a:gd name="connsiteY1338" fmla="*/ 111885 h 3769466"/>
                <a:gd name="connsiteX1339" fmla="*/ 962584 w 2385355"/>
                <a:gd name="connsiteY1339" fmla="*/ 122196 h 3769466"/>
                <a:gd name="connsiteX1340" fmla="*/ 952181 w 2385355"/>
                <a:gd name="connsiteY1340" fmla="*/ 111885 h 3769466"/>
                <a:gd name="connsiteX1341" fmla="*/ 926174 w 2385355"/>
                <a:gd name="connsiteY1341" fmla="*/ 106729 h 3769466"/>
                <a:gd name="connsiteX1342" fmla="*/ 926174 w 2385355"/>
                <a:gd name="connsiteY1342" fmla="*/ 137664 h 3769466"/>
                <a:gd name="connsiteX1343" fmla="*/ 957383 w 2385355"/>
                <a:gd name="connsiteY1343" fmla="*/ 158286 h 3769466"/>
                <a:gd name="connsiteX1344" fmla="*/ 998995 w 2385355"/>
                <a:gd name="connsiteY1344" fmla="*/ 96418 h 3769466"/>
                <a:gd name="connsiteX1345" fmla="*/ 1019801 w 2385355"/>
                <a:gd name="connsiteY1345" fmla="*/ 80951 h 3769466"/>
                <a:gd name="connsiteX1346" fmla="*/ 1066614 w 2385355"/>
                <a:gd name="connsiteY1346" fmla="*/ 80951 h 3769466"/>
                <a:gd name="connsiteX1347" fmla="*/ 1077017 w 2385355"/>
                <a:gd name="connsiteY1347" fmla="*/ 80951 h 3769466"/>
                <a:gd name="connsiteX1348" fmla="*/ 1082219 w 2385355"/>
                <a:gd name="connsiteY1348" fmla="*/ 101573 h 3769466"/>
                <a:gd name="connsiteX1349" fmla="*/ 1030204 w 2385355"/>
                <a:gd name="connsiteY1349" fmla="*/ 153131 h 3769466"/>
                <a:gd name="connsiteX1350" fmla="*/ 941778 w 2385355"/>
                <a:gd name="connsiteY1350" fmla="*/ 178909 h 3769466"/>
                <a:gd name="connsiteX1351" fmla="*/ 905368 w 2385355"/>
                <a:gd name="connsiteY1351" fmla="*/ 106729 h 3769466"/>
                <a:gd name="connsiteX1352" fmla="*/ 946330 w 2385355"/>
                <a:gd name="connsiteY1352" fmla="*/ 79178 h 3769466"/>
                <a:gd name="connsiteX1353" fmla="*/ 1193212 w 2385355"/>
                <a:gd name="connsiteY1353" fmla="*/ 77097 h 3769466"/>
                <a:gd name="connsiteX1354" fmla="*/ 1221932 w 2385355"/>
                <a:gd name="connsiteY1354" fmla="*/ 96470 h 3769466"/>
                <a:gd name="connsiteX1355" fmla="*/ 1248041 w 2385355"/>
                <a:gd name="connsiteY1355" fmla="*/ 106802 h 3769466"/>
                <a:gd name="connsiteX1356" fmla="*/ 1279372 w 2385355"/>
                <a:gd name="connsiteY1356" fmla="*/ 127467 h 3769466"/>
                <a:gd name="connsiteX1357" fmla="*/ 1242819 w 2385355"/>
                <a:gd name="connsiteY1357" fmla="*/ 148131 h 3769466"/>
                <a:gd name="connsiteX1358" fmla="*/ 1206267 w 2385355"/>
                <a:gd name="connsiteY1358" fmla="*/ 215292 h 3769466"/>
                <a:gd name="connsiteX1359" fmla="*/ 1211488 w 2385355"/>
                <a:gd name="connsiteY1359" fmla="*/ 241122 h 3769466"/>
                <a:gd name="connsiteX1360" fmla="*/ 1206267 w 2385355"/>
                <a:gd name="connsiteY1360" fmla="*/ 266953 h 3769466"/>
                <a:gd name="connsiteX1361" fmla="*/ 1180158 w 2385355"/>
                <a:gd name="connsiteY1361" fmla="*/ 266953 h 3769466"/>
                <a:gd name="connsiteX1362" fmla="*/ 1180158 w 2385355"/>
                <a:gd name="connsiteY1362" fmla="*/ 241122 h 3769466"/>
                <a:gd name="connsiteX1363" fmla="*/ 1185379 w 2385355"/>
                <a:gd name="connsiteY1363" fmla="*/ 215292 h 3769466"/>
                <a:gd name="connsiteX1364" fmla="*/ 1169714 w 2385355"/>
                <a:gd name="connsiteY1364" fmla="*/ 173962 h 3769466"/>
                <a:gd name="connsiteX1365" fmla="*/ 1143605 w 2385355"/>
                <a:gd name="connsiteY1365" fmla="*/ 148131 h 3769466"/>
                <a:gd name="connsiteX1366" fmla="*/ 1107052 w 2385355"/>
                <a:gd name="connsiteY1366" fmla="*/ 122301 h 3769466"/>
                <a:gd name="connsiteX1367" fmla="*/ 1143605 w 2385355"/>
                <a:gd name="connsiteY1367" fmla="*/ 106802 h 3769466"/>
                <a:gd name="connsiteX1368" fmla="*/ 1164492 w 2385355"/>
                <a:gd name="connsiteY1368" fmla="*/ 96470 h 3769466"/>
                <a:gd name="connsiteX1369" fmla="*/ 1193212 w 2385355"/>
                <a:gd name="connsiteY1369" fmla="*/ 77097 h 3769466"/>
                <a:gd name="connsiteX1370" fmla="*/ 515929 w 2385355"/>
                <a:gd name="connsiteY1370" fmla="*/ 77097 h 3769466"/>
                <a:gd name="connsiteX1371" fmla="*/ 547012 w 2385355"/>
                <a:gd name="connsiteY1371" fmla="*/ 96470 h 3769466"/>
                <a:gd name="connsiteX1372" fmla="*/ 567734 w 2385355"/>
                <a:gd name="connsiteY1372" fmla="*/ 106802 h 3769466"/>
                <a:gd name="connsiteX1373" fmla="*/ 598817 w 2385355"/>
                <a:gd name="connsiteY1373" fmla="*/ 127467 h 3769466"/>
                <a:gd name="connsiteX1374" fmla="*/ 562554 w 2385355"/>
                <a:gd name="connsiteY1374" fmla="*/ 148131 h 3769466"/>
                <a:gd name="connsiteX1375" fmla="*/ 536651 w 2385355"/>
                <a:gd name="connsiteY1375" fmla="*/ 173962 h 3769466"/>
                <a:gd name="connsiteX1376" fmla="*/ 526290 w 2385355"/>
                <a:gd name="connsiteY1376" fmla="*/ 215292 h 3769466"/>
                <a:gd name="connsiteX1377" fmla="*/ 531471 w 2385355"/>
                <a:gd name="connsiteY1377" fmla="*/ 241122 h 3769466"/>
                <a:gd name="connsiteX1378" fmla="*/ 531471 w 2385355"/>
                <a:gd name="connsiteY1378" fmla="*/ 266953 h 3769466"/>
                <a:gd name="connsiteX1379" fmla="*/ 505568 w 2385355"/>
                <a:gd name="connsiteY1379" fmla="*/ 266953 h 3769466"/>
                <a:gd name="connsiteX1380" fmla="*/ 505568 w 2385355"/>
                <a:gd name="connsiteY1380" fmla="*/ 241122 h 3769466"/>
                <a:gd name="connsiteX1381" fmla="*/ 510749 w 2385355"/>
                <a:gd name="connsiteY1381" fmla="*/ 215292 h 3769466"/>
                <a:gd name="connsiteX1382" fmla="*/ 469305 w 2385355"/>
                <a:gd name="connsiteY1382" fmla="*/ 148131 h 3769466"/>
                <a:gd name="connsiteX1383" fmla="*/ 433041 w 2385355"/>
                <a:gd name="connsiteY1383" fmla="*/ 122301 h 3769466"/>
                <a:gd name="connsiteX1384" fmla="*/ 464124 w 2385355"/>
                <a:gd name="connsiteY1384" fmla="*/ 106802 h 3769466"/>
                <a:gd name="connsiteX1385" fmla="*/ 484846 w 2385355"/>
                <a:gd name="connsiteY1385" fmla="*/ 96470 h 3769466"/>
                <a:gd name="connsiteX1386" fmla="*/ 515929 w 2385355"/>
                <a:gd name="connsiteY1386" fmla="*/ 77097 h 3769466"/>
                <a:gd name="connsiteX1387" fmla="*/ 149005 w 2385355"/>
                <a:gd name="connsiteY1387" fmla="*/ 75001 h 3769466"/>
                <a:gd name="connsiteX1388" fmla="*/ 164568 w 2385355"/>
                <a:gd name="connsiteY1388" fmla="*/ 100940 h 3769466"/>
                <a:gd name="connsiteX1389" fmla="*/ 164568 w 2385355"/>
                <a:gd name="connsiteY1389" fmla="*/ 111316 h 3769466"/>
                <a:gd name="connsiteX1390" fmla="*/ 200883 w 2385355"/>
                <a:gd name="connsiteY1390" fmla="*/ 168383 h 3769466"/>
                <a:gd name="connsiteX1391" fmla="*/ 273513 w 2385355"/>
                <a:gd name="connsiteY1391" fmla="*/ 189134 h 3769466"/>
                <a:gd name="connsiteX1392" fmla="*/ 273513 w 2385355"/>
                <a:gd name="connsiteY1392" fmla="*/ 209886 h 3769466"/>
                <a:gd name="connsiteX1393" fmla="*/ 257950 w 2385355"/>
                <a:gd name="connsiteY1393" fmla="*/ 225449 h 3769466"/>
                <a:gd name="connsiteX1394" fmla="*/ 232010 w 2385355"/>
                <a:gd name="connsiteY1394" fmla="*/ 251389 h 3769466"/>
                <a:gd name="connsiteX1395" fmla="*/ 200883 w 2385355"/>
                <a:gd name="connsiteY1395" fmla="*/ 261764 h 3769466"/>
                <a:gd name="connsiteX1396" fmla="*/ 195695 w 2385355"/>
                <a:gd name="connsiteY1396" fmla="*/ 235825 h 3769466"/>
                <a:gd name="connsiteX1397" fmla="*/ 174944 w 2385355"/>
                <a:gd name="connsiteY1397" fmla="*/ 178758 h 3769466"/>
                <a:gd name="connsiteX1398" fmla="*/ 128253 w 2385355"/>
                <a:gd name="connsiteY1398" fmla="*/ 142443 h 3769466"/>
                <a:gd name="connsiteX1399" fmla="*/ 102314 w 2385355"/>
                <a:gd name="connsiteY1399" fmla="*/ 142443 h 3769466"/>
                <a:gd name="connsiteX1400" fmla="*/ 107502 w 2385355"/>
                <a:gd name="connsiteY1400" fmla="*/ 106128 h 3769466"/>
                <a:gd name="connsiteX1401" fmla="*/ 149005 w 2385355"/>
                <a:gd name="connsiteY1401" fmla="*/ 75001 h 3769466"/>
                <a:gd name="connsiteX1402" fmla="*/ 1439132 w 2385355"/>
                <a:gd name="connsiteY1402" fmla="*/ 72616 h 3769466"/>
                <a:gd name="connsiteX1403" fmla="*/ 1475456 w 2385355"/>
                <a:gd name="connsiteY1403" fmla="*/ 95256 h 3769466"/>
                <a:gd name="connsiteX1404" fmla="*/ 1439293 w 2385355"/>
                <a:gd name="connsiteY1404" fmla="*/ 167965 h 3769466"/>
                <a:gd name="connsiteX1405" fmla="*/ 1346302 w 2385355"/>
                <a:gd name="connsiteY1405" fmla="*/ 141998 h 3769466"/>
                <a:gd name="connsiteX1406" fmla="*/ 1299807 w 2385355"/>
                <a:gd name="connsiteY1406" fmla="*/ 95256 h 3769466"/>
                <a:gd name="connsiteX1407" fmla="*/ 1304973 w 2385355"/>
                <a:gd name="connsiteY1407" fmla="*/ 74483 h 3769466"/>
                <a:gd name="connsiteX1408" fmla="*/ 1315305 w 2385355"/>
                <a:gd name="connsiteY1408" fmla="*/ 74483 h 3769466"/>
                <a:gd name="connsiteX1409" fmla="*/ 1361801 w 2385355"/>
                <a:gd name="connsiteY1409" fmla="*/ 74483 h 3769466"/>
                <a:gd name="connsiteX1410" fmla="*/ 1382465 w 2385355"/>
                <a:gd name="connsiteY1410" fmla="*/ 84870 h 3769466"/>
                <a:gd name="connsiteX1411" fmla="*/ 1423795 w 2385355"/>
                <a:gd name="connsiteY1411" fmla="*/ 147191 h 3769466"/>
                <a:gd name="connsiteX1412" fmla="*/ 1454792 w 2385355"/>
                <a:gd name="connsiteY1412" fmla="*/ 131611 h 3769466"/>
                <a:gd name="connsiteX1413" fmla="*/ 1454792 w 2385355"/>
                <a:gd name="connsiteY1413" fmla="*/ 100450 h 3769466"/>
                <a:gd name="connsiteX1414" fmla="*/ 1434127 w 2385355"/>
                <a:gd name="connsiteY1414" fmla="*/ 105643 h 3769466"/>
                <a:gd name="connsiteX1415" fmla="*/ 1418628 w 2385355"/>
                <a:gd name="connsiteY1415" fmla="*/ 116030 h 3769466"/>
                <a:gd name="connsiteX1416" fmla="*/ 1408296 w 2385355"/>
                <a:gd name="connsiteY1416" fmla="*/ 100450 h 3769466"/>
                <a:gd name="connsiteX1417" fmla="*/ 1423795 w 2385355"/>
                <a:gd name="connsiteY1417" fmla="*/ 79676 h 3769466"/>
                <a:gd name="connsiteX1418" fmla="*/ 1439132 w 2385355"/>
                <a:gd name="connsiteY1418" fmla="*/ 72616 h 3769466"/>
                <a:gd name="connsiteX1419" fmla="*/ 1616854 w 2385355"/>
                <a:gd name="connsiteY1419" fmla="*/ 72473 h 3769466"/>
                <a:gd name="connsiteX1420" fmla="*/ 1646642 w 2385355"/>
                <a:gd name="connsiteY1420" fmla="*/ 100185 h 3769466"/>
                <a:gd name="connsiteX1421" fmla="*/ 1636281 w 2385355"/>
                <a:gd name="connsiteY1421" fmla="*/ 115652 h 3769466"/>
                <a:gd name="connsiteX1422" fmla="*/ 1625920 w 2385355"/>
                <a:gd name="connsiteY1422" fmla="*/ 105341 h 3769466"/>
                <a:gd name="connsiteX1423" fmla="*/ 1605198 w 2385355"/>
                <a:gd name="connsiteY1423" fmla="*/ 100185 h 3769466"/>
                <a:gd name="connsiteX1424" fmla="*/ 1600017 w 2385355"/>
                <a:gd name="connsiteY1424" fmla="*/ 136275 h 3769466"/>
                <a:gd name="connsiteX1425" fmla="*/ 1631100 w 2385355"/>
                <a:gd name="connsiteY1425" fmla="*/ 151742 h 3769466"/>
                <a:gd name="connsiteX1426" fmla="*/ 1672544 w 2385355"/>
                <a:gd name="connsiteY1426" fmla="*/ 84718 h 3769466"/>
                <a:gd name="connsiteX1427" fmla="*/ 1698447 w 2385355"/>
                <a:gd name="connsiteY1427" fmla="*/ 74407 h 3769466"/>
                <a:gd name="connsiteX1428" fmla="*/ 1745071 w 2385355"/>
                <a:gd name="connsiteY1428" fmla="*/ 74407 h 3769466"/>
                <a:gd name="connsiteX1429" fmla="*/ 1755432 w 2385355"/>
                <a:gd name="connsiteY1429" fmla="*/ 74407 h 3769466"/>
                <a:gd name="connsiteX1430" fmla="*/ 1760613 w 2385355"/>
                <a:gd name="connsiteY1430" fmla="*/ 95029 h 3769466"/>
                <a:gd name="connsiteX1431" fmla="*/ 1708808 w 2385355"/>
                <a:gd name="connsiteY1431" fmla="*/ 141431 h 3769466"/>
                <a:gd name="connsiteX1432" fmla="*/ 1615559 w 2385355"/>
                <a:gd name="connsiteY1432" fmla="*/ 172365 h 3769466"/>
                <a:gd name="connsiteX1433" fmla="*/ 1579295 w 2385355"/>
                <a:gd name="connsiteY1433" fmla="*/ 95029 h 3769466"/>
                <a:gd name="connsiteX1434" fmla="*/ 1616854 w 2385355"/>
                <a:gd name="connsiteY1434" fmla="*/ 72473 h 3769466"/>
                <a:gd name="connsiteX1435" fmla="*/ 2243792 w 2385355"/>
                <a:gd name="connsiteY1435" fmla="*/ 71926 h 3769466"/>
                <a:gd name="connsiteX1436" fmla="*/ 2263811 w 2385355"/>
                <a:gd name="connsiteY1436" fmla="*/ 75785 h 3769466"/>
                <a:gd name="connsiteX1437" fmla="*/ 2310306 w 2385355"/>
                <a:gd name="connsiteY1437" fmla="*/ 127240 h 3769466"/>
                <a:gd name="connsiteX1438" fmla="*/ 2284475 w 2385355"/>
                <a:gd name="connsiteY1438" fmla="*/ 142677 h 3769466"/>
                <a:gd name="connsiteX1439" fmla="*/ 2268977 w 2385355"/>
                <a:gd name="connsiteY1439" fmla="*/ 137531 h 3769466"/>
                <a:gd name="connsiteX1440" fmla="*/ 2217315 w 2385355"/>
                <a:gd name="connsiteY1440" fmla="*/ 178695 h 3769466"/>
                <a:gd name="connsiteX1441" fmla="*/ 2206983 w 2385355"/>
                <a:gd name="connsiteY1441" fmla="*/ 255879 h 3769466"/>
                <a:gd name="connsiteX1442" fmla="*/ 2186318 w 2385355"/>
                <a:gd name="connsiteY1442" fmla="*/ 261024 h 3769466"/>
                <a:gd name="connsiteX1443" fmla="*/ 2165654 w 2385355"/>
                <a:gd name="connsiteY1443" fmla="*/ 245587 h 3769466"/>
                <a:gd name="connsiteX1444" fmla="*/ 2139823 w 2385355"/>
                <a:gd name="connsiteY1444" fmla="*/ 225005 h 3769466"/>
                <a:gd name="connsiteX1445" fmla="*/ 2129490 w 2385355"/>
                <a:gd name="connsiteY1445" fmla="*/ 214714 h 3769466"/>
                <a:gd name="connsiteX1446" fmla="*/ 2119158 w 2385355"/>
                <a:gd name="connsiteY1446" fmla="*/ 194132 h 3769466"/>
                <a:gd name="connsiteX1447" fmla="*/ 2144989 w 2385355"/>
                <a:gd name="connsiteY1447" fmla="*/ 183841 h 3769466"/>
                <a:gd name="connsiteX1448" fmla="*/ 2206983 w 2385355"/>
                <a:gd name="connsiteY1448" fmla="*/ 163259 h 3769466"/>
                <a:gd name="connsiteX1449" fmla="*/ 2237980 w 2385355"/>
                <a:gd name="connsiteY1449" fmla="*/ 106658 h 3769466"/>
                <a:gd name="connsiteX1450" fmla="*/ 2227648 w 2385355"/>
                <a:gd name="connsiteY1450" fmla="*/ 75785 h 3769466"/>
                <a:gd name="connsiteX1451" fmla="*/ 2243792 w 2385355"/>
                <a:gd name="connsiteY1451" fmla="*/ 71926 h 3769466"/>
                <a:gd name="connsiteX1452" fmla="*/ 1512172 w 2385355"/>
                <a:gd name="connsiteY1452" fmla="*/ 70640 h 3769466"/>
                <a:gd name="connsiteX1453" fmla="*/ 1543106 w 2385355"/>
                <a:gd name="connsiteY1453" fmla="*/ 70640 h 3769466"/>
                <a:gd name="connsiteX1454" fmla="*/ 1543106 w 2385355"/>
                <a:gd name="connsiteY1454" fmla="*/ 96367 h 3769466"/>
                <a:gd name="connsiteX1455" fmla="*/ 1537951 w 2385355"/>
                <a:gd name="connsiteY1455" fmla="*/ 122095 h 3769466"/>
                <a:gd name="connsiteX1456" fmla="*/ 1579197 w 2385355"/>
                <a:gd name="connsiteY1456" fmla="*/ 188987 h 3769466"/>
                <a:gd name="connsiteX1457" fmla="*/ 1610131 w 2385355"/>
                <a:gd name="connsiteY1457" fmla="*/ 214715 h 3769466"/>
                <a:gd name="connsiteX1458" fmla="*/ 1584352 w 2385355"/>
                <a:gd name="connsiteY1458" fmla="*/ 235297 h 3769466"/>
                <a:gd name="connsiteX1459" fmla="*/ 1553418 w 2385355"/>
                <a:gd name="connsiteY1459" fmla="*/ 245588 h 3769466"/>
                <a:gd name="connsiteX1460" fmla="*/ 1496705 w 2385355"/>
                <a:gd name="connsiteY1460" fmla="*/ 245588 h 3769466"/>
                <a:gd name="connsiteX1461" fmla="*/ 1476082 w 2385355"/>
                <a:gd name="connsiteY1461" fmla="*/ 235297 h 3769466"/>
                <a:gd name="connsiteX1462" fmla="*/ 1445148 w 2385355"/>
                <a:gd name="connsiteY1462" fmla="*/ 214715 h 3769466"/>
                <a:gd name="connsiteX1463" fmla="*/ 1476082 w 2385355"/>
                <a:gd name="connsiteY1463" fmla="*/ 188987 h 3769466"/>
                <a:gd name="connsiteX1464" fmla="*/ 1517328 w 2385355"/>
                <a:gd name="connsiteY1464" fmla="*/ 122095 h 3769466"/>
                <a:gd name="connsiteX1465" fmla="*/ 1512172 w 2385355"/>
                <a:gd name="connsiteY1465" fmla="*/ 96367 h 3769466"/>
                <a:gd name="connsiteX1466" fmla="*/ 1512172 w 2385355"/>
                <a:gd name="connsiteY1466" fmla="*/ 70640 h 3769466"/>
                <a:gd name="connsiteX1467" fmla="*/ 1876394 w 2385355"/>
                <a:gd name="connsiteY1467" fmla="*/ 70553 h 3769466"/>
                <a:gd name="connsiteX1468" fmla="*/ 1905395 w 2385355"/>
                <a:gd name="connsiteY1468" fmla="*/ 89926 h 3769466"/>
                <a:gd name="connsiteX1469" fmla="*/ 1926018 w 2385355"/>
                <a:gd name="connsiteY1469" fmla="*/ 100259 h 3769466"/>
                <a:gd name="connsiteX1470" fmla="*/ 1962108 w 2385355"/>
                <a:gd name="connsiteY1470" fmla="*/ 120923 h 3769466"/>
                <a:gd name="connsiteX1471" fmla="*/ 1926018 w 2385355"/>
                <a:gd name="connsiteY1471" fmla="*/ 141588 h 3769466"/>
                <a:gd name="connsiteX1472" fmla="*/ 1889927 w 2385355"/>
                <a:gd name="connsiteY1472" fmla="*/ 208748 h 3769466"/>
                <a:gd name="connsiteX1473" fmla="*/ 1889927 w 2385355"/>
                <a:gd name="connsiteY1473" fmla="*/ 234579 h 3769466"/>
                <a:gd name="connsiteX1474" fmla="*/ 1889927 w 2385355"/>
                <a:gd name="connsiteY1474" fmla="*/ 260410 h 3769466"/>
                <a:gd name="connsiteX1475" fmla="*/ 1858993 w 2385355"/>
                <a:gd name="connsiteY1475" fmla="*/ 260410 h 3769466"/>
                <a:gd name="connsiteX1476" fmla="*/ 1858993 w 2385355"/>
                <a:gd name="connsiteY1476" fmla="*/ 234579 h 3769466"/>
                <a:gd name="connsiteX1477" fmla="*/ 1864149 w 2385355"/>
                <a:gd name="connsiteY1477" fmla="*/ 208748 h 3769466"/>
                <a:gd name="connsiteX1478" fmla="*/ 1853837 w 2385355"/>
                <a:gd name="connsiteY1478" fmla="*/ 167419 h 3769466"/>
                <a:gd name="connsiteX1479" fmla="*/ 1828059 w 2385355"/>
                <a:gd name="connsiteY1479" fmla="*/ 141588 h 3769466"/>
                <a:gd name="connsiteX1480" fmla="*/ 1791969 w 2385355"/>
                <a:gd name="connsiteY1480" fmla="*/ 115757 h 3769466"/>
                <a:gd name="connsiteX1481" fmla="*/ 1822903 w 2385355"/>
                <a:gd name="connsiteY1481" fmla="*/ 100259 h 3769466"/>
                <a:gd name="connsiteX1482" fmla="*/ 1843526 w 2385355"/>
                <a:gd name="connsiteY1482" fmla="*/ 89926 h 3769466"/>
                <a:gd name="connsiteX1483" fmla="*/ 1876394 w 2385355"/>
                <a:gd name="connsiteY1483" fmla="*/ 70553 h 3769466"/>
                <a:gd name="connsiteX1484" fmla="*/ 308557 w 2385355"/>
                <a:gd name="connsiteY1484" fmla="*/ 69261 h 3769466"/>
                <a:gd name="connsiteX1485" fmla="*/ 391343 w 2385355"/>
                <a:gd name="connsiteY1485" fmla="*/ 69261 h 3769466"/>
                <a:gd name="connsiteX1486" fmla="*/ 401692 w 2385355"/>
                <a:gd name="connsiteY1486" fmla="*/ 74427 h 3769466"/>
                <a:gd name="connsiteX1487" fmla="*/ 401692 w 2385355"/>
                <a:gd name="connsiteY1487" fmla="*/ 100258 h 3769466"/>
                <a:gd name="connsiteX1488" fmla="*/ 241293 w 2385355"/>
                <a:gd name="connsiteY1488" fmla="*/ 157086 h 3769466"/>
                <a:gd name="connsiteX1489" fmla="*/ 199899 w 2385355"/>
                <a:gd name="connsiteY1489" fmla="*/ 89926 h 3769466"/>
                <a:gd name="connsiteX1490" fmla="*/ 246467 w 2385355"/>
                <a:gd name="connsiteY1490" fmla="*/ 95092 h 3769466"/>
                <a:gd name="connsiteX1491" fmla="*/ 230944 w 2385355"/>
                <a:gd name="connsiteY1491" fmla="*/ 105424 h 3769466"/>
                <a:gd name="connsiteX1492" fmla="*/ 267163 w 2385355"/>
                <a:gd name="connsiteY1492" fmla="*/ 131255 h 3769466"/>
                <a:gd name="connsiteX1493" fmla="*/ 272338 w 2385355"/>
                <a:gd name="connsiteY1493" fmla="*/ 84760 h 3769466"/>
                <a:gd name="connsiteX1494" fmla="*/ 308557 w 2385355"/>
                <a:gd name="connsiteY1494" fmla="*/ 69261 h 3769466"/>
                <a:gd name="connsiteX1495" fmla="*/ 2162585 w 2385355"/>
                <a:gd name="connsiteY1495" fmla="*/ 68703 h 3769466"/>
                <a:gd name="connsiteX1496" fmla="*/ 2196097 w 2385355"/>
                <a:gd name="connsiteY1496" fmla="*/ 85362 h 3769466"/>
                <a:gd name="connsiteX1497" fmla="*/ 2196097 w 2385355"/>
                <a:gd name="connsiteY1497" fmla="*/ 126369 h 3769466"/>
                <a:gd name="connsiteX1498" fmla="*/ 2108450 w 2385355"/>
                <a:gd name="connsiteY1498" fmla="*/ 157125 h 3769466"/>
                <a:gd name="connsiteX1499" fmla="*/ 1989869 w 2385355"/>
                <a:gd name="connsiteY1499" fmla="*/ 95614 h 3769466"/>
                <a:gd name="connsiteX1500" fmla="*/ 1984713 w 2385355"/>
                <a:gd name="connsiteY1500" fmla="*/ 69984 h 3769466"/>
                <a:gd name="connsiteX1501" fmla="*/ 2000180 w 2385355"/>
                <a:gd name="connsiteY1501" fmla="*/ 69984 h 3769466"/>
                <a:gd name="connsiteX1502" fmla="*/ 2077516 w 2385355"/>
                <a:gd name="connsiteY1502" fmla="*/ 69984 h 3769466"/>
                <a:gd name="connsiteX1503" fmla="*/ 2113605 w 2385355"/>
                <a:gd name="connsiteY1503" fmla="*/ 85362 h 3769466"/>
                <a:gd name="connsiteX1504" fmla="*/ 2123917 w 2385355"/>
                <a:gd name="connsiteY1504" fmla="*/ 131495 h 3769466"/>
                <a:gd name="connsiteX1505" fmla="*/ 2165162 w 2385355"/>
                <a:gd name="connsiteY1505" fmla="*/ 100740 h 3769466"/>
                <a:gd name="connsiteX1506" fmla="*/ 2144540 w 2385355"/>
                <a:gd name="connsiteY1506" fmla="*/ 90488 h 3769466"/>
                <a:gd name="connsiteX1507" fmla="*/ 2162585 w 2385355"/>
                <a:gd name="connsiteY1507" fmla="*/ 68703 h 3769466"/>
                <a:gd name="connsiteX1508" fmla="*/ 15529 w 2385355"/>
                <a:gd name="connsiteY1508" fmla="*/ 15529 h 3769466"/>
                <a:gd name="connsiteX1509" fmla="*/ 15529 w 2385355"/>
                <a:gd name="connsiteY1509" fmla="*/ 3753937 h 3769466"/>
                <a:gd name="connsiteX1510" fmla="*/ 2369826 w 2385355"/>
                <a:gd name="connsiteY1510" fmla="*/ 3753937 h 3769466"/>
                <a:gd name="connsiteX1511" fmla="*/ 2369826 w 2385355"/>
                <a:gd name="connsiteY1511" fmla="*/ 15529 h 3769466"/>
                <a:gd name="connsiteX1512" fmla="*/ 0 w 2385355"/>
                <a:gd name="connsiteY1512" fmla="*/ 0 h 3769466"/>
                <a:gd name="connsiteX1513" fmla="*/ 2385355 w 2385355"/>
                <a:gd name="connsiteY1513" fmla="*/ 0 h 3769466"/>
                <a:gd name="connsiteX1514" fmla="*/ 2385355 w 2385355"/>
                <a:gd name="connsiteY1514" fmla="*/ 3769466 h 3769466"/>
                <a:gd name="connsiteX1515" fmla="*/ 0 w 2385355"/>
                <a:gd name="connsiteY1515" fmla="*/ 3769466 h 37694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</a:cxnLst>
              <a:rect l="l" t="t" r="r" b="b"/>
              <a:pathLst>
                <a:path w="2385355" h="3769466">
                  <a:moveTo>
                    <a:pt x="2161782" y="3632839"/>
                  </a:moveTo>
                  <a:cubicBezTo>
                    <a:pt x="2176657" y="3636096"/>
                    <a:pt x="2188299" y="3643912"/>
                    <a:pt x="2196060" y="3659544"/>
                  </a:cubicBezTo>
                  <a:cubicBezTo>
                    <a:pt x="2206409" y="3669966"/>
                    <a:pt x="2206409" y="3685598"/>
                    <a:pt x="2196060" y="3696020"/>
                  </a:cubicBezTo>
                  <a:cubicBezTo>
                    <a:pt x="2175364" y="3722074"/>
                    <a:pt x="2144319" y="3716863"/>
                    <a:pt x="2144319" y="3690809"/>
                  </a:cubicBezTo>
                  <a:cubicBezTo>
                    <a:pt x="2144319" y="3685598"/>
                    <a:pt x="2149493" y="3680388"/>
                    <a:pt x="2165015" y="3685598"/>
                  </a:cubicBezTo>
                  <a:cubicBezTo>
                    <a:pt x="2185712" y="3696020"/>
                    <a:pt x="2185712" y="3659544"/>
                    <a:pt x="2165015" y="3654334"/>
                  </a:cubicBezTo>
                  <a:cubicBezTo>
                    <a:pt x="2144319" y="3643912"/>
                    <a:pt x="2118448" y="3649123"/>
                    <a:pt x="2113274" y="3669966"/>
                  </a:cubicBezTo>
                  <a:cubicBezTo>
                    <a:pt x="2113274" y="3680388"/>
                    <a:pt x="2113274" y="3690809"/>
                    <a:pt x="2113274" y="3696020"/>
                  </a:cubicBezTo>
                  <a:cubicBezTo>
                    <a:pt x="2118448" y="3716863"/>
                    <a:pt x="2092577" y="3716863"/>
                    <a:pt x="2082229" y="3716863"/>
                  </a:cubicBezTo>
                  <a:cubicBezTo>
                    <a:pt x="2082229" y="3716863"/>
                    <a:pt x="2082229" y="3716863"/>
                    <a:pt x="2004616" y="3716863"/>
                  </a:cubicBezTo>
                  <a:cubicBezTo>
                    <a:pt x="2004616" y="3716863"/>
                    <a:pt x="1994268" y="3716863"/>
                    <a:pt x="1989094" y="3711652"/>
                  </a:cubicBezTo>
                  <a:cubicBezTo>
                    <a:pt x="1983920" y="3711652"/>
                    <a:pt x="1989094" y="3701231"/>
                    <a:pt x="1994268" y="3685598"/>
                  </a:cubicBezTo>
                  <a:cubicBezTo>
                    <a:pt x="2014965" y="3654334"/>
                    <a:pt x="2061532" y="3638701"/>
                    <a:pt x="2108100" y="3633491"/>
                  </a:cubicBezTo>
                  <a:cubicBezTo>
                    <a:pt x="2128796" y="3630885"/>
                    <a:pt x="2146906" y="3629582"/>
                    <a:pt x="2161782" y="3632839"/>
                  </a:cubicBezTo>
                  <a:close/>
                  <a:moveTo>
                    <a:pt x="283765" y="3628526"/>
                  </a:moveTo>
                  <a:cubicBezTo>
                    <a:pt x="334028" y="3633331"/>
                    <a:pt x="388684" y="3655437"/>
                    <a:pt x="408204" y="3686193"/>
                  </a:cubicBezTo>
                  <a:cubicBezTo>
                    <a:pt x="413409" y="3696444"/>
                    <a:pt x="413409" y="3706696"/>
                    <a:pt x="408204" y="3711822"/>
                  </a:cubicBezTo>
                  <a:cubicBezTo>
                    <a:pt x="402998" y="3711822"/>
                    <a:pt x="392588" y="3711822"/>
                    <a:pt x="392588" y="3711822"/>
                  </a:cubicBezTo>
                  <a:cubicBezTo>
                    <a:pt x="309303" y="3716948"/>
                    <a:pt x="309303" y="3716948"/>
                    <a:pt x="309303" y="3716948"/>
                  </a:cubicBezTo>
                  <a:cubicBezTo>
                    <a:pt x="309303" y="3716948"/>
                    <a:pt x="278071" y="3716948"/>
                    <a:pt x="278071" y="3701570"/>
                  </a:cubicBezTo>
                  <a:cubicBezTo>
                    <a:pt x="278071" y="3691319"/>
                    <a:pt x="293687" y="3670815"/>
                    <a:pt x="272866" y="3655437"/>
                  </a:cubicBezTo>
                  <a:cubicBezTo>
                    <a:pt x="210402" y="3624681"/>
                    <a:pt x="199992" y="3691319"/>
                    <a:pt x="231224" y="3675941"/>
                  </a:cubicBezTo>
                  <a:cubicBezTo>
                    <a:pt x="246839" y="3670815"/>
                    <a:pt x="252045" y="3681067"/>
                    <a:pt x="252045" y="3691319"/>
                  </a:cubicBezTo>
                  <a:cubicBezTo>
                    <a:pt x="252045" y="3716948"/>
                    <a:pt x="220813" y="3722074"/>
                    <a:pt x="205197" y="3696444"/>
                  </a:cubicBezTo>
                  <a:cubicBezTo>
                    <a:pt x="184376" y="3670815"/>
                    <a:pt x="194786" y="3634933"/>
                    <a:pt x="236429" y="3629807"/>
                  </a:cubicBezTo>
                  <a:cubicBezTo>
                    <a:pt x="250743" y="3627244"/>
                    <a:pt x="267010" y="3626924"/>
                    <a:pt x="283765" y="3628526"/>
                  </a:cubicBezTo>
                  <a:close/>
                  <a:moveTo>
                    <a:pt x="1439293" y="3618246"/>
                  </a:moveTo>
                  <a:cubicBezTo>
                    <a:pt x="1470290" y="3628716"/>
                    <a:pt x="1490955" y="3665361"/>
                    <a:pt x="1475456" y="3696772"/>
                  </a:cubicBezTo>
                  <a:cubicBezTo>
                    <a:pt x="1470290" y="3707242"/>
                    <a:pt x="1465124" y="3717712"/>
                    <a:pt x="1449625" y="3717712"/>
                  </a:cubicBezTo>
                  <a:cubicBezTo>
                    <a:pt x="1423795" y="3717712"/>
                    <a:pt x="1413462" y="3702007"/>
                    <a:pt x="1408296" y="3686301"/>
                  </a:cubicBezTo>
                  <a:cubicBezTo>
                    <a:pt x="1413462" y="3681066"/>
                    <a:pt x="1413462" y="3675831"/>
                    <a:pt x="1418628" y="3675831"/>
                  </a:cubicBezTo>
                  <a:cubicBezTo>
                    <a:pt x="1428961" y="3670596"/>
                    <a:pt x="1428961" y="3675831"/>
                    <a:pt x="1434127" y="3686301"/>
                  </a:cubicBezTo>
                  <a:cubicBezTo>
                    <a:pt x="1434127" y="3691536"/>
                    <a:pt x="1444459" y="3691536"/>
                    <a:pt x="1454792" y="3686301"/>
                  </a:cubicBezTo>
                  <a:cubicBezTo>
                    <a:pt x="1459958" y="3681066"/>
                    <a:pt x="1459958" y="3665361"/>
                    <a:pt x="1454792" y="3654891"/>
                  </a:cubicBezTo>
                  <a:cubicBezTo>
                    <a:pt x="1449625" y="3639186"/>
                    <a:pt x="1423795" y="3639186"/>
                    <a:pt x="1423795" y="3639186"/>
                  </a:cubicBezTo>
                  <a:cubicBezTo>
                    <a:pt x="1377299" y="3644421"/>
                    <a:pt x="1382465" y="3686301"/>
                    <a:pt x="1382465" y="3702007"/>
                  </a:cubicBezTo>
                  <a:cubicBezTo>
                    <a:pt x="1382465" y="3717712"/>
                    <a:pt x="1361801" y="3717712"/>
                    <a:pt x="1361801" y="3717712"/>
                  </a:cubicBezTo>
                  <a:cubicBezTo>
                    <a:pt x="1361801" y="3717712"/>
                    <a:pt x="1361801" y="3717712"/>
                    <a:pt x="1310139" y="3717712"/>
                  </a:cubicBezTo>
                  <a:cubicBezTo>
                    <a:pt x="1310139" y="3717712"/>
                    <a:pt x="1304973" y="3717712"/>
                    <a:pt x="1299807" y="3712477"/>
                  </a:cubicBezTo>
                  <a:cubicBezTo>
                    <a:pt x="1294641" y="3712477"/>
                    <a:pt x="1294641" y="3707242"/>
                    <a:pt x="1299807" y="3691536"/>
                  </a:cubicBezTo>
                  <a:cubicBezTo>
                    <a:pt x="1304973" y="3675831"/>
                    <a:pt x="1325638" y="3660126"/>
                    <a:pt x="1346302" y="3644421"/>
                  </a:cubicBezTo>
                  <a:cubicBezTo>
                    <a:pt x="1372133" y="3628716"/>
                    <a:pt x="1408296" y="3613011"/>
                    <a:pt x="1439293" y="3618246"/>
                  </a:cubicBezTo>
                  <a:close/>
                  <a:moveTo>
                    <a:pt x="1615975" y="3618204"/>
                  </a:moveTo>
                  <a:cubicBezTo>
                    <a:pt x="1646972" y="3613011"/>
                    <a:pt x="1683135" y="3628591"/>
                    <a:pt x="1708966" y="3644172"/>
                  </a:cubicBezTo>
                  <a:cubicBezTo>
                    <a:pt x="1729631" y="3659752"/>
                    <a:pt x="1750295" y="3675332"/>
                    <a:pt x="1760627" y="3690913"/>
                  </a:cubicBezTo>
                  <a:cubicBezTo>
                    <a:pt x="1765794" y="3706493"/>
                    <a:pt x="1760627" y="3711687"/>
                    <a:pt x="1755461" y="3711687"/>
                  </a:cubicBezTo>
                  <a:cubicBezTo>
                    <a:pt x="1750295" y="3716880"/>
                    <a:pt x="1745129" y="3716880"/>
                    <a:pt x="1745129" y="3716880"/>
                  </a:cubicBezTo>
                  <a:cubicBezTo>
                    <a:pt x="1698634" y="3716880"/>
                    <a:pt x="1698634" y="3716880"/>
                    <a:pt x="1698634" y="3716880"/>
                  </a:cubicBezTo>
                  <a:cubicBezTo>
                    <a:pt x="1698634" y="3716880"/>
                    <a:pt x="1672803" y="3716880"/>
                    <a:pt x="1672803" y="3701300"/>
                  </a:cubicBezTo>
                  <a:cubicBezTo>
                    <a:pt x="1672803" y="3685719"/>
                    <a:pt x="1677969" y="3644172"/>
                    <a:pt x="1631474" y="3638978"/>
                  </a:cubicBezTo>
                  <a:cubicBezTo>
                    <a:pt x="1631474" y="3638978"/>
                    <a:pt x="1610809" y="3638978"/>
                    <a:pt x="1600477" y="3654559"/>
                  </a:cubicBezTo>
                  <a:cubicBezTo>
                    <a:pt x="1595310" y="3664946"/>
                    <a:pt x="1595310" y="3680526"/>
                    <a:pt x="1605643" y="3685719"/>
                  </a:cubicBezTo>
                  <a:cubicBezTo>
                    <a:pt x="1610809" y="3690913"/>
                    <a:pt x="1621141" y="3690913"/>
                    <a:pt x="1626307" y="3685719"/>
                  </a:cubicBezTo>
                  <a:cubicBezTo>
                    <a:pt x="1626307" y="3675332"/>
                    <a:pt x="1626307" y="3670139"/>
                    <a:pt x="1636640" y="3675332"/>
                  </a:cubicBezTo>
                  <a:cubicBezTo>
                    <a:pt x="1641806" y="3675332"/>
                    <a:pt x="1646972" y="3680526"/>
                    <a:pt x="1646972" y="3685719"/>
                  </a:cubicBezTo>
                  <a:cubicBezTo>
                    <a:pt x="1646972" y="3696106"/>
                    <a:pt x="1641806" y="3701300"/>
                    <a:pt x="1636640" y="3706493"/>
                  </a:cubicBezTo>
                  <a:cubicBezTo>
                    <a:pt x="1621141" y="3722074"/>
                    <a:pt x="1595310" y="3716880"/>
                    <a:pt x="1584978" y="3690913"/>
                  </a:cubicBezTo>
                  <a:cubicBezTo>
                    <a:pt x="1569480" y="3659752"/>
                    <a:pt x="1579812" y="3623398"/>
                    <a:pt x="1615975" y="3618204"/>
                  </a:cubicBezTo>
                  <a:close/>
                  <a:moveTo>
                    <a:pt x="942160" y="3614597"/>
                  </a:moveTo>
                  <a:cubicBezTo>
                    <a:pt x="973288" y="3604286"/>
                    <a:pt x="1009603" y="3624909"/>
                    <a:pt x="1035542" y="3640376"/>
                  </a:cubicBezTo>
                  <a:cubicBezTo>
                    <a:pt x="1056293" y="3655843"/>
                    <a:pt x="1077045" y="3671310"/>
                    <a:pt x="1082233" y="3686777"/>
                  </a:cubicBezTo>
                  <a:cubicBezTo>
                    <a:pt x="1087421" y="3697089"/>
                    <a:pt x="1087421" y="3702245"/>
                    <a:pt x="1082233" y="3707400"/>
                  </a:cubicBezTo>
                  <a:cubicBezTo>
                    <a:pt x="1077045" y="3712556"/>
                    <a:pt x="1071857" y="3707400"/>
                    <a:pt x="1071857" y="3707400"/>
                  </a:cubicBezTo>
                  <a:cubicBezTo>
                    <a:pt x="1019978" y="3707400"/>
                    <a:pt x="1019978" y="3707400"/>
                    <a:pt x="1019978" y="3707400"/>
                  </a:cubicBezTo>
                  <a:cubicBezTo>
                    <a:pt x="1019978" y="3707400"/>
                    <a:pt x="999227" y="3712556"/>
                    <a:pt x="999227" y="3697089"/>
                  </a:cubicBezTo>
                  <a:cubicBezTo>
                    <a:pt x="999227" y="3681622"/>
                    <a:pt x="1004415" y="3635220"/>
                    <a:pt x="957724" y="3635220"/>
                  </a:cubicBezTo>
                  <a:cubicBezTo>
                    <a:pt x="957724" y="3635220"/>
                    <a:pt x="931785" y="3635220"/>
                    <a:pt x="926597" y="3650687"/>
                  </a:cubicBezTo>
                  <a:cubicBezTo>
                    <a:pt x="921409" y="3660999"/>
                    <a:pt x="921409" y="3676466"/>
                    <a:pt x="926597" y="3681622"/>
                  </a:cubicBezTo>
                  <a:cubicBezTo>
                    <a:pt x="936973" y="3686777"/>
                    <a:pt x="947348" y="3686777"/>
                    <a:pt x="952536" y="3676466"/>
                  </a:cubicBezTo>
                  <a:cubicBezTo>
                    <a:pt x="952536" y="3671310"/>
                    <a:pt x="952536" y="3666154"/>
                    <a:pt x="962912" y="3671310"/>
                  </a:cubicBezTo>
                  <a:cubicBezTo>
                    <a:pt x="968100" y="3671310"/>
                    <a:pt x="973288" y="3676466"/>
                    <a:pt x="973288" y="3681622"/>
                  </a:cubicBezTo>
                  <a:cubicBezTo>
                    <a:pt x="973288" y="3686777"/>
                    <a:pt x="968100" y="3697089"/>
                    <a:pt x="962912" y="3702245"/>
                  </a:cubicBezTo>
                  <a:cubicBezTo>
                    <a:pt x="942160" y="3717712"/>
                    <a:pt x="921409" y="3707400"/>
                    <a:pt x="911033" y="3686777"/>
                  </a:cubicBezTo>
                  <a:cubicBezTo>
                    <a:pt x="895470" y="3655843"/>
                    <a:pt x="911033" y="3624909"/>
                    <a:pt x="942160" y="3614597"/>
                  </a:cubicBezTo>
                  <a:close/>
                  <a:moveTo>
                    <a:pt x="760115" y="3609376"/>
                  </a:moveTo>
                  <a:cubicBezTo>
                    <a:pt x="796278" y="3619555"/>
                    <a:pt x="816943" y="3655182"/>
                    <a:pt x="801445" y="3685720"/>
                  </a:cubicBezTo>
                  <a:cubicBezTo>
                    <a:pt x="796278" y="3700989"/>
                    <a:pt x="791112" y="3706079"/>
                    <a:pt x="775614" y="3706079"/>
                  </a:cubicBezTo>
                  <a:cubicBezTo>
                    <a:pt x="749783" y="3706079"/>
                    <a:pt x="734285" y="3695899"/>
                    <a:pt x="734285" y="3680631"/>
                  </a:cubicBezTo>
                  <a:cubicBezTo>
                    <a:pt x="734285" y="3675541"/>
                    <a:pt x="739451" y="3670451"/>
                    <a:pt x="744617" y="3670451"/>
                  </a:cubicBezTo>
                  <a:cubicBezTo>
                    <a:pt x="754949" y="3665362"/>
                    <a:pt x="754949" y="3670451"/>
                    <a:pt x="754949" y="3675541"/>
                  </a:cubicBezTo>
                  <a:cubicBezTo>
                    <a:pt x="760115" y="3685720"/>
                    <a:pt x="770448" y="3685720"/>
                    <a:pt x="775614" y="3680631"/>
                  </a:cubicBezTo>
                  <a:cubicBezTo>
                    <a:pt x="785946" y="3675541"/>
                    <a:pt x="785946" y="3660272"/>
                    <a:pt x="780780" y="3650093"/>
                  </a:cubicBezTo>
                  <a:cubicBezTo>
                    <a:pt x="775614" y="3634824"/>
                    <a:pt x="749783" y="3634824"/>
                    <a:pt x="749783" y="3634824"/>
                  </a:cubicBezTo>
                  <a:cubicBezTo>
                    <a:pt x="703288" y="3634824"/>
                    <a:pt x="708454" y="3680631"/>
                    <a:pt x="708454" y="3695899"/>
                  </a:cubicBezTo>
                  <a:cubicBezTo>
                    <a:pt x="708454" y="3711168"/>
                    <a:pt x="687789" y="3706079"/>
                    <a:pt x="687789" y="3706079"/>
                  </a:cubicBezTo>
                  <a:cubicBezTo>
                    <a:pt x="687789" y="3706079"/>
                    <a:pt x="687789" y="3706079"/>
                    <a:pt x="641294" y="3706079"/>
                  </a:cubicBezTo>
                  <a:cubicBezTo>
                    <a:pt x="641294" y="3706079"/>
                    <a:pt x="630961" y="3711168"/>
                    <a:pt x="630961" y="3706079"/>
                  </a:cubicBezTo>
                  <a:cubicBezTo>
                    <a:pt x="625795" y="3700989"/>
                    <a:pt x="620629" y="3695899"/>
                    <a:pt x="625795" y="3685720"/>
                  </a:cubicBezTo>
                  <a:cubicBezTo>
                    <a:pt x="636128" y="3670451"/>
                    <a:pt x="656792" y="3655182"/>
                    <a:pt x="677457" y="3639914"/>
                  </a:cubicBezTo>
                  <a:cubicBezTo>
                    <a:pt x="703288" y="3624645"/>
                    <a:pt x="729118" y="3604286"/>
                    <a:pt x="760115" y="3609376"/>
                  </a:cubicBezTo>
                  <a:close/>
                  <a:moveTo>
                    <a:pt x="1716371" y="3530305"/>
                  </a:moveTo>
                  <a:cubicBezTo>
                    <a:pt x="1722829" y="3530954"/>
                    <a:pt x="1729286" y="3533551"/>
                    <a:pt x="1729286" y="3541341"/>
                  </a:cubicBezTo>
                  <a:cubicBezTo>
                    <a:pt x="1729286" y="3556922"/>
                    <a:pt x="1724120" y="3603663"/>
                    <a:pt x="1770616" y="3603663"/>
                  </a:cubicBezTo>
                  <a:cubicBezTo>
                    <a:pt x="1770616" y="3603663"/>
                    <a:pt x="1796446" y="3608856"/>
                    <a:pt x="1801613" y="3588082"/>
                  </a:cubicBezTo>
                  <a:cubicBezTo>
                    <a:pt x="1806779" y="3577696"/>
                    <a:pt x="1806779" y="3562115"/>
                    <a:pt x="1801613" y="3556922"/>
                  </a:cubicBezTo>
                  <a:cubicBezTo>
                    <a:pt x="1791280" y="3551728"/>
                    <a:pt x="1786114" y="3556922"/>
                    <a:pt x="1780948" y="3562115"/>
                  </a:cubicBezTo>
                  <a:cubicBezTo>
                    <a:pt x="1775782" y="3567309"/>
                    <a:pt x="1775782" y="3572502"/>
                    <a:pt x="1765449" y="3572502"/>
                  </a:cubicBezTo>
                  <a:cubicBezTo>
                    <a:pt x="1760283" y="3567309"/>
                    <a:pt x="1760283" y="3567309"/>
                    <a:pt x="1760283" y="3556922"/>
                  </a:cubicBezTo>
                  <a:cubicBezTo>
                    <a:pt x="1760283" y="3551728"/>
                    <a:pt x="1760283" y="3546535"/>
                    <a:pt x="1760283" y="3546535"/>
                  </a:cubicBezTo>
                  <a:cubicBezTo>
                    <a:pt x="1775782" y="3525761"/>
                    <a:pt x="1806779" y="3525761"/>
                    <a:pt x="1817111" y="3551728"/>
                  </a:cubicBezTo>
                  <a:cubicBezTo>
                    <a:pt x="1837776" y="3582889"/>
                    <a:pt x="1822277" y="3619243"/>
                    <a:pt x="1786114" y="3629630"/>
                  </a:cubicBezTo>
                  <a:cubicBezTo>
                    <a:pt x="1755117" y="3634824"/>
                    <a:pt x="1724120" y="3619243"/>
                    <a:pt x="1698289" y="3598469"/>
                  </a:cubicBezTo>
                  <a:cubicBezTo>
                    <a:pt x="1672459" y="3588082"/>
                    <a:pt x="1651794" y="3567309"/>
                    <a:pt x="1646628" y="3551728"/>
                  </a:cubicBezTo>
                  <a:cubicBezTo>
                    <a:pt x="1641462" y="3541341"/>
                    <a:pt x="1646628" y="3536148"/>
                    <a:pt x="1651794" y="3530954"/>
                  </a:cubicBezTo>
                  <a:cubicBezTo>
                    <a:pt x="1651794" y="3530954"/>
                    <a:pt x="1662126" y="3530954"/>
                    <a:pt x="1662126" y="3530954"/>
                  </a:cubicBezTo>
                  <a:cubicBezTo>
                    <a:pt x="1703456" y="3530954"/>
                    <a:pt x="1703456" y="3530954"/>
                    <a:pt x="1703456" y="3530954"/>
                  </a:cubicBezTo>
                  <a:cubicBezTo>
                    <a:pt x="1703456" y="3530954"/>
                    <a:pt x="1709913" y="3529656"/>
                    <a:pt x="1716371" y="3530305"/>
                  </a:cubicBezTo>
                  <a:close/>
                  <a:moveTo>
                    <a:pt x="2038216" y="3530271"/>
                  </a:moveTo>
                  <a:cubicBezTo>
                    <a:pt x="2044700" y="3529626"/>
                    <a:pt x="2051185" y="3530915"/>
                    <a:pt x="2051185" y="3530915"/>
                  </a:cubicBezTo>
                  <a:cubicBezTo>
                    <a:pt x="2051185" y="3530915"/>
                    <a:pt x="2051185" y="3530915"/>
                    <a:pt x="2087500" y="3530915"/>
                  </a:cubicBezTo>
                  <a:cubicBezTo>
                    <a:pt x="2087500" y="3530915"/>
                    <a:pt x="2097876" y="3530915"/>
                    <a:pt x="2097876" y="3530915"/>
                  </a:cubicBezTo>
                  <a:cubicBezTo>
                    <a:pt x="2103064" y="3536071"/>
                    <a:pt x="2108252" y="3541227"/>
                    <a:pt x="2103064" y="3551538"/>
                  </a:cubicBezTo>
                  <a:cubicBezTo>
                    <a:pt x="2092688" y="3567006"/>
                    <a:pt x="2077124" y="3587628"/>
                    <a:pt x="2051185" y="3597940"/>
                  </a:cubicBezTo>
                  <a:cubicBezTo>
                    <a:pt x="2025246" y="3618563"/>
                    <a:pt x="1994119" y="3639186"/>
                    <a:pt x="1962991" y="3628874"/>
                  </a:cubicBezTo>
                  <a:cubicBezTo>
                    <a:pt x="1931864" y="3618563"/>
                    <a:pt x="1916301" y="3587628"/>
                    <a:pt x="1926676" y="3556694"/>
                  </a:cubicBezTo>
                  <a:cubicBezTo>
                    <a:pt x="1931864" y="3541227"/>
                    <a:pt x="1942240" y="3530915"/>
                    <a:pt x="1957804" y="3530915"/>
                  </a:cubicBezTo>
                  <a:cubicBezTo>
                    <a:pt x="1978555" y="3530915"/>
                    <a:pt x="1994119" y="3541227"/>
                    <a:pt x="1994119" y="3556694"/>
                  </a:cubicBezTo>
                  <a:cubicBezTo>
                    <a:pt x="1994119" y="3567006"/>
                    <a:pt x="1988931" y="3567006"/>
                    <a:pt x="1988931" y="3572161"/>
                  </a:cubicBezTo>
                  <a:cubicBezTo>
                    <a:pt x="1978555" y="3572161"/>
                    <a:pt x="1978555" y="3567006"/>
                    <a:pt x="1973367" y="3561850"/>
                  </a:cubicBezTo>
                  <a:cubicBezTo>
                    <a:pt x="1968179" y="3556694"/>
                    <a:pt x="1957804" y="3551538"/>
                    <a:pt x="1952616" y="3556694"/>
                  </a:cubicBezTo>
                  <a:cubicBezTo>
                    <a:pt x="1942240" y="3561850"/>
                    <a:pt x="1942240" y="3582473"/>
                    <a:pt x="1947428" y="3592784"/>
                  </a:cubicBezTo>
                  <a:cubicBezTo>
                    <a:pt x="1957804" y="3608251"/>
                    <a:pt x="1978555" y="3608251"/>
                    <a:pt x="1978555" y="3608251"/>
                  </a:cubicBezTo>
                  <a:cubicBezTo>
                    <a:pt x="2025246" y="3603096"/>
                    <a:pt x="2025246" y="3556694"/>
                    <a:pt x="2025246" y="3541227"/>
                  </a:cubicBezTo>
                  <a:cubicBezTo>
                    <a:pt x="2025246" y="3533493"/>
                    <a:pt x="2031731" y="3530915"/>
                    <a:pt x="2038216" y="3530271"/>
                  </a:cubicBezTo>
                  <a:close/>
                  <a:moveTo>
                    <a:pt x="1518002" y="3526564"/>
                  </a:moveTo>
                  <a:cubicBezTo>
                    <a:pt x="1533489" y="3521398"/>
                    <a:pt x="1548976" y="3526564"/>
                    <a:pt x="1559301" y="3547229"/>
                  </a:cubicBezTo>
                  <a:cubicBezTo>
                    <a:pt x="1559301" y="3547229"/>
                    <a:pt x="1564463" y="3557561"/>
                    <a:pt x="1579950" y="3557561"/>
                  </a:cubicBezTo>
                  <a:cubicBezTo>
                    <a:pt x="1590275" y="3557561"/>
                    <a:pt x="1610924" y="3562728"/>
                    <a:pt x="1610924" y="3578226"/>
                  </a:cubicBezTo>
                  <a:cubicBezTo>
                    <a:pt x="1610924" y="3588558"/>
                    <a:pt x="1590275" y="3588558"/>
                    <a:pt x="1574788" y="3598891"/>
                  </a:cubicBezTo>
                  <a:cubicBezTo>
                    <a:pt x="1569625" y="3598891"/>
                    <a:pt x="1559301" y="3609223"/>
                    <a:pt x="1548976" y="3624721"/>
                  </a:cubicBezTo>
                  <a:cubicBezTo>
                    <a:pt x="1543814" y="3635054"/>
                    <a:pt x="1543814" y="3650552"/>
                    <a:pt x="1538651" y="3666051"/>
                  </a:cubicBezTo>
                  <a:cubicBezTo>
                    <a:pt x="1538651" y="3666051"/>
                    <a:pt x="1538651" y="3681549"/>
                    <a:pt x="1543814" y="3691881"/>
                  </a:cubicBezTo>
                  <a:cubicBezTo>
                    <a:pt x="1548976" y="3702214"/>
                    <a:pt x="1548976" y="3717712"/>
                    <a:pt x="1543814" y="3717712"/>
                  </a:cubicBezTo>
                  <a:cubicBezTo>
                    <a:pt x="1533489" y="3717712"/>
                    <a:pt x="1523164" y="3717712"/>
                    <a:pt x="1512840" y="3717712"/>
                  </a:cubicBezTo>
                  <a:cubicBezTo>
                    <a:pt x="1502515" y="3717712"/>
                    <a:pt x="1507677" y="3702214"/>
                    <a:pt x="1512840" y="3691881"/>
                  </a:cubicBezTo>
                  <a:cubicBezTo>
                    <a:pt x="1518002" y="3681549"/>
                    <a:pt x="1518002" y="3666051"/>
                    <a:pt x="1518002" y="3666051"/>
                  </a:cubicBezTo>
                  <a:cubicBezTo>
                    <a:pt x="1512840" y="3650552"/>
                    <a:pt x="1507677" y="3635054"/>
                    <a:pt x="1502515" y="3624721"/>
                  </a:cubicBezTo>
                  <a:cubicBezTo>
                    <a:pt x="1492190" y="3614389"/>
                    <a:pt x="1492190" y="3604057"/>
                    <a:pt x="1487028" y="3598891"/>
                  </a:cubicBezTo>
                  <a:cubicBezTo>
                    <a:pt x="1476703" y="3593724"/>
                    <a:pt x="1456054" y="3588558"/>
                    <a:pt x="1456054" y="3578226"/>
                  </a:cubicBezTo>
                  <a:cubicBezTo>
                    <a:pt x="1456054" y="3562728"/>
                    <a:pt x="1471541" y="3557561"/>
                    <a:pt x="1487028" y="3557561"/>
                  </a:cubicBezTo>
                  <a:cubicBezTo>
                    <a:pt x="1497353" y="3557561"/>
                    <a:pt x="1502515" y="3536897"/>
                    <a:pt x="1518002" y="3526564"/>
                  </a:cubicBezTo>
                  <a:close/>
                  <a:moveTo>
                    <a:pt x="1035414" y="3525884"/>
                  </a:moveTo>
                  <a:cubicBezTo>
                    <a:pt x="1040580" y="3526525"/>
                    <a:pt x="1045746" y="3529088"/>
                    <a:pt x="1045746" y="3536777"/>
                  </a:cubicBezTo>
                  <a:cubicBezTo>
                    <a:pt x="1045746" y="3552154"/>
                    <a:pt x="1045746" y="3598288"/>
                    <a:pt x="1092242" y="3598288"/>
                  </a:cubicBezTo>
                  <a:cubicBezTo>
                    <a:pt x="1092242" y="3598288"/>
                    <a:pt x="1118072" y="3603414"/>
                    <a:pt x="1123239" y="3582910"/>
                  </a:cubicBezTo>
                  <a:cubicBezTo>
                    <a:pt x="1128405" y="3572658"/>
                    <a:pt x="1128405" y="3557280"/>
                    <a:pt x="1123239" y="3552154"/>
                  </a:cubicBezTo>
                  <a:cubicBezTo>
                    <a:pt x="1112906" y="3547028"/>
                    <a:pt x="1102574" y="3552154"/>
                    <a:pt x="1102574" y="3557280"/>
                  </a:cubicBezTo>
                  <a:cubicBezTo>
                    <a:pt x="1097408" y="3562406"/>
                    <a:pt x="1097408" y="3567532"/>
                    <a:pt x="1087075" y="3567532"/>
                  </a:cubicBezTo>
                  <a:cubicBezTo>
                    <a:pt x="1081909" y="3562406"/>
                    <a:pt x="1081909" y="3562406"/>
                    <a:pt x="1076743" y="3552154"/>
                  </a:cubicBezTo>
                  <a:cubicBezTo>
                    <a:pt x="1081909" y="3547028"/>
                    <a:pt x="1081909" y="3536777"/>
                    <a:pt x="1092242" y="3531651"/>
                  </a:cubicBezTo>
                  <a:cubicBezTo>
                    <a:pt x="1107740" y="3521399"/>
                    <a:pt x="1128405" y="3526525"/>
                    <a:pt x="1138737" y="3547028"/>
                  </a:cubicBezTo>
                  <a:cubicBezTo>
                    <a:pt x="1159402" y="3577784"/>
                    <a:pt x="1143903" y="3613666"/>
                    <a:pt x="1107740" y="3618792"/>
                  </a:cubicBezTo>
                  <a:cubicBezTo>
                    <a:pt x="1076743" y="3623918"/>
                    <a:pt x="1045746" y="3608540"/>
                    <a:pt x="1019915" y="3593162"/>
                  </a:cubicBezTo>
                  <a:cubicBezTo>
                    <a:pt x="999251" y="3577784"/>
                    <a:pt x="978586" y="3562406"/>
                    <a:pt x="968254" y="3547028"/>
                  </a:cubicBezTo>
                  <a:cubicBezTo>
                    <a:pt x="963088" y="3536777"/>
                    <a:pt x="968254" y="3531651"/>
                    <a:pt x="973420" y="3526525"/>
                  </a:cubicBezTo>
                  <a:cubicBezTo>
                    <a:pt x="978586" y="3526525"/>
                    <a:pt x="983752" y="3526525"/>
                    <a:pt x="983752" y="3526525"/>
                  </a:cubicBezTo>
                  <a:cubicBezTo>
                    <a:pt x="1025082" y="3526525"/>
                    <a:pt x="1025082" y="3526525"/>
                    <a:pt x="1025082" y="3526525"/>
                  </a:cubicBezTo>
                  <a:cubicBezTo>
                    <a:pt x="1025082" y="3526525"/>
                    <a:pt x="1030248" y="3525243"/>
                    <a:pt x="1035414" y="3525884"/>
                  </a:cubicBezTo>
                  <a:close/>
                  <a:moveTo>
                    <a:pt x="674415" y="3525852"/>
                  </a:moveTo>
                  <a:cubicBezTo>
                    <a:pt x="680872" y="3525215"/>
                    <a:pt x="687330" y="3526488"/>
                    <a:pt x="687330" y="3526488"/>
                  </a:cubicBezTo>
                  <a:cubicBezTo>
                    <a:pt x="687330" y="3526488"/>
                    <a:pt x="687330" y="3526488"/>
                    <a:pt x="733826" y="3526488"/>
                  </a:cubicBezTo>
                  <a:cubicBezTo>
                    <a:pt x="733826" y="3526488"/>
                    <a:pt x="738992" y="3526488"/>
                    <a:pt x="744158" y="3526488"/>
                  </a:cubicBezTo>
                  <a:cubicBezTo>
                    <a:pt x="749324" y="3531577"/>
                    <a:pt x="749324" y="3536667"/>
                    <a:pt x="744158" y="3546846"/>
                  </a:cubicBezTo>
                  <a:cubicBezTo>
                    <a:pt x="738992" y="3562115"/>
                    <a:pt x="718327" y="3577384"/>
                    <a:pt x="697663" y="3587563"/>
                  </a:cubicBezTo>
                  <a:cubicBezTo>
                    <a:pt x="671832" y="3607922"/>
                    <a:pt x="635669" y="3628280"/>
                    <a:pt x="604672" y="3618101"/>
                  </a:cubicBezTo>
                  <a:cubicBezTo>
                    <a:pt x="568509" y="3613011"/>
                    <a:pt x="553010" y="3577384"/>
                    <a:pt x="568509" y="3546846"/>
                  </a:cubicBezTo>
                  <a:cubicBezTo>
                    <a:pt x="573675" y="3531577"/>
                    <a:pt x="584007" y="3526488"/>
                    <a:pt x="599506" y="3526488"/>
                  </a:cubicBezTo>
                  <a:cubicBezTo>
                    <a:pt x="620170" y="3526488"/>
                    <a:pt x="635669" y="3536667"/>
                    <a:pt x="635669" y="3551936"/>
                  </a:cubicBezTo>
                  <a:cubicBezTo>
                    <a:pt x="635669" y="3562115"/>
                    <a:pt x="630502" y="3562115"/>
                    <a:pt x="630502" y="3567205"/>
                  </a:cubicBezTo>
                  <a:cubicBezTo>
                    <a:pt x="620170" y="3567205"/>
                    <a:pt x="620170" y="3562115"/>
                    <a:pt x="615004" y="3557026"/>
                  </a:cubicBezTo>
                  <a:cubicBezTo>
                    <a:pt x="609838" y="3551936"/>
                    <a:pt x="599506" y="3546846"/>
                    <a:pt x="594339" y="3551936"/>
                  </a:cubicBezTo>
                  <a:cubicBezTo>
                    <a:pt x="584007" y="3557026"/>
                    <a:pt x="589173" y="3572294"/>
                    <a:pt x="589173" y="3582474"/>
                  </a:cubicBezTo>
                  <a:cubicBezTo>
                    <a:pt x="599506" y="3602832"/>
                    <a:pt x="625336" y="3597743"/>
                    <a:pt x="625336" y="3597743"/>
                  </a:cubicBezTo>
                  <a:cubicBezTo>
                    <a:pt x="666666" y="3597743"/>
                    <a:pt x="661499" y="3551936"/>
                    <a:pt x="661499" y="3536667"/>
                  </a:cubicBezTo>
                  <a:cubicBezTo>
                    <a:pt x="661499" y="3529033"/>
                    <a:pt x="667957" y="3526488"/>
                    <a:pt x="674415" y="3525852"/>
                  </a:cubicBezTo>
                  <a:close/>
                  <a:moveTo>
                    <a:pt x="366895" y="3525851"/>
                  </a:moveTo>
                  <a:cubicBezTo>
                    <a:pt x="372083" y="3526487"/>
                    <a:pt x="377271" y="3529032"/>
                    <a:pt x="377271" y="3536667"/>
                  </a:cubicBezTo>
                  <a:cubicBezTo>
                    <a:pt x="377271" y="3551935"/>
                    <a:pt x="372083" y="3597742"/>
                    <a:pt x="418774" y="3597742"/>
                  </a:cubicBezTo>
                  <a:cubicBezTo>
                    <a:pt x="418774" y="3597742"/>
                    <a:pt x="444714" y="3602832"/>
                    <a:pt x="449901" y="3582473"/>
                  </a:cubicBezTo>
                  <a:cubicBezTo>
                    <a:pt x="455089" y="3572294"/>
                    <a:pt x="455089" y="3557025"/>
                    <a:pt x="449901" y="3551935"/>
                  </a:cubicBezTo>
                  <a:cubicBezTo>
                    <a:pt x="439526" y="3546846"/>
                    <a:pt x="429150" y="3551935"/>
                    <a:pt x="423962" y="3557025"/>
                  </a:cubicBezTo>
                  <a:cubicBezTo>
                    <a:pt x="423962" y="3562115"/>
                    <a:pt x="423962" y="3567204"/>
                    <a:pt x="413586" y="3567204"/>
                  </a:cubicBezTo>
                  <a:cubicBezTo>
                    <a:pt x="408399" y="3562115"/>
                    <a:pt x="408399" y="3562115"/>
                    <a:pt x="403210" y="3551935"/>
                  </a:cubicBezTo>
                  <a:cubicBezTo>
                    <a:pt x="408399" y="3536667"/>
                    <a:pt x="418774" y="3526487"/>
                    <a:pt x="444714" y="3526487"/>
                  </a:cubicBezTo>
                  <a:cubicBezTo>
                    <a:pt x="470653" y="3531577"/>
                    <a:pt x="481029" y="3562115"/>
                    <a:pt x="470653" y="3582473"/>
                  </a:cubicBezTo>
                  <a:cubicBezTo>
                    <a:pt x="465465" y="3597742"/>
                    <a:pt x="455089" y="3613011"/>
                    <a:pt x="434338" y="3618101"/>
                  </a:cubicBezTo>
                  <a:cubicBezTo>
                    <a:pt x="408399" y="3628280"/>
                    <a:pt x="372083" y="3613011"/>
                    <a:pt x="346144" y="3597742"/>
                  </a:cubicBezTo>
                  <a:cubicBezTo>
                    <a:pt x="320205" y="3582473"/>
                    <a:pt x="299453" y="3562115"/>
                    <a:pt x="294265" y="3546846"/>
                  </a:cubicBezTo>
                  <a:cubicBezTo>
                    <a:pt x="289077" y="3536667"/>
                    <a:pt x="294265" y="3531577"/>
                    <a:pt x="294265" y="3526487"/>
                  </a:cubicBezTo>
                  <a:cubicBezTo>
                    <a:pt x="299453" y="3526487"/>
                    <a:pt x="304641" y="3526487"/>
                    <a:pt x="304641" y="3526487"/>
                  </a:cubicBezTo>
                  <a:cubicBezTo>
                    <a:pt x="356520" y="3526487"/>
                    <a:pt x="356520" y="3526487"/>
                    <a:pt x="356520" y="3526487"/>
                  </a:cubicBezTo>
                  <a:cubicBezTo>
                    <a:pt x="356520" y="3526487"/>
                    <a:pt x="361708" y="3525215"/>
                    <a:pt x="366895" y="3525851"/>
                  </a:cubicBezTo>
                  <a:close/>
                  <a:moveTo>
                    <a:pt x="1858993" y="3525761"/>
                  </a:moveTo>
                  <a:cubicBezTo>
                    <a:pt x="1869305" y="3525761"/>
                    <a:pt x="1879616" y="3525761"/>
                    <a:pt x="1889927" y="3525761"/>
                  </a:cubicBezTo>
                  <a:cubicBezTo>
                    <a:pt x="1895083" y="3530906"/>
                    <a:pt x="1895083" y="3541197"/>
                    <a:pt x="1889927" y="3551488"/>
                  </a:cubicBezTo>
                  <a:cubicBezTo>
                    <a:pt x="1884772" y="3561780"/>
                    <a:pt x="1884772" y="3577216"/>
                    <a:pt x="1884772" y="3577216"/>
                  </a:cubicBezTo>
                  <a:cubicBezTo>
                    <a:pt x="1884772" y="3592653"/>
                    <a:pt x="1889927" y="3608089"/>
                    <a:pt x="1900239" y="3618380"/>
                  </a:cubicBezTo>
                  <a:cubicBezTo>
                    <a:pt x="1905395" y="3633817"/>
                    <a:pt x="1915706" y="3644108"/>
                    <a:pt x="1926018" y="3644108"/>
                  </a:cubicBezTo>
                  <a:cubicBezTo>
                    <a:pt x="1936329" y="3654399"/>
                    <a:pt x="1956952" y="3654399"/>
                    <a:pt x="1956952" y="3669836"/>
                  </a:cubicBezTo>
                  <a:cubicBezTo>
                    <a:pt x="1962108" y="3680127"/>
                    <a:pt x="1941485" y="3690418"/>
                    <a:pt x="1926018" y="3690418"/>
                  </a:cubicBezTo>
                  <a:cubicBezTo>
                    <a:pt x="1910550" y="3690418"/>
                    <a:pt x="1910550" y="3700709"/>
                    <a:pt x="1910550" y="3700709"/>
                  </a:cubicBezTo>
                  <a:cubicBezTo>
                    <a:pt x="1889927" y="3726437"/>
                    <a:pt x="1864149" y="3726437"/>
                    <a:pt x="1848682" y="3700709"/>
                  </a:cubicBezTo>
                  <a:cubicBezTo>
                    <a:pt x="1848682" y="3700709"/>
                    <a:pt x="1838370" y="3690418"/>
                    <a:pt x="1822903" y="3690418"/>
                  </a:cubicBezTo>
                  <a:cubicBezTo>
                    <a:pt x="1812592" y="3690418"/>
                    <a:pt x="1791969" y="3685272"/>
                    <a:pt x="1791969" y="3669836"/>
                  </a:cubicBezTo>
                  <a:cubicBezTo>
                    <a:pt x="1791969" y="3659545"/>
                    <a:pt x="1817747" y="3654399"/>
                    <a:pt x="1828059" y="3644108"/>
                  </a:cubicBezTo>
                  <a:cubicBezTo>
                    <a:pt x="1843526" y="3638963"/>
                    <a:pt x="1858993" y="3597798"/>
                    <a:pt x="1864149" y="3577216"/>
                  </a:cubicBezTo>
                  <a:cubicBezTo>
                    <a:pt x="1864149" y="3577216"/>
                    <a:pt x="1864149" y="3561780"/>
                    <a:pt x="1858993" y="3551488"/>
                  </a:cubicBezTo>
                  <a:cubicBezTo>
                    <a:pt x="1853837" y="3541197"/>
                    <a:pt x="1853837" y="3530906"/>
                    <a:pt x="1858993" y="3525761"/>
                  </a:cubicBezTo>
                  <a:close/>
                  <a:moveTo>
                    <a:pt x="1274857" y="3523232"/>
                  </a:moveTo>
                  <a:cubicBezTo>
                    <a:pt x="1285279" y="3521298"/>
                    <a:pt x="1297003" y="3525165"/>
                    <a:pt x="1304819" y="3535477"/>
                  </a:cubicBezTo>
                  <a:cubicBezTo>
                    <a:pt x="1310030" y="3540632"/>
                    <a:pt x="1315241" y="3545788"/>
                    <a:pt x="1315241" y="3550944"/>
                  </a:cubicBezTo>
                  <a:cubicBezTo>
                    <a:pt x="1315241" y="3561255"/>
                    <a:pt x="1310030" y="3561255"/>
                    <a:pt x="1304819" y="3566411"/>
                  </a:cubicBezTo>
                  <a:cubicBezTo>
                    <a:pt x="1294398" y="3566411"/>
                    <a:pt x="1294398" y="3561255"/>
                    <a:pt x="1294398" y="3556100"/>
                  </a:cubicBezTo>
                  <a:cubicBezTo>
                    <a:pt x="1289187" y="3550944"/>
                    <a:pt x="1278765" y="3545788"/>
                    <a:pt x="1273554" y="3550944"/>
                  </a:cubicBezTo>
                  <a:cubicBezTo>
                    <a:pt x="1263133" y="3556100"/>
                    <a:pt x="1263133" y="3576722"/>
                    <a:pt x="1268344" y="3587034"/>
                  </a:cubicBezTo>
                  <a:cubicBezTo>
                    <a:pt x="1278765" y="3602501"/>
                    <a:pt x="1299608" y="3602501"/>
                    <a:pt x="1299608" y="3602501"/>
                  </a:cubicBezTo>
                  <a:cubicBezTo>
                    <a:pt x="1346506" y="3597345"/>
                    <a:pt x="1351717" y="3550944"/>
                    <a:pt x="1351717" y="3535477"/>
                  </a:cubicBezTo>
                  <a:cubicBezTo>
                    <a:pt x="1351717" y="3520009"/>
                    <a:pt x="1372560" y="3525165"/>
                    <a:pt x="1372560" y="3525165"/>
                  </a:cubicBezTo>
                  <a:cubicBezTo>
                    <a:pt x="1372560" y="3525165"/>
                    <a:pt x="1372560" y="3525165"/>
                    <a:pt x="1409035" y="3525165"/>
                  </a:cubicBezTo>
                  <a:cubicBezTo>
                    <a:pt x="1409035" y="3525165"/>
                    <a:pt x="1419457" y="3525165"/>
                    <a:pt x="1419457" y="3525165"/>
                  </a:cubicBezTo>
                  <a:cubicBezTo>
                    <a:pt x="1424668" y="3530321"/>
                    <a:pt x="1429879" y="3535477"/>
                    <a:pt x="1424668" y="3545788"/>
                  </a:cubicBezTo>
                  <a:cubicBezTo>
                    <a:pt x="1414246" y="3561255"/>
                    <a:pt x="1398614" y="3581878"/>
                    <a:pt x="1377771" y="3597345"/>
                  </a:cubicBezTo>
                  <a:cubicBezTo>
                    <a:pt x="1351717" y="3612813"/>
                    <a:pt x="1315241" y="3628280"/>
                    <a:pt x="1283976" y="3617968"/>
                  </a:cubicBezTo>
                  <a:cubicBezTo>
                    <a:pt x="1247500" y="3612813"/>
                    <a:pt x="1242290" y="3576722"/>
                    <a:pt x="1252711" y="3545788"/>
                  </a:cubicBezTo>
                  <a:cubicBezTo>
                    <a:pt x="1255317" y="3532899"/>
                    <a:pt x="1264436" y="3525165"/>
                    <a:pt x="1274857" y="3523232"/>
                  </a:cubicBezTo>
                  <a:close/>
                  <a:moveTo>
                    <a:pt x="1180157" y="3521398"/>
                  </a:moveTo>
                  <a:cubicBezTo>
                    <a:pt x="1190600" y="3521398"/>
                    <a:pt x="1201044" y="3521398"/>
                    <a:pt x="1211487" y="3521398"/>
                  </a:cubicBezTo>
                  <a:cubicBezTo>
                    <a:pt x="1216709" y="3526544"/>
                    <a:pt x="1216709" y="3536835"/>
                    <a:pt x="1211487" y="3547126"/>
                  </a:cubicBezTo>
                  <a:cubicBezTo>
                    <a:pt x="1206266" y="3557417"/>
                    <a:pt x="1206266" y="3572854"/>
                    <a:pt x="1206266" y="3572854"/>
                  </a:cubicBezTo>
                  <a:cubicBezTo>
                    <a:pt x="1211487" y="3593436"/>
                    <a:pt x="1221931" y="3634600"/>
                    <a:pt x="1242818" y="3644891"/>
                  </a:cubicBezTo>
                  <a:cubicBezTo>
                    <a:pt x="1253262" y="3650037"/>
                    <a:pt x="1274149" y="3655182"/>
                    <a:pt x="1274149" y="3665473"/>
                  </a:cubicBezTo>
                  <a:cubicBezTo>
                    <a:pt x="1279371" y="3675764"/>
                    <a:pt x="1258484" y="3686055"/>
                    <a:pt x="1242818" y="3686055"/>
                  </a:cubicBezTo>
                  <a:cubicBezTo>
                    <a:pt x="1227153" y="3686055"/>
                    <a:pt x="1216709" y="3696347"/>
                    <a:pt x="1216709" y="3696347"/>
                  </a:cubicBezTo>
                  <a:cubicBezTo>
                    <a:pt x="1201044" y="3722074"/>
                    <a:pt x="1180157" y="3722074"/>
                    <a:pt x="1164491" y="3696347"/>
                  </a:cubicBezTo>
                  <a:cubicBezTo>
                    <a:pt x="1164491" y="3696347"/>
                    <a:pt x="1154047" y="3686055"/>
                    <a:pt x="1143604" y="3686055"/>
                  </a:cubicBezTo>
                  <a:cubicBezTo>
                    <a:pt x="1127938" y="3686055"/>
                    <a:pt x="1107051" y="3680910"/>
                    <a:pt x="1107051" y="3665473"/>
                  </a:cubicBezTo>
                  <a:cubicBezTo>
                    <a:pt x="1112273" y="3655182"/>
                    <a:pt x="1133160" y="3650037"/>
                    <a:pt x="1143604" y="3639746"/>
                  </a:cubicBezTo>
                  <a:cubicBezTo>
                    <a:pt x="1148826" y="3639746"/>
                    <a:pt x="1159269" y="3629455"/>
                    <a:pt x="1169713" y="3614018"/>
                  </a:cubicBezTo>
                  <a:cubicBezTo>
                    <a:pt x="1174935" y="3603727"/>
                    <a:pt x="1180157" y="3588290"/>
                    <a:pt x="1185378" y="3572854"/>
                  </a:cubicBezTo>
                  <a:cubicBezTo>
                    <a:pt x="1185378" y="3572854"/>
                    <a:pt x="1185378" y="3557417"/>
                    <a:pt x="1180157" y="3547126"/>
                  </a:cubicBezTo>
                  <a:cubicBezTo>
                    <a:pt x="1174935" y="3536835"/>
                    <a:pt x="1169713" y="3526544"/>
                    <a:pt x="1180157" y="3521398"/>
                  </a:cubicBezTo>
                  <a:close/>
                  <a:moveTo>
                    <a:pt x="506147" y="3521398"/>
                  </a:moveTo>
                  <a:cubicBezTo>
                    <a:pt x="511368" y="3521398"/>
                    <a:pt x="527034" y="3521398"/>
                    <a:pt x="532256" y="3521398"/>
                  </a:cubicBezTo>
                  <a:cubicBezTo>
                    <a:pt x="542699" y="3526544"/>
                    <a:pt x="542699" y="3536835"/>
                    <a:pt x="537477" y="3547126"/>
                  </a:cubicBezTo>
                  <a:cubicBezTo>
                    <a:pt x="532256" y="3557417"/>
                    <a:pt x="532256" y="3572854"/>
                    <a:pt x="532256" y="3572854"/>
                  </a:cubicBezTo>
                  <a:cubicBezTo>
                    <a:pt x="532256" y="3588290"/>
                    <a:pt x="537477" y="3603727"/>
                    <a:pt x="542699" y="3614018"/>
                  </a:cubicBezTo>
                  <a:cubicBezTo>
                    <a:pt x="553143" y="3629455"/>
                    <a:pt x="563587" y="3639746"/>
                    <a:pt x="568808" y="3639746"/>
                  </a:cubicBezTo>
                  <a:cubicBezTo>
                    <a:pt x="579252" y="3650037"/>
                    <a:pt x="605361" y="3650037"/>
                    <a:pt x="605361" y="3665473"/>
                  </a:cubicBezTo>
                  <a:cubicBezTo>
                    <a:pt x="605361" y="3675764"/>
                    <a:pt x="584474" y="3686055"/>
                    <a:pt x="574030" y="3686055"/>
                  </a:cubicBezTo>
                  <a:cubicBezTo>
                    <a:pt x="558365" y="3686055"/>
                    <a:pt x="547921" y="3696347"/>
                    <a:pt x="547921" y="3696347"/>
                  </a:cubicBezTo>
                  <a:cubicBezTo>
                    <a:pt x="532256" y="3722074"/>
                    <a:pt x="506147" y="3722074"/>
                    <a:pt x="490481" y="3696347"/>
                  </a:cubicBezTo>
                  <a:cubicBezTo>
                    <a:pt x="490481" y="3696347"/>
                    <a:pt x="480037" y="3686055"/>
                    <a:pt x="464372" y="3686055"/>
                  </a:cubicBezTo>
                  <a:cubicBezTo>
                    <a:pt x="453928" y="3686055"/>
                    <a:pt x="433041" y="3680910"/>
                    <a:pt x="433041" y="3665473"/>
                  </a:cubicBezTo>
                  <a:cubicBezTo>
                    <a:pt x="433041" y="3655182"/>
                    <a:pt x="459150" y="3650037"/>
                    <a:pt x="469594" y="3639746"/>
                  </a:cubicBezTo>
                  <a:cubicBezTo>
                    <a:pt x="474816" y="3639746"/>
                    <a:pt x="485259" y="3629455"/>
                    <a:pt x="490481" y="3614018"/>
                  </a:cubicBezTo>
                  <a:cubicBezTo>
                    <a:pt x="500925" y="3603727"/>
                    <a:pt x="506147" y="3588290"/>
                    <a:pt x="506147" y="3572854"/>
                  </a:cubicBezTo>
                  <a:cubicBezTo>
                    <a:pt x="506147" y="3572854"/>
                    <a:pt x="506147" y="3557417"/>
                    <a:pt x="506147" y="3547126"/>
                  </a:cubicBezTo>
                  <a:cubicBezTo>
                    <a:pt x="500925" y="3536835"/>
                    <a:pt x="495703" y="3526544"/>
                    <a:pt x="506147" y="3521398"/>
                  </a:cubicBezTo>
                  <a:close/>
                  <a:moveTo>
                    <a:pt x="201253" y="3520020"/>
                  </a:moveTo>
                  <a:cubicBezTo>
                    <a:pt x="211586" y="3514854"/>
                    <a:pt x="221918" y="3525187"/>
                    <a:pt x="221918" y="3530353"/>
                  </a:cubicBezTo>
                  <a:cubicBezTo>
                    <a:pt x="227084" y="3535519"/>
                    <a:pt x="237416" y="3540685"/>
                    <a:pt x="237416" y="3540685"/>
                  </a:cubicBezTo>
                  <a:cubicBezTo>
                    <a:pt x="252915" y="3545851"/>
                    <a:pt x="247749" y="3540685"/>
                    <a:pt x="252915" y="3556184"/>
                  </a:cubicBezTo>
                  <a:cubicBezTo>
                    <a:pt x="258081" y="3566516"/>
                    <a:pt x="263247" y="3566516"/>
                    <a:pt x="273579" y="3571682"/>
                  </a:cubicBezTo>
                  <a:cubicBezTo>
                    <a:pt x="278746" y="3576848"/>
                    <a:pt x="289078" y="3592347"/>
                    <a:pt x="273579" y="3592347"/>
                  </a:cubicBezTo>
                  <a:cubicBezTo>
                    <a:pt x="263247" y="3597513"/>
                    <a:pt x="227084" y="3597513"/>
                    <a:pt x="201253" y="3613011"/>
                  </a:cubicBezTo>
                  <a:cubicBezTo>
                    <a:pt x="185755" y="3623344"/>
                    <a:pt x="165090" y="3649174"/>
                    <a:pt x="159924" y="3669839"/>
                  </a:cubicBezTo>
                  <a:cubicBezTo>
                    <a:pt x="159924" y="3675005"/>
                    <a:pt x="165090" y="3680171"/>
                    <a:pt x="165090" y="3685337"/>
                  </a:cubicBezTo>
                  <a:cubicBezTo>
                    <a:pt x="175422" y="3711168"/>
                    <a:pt x="165090" y="3711168"/>
                    <a:pt x="154758" y="3711168"/>
                  </a:cubicBezTo>
                  <a:cubicBezTo>
                    <a:pt x="134093" y="3706002"/>
                    <a:pt x="113428" y="3695670"/>
                    <a:pt x="103096" y="3675005"/>
                  </a:cubicBezTo>
                  <a:cubicBezTo>
                    <a:pt x="97930" y="3659507"/>
                    <a:pt x="92764" y="3644008"/>
                    <a:pt x="97930" y="3638842"/>
                  </a:cubicBezTo>
                  <a:cubicBezTo>
                    <a:pt x="108262" y="3633676"/>
                    <a:pt x="118595" y="3644008"/>
                    <a:pt x="128927" y="3644008"/>
                  </a:cubicBezTo>
                  <a:cubicBezTo>
                    <a:pt x="154758" y="3638842"/>
                    <a:pt x="159924" y="3623344"/>
                    <a:pt x="175422" y="3607845"/>
                  </a:cubicBezTo>
                  <a:cubicBezTo>
                    <a:pt x="196087" y="3587180"/>
                    <a:pt x="201253" y="3566516"/>
                    <a:pt x="196087" y="3551017"/>
                  </a:cubicBezTo>
                  <a:cubicBezTo>
                    <a:pt x="196087" y="3530353"/>
                    <a:pt x="190921" y="3520020"/>
                    <a:pt x="201253" y="3520020"/>
                  </a:cubicBezTo>
                  <a:close/>
                  <a:moveTo>
                    <a:pt x="848142" y="3516924"/>
                  </a:moveTo>
                  <a:cubicBezTo>
                    <a:pt x="857280" y="3516924"/>
                    <a:pt x="866419" y="3523356"/>
                    <a:pt x="874251" y="3536220"/>
                  </a:cubicBezTo>
                  <a:cubicBezTo>
                    <a:pt x="874251" y="3536220"/>
                    <a:pt x="884695" y="3546511"/>
                    <a:pt x="900360" y="3546511"/>
                  </a:cubicBezTo>
                  <a:cubicBezTo>
                    <a:pt x="916026" y="3546511"/>
                    <a:pt x="936913" y="3556802"/>
                    <a:pt x="931691" y="3567093"/>
                  </a:cubicBezTo>
                  <a:cubicBezTo>
                    <a:pt x="931691" y="3582530"/>
                    <a:pt x="910804" y="3582530"/>
                    <a:pt x="900360" y="3592821"/>
                  </a:cubicBezTo>
                  <a:cubicBezTo>
                    <a:pt x="889917" y="3592821"/>
                    <a:pt x="884695" y="3603112"/>
                    <a:pt x="874251" y="3618549"/>
                  </a:cubicBezTo>
                  <a:cubicBezTo>
                    <a:pt x="869029" y="3628840"/>
                    <a:pt x="863808" y="3644276"/>
                    <a:pt x="863808" y="3659713"/>
                  </a:cubicBezTo>
                  <a:cubicBezTo>
                    <a:pt x="863808" y="3659713"/>
                    <a:pt x="863808" y="3675149"/>
                    <a:pt x="869029" y="3685441"/>
                  </a:cubicBezTo>
                  <a:cubicBezTo>
                    <a:pt x="874251" y="3695732"/>
                    <a:pt x="874251" y="3711168"/>
                    <a:pt x="869029" y="3711168"/>
                  </a:cubicBezTo>
                  <a:cubicBezTo>
                    <a:pt x="858586" y="3711168"/>
                    <a:pt x="853364" y="3711168"/>
                    <a:pt x="842920" y="3711168"/>
                  </a:cubicBezTo>
                  <a:cubicBezTo>
                    <a:pt x="832477" y="3711168"/>
                    <a:pt x="837699" y="3695732"/>
                    <a:pt x="842920" y="3685441"/>
                  </a:cubicBezTo>
                  <a:cubicBezTo>
                    <a:pt x="848142" y="3675149"/>
                    <a:pt x="842920" y="3659713"/>
                    <a:pt x="842920" y="3659713"/>
                  </a:cubicBezTo>
                  <a:cubicBezTo>
                    <a:pt x="842920" y="3644276"/>
                    <a:pt x="837699" y="3628840"/>
                    <a:pt x="827255" y="3618549"/>
                  </a:cubicBezTo>
                  <a:cubicBezTo>
                    <a:pt x="822033" y="3603112"/>
                    <a:pt x="806368" y="3592821"/>
                    <a:pt x="801146" y="3592821"/>
                  </a:cubicBezTo>
                  <a:cubicBezTo>
                    <a:pt x="790702" y="3582530"/>
                    <a:pt x="764593" y="3577384"/>
                    <a:pt x="764593" y="3567093"/>
                  </a:cubicBezTo>
                  <a:cubicBezTo>
                    <a:pt x="764593" y="3556802"/>
                    <a:pt x="785480" y="3546511"/>
                    <a:pt x="801146" y="3546511"/>
                  </a:cubicBezTo>
                  <a:cubicBezTo>
                    <a:pt x="811589" y="3546511"/>
                    <a:pt x="822033" y="3536220"/>
                    <a:pt x="822033" y="3536220"/>
                  </a:cubicBezTo>
                  <a:cubicBezTo>
                    <a:pt x="829866" y="3523356"/>
                    <a:pt x="839004" y="3516924"/>
                    <a:pt x="848142" y="3516924"/>
                  </a:cubicBezTo>
                  <a:close/>
                  <a:moveTo>
                    <a:pt x="2199081" y="3515672"/>
                  </a:moveTo>
                  <a:cubicBezTo>
                    <a:pt x="2203614" y="3515672"/>
                    <a:pt x="2207499" y="3518262"/>
                    <a:pt x="2207499" y="3526033"/>
                  </a:cubicBezTo>
                  <a:cubicBezTo>
                    <a:pt x="2207499" y="3536394"/>
                    <a:pt x="2207499" y="3572657"/>
                    <a:pt x="2217860" y="3603740"/>
                  </a:cubicBezTo>
                  <a:cubicBezTo>
                    <a:pt x="2223041" y="3614101"/>
                    <a:pt x="2233402" y="3624462"/>
                    <a:pt x="2248943" y="3634823"/>
                  </a:cubicBezTo>
                  <a:cubicBezTo>
                    <a:pt x="2254124" y="3640004"/>
                    <a:pt x="2274846" y="3650365"/>
                    <a:pt x="2285207" y="3650365"/>
                  </a:cubicBezTo>
                  <a:cubicBezTo>
                    <a:pt x="2311109" y="3640004"/>
                    <a:pt x="2311109" y="3650365"/>
                    <a:pt x="2305929" y="3660726"/>
                  </a:cubicBezTo>
                  <a:cubicBezTo>
                    <a:pt x="2300748" y="3686628"/>
                    <a:pt x="2290387" y="3696989"/>
                    <a:pt x="2264485" y="3707350"/>
                  </a:cubicBezTo>
                  <a:cubicBezTo>
                    <a:pt x="2254124" y="3712531"/>
                    <a:pt x="2233402" y="3717711"/>
                    <a:pt x="2228221" y="3707350"/>
                  </a:cubicBezTo>
                  <a:cubicBezTo>
                    <a:pt x="2228221" y="3702170"/>
                    <a:pt x="2238582" y="3691809"/>
                    <a:pt x="2238582" y="3676267"/>
                  </a:cubicBezTo>
                  <a:cubicBezTo>
                    <a:pt x="2238582" y="3650365"/>
                    <a:pt x="2223041" y="3645184"/>
                    <a:pt x="2207499" y="3624462"/>
                  </a:cubicBezTo>
                  <a:cubicBezTo>
                    <a:pt x="2191958" y="3603740"/>
                    <a:pt x="2160875" y="3603740"/>
                    <a:pt x="2145333" y="3603740"/>
                  </a:cubicBezTo>
                  <a:cubicBezTo>
                    <a:pt x="2119431" y="3603740"/>
                    <a:pt x="2103889" y="3583018"/>
                    <a:pt x="2129792" y="3572657"/>
                  </a:cubicBezTo>
                  <a:cubicBezTo>
                    <a:pt x="2134972" y="3572657"/>
                    <a:pt x="2140153" y="3562296"/>
                    <a:pt x="2140153" y="3562296"/>
                  </a:cubicBezTo>
                  <a:cubicBezTo>
                    <a:pt x="2145333" y="3546755"/>
                    <a:pt x="2150514" y="3541574"/>
                    <a:pt x="2166055" y="3536394"/>
                  </a:cubicBezTo>
                  <a:cubicBezTo>
                    <a:pt x="2181597" y="3536394"/>
                    <a:pt x="2181597" y="3531213"/>
                    <a:pt x="2186777" y="3520852"/>
                  </a:cubicBezTo>
                  <a:cubicBezTo>
                    <a:pt x="2189367" y="3518262"/>
                    <a:pt x="2194548" y="3515672"/>
                    <a:pt x="2199081" y="3515672"/>
                  </a:cubicBezTo>
                  <a:close/>
                  <a:moveTo>
                    <a:pt x="2309596" y="3383735"/>
                  </a:moveTo>
                  <a:cubicBezTo>
                    <a:pt x="2314081" y="3384381"/>
                    <a:pt x="2317926" y="3386966"/>
                    <a:pt x="2320489" y="3392134"/>
                  </a:cubicBezTo>
                  <a:cubicBezTo>
                    <a:pt x="2320489" y="3397303"/>
                    <a:pt x="2320489" y="3402471"/>
                    <a:pt x="2320489" y="3402471"/>
                  </a:cubicBezTo>
                  <a:cubicBezTo>
                    <a:pt x="2320489" y="3485170"/>
                    <a:pt x="2320489" y="3485170"/>
                    <a:pt x="2320489" y="3485170"/>
                  </a:cubicBezTo>
                  <a:cubicBezTo>
                    <a:pt x="2320489" y="3485170"/>
                    <a:pt x="2320489" y="3516182"/>
                    <a:pt x="2305111" y="3521350"/>
                  </a:cubicBezTo>
                  <a:cubicBezTo>
                    <a:pt x="2294859" y="3521350"/>
                    <a:pt x="2269229" y="3505844"/>
                    <a:pt x="2258977" y="3531688"/>
                  </a:cubicBezTo>
                  <a:cubicBezTo>
                    <a:pt x="2243600" y="3562700"/>
                    <a:pt x="2253851" y="3583374"/>
                    <a:pt x="2269229" y="3588543"/>
                  </a:cubicBezTo>
                  <a:cubicBezTo>
                    <a:pt x="2284607" y="3593711"/>
                    <a:pt x="2294859" y="3588543"/>
                    <a:pt x="2289733" y="3573037"/>
                  </a:cubicBezTo>
                  <a:cubicBezTo>
                    <a:pt x="2284607" y="3557531"/>
                    <a:pt x="2289733" y="3547194"/>
                    <a:pt x="2294859" y="3547194"/>
                  </a:cubicBezTo>
                  <a:cubicBezTo>
                    <a:pt x="2320489" y="3552362"/>
                    <a:pt x="2330741" y="3593711"/>
                    <a:pt x="2299985" y="3609217"/>
                  </a:cubicBezTo>
                  <a:cubicBezTo>
                    <a:pt x="2269229" y="3619555"/>
                    <a:pt x="2238474" y="3598880"/>
                    <a:pt x="2233348" y="3562700"/>
                  </a:cubicBezTo>
                  <a:cubicBezTo>
                    <a:pt x="2228222" y="3505844"/>
                    <a:pt x="2253851" y="3412809"/>
                    <a:pt x="2294859" y="3386965"/>
                  </a:cubicBezTo>
                  <a:cubicBezTo>
                    <a:pt x="2299985" y="3384381"/>
                    <a:pt x="2305111" y="3383089"/>
                    <a:pt x="2309596" y="3383735"/>
                  </a:cubicBezTo>
                  <a:close/>
                  <a:moveTo>
                    <a:pt x="96830" y="3379144"/>
                  </a:moveTo>
                  <a:cubicBezTo>
                    <a:pt x="101394" y="3380440"/>
                    <a:pt x="106610" y="3383034"/>
                    <a:pt x="111826" y="3385627"/>
                  </a:cubicBezTo>
                  <a:cubicBezTo>
                    <a:pt x="153555" y="3411560"/>
                    <a:pt x="195283" y="3567156"/>
                    <a:pt x="143123" y="3598276"/>
                  </a:cubicBezTo>
                  <a:cubicBezTo>
                    <a:pt x="132690" y="3603462"/>
                    <a:pt x="117042" y="3608649"/>
                    <a:pt x="101394" y="3598276"/>
                  </a:cubicBezTo>
                  <a:cubicBezTo>
                    <a:pt x="75313" y="3582716"/>
                    <a:pt x="85746" y="3546410"/>
                    <a:pt x="111826" y="3541224"/>
                  </a:cubicBezTo>
                  <a:cubicBezTo>
                    <a:pt x="117042" y="3541224"/>
                    <a:pt x="122258" y="3556783"/>
                    <a:pt x="117042" y="3567156"/>
                  </a:cubicBezTo>
                  <a:cubicBezTo>
                    <a:pt x="106610" y="3593089"/>
                    <a:pt x="169203" y="3593089"/>
                    <a:pt x="143123" y="3530850"/>
                  </a:cubicBezTo>
                  <a:cubicBezTo>
                    <a:pt x="137906" y="3515291"/>
                    <a:pt x="111826" y="3515291"/>
                    <a:pt x="101394" y="3515291"/>
                  </a:cubicBezTo>
                  <a:cubicBezTo>
                    <a:pt x="85746" y="3520477"/>
                    <a:pt x="85746" y="3494545"/>
                    <a:pt x="85746" y="3484171"/>
                  </a:cubicBezTo>
                  <a:cubicBezTo>
                    <a:pt x="85746" y="3484171"/>
                    <a:pt x="85746" y="3484171"/>
                    <a:pt x="85746" y="3396000"/>
                  </a:cubicBezTo>
                  <a:cubicBezTo>
                    <a:pt x="85746" y="3396000"/>
                    <a:pt x="85746" y="3385627"/>
                    <a:pt x="85746" y="3380440"/>
                  </a:cubicBezTo>
                  <a:cubicBezTo>
                    <a:pt x="88354" y="3377847"/>
                    <a:pt x="92266" y="3377847"/>
                    <a:pt x="96830" y="3379144"/>
                  </a:cubicBezTo>
                  <a:close/>
                  <a:moveTo>
                    <a:pt x="2172932" y="3318281"/>
                  </a:moveTo>
                  <a:cubicBezTo>
                    <a:pt x="2195453" y="3314136"/>
                    <a:pt x="2227419" y="3329740"/>
                    <a:pt x="2227419" y="3380455"/>
                  </a:cubicBezTo>
                  <a:cubicBezTo>
                    <a:pt x="2232585" y="3422066"/>
                    <a:pt x="2191255" y="3484484"/>
                    <a:pt x="2155092" y="3505290"/>
                  </a:cubicBezTo>
                  <a:cubicBezTo>
                    <a:pt x="2139594" y="3510492"/>
                    <a:pt x="2134428" y="3500089"/>
                    <a:pt x="2134428" y="3489686"/>
                  </a:cubicBezTo>
                  <a:cubicBezTo>
                    <a:pt x="2134428" y="3484484"/>
                    <a:pt x="2134428" y="3437671"/>
                    <a:pt x="2134428" y="3427268"/>
                  </a:cubicBezTo>
                  <a:cubicBezTo>
                    <a:pt x="2134428" y="3422066"/>
                    <a:pt x="2139594" y="3411663"/>
                    <a:pt x="2155092" y="3411663"/>
                  </a:cubicBezTo>
                  <a:cubicBezTo>
                    <a:pt x="2170591" y="3411663"/>
                    <a:pt x="2206754" y="3411663"/>
                    <a:pt x="2206754" y="3370052"/>
                  </a:cubicBezTo>
                  <a:cubicBezTo>
                    <a:pt x="2211920" y="3344044"/>
                    <a:pt x="2201588" y="3338843"/>
                    <a:pt x="2186089" y="3333641"/>
                  </a:cubicBezTo>
                  <a:cubicBezTo>
                    <a:pt x="2180923" y="3333641"/>
                    <a:pt x="2175757" y="3333641"/>
                    <a:pt x="2170591" y="3338843"/>
                  </a:cubicBezTo>
                  <a:cubicBezTo>
                    <a:pt x="2165425" y="3344044"/>
                    <a:pt x="2170591" y="3349246"/>
                    <a:pt x="2170591" y="3354447"/>
                  </a:cubicBezTo>
                  <a:cubicBezTo>
                    <a:pt x="2170591" y="3354447"/>
                    <a:pt x="2175757" y="3354447"/>
                    <a:pt x="2175757" y="3359649"/>
                  </a:cubicBezTo>
                  <a:cubicBezTo>
                    <a:pt x="2175757" y="3359649"/>
                    <a:pt x="2170591" y="3380455"/>
                    <a:pt x="2160258" y="3375253"/>
                  </a:cubicBezTo>
                  <a:cubicBezTo>
                    <a:pt x="2144760" y="3364850"/>
                    <a:pt x="2139594" y="3349246"/>
                    <a:pt x="2155092" y="3328440"/>
                  </a:cubicBezTo>
                  <a:cubicBezTo>
                    <a:pt x="2158967" y="3323238"/>
                    <a:pt x="2165425" y="3319662"/>
                    <a:pt x="2172932" y="3318281"/>
                  </a:cubicBezTo>
                  <a:close/>
                  <a:moveTo>
                    <a:pt x="228680" y="3317428"/>
                  </a:moveTo>
                  <a:cubicBezTo>
                    <a:pt x="236267" y="3319290"/>
                    <a:pt x="242725" y="3323175"/>
                    <a:pt x="246600" y="3328356"/>
                  </a:cubicBezTo>
                  <a:cubicBezTo>
                    <a:pt x="267264" y="3349078"/>
                    <a:pt x="262098" y="3369800"/>
                    <a:pt x="241434" y="3380161"/>
                  </a:cubicBezTo>
                  <a:cubicBezTo>
                    <a:pt x="225935" y="3385341"/>
                    <a:pt x="220769" y="3364619"/>
                    <a:pt x="225935" y="3359439"/>
                  </a:cubicBezTo>
                  <a:cubicBezTo>
                    <a:pt x="225935" y="3359439"/>
                    <a:pt x="231101" y="3354258"/>
                    <a:pt x="231101" y="3354258"/>
                  </a:cubicBezTo>
                  <a:cubicBezTo>
                    <a:pt x="231101" y="3349078"/>
                    <a:pt x="236267" y="3343897"/>
                    <a:pt x="231101" y="3338717"/>
                  </a:cubicBezTo>
                  <a:cubicBezTo>
                    <a:pt x="225935" y="3333536"/>
                    <a:pt x="220769" y="3333536"/>
                    <a:pt x="215603" y="3333536"/>
                  </a:cubicBezTo>
                  <a:cubicBezTo>
                    <a:pt x="200104" y="3338717"/>
                    <a:pt x="189772" y="3343897"/>
                    <a:pt x="194938" y="3369800"/>
                  </a:cubicBezTo>
                  <a:cubicBezTo>
                    <a:pt x="194938" y="3411244"/>
                    <a:pt x="231101" y="3411244"/>
                    <a:pt x="246600" y="3406063"/>
                  </a:cubicBezTo>
                  <a:cubicBezTo>
                    <a:pt x="262098" y="3406063"/>
                    <a:pt x="267264" y="3416424"/>
                    <a:pt x="267264" y="3426785"/>
                  </a:cubicBezTo>
                  <a:cubicBezTo>
                    <a:pt x="267264" y="3437146"/>
                    <a:pt x="267264" y="3483771"/>
                    <a:pt x="267264" y="3494132"/>
                  </a:cubicBezTo>
                  <a:cubicBezTo>
                    <a:pt x="267264" y="3499312"/>
                    <a:pt x="262098" y="3514854"/>
                    <a:pt x="246600" y="3504493"/>
                  </a:cubicBezTo>
                  <a:cubicBezTo>
                    <a:pt x="236267" y="3499312"/>
                    <a:pt x="220769" y="3488951"/>
                    <a:pt x="200104" y="3457868"/>
                  </a:cubicBezTo>
                  <a:cubicBezTo>
                    <a:pt x="179440" y="3431966"/>
                    <a:pt x="169107" y="3411244"/>
                    <a:pt x="169107" y="3374980"/>
                  </a:cubicBezTo>
                  <a:cubicBezTo>
                    <a:pt x="172982" y="3324470"/>
                    <a:pt x="205916" y="3311843"/>
                    <a:pt x="228680" y="3317428"/>
                  </a:cubicBezTo>
                  <a:close/>
                  <a:moveTo>
                    <a:pt x="119061" y="3194356"/>
                  </a:moveTo>
                  <a:cubicBezTo>
                    <a:pt x="124938" y="3193712"/>
                    <a:pt x="130161" y="3195001"/>
                    <a:pt x="132773" y="3200157"/>
                  </a:cubicBezTo>
                  <a:cubicBezTo>
                    <a:pt x="137996" y="3200157"/>
                    <a:pt x="137996" y="3205312"/>
                    <a:pt x="143220" y="3210468"/>
                  </a:cubicBezTo>
                  <a:cubicBezTo>
                    <a:pt x="148444" y="3231091"/>
                    <a:pt x="169338" y="3241403"/>
                    <a:pt x="185008" y="3251714"/>
                  </a:cubicBezTo>
                  <a:cubicBezTo>
                    <a:pt x="190232" y="3251714"/>
                    <a:pt x="195456" y="3251714"/>
                    <a:pt x="200679" y="3256870"/>
                  </a:cubicBezTo>
                  <a:cubicBezTo>
                    <a:pt x="211126" y="3256870"/>
                    <a:pt x="226797" y="3256870"/>
                    <a:pt x="237244" y="3251714"/>
                  </a:cubicBezTo>
                  <a:cubicBezTo>
                    <a:pt x="242468" y="3251714"/>
                    <a:pt x="242468" y="3251714"/>
                    <a:pt x="247691" y="3246558"/>
                  </a:cubicBezTo>
                  <a:cubicBezTo>
                    <a:pt x="252915" y="3241403"/>
                    <a:pt x="268585" y="3246558"/>
                    <a:pt x="268585" y="3256870"/>
                  </a:cubicBezTo>
                  <a:cubicBezTo>
                    <a:pt x="268585" y="3262025"/>
                    <a:pt x="273809" y="3262025"/>
                    <a:pt x="273809" y="3267181"/>
                  </a:cubicBezTo>
                  <a:cubicBezTo>
                    <a:pt x="273809" y="3272337"/>
                    <a:pt x="268585" y="3277493"/>
                    <a:pt x="268585" y="3282648"/>
                  </a:cubicBezTo>
                  <a:cubicBezTo>
                    <a:pt x="268585" y="3292960"/>
                    <a:pt x="252915" y="3298116"/>
                    <a:pt x="247691" y="3292960"/>
                  </a:cubicBezTo>
                  <a:cubicBezTo>
                    <a:pt x="242468" y="3287804"/>
                    <a:pt x="242468" y="3287804"/>
                    <a:pt x="237244" y="3287804"/>
                  </a:cubicBezTo>
                  <a:cubicBezTo>
                    <a:pt x="226797" y="3282648"/>
                    <a:pt x="211126" y="3282648"/>
                    <a:pt x="200679" y="3282648"/>
                  </a:cubicBezTo>
                  <a:cubicBezTo>
                    <a:pt x="195456" y="3287804"/>
                    <a:pt x="190232" y="3287804"/>
                    <a:pt x="185008" y="3287804"/>
                  </a:cubicBezTo>
                  <a:cubicBezTo>
                    <a:pt x="169338" y="3298116"/>
                    <a:pt x="148444" y="3308427"/>
                    <a:pt x="143220" y="3329050"/>
                  </a:cubicBezTo>
                  <a:cubicBezTo>
                    <a:pt x="137996" y="3334206"/>
                    <a:pt x="137996" y="3339361"/>
                    <a:pt x="132773" y="3339361"/>
                  </a:cubicBezTo>
                  <a:cubicBezTo>
                    <a:pt x="117102" y="3359984"/>
                    <a:pt x="90985" y="3329050"/>
                    <a:pt x="80537" y="3313583"/>
                  </a:cubicBezTo>
                  <a:cubicBezTo>
                    <a:pt x="80537" y="3303271"/>
                    <a:pt x="75314" y="3292960"/>
                    <a:pt x="75314" y="3277493"/>
                  </a:cubicBezTo>
                  <a:cubicBezTo>
                    <a:pt x="75314" y="3241403"/>
                    <a:pt x="75314" y="3220780"/>
                    <a:pt x="101432" y="3200157"/>
                  </a:cubicBezTo>
                  <a:cubicBezTo>
                    <a:pt x="106655" y="3197579"/>
                    <a:pt x="113185" y="3195001"/>
                    <a:pt x="119061" y="3194356"/>
                  </a:cubicBezTo>
                  <a:close/>
                  <a:moveTo>
                    <a:pt x="2285049" y="3188499"/>
                  </a:moveTo>
                  <a:cubicBezTo>
                    <a:pt x="2290215" y="3189798"/>
                    <a:pt x="2295381" y="3193695"/>
                    <a:pt x="2300547" y="3198892"/>
                  </a:cubicBezTo>
                  <a:cubicBezTo>
                    <a:pt x="2326378" y="3219678"/>
                    <a:pt x="2326378" y="3240464"/>
                    <a:pt x="2326378" y="3276840"/>
                  </a:cubicBezTo>
                  <a:cubicBezTo>
                    <a:pt x="2326378" y="3292429"/>
                    <a:pt x="2321212" y="3308019"/>
                    <a:pt x="2321212" y="3318412"/>
                  </a:cubicBezTo>
                  <a:cubicBezTo>
                    <a:pt x="2310880" y="3334002"/>
                    <a:pt x="2285049" y="3359984"/>
                    <a:pt x="2269551" y="3344395"/>
                  </a:cubicBezTo>
                  <a:cubicBezTo>
                    <a:pt x="2264384" y="3339198"/>
                    <a:pt x="2264384" y="3339198"/>
                    <a:pt x="2259218" y="3328805"/>
                  </a:cubicBezTo>
                  <a:cubicBezTo>
                    <a:pt x="2254052" y="3313215"/>
                    <a:pt x="2233387" y="3297626"/>
                    <a:pt x="2217889" y="3292429"/>
                  </a:cubicBezTo>
                  <a:cubicBezTo>
                    <a:pt x="2212723" y="3287233"/>
                    <a:pt x="2207557" y="3287233"/>
                    <a:pt x="2202390" y="3287233"/>
                  </a:cubicBezTo>
                  <a:cubicBezTo>
                    <a:pt x="2192058" y="3282036"/>
                    <a:pt x="2176560" y="3287233"/>
                    <a:pt x="2166227" y="3287233"/>
                  </a:cubicBezTo>
                  <a:cubicBezTo>
                    <a:pt x="2161061" y="3287233"/>
                    <a:pt x="2161061" y="3292429"/>
                    <a:pt x="2155895" y="3292429"/>
                  </a:cubicBezTo>
                  <a:cubicBezTo>
                    <a:pt x="2150729" y="3297626"/>
                    <a:pt x="2135230" y="3292429"/>
                    <a:pt x="2135230" y="3282036"/>
                  </a:cubicBezTo>
                  <a:cubicBezTo>
                    <a:pt x="2135230" y="3276840"/>
                    <a:pt x="2130064" y="3271643"/>
                    <a:pt x="2130064" y="3266447"/>
                  </a:cubicBezTo>
                  <a:cubicBezTo>
                    <a:pt x="2130064" y="3261250"/>
                    <a:pt x="2135230" y="3261250"/>
                    <a:pt x="2135230" y="3256054"/>
                  </a:cubicBezTo>
                  <a:cubicBezTo>
                    <a:pt x="2135230" y="3240464"/>
                    <a:pt x="2150729" y="3240464"/>
                    <a:pt x="2155895" y="3245661"/>
                  </a:cubicBezTo>
                  <a:cubicBezTo>
                    <a:pt x="2161061" y="3245661"/>
                    <a:pt x="2161061" y="3245661"/>
                    <a:pt x="2166227" y="3245661"/>
                  </a:cubicBezTo>
                  <a:cubicBezTo>
                    <a:pt x="2176560" y="3250857"/>
                    <a:pt x="2192058" y="3250857"/>
                    <a:pt x="2202390" y="3250857"/>
                  </a:cubicBezTo>
                  <a:cubicBezTo>
                    <a:pt x="2207557" y="3250857"/>
                    <a:pt x="2212723" y="3245661"/>
                    <a:pt x="2217889" y="3245661"/>
                  </a:cubicBezTo>
                  <a:cubicBezTo>
                    <a:pt x="2233387" y="3235268"/>
                    <a:pt x="2254052" y="3224874"/>
                    <a:pt x="2259218" y="3209285"/>
                  </a:cubicBezTo>
                  <a:cubicBezTo>
                    <a:pt x="2264384" y="3198892"/>
                    <a:pt x="2264384" y="3198892"/>
                    <a:pt x="2269551" y="3193695"/>
                  </a:cubicBezTo>
                  <a:cubicBezTo>
                    <a:pt x="2274717" y="3188499"/>
                    <a:pt x="2279883" y="3187200"/>
                    <a:pt x="2285049" y="3188499"/>
                  </a:cubicBezTo>
                  <a:close/>
                  <a:moveTo>
                    <a:pt x="2138948" y="3038185"/>
                  </a:moveTo>
                  <a:cubicBezTo>
                    <a:pt x="2142177" y="3034934"/>
                    <a:pt x="2147343" y="3033633"/>
                    <a:pt x="2155092" y="3038835"/>
                  </a:cubicBezTo>
                  <a:cubicBezTo>
                    <a:pt x="2191255" y="3054439"/>
                    <a:pt x="2232585" y="3116857"/>
                    <a:pt x="2232585" y="3163670"/>
                  </a:cubicBezTo>
                  <a:cubicBezTo>
                    <a:pt x="2227419" y="3231290"/>
                    <a:pt x="2170591" y="3226088"/>
                    <a:pt x="2149926" y="3210484"/>
                  </a:cubicBezTo>
                  <a:cubicBezTo>
                    <a:pt x="2134428" y="3189678"/>
                    <a:pt x="2139594" y="3168872"/>
                    <a:pt x="2155092" y="3163670"/>
                  </a:cubicBezTo>
                  <a:cubicBezTo>
                    <a:pt x="2170591" y="3153267"/>
                    <a:pt x="2175757" y="3174073"/>
                    <a:pt x="2175757" y="3179275"/>
                  </a:cubicBezTo>
                  <a:cubicBezTo>
                    <a:pt x="2170591" y="3179275"/>
                    <a:pt x="2170591" y="3179275"/>
                    <a:pt x="2170591" y="3184476"/>
                  </a:cubicBezTo>
                  <a:cubicBezTo>
                    <a:pt x="2170591" y="3189678"/>
                    <a:pt x="2165425" y="3189678"/>
                    <a:pt x="2170591" y="3194879"/>
                  </a:cubicBezTo>
                  <a:cubicBezTo>
                    <a:pt x="2175757" y="3200081"/>
                    <a:pt x="2180923" y="3200081"/>
                    <a:pt x="2186089" y="3200081"/>
                  </a:cubicBezTo>
                  <a:cubicBezTo>
                    <a:pt x="2201588" y="3200081"/>
                    <a:pt x="2211920" y="3189678"/>
                    <a:pt x="2211920" y="3163670"/>
                  </a:cubicBezTo>
                  <a:cubicBezTo>
                    <a:pt x="2211920" y="3127260"/>
                    <a:pt x="2170591" y="3122059"/>
                    <a:pt x="2155092" y="3122059"/>
                  </a:cubicBezTo>
                  <a:cubicBezTo>
                    <a:pt x="2139594" y="3127260"/>
                    <a:pt x="2134428" y="3111656"/>
                    <a:pt x="2134428" y="3106454"/>
                  </a:cubicBezTo>
                  <a:cubicBezTo>
                    <a:pt x="2134428" y="3096051"/>
                    <a:pt x="2134428" y="3054439"/>
                    <a:pt x="2134428" y="3049238"/>
                  </a:cubicBezTo>
                  <a:cubicBezTo>
                    <a:pt x="2134428" y="3046637"/>
                    <a:pt x="2135719" y="3041436"/>
                    <a:pt x="2138948" y="3038185"/>
                  </a:cubicBezTo>
                  <a:close/>
                  <a:moveTo>
                    <a:pt x="246600" y="3029250"/>
                  </a:moveTo>
                  <a:cubicBezTo>
                    <a:pt x="262098" y="3024070"/>
                    <a:pt x="267264" y="3034431"/>
                    <a:pt x="267264" y="3044792"/>
                  </a:cubicBezTo>
                  <a:cubicBezTo>
                    <a:pt x="267264" y="3049972"/>
                    <a:pt x="267264" y="3101777"/>
                    <a:pt x="267264" y="3106958"/>
                  </a:cubicBezTo>
                  <a:cubicBezTo>
                    <a:pt x="267264" y="3117319"/>
                    <a:pt x="262098" y="3127680"/>
                    <a:pt x="246600" y="3127680"/>
                  </a:cubicBezTo>
                  <a:cubicBezTo>
                    <a:pt x="231101" y="3127680"/>
                    <a:pt x="194938" y="3127680"/>
                    <a:pt x="194938" y="3163943"/>
                  </a:cubicBezTo>
                  <a:cubicBezTo>
                    <a:pt x="189772" y="3189846"/>
                    <a:pt x="200104" y="3200207"/>
                    <a:pt x="215603" y="3200207"/>
                  </a:cubicBezTo>
                  <a:cubicBezTo>
                    <a:pt x="220769" y="3200207"/>
                    <a:pt x="225935" y="3200207"/>
                    <a:pt x="231101" y="3195026"/>
                  </a:cubicBezTo>
                  <a:cubicBezTo>
                    <a:pt x="236267" y="3189846"/>
                    <a:pt x="231101" y="3189846"/>
                    <a:pt x="231101" y="3184665"/>
                  </a:cubicBezTo>
                  <a:cubicBezTo>
                    <a:pt x="231101" y="3179485"/>
                    <a:pt x="225935" y="3174304"/>
                    <a:pt x="225935" y="3174304"/>
                  </a:cubicBezTo>
                  <a:cubicBezTo>
                    <a:pt x="220769" y="3169124"/>
                    <a:pt x="225935" y="3153582"/>
                    <a:pt x="241434" y="3158763"/>
                  </a:cubicBezTo>
                  <a:cubicBezTo>
                    <a:pt x="262098" y="3163943"/>
                    <a:pt x="267264" y="3189846"/>
                    <a:pt x="251766" y="3210568"/>
                  </a:cubicBezTo>
                  <a:cubicBezTo>
                    <a:pt x="231101" y="3226109"/>
                    <a:pt x="174274" y="3231290"/>
                    <a:pt x="169107" y="3163943"/>
                  </a:cubicBezTo>
                  <a:cubicBezTo>
                    <a:pt x="169107" y="3132860"/>
                    <a:pt x="184606" y="3106958"/>
                    <a:pt x="205270" y="3081055"/>
                  </a:cubicBezTo>
                  <a:cubicBezTo>
                    <a:pt x="225935" y="3049972"/>
                    <a:pt x="236267" y="3034431"/>
                    <a:pt x="246600" y="3029250"/>
                  </a:cubicBezTo>
                  <a:close/>
                  <a:moveTo>
                    <a:pt x="137874" y="2977068"/>
                  </a:moveTo>
                  <a:cubicBezTo>
                    <a:pt x="156112" y="2981619"/>
                    <a:pt x="173047" y="2997224"/>
                    <a:pt x="175652" y="3033634"/>
                  </a:cubicBezTo>
                  <a:cubicBezTo>
                    <a:pt x="175652" y="3064843"/>
                    <a:pt x="160020" y="3085649"/>
                    <a:pt x="144387" y="3111656"/>
                  </a:cubicBezTo>
                  <a:cubicBezTo>
                    <a:pt x="123544" y="3137664"/>
                    <a:pt x="113123" y="3153268"/>
                    <a:pt x="102701" y="3158470"/>
                  </a:cubicBezTo>
                  <a:cubicBezTo>
                    <a:pt x="87069" y="3163671"/>
                    <a:pt x="81858" y="3153268"/>
                    <a:pt x="81858" y="3142865"/>
                  </a:cubicBezTo>
                  <a:cubicBezTo>
                    <a:pt x="81858" y="3137664"/>
                    <a:pt x="81858" y="3096052"/>
                    <a:pt x="81858" y="3090850"/>
                  </a:cubicBezTo>
                  <a:cubicBezTo>
                    <a:pt x="81858" y="3080447"/>
                    <a:pt x="87069" y="3070044"/>
                    <a:pt x="102701" y="3070044"/>
                  </a:cubicBezTo>
                  <a:cubicBezTo>
                    <a:pt x="118333" y="3070044"/>
                    <a:pt x="154809" y="3059642"/>
                    <a:pt x="154809" y="3028433"/>
                  </a:cubicBezTo>
                  <a:cubicBezTo>
                    <a:pt x="154809" y="3012828"/>
                    <a:pt x="139176" y="3002425"/>
                    <a:pt x="128755" y="3002425"/>
                  </a:cubicBezTo>
                  <a:cubicBezTo>
                    <a:pt x="123544" y="2997224"/>
                    <a:pt x="118333" y="3002425"/>
                    <a:pt x="113123" y="3007627"/>
                  </a:cubicBezTo>
                  <a:cubicBezTo>
                    <a:pt x="113123" y="3012828"/>
                    <a:pt x="113123" y="3012828"/>
                    <a:pt x="113123" y="3018030"/>
                  </a:cubicBezTo>
                  <a:cubicBezTo>
                    <a:pt x="118333" y="3023231"/>
                    <a:pt x="128755" y="3033634"/>
                    <a:pt x="118333" y="3038836"/>
                  </a:cubicBezTo>
                  <a:cubicBezTo>
                    <a:pt x="118333" y="3044037"/>
                    <a:pt x="113123" y="3044037"/>
                    <a:pt x="102701" y="3038836"/>
                  </a:cubicBezTo>
                  <a:cubicBezTo>
                    <a:pt x="81858" y="3033634"/>
                    <a:pt x="81858" y="3007627"/>
                    <a:pt x="92279" y="2986821"/>
                  </a:cubicBezTo>
                  <a:cubicBezTo>
                    <a:pt x="100096" y="2979018"/>
                    <a:pt x="119636" y="2972517"/>
                    <a:pt x="137874" y="2977068"/>
                  </a:cubicBezTo>
                  <a:close/>
                  <a:moveTo>
                    <a:pt x="2284207" y="2976907"/>
                  </a:moveTo>
                  <a:cubicBezTo>
                    <a:pt x="2299476" y="2982095"/>
                    <a:pt x="2314745" y="2992471"/>
                    <a:pt x="2314745" y="3013222"/>
                  </a:cubicBezTo>
                  <a:cubicBezTo>
                    <a:pt x="2314745" y="3023598"/>
                    <a:pt x="2314745" y="3039161"/>
                    <a:pt x="2304565" y="3044349"/>
                  </a:cubicBezTo>
                  <a:cubicBezTo>
                    <a:pt x="2294386" y="3044349"/>
                    <a:pt x="2289297" y="3039161"/>
                    <a:pt x="2284207" y="3039161"/>
                  </a:cubicBezTo>
                  <a:cubicBezTo>
                    <a:pt x="2279117" y="3028786"/>
                    <a:pt x="2284207" y="3023598"/>
                    <a:pt x="2289297" y="3018410"/>
                  </a:cubicBezTo>
                  <a:cubicBezTo>
                    <a:pt x="2289297" y="3013222"/>
                    <a:pt x="2289297" y="3013222"/>
                    <a:pt x="2289297" y="3008034"/>
                  </a:cubicBezTo>
                  <a:cubicBezTo>
                    <a:pt x="2284207" y="3002846"/>
                    <a:pt x="2279117" y="2997659"/>
                    <a:pt x="2274028" y="2997659"/>
                  </a:cubicBezTo>
                  <a:cubicBezTo>
                    <a:pt x="2263849" y="2997659"/>
                    <a:pt x="2248580" y="3013222"/>
                    <a:pt x="2248580" y="3028786"/>
                  </a:cubicBezTo>
                  <a:cubicBezTo>
                    <a:pt x="2248580" y="3059913"/>
                    <a:pt x="2284207" y="3080664"/>
                    <a:pt x="2299476" y="3075477"/>
                  </a:cubicBezTo>
                  <a:cubicBezTo>
                    <a:pt x="2314745" y="3075477"/>
                    <a:pt x="2319834" y="3085852"/>
                    <a:pt x="2319834" y="3096228"/>
                  </a:cubicBezTo>
                  <a:cubicBezTo>
                    <a:pt x="2319834" y="3106604"/>
                    <a:pt x="2319834" y="3137731"/>
                    <a:pt x="2319834" y="3142919"/>
                  </a:cubicBezTo>
                  <a:cubicBezTo>
                    <a:pt x="2319834" y="3153295"/>
                    <a:pt x="2314745" y="3163670"/>
                    <a:pt x="2299476" y="3158482"/>
                  </a:cubicBezTo>
                  <a:cubicBezTo>
                    <a:pt x="2289297" y="3153295"/>
                    <a:pt x="2274028" y="3142919"/>
                    <a:pt x="2253669" y="3111792"/>
                  </a:cubicBezTo>
                  <a:cubicBezTo>
                    <a:pt x="2233311" y="3085852"/>
                    <a:pt x="2228221" y="3065101"/>
                    <a:pt x="2228221" y="3033974"/>
                  </a:cubicBezTo>
                  <a:cubicBezTo>
                    <a:pt x="2233311" y="2997659"/>
                    <a:pt x="2248580" y="2971719"/>
                    <a:pt x="2284207" y="2976907"/>
                  </a:cubicBezTo>
                  <a:close/>
                  <a:moveTo>
                    <a:pt x="2186892" y="2832119"/>
                  </a:moveTo>
                  <a:cubicBezTo>
                    <a:pt x="2186892" y="2832119"/>
                    <a:pt x="2192058" y="2837316"/>
                    <a:pt x="2192058" y="2842512"/>
                  </a:cubicBezTo>
                  <a:cubicBezTo>
                    <a:pt x="2197224" y="2852905"/>
                    <a:pt x="2207557" y="2873691"/>
                    <a:pt x="2207557" y="2873691"/>
                  </a:cubicBezTo>
                  <a:cubicBezTo>
                    <a:pt x="2228221" y="2904871"/>
                    <a:pt x="2264384" y="2904871"/>
                    <a:pt x="2279883" y="2899674"/>
                  </a:cubicBezTo>
                  <a:cubicBezTo>
                    <a:pt x="2285049" y="2899674"/>
                    <a:pt x="2290215" y="2899674"/>
                    <a:pt x="2295381" y="2899674"/>
                  </a:cubicBezTo>
                  <a:cubicBezTo>
                    <a:pt x="2300547" y="2894478"/>
                    <a:pt x="2310880" y="2889281"/>
                    <a:pt x="2321212" y="2899674"/>
                  </a:cubicBezTo>
                  <a:cubicBezTo>
                    <a:pt x="2326378" y="2904871"/>
                    <a:pt x="2326378" y="2930853"/>
                    <a:pt x="2321212" y="2936050"/>
                  </a:cubicBezTo>
                  <a:cubicBezTo>
                    <a:pt x="2310880" y="2946443"/>
                    <a:pt x="2300547" y="2941246"/>
                    <a:pt x="2295381" y="2936050"/>
                  </a:cubicBezTo>
                  <a:cubicBezTo>
                    <a:pt x="2290215" y="2936050"/>
                    <a:pt x="2285049" y="2936050"/>
                    <a:pt x="2279883" y="2936050"/>
                  </a:cubicBezTo>
                  <a:cubicBezTo>
                    <a:pt x="2264384" y="2930853"/>
                    <a:pt x="2228221" y="2936050"/>
                    <a:pt x="2207557" y="2967229"/>
                  </a:cubicBezTo>
                  <a:cubicBezTo>
                    <a:pt x="2207557" y="2967229"/>
                    <a:pt x="2197224" y="2988015"/>
                    <a:pt x="2192058" y="2998408"/>
                  </a:cubicBezTo>
                  <a:cubicBezTo>
                    <a:pt x="2192058" y="3003605"/>
                    <a:pt x="2192058" y="3008801"/>
                    <a:pt x="2186892" y="3008801"/>
                  </a:cubicBezTo>
                  <a:cubicBezTo>
                    <a:pt x="2166227" y="3008801"/>
                    <a:pt x="2140396" y="2956836"/>
                    <a:pt x="2135230" y="2941246"/>
                  </a:cubicBezTo>
                  <a:cubicBezTo>
                    <a:pt x="2130064" y="2925657"/>
                    <a:pt x="2130064" y="2910067"/>
                    <a:pt x="2135230" y="2894478"/>
                  </a:cubicBezTo>
                  <a:cubicBezTo>
                    <a:pt x="2140396" y="2878888"/>
                    <a:pt x="2166227" y="2832119"/>
                    <a:pt x="2186892" y="2832119"/>
                  </a:cubicBezTo>
                  <a:close/>
                  <a:moveTo>
                    <a:pt x="216349" y="2832119"/>
                  </a:moveTo>
                  <a:cubicBezTo>
                    <a:pt x="221573" y="2832119"/>
                    <a:pt x="226796" y="2837315"/>
                    <a:pt x="237244" y="2847708"/>
                  </a:cubicBezTo>
                  <a:cubicBezTo>
                    <a:pt x="252914" y="2863298"/>
                    <a:pt x="263361" y="2873691"/>
                    <a:pt x="268585" y="2894477"/>
                  </a:cubicBezTo>
                  <a:cubicBezTo>
                    <a:pt x="273808" y="2910067"/>
                    <a:pt x="273808" y="2925656"/>
                    <a:pt x="268585" y="2941246"/>
                  </a:cubicBezTo>
                  <a:cubicBezTo>
                    <a:pt x="263361" y="2962032"/>
                    <a:pt x="252914" y="2977622"/>
                    <a:pt x="237244" y="2993211"/>
                  </a:cubicBezTo>
                  <a:cubicBezTo>
                    <a:pt x="232020" y="2998408"/>
                    <a:pt x="226796" y="3003604"/>
                    <a:pt x="221573" y="3003604"/>
                  </a:cubicBezTo>
                  <a:cubicBezTo>
                    <a:pt x="216349" y="3008801"/>
                    <a:pt x="211126" y="3003604"/>
                    <a:pt x="211126" y="2998408"/>
                  </a:cubicBezTo>
                  <a:cubicBezTo>
                    <a:pt x="195455" y="2967229"/>
                    <a:pt x="153667" y="2930853"/>
                    <a:pt x="122325" y="2936049"/>
                  </a:cubicBezTo>
                  <a:cubicBezTo>
                    <a:pt x="117102" y="2936049"/>
                    <a:pt x="111878" y="2936049"/>
                    <a:pt x="106655" y="2936049"/>
                  </a:cubicBezTo>
                  <a:cubicBezTo>
                    <a:pt x="101431" y="2941246"/>
                    <a:pt x="90984" y="2946442"/>
                    <a:pt x="80537" y="2936049"/>
                  </a:cubicBezTo>
                  <a:cubicBezTo>
                    <a:pt x="75313" y="2930853"/>
                    <a:pt x="75313" y="2910067"/>
                    <a:pt x="80537" y="2899674"/>
                  </a:cubicBezTo>
                  <a:cubicBezTo>
                    <a:pt x="90984" y="2894477"/>
                    <a:pt x="101431" y="2899674"/>
                    <a:pt x="106655" y="2904870"/>
                  </a:cubicBezTo>
                  <a:cubicBezTo>
                    <a:pt x="111878" y="2904870"/>
                    <a:pt x="117102" y="2904870"/>
                    <a:pt x="122325" y="2904870"/>
                  </a:cubicBezTo>
                  <a:cubicBezTo>
                    <a:pt x="137996" y="2910067"/>
                    <a:pt x="169337" y="2904870"/>
                    <a:pt x="195455" y="2873691"/>
                  </a:cubicBezTo>
                  <a:cubicBezTo>
                    <a:pt x="195455" y="2873691"/>
                    <a:pt x="200679" y="2852905"/>
                    <a:pt x="205902" y="2842512"/>
                  </a:cubicBezTo>
                  <a:cubicBezTo>
                    <a:pt x="211126" y="2837315"/>
                    <a:pt x="211126" y="2832119"/>
                    <a:pt x="216349" y="2832119"/>
                  </a:cubicBezTo>
                  <a:close/>
                  <a:moveTo>
                    <a:pt x="85215" y="2686897"/>
                  </a:moveTo>
                  <a:cubicBezTo>
                    <a:pt x="88515" y="2683681"/>
                    <a:pt x="93796" y="2682395"/>
                    <a:pt x="101718" y="2687540"/>
                  </a:cubicBezTo>
                  <a:cubicBezTo>
                    <a:pt x="112280" y="2687540"/>
                    <a:pt x="122841" y="2702977"/>
                    <a:pt x="143965" y="2728705"/>
                  </a:cubicBezTo>
                  <a:cubicBezTo>
                    <a:pt x="159808" y="2754432"/>
                    <a:pt x="175651" y="2785306"/>
                    <a:pt x="175651" y="2816179"/>
                  </a:cubicBezTo>
                  <a:cubicBezTo>
                    <a:pt x="175651" y="2872780"/>
                    <a:pt x="106999" y="2877925"/>
                    <a:pt x="91156" y="2852198"/>
                  </a:cubicBezTo>
                  <a:cubicBezTo>
                    <a:pt x="75313" y="2831615"/>
                    <a:pt x="80594" y="2805888"/>
                    <a:pt x="96437" y="2800742"/>
                  </a:cubicBezTo>
                  <a:cubicBezTo>
                    <a:pt x="106999" y="2795597"/>
                    <a:pt x="117560" y="2795597"/>
                    <a:pt x="117560" y="2800742"/>
                  </a:cubicBezTo>
                  <a:cubicBezTo>
                    <a:pt x="128122" y="2805888"/>
                    <a:pt x="117560" y="2816179"/>
                    <a:pt x="112280" y="2821324"/>
                  </a:cubicBezTo>
                  <a:cubicBezTo>
                    <a:pt x="112280" y="2826470"/>
                    <a:pt x="112280" y="2826470"/>
                    <a:pt x="112280" y="2831615"/>
                  </a:cubicBezTo>
                  <a:cubicBezTo>
                    <a:pt x="117560" y="2836761"/>
                    <a:pt x="122841" y="2841906"/>
                    <a:pt x="128122" y="2836761"/>
                  </a:cubicBezTo>
                  <a:cubicBezTo>
                    <a:pt x="138684" y="2836761"/>
                    <a:pt x="154527" y="2826470"/>
                    <a:pt x="154527" y="2811033"/>
                  </a:cubicBezTo>
                  <a:cubicBezTo>
                    <a:pt x="154527" y="2780160"/>
                    <a:pt x="117560" y="2769869"/>
                    <a:pt x="101718" y="2769869"/>
                  </a:cubicBezTo>
                  <a:cubicBezTo>
                    <a:pt x="85875" y="2769869"/>
                    <a:pt x="80594" y="2759578"/>
                    <a:pt x="80594" y="2749287"/>
                  </a:cubicBezTo>
                  <a:cubicBezTo>
                    <a:pt x="80594" y="2744141"/>
                    <a:pt x="80594" y="2708122"/>
                    <a:pt x="80594" y="2697831"/>
                  </a:cubicBezTo>
                  <a:cubicBezTo>
                    <a:pt x="80594" y="2695259"/>
                    <a:pt x="81914" y="2690113"/>
                    <a:pt x="85215" y="2686897"/>
                  </a:cubicBezTo>
                  <a:close/>
                  <a:moveTo>
                    <a:pt x="2299170" y="2686778"/>
                  </a:moveTo>
                  <a:cubicBezTo>
                    <a:pt x="2314669" y="2681612"/>
                    <a:pt x="2319835" y="2691944"/>
                    <a:pt x="2319835" y="2702276"/>
                  </a:cubicBezTo>
                  <a:cubicBezTo>
                    <a:pt x="2319835" y="2707443"/>
                    <a:pt x="2319835" y="2738439"/>
                    <a:pt x="2319835" y="2748772"/>
                  </a:cubicBezTo>
                  <a:cubicBezTo>
                    <a:pt x="2319835" y="2753938"/>
                    <a:pt x="2314669" y="2769436"/>
                    <a:pt x="2299170" y="2764270"/>
                  </a:cubicBezTo>
                  <a:cubicBezTo>
                    <a:pt x="2283672" y="2764270"/>
                    <a:pt x="2242342" y="2779769"/>
                    <a:pt x="2247509" y="2810766"/>
                  </a:cubicBezTo>
                  <a:cubicBezTo>
                    <a:pt x="2247509" y="2826264"/>
                    <a:pt x="2263007" y="2836596"/>
                    <a:pt x="2273339" y="2836596"/>
                  </a:cubicBezTo>
                  <a:cubicBezTo>
                    <a:pt x="2278505" y="2841763"/>
                    <a:pt x="2283672" y="2836596"/>
                    <a:pt x="2288838" y="2831430"/>
                  </a:cubicBezTo>
                  <a:cubicBezTo>
                    <a:pt x="2288838" y="2826264"/>
                    <a:pt x="2288838" y="2826264"/>
                    <a:pt x="2288838" y="2821098"/>
                  </a:cubicBezTo>
                  <a:cubicBezTo>
                    <a:pt x="2283672" y="2815932"/>
                    <a:pt x="2273339" y="2805600"/>
                    <a:pt x="2283672" y="2800433"/>
                  </a:cubicBezTo>
                  <a:cubicBezTo>
                    <a:pt x="2283672" y="2795267"/>
                    <a:pt x="2294004" y="2795267"/>
                    <a:pt x="2304336" y="2800433"/>
                  </a:cubicBezTo>
                  <a:cubicBezTo>
                    <a:pt x="2319835" y="2805600"/>
                    <a:pt x="2319835" y="2831430"/>
                    <a:pt x="2304336" y="2852095"/>
                  </a:cubicBezTo>
                  <a:cubicBezTo>
                    <a:pt x="2294004" y="2867593"/>
                    <a:pt x="2232010" y="2877926"/>
                    <a:pt x="2226844" y="2810766"/>
                  </a:cubicBezTo>
                  <a:cubicBezTo>
                    <a:pt x="2221678" y="2779769"/>
                    <a:pt x="2232010" y="2759104"/>
                    <a:pt x="2252675" y="2733273"/>
                  </a:cubicBezTo>
                  <a:cubicBezTo>
                    <a:pt x="2273339" y="2702276"/>
                    <a:pt x="2288838" y="2691944"/>
                    <a:pt x="2299170" y="2686778"/>
                  </a:cubicBezTo>
                  <a:close/>
                  <a:moveTo>
                    <a:pt x="2171270" y="2626706"/>
                  </a:moveTo>
                  <a:cubicBezTo>
                    <a:pt x="2197221" y="2622606"/>
                    <a:pt x="2231821" y="2638042"/>
                    <a:pt x="2231821" y="2688211"/>
                  </a:cubicBezTo>
                  <a:cubicBezTo>
                    <a:pt x="2236947" y="2729376"/>
                    <a:pt x="2195939" y="2791122"/>
                    <a:pt x="2154931" y="2811704"/>
                  </a:cubicBezTo>
                  <a:cubicBezTo>
                    <a:pt x="2139554" y="2816850"/>
                    <a:pt x="2134428" y="2806559"/>
                    <a:pt x="2134428" y="2796268"/>
                  </a:cubicBezTo>
                  <a:cubicBezTo>
                    <a:pt x="2134428" y="2791122"/>
                    <a:pt x="2134428" y="2749958"/>
                    <a:pt x="2134428" y="2739667"/>
                  </a:cubicBezTo>
                  <a:cubicBezTo>
                    <a:pt x="2134428" y="2734521"/>
                    <a:pt x="2139554" y="2719085"/>
                    <a:pt x="2154931" y="2724230"/>
                  </a:cubicBezTo>
                  <a:cubicBezTo>
                    <a:pt x="2170309" y="2724230"/>
                    <a:pt x="2211317" y="2724230"/>
                    <a:pt x="2211317" y="2683066"/>
                  </a:cubicBezTo>
                  <a:cubicBezTo>
                    <a:pt x="2211317" y="2662484"/>
                    <a:pt x="2201065" y="2647047"/>
                    <a:pt x="2185687" y="2647047"/>
                  </a:cubicBezTo>
                  <a:cubicBezTo>
                    <a:pt x="2180561" y="2647047"/>
                    <a:pt x="2175435" y="2647047"/>
                    <a:pt x="2170309" y="2652193"/>
                  </a:cubicBezTo>
                  <a:cubicBezTo>
                    <a:pt x="2165183" y="2657338"/>
                    <a:pt x="2170309" y="2657338"/>
                    <a:pt x="2170309" y="2662484"/>
                  </a:cubicBezTo>
                  <a:cubicBezTo>
                    <a:pt x="2170309" y="2667629"/>
                    <a:pt x="2175435" y="2667629"/>
                    <a:pt x="2175435" y="2672775"/>
                  </a:cubicBezTo>
                  <a:cubicBezTo>
                    <a:pt x="2180561" y="2677920"/>
                    <a:pt x="2175435" y="2693357"/>
                    <a:pt x="2160057" y="2688211"/>
                  </a:cubicBezTo>
                  <a:cubicBezTo>
                    <a:pt x="2139554" y="2683066"/>
                    <a:pt x="2134428" y="2657338"/>
                    <a:pt x="2149805" y="2636756"/>
                  </a:cubicBezTo>
                  <a:cubicBezTo>
                    <a:pt x="2154931" y="2631610"/>
                    <a:pt x="2162620" y="2628073"/>
                    <a:pt x="2171270" y="2626706"/>
                  </a:cubicBezTo>
                  <a:close/>
                  <a:moveTo>
                    <a:pt x="233039" y="2625865"/>
                  </a:moveTo>
                  <a:cubicBezTo>
                    <a:pt x="241111" y="2627707"/>
                    <a:pt x="247892" y="2631551"/>
                    <a:pt x="251766" y="2636677"/>
                  </a:cubicBezTo>
                  <a:cubicBezTo>
                    <a:pt x="267265" y="2657181"/>
                    <a:pt x="262099" y="2682811"/>
                    <a:pt x="241434" y="2687937"/>
                  </a:cubicBezTo>
                  <a:cubicBezTo>
                    <a:pt x="225936" y="2693063"/>
                    <a:pt x="220769" y="2677685"/>
                    <a:pt x="225936" y="2672559"/>
                  </a:cubicBezTo>
                  <a:cubicBezTo>
                    <a:pt x="225936" y="2667433"/>
                    <a:pt x="231102" y="2667433"/>
                    <a:pt x="231102" y="2662307"/>
                  </a:cubicBezTo>
                  <a:cubicBezTo>
                    <a:pt x="231102" y="2657181"/>
                    <a:pt x="236268" y="2657181"/>
                    <a:pt x="231102" y="2652055"/>
                  </a:cubicBezTo>
                  <a:cubicBezTo>
                    <a:pt x="225936" y="2646929"/>
                    <a:pt x="220769" y="2646929"/>
                    <a:pt x="215603" y="2646929"/>
                  </a:cubicBezTo>
                  <a:cubicBezTo>
                    <a:pt x="200105" y="2646929"/>
                    <a:pt x="189773" y="2657181"/>
                    <a:pt x="194939" y="2677685"/>
                  </a:cubicBezTo>
                  <a:cubicBezTo>
                    <a:pt x="194939" y="2718693"/>
                    <a:pt x="231102" y="2718693"/>
                    <a:pt x="246600" y="2718693"/>
                  </a:cubicBezTo>
                  <a:cubicBezTo>
                    <a:pt x="262099" y="2718693"/>
                    <a:pt x="267265" y="2728945"/>
                    <a:pt x="267265" y="2739197"/>
                  </a:cubicBezTo>
                  <a:cubicBezTo>
                    <a:pt x="267265" y="2744323"/>
                    <a:pt x="267265" y="2790456"/>
                    <a:pt x="267265" y="2800708"/>
                  </a:cubicBezTo>
                  <a:cubicBezTo>
                    <a:pt x="267265" y="2805834"/>
                    <a:pt x="262099" y="2821212"/>
                    <a:pt x="246600" y="2810960"/>
                  </a:cubicBezTo>
                  <a:cubicBezTo>
                    <a:pt x="236268" y="2805834"/>
                    <a:pt x="225936" y="2795582"/>
                    <a:pt x="205271" y="2764827"/>
                  </a:cubicBezTo>
                  <a:cubicBezTo>
                    <a:pt x="189773" y="2739197"/>
                    <a:pt x="169108" y="2718693"/>
                    <a:pt x="169108" y="2682811"/>
                  </a:cubicBezTo>
                  <a:cubicBezTo>
                    <a:pt x="172983" y="2632833"/>
                    <a:pt x="208823" y="2620338"/>
                    <a:pt x="233039" y="2625865"/>
                  </a:cubicBezTo>
                  <a:close/>
                  <a:moveTo>
                    <a:pt x="117102" y="2500715"/>
                  </a:moveTo>
                  <a:cubicBezTo>
                    <a:pt x="122326" y="2500071"/>
                    <a:pt x="127549" y="2501360"/>
                    <a:pt x="132773" y="2506516"/>
                  </a:cubicBezTo>
                  <a:cubicBezTo>
                    <a:pt x="132773" y="2506516"/>
                    <a:pt x="137996" y="2511671"/>
                    <a:pt x="137996" y="2516827"/>
                  </a:cubicBezTo>
                  <a:cubicBezTo>
                    <a:pt x="148444" y="2537450"/>
                    <a:pt x="169338" y="2547762"/>
                    <a:pt x="185008" y="2558073"/>
                  </a:cubicBezTo>
                  <a:cubicBezTo>
                    <a:pt x="190232" y="2558073"/>
                    <a:pt x="195456" y="2563229"/>
                    <a:pt x="200679" y="2563229"/>
                  </a:cubicBezTo>
                  <a:cubicBezTo>
                    <a:pt x="211126" y="2563229"/>
                    <a:pt x="226797" y="2563229"/>
                    <a:pt x="237244" y="2558073"/>
                  </a:cubicBezTo>
                  <a:cubicBezTo>
                    <a:pt x="242468" y="2558073"/>
                    <a:pt x="242468" y="2552917"/>
                    <a:pt x="247691" y="2552917"/>
                  </a:cubicBezTo>
                  <a:cubicBezTo>
                    <a:pt x="252915" y="2547762"/>
                    <a:pt x="268585" y="2552917"/>
                    <a:pt x="268585" y="2563229"/>
                  </a:cubicBezTo>
                  <a:cubicBezTo>
                    <a:pt x="268585" y="2568384"/>
                    <a:pt x="273809" y="2573540"/>
                    <a:pt x="273809" y="2578696"/>
                  </a:cubicBezTo>
                  <a:cubicBezTo>
                    <a:pt x="273809" y="2583852"/>
                    <a:pt x="268585" y="2583852"/>
                    <a:pt x="268585" y="2589007"/>
                  </a:cubicBezTo>
                  <a:cubicBezTo>
                    <a:pt x="268585" y="2604475"/>
                    <a:pt x="252915" y="2604475"/>
                    <a:pt x="247691" y="2599319"/>
                  </a:cubicBezTo>
                  <a:cubicBezTo>
                    <a:pt x="242468" y="2599319"/>
                    <a:pt x="242468" y="2594163"/>
                    <a:pt x="237244" y="2594163"/>
                  </a:cubicBezTo>
                  <a:cubicBezTo>
                    <a:pt x="226797" y="2589007"/>
                    <a:pt x="211126" y="2589007"/>
                    <a:pt x="200679" y="2594163"/>
                  </a:cubicBezTo>
                  <a:cubicBezTo>
                    <a:pt x="195456" y="2594163"/>
                    <a:pt x="190232" y="2594163"/>
                    <a:pt x="185008" y="2599319"/>
                  </a:cubicBezTo>
                  <a:cubicBezTo>
                    <a:pt x="169338" y="2604475"/>
                    <a:pt x="148444" y="2619942"/>
                    <a:pt x="143220" y="2635409"/>
                  </a:cubicBezTo>
                  <a:cubicBezTo>
                    <a:pt x="137996" y="2640565"/>
                    <a:pt x="137996" y="2645720"/>
                    <a:pt x="132773" y="2650876"/>
                  </a:cubicBezTo>
                  <a:cubicBezTo>
                    <a:pt x="117102" y="2666343"/>
                    <a:pt x="90985" y="2635409"/>
                    <a:pt x="80537" y="2625097"/>
                  </a:cubicBezTo>
                  <a:cubicBezTo>
                    <a:pt x="80537" y="2614786"/>
                    <a:pt x="75314" y="2599319"/>
                    <a:pt x="75314" y="2583852"/>
                  </a:cubicBezTo>
                  <a:cubicBezTo>
                    <a:pt x="75314" y="2552917"/>
                    <a:pt x="75314" y="2527139"/>
                    <a:pt x="101432" y="2506516"/>
                  </a:cubicBezTo>
                  <a:cubicBezTo>
                    <a:pt x="106655" y="2503938"/>
                    <a:pt x="111879" y="2501360"/>
                    <a:pt x="117102" y="2500715"/>
                  </a:cubicBezTo>
                  <a:close/>
                  <a:moveTo>
                    <a:pt x="2283112" y="2496974"/>
                  </a:moveTo>
                  <a:cubicBezTo>
                    <a:pt x="2288924" y="2498257"/>
                    <a:pt x="2295382" y="2502106"/>
                    <a:pt x="2300548" y="2507239"/>
                  </a:cubicBezTo>
                  <a:cubicBezTo>
                    <a:pt x="2326379" y="2527768"/>
                    <a:pt x="2326379" y="2553430"/>
                    <a:pt x="2326379" y="2584225"/>
                  </a:cubicBezTo>
                  <a:cubicBezTo>
                    <a:pt x="2326379" y="2599622"/>
                    <a:pt x="2321213" y="2615019"/>
                    <a:pt x="2321213" y="2625284"/>
                  </a:cubicBezTo>
                  <a:cubicBezTo>
                    <a:pt x="2310880" y="2640681"/>
                    <a:pt x="2285049" y="2666343"/>
                    <a:pt x="2269551" y="2650946"/>
                  </a:cubicBezTo>
                  <a:cubicBezTo>
                    <a:pt x="2264385" y="2650946"/>
                    <a:pt x="2264385" y="2645813"/>
                    <a:pt x="2259219" y="2640681"/>
                  </a:cubicBezTo>
                  <a:cubicBezTo>
                    <a:pt x="2254053" y="2620151"/>
                    <a:pt x="2233388" y="2604754"/>
                    <a:pt x="2217889" y="2599622"/>
                  </a:cubicBezTo>
                  <a:cubicBezTo>
                    <a:pt x="2212723" y="2594489"/>
                    <a:pt x="2207557" y="2594489"/>
                    <a:pt x="2202391" y="2594489"/>
                  </a:cubicBezTo>
                  <a:cubicBezTo>
                    <a:pt x="2192059" y="2589357"/>
                    <a:pt x="2176560" y="2589357"/>
                    <a:pt x="2166228" y="2594489"/>
                  </a:cubicBezTo>
                  <a:cubicBezTo>
                    <a:pt x="2161062" y="2594489"/>
                    <a:pt x="2161062" y="2599622"/>
                    <a:pt x="2155895" y="2599622"/>
                  </a:cubicBezTo>
                  <a:cubicBezTo>
                    <a:pt x="2150729" y="2604754"/>
                    <a:pt x="2135231" y="2599622"/>
                    <a:pt x="2135231" y="2589357"/>
                  </a:cubicBezTo>
                  <a:cubicBezTo>
                    <a:pt x="2135231" y="2584225"/>
                    <a:pt x="2130065" y="2584225"/>
                    <a:pt x="2130065" y="2579092"/>
                  </a:cubicBezTo>
                  <a:cubicBezTo>
                    <a:pt x="2130065" y="2573960"/>
                    <a:pt x="2135231" y="2573960"/>
                    <a:pt x="2135231" y="2568827"/>
                  </a:cubicBezTo>
                  <a:cubicBezTo>
                    <a:pt x="2135231" y="2553430"/>
                    <a:pt x="2150729" y="2553430"/>
                    <a:pt x="2155895" y="2558563"/>
                  </a:cubicBezTo>
                  <a:cubicBezTo>
                    <a:pt x="2161062" y="2558563"/>
                    <a:pt x="2161062" y="2558563"/>
                    <a:pt x="2166228" y="2558563"/>
                  </a:cubicBezTo>
                  <a:cubicBezTo>
                    <a:pt x="2176560" y="2563695"/>
                    <a:pt x="2192059" y="2563695"/>
                    <a:pt x="2202391" y="2563695"/>
                  </a:cubicBezTo>
                  <a:cubicBezTo>
                    <a:pt x="2207557" y="2563695"/>
                    <a:pt x="2212723" y="2558563"/>
                    <a:pt x="2217889" y="2558563"/>
                  </a:cubicBezTo>
                  <a:cubicBezTo>
                    <a:pt x="2233388" y="2548298"/>
                    <a:pt x="2254053" y="2532901"/>
                    <a:pt x="2259219" y="2517504"/>
                  </a:cubicBezTo>
                  <a:cubicBezTo>
                    <a:pt x="2264385" y="2512371"/>
                    <a:pt x="2264385" y="2507239"/>
                    <a:pt x="2269551" y="2502107"/>
                  </a:cubicBezTo>
                  <a:cubicBezTo>
                    <a:pt x="2272134" y="2496974"/>
                    <a:pt x="2277300" y="2495691"/>
                    <a:pt x="2283112" y="2496974"/>
                  </a:cubicBezTo>
                  <a:close/>
                  <a:moveTo>
                    <a:pt x="2138987" y="2340142"/>
                  </a:moveTo>
                  <a:cubicBezTo>
                    <a:pt x="2142243" y="2336904"/>
                    <a:pt x="2147454" y="2335609"/>
                    <a:pt x="2155270" y="2340789"/>
                  </a:cubicBezTo>
                  <a:cubicBezTo>
                    <a:pt x="2165692" y="2340789"/>
                    <a:pt x="2176113" y="2356331"/>
                    <a:pt x="2196957" y="2387414"/>
                  </a:cubicBezTo>
                  <a:cubicBezTo>
                    <a:pt x="2217800" y="2413316"/>
                    <a:pt x="2228221" y="2439219"/>
                    <a:pt x="2228221" y="2470302"/>
                  </a:cubicBezTo>
                  <a:cubicBezTo>
                    <a:pt x="2223010" y="2537648"/>
                    <a:pt x="2170903" y="2537648"/>
                    <a:pt x="2155270" y="2516926"/>
                  </a:cubicBezTo>
                  <a:cubicBezTo>
                    <a:pt x="2134427" y="2496204"/>
                    <a:pt x="2144849" y="2475482"/>
                    <a:pt x="2160481" y="2470302"/>
                  </a:cubicBezTo>
                  <a:cubicBezTo>
                    <a:pt x="2181324" y="2459941"/>
                    <a:pt x="2181324" y="2480663"/>
                    <a:pt x="2176113" y="2480663"/>
                  </a:cubicBezTo>
                  <a:cubicBezTo>
                    <a:pt x="2176113" y="2485843"/>
                    <a:pt x="2170903" y="2485843"/>
                    <a:pt x="2170903" y="2491024"/>
                  </a:cubicBezTo>
                  <a:cubicBezTo>
                    <a:pt x="2170903" y="2496204"/>
                    <a:pt x="2165692" y="2501385"/>
                    <a:pt x="2170903" y="2501385"/>
                  </a:cubicBezTo>
                  <a:cubicBezTo>
                    <a:pt x="2176113" y="2506565"/>
                    <a:pt x="2181324" y="2511746"/>
                    <a:pt x="2186535" y="2506565"/>
                  </a:cubicBezTo>
                  <a:cubicBezTo>
                    <a:pt x="2202167" y="2506565"/>
                    <a:pt x="2212589" y="2496204"/>
                    <a:pt x="2207378" y="2475482"/>
                  </a:cubicBezTo>
                  <a:cubicBezTo>
                    <a:pt x="2207378" y="2434038"/>
                    <a:pt x="2170903" y="2434038"/>
                    <a:pt x="2155270" y="2434038"/>
                  </a:cubicBezTo>
                  <a:cubicBezTo>
                    <a:pt x="2139638" y="2439219"/>
                    <a:pt x="2134427" y="2423677"/>
                    <a:pt x="2134427" y="2418497"/>
                  </a:cubicBezTo>
                  <a:cubicBezTo>
                    <a:pt x="2134427" y="2408136"/>
                    <a:pt x="2134427" y="2356331"/>
                    <a:pt x="2134427" y="2351150"/>
                  </a:cubicBezTo>
                  <a:cubicBezTo>
                    <a:pt x="2134427" y="2348560"/>
                    <a:pt x="2135730" y="2343379"/>
                    <a:pt x="2138987" y="2340142"/>
                  </a:cubicBezTo>
                  <a:close/>
                  <a:moveTo>
                    <a:pt x="262744" y="2340141"/>
                  </a:moveTo>
                  <a:cubicBezTo>
                    <a:pt x="265973" y="2343379"/>
                    <a:pt x="267264" y="2348559"/>
                    <a:pt x="267264" y="2351150"/>
                  </a:cubicBezTo>
                  <a:cubicBezTo>
                    <a:pt x="267264" y="2356330"/>
                    <a:pt x="267264" y="2408135"/>
                    <a:pt x="267264" y="2413316"/>
                  </a:cubicBezTo>
                  <a:cubicBezTo>
                    <a:pt x="267264" y="2423677"/>
                    <a:pt x="262098" y="2434038"/>
                    <a:pt x="246600" y="2434038"/>
                  </a:cubicBezTo>
                  <a:cubicBezTo>
                    <a:pt x="231101" y="2434038"/>
                    <a:pt x="194938" y="2434038"/>
                    <a:pt x="194938" y="2475482"/>
                  </a:cubicBezTo>
                  <a:cubicBezTo>
                    <a:pt x="189772" y="2496204"/>
                    <a:pt x="200104" y="2506565"/>
                    <a:pt x="215603" y="2506565"/>
                  </a:cubicBezTo>
                  <a:cubicBezTo>
                    <a:pt x="220769" y="2511745"/>
                    <a:pt x="225935" y="2506565"/>
                    <a:pt x="231101" y="2501384"/>
                  </a:cubicBezTo>
                  <a:cubicBezTo>
                    <a:pt x="236267" y="2501384"/>
                    <a:pt x="231101" y="2496204"/>
                    <a:pt x="231101" y="2491023"/>
                  </a:cubicBezTo>
                  <a:cubicBezTo>
                    <a:pt x="231101" y="2485843"/>
                    <a:pt x="225935" y="2485843"/>
                    <a:pt x="225935" y="2480662"/>
                  </a:cubicBezTo>
                  <a:cubicBezTo>
                    <a:pt x="220769" y="2480662"/>
                    <a:pt x="225935" y="2459940"/>
                    <a:pt x="241434" y="2465121"/>
                  </a:cubicBezTo>
                  <a:cubicBezTo>
                    <a:pt x="262098" y="2475482"/>
                    <a:pt x="267264" y="2496204"/>
                    <a:pt x="246600" y="2516926"/>
                  </a:cubicBezTo>
                  <a:cubicBezTo>
                    <a:pt x="231101" y="2537648"/>
                    <a:pt x="169107" y="2537648"/>
                    <a:pt x="169107" y="2470301"/>
                  </a:cubicBezTo>
                  <a:cubicBezTo>
                    <a:pt x="174274" y="2434038"/>
                    <a:pt x="184606" y="2413316"/>
                    <a:pt x="200104" y="2387413"/>
                  </a:cubicBezTo>
                  <a:cubicBezTo>
                    <a:pt x="220769" y="2361511"/>
                    <a:pt x="236267" y="2340789"/>
                    <a:pt x="246600" y="2340789"/>
                  </a:cubicBezTo>
                  <a:cubicBezTo>
                    <a:pt x="254349" y="2335608"/>
                    <a:pt x="259515" y="2336903"/>
                    <a:pt x="262744" y="2340141"/>
                  </a:cubicBezTo>
                  <a:close/>
                  <a:moveTo>
                    <a:pt x="138039" y="2296162"/>
                  </a:moveTo>
                  <a:cubicBezTo>
                    <a:pt x="155475" y="2300008"/>
                    <a:pt x="172265" y="2312831"/>
                    <a:pt x="174848" y="2341040"/>
                  </a:cubicBezTo>
                  <a:cubicBezTo>
                    <a:pt x="180014" y="2371813"/>
                    <a:pt x="159350" y="2397458"/>
                    <a:pt x="143851" y="2423103"/>
                  </a:cubicBezTo>
                  <a:cubicBezTo>
                    <a:pt x="123187" y="2453876"/>
                    <a:pt x="112854" y="2464134"/>
                    <a:pt x="102522" y="2469263"/>
                  </a:cubicBezTo>
                  <a:cubicBezTo>
                    <a:pt x="87024" y="2474392"/>
                    <a:pt x="81857" y="2464134"/>
                    <a:pt x="81857" y="2453876"/>
                  </a:cubicBezTo>
                  <a:cubicBezTo>
                    <a:pt x="81857" y="2448747"/>
                    <a:pt x="81857" y="2407716"/>
                    <a:pt x="81857" y="2402587"/>
                  </a:cubicBezTo>
                  <a:cubicBezTo>
                    <a:pt x="81857" y="2392329"/>
                    <a:pt x="87024" y="2382071"/>
                    <a:pt x="102522" y="2382071"/>
                  </a:cubicBezTo>
                  <a:cubicBezTo>
                    <a:pt x="118020" y="2387200"/>
                    <a:pt x="154184" y="2371813"/>
                    <a:pt x="154184" y="2341040"/>
                  </a:cubicBezTo>
                  <a:cubicBezTo>
                    <a:pt x="154184" y="2325653"/>
                    <a:pt x="138685" y="2315395"/>
                    <a:pt x="128353" y="2315395"/>
                  </a:cubicBezTo>
                  <a:cubicBezTo>
                    <a:pt x="123187" y="2310266"/>
                    <a:pt x="118020" y="2315395"/>
                    <a:pt x="112854" y="2320524"/>
                  </a:cubicBezTo>
                  <a:cubicBezTo>
                    <a:pt x="112854" y="2325653"/>
                    <a:pt x="112854" y="2325653"/>
                    <a:pt x="112854" y="2330782"/>
                  </a:cubicBezTo>
                  <a:cubicBezTo>
                    <a:pt x="118020" y="2335911"/>
                    <a:pt x="123187" y="2341040"/>
                    <a:pt x="118020" y="2351298"/>
                  </a:cubicBezTo>
                  <a:cubicBezTo>
                    <a:pt x="112854" y="2351298"/>
                    <a:pt x="112854" y="2351298"/>
                    <a:pt x="102522" y="2346169"/>
                  </a:cubicBezTo>
                  <a:cubicBezTo>
                    <a:pt x="87024" y="2341040"/>
                    <a:pt x="81857" y="2320524"/>
                    <a:pt x="97356" y="2305137"/>
                  </a:cubicBezTo>
                  <a:cubicBezTo>
                    <a:pt x="102522" y="2297444"/>
                    <a:pt x="120604" y="2292315"/>
                    <a:pt x="138039" y="2296162"/>
                  </a:cubicBezTo>
                  <a:close/>
                  <a:moveTo>
                    <a:pt x="2291697" y="2288571"/>
                  </a:moveTo>
                  <a:cubicBezTo>
                    <a:pt x="2299876" y="2290024"/>
                    <a:pt x="2306747" y="2293576"/>
                    <a:pt x="2310674" y="2298742"/>
                  </a:cubicBezTo>
                  <a:cubicBezTo>
                    <a:pt x="2326379" y="2314241"/>
                    <a:pt x="2326379" y="2329739"/>
                    <a:pt x="2305439" y="2345238"/>
                  </a:cubicBezTo>
                  <a:cubicBezTo>
                    <a:pt x="2289733" y="2355570"/>
                    <a:pt x="2274028" y="2345238"/>
                    <a:pt x="2289733" y="2329739"/>
                  </a:cubicBezTo>
                  <a:cubicBezTo>
                    <a:pt x="2289733" y="2324573"/>
                    <a:pt x="2289733" y="2324573"/>
                    <a:pt x="2289733" y="2319407"/>
                  </a:cubicBezTo>
                  <a:cubicBezTo>
                    <a:pt x="2284498" y="2314241"/>
                    <a:pt x="2279263" y="2309075"/>
                    <a:pt x="2274028" y="2314241"/>
                  </a:cubicBezTo>
                  <a:cubicBezTo>
                    <a:pt x="2263558" y="2314241"/>
                    <a:pt x="2247853" y="2324573"/>
                    <a:pt x="2247853" y="2340072"/>
                  </a:cubicBezTo>
                  <a:cubicBezTo>
                    <a:pt x="2247853" y="2371069"/>
                    <a:pt x="2284498" y="2386567"/>
                    <a:pt x="2300203" y="2386567"/>
                  </a:cubicBezTo>
                  <a:cubicBezTo>
                    <a:pt x="2315909" y="2386567"/>
                    <a:pt x="2321144" y="2396899"/>
                    <a:pt x="2321144" y="2402066"/>
                  </a:cubicBezTo>
                  <a:cubicBezTo>
                    <a:pt x="2321144" y="2412398"/>
                    <a:pt x="2321144" y="2448561"/>
                    <a:pt x="2321144" y="2453727"/>
                  </a:cubicBezTo>
                  <a:cubicBezTo>
                    <a:pt x="2321144" y="2464059"/>
                    <a:pt x="2315909" y="2474392"/>
                    <a:pt x="2300203" y="2469226"/>
                  </a:cubicBezTo>
                  <a:cubicBezTo>
                    <a:pt x="2289733" y="2464059"/>
                    <a:pt x="2279263" y="2453727"/>
                    <a:pt x="2258323" y="2422730"/>
                  </a:cubicBezTo>
                  <a:cubicBezTo>
                    <a:pt x="2242618" y="2396899"/>
                    <a:pt x="2221678" y="2381401"/>
                    <a:pt x="2226913" y="2345238"/>
                  </a:cubicBezTo>
                  <a:cubicBezTo>
                    <a:pt x="2230839" y="2298742"/>
                    <a:pt x="2267157" y="2284213"/>
                    <a:pt x="2291697" y="2288571"/>
                  </a:cubicBezTo>
                  <a:close/>
                  <a:moveTo>
                    <a:pt x="2192058" y="2153268"/>
                  </a:moveTo>
                  <a:cubicBezTo>
                    <a:pt x="2193350" y="2154564"/>
                    <a:pt x="2194641" y="2157154"/>
                    <a:pt x="2197224" y="2159744"/>
                  </a:cubicBezTo>
                  <a:cubicBezTo>
                    <a:pt x="2197224" y="2170105"/>
                    <a:pt x="2207557" y="2185647"/>
                    <a:pt x="2207557" y="2185647"/>
                  </a:cubicBezTo>
                  <a:cubicBezTo>
                    <a:pt x="2228221" y="2216730"/>
                    <a:pt x="2264384" y="2216730"/>
                    <a:pt x="2279883" y="2211549"/>
                  </a:cubicBezTo>
                  <a:cubicBezTo>
                    <a:pt x="2285049" y="2211549"/>
                    <a:pt x="2290215" y="2211549"/>
                    <a:pt x="2295381" y="2211549"/>
                  </a:cubicBezTo>
                  <a:cubicBezTo>
                    <a:pt x="2300547" y="2206369"/>
                    <a:pt x="2310880" y="2201188"/>
                    <a:pt x="2321212" y="2211549"/>
                  </a:cubicBezTo>
                  <a:cubicBezTo>
                    <a:pt x="2326378" y="2221910"/>
                    <a:pt x="2326378" y="2237452"/>
                    <a:pt x="2321212" y="2247813"/>
                  </a:cubicBezTo>
                  <a:cubicBezTo>
                    <a:pt x="2310880" y="2258174"/>
                    <a:pt x="2300547" y="2252993"/>
                    <a:pt x="2295381" y="2247813"/>
                  </a:cubicBezTo>
                  <a:cubicBezTo>
                    <a:pt x="2290215" y="2247813"/>
                    <a:pt x="2285049" y="2247813"/>
                    <a:pt x="2279883" y="2247813"/>
                  </a:cubicBezTo>
                  <a:cubicBezTo>
                    <a:pt x="2264384" y="2247813"/>
                    <a:pt x="2228221" y="2242632"/>
                    <a:pt x="2207557" y="2273715"/>
                  </a:cubicBezTo>
                  <a:cubicBezTo>
                    <a:pt x="2207557" y="2273715"/>
                    <a:pt x="2197224" y="2294437"/>
                    <a:pt x="2197224" y="2304798"/>
                  </a:cubicBezTo>
                  <a:cubicBezTo>
                    <a:pt x="2192058" y="2309979"/>
                    <a:pt x="2192058" y="2315159"/>
                    <a:pt x="2186892" y="2309979"/>
                  </a:cubicBezTo>
                  <a:cubicBezTo>
                    <a:pt x="2176560" y="2309979"/>
                    <a:pt x="2161061" y="2299618"/>
                    <a:pt x="2150729" y="2284076"/>
                  </a:cubicBezTo>
                  <a:cubicBezTo>
                    <a:pt x="2130064" y="2263354"/>
                    <a:pt x="2130064" y="2237452"/>
                    <a:pt x="2140396" y="2206369"/>
                  </a:cubicBezTo>
                  <a:cubicBezTo>
                    <a:pt x="2145563" y="2190827"/>
                    <a:pt x="2171393" y="2154564"/>
                    <a:pt x="2186892" y="2154564"/>
                  </a:cubicBezTo>
                  <a:cubicBezTo>
                    <a:pt x="2189475" y="2151973"/>
                    <a:pt x="2190767" y="2151973"/>
                    <a:pt x="2192058" y="2153268"/>
                  </a:cubicBezTo>
                  <a:close/>
                  <a:moveTo>
                    <a:pt x="221573" y="2149383"/>
                  </a:moveTo>
                  <a:cubicBezTo>
                    <a:pt x="226796" y="2149383"/>
                    <a:pt x="232020" y="2154590"/>
                    <a:pt x="242467" y="2165003"/>
                  </a:cubicBezTo>
                  <a:cubicBezTo>
                    <a:pt x="258138" y="2180624"/>
                    <a:pt x="263361" y="2191038"/>
                    <a:pt x="268585" y="2211866"/>
                  </a:cubicBezTo>
                  <a:cubicBezTo>
                    <a:pt x="273808" y="2222279"/>
                    <a:pt x="273808" y="2232693"/>
                    <a:pt x="268585" y="2248314"/>
                  </a:cubicBezTo>
                  <a:cubicBezTo>
                    <a:pt x="263361" y="2269142"/>
                    <a:pt x="247691" y="2284762"/>
                    <a:pt x="232020" y="2300383"/>
                  </a:cubicBezTo>
                  <a:cubicBezTo>
                    <a:pt x="226796" y="2305590"/>
                    <a:pt x="221573" y="2310797"/>
                    <a:pt x="216349" y="2310797"/>
                  </a:cubicBezTo>
                  <a:cubicBezTo>
                    <a:pt x="211126" y="2310797"/>
                    <a:pt x="205902" y="2310797"/>
                    <a:pt x="205902" y="2305590"/>
                  </a:cubicBezTo>
                  <a:cubicBezTo>
                    <a:pt x="200679" y="2295176"/>
                    <a:pt x="190232" y="2274348"/>
                    <a:pt x="190232" y="2274348"/>
                  </a:cubicBezTo>
                  <a:cubicBezTo>
                    <a:pt x="169337" y="2243107"/>
                    <a:pt x="137996" y="2243107"/>
                    <a:pt x="122325" y="2243107"/>
                  </a:cubicBezTo>
                  <a:cubicBezTo>
                    <a:pt x="117102" y="2248314"/>
                    <a:pt x="111878" y="2248314"/>
                    <a:pt x="106655" y="2248314"/>
                  </a:cubicBezTo>
                  <a:cubicBezTo>
                    <a:pt x="101431" y="2248314"/>
                    <a:pt x="90984" y="2253521"/>
                    <a:pt x="80537" y="2243107"/>
                  </a:cubicBezTo>
                  <a:cubicBezTo>
                    <a:pt x="75313" y="2237900"/>
                    <a:pt x="75313" y="2222279"/>
                    <a:pt x="80537" y="2211866"/>
                  </a:cubicBezTo>
                  <a:cubicBezTo>
                    <a:pt x="90984" y="2201452"/>
                    <a:pt x="101431" y="2206659"/>
                    <a:pt x="106655" y="2211866"/>
                  </a:cubicBezTo>
                  <a:cubicBezTo>
                    <a:pt x="111878" y="2211866"/>
                    <a:pt x="117102" y="2211866"/>
                    <a:pt x="122325" y="2211866"/>
                  </a:cubicBezTo>
                  <a:cubicBezTo>
                    <a:pt x="127549" y="2211866"/>
                    <a:pt x="143220" y="2211866"/>
                    <a:pt x="153667" y="2211866"/>
                  </a:cubicBezTo>
                  <a:cubicBezTo>
                    <a:pt x="179784" y="2206659"/>
                    <a:pt x="200679" y="2180624"/>
                    <a:pt x="211126" y="2159796"/>
                  </a:cubicBezTo>
                  <a:cubicBezTo>
                    <a:pt x="216349" y="2154590"/>
                    <a:pt x="216349" y="2149383"/>
                    <a:pt x="221573" y="2149383"/>
                  </a:cubicBezTo>
                  <a:close/>
                  <a:moveTo>
                    <a:pt x="102522" y="1999701"/>
                  </a:moveTo>
                  <a:cubicBezTo>
                    <a:pt x="112854" y="2004889"/>
                    <a:pt x="128352" y="2010077"/>
                    <a:pt x="149017" y="2041204"/>
                  </a:cubicBezTo>
                  <a:cubicBezTo>
                    <a:pt x="169682" y="2067143"/>
                    <a:pt x="180014" y="2093083"/>
                    <a:pt x="180014" y="2124210"/>
                  </a:cubicBezTo>
                  <a:cubicBezTo>
                    <a:pt x="174848" y="2186464"/>
                    <a:pt x="107688" y="2181276"/>
                    <a:pt x="97355" y="2160525"/>
                  </a:cubicBezTo>
                  <a:cubicBezTo>
                    <a:pt x="81857" y="2139773"/>
                    <a:pt x="81857" y="2119022"/>
                    <a:pt x="97355" y="2113834"/>
                  </a:cubicBezTo>
                  <a:cubicBezTo>
                    <a:pt x="107688" y="2108646"/>
                    <a:pt x="118020" y="2113834"/>
                    <a:pt x="118020" y="2113834"/>
                  </a:cubicBezTo>
                  <a:cubicBezTo>
                    <a:pt x="128352" y="2124210"/>
                    <a:pt x="118020" y="2129398"/>
                    <a:pt x="112854" y="2134585"/>
                  </a:cubicBezTo>
                  <a:cubicBezTo>
                    <a:pt x="112854" y="2139773"/>
                    <a:pt x="112854" y="2139773"/>
                    <a:pt x="112854" y="2144961"/>
                  </a:cubicBezTo>
                  <a:cubicBezTo>
                    <a:pt x="118020" y="2150149"/>
                    <a:pt x="123186" y="2155337"/>
                    <a:pt x="128352" y="2155337"/>
                  </a:cubicBezTo>
                  <a:cubicBezTo>
                    <a:pt x="149017" y="2150149"/>
                    <a:pt x="154183" y="2139773"/>
                    <a:pt x="154183" y="2124210"/>
                  </a:cubicBezTo>
                  <a:cubicBezTo>
                    <a:pt x="154183" y="2093083"/>
                    <a:pt x="118020" y="2082707"/>
                    <a:pt x="102522" y="2082707"/>
                  </a:cubicBezTo>
                  <a:cubicBezTo>
                    <a:pt x="87023" y="2082707"/>
                    <a:pt x="81857" y="2072331"/>
                    <a:pt x="81857" y="2061955"/>
                  </a:cubicBezTo>
                  <a:cubicBezTo>
                    <a:pt x="81857" y="2056768"/>
                    <a:pt x="81857" y="2020452"/>
                    <a:pt x="81857" y="2015265"/>
                  </a:cubicBezTo>
                  <a:cubicBezTo>
                    <a:pt x="81857" y="2010077"/>
                    <a:pt x="87023" y="1994513"/>
                    <a:pt x="102522" y="1999701"/>
                  </a:cubicBezTo>
                  <a:close/>
                  <a:moveTo>
                    <a:pt x="2299476" y="1999663"/>
                  </a:moveTo>
                  <a:cubicBezTo>
                    <a:pt x="2314745" y="1994513"/>
                    <a:pt x="2319834" y="2004814"/>
                    <a:pt x="2319834" y="2015114"/>
                  </a:cubicBezTo>
                  <a:cubicBezTo>
                    <a:pt x="2319834" y="2020264"/>
                    <a:pt x="2319834" y="2056315"/>
                    <a:pt x="2319834" y="2061466"/>
                  </a:cubicBezTo>
                  <a:cubicBezTo>
                    <a:pt x="2319834" y="2071766"/>
                    <a:pt x="2314745" y="2082066"/>
                    <a:pt x="2299476" y="2082066"/>
                  </a:cubicBezTo>
                  <a:cubicBezTo>
                    <a:pt x="2284207" y="2082066"/>
                    <a:pt x="2248580" y="2092367"/>
                    <a:pt x="2248580" y="2123268"/>
                  </a:cubicBezTo>
                  <a:cubicBezTo>
                    <a:pt x="2248580" y="2138719"/>
                    <a:pt x="2263849" y="2149019"/>
                    <a:pt x="2274028" y="2154169"/>
                  </a:cubicBezTo>
                  <a:cubicBezTo>
                    <a:pt x="2279117" y="2154169"/>
                    <a:pt x="2284207" y="2154169"/>
                    <a:pt x="2289297" y="2149019"/>
                  </a:cubicBezTo>
                  <a:cubicBezTo>
                    <a:pt x="2289297" y="2143869"/>
                    <a:pt x="2289297" y="2138719"/>
                    <a:pt x="2289297" y="2133568"/>
                  </a:cubicBezTo>
                  <a:cubicBezTo>
                    <a:pt x="2284207" y="2128418"/>
                    <a:pt x="2274028" y="2118118"/>
                    <a:pt x="2284207" y="2112968"/>
                  </a:cubicBezTo>
                  <a:cubicBezTo>
                    <a:pt x="2284207" y="2107817"/>
                    <a:pt x="2294386" y="2107817"/>
                    <a:pt x="2304565" y="2107817"/>
                  </a:cubicBezTo>
                  <a:cubicBezTo>
                    <a:pt x="2319834" y="2118118"/>
                    <a:pt x="2319834" y="2143869"/>
                    <a:pt x="2304565" y="2164470"/>
                  </a:cubicBezTo>
                  <a:cubicBezTo>
                    <a:pt x="2289297" y="2179920"/>
                    <a:pt x="2228221" y="2179920"/>
                    <a:pt x="2233311" y="2123268"/>
                  </a:cubicBezTo>
                  <a:cubicBezTo>
                    <a:pt x="2233311" y="2087217"/>
                    <a:pt x="2243490" y="2071766"/>
                    <a:pt x="2263849" y="2046015"/>
                  </a:cubicBezTo>
                  <a:cubicBezTo>
                    <a:pt x="2284207" y="2015114"/>
                    <a:pt x="2289297" y="2004814"/>
                    <a:pt x="2299476" y="1999663"/>
                  </a:cubicBezTo>
                  <a:close/>
                  <a:moveTo>
                    <a:pt x="2170833" y="1947568"/>
                  </a:moveTo>
                  <a:cubicBezTo>
                    <a:pt x="2195776" y="1941998"/>
                    <a:pt x="2228710" y="1954591"/>
                    <a:pt x="2232585" y="2004961"/>
                  </a:cubicBezTo>
                  <a:cubicBezTo>
                    <a:pt x="2232585" y="2041124"/>
                    <a:pt x="2217086" y="2061788"/>
                    <a:pt x="2196422" y="2087619"/>
                  </a:cubicBezTo>
                  <a:cubicBezTo>
                    <a:pt x="2175757" y="2118616"/>
                    <a:pt x="2165425" y="2123782"/>
                    <a:pt x="2155092" y="2128948"/>
                  </a:cubicBezTo>
                  <a:cubicBezTo>
                    <a:pt x="2139594" y="2134115"/>
                    <a:pt x="2134428" y="2123782"/>
                    <a:pt x="2134428" y="2113450"/>
                  </a:cubicBezTo>
                  <a:cubicBezTo>
                    <a:pt x="2134428" y="2108284"/>
                    <a:pt x="2134428" y="2066955"/>
                    <a:pt x="2134428" y="2061788"/>
                  </a:cubicBezTo>
                  <a:cubicBezTo>
                    <a:pt x="2134428" y="2051456"/>
                    <a:pt x="2139594" y="2041124"/>
                    <a:pt x="2155092" y="2041124"/>
                  </a:cubicBezTo>
                  <a:cubicBezTo>
                    <a:pt x="2170591" y="2046290"/>
                    <a:pt x="2211920" y="2041124"/>
                    <a:pt x="2211920" y="2004961"/>
                  </a:cubicBezTo>
                  <a:cubicBezTo>
                    <a:pt x="2211920" y="1979130"/>
                    <a:pt x="2201588" y="1968798"/>
                    <a:pt x="2186089" y="1968798"/>
                  </a:cubicBezTo>
                  <a:cubicBezTo>
                    <a:pt x="2180923" y="1968798"/>
                    <a:pt x="2175757" y="1968798"/>
                    <a:pt x="2170591" y="1973964"/>
                  </a:cubicBezTo>
                  <a:cubicBezTo>
                    <a:pt x="2165425" y="1979130"/>
                    <a:pt x="2170591" y="1979130"/>
                    <a:pt x="2170591" y="1984296"/>
                  </a:cubicBezTo>
                  <a:cubicBezTo>
                    <a:pt x="2170591" y="1989462"/>
                    <a:pt x="2175757" y="1989462"/>
                    <a:pt x="2175757" y="1994628"/>
                  </a:cubicBezTo>
                  <a:cubicBezTo>
                    <a:pt x="2180923" y="1999795"/>
                    <a:pt x="2175757" y="2015293"/>
                    <a:pt x="2160258" y="2010127"/>
                  </a:cubicBezTo>
                  <a:cubicBezTo>
                    <a:pt x="2139594" y="2004961"/>
                    <a:pt x="2134428" y="1979130"/>
                    <a:pt x="2149926" y="1958465"/>
                  </a:cubicBezTo>
                  <a:cubicBezTo>
                    <a:pt x="2155092" y="1953299"/>
                    <a:pt x="2162519" y="1949425"/>
                    <a:pt x="2170833" y="1947568"/>
                  </a:cubicBezTo>
                  <a:close/>
                  <a:moveTo>
                    <a:pt x="233039" y="1947529"/>
                  </a:moveTo>
                  <a:cubicBezTo>
                    <a:pt x="241111" y="1949378"/>
                    <a:pt x="247891" y="1953237"/>
                    <a:pt x="251766" y="1958383"/>
                  </a:cubicBezTo>
                  <a:cubicBezTo>
                    <a:pt x="267264" y="1978965"/>
                    <a:pt x="262098" y="2004693"/>
                    <a:pt x="241434" y="2009838"/>
                  </a:cubicBezTo>
                  <a:cubicBezTo>
                    <a:pt x="225935" y="2014984"/>
                    <a:pt x="220769" y="1999547"/>
                    <a:pt x="225935" y="1994402"/>
                  </a:cubicBezTo>
                  <a:cubicBezTo>
                    <a:pt x="225935" y="1989256"/>
                    <a:pt x="231101" y="1989256"/>
                    <a:pt x="231101" y="1984110"/>
                  </a:cubicBezTo>
                  <a:cubicBezTo>
                    <a:pt x="231101" y="1978965"/>
                    <a:pt x="236267" y="1978965"/>
                    <a:pt x="231101" y="1973819"/>
                  </a:cubicBezTo>
                  <a:cubicBezTo>
                    <a:pt x="225935" y="1968674"/>
                    <a:pt x="220769" y="1968674"/>
                    <a:pt x="215603" y="1968674"/>
                  </a:cubicBezTo>
                  <a:cubicBezTo>
                    <a:pt x="200104" y="1968674"/>
                    <a:pt x="189772" y="1978965"/>
                    <a:pt x="194938" y="1999547"/>
                  </a:cubicBezTo>
                  <a:cubicBezTo>
                    <a:pt x="194938" y="2040711"/>
                    <a:pt x="231101" y="2040711"/>
                    <a:pt x="246600" y="2040711"/>
                  </a:cubicBezTo>
                  <a:cubicBezTo>
                    <a:pt x="262098" y="2040711"/>
                    <a:pt x="267264" y="2051002"/>
                    <a:pt x="267264" y="2056148"/>
                  </a:cubicBezTo>
                  <a:cubicBezTo>
                    <a:pt x="267264" y="2066439"/>
                    <a:pt x="267264" y="2112749"/>
                    <a:pt x="267264" y="2123040"/>
                  </a:cubicBezTo>
                  <a:cubicBezTo>
                    <a:pt x="267264" y="2128186"/>
                    <a:pt x="262098" y="2138477"/>
                    <a:pt x="246600" y="2133331"/>
                  </a:cubicBezTo>
                  <a:cubicBezTo>
                    <a:pt x="236267" y="2128186"/>
                    <a:pt x="225935" y="2112749"/>
                    <a:pt x="205270" y="2087021"/>
                  </a:cubicBezTo>
                  <a:cubicBezTo>
                    <a:pt x="184606" y="2061294"/>
                    <a:pt x="169107" y="2035566"/>
                    <a:pt x="169107" y="2004693"/>
                  </a:cubicBezTo>
                  <a:cubicBezTo>
                    <a:pt x="172982" y="1954524"/>
                    <a:pt x="208822" y="1941981"/>
                    <a:pt x="233039" y="1947529"/>
                  </a:cubicBezTo>
                  <a:close/>
                  <a:moveTo>
                    <a:pt x="119061" y="1823052"/>
                  </a:moveTo>
                  <a:cubicBezTo>
                    <a:pt x="124937" y="1821747"/>
                    <a:pt x="130161" y="1823053"/>
                    <a:pt x="132772" y="1828274"/>
                  </a:cubicBezTo>
                  <a:cubicBezTo>
                    <a:pt x="137996" y="1833496"/>
                    <a:pt x="137996" y="1833496"/>
                    <a:pt x="143220" y="1843940"/>
                  </a:cubicBezTo>
                  <a:cubicBezTo>
                    <a:pt x="148443" y="1859605"/>
                    <a:pt x="169337" y="1875271"/>
                    <a:pt x="185008" y="1880492"/>
                  </a:cubicBezTo>
                  <a:cubicBezTo>
                    <a:pt x="190232" y="1880492"/>
                    <a:pt x="195455" y="1885714"/>
                    <a:pt x="200679" y="1885714"/>
                  </a:cubicBezTo>
                  <a:cubicBezTo>
                    <a:pt x="211126" y="1885714"/>
                    <a:pt x="226796" y="1885714"/>
                    <a:pt x="237244" y="1885714"/>
                  </a:cubicBezTo>
                  <a:cubicBezTo>
                    <a:pt x="242467" y="1880492"/>
                    <a:pt x="242467" y="1875271"/>
                    <a:pt x="247691" y="1875271"/>
                  </a:cubicBezTo>
                  <a:cubicBezTo>
                    <a:pt x="252914" y="1870049"/>
                    <a:pt x="268585" y="1875271"/>
                    <a:pt x="268585" y="1885714"/>
                  </a:cubicBezTo>
                  <a:cubicBezTo>
                    <a:pt x="268585" y="1890936"/>
                    <a:pt x="273808" y="1896158"/>
                    <a:pt x="273808" y="1901380"/>
                  </a:cubicBezTo>
                  <a:cubicBezTo>
                    <a:pt x="273808" y="1906602"/>
                    <a:pt x="268585" y="1906602"/>
                    <a:pt x="268585" y="1911823"/>
                  </a:cubicBezTo>
                  <a:cubicBezTo>
                    <a:pt x="268585" y="1922267"/>
                    <a:pt x="252914" y="1927489"/>
                    <a:pt x="247691" y="1922267"/>
                  </a:cubicBezTo>
                  <a:cubicBezTo>
                    <a:pt x="242467" y="1917045"/>
                    <a:pt x="242467" y="1917045"/>
                    <a:pt x="237244" y="1917045"/>
                  </a:cubicBezTo>
                  <a:cubicBezTo>
                    <a:pt x="226796" y="1911823"/>
                    <a:pt x="211126" y="1911823"/>
                    <a:pt x="200679" y="1917045"/>
                  </a:cubicBezTo>
                  <a:cubicBezTo>
                    <a:pt x="195455" y="1917045"/>
                    <a:pt x="190232" y="1917045"/>
                    <a:pt x="185008" y="1922267"/>
                  </a:cubicBezTo>
                  <a:cubicBezTo>
                    <a:pt x="169337" y="1927489"/>
                    <a:pt x="148443" y="1937932"/>
                    <a:pt x="143220" y="1953598"/>
                  </a:cubicBezTo>
                  <a:cubicBezTo>
                    <a:pt x="127549" y="1990151"/>
                    <a:pt x="85761" y="1969263"/>
                    <a:pt x="80537" y="1943154"/>
                  </a:cubicBezTo>
                  <a:cubicBezTo>
                    <a:pt x="75313" y="1932711"/>
                    <a:pt x="75313" y="1922267"/>
                    <a:pt x="75313" y="1906602"/>
                  </a:cubicBezTo>
                  <a:cubicBezTo>
                    <a:pt x="75313" y="1875271"/>
                    <a:pt x="75313" y="1854383"/>
                    <a:pt x="101431" y="1833496"/>
                  </a:cubicBezTo>
                  <a:cubicBezTo>
                    <a:pt x="106655" y="1828274"/>
                    <a:pt x="113184" y="1824358"/>
                    <a:pt x="119061" y="1823052"/>
                  </a:cubicBezTo>
                  <a:close/>
                  <a:moveTo>
                    <a:pt x="2285049" y="1822400"/>
                  </a:moveTo>
                  <a:cubicBezTo>
                    <a:pt x="2290215" y="1823053"/>
                    <a:pt x="2295381" y="1825664"/>
                    <a:pt x="2300547" y="1828275"/>
                  </a:cubicBezTo>
                  <a:cubicBezTo>
                    <a:pt x="2326378" y="1849162"/>
                    <a:pt x="2326378" y="1875271"/>
                    <a:pt x="2326378" y="1906602"/>
                  </a:cubicBezTo>
                  <a:cubicBezTo>
                    <a:pt x="2326378" y="1922267"/>
                    <a:pt x="2321212" y="1932711"/>
                    <a:pt x="2321212" y="1943155"/>
                  </a:cubicBezTo>
                  <a:cubicBezTo>
                    <a:pt x="2310880" y="1958820"/>
                    <a:pt x="2285049" y="1990151"/>
                    <a:pt x="2269551" y="1969264"/>
                  </a:cubicBezTo>
                  <a:cubicBezTo>
                    <a:pt x="2264384" y="1969264"/>
                    <a:pt x="2264384" y="1964042"/>
                    <a:pt x="2259218" y="1958820"/>
                  </a:cubicBezTo>
                  <a:cubicBezTo>
                    <a:pt x="2254052" y="1937933"/>
                    <a:pt x="2233387" y="1927489"/>
                    <a:pt x="2217889" y="1922267"/>
                  </a:cubicBezTo>
                  <a:cubicBezTo>
                    <a:pt x="2212723" y="1917046"/>
                    <a:pt x="2207557" y="1917046"/>
                    <a:pt x="2202390" y="1917046"/>
                  </a:cubicBezTo>
                  <a:cubicBezTo>
                    <a:pt x="2192058" y="1911824"/>
                    <a:pt x="2176560" y="1911824"/>
                    <a:pt x="2166227" y="1917046"/>
                  </a:cubicBezTo>
                  <a:cubicBezTo>
                    <a:pt x="2161061" y="1917046"/>
                    <a:pt x="2161061" y="1917046"/>
                    <a:pt x="2155895" y="1922267"/>
                  </a:cubicBezTo>
                  <a:cubicBezTo>
                    <a:pt x="2150729" y="1927489"/>
                    <a:pt x="2135230" y="1927489"/>
                    <a:pt x="2135230" y="1911824"/>
                  </a:cubicBezTo>
                  <a:cubicBezTo>
                    <a:pt x="2135230" y="1906602"/>
                    <a:pt x="2130064" y="1906602"/>
                    <a:pt x="2130064" y="1901380"/>
                  </a:cubicBezTo>
                  <a:cubicBezTo>
                    <a:pt x="2130064" y="1896158"/>
                    <a:pt x="2135230" y="1890937"/>
                    <a:pt x="2135230" y="1885715"/>
                  </a:cubicBezTo>
                  <a:cubicBezTo>
                    <a:pt x="2135230" y="1875271"/>
                    <a:pt x="2150729" y="1870049"/>
                    <a:pt x="2155895" y="1875271"/>
                  </a:cubicBezTo>
                  <a:cubicBezTo>
                    <a:pt x="2161061" y="1880493"/>
                    <a:pt x="2161061" y="1880493"/>
                    <a:pt x="2166227" y="1880493"/>
                  </a:cubicBezTo>
                  <a:cubicBezTo>
                    <a:pt x="2176560" y="1885715"/>
                    <a:pt x="2192058" y="1885715"/>
                    <a:pt x="2202390" y="1885715"/>
                  </a:cubicBezTo>
                  <a:cubicBezTo>
                    <a:pt x="2207557" y="1880493"/>
                    <a:pt x="2212723" y="1880493"/>
                    <a:pt x="2217889" y="1880493"/>
                  </a:cubicBezTo>
                  <a:cubicBezTo>
                    <a:pt x="2233387" y="1870049"/>
                    <a:pt x="2254052" y="1854384"/>
                    <a:pt x="2259218" y="1838718"/>
                  </a:cubicBezTo>
                  <a:cubicBezTo>
                    <a:pt x="2264384" y="1833497"/>
                    <a:pt x="2264384" y="1828275"/>
                    <a:pt x="2269551" y="1828275"/>
                  </a:cubicBezTo>
                  <a:cubicBezTo>
                    <a:pt x="2274717" y="1823053"/>
                    <a:pt x="2279883" y="1821748"/>
                    <a:pt x="2285049" y="1822400"/>
                  </a:cubicBezTo>
                  <a:close/>
                  <a:moveTo>
                    <a:pt x="2155091" y="1663779"/>
                  </a:moveTo>
                  <a:cubicBezTo>
                    <a:pt x="2165424" y="1668960"/>
                    <a:pt x="2180922" y="1684501"/>
                    <a:pt x="2201587" y="1715584"/>
                  </a:cubicBezTo>
                  <a:cubicBezTo>
                    <a:pt x="2222251" y="1741487"/>
                    <a:pt x="2232584" y="1762209"/>
                    <a:pt x="2227418" y="1798472"/>
                  </a:cubicBezTo>
                  <a:cubicBezTo>
                    <a:pt x="2227418" y="1865819"/>
                    <a:pt x="2165424" y="1860638"/>
                    <a:pt x="2149925" y="1839916"/>
                  </a:cubicBezTo>
                  <a:cubicBezTo>
                    <a:pt x="2134427" y="1819194"/>
                    <a:pt x="2139593" y="1798472"/>
                    <a:pt x="2160257" y="1788111"/>
                  </a:cubicBezTo>
                  <a:cubicBezTo>
                    <a:pt x="2175756" y="1782931"/>
                    <a:pt x="2180922" y="1803653"/>
                    <a:pt x="2175756" y="1803653"/>
                  </a:cubicBezTo>
                  <a:cubicBezTo>
                    <a:pt x="2175756" y="1808833"/>
                    <a:pt x="2170590" y="1808833"/>
                    <a:pt x="2170590" y="1814014"/>
                  </a:cubicBezTo>
                  <a:cubicBezTo>
                    <a:pt x="2170590" y="1819194"/>
                    <a:pt x="2165424" y="1824375"/>
                    <a:pt x="2170590" y="1824375"/>
                  </a:cubicBezTo>
                  <a:cubicBezTo>
                    <a:pt x="2175756" y="1829555"/>
                    <a:pt x="2180922" y="1834736"/>
                    <a:pt x="2186088" y="1829555"/>
                  </a:cubicBezTo>
                  <a:cubicBezTo>
                    <a:pt x="2201587" y="1829555"/>
                    <a:pt x="2211919" y="1819194"/>
                    <a:pt x="2206753" y="1798472"/>
                  </a:cubicBezTo>
                  <a:cubicBezTo>
                    <a:pt x="2206753" y="1757028"/>
                    <a:pt x="2170590" y="1751848"/>
                    <a:pt x="2155091" y="1757028"/>
                  </a:cubicBezTo>
                  <a:cubicBezTo>
                    <a:pt x="2139593" y="1757028"/>
                    <a:pt x="2134427" y="1746667"/>
                    <a:pt x="2134427" y="1736306"/>
                  </a:cubicBezTo>
                  <a:cubicBezTo>
                    <a:pt x="2134427" y="1731126"/>
                    <a:pt x="2134427" y="1684501"/>
                    <a:pt x="2134427" y="1679321"/>
                  </a:cubicBezTo>
                  <a:cubicBezTo>
                    <a:pt x="2134427" y="1674140"/>
                    <a:pt x="2139593" y="1658599"/>
                    <a:pt x="2155091" y="1663779"/>
                  </a:cubicBezTo>
                  <a:close/>
                  <a:moveTo>
                    <a:pt x="262811" y="1661768"/>
                  </a:moveTo>
                  <a:cubicBezTo>
                    <a:pt x="265992" y="1665006"/>
                    <a:pt x="267264" y="1670186"/>
                    <a:pt x="267264" y="1672777"/>
                  </a:cubicBezTo>
                  <a:cubicBezTo>
                    <a:pt x="267264" y="1677957"/>
                    <a:pt x="267264" y="1729762"/>
                    <a:pt x="267264" y="1740123"/>
                  </a:cubicBezTo>
                  <a:cubicBezTo>
                    <a:pt x="267264" y="1745304"/>
                    <a:pt x="262175" y="1760845"/>
                    <a:pt x="246906" y="1755665"/>
                  </a:cubicBezTo>
                  <a:cubicBezTo>
                    <a:pt x="231637" y="1755665"/>
                    <a:pt x="196010" y="1755665"/>
                    <a:pt x="196010" y="1797109"/>
                  </a:cubicBezTo>
                  <a:cubicBezTo>
                    <a:pt x="190920" y="1817831"/>
                    <a:pt x="201099" y="1828192"/>
                    <a:pt x="216368" y="1828192"/>
                  </a:cubicBezTo>
                  <a:cubicBezTo>
                    <a:pt x="221458" y="1833372"/>
                    <a:pt x="226547" y="1828192"/>
                    <a:pt x="231637" y="1823011"/>
                  </a:cubicBezTo>
                  <a:cubicBezTo>
                    <a:pt x="236727" y="1823011"/>
                    <a:pt x="231637" y="1817831"/>
                    <a:pt x="231637" y="1812650"/>
                  </a:cubicBezTo>
                  <a:cubicBezTo>
                    <a:pt x="231637" y="1807470"/>
                    <a:pt x="226547" y="1807470"/>
                    <a:pt x="226547" y="1802289"/>
                  </a:cubicBezTo>
                  <a:cubicBezTo>
                    <a:pt x="221458" y="1802289"/>
                    <a:pt x="226547" y="1781567"/>
                    <a:pt x="241816" y="1786748"/>
                  </a:cubicBezTo>
                  <a:cubicBezTo>
                    <a:pt x="262175" y="1797109"/>
                    <a:pt x="267264" y="1823011"/>
                    <a:pt x="251996" y="1838553"/>
                  </a:cubicBezTo>
                  <a:cubicBezTo>
                    <a:pt x="231637" y="1859275"/>
                    <a:pt x="175651" y="1859275"/>
                    <a:pt x="175651" y="1791928"/>
                  </a:cubicBezTo>
                  <a:cubicBezTo>
                    <a:pt x="175651" y="1750484"/>
                    <a:pt x="211279" y="1677957"/>
                    <a:pt x="246906" y="1662416"/>
                  </a:cubicBezTo>
                  <a:cubicBezTo>
                    <a:pt x="254540" y="1657235"/>
                    <a:pt x="259630" y="1658530"/>
                    <a:pt x="262811" y="1661768"/>
                  </a:cubicBezTo>
                  <a:close/>
                  <a:moveTo>
                    <a:pt x="123348" y="1618069"/>
                  </a:moveTo>
                  <a:cubicBezTo>
                    <a:pt x="148048" y="1614178"/>
                    <a:pt x="180014" y="1624878"/>
                    <a:pt x="180014" y="1667678"/>
                  </a:cubicBezTo>
                  <a:cubicBezTo>
                    <a:pt x="180014" y="1698805"/>
                    <a:pt x="169682" y="1724744"/>
                    <a:pt x="149017" y="1750683"/>
                  </a:cubicBezTo>
                  <a:cubicBezTo>
                    <a:pt x="128352" y="1776623"/>
                    <a:pt x="112854" y="1792186"/>
                    <a:pt x="102522" y="1792186"/>
                  </a:cubicBezTo>
                  <a:cubicBezTo>
                    <a:pt x="87023" y="1802562"/>
                    <a:pt x="81857" y="1786999"/>
                    <a:pt x="81857" y="1781811"/>
                  </a:cubicBezTo>
                  <a:cubicBezTo>
                    <a:pt x="81857" y="1776623"/>
                    <a:pt x="81857" y="1740308"/>
                    <a:pt x="81857" y="1735120"/>
                  </a:cubicBezTo>
                  <a:cubicBezTo>
                    <a:pt x="81857" y="1724744"/>
                    <a:pt x="87023" y="1709181"/>
                    <a:pt x="102522" y="1714368"/>
                  </a:cubicBezTo>
                  <a:cubicBezTo>
                    <a:pt x="118020" y="1719556"/>
                    <a:pt x="159349" y="1698805"/>
                    <a:pt x="154183" y="1667678"/>
                  </a:cubicBezTo>
                  <a:cubicBezTo>
                    <a:pt x="154183" y="1652114"/>
                    <a:pt x="138685" y="1641738"/>
                    <a:pt x="128352" y="1636550"/>
                  </a:cubicBezTo>
                  <a:cubicBezTo>
                    <a:pt x="123186" y="1636550"/>
                    <a:pt x="118020" y="1641738"/>
                    <a:pt x="112854" y="1646926"/>
                  </a:cubicBezTo>
                  <a:cubicBezTo>
                    <a:pt x="112854" y="1646926"/>
                    <a:pt x="112854" y="1652114"/>
                    <a:pt x="112854" y="1657302"/>
                  </a:cubicBezTo>
                  <a:cubicBezTo>
                    <a:pt x="118020" y="1662490"/>
                    <a:pt x="128352" y="1667678"/>
                    <a:pt x="118020" y="1678053"/>
                  </a:cubicBezTo>
                  <a:cubicBezTo>
                    <a:pt x="118020" y="1683241"/>
                    <a:pt x="107688" y="1683241"/>
                    <a:pt x="97355" y="1678053"/>
                  </a:cubicBezTo>
                  <a:cubicBezTo>
                    <a:pt x="81857" y="1667678"/>
                    <a:pt x="87023" y="1646926"/>
                    <a:pt x="102522" y="1626175"/>
                  </a:cubicBezTo>
                  <a:cubicBezTo>
                    <a:pt x="107688" y="1622284"/>
                    <a:pt x="115114" y="1619366"/>
                    <a:pt x="123348" y="1618069"/>
                  </a:cubicBezTo>
                  <a:close/>
                  <a:moveTo>
                    <a:pt x="2290775" y="1615935"/>
                  </a:moveTo>
                  <a:cubicBezTo>
                    <a:pt x="2298847" y="1617873"/>
                    <a:pt x="2305628" y="1621747"/>
                    <a:pt x="2309502" y="1626913"/>
                  </a:cubicBezTo>
                  <a:cubicBezTo>
                    <a:pt x="2319835" y="1647578"/>
                    <a:pt x="2319835" y="1663076"/>
                    <a:pt x="2304336" y="1673409"/>
                  </a:cubicBezTo>
                  <a:cubicBezTo>
                    <a:pt x="2294004" y="1678575"/>
                    <a:pt x="2288838" y="1678575"/>
                    <a:pt x="2283672" y="1673409"/>
                  </a:cubicBezTo>
                  <a:cubicBezTo>
                    <a:pt x="2278505" y="1668243"/>
                    <a:pt x="2283672" y="1663076"/>
                    <a:pt x="2288838" y="1657910"/>
                  </a:cubicBezTo>
                  <a:cubicBezTo>
                    <a:pt x="2288838" y="1652744"/>
                    <a:pt x="2288838" y="1647578"/>
                    <a:pt x="2288838" y="1647578"/>
                  </a:cubicBezTo>
                  <a:cubicBezTo>
                    <a:pt x="2283672" y="1642412"/>
                    <a:pt x="2278505" y="1637246"/>
                    <a:pt x="2273339" y="1637246"/>
                  </a:cubicBezTo>
                  <a:cubicBezTo>
                    <a:pt x="2263007" y="1642412"/>
                    <a:pt x="2247509" y="1652744"/>
                    <a:pt x="2247509" y="1668243"/>
                  </a:cubicBezTo>
                  <a:cubicBezTo>
                    <a:pt x="2247509" y="1694073"/>
                    <a:pt x="2283672" y="1714738"/>
                    <a:pt x="2299170" y="1714738"/>
                  </a:cubicBezTo>
                  <a:cubicBezTo>
                    <a:pt x="2314669" y="1709572"/>
                    <a:pt x="2319835" y="1725070"/>
                    <a:pt x="2319835" y="1730236"/>
                  </a:cubicBezTo>
                  <a:cubicBezTo>
                    <a:pt x="2319835" y="1740569"/>
                    <a:pt x="2319835" y="1776732"/>
                    <a:pt x="2319835" y="1781898"/>
                  </a:cubicBezTo>
                  <a:cubicBezTo>
                    <a:pt x="2319835" y="1787064"/>
                    <a:pt x="2314669" y="1802563"/>
                    <a:pt x="2299170" y="1792230"/>
                  </a:cubicBezTo>
                  <a:cubicBezTo>
                    <a:pt x="2288838" y="1792230"/>
                    <a:pt x="2273339" y="1771566"/>
                    <a:pt x="2252675" y="1745735"/>
                  </a:cubicBezTo>
                  <a:cubicBezTo>
                    <a:pt x="2237176" y="1714738"/>
                    <a:pt x="2221678" y="1699239"/>
                    <a:pt x="2226844" y="1668243"/>
                  </a:cubicBezTo>
                  <a:cubicBezTo>
                    <a:pt x="2230719" y="1621747"/>
                    <a:pt x="2266559" y="1610123"/>
                    <a:pt x="2290775" y="1615935"/>
                  </a:cubicBezTo>
                  <a:close/>
                  <a:moveTo>
                    <a:pt x="221573" y="1471010"/>
                  </a:moveTo>
                  <a:cubicBezTo>
                    <a:pt x="226796" y="1471010"/>
                    <a:pt x="232020" y="1476190"/>
                    <a:pt x="237244" y="1481371"/>
                  </a:cubicBezTo>
                  <a:cubicBezTo>
                    <a:pt x="252914" y="1496912"/>
                    <a:pt x="263361" y="1512454"/>
                    <a:pt x="268585" y="1533176"/>
                  </a:cubicBezTo>
                  <a:cubicBezTo>
                    <a:pt x="273808" y="1548717"/>
                    <a:pt x="273808" y="1564259"/>
                    <a:pt x="268585" y="1574620"/>
                  </a:cubicBezTo>
                  <a:cubicBezTo>
                    <a:pt x="268585" y="1590161"/>
                    <a:pt x="237244" y="1631605"/>
                    <a:pt x="221573" y="1636786"/>
                  </a:cubicBezTo>
                  <a:cubicBezTo>
                    <a:pt x="216349" y="1636786"/>
                    <a:pt x="211126" y="1631605"/>
                    <a:pt x="211126" y="1626425"/>
                  </a:cubicBezTo>
                  <a:cubicBezTo>
                    <a:pt x="205902" y="1616064"/>
                    <a:pt x="190232" y="1600522"/>
                    <a:pt x="190232" y="1600522"/>
                  </a:cubicBezTo>
                  <a:cubicBezTo>
                    <a:pt x="169337" y="1569439"/>
                    <a:pt x="137996" y="1569439"/>
                    <a:pt x="122325" y="1574620"/>
                  </a:cubicBezTo>
                  <a:cubicBezTo>
                    <a:pt x="117102" y="1574620"/>
                    <a:pt x="111878" y="1574620"/>
                    <a:pt x="106655" y="1574620"/>
                  </a:cubicBezTo>
                  <a:cubicBezTo>
                    <a:pt x="101431" y="1574620"/>
                    <a:pt x="90984" y="1579800"/>
                    <a:pt x="80537" y="1574620"/>
                  </a:cubicBezTo>
                  <a:cubicBezTo>
                    <a:pt x="75313" y="1564259"/>
                    <a:pt x="75313" y="1543537"/>
                    <a:pt x="80537" y="1538356"/>
                  </a:cubicBezTo>
                  <a:cubicBezTo>
                    <a:pt x="90984" y="1527995"/>
                    <a:pt x="101431" y="1533176"/>
                    <a:pt x="106655" y="1533176"/>
                  </a:cubicBezTo>
                  <a:cubicBezTo>
                    <a:pt x="111878" y="1538356"/>
                    <a:pt x="117102" y="1538356"/>
                    <a:pt x="122325" y="1538356"/>
                  </a:cubicBezTo>
                  <a:cubicBezTo>
                    <a:pt x="137996" y="1538356"/>
                    <a:pt x="174561" y="1538356"/>
                    <a:pt x="195455" y="1507273"/>
                  </a:cubicBezTo>
                  <a:cubicBezTo>
                    <a:pt x="195455" y="1507273"/>
                    <a:pt x="205902" y="1486551"/>
                    <a:pt x="211126" y="1476190"/>
                  </a:cubicBezTo>
                  <a:cubicBezTo>
                    <a:pt x="211126" y="1471010"/>
                    <a:pt x="216349" y="1471010"/>
                    <a:pt x="221573" y="1471010"/>
                  </a:cubicBezTo>
                  <a:close/>
                  <a:moveTo>
                    <a:pt x="2186892" y="1466648"/>
                  </a:moveTo>
                  <a:cubicBezTo>
                    <a:pt x="2192059" y="1466648"/>
                    <a:pt x="2197225" y="1471835"/>
                    <a:pt x="2197225" y="1477023"/>
                  </a:cubicBezTo>
                  <a:cubicBezTo>
                    <a:pt x="2202391" y="1487399"/>
                    <a:pt x="2212723" y="1508151"/>
                    <a:pt x="2212723" y="1508151"/>
                  </a:cubicBezTo>
                  <a:cubicBezTo>
                    <a:pt x="2233388" y="1539278"/>
                    <a:pt x="2264385" y="1544466"/>
                    <a:pt x="2279883" y="1539278"/>
                  </a:cubicBezTo>
                  <a:cubicBezTo>
                    <a:pt x="2285049" y="1539278"/>
                    <a:pt x="2290216" y="1539278"/>
                    <a:pt x="2295382" y="1539278"/>
                  </a:cubicBezTo>
                  <a:cubicBezTo>
                    <a:pt x="2300548" y="1534090"/>
                    <a:pt x="2310880" y="1528902"/>
                    <a:pt x="2321213" y="1534090"/>
                  </a:cubicBezTo>
                  <a:cubicBezTo>
                    <a:pt x="2326379" y="1544466"/>
                    <a:pt x="2326379" y="1565217"/>
                    <a:pt x="2321213" y="1575593"/>
                  </a:cubicBezTo>
                  <a:cubicBezTo>
                    <a:pt x="2310880" y="1580781"/>
                    <a:pt x="2300548" y="1575593"/>
                    <a:pt x="2295382" y="1575593"/>
                  </a:cubicBezTo>
                  <a:cubicBezTo>
                    <a:pt x="2290216" y="1575593"/>
                    <a:pt x="2285049" y="1575593"/>
                    <a:pt x="2279883" y="1575593"/>
                  </a:cubicBezTo>
                  <a:cubicBezTo>
                    <a:pt x="2264385" y="1570405"/>
                    <a:pt x="2228222" y="1575593"/>
                    <a:pt x="2207557" y="1606720"/>
                  </a:cubicBezTo>
                  <a:cubicBezTo>
                    <a:pt x="2197225" y="1632659"/>
                    <a:pt x="2192059" y="1658599"/>
                    <a:pt x="2166228" y="1627471"/>
                  </a:cubicBezTo>
                  <a:cubicBezTo>
                    <a:pt x="2150729" y="1611908"/>
                    <a:pt x="2140397" y="1596344"/>
                    <a:pt x="2135231" y="1575593"/>
                  </a:cubicBezTo>
                  <a:cubicBezTo>
                    <a:pt x="2130065" y="1565217"/>
                    <a:pt x="2130065" y="1549653"/>
                    <a:pt x="2135231" y="1534090"/>
                  </a:cubicBezTo>
                  <a:cubicBezTo>
                    <a:pt x="2140397" y="1513338"/>
                    <a:pt x="2155895" y="1497775"/>
                    <a:pt x="2171394" y="1482211"/>
                  </a:cubicBezTo>
                  <a:cubicBezTo>
                    <a:pt x="2176560" y="1477023"/>
                    <a:pt x="2181726" y="1471835"/>
                    <a:pt x="2186892" y="1466648"/>
                  </a:cubicBezTo>
                  <a:close/>
                  <a:moveTo>
                    <a:pt x="101718" y="1321328"/>
                  </a:moveTo>
                  <a:cubicBezTo>
                    <a:pt x="112280" y="1326516"/>
                    <a:pt x="122842" y="1336892"/>
                    <a:pt x="143966" y="1368019"/>
                  </a:cubicBezTo>
                  <a:cubicBezTo>
                    <a:pt x="165089" y="1393959"/>
                    <a:pt x="175651" y="1414710"/>
                    <a:pt x="175651" y="1451025"/>
                  </a:cubicBezTo>
                  <a:cubicBezTo>
                    <a:pt x="170370" y="1508092"/>
                    <a:pt x="106999" y="1508092"/>
                    <a:pt x="91156" y="1487340"/>
                  </a:cubicBezTo>
                  <a:cubicBezTo>
                    <a:pt x="75313" y="1466589"/>
                    <a:pt x="80594" y="1445837"/>
                    <a:pt x="96437" y="1435462"/>
                  </a:cubicBezTo>
                  <a:cubicBezTo>
                    <a:pt x="106999" y="1430274"/>
                    <a:pt x="117561" y="1435462"/>
                    <a:pt x="117561" y="1435462"/>
                  </a:cubicBezTo>
                  <a:cubicBezTo>
                    <a:pt x="128123" y="1445837"/>
                    <a:pt x="117561" y="1451025"/>
                    <a:pt x="112280" y="1461401"/>
                  </a:cubicBezTo>
                  <a:cubicBezTo>
                    <a:pt x="106999" y="1461401"/>
                    <a:pt x="106999" y="1466589"/>
                    <a:pt x="106999" y="1471777"/>
                  </a:cubicBezTo>
                  <a:cubicBezTo>
                    <a:pt x="112280" y="1476964"/>
                    <a:pt x="122842" y="1476964"/>
                    <a:pt x="128123" y="1476964"/>
                  </a:cubicBezTo>
                  <a:cubicBezTo>
                    <a:pt x="138685" y="1476964"/>
                    <a:pt x="154528" y="1466589"/>
                    <a:pt x="154528" y="1451025"/>
                  </a:cubicBezTo>
                  <a:cubicBezTo>
                    <a:pt x="154528" y="1419898"/>
                    <a:pt x="117561" y="1404334"/>
                    <a:pt x="101718" y="1404334"/>
                  </a:cubicBezTo>
                  <a:cubicBezTo>
                    <a:pt x="85875" y="1409522"/>
                    <a:pt x="80594" y="1393959"/>
                    <a:pt x="80594" y="1388771"/>
                  </a:cubicBezTo>
                  <a:cubicBezTo>
                    <a:pt x="80594" y="1378395"/>
                    <a:pt x="80594" y="1342080"/>
                    <a:pt x="80594" y="1331704"/>
                  </a:cubicBezTo>
                  <a:cubicBezTo>
                    <a:pt x="80594" y="1326516"/>
                    <a:pt x="85875" y="1316141"/>
                    <a:pt x="101718" y="1321328"/>
                  </a:cubicBezTo>
                  <a:close/>
                  <a:moveTo>
                    <a:pt x="2300548" y="1321307"/>
                  </a:moveTo>
                  <a:cubicBezTo>
                    <a:pt x="2316046" y="1316141"/>
                    <a:pt x="2321213" y="1326473"/>
                    <a:pt x="2321213" y="1331639"/>
                  </a:cubicBezTo>
                  <a:cubicBezTo>
                    <a:pt x="2321213" y="1341971"/>
                    <a:pt x="2321213" y="1372968"/>
                    <a:pt x="2321213" y="1383301"/>
                  </a:cubicBezTo>
                  <a:cubicBezTo>
                    <a:pt x="2321213" y="1388467"/>
                    <a:pt x="2316046" y="1403965"/>
                    <a:pt x="2300548" y="1398799"/>
                  </a:cubicBezTo>
                  <a:cubicBezTo>
                    <a:pt x="2285049" y="1398799"/>
                    <a:pt x="2248886" y="1419464"/>
                    <a:pt x="2248886" y="1450461"/>
                  </a:cubicBezTo>
                  <a:cubicBezTo>
                    <a:pt x="2248886" y="1465959"/>
                    <a:pt x="2264385" y="1476292"/>
                    <a:pt x="2274717" y="1476292"/>
                  </a:cubicBezTo>
                  <a:cubicBezTo>
                    <a:pt x="2279883" y="1476292"/>
                    <a:pt x="2285049" y="1476292"/>
                    <a:pt x="2290216" y="1471125"/>
                  </a:cubicBezTo>
                  <a:cubicBezTo>
                    <a:pt x="2290216" y="1465959"/>
                    <a:pt x="2290216" y="1460793"/>
                    <a:pt x="2290216" y="1460793"/>
                  </a:cubicBezTo>
                  <a:cubicBezTo>
                    <a:pt x="2285049" y="1450461"/>
                    <a:pt x="2274717" y="1445295"/>
                    <a:pt x="2285049" y="1434962"/>
                  </a:cubicBezTo>
                  <a:cubicBezTo>
                    <a:pt x="2285049" y="1434962"/>
                    <a:pt x="2295382" y="1429796"/>
                    <a:pt x="2305714" y="1434962"/>
                  </a:cubicBezTo>
                  <a:cubicBezTo>
                    <a:pt x="2321213" y="1445295"/>
                    <a:pt x="2326379" y="1476292"/>
                    <a:pt x="2305714" y="1491790"/>
                  </a:cubicBezTo>
                  <a:cubicBezTo>
                    <a:pt x="2290216" y="1507288"/>
                    <a:pt x="2233388" y="1512455"/>
                    <a:pt x="2228222" y="1445295"/>
                  </a:cubicBezTo>
                  <a:cubicBezTo>
                    <a:pt x="2228222" y="1414298"/>
                    <a:pt x="2233388" y="1393633"/>
                    <a:pt x="2254053" y="1367802"/>
                  </a:cubicBezTo>
                  <a:cubicBezTo>
                    <a:pt x="2274717" y="1341971"/>
                    <a:pt x="2290216" y="1326473"/>
                    <a:pt x="2300548" y="1321307"/>
                  </a:cubicBezTo>
                  <a:close/>
                  <a:moveTo>
                    <a:pt x="233040" y="1258355"/>
                  </a:moveTo>
                  <a:cubicBezTo>
                    <a:pt x="241112" y="1260224"/>
                    <a:pt x="247892" y="1264125"/>
                    <a:pt x="251767" y="1269327"/>
                  </a:cubicBezTo>
                  <a:cubicBezTo>
                    <a:pt x="267265" y="1290133"/>
                    <a:pt x="262099" y="1310938"/>
                    <a:pt x="241435" y="1316140"/>
                  </a:cubicBezTo>
                  <a:cubicBezTo>
                    <a:pt x="225936" y="1326543"/>
                    <a:pt x="220770" y="1305737"/>
                    <a:pt x="225936" y="1300535"/>
                  </a:cubicBezTo>
                  <a:cubicBezTo>
                    <a:pt x="225936" y="1300535"/>
                    <a:pt x="231102" y="1295334"/>
                    <a:pt x="231102" y="1295334"/>
                  </a:cubicBezTo>
                  <a:cubicBezTo>
                    <a:pt x="231102" y="1290133"/>
                    <a:pt x="236268" y="1284931"/>
                    <a:pt x="231102" y="1279730"/>
                  </a:cubicBezTo>
                  <a:cubicBezTo>
                    <a:pt x="225936" y="1274528"/>
                    <a:pt x="220770" y="1274528"/>
                    <a:pt x="215604" y="1274528"/>
                  </a:cubicBezTo>
                  <a:cubicBezTo>
                    <a:pt x="200105" y="1279730"/>
                    <a:pt x="189773" y="1284931"/>
                    <a:pt x="194939" y="1310938"/>
                  </a:cubicBezTo>
                  <a:cubicBezTo>
                    <a:pt x="194939" y="1347349"/>
                    <a:pt x="231102" y="1347349"/>
                    <a:pt x="246601" y="1347349"/>
                  </a:cubicBezTo>
                  <a:cubicBezTo>
                    <a:pt x="262099" y="1347349"/>
                    <a:pt x="267265" y="1357752"/>
                    <a:pt x="267265" y="1368155"/>
                  </a:cubicBezTo>
                  <a:cubicBezTo>
                    <a:pt x="267265" y="1373356"/>
                    <a:pt x="267265" y="1425371"/>
                    <a:pt x="267265" y="1430573"/>
                  </a:cubicBezTo>
                  <a:cubicBezTo>
                    <a:pt x="267265" y="1440976"/>
                    <a:pt x="262099" y="1451379"/>
                    <a:pt x="246601" y="1446177"/>
                  </a:cubicBezTo>
                  <a:cubicBezTo>
                    <a:pt x="236268" y="1440976"/>
                    <a:pt x="220770" y="1425371"/>
                    <a:pt x="200105" y="1399364"/>
                  </a:cubicBezTo>
                  <a:cubicBezTo>
                    <a:pt x="179441" y="1373356"/>
                    <a:pt x="169108" y="1352550"/>
                    <a:pt x="169108" y="1316140"/>
                  </a:cubicBezTo>
                  <a:cubicBezTo>
                    <a:pt x="172983" y="1265425"/>
                    <a:pt x="208823" y="1252747"/>
                    <a:pt x="233040" y="1258355"/>
                  </a:cubicBezTo>
                  <a:close/>
                  <a:moveTo>
                    <a:pt x="2197066" y="1257757"/>
                  </a:moveTo>
                  <a:cubicBezTo>
                    <a:pt x="2214502" y="1262290"/>
                    <a:pt x="2230001" y="1277832"/>
                    <a:pt x="2232584" y="1311505"/>
                  </a:cubicBezTo>
                  <a:cubicBezTo>
                    <a:pt x="2232584" y="1347769"/>
                    <a:pt x="2222251" y="1368491"/>
                    <a:pt x="2201587" y="1394393"/>
                  </a:cubicBezTo>
                  <a:cubicBezTo>
                    <a:pt x="2180922" y="1425476"/>
                    <a:pt x="2165424" y="1441018"/>
                    <a:pt x="2155091" y="1446198"/>
                  </a:cubicBezTo>
                  <a:cubicBezTo>
                    <a:pt x="2139593" y="1451379"/>
                    <a:pt x="2134427" y="1441018"/>
                    <a:pt x="2134427" y="1430657"/>
                  </a:cubicBezTo>
                  <a:cubicBezTo>
                    <a:pt x="2134427" y="1425476"/>
                    <a:pt x="2134427" y="1373671"/>
                    <a:pt x="2134427" y="1368491"/>
                  </a:cubicBezTo>
                  <a:cubicBezTo>
                    <a:pt x="2134427" y="1358130"/>
                    <a:pt x="2139593" y="1347769"/>
                    <a:pt x="2155091" y="1347769"/>
                  </a:cubicBezTo>
                  <a:cubicBezTo>
                    <a:pt x="2170590" y="1347769"/>
                    <a:pt x="2206753" y="1347769"/>
                    <a:pt x="2206753" y="1311505"/>
                  </a:cubicBezTo>
                  <a:cubicBezTo>
                    <a:pt x="2211919" y="1285603"/>
                    <a:pt x="2201587" y="1280422"/>
                    <a:pt x="2186088" y="1275242"/>
                  </a:cubicBezTo>
                  <a:cubicBezTo>
                    <a:pt x="2180922" y="1275242"/>
                    <a:pt x="2175756" y="1275242"/>
                    <a:pt x="2170590" y="1280422"/>
                  </a:cubicBezTo>
                  <a:cubicBezTo>
                    <a:pt x="2165424" y="1285603"/>
                    <a:pt x="2170590" y="1290783"/>
                    <a:pt x="2170590" y="1295964"/>
                  </a:cubicBezTo>
                  <a:cubicBezTo>
                    <a:pt x="2170590" y="1295964"/>
                    <a:pt x="2175756" y="1301144"/>
                    <a:pt x="2175756" y="1301144"/>
                  </a:cubicBezTo>
                  <a:cubicBezTo>
                    <a:pt x="2180922" y="1306325"/>
                    <a:pt x="2175756" y="1327047"/>
                    <a:pt x="2160257" y="1316686"/>
                  </a:cubicBezTo>
                  <a:cubicBezTo>
                    <a:pt x="2139593" y="1311505"/>
                    <a:pt x="2134427" y="1290783"/>
                    <a:pt x="2149925" y="1270061"/>
                  </a:cubicBezTo>
                  <a:cubicBezTo>
                    <a:pt x="2160257" y="1259700"/>
                    <a:pt x="2179631" y="1253225"/>
                    <a:pt x="2197066" y="1257757"/>
                  </a:cubicBezTo>
                  <a:close/>
                  <a:moveTo>
                    <a:pt x="2283112" y="1129386"/>
                  </a:moveTo>
                  <a:cubicBezTo>
                    <a:pt x="2288924" y="1130685"/>
                    <a:pt x="2295381" y="1134582"/>
                    <a:pt x="2300547" y="1139779"/>
                  </a:cubicBezTo>
                  <a:cubicBezTo>
                    <a:pt x="2326378" y="1160565"/>
                    <a:pt x="2326378" y="1181351"/>
                    <a:pt x="2326378" y="1212530"/>
                  </a:cubicBezTo>
                  <a:cubicBezTo>
                    <a:pt x="2326378" y="1233316"/>
                    <a:pt x="2321212" y="1248906"/>
                    <a:pt x="2321212" y="1259299"/>
                  </a:cubicBezTo>
                  <a:cubicBezTo>
                    <a:pt x="2310880" y="1274888"/>
                    <a:pt x="2285049" y="1300871"/>
                    <a:pt x="2269551" y="1285282"/>
                  </a:cubicBezTo>
                  <a:cubicBezTo>
                    <a:pt x="2264384" y="1280085"/>
                    <a:pt x="2264384" y="1274888"/>
                    <a:pt x="2259218" y="1269692"/>
                  </a:cubicBezTo>
                  <a:cubicBezTo>
                    <a:pt x="2254052" y="1254102"/>
                    <a:pt x="2233387" y="1238513"/>
                    <a:pt x="2217889" y="1228120"/>
                  </a:cubicBezTo>
                  <a:cubicBezTo>
                    <a:pt x="2212723" y="1228120"/>
                    <a:pt x="2207557" y="1222923"/>
                    <a:pt x="2202390" y="1222923"/>
                  </a:cubicBezTo>
                  <a:cubicBezTo>
                    <a:pt x="2192058" y="1222923"/>
                    <a:pt x="2176560" y="1222923"/>
                    <a:pt x="2166227" y="1228120"/>
                  </a:cubicBezTo>
                  <a:cubicBezTo>
                    <a:pt x="2161061" y="1228120"/>
                    <a:pt x="2161061" y="1228120"/>
                    <a:pt x="2155895" y="1228120"/>
                  </a:cubicBezTo>
                  <a:cubicBezTo>
                    <a:pt x="2150729" y="1233316"/>
                    <a:pt x="2135230" y="1233316"/>
                    <a:pt x="2135230" y="1222923"/>
                  </a:cubicBezTo>
                  <a:cubicBezTo>
                    <a:pt x="2135230" y="1217727"/>
                    <a:pt x="2130064" y="1212530"/>
                    <a:pt x="2130064" y="1207334"/>
                  </a:cubicBezTo>
                  <a:cubicBezTo>
                    <a:pt x="2130064" y="1202137"/>
                    <a:pt x="2135230" y="1196941"/>
                    <a:pt x="2135230" y="1191744"/>
                  </a:cubicBezTo>
                  <a:cubicBezTo>
                    <a:pt x="2135230" y="1181351"/>
                    <a:pt x="2150729" y="1181351"/>
                    <a:pt x="2155895" y="1186547"/>
                  </a:cubicBezTo>
                  <a:cubicBezTo>
                    <a:pt x="2161061" y="1191744"/>
                    <a:pt x="2161061" y="1191744"/>
                    <a:pt x="2166227" y="1191744"/>
                  </a:cubicBezTo>
                  <a:cubicBezTo>
                    <a:pt x="2176560" y="1196941"/>
                    <a:pt x="2192058" y="1196941"/>
                    <a:pt x="2202390" y="1191744"/>
                  </a:cubicBezTo>
                  <a:cubicBezTo>
                    <a:pt x="2207557" y="1191744"/>
                    <a:pt x="2212723" y="1191744"/>
                    <a:pt x="2217889" y="1186547"/>
                  </a:cubicBezTo>
                  <a:cubicBezTo>
                    <a:pt x="2233387" y="1181351"/>
                    <a:pt x="2254052" y="1165761"/>
                    <a:pt x="2259218" y="1150172"/>
                  </a:cubicBezTo>
                  <a:cubicBezTo>
                    <a:pt x="2264384" y="1139779"/>
                    <a:pt x="2264384" y="1139779"/>
                    <a:pt x="2269551" y="1134582"/>
                  </a:cubicBezTo>
                  <a:cubicBezTo>
                    <a:pt x="2272134" y="1129386"/>
                    <a:pt x="2277300" y="1128087"/>
                    <a:pt x="2283112" y="1129386"/>
                  </a:cubicBezTo>
                  <a:close/>
                  <a:moveTo>
                    <a:pt x="119061" y="1129386"/>
                  </a:moveTo>
                  <a:cubicBezTo>
                    <a:pt x="124937" y="1128087"/>
                    <a:pt x="130161" y="1129386"/>
                    <a:pt x="132772" y="1134583"/>
                  </a:cubicBezTo>
                  <a:cubicBezTo>
                    <a:pt x="137996" y="1139779"/>
                    <a:pt x="137996" y="1139779"/>
                    <a:pt x="143220" y="1144976"/>
                  </a:cubicBezTo>
                  <a:cubicBezTo>
                    <a:pt x="148443" y="1165762"/>
                    <a:pt x="169337" y="1181351"/>
                    <a:pt x="185008" y="1191745"/>
                  </a:cubicBezTo>
                  <a:cubicBezTo>
                    <a:pt x="190232" y="1191745"/>
                    <a:pt x="195455" y="1191745"/>
                    <a:pt x="200679" y="1196941"/>
                  </a:cubicBezTo>
                  <a:cubicBezTo>
                    <a:pt x="211126" y="1196941"/>
                    <a:pt x="226796" y="1196941"/>
                    <a:pt x="237244" y="1191745"/>
                  </a:cubicBezTo>
                  <a:cubicBezTo>
                    <a:pt x="242467" y="1191745"/>
                    <a:pt x="242467" y="1186548"/>
                    <a:pt x="247691" y="1186548"/>
                  </a:cubicBezTo>
                  <a:cubicBezTo>
                    <a:pt x="252914" y="1181351"/>
                    <a:pt x="268585" y="1181351"/>
                    <a:pt x="268585" y="1196941"/>
                  </a:cubicBezTo>
                  <a:cubicBezTo>
                    <a:pt x="268585" y="1202138"/>
                    <a:pt x="273808" y="1202138"/>
                    <a:pt x="273808" y="1207334"/>
                  </a:cubicBezTo>
                  <a:cubicBezTo>
                    <a:pt x="273808" y="1212531"/>
                    <a:pt x="268585" y="1217727"/>
                    <a:pt x="268585" y="1222924"/>
                  </a:cubicBezTo>
                  <a:cubicBezTo>
                    <a:pt x="268585" y="1233317"/>
                    <a:pt x="252914" y="1238513"/>
                    <a:pt x="247691" y="1233317"/>
                  </a:cubicBezTo>
                  <a:cubicBezTo>
                    <a:pt x="242467" y="1228120"/>
                    <a:pt x="242467" y="1228120"/>
                    <a:pt x="237244" y="1222924"/>
                  </a:cubicBezTo>
                  <a:cubicBezTo>
                    <a:pt x="226796" y="1222924"/>
                    <a:pt x="211126" y="1222924"/>
                    <a:pt x="200679" y="1222924"/>
                  </a:cubicBezTo>
                  <a:cubicBezTo>
                    <a:pt x="195455" y="1222924"/>
                    <a:pt x="190232" y="1228120"/>
                    <a:pt x="185008" y="1228120"/>
                  </a:cubicBezTo>
                  <a:cubicBezTo>
                    <a:pt x="169337" y="1238513"/>
                    <a:pt x="148443" y="1254103"/>
                    <a:pt x="143220" y="1269692"/>
                  </a:cubicBezTo>
                  <a:cubicBezTo>
                    <a:pt x="137996" y="1274889"/>
                    <a:pt x="137996" y="1280086"/>
                    <a:pt x="132772" y="1280086"/>
                  </a:cubicBezTo>
                  <a:cubicBezTo>
                    <a:pt x="117102" y="1300872"/>
                    <a:pt x="90984" y="1269692"/>
                    <a:pt x="80537" y="1254103"/>
                  </a:cubicBezTo>
                  <a:cubicBezTo>
                    <a:pt x="80537" y="1248906"/>
                    <a:pt x="75313" y="1233317"/>
                    <a:pt x="75313" y="1212531"/>
                  </a:cubicBezTo>
                  <a:cubicBezTo>
                    <a:pt x="75313" y="1181351"/>
                    <a:pt x="75313" y="1155369"/>
                    <a:pt x="101431" y="1139779"/>
                  </a:cubicBezTo>
                  <a:cubicBezTo>
                    <a:pt x="106655" y="1134583"/>
                    <a:pt x="113184" y="1130685"/>
                    <a:pt x="119061" y="1129386"/>
                  </a:cubicBezTo>
                  <a:close/>
                  <a:moveTo>
                    <a:pt x="2155270" y="974521"/>
                  </a:moveTo>
                  <a:cubicBezTo>
                    <a:pt x="2165692" y="979722"/>
                    <a:pt x="2176113" y="990125"/>
                    <a:pt x="2196957" y="1021334"/>
                  </a:cubicBezTo>
                  <a:cubicBezTo>
                    <a:pt x="2217800" y="1047341"/>
                    <a:pt x="2228221" y="1068147"/>
                    <a:pt x="2228221" y="1104558"/>
                  </a:cubicBezTo>
                  <a:cubicBezTo>
                    <a:pt x="2228221" y="1172177"/>
                    <a:pt x="2165692" y="1172177"/>
                    <a:pt x="2150059" y="1151371"/>
                  </a:cubicBezTo>
                  <a:cubicBezTo>
                    <a:pt x="2134427" y="1130565"/>
                    <a:pt x="2139638" y="1104558"/>
                    <a:pt x="2160481" y="1099356"/>
                  </a:cubicBezTo>
                  <a:cubicBezTo>
                    <a:pt x="2176113" y="1094155"/>
                    <a:pt x="2181324" y="1109759"/>
                    <a:pt x="2176113" y="1114961"/>
                  </a:cubicBezTo>
                  <a:cubicBezTo>
                    <a:pt x="2176113" y="1114961"/>
                    <a:pt x="2170903" y="1120162"/>
                    <a:pt x="2170903" y="1125364"/>
                  </a:cubicBezTo>
                  <a:cubicBezTo>
                    <a:pt x="2170903" y="1130565"/>
                    <a:pt x="2165692" y="1130565"/>
                    <a:pt x="2170903" y="1135767"/>
                  </a:cubicBezTo>
                  <a:cubicBezTo>
                    <a:pt x="2176113" y="1140968"/>
                    <a:pt x="2181324" y="1140968"/>
                    <a:pt x="2186535" y="1140968"/>
                  </a:cubicBezTo>
                  <a:cubicBezTo>
                    <a:pt x="2202167" y="1140968"/>
                    <a:pt x="2212589" y="1130565"/>
                    <a:pt x="2212589" y="1104558"/>
                  </a:cubicBezTo>
                  <a:cubicBezTo>
                    <a:pt x="2212589" y="1068147"/>
                    <a:pt x="2170903" y="1062946"/>
                    <a:pt x="2155270" y="1068147"/>
                  </a:cubicBezTo>
                  <a:cubicBezTo>
                    <a:pt x="2139638" y="1068147"/>
                    <a:pt x="2134427" y="1057744"/>
                    <a:pt x="2134427" y="1047341"/>
                  </a:cubicBezTo>
                  <a:cubicBezTo>
                    <a:pt x="2134427" y="1036938"/>
                    <a:pt x="2134427" y="995327"/>
                    <a:pt x="2134427" y="984924"/>
                  </a:cubicBezTo>
                  <a:cubicBezTo>
                    <a:pt x="2134427" y="979722"/>
                    <a:pt x="2139638" y="969319"/>
                    <a:pt x="2155270" y="974521"/>
                  </a:cubicBezTo>
                  <a:close/>
                  <a:moveTo>
                    <a:pt x="246600" y="970137"/>
                  </a:moveTo>
                  <a:cubicBezTo>
                    <a:pt x="262098" y="964957"/>
                    <a:pt x="267264" y="975318"/>
                    <a:pt x="267264" y="985679"/>
                  </a:cubicBezTo>
                  <a:cubicBezTo>
                    <a:pt x="267264" y="990859"/>
                    <a:pt x="267264" y="1042664"/>
                    <a:pt x="267264" y="1047845"/>
                  </a:cubicBezTo>
                  <a:cubicBezTo>
                    <a:pt x="267264" y="1058206"/>
                    <a:pt x="262098" y="1068567"/>
                    <a:pt x="246600" y="1068567"/>
                  </a:cubicBezTo>
                  <a:cubicBezTo>
                    <a:pt x="231101" y="1063386"/>
                    <a:pt x="194938" y="1068567"/>
                    <a:pt x="194938" y="1104830"/>
                  </a:cubicBezTo>
                  <a:cubicBezTo>
                    <a:pt x="189772" y="1130733"/>
                    <a:pt x="200104" y="1141094"/>
                    <a:pt x="215603" y="1141094"/>
                  </a:cubicBezTo>
                  <a:cubicBezTo>
                    <a:pt x="220769" y="1141094"/>
                    <a:pt x="225935" y="1141094"/>
                    <a:pt x="231101" y="1135913"/>
                  </a:cubicBezTo>
                  <a:cubicBezTo>
                    <a:pt x="236267" y="1130733"/>
                    <a:pt x="231101" y="1130733"/>
                    <a:pt x="231101" y="1125552"/>
                  </a:cubicBezTo>
                  <a:cubicBezTo>
                    <a:pt x="231101" y="1120372"/>
                    <a:pt x="225935" y="1115191"/>
                    <a:pt x="225935" y="1115191"/>
                  </a:cubicBezTo>
                  <a:cubicBezTo>
                    <a:pt x="220769" y="1110011"/>
                    <a:pt x="225935" y="1094469"/>
                    <a:pt x="241434" y="1099650"/>
                  </a:cubicBezTo>
                  <a:cubicBezTo>
                    <a:pt x="262098" y="1104830"/>
                    <a:pt x="267264" y="1130733"/>
                    <a:pt x="251766" y="1151455"/>
                  </a:cubicBezTo>
                  <a:cubicBezTo>
                    <a:pt x="236267" y="1172177"/>
                    <a:pt x="174274" y="1172177"/>
                    <a:pt x="174274" y="1104830"/>
                  </a:cubicBezTo>
                  <a:cubicBezTo>
                    <a:pt x="169107" y="1068567"/>
                    <a:pt x="215603" y="990859"/>
                    <a:pt x="246600" y="970137"/>
                  </a:cubicBezTo>
                  <a:close/>
                  <a:moveTo>
                    <a:pt x="136825" y="926168"/>
                  </a:moveTo>
                  <a:cubicBezTo>
                    <a:pt x="155148" y="930688"/>
                    <a:pt x="172162" y="946187"/>
                    <a:pt x="174779" y="979767"/>
                  </a:cubicBezTo>
                  <a:cubicBezTo>
                    <a:pt x="180014" y="1010764"/>
                    <a:pt x="169544" y="1026262"/>
                    <a:pt x="148604" y="1052093"/>
                  </a:cubicBezTo>
                  <a:cubicBezTo>
                    <a:pt x="127664" y="1083090"/>
                    <a:pt x="111959" y="1093422"/>
                    <a:pt x="101489" y="1098588"/>
                  </a:cubicBezTo>
                  <a:cubicBezTo>
                    <a:pt x="85784" y="1108921"/>
                    <a:pt x="80548" y="1093422"/>
                    <a:pt x="80548" y="1088256"/>
                  </a:cubicBezTo>
                  <a:cubicBezTo>
                    <a:pt x="80548" y="1077924"/>
                    <a:pt x="80548" y="1046927"/>
                    <a:pt x="80548" y="1036594"/>
                  </a:cubicBezTo>
                  <a:cubicBezTo>
                    <a:pt x="80548" y="1031428"/>
                    <a:pt x="85784" y="1015930"/>
                    <a:pt x="101489" y="1021096"/>
                  </a:cubicBezTo>
                  <a:cubicBezTo>
                    <a:pt x="122429" y="1021096"/>
                    <a:pt x="153839" y="1005597"/>
                    <a:pt x="153839" y="974601"/>
                  </a:cubicBezTo>
                  <a:cubicBezTo>
                    <a:pt x="153839" y="959102"/>
                    <a:pt x="138134" y="948770"/>
                    <a:pt x="127664" y="948770"/>
                  </a:cubicBezTo>
                  <a:cubicBezTo>
                    <a:pt x="122429" y="948770"/>
                    <a:pt x="117194" y="948770"/>
                    <a:pt x="111959" y="953936"/>
                  </a:cubicBezTo>
                  <a:cubicBezTo>
                    <a:pt x="111959" y="959102"/>
                    <a:pt x="111959" y="964268"/>
                    <a:pt x="111959" y="964268"/>
                  </a:cubicBezTo>
                  <a:cubicBezTo>
                    <a:pt x="117194" y="974601"/>
                    <a:pt x="122429" y="974601"/>
                    <a:pt x="117194" y="984933"/>
                  </a:cubicBezTo>
                  <a:cubicBezTo>
                    <a:pt x="111959" y="990099"/>
                    <a:pt x="106724" y="990099"/>
                    <a:pt x="96254" y="984933"/>
                  </a:cubicBezTo>
                  <a:cubicBezTo>
                    <a:pt x="75313" y="974601"/>
                    <a:pt x="75313" y="959102"/>
                    <a:pt x="91019" y="938437"/>
                  </a:cubicBezTo>
                  <a:cubicBezTo>
                    <a:pt x="98871" y="928105"/>
                    <a:pt x="118503" y="921647"/>
                    <a:pt x="136825" y="926168"/>
                  </a:cubicBezTo>
                  <a:close/>
                  <a:moveTo>
                    <a:pt x="2286543" y="924473"/>
                  </a:moveTo>
                  <a:cubicBezTo>
                    <a:pt x="2294641" y="926168"/>
                    <a:pt x="2301512" y="929397"/>
                    <a:pt x="2305439" y="933271"/>
                  </a:cubicBezTo>
                  <a:cubicBezTo>
                    <a:pt x="2326379" y="943604"/>
                    <a:pt x="2326379" y="979767"/>
                    <a:pt x="2305439" y="990099"/>
                  </a:cubicBezTo>
                  <a:cubicBezTo>
                    <a:pt x="2284498" y="995265"/>
                    <a:pt x="2279263" y="979767"/>
                    <a:pt x="2289733" y="964268"/>
                  </a:cubicBezTo>
                  <a:cubicBezTo>
                    <a:pt x="2289733" y="964268"/>
                    <a:pt x="2289733" y="959102"/>
                    <a:pt x="2289733" y="953936"/>
                  </a:cubicBezTo>
                  <a:cubicBezTo>
                    <a:pt x="2284498" y="948770"/>
                    <a:pt x="2279263" y="948770"/>
                    <a:pt x="2274028" y="948770"/>
                  </a:cubicBezTo>
                  <a:cubicBezTo>
                    <a:pt x="2263558" y="948770"/>
                    <a:pt x="2247853" y="959102"/>
                    <a:pt x="2247853" y="974601"/>
                  </a:cubicBezTo>
                  <a:cubicBezTo>
                    <a:pt x="2247853" y="1005597"/>
                    <a:pt x="2284498" y="1021096"/>
                    <a:pt x="2300203" y="1021096"/>
                  </a:cubicBezTo>
                  <a:cubicBezTo>
                    <a:pt x="2315909" y="1021096"/>
                    <a:pt x="2321144" y="1031428"/>
                    <a:pt x="2321144" y="1041761"/>
                  </a:cubicBezTo>
                  <a:cubicBezTo>
                    <a:pt x="2321144" y="1046927"/>
                    <a:pt x="2321144" y="1083090"/>
                    <a:pt x="2321144" y="1093422"/>
                  </a:cubicBezTo>
                  <a:cubicBezTo>
                    <a:pt x="2321144" y="1098588"/>
                    <a:pt x="2315909" y="1108921"/>
                    <a:pt x="2300203" y="1103754"/>
                  </a:cubicBezTo>
                  <a:cubicBezTo>
                    <a:pt x="2289733" y="1098588"/>
                    <a:pt x="2279263" y="1088256"/>
                    <a:pt x="2258323" y="1062425"/>
                  </a:cubicBezTo>
                  <a:cubicBezTo>
                    <a:pt x="2237383" y="1036594"/>
                    <a:pt x="2221678" y="1010764"/>
                    <a:pt x="2226913" y="974601"/>
                  </a:cubicBezTo>
                  <a:cubicBezTo>
                    <a:pt x="2226913" y="928105"/>
                    <a:pt x="2262249" y="919387"/>
                    <a:pt x="2286543" y="924473"/>
                  </a:cubicBezTo>
                  <a:close/>
                  <a:moveTo>
                    <a:pt x="216349" y="777369"/>
                  </a:moveTo>
                  <a:cubicBezTo>
                    <a:pt x="221573" y="782565"/>
                    <a:pt x="232020" y="787762"/>
                    <a:pt x="237244" y="792958"/>
                  </a:cubicBezTo>
                  <a:cubicBezTo>
                    <a:pt x="252914" y="808548"/>
                    <a:pt x="263361" y="824137"/>
                    <a:pt x="268585" y="844924"/>
                  </a:cubicBezTo>
                  <a:cubicBezTo>
                    <a:pt x="273808" y="855317"/>
                    <a:pt x="273808" y="870906"/>
                    <a:pt x="268585" y="881299"/>
                  </a:cubicBezTo>
                  <a:cubicBezTo>
                    <a:pt x="263361" y="902085"/>
                    <a:pt x="247691" y="922871"/>
                    <a:pt x="232020" y="938461"/>
                  </a:cubicBezTo>
                  <a:cubicBezTo>
                    <a:pt x="226796" y="948854"/>
                    <a:pt x="221573" y="954051"/>
                    <a:pt x="216349" y="954051"/>
                  </a:cubicBezTo>
                  <a:cubicBezTo>
                    <a:pt x="211126" y="954051"/>
                    <a:pt x="205902" y="948854"/>
                    <a:pt x="205902" y="943658"/>
                  </a:cubicBezTo>
                  <a:cubicBezTo>
                    <a:pt x="200679" y="933265"/>
                    <a:pt x="195455" y="912478"/>
                    <a:pt x="195455" y="912478"/>
                  </a:cubicBezTo>
                  <a:cubicBezTo>
                    <a:pt x="169337" y="881299"/>
                    <a:pt x="137996" y="881299"/>
                    <a:pt x="122325" y="881299"/>
                  </a:cubicBezTo>
                  <a:cubicBezTo>
                    <a:pt x="117102" y="886496"/>
                    <a:pt x="111878" y="886496"/>
                    <a:pt x="106655" y="886496"/>
                  </a:cubicBezTo>
                  <a:cubicBezTo>
                    <a:pt x="101431" y="886496"/>
                    <a:pt x="90984" y="891692"/>
                    <a:pt x="80537" y="881299"/>
                  </a:cubicBezTo>
                  <a:cubicBezTo>
                    <a:pt x="75313" y="876103"/>
                    <a:pt x="75313" y="855317"/>
                    <a:pt x="80537" y="850120"/>
                  </a:cubicBezTo>
                  <a:cubicBezTo>
                    <a:pt x="90984" y="839727"/>
                    <a:pt x="101431" y="844924"/>
                    <a:pt x="106655" y="844924"/>
                  </a:cubicBezTo>
                  <a:cubicBezTo>
                    <a:pt x="111878" y="844924"/>
                    <a:pt x="117102" y="844924"/>
                    <a:pt x="122325" y="850120"/>
                  </a:cubicBezTo>
                  <a:cubicBezTo>
                    <a:pt x="137996" y="850120"/>
                    <a:pt x="174561" y="850120"/>
                    <a:pt x="195455" y="818941"/>
                  </a:cubicBezTo>
                  <a:cubicBezTo>
                    <a:pt x="195455" y="813744"/>
                    <a:pt x="205902" y="798155"/>
                    <a:pt x="211126" y="787762"/>
                  </a:cubicBezTo>
                  <a:cubicBezTo>
                    <a:pt x="211126" y="782565"/>
                    <a:pt x="216349" y="777369"/>
                    <a:pt x="216349" y="777369"/>
                  </a:cubicBezTo>
                  <a:close/>
                  <a:moveTo>
                    <a:pt x="2185938" y="777368"/>
                  </a:moveTo>
                  <a:cubicBezTo>
                    <a:pt x="2191139" y="777368"/>
                    <a:pt x="2196341" y="782603"/>
                    <a:pt x="2196341" y="787838"/>
                  </a:cubicBezTo>
                  <a:cubicBezTo>
                    <a:pt x="2201543" y="798308"/>
                    <a:pt x="2211946" y="819248"/>
                    <a:pt x="2211946" y="819248"/>
                  </a:cubicBezTo>
                  <a:cubicBezTo>
                    <a:pt x="2232751" y="850659"/>
                    <a:pt x="2263960" y="850659"/>
                    <a:pt x="2279565" y="850659"/>
                  </a:cubicBezTo>
                  <a:cubicBezTo>
                    <a:pt x="2284766" y="850659"/>
                    <a:pt x="2289968" y="850659"/>
                    <a:pt x="2295169" y="850659"/>
                  </a:cubicBezTo>
                  <a:cubicBezTo>
                    <a:pt x="2300371" y="845424"/>
                    <a:pt x="2310774" y="840188"/>
                    <a:pt x="2321177" y="850659"/>
                  </a:cubicBezTo>
                  <a:cubicBezTo>
                    <a:pt x="2326378" y="861129"/>
                    <a:pt x="2326378" y="871599"/>
                    <a:pt x="2321177" y="882069"/>
                  </a:cubicBezTo>
                  <a:cubicBezTo>
                    <a:pt x="2310774" y="892539"/>
                    <a:pt x="2300371" y="887304"/>
                    <a:pt x="2295169" y="882069"/>
                  </a:cubicBezTo>
                  <a:cubicBezTo>
                    <a:pt x="2289968" y="882069"/>
                    <a:pt x="2284766" y="882069"/>
                    <a:pt x="2279565" y="882069"/>
                  </a:cubicBezTo>
                  <a:cubicBezTo>
                    <a:pt x="2263960" y="882069"/>
                    <a:pt x="2232751" y="882069"/>
                    <a:pt x="2211946" y="913479"/>
                  </a:cubicBezTo>
                  <a:cubicBezTo>
                    <a:pt x="2211946" y="913479"/>
                    <a:pt x="2201543" y="934419"/>
                    <a:pt x="2196341" y="944889"/>
                  </a:cubicBezTo>
                  <a:cubicBezTo>
                    <a:pt x="2196341" y="950124"/>
                    <a:pt x="2191139" y="960594"/>
                    <a:pt x="2185938" y="955359"/>
                  </a:cubicBezTo>
                  <a:cubicBezTo>
                    <a:pt x="2149528" y="950124"/>
                    <a:pt x="2123520" y="882069"/>
                    <a:pt x="2133923" y="845424"/>
                  </a:cubicBezTo>
                  <a:cubicBezTo>
                    <a:pt x="2139125" y="824483"/>
                    <a:pt x="2154729" y="808778"/>
                    <a:pt x="2170334" y="793073"/>
                  </a:cubicBezTo>
                  <a:cubicBezTo>
                    <a:pt x="2175535" y="782603"/>
                    <a:pt x="2180736" y="777368"/>
                    <a:pt x="2185938" y="777368"/>
                  </a:cubicBezTo>
                  <a:close/>
                  <a:moveTo>
                    <a:pt x="85216" y="632251"/>
                  </a:moveTo>
                  <a:cubicBezTo>
                    <a:pt x="88516" y="629000"/>
                    <a:pt x="93797" y="627700"/>
                    <a:pt x="101719" y="632901"/>
                  </a:cubicBezTo>
                  <a:cubicBezTo>
                    <a:pt x="143966" y="653707"/>
                    <a:pt x="175652" y="716125"/>
                    <a:pt x="175652" y="762938"/>
                  </a:cubicBezTo>
                  <a:cubicBezTo>
                    <a:pt x="170371" y="825356"/>
                    <a:pt x="112281" y="820155"/>
                    <a:pt x="96438" y="799349"/>
                  </a:cubicBezTo>
                  <a:cubicBezTo>
                    <a:pt x="80595" y="778543"/>
                    <a:pt x="75314" y="762938"/>
                    <a:pt x="96438" y="747334"/>
                  </a:cubicBezTo>
                  <a:cubicBezTo>
                    <a:pt x="107000" y="742132"/>
                    <a:pt x="112281" y="747334"/>
                    <a:pt x="117561" y="752535"/>
                  </a:cubicBezTo>
                  <a:cubicBezTo>
                    <a:pt x="122842" y="757737"/>
                    <a:pt x="117561" y="768140"/>
                    <a:pt x="112281" y="773341"/>
                  </a:cubicBezTo>
                  <a:cubicBezTo>
                    <a:pt x="107000" y="778543"/>
                    <a:pt x="112281" y="778543"/>
                    <a:pt x="112281" y="778543"/>
                  </a:cubicBezTo>
                  <a:cubicBezTo>
                    <a:pt x="117561" y="783744"/>
                    <a:pt x="122842" y="794147"/>
                    <a:pt x="128123" y="788946"/>
                  </a:cubicBezTo>
                  <a:cubicBezTo>
                    <a:pt x="138685" y="788946"/>
                    <a:pt x="154528" y="778543"/>
                    <a:pt x="154528" y="762938"/>
                  </a:cubicBezTo>
                  <a:cubicBezTo>
                    <a:pt x="154528" y="731729"/>
                    <a:pt x="117561" y="710923"/>
                    <a:pt x="101719" y="716125"/>
                  </a:cubicBezTo>
                  <a:cubicBezTo>
                    <a:pt x="85876" y="716125"/>
                    <a:pt x="80595" y="705722"/>
                    <a:pt x="80595" y="695319"/>
                  </a:cubicBezTo>
                  <a:cubicBezTo>
                    <a:pt x="80595" y="690117"/>
                    <a:pt x="80595" y="653707"/>
                    <a:pt x="80595" y="643304"/>
                  </a:cubicBezTo>
                  <a:cubicBezTo>
                    <a:pt x="80595" y="640703"/>
                    <a:pt x="81915" y="635502"/>
                    <a:pt x="85216" y="632251"/>
                  </a:cubicBezTo>
                  <a:close/>
                  <a:moveTo>
                    <a:pt x="2316692" y="632226"/>
                  </a:moveTo>
                  <a:cubicBezTo>
                    <a:pt x="2319921" y="635469"/>
                    <a:pt x="2321212" y="640657"/>
                    <a:pt x="2321212" y="643251"/>
                  </a:cubicBezTo>
                  <a:cubicBezTo>
                    <a:pt x="2321212" y="648438"/>
                    <a:pt x="2321212" y="684754"/>
                    <a:pt x="2321212" y="689941"/>
                  </a:cubicBezTo>
                  <a:cubicBezTo>
                    <a:pt x="2321212" y="700317"/>
                    <a:pt x="2316046" y="710693"/>
                    <a:pt x="2300547" y="710693"/>
                  </a:cubicBezTo>
                  <a:cubicBezTo>
                    <a:pt x="2285049" y="710693"/>
                    <a:pt x="2248886" y="731444"/>
                    <a:pt x="2248886" y="757384"/>
                  </a:cubicBezTo>
                  <a:cubicBezTo>
                    <a:pt x="2248886" y="772947"/>
                    <a:pt x="2264384" y="783323"/>
                    <a:pt x="2274717" y="788511"/>
                  </a:cubicBezTo>
                  <a:cubicBezTo>
                    <a:pt x="2279883" y="788511"/>
                    <a:pt x="2290215" y="783323"/>
                    <a:pt x="2290215" y="778135"/>
                  </a:cubicBezTo>
                  <a:cubicBezTo>
                    <a:pt x="2295381" y="778135"/>
                    <a:pt x="2295381" y="772947"/>
                    <a:pt x="2290215" y="767759"/>
                  </a:cubicBezTo>
                  <a:cubicBezTo>
                    <a:pt x="2285049" y="762571"/>
                    <a:pt x="2279883" y="757384"/>
                    <a:pt x="2290215" y="752196"/>
                  </a:cubicBezTo>
                  <a:cubicBezTo>
                    <a:pt x="2290215" y="747008"/>
                    <a:pt x="2300547" y="741820"/>
                    <a:pt x="2305714" y="747008"/>
                  </a:cubicBezTo>
                  <a:cubicBezTo>
                    <a:pt x="2326378" y="762571"/>
                    <a:pt x="2326378" y="788511"/>
                    <a:pt x="2305714" y="804074"/>
                  </a:cubicBezTo>
                  <a:cubicBezTo>
                    <a:pt x="2290215" y="814450"/>
                    <a:pt x="2233387" y="814450"/>
                    <a:pt x="2228221" y="757384"/>
                  </a:cubicBezTo>
                  <a:cubicBezTo>
                    <a:pt x="2228221" y="726256"/>
                    <a:pt x="2233387" y="700317"/>
                    <a:pt x="2254052" y="674378"/>
                  </a:cubicBezTo>
                  <a:cubicBezTo>
                    <a:pt x="2274717" y="648438"/>
                    <a:pt x="2290215" y="632875"/>
                    <a:pt x="2300547" y="632875"/>
                  </a:cubicBezTo>
                  <a:cubicBezTo>
                    <a:pt x="2308297" y="627687"/>
                    <a:pt x="2313463" y="628984"/>
                    <a:pt x="2316692" y="632226"/>
                  </a:cubicBezTo>
                  <a:close/>
                  <a:moveTo>
                    <a:pt x="2197067" y="570517"/>
                  </a:moveTo>
                  <a:cubicBezTo>
                    <a:pt x="2214503" y="575002"/>
                    <a:pt x="2230001" y="590380"/>
                    <a:pt x="2232584" y="623699"/>
                  </a:cubicBezTo>
                  <a:cubicBezTo>
                    <a:pt x="2232584" y="659581"/>
                    <a:pt x="2217086" y="680085"/>
                    <a:pt x="2196421" y="705714"/>
                  </a:cubicBezTo>
                  <a:cubicBezTo>
                    <a:pt x="2175756" y="736470"/>
                    <a:pt x="2165424" y="751848"/>
                    <a:pt x="2155092" y="756974"/>
                  </a:cubicBezTo>
                  <a:cubicBezTo>
                    <a:pt x="2139593" y="762100"/>
                    <a:pt x="2134427" y="746722"/>
                    <a:pt x="2134427" y="741596"/>
                  </a:cubicBezTo>
                  <a:cubicBezTo>
                    <a:pt x="2134427" y="736470"/>
                    <a:pt x="2134427" y="690336"/>
                    <a:pt x="2134427" y="680085"/>
                  </a:cubicBezTo>
                  <a:cubicBezTo>
                    <a:pt x="2134427" y="674959"/>
                    <a:pt x="2139593" y="664707"/>
                    <a:pt x="2155092" y="664707"/>
                  </a:cubicBezTo>
                  <a:cubicBezTo>
                    <a:pt x="2170590" y="664707"/>
                    <a:pt x="2206753" y="659581"/>
                    <a:pt x="2206753" y="618573"/>
                  </a:cubicBezTo>
                  <a:cubicBezTo>
                    <a:pt x="2211920" y="598069"/>
                    <a:pt x="2201587" y="587817"/>
                    <a:pt x="2186089" y="587817"/>
                  </a:cubicBezTo>
                  <a:cubicBezTo>
                    <a:pt x="2180923" y="587817"/>
                    <a:pt x="2175756" y="587817"/>
                    <a:pt x="2170590" y="592943"/>
                  </a:cubicBezTo>
                  <a:cubicBezTo>
                    <a:pt x="2165424" y="598069"/>
                    <a:pt x="2170590" y="598069"/>
                    <a:pt x="2170590" y="603195"/>
                  </a:cubicBezTo>
                  <a:cubicBezTo>
                    <a:pt x="2170590" y="608321"/>
                    <a:pt x="2175756" y="608321"/>
                    <a:pt x="2175756" y="613447"/>
                  </a:cubicBezTo>
                  <a:cubicBezTo>
                    <a:pt x="2180923" y="618573"/>
                    <a:pt x="2175756" y="633951"/>
                    <a:pt x="2160258" y="628825"/>
                  </a:cubicBezTo>
                  <a:cubicBezTo>
                    <a:pt x="2139593" y="623699"/>
                    <a:pt x="2134427" y="603195"/>
                    <a:pt x="2149926" y="582691"/>
                  </a:cubicBezTo>
                  <a:cubicBezTo>
                    <a:pt x="2160258" y="572439"/>
                    <a:pt x="2179631" y="566032"/>
                    <a:pt x="2197067" y="570517"/>
                  </a:cubicBezTo>
                  <a:close/>
                  <a:moveTo>
                    <a:pt x="233039" y="566753"/>
                  </a:moveTo>
                  <a:cubicBezTo>
                    <a:pt x="241111" y="568595"/>
                    <a:pt x="247892" y="572439"/>
                    <a:pt x="251766" y="577565"/>
                  </a:cubicBezTo>
                  <a:cubicBezTo>
                    <a:pt x="267265" y="598069"/>
                    <a:pt x="262099" y="618573"/>
                    <a:pt x="241434" y="623699"/>
                  </a:cubicBezTo>
                  <a:cubicBezTo>
                    <a:pt x="225936" y="633951"/>
                    <a:pt x="220769" y="613447"/>
                    <a:pt x="225936" y="608321"/>
                  </a:cubicBezTo>
                  <a:cubicBezTo>
                    <a:pt x="225936" y="608321"/>
                    <a:pt x="231102" y="608321"/>
                    <a:pt x="231102" y="603195"/>
                  </a:cubicBezTo>
                  <a:cubicBezTo>
                    <a:pt x="231102" y="598069"/>
                    <a:pt x="236268" y="598069"/>
                    <a:pt x="231102" y="592943"/>
                  </a:cubicBezTo>
                  <a:cubicBezTo>
                    <a:pt x="225936" y="587817"/>
                    <a:pt x="220769" y="587817"/>
                    <a:pt x="215603" y="587817"/>
                  </a:cubicBezTo>
                  <a:cubicBezTo>
                    <a:pt x="200105" y="587817"/>
                    <a:pt x="189773" y="598069"/>
                    <a:pt x="194939" y="618573"/>
                  </a:cubicBezTo>
                  <a:cubicBezTo>
                    <a:pt x="194939" y="659581"/>
                    <a:pt x="231102" y="659581"/>
                    <a:pt x="246600" y="659581"/>
                  </a:cubicBezTo>
                  <a:cubicBezTo>
                    <a:pt x="262099" y="659581"/>
                    <a:pt x="267265" y="669833"/>
                    <a:pt x="267265" y="674959"/>
                  </a:cubicBezTo>
                  <a:cubicBezTo>
                    <a:pt x="267265" y="685211"/>
                    <a:pt x="267265" y="736470"/>
                    <a:pt x="267265" y="741596"/>
                  </a:cubicBezTo>
                  <a:cubicBezTo>
                    <a:pt x="267265" y="746722"/>
                    <a:pt x="262099" y="762100"/>
                    <a:pt x="246600" y="756974"/>
                  </a:cubicBezTo>
                  <a:cubicBezTo>
                    <a:pt x="236268" y="751848"/>
                    <a:pt x="220769" y="736470"/>
                    <a:pt x="200105" y="705714"/>
                  </a:cubicBezTo>
                  <a:cubicBezTo>
                    <a:pt x="184606" y="680085"/>
                    <a:pt x="169108" y="659581"/>
                    <a:pt x="169108" y="623699"/>
                  </a:cubicBezTo>
                  <a:cubicBezTo>
                    <a:pt x="172983" y="573721"/>
                    <a:pt x="208823" y="561226"/>
                    <a:pt x="233039" y="566753"/>
                  </a:cubicBezTo>
                  <a:close/>
                  <a:moveTo>
                    <a:pt x="119061" y="441602"/>
                  </a:moveTo>
                  <a:cubicBezTo>
                    <a:pt x="124938" y="440958"/>
                    <a:pt x="130161" y="442247"/>
                    <a:pt x="132773" y="447403"/>
                  </a:cubicBezTo>
                  <a:cubicBezTo>
                    <a:pt x="137996" y="447403"/>
                    <a:pt x="137996" y="452558"/>
                    <a:pt x="143220" y="457714"/>
                  </a:cubicBezTo>
                  <a:cubicBezTo>
                    <a:pt x="148444" y="478337"/>
                    <a:pt x="169338" y="493804"/>
                    <a:pt x="185008" y="504116"/>
                  </a:cubicBezTo>
                  <a:cubicBezTo>
                    <a:pt x="190232" y="504116"/>
                    <a:pt x="195456" y="504116"/>
                    <a:pt x="200679" y="504116"/>
                  </a:cubicBezTo>
                  <a:cubicBezTo>
                    <a:pt x="211126" y="509271"/>
                    <a:pt x="226797" y="509271"/>
                    <a:pt x="237244" y="504116"/>
                  </a:cubicBezTo>
                  <a:cubicBezTo>
                    <a:pt x="242468" y="504116"/>
                    <a:pt x="242468" y="498960"/>
                    <a:pt x="247691" y="493804"/>
                  </a:cubicBezTo>
                  <a:cubicBezTo>
                    <a:pt x="252915" y="493804"/>
                    <a:pt x="268585" y="493804"/>
                    <a:pt x="268585" y="509271"/>
                  </a:cubicBezTo>
                  <a:cubicBezTo>
                    <a:pt x="268585" y="514427"/>
                    <a:pt x="273809" y="514427"/>
                    <a:pt x="273809" y="524738"/>
                  </a:cubicBezTo>
                  <a:cubicBezTo>
                    <a:pt x="273809" y="529894"/>
                    <a:pt x="268585" y="524738"/>
                    <a:pt x="268585" y="529894"/>
                  </a:cubicBezTo>
                  <a:cubicBezTo>
                    <a:pt x="268585" y="545361"/>
                    <a:pt x="252915" y="545361"/>
                    <a:pt x="247691" y="540206"/>
                  </a:cubicBezTo>
                  <a:cubicBezTo>
                    <a:pt x="242468" y="540206"/>
                    <a:pt x="242468" y="535050"/>
                    <a:pt x="237244" y="535050"/>
                  </a:cubicBezTo>
                  <a:cubicBezTo>
                    <a:pt x="226797" y="529894"/>
                    <a:pt x="211126" y="529894"/>
                    <a:pt x="200679" y="529894"/>
                  </a:cubicBezTo>
                  <a:cubicBezTo>
                    <a:pt x="195456" y="535050"/>
                    <a:pt x="190232" y="535050"/>
                    <a:pt x="185008" y="535050"/>
                  </a:cubicBezTo>
                  <a:cubicBezTo>
                    <a:pt x="169338" y="545361"/>
                    <a:pt x="148444" y="560829"/>
                    <a:pt x="143220" y="576296"/>
                  </a:cubicBezTo>
                  <a:cubicBezTo>
                    <a:pt x="137996" y="586607"/>
                    <a:pt x="137996" y="586607"/>
                    <a:pt x="132773" y="591763"/>
                  </a:cubicBezTo>
                  <a:cubicBezTo>
                    <a:pt x="117102" y="607230"/>
                    <a:pt x="90985" y="581451"/>
                    <a:pt x="80537" y="565984"/>
                  </a:cubicBezTo>
                  <a:cubicBezTo>
                    <a:pt x="80537" y="555673"/>
                    <a:pt x="75314" y="545361"/>
                    <a:pt x="75314" y="524738"/>
                  </a:cubicBezTo>
                  <a:cubicBezTo>
                    <a:pt x="75314" y="493804"/>
                    <a:pt x="80537" y="468025"/>
                    <a:pt x="101432" y="447403"/>
                  </a:cubicBezTo>
                  <a:cubicBezTo>
                    <a:pt x="106655" y="444825"/>
                    <a:pt x="113185" y="442247"/>
                    <a:pt x="119061" y="441602"/>
                  </a:cubicBezTo>
                  <a:close/>
                  <a:moveTo>
                    <a:pt x="2283537" y="439669"/>
                  </a:moveTo>
                  <a:cubicBezTo>
                    <a:pt x="2289365" y="439669"/>
                    <a:pt x="2295841" y="442246"/>
                    <a:pt x="2301021" y="447402"/>
                  </a:cubicBezTo>
                  <a:cubicBezTo>
                    <a:pt x="2332104" y="468025"/>
                    <a:pt x="2337285" y="514427"/>
                    <a:pt x="2321743" y="565984"/>
                  </a:cubicBezTo>
                  <a:cubicBezTo>
                    <a:pt x="2311382" y="576295"/>
                    <a:pt x="2285480" y="607230"/>
                    <a:pt x="2269938" y="586607"/>
                  </a:cubicBezTo>
                  <a:cubicBezTo>
                    <a:pt x="2264758" y="586607"/>
                    <a:pt x="2264758" y="581451"/>
                    <a:pt x="2259577" y="576295"/>
                  </a:cubicBezTo>
                  <a:cubicBezTo>
                    <a:pt x="2254397" y="565984"/>
                    <a:pt x="2223314" y="540205"/>
                    <a:pt x="2202592" y="535049"/>
                  </a:cubicBezTo>
                  <a:cubicBezTo>
                    <a:pt x="2192231" y="529894"/>
                    <a:pt x="2176689" y="535049"/>
                    <a:pt x="2166328" y="540205"/>
                  </a:cubicBezTo>
                  <a:cubicBezTo>
                    <a:pt x="2161148" y="540205"/>
                    <a:pt x="2161148" y="540205"/>
                    <a:pt x="2155967" y="545361"/>
                  </a:cubicBezTo>
                  <a:cubicBezTo>
                    <a:pt x="2150787" y="550517"/>
                    <a:pt x="2135245" y="545361"/>
                    <a:pt x="2135245" y="535049"/>
                  </a:cubicBezTo>
                  <a:cubicBezTo>
                    <a:pt x="2135245" y="524738"/>
                    <a:pt x="2130065" y="524738"/>
                    <a:pt x="2130065" y="519582"/>
                  </a:cubicBezTo>
                  <a:cubicBezTo>
                    <a:pt x="2130065" y="509271"/>
                    <a:pt x="2135245" y="509271"/>
                    <a:pt x="2135245" y="504115"/>
                  </a:cubicBezTo>
                  <a:cubicBezTo>
                    <a:pt x="2135245" y="493804"/>
                    <a:pt x="2150787" y="488648"/>
                    <a:pt x="2155967" y="493804"/>
                  </a:cubicBezTo>
                  <a:cubicBezTo>
                    <a:pt x="2161148" y="493804"/>
                    <a:pt x="2161148" y="498959"/>
                    <a:pt x="2166328" y="504115"/>
                  </a:cubicBezTo>
                  <a:cubicBezTo>
                    <a:pt x="2207772" y="509271"/>
                    <a:pt x="2244036" y="504115"/>
                    <a:pt x="2259577" y="457714"/>
                  </a:cubicBezTo>
                  <a:cubicBezTo>
                    <a:pt x="2264758" y="452558"/>
                    <a:pt x="2264758" y="447402"/>
                    <a:pt x="2269938" y="447402"/>
                  </a:cubicBezTo>
                  <a:cubicBezTo>
                    <a:pt x="2272528" y="442246"/>
                    <a:pt x="2277709" y="439669"/>
                    <a:pt x="2283537" y="439669"/>
                  </a:cubicBezTo>
                  <a:close/>
                  <a:moveTo>
                    <a:pt x="344829" y="342085"/>
                  </a:moveTo>
                  <a:lnTo>
                    <a:pt x="344829" y="3446431"/>
                  </a:lnTo>
                  <a:lnTo>
                    <a:pt x="2060713" y="3446431"/>
                  </a:lnTo>
                  <a:lnTo>
                    <a:pt x="2060713" y="342085"/>
                  </a:lnTo>
                  <a:close/>
                  <a:moveTo>
                    <a:pt x="326050" y="323306"/>
                  </a:moveTo>
                  <a:lnTo>
                    <a:pt x="2079492" y="323306"/>
                  </a:lnTo>
                  <a:lnTo>
                    <a:pt x="2079492" y="3465210"/>
                  </a:lnTo>
                  <a:lnTo>
                    <a:pt x="326050" y="3465210"/>
                  </a:lnTo>
                  <a:close/>
                  <a:moveTo>
                    <a:pt x="2138948" y="290458"/>
                  </a:moveTo>
                  <a:cubicBezTo>
                    <a:pt x="2142177" y="289167"/>
                    <a:pt x="2147343" y="289167"/>
                    <a:pt x="2155092" y="291750"/>
                  </a:cubicBezTo>
                  <a:cubicBezTo>
                    <a:pt x="2191255" y="307248"/>
                    <a:pt x="2232585" y="369242"/>
                    <a:pt x="2227419" y="415738"/>
                  </a:cubicBezTo>
                  <a:cubicBezTo>
                    <a:pt x="2227419" y="482898"/>
                    <a:pt x="2165425" y="482898"/>
                    <a:pt x="2149926" y="462233"/>
                  </a:cubicBezTo>
                  <a:cubicBezTo>
                    <a:pt x="2134428" y="441568"/>
                    <a:pt x="2139594" y="415738"/>
                    <a:pt x="2160258" y="410571"/>
                  </a:cubicBezTo>
                  <a:cubicBezTo>
                    <a:pt x="2175757" y="400239"/>
                    <a:pt x="2180923" y="420904"/>
                    <a:pt x="2175757" y="426070"/>
                  </a:cubicBezTo>
                  <a:cubicBezTo>
                    <a:pt x="2175757" y="426070"/>
                    <a:pt x="2170591" y="431236"/>
                    <a:pt x="2170591" y="431236"/>
                  </a:cubicBezTo>
                  <a:cubicBezTo>
                    <a:pt x="2170591" y="436402"/>
                    <a:pt x="2165425" y="441568"/>
                    <a:pt x="2170591" y="446735"/>
                  </a:cubicBezTo>
                  <a:cubicBezTo>
                    <a:pt x="2175757" y="451901"/>
                    <a:pt x="2180923" y="451901"/>
                    <a:pt x="2186089" y="451901"/>
                  </a:cubicBezTo>
                  <a:cubicBezTo>
                    <a:pt x="2201588" y="446735"/>
                    <a:pt x="2211920" y="441568"/>
                    <a:pt x="2206754" y="415738"/>
                  </a:cubicBezTo>
                  <a:cubicBezTo>
                    <a:pt x="2206754" y="379574"/>
                    <a:pt x="2170591" y="374408"/>
                    <a:pt x="2155092" y="379574"/>
                  </a:cubicBezTo>
                  <a:cubicBezTo>
                    <a:pt x="2139594" y="379574"/>
                    <a:pt x="2134428" y="369242"/>
                    <a:pt x="2134428" y="358910"/>
                  </a:cubicBezTo>
                  <a:cubicBezTo>
                    <a:pt x="2134428" y="353744"/>
                    <a:pt x="2134428" y="307248"/>
                    <a:pt x="2134428" y="296916"/>
                  </a:cubicBezTo>
                  <a:cubicBezTo>
                    <a:pt x="2134428" y="294333"/>
                    <a:pt x="2135719" y="291750"/>
                    <a:pt x="2138948" y="290458"/>
                  </a:cubicBezTo>
                  <a:close/>
                  <a:moveTo>
                    <a:pt x="246761" y="280858"/>
                  </a:moveTo>
                  <a:cubicBezTo>
                    <a:pt x="262138" y="275678"/>
                    <a:pt x="267264" y="286039"/>
                    <a:pt x="267264" y="296400"/>
                  </a:cubicBezTo>
                  <a:cubicBezTo>
                    <a:pt x="267264" y="301580"/>
                    <a:pt x="267264" y="353385"/>
                    <a:pt x="267264" y="358566"/>
                  </a:cubicBezTo>
                  <a:cubicBezTo>
                    <a:pt x="267264" y="368927"/>
                    <a:pt x="262138" y="379288"/>
                    <a:pt x="246761" y="379288"/>
                  </a:cubicBezTo>
                  <a:cubicBezTo>
                    <a:pt x="231383" y="374107"/>
                    <a:pt x="195501" y="379288"/>
                    <a:pt x="195501" y="415551"/>
                  </a:cubicBezTo>
                  <a:cubicBezTo>
                    <a:pt x="190375" y="441454"/>
                    <a:pt x="200627" y="446634"/>
                    <a:pt x="216005" y="451815"/>
                  </a:cubicBezTo>
                  <a:cubicBezTo>
                    <a:pt x="221131" y="451815"/>
                    <a:pt x="226257" y="451815"/>
                    <a:pt x="231383" y="446634"/>
                  </a:cubicBezTo>
                  <a:cubicBezTo>
                    <a:pt x="236509" y="441454"/>
                    <a:pt x="231383" y="436273"/>
                    <a:pt x="231383" y="431093"/>
                  </a:cubicBezTo>
                  <a:cubicBezTo>
                    <a:pt x="231383" y="431093"/>
                    <a:pt x="226257" y="425912"/>
                    <a:pt x="226257" y="425912"/>
                  </a:cubicBezTo>
                  <a:cubicBezTo>
                    <a:pt x="221131" y="420732"/>
                    <a:pt x="226257" y="400010"/>
                    <a:pt x="241635" y="410371"/>
                  </a:cubicBezTo>
                  <a:cubicBezTo>
                    <a:pt x="262138" y="415551"/>
                    <a:pt x="267264" y="441454"/>
                    <a:pt x="251887" y="462176"/>
                  </a:cubicBezTo>
                  <a:cubicBezTo>
                    <a:pt x="236509" y="482898"/>
                    <a:pt x="169871" y="482898"/>
                    <a:pt x="164745" y="415551"/>
                  </a:cubicBezTo>
                  <a:cubicBezTo>
                    <a:pt x="164745" y="379288"/>
                    <a:pt x="180123" y="353385"/>
                    <a:pt x="200627" y="327483"/>
                  </a:cubicBezTo>
                  <a:cubicBezTo>
                    <a:pt x="221131" y="301580"/>
                    <a:pt x="236509" y="286039"/>
                    <a:pt x="246761" y="280858"/>
                  </a:cubicBezTo>
                  <a:close/>
                  <a:moveTo>
                    <a:pt x="124822" y="178822"/>
                  </a:moveTo>
                  <a:cubicBezTo>
                    <a:pt x="132084" y="178822"/>
                    <a:pt x="138685" y="180123"/>
                    <a:pt x="143966" y="182726"/>
                  </a:cubicBezTo>
                  <a:cubicBezTo>
                    <a:pt x="170370" y="203547"/>
                    <a:pt x="175651" y="239984"/>
                    <a:pt x="170370" y="276421"/>
                  </a:cubicBezTo>
                  <a:cubicBezTo>
                    <a:pt x="165089" y="328474"/>
                    <a:pt x="143966" y="380527"/>
                    <a:pt x="112280" y="396143"/>
                  </a:cubicBezTo>
                  <a:cubicBezTo>
                    <a:pt x="101718" y="406554"/>
                    <a:pt x="91156" y="406554"/>
                    <a:pt x="85875" y="401348"/>
                  </a:cubicBezTo>
                  <a:cubicBezTo>
                    <a:pt x="85875" y="396143"/>
                    <a:pt x="85875" y="390938"/>
                    <a:pt x="85875" y="390938"/>
                  </a:cubicBezTo>
                  <a:cubicBezTo>
                    <a:pt x="85875" y="292037"/>
                    <a:pt x="85875" y="292037"/>
                    <a:pt x="85875" y="292037"/>
                  </a:cubicBezTo>
                  <a:cubicBezTo>
                    <a:pt x="85875" y="286832"/>
                    <a:pt x="85875" y="260805"/>
                    <a:pt x="101718" y="260805"/>
                  </a:cubicBezTo>
                  <a:cubicBezTo>
                    <a:pt x="112280" y="266011"/>
                    <a:pt x="138685" y="266011"/>
                    <a:pt x="143966" y="250395"/>
                  </a:cubicBezTo>
                  <a:cubicBezTo>
                    <a:pt x="170370" y="193137"/>
                    <a:pt x="101718" y="187931"/>
                    <a:pt x="112280" y="219163"/>
                  </a:cubicBezTo>
                  <a:cubicBezTo>
                    <a:pt x="117561" y="229574"/>
                    <a:pt x="112280" y="229574"/>
                    <a:pt x="101718" y="229574"/>
                  </a:cubicBezTo>
                  <a:cubicBezTo>
                    <a:pt x="80594" y="229574"/>
                    <a:pt x="75313" y="198342"/>
                    <a:pt x="101718" y="182726"/>
                  </a:cubicBezTo>
                  <a:cubicBezTo>
                    <a:pt x="109640" y="180123"/>
                    <a:pt x="117561" y="178822"/>
                    <a:pt x="124822" y="178822"/>
                  </a:cubicBezTo>
                  <a:close/>
                  <a:moveTo>
                    <a:pt x="2282445" y="174850"/>
                  </a:moveTo>
                  <a:cubicBezTo>
                    <a:pt x="2289733" y="175173"/>
                    <a:pt x="2297422" y="177758"/>
                    <a:pt x="2305111" y="182926"/>
                  </a:cubicBezTo>
                  <a:cubicBezTo>
                    <a:pt x="2330741" y="198432"/>
                    <a:pt x="2320489" y="234613"/>
                    <a:pt x="2294859" y="234613"/>
                  </a:cubicBezTo>
                  <a:cubicBezTo>
                    <a:pt x="2289733" y="234613"/>
                    <a:pt x="2274355" y="229444"/>
                    <a:pt x="2284607" y="213938"/>
                  </a:cubicBezTo>
                  <a:cubicBezTo>
                    <a:pt x="2294859" y="182926"/>
                    <a:pt x="2233348" y="198432"/>
                    <a:pt x="2264103" y="255287"/>
                  </a:cubicBezTo>
                  <a:cubicBezTo>
                    <a:pt x="2274355" y="281131"/>
                    <a:pt x="2294859" y="260456"/>
                    <a:pt x="2305111" y="260456"/>
                  </a:cubicBezTo>
                  <a:cubicBezTo>
                    <a:pt x="2320489" y="265625"/>
                    <a:pt x="2320489" y="296637"/>
                    <a:pt x="2320489" y="296637"/>
                  </a:cubicBezTo>
                  <a:cubicBezTo>
                    <a:pt x="2320489" y="296637"/>
                    <a:pt x="2320489" y="296637"/>
                    <a:pt x="2320489" y="379335"/>
                  </a:cubicBezTo>
                  <a:cubicBezTo>
                    <a:pt x="2320489" y="379335"/>
                    <a:pt x="2320489" y="384504"/>
                    <a:pt x="2320489" y="389672"/>
                  </a:cubicBezTo>
                  <a:cubicBezTo>
                    <a:pt x="2315363" y="394841"/>
                    <a:pt x="2305111" y="400010"/>
                    <a:pt x="2294859" y="394841"/>
                  </a:cubicBezTo>
                  <a:cubicBezTo>
                    <a:pt x="2253851" y="368998"/>
                    <a:pt x="2228222" y="281131"/>
                    <a:pt x="2238474" y="224275"/>
                  </a:cubicBezTo>
                  <a:cubicBezTo>
                    <a:pt x="2242318" y="193263"/>
                    <a:pt x="2260579" y="173881"/>
                    <a:pt x="2282445" y="174850"/>
                  </a:cubicBezTo>
                  <a:close/>
                  <a:moveTo>
                    <a:pt x="410765" y="169312"/>
                  </a:moveTo>
                  <a:cubicBezTo>
                    <a:pt x="418500" y="169069"/>
                    <a:pt x="426316" y="170042"/>
                    <a:pt x="434132" y="172639"/>
                  </a:cubicBezTo>
                  <a:cubicBezTo>
                    <a:pt x="470608" y="177833"/>
                    <a:pt x="481029" y="208993"/>
                    <a:pt x="465397" y="240154"/>
                  </a:cubicBezTo>
                  <a:cubicBezTo>
                    <a:pt x="449764" y="271315"/>
                    <a:pt x="402867" y="266122"/>
                    <a:pt x="402867" y="234961"/>
                  </a:cubicBezTo>
                  <a:cubicBezTo>
                    <a:pt x="408078" y="229767"/>
                    <a:pt x="408078" y="224574"/>
                    <a:pt x="413289" y="224574"/>
                  </a:cubicBezTo>
                  <a:cubicBezTo>
                    <a:pt x="423710" y="219380"/>
                    <a:pt x="423710" y="224574"/>
                    <a:pt x="423710" y="229767"/>
                  </a:cubicBezTo>
                  <a:cubicBezTo>
                    <a:pt x="428921" y="240154"/>
                    <a:pt x="439343" y="240154"/>
                    <a:pt x="449764" y="234961"/>
                  </a:cubicBezTo>
                  <a:cubicBezTo>
                    <a:pt x="454975" y="229767"/>
                    <a:pt x="454975" y="214187"/>
                    <a:pt x="449764" y="203800"/>
                  </a:cubicBezTo>
                  <a:cubicBezTo>
                    <a:pt x="444553" y="188220"/>
                    <a:pt x="418499" y="188220"/>
                    <a:pt x="418499" y="188220"/>
                  </a:cubicBezTo>
                  <a:cubicBezTo>
                    <a:pt x="371602" y="193413"/>
                    <a:pt x="371602" y="234961"/>
                    <a:pt x="371602" y="250541"/>
                  </a:cubicBezTo>
                  <a:cubicBezTo>
                    <a:pt x="371602" y="266122"/>
                    <a:pt x="350759" y="266122"/>
                    <a:pt x="350759" y="266122"/>
                  </a:cubicBezTo>
                  <a:cubicBezTo>
                    <a:pt x="350759" y="266122"/>
                    <a:pt x="350759" y="266122"/>
                    <a:pt x="309072" y="266122"/>
                  </a:cubicBezTo>
                  <a:cubicBezTo>
                    <a:pt x="309072" y="266122"/>
                    <a:pt x="303861" y="266122"/>
                    <a:pt x="298651" y="260928"/>
                  </a:cubicBezTo>
                  <a:cubicBezTo>
                    <a:pt x="293440" y="260928"/>
                    <a:pt x="293440" y="255735"/>
                    <a:pt x="298651" y="240154"/>
                  </a:cubicBezTo>
                  <a:cubicBezTo>
                    <a:pt x="303861" y="224574"/>
                    <a:pt x="319494" y="208993"/>
                    <a:pt x="345548" y="193413"/>
                  </a:cubicBezTo>
                  <a:cubicBezTo>
                    <a:pt x="365088" y="181728"/>
                    <a:pt x="387560" y="170042"/>
                    <a:pt x="410765" y="169312"/>
                  </a:cubicBezTo>
                  <a:close/>
                  <a:moveTo>
                    <a:pt x="609252" y="167446"/>
                  </a:moveTo>
                  <a:cubicBezTo>
                    <a:pt x="640379" y="162252"/>
                    <a:pt x="733761" y="208993"/>
                    <a:pt x="744136" y="240154"/>
                  </a:cubicBezTo>
                  <a:cubicBezTo>
                    <a:pt x="749324" y="255735"/>
                    <a:pt x="749324" y="260928"/>
                    <a:pt x="744136" y="260928"/>
                  </a:cubicBezTo>
                  <a:cubicBezTo>
                    <a:pt x="738948" y="266122"/>
                    <a:pt x="733761" y="266122"/>
                    <a:pt x="733761" y="266122"/>
                  </a:cubicBezTo>
                  <a:cubicBezTo>
                    <a:pt x="687070" y="266122"/>
                    <a:pt x="687070" y="266122"/>
                    <a:pt x="687070" y="266122"/>
                  </a:cubicBezTo>
                  <a:cubicBezTo>
                    <a:pt x="687070" y="266122"/>
                    <a:pt x="661130" y="266122"/>
                    <a:pt x="661130" y="250541"/>
                  </a:cubicBezTo>
                  <a:cubicBezTo>
                    <a:pt x="661130" y="234961"/>
                    <a:pt x="666318" y="193413"/>
                    <a:pt x="624815" y="188220"/>
                  </a:cubicBezTo>
                  <a:cubicBezTo>
                    <a:pt x="624815" y="188220"/>
                    <a:pt x="598876" y="188220"/>
                    <a:pt x="588500" y="203800"/>
                  </a:cubicBezTo>
                  <a:cubicBezTo>
                    <a:pt x="588500" y="214187"/>
                    <a:pt x="583312" y="229767"/>
                    <a:pt x="593688" y="234961"/>
                  </a:cubicBezTo>
                  <a:cubicBezTo>
                    <a:pt x="598876" y="240154"/>
                    <a:pt x="609252" y="240154"/>
                    <a:pt x="614440" y="229767"/>
                  </a:cubicBezTo>
                  <a:cubicBezTo>
                    <a:pt x="619628" y="224574"/>
                    <a:pt x="619628" y="219380"/>
                    <a:pt x="630003" y="224574"/>
                  </a:cubicBezTo>
                  <a:cubicBezTo>
                    <a:pt x="630003" y="224574"/>
                    <a:pt x="635191" y="229767"/>
                    <a:pt x="635191" y="234961"/>
                  </a:cubicBezTo>
                  <a:cubicBezTo>
                    <a:pt x="635191" y="266122"/>
                    <a:pt x="583312" y="271315"/>
                    <a:pt x="572937" y="245348"/>
                  </a:cubicBezTo>
                  <a:cubicBezTo>
                    <a:pt x="557373" y="214187"/>
                    <a:pt x="572937" y="172639"/>
                    <a:pt x="609252" y="167446"/>
                  </a:cubicBezTo>
                  <a:close/>
                  <a:moveTo>
                    <a:pt x="1084259" y="167160"/>
                  </a:moveTo>
                  <a:cubicBezTo>
                    <a:pt x="1091960" y="166178"/>
                    <a:pt x="1099742" y="166178"/>
                    <a:pt x="1107523" y="167487"/>
                  </a:cubicBezTo>
                  <a:cubicBezTo>
                    <a:pt x="1143839" y="177957"/>
                    <a:pt x="1159402" y="209368"/>
                    <a:pt x="1143839" y="246013"/>
                  </a:cubicBezTo>
                  <a:cubicBezTo>
                    <a:pt x="1138651" y="256483"/>
                    <a:pt x="1133463" y="261718"/>
                    <a:pt x="1117899" y="261718"/>
                  </a:cubicBezTo>
                  <a:cubicBezTo>
                    <a:pt x="1091960" y="266953"/>
                    <a:pt x="1081584" y="251248"/>
                    <a:pt x="1076396" y="235543"/>
                  </a:cubicBezTo>
                  <a:cubicBezTo>
                    <a:pt x="1081584" y="230308"/>
                    <a:pt x="1081584" y="225073"/>
                    <a:pt x="1086772" y="225073"/>
                  </a:cubicBezTo>
                  <a:cubicBezTo>
                    <a:pt x="1097148" y="219838"/>
                    <a:pt x="1097148" y="225073"/>
                    <a:pt x="1102336" y="230308"/>
                  </a:cubicBezTo>
                  <a:cubicBezTo>
                    <a:pt x="1102336" y="240778"/>
                    <a:pt x="1112711" y="240778"/>
                    <a:pt x="1123087" y="235543"/>
                  </a:cubicBezTo>
                  <a:cubicBezTo>
                    <a:pt x="1128275" y="230308"/>
                    <a:pt x="1128275" y="214603"/>
                    <a:pt x="1123087" y="204133"/>
                  </a:cubicBezTo>
                  <a:cubicBezTo>
                    <a:pt x="1117899" y="188427"/>
                    <a:pt x="1091960" y="188427"/>
                    <a:pt x="1091960" y="188427"/>
                  </a:cubicBezTo>
                  <a:cubicBezTo>
                    <a:pt x="1045269" y="193662"/>
                    <a:pt x="1050457" y="235543"/>
                    <a:pt x="1050457" y="251248"/>
                  </a:cubicBezTo>
                  <a:cubicBezTo>
                    <a:pt x="1050457" y="266953"/>
                    <a:pt x="1029706" y="266953"/>
                    <a:pt x="1029706" y="266953"/>
                  </a:cubicBezTo>
                  <a:cubicBezTo>
                    <a:pt x="1029706" y="266953"/>
                    <a:pt x="1029706" y="266953"/>
                    <a:pt x="983015" y="266953"/>
                  </a:cubicBezTo>
                  <a:cubicBezTo>
                    <a:pt x="983015" y="266953"/>
                    <a:pt x="977827" y="266953"/>
                    <a:pt x="972639" y="261718"/>
                  </a:cubicBezTo>
                  <a:cubicBezTo>
                    <a:pt x="967451" y="261718"/>
                    <a:pt x="967451" y="256483"/>
                    <a:pt x="972639" y="240778"/>
                  </a:cubicBezTo>
                  <a:cubicBezTo>
                    <a:pt x="977827" y="225073"/>
                    <a:pt x="998578" y="209368"/>
                    <a:pt x="1019330" y="193662"/>
                  </a:cubicBezTo>
                  <a:cubicBezTo>
                    <a:pt x="1038784" y="181884"/>
                    <a:pt x="1061157" y="170105"/>
                    <a:pt x="1084259" y="167160"/>
                  </a:cubicBezTo>
                  <a:close/>
                  <a:moveTo>
                    <a:pt x="1306527" y="167121"/>
                  </a:moveTo>
                  <a:cubicBezTo>
                    <a:pt x="1329629" y="170042"/>
                    <a:pt x="1352002" y="181728"/>
                    <a:pt x="1371456" y="193413"/>
                  </a:cubicBezTo>
                  <a:cubicBezTo>
                    <a:pt x="1392208" y="208993"/>
                    <a:pt x="1412959" y="224574"/>
                    <a:pt x="1418147" y="240154"/>
                  </a:cubicBezTo>
                  <a:cubicBezTo>
                    <a:pt x="1423335" y="255735"/>
                    <a:pt x="1423335" y="260928"/>
                    <a:pt x="1418147" y="260928"/>
                  </a:cubicBezTo>
                  <a:cubicBezTo>
                    <a:pt x="1412959" y="266122"/>
                    <a:pt x="1407772" y="266122"/>
                    <a:pt x="1407772" y="266122"/>
                  </a:cubicBezTo>
                  <a:cubicBezTo>
                    <a:pt x="1366269" y="266122"/>
                    <a:pt x="1366269" y="266122"/>
                    <a:pt x="1366269" y="266122"/>
                  </a:cubicBezTo>
                  <a:cubicBezTo>
                    <a:pt x="1366269" y="266122"/>
                    <a:pt x="1340329" y="266122"/>
                    <a:pt x="1340329" y="250541"/>
                  </a:cubicBezTo>
                  <a:cubicBezTo>
                    <a:pt x="1340329" y="234961"/>
                    <a:pt x="1345517" y="193413"/>
                    <a:pt x="1298826" y="188220"/>
                  </a:cubicBezTo>
                  <a:cubicBezTo>
                    <a:pt x="1298826" y="188220"/>
                    <a:pt x="1278075" y="188220"/>
                    <a:pt x="1267699" y="203800"/>
                  </a:cubicBezTo>
                  <a:cubicBezTo>
                    <a:pt x="1262511" y="214187"/>
                    <a:pt x="1262511" y="229767"/>
                    <a:pt x="1272887" y="234961"/>
                  </a:cubicBezTo>
                  <a:cubicBezTo>
                    <a:pt x="1278075" y="240154"/>
                    <a:pt x="1288451" y="240154"/>
                    <a:pt x="1293639" y="229767"/>
                  </a:cubicBezTo>
                  <a:cubicBezTo>
                    <a:pt x="1293639" y="224574"/>
                    <a:pt x="1293639" y="219380"/>
                    <a:pt x="1304014" y="224574"/>
                  </a:cubicBezTo>
                  <a:cubicBezTo>
                    <a:pt x="1309202" y="224574"/>
                    <a:pt x="1314390" y="229767"/>
                    <a:pt x="1314390" y="234961"/>
                  </a:cubicBezTo>
                  <a:cubicBezTo>
                    <a:pt x="1309202" y="271315"/>
                    <a:pt x="1267699" y="271315"/>
                    <a:pt x="1252136" y="245348"/>
                  </a:cubicBezTo>
                  <a:cubicBezTo>
                    <a:pt x="1231384" y="208993"/>
                    <a:pt x="1246948" y="172639"/>
                    <a:pt x="1283263" y="167446"/>
                  </a:cubicBezTo>
                  <a:cubicBezTo>
                    <a:pt x="1291045" y="166147"/>
                    <a:pt x="1298826" y="166147"/>
                    <a:pt x="1306527" y="167121"/>
                  </a:cubicBezTo>
                  <a:close/>
                  <a:moveTo>
                    <a:pt x="1764324" y="162840"/>
                  </a:moveTo>
                  <a:cubicBezTo>
                    <a:pt x="1771992" y="161785"/>
                    <a:pt x="1779742" y="161785"/>
                    <a:pt x="1787491" y="163083"/>
                  </a:cubicBezTo>
                  <a:cubicBezTo>
                    <a:pt x="1823654" y="168277"/>
                    <a:pt x="1844319" y="204631"/>
                    <a:pt x="1823654" y="240985"/>
                  </a:cubicBezTo>
                  <a:cubicBezTo>
                    <a:pt x="1808156" y="266953"/>
                    <a:pt x="1761660" y="261759"/>
                    <a:pt x="1761660" y="230598"/>
                  </a:cubicBezTo>
                  <a:cubicBezTo>
                    <a:pt x="1761660" y="225405"/>
                    <a:pt x="1761660" y="220211"/>
                    <a:pt x="1766826" y="220211"/>
                  </a:cubicBezTo>
                  <a:cubicBezTo>
                    <a:pt x="1777159" y="215018"/>
                    <a:pt x="1777159" y="220211"/>
                    <a:pt x="1782325" y="230598"/>
                  </a:cubicBezTo>
                  <a:cubicBezTo>
                    <a:pt x="1787491" y="235792"/>
                    <a:pt x="1792657" y="235792"/>
                    <a:pt x="1802989" y="230598"/>
                  </a:cubicBezTo>
                  <a:cubicBezTo>
                    <a:pt x="1808156" y="225405"/>
                    <a:pt x="1808156" y="209824"/>
                    <a:pt x="1802989" y="199437"/>
                  </a:cubicBezTo>
                  <a:cubicBezTo>
                    <a:pt x="1797823" y="183857"/>
                    <a:pt x="1771992" y="183857"/>
                    <a:pt x="1771992" y="183857"/>
                  </a:cubicBezTo>
                  <a:cubicBezTo>
                    <a:pt x="1725497" y="189050"/>
                    <a:pt x="1730663" y="230598"/>
                    <a:pt x="1730663" y="246179"/>
                  </a:cubicBezTo>
                  <a:cubicBezTo>
                    <a:pt x="1730663" y="261759"/>
                    <a:pt x="1709999" y="261759"/>
                    <a:pt x="1709999" y="261759"/>
                  </a:cubicBezTo>
                  <a:cubicBezTo>
                    <a:pt x="1709999" y="261759"/>
                    <a:pt x="1709999" y="261759"/>
                    <a:pt x="1663503" y="261759"/>
                  </a:cubicBezTo>
                  <a:cubicBezTo>
                    <a:pt x="1663503" y="261759"/>
                    <a:pt x="1658337" y="261759"/>
                    <a:pt x="1653171" y="256566"/>
                  </a:cubicBezTo>
                  <a:cubicBezTo>
                    <a:pt x="1653171" y="256566"/>
                    <a:pt x="1648005" y="251372"/>
                    <a:pt x="1653171" y="235792"/>
                  </a:cubicBezTo>
                  <a:cubicBezTo>
                    <a:pt x="1658337" y="220211"/>
                    <a:pt x="1673835" y="204631"/>
                    <a:pt x="1699666" y="194244"/>
                  </a:cubicBezTo>
                  <a:cubicBezTo>
                    <a:pt x="1719039" y="178664"/>
                    <a:pt x="1741318" y="166004"/>
                    <a:pt x="1764324" y="162840"/>
                  </a:cubicBezTo>
                  <a:close/>
                  <a:moveTo>
                    <a:pt x="1963600" y="158683"/>
                  </a:moveTo>
                  <a:cubicBezTo>
                    <a:pt x="1994597" y="153527"/>
                    <a:pt x="2025594" y="174150"/>
                    <a:pt x="2051424" y="189617"/>
                  </a:cubicBezTo>
                  <a:cubicBezTo>
                    <a:pt x="2077255" y="205084"/>
                    <a:pt x="2092754" y="220552"/>
                    <a:pt x="2103086" y="236019"/>
                  </a:cubicBezTo>
                  <a:cubicBezTo>
                    <a:pt x="2108252" y="251486"/>
                    <a:pt x="2103086" y="256642"/>
                    <a:pt x="2097920" y="256642"/>
                  </a:cubicBezTo>
                  <a:cubicBezTo>
                    <a:pt x="2097920" y="261797"/>
                    <a:pt x="2087587" y="261797"/>
                    <a:pt x="2087587" y="261797"/>
                  </a:cubicBezTo>
                  <a:cubicBezTo>
                    <a:pt x="2046258" y="261797"/>
                    <a:pt x="2046258" y="261797"/>
                    <a:pt x="2046258" y="261797"/>
                  </a:cubicBezTo>
                  <a:cubicBezTo>
                    <a:pt x="2046258" y="261797"/>
                    <a:pt x="2020427" y="261797"/>
                    <a:pt x="2020427" y="246330"/>
                  </a:cubicBezTo>
                  <a:cubicBezTo>
                    <a:pt x="2020427" y="230863"/>
                    <a:pt x="2025594" y="189617"/>
                    <a:pt x="1979098" y="184461"/>
                  </a:cubicBezTo>
                  <a:cubicBezTo>
                    <a:pt x="1979098" y="184461"/>
                    <a:pt x="1958434" y="184461"/>
                    <a:pt x="1948101" y="199929"/>
                  </a:cubicBezTo>
                  <a:cubicBezTo>
                    <a:pt x="1942935" y="210240"/>
                    <a:pt x="1942935" y="225707"/>
                    <a:pt x="1953267" y="230863"/>
                  </a:cubicBezTo>
                  <a:cubicBezTo>
                    <a:pt x="1958434" y="236019"/>
                    <a:pt x="1968766" y="236019"/>
                    <a:pt x="1973932" y="230863"/>
                  </a:cubicBezTo>
                  <a:cubicBezTo>
                    <a:pt x="1979098" y="220552"/>
                    <a:pt x="1979098" y="215396"/>
                    <a:pt x="1989430" y="220552"/>
                  </a:cubicBezTo>
                  <a:cubicBezTo>
                    <a:pt x="1989430" y="220552"/>
                    <a:pt x="1994597" y="225707"/>
                    <a:pt x="1994597" y="230863"/>
                  </a:cubicBezTo>
                  <a:cubicBezTo>
                    <a:pt x="1989430" y="266953"/>
                    <a:pt x="1942935" y="266953"/>
                    <a:pt x="1927437" y="241174"/>
                  </a:cubicBezTo>
                  <a:cubicBezTo>
                    <a:pt x="1911938" y="205084"/>
                    <a:pt x="1927437" y="168994"/>
                    <a:pt x="1963600" y="158683"/>
                  </a:cubicBezTo>
                  <a:close/>
                  <a:moveTo>
                    <a:pt x="691019" y="79708"/>
                  </a:moveTo>
                  <a:cubicBezTo>
                    <a:pt x="696830" y="79221"/>
                    <a:pt x="708454" y="80195"/>
                    <a:pt x="708454" y="95776"/>
                  </a:cubicBezTo>
                  <a:cubicBezTo>
                    <a:pt x="708454" y="111356"/>
                    <a:pt x="703288" y="152904"/>
                    <a:pt x="749784" y="158097"/>
                  </a:cubicBezTo>
                  <a:cubicBezTo>
                    <a:pt x="749784" y="158097"/>
                    <a:pt x="775614" y="158097"/>
                    <a:pt x="780781" y="137323"/>
                  </a:cubicBezTo>
                  <a:cubicBezTo>
                    <a:pt x="785947" y="132130"/>
                    <a:pt x="785947" y="116549"/>
                    <a:pt x="775614" y="106162"/>
                  </a:cubicBezTo>
                  <a:cubicBezTo>
                    <a:pt x="770448" y="100969"/>
                    <a:pt x="760116" y="106162"/>
                    <a:pt x="754950" y="111356"/>
                  </a:cubicBezTo>
                  <a:cubicBezTo>
                    <a:pt x="754950" y="116549"/>
                    <a:pt x="754950" y="126936"/>
                    <a:pt x="744617" y="121743"/>
                  </a:cubicBezTo>
                  <a:cubicBezTo>
                    <a:pt x="739451" y="121743"/>
                    <a:pt x="734285" y="116549"/>
                    <a:pt x="734285" y="111356"/>
                  </a:cubicBezTo>
                  <a:cubicBezTo>
                    <a:pt x="734285" y="90582"/>
                    <a:pt x="749784" y="80195"/>
                    <a:pt x="775614" y="80195"/>
                  </a:cubicBezTo>
                  <a:cubicBezTo>
                    <a:pt x="791113" y="80195"/>
                    <a:pt x="791113" y="90582"/>
                    <a:pt x="796279" y="100969"/>
                  </a:cubicBezTo>
                  <a:cubicBezTo>
                    <a:pt x="816944" y="137323"/>
                    <a:pt x="801445" y="168484"/>
                    <a:pt x="765282" y="173678"/>
                  </a:cubicBezTo>
                  <a:cubicBezTo>
                    <a:pt x="734285" y="184065"/>
                    <a:pt x="703288" y="168484"/>
                    <a:pt x="677457" y="152904"/>
                  </a:cubicBezTo>
                  <a:cubicBezTo>
                    <a:pt x="651627" y="137323"/>
                    <a:pt x="630962" y="121743"/>
                    <a:pt x="625796" y="100969"/>
                  </a:cubicBezTo>
                  <a:cubicBezTo>
                    <a:pt x="620630" y="90582"/>
                    <a:pt x="625796" y="85389"/>
                    <a:pt x="625796" y="80195"/>
                  </a:cubicBezTo>
                  <a:cubicBezTo>
                    <a:pt x="630962" y="80195"/>
                    <a:pt x="636128" y="80195"/>
                    <a:pt x="636128" y="80195"/>
                  </a:cubicBezTo>
                  <a:cubicBezTo>
                    <a:pt x="687790" y="80195"/>
                    <a:pt x="687790" y="80195"/>
                    <a:pt x="687790" y="80195"/>
                  </a:cubicBezTo>
                  <a:cubicBezTo>
                    <a:pt x="687790" y="80195"/>
                    <a:pt x="689081" y="79871"/>
                    <a:pt x="691019" y="79708"/>
                  </a:cubicBezTo>
                  <a:close/>
                  <a:moveTo>
                    <a:pt x="837699" y="79364"/>
                  </a:moveTo>
                  <a:cubicBezTo>
                    <a:pt x="848142" y="79364"/>
                    <a:pt x="858586" y="79364"/>
                    <a:pt x="869029" y="79364"/>
                  </a:cubicBezTo>
                  <a:cubicBezTo>
                    <a:pt x="874251" y="79364"/>
                    <a:pt x="874251" y="94863"/>
                    <a:pt x="869029" y="100029"/>
                  </a:cubicBezTo>
                  <a:cubicBezTo>
                    <a:pt x="863808" y="110361"/>
                    <a:pt x="863808" y="131026"/>
                    <a:pt x="863808" y="131026"/>
                  </a:cubicBezTo>
                  <a:cubicBezTo>
                    <a:pt x="863808" y="151690"/>
                    <a:pt x="879473" y="182687"/>
                    <a:pt x="900360" y="198186"/>
                  </a:cubicBezTo>
                  <a:cubicBezTo>
                    <a:pt x="916026" y="203352"/>
                    <a:pt x="936913" y="208518"/>
                    <a:pt x="936913" y="218850"/>
                  </a:cubicBezTo>
                  <a:cubicBezTo>
                    <a:pt x="936913" y="229183"/>
                    <a:pt x="916026" y="239515"/>
                    <a:pt x="905582" y="239515"/>
                  </a:cubicBezTo>
                  <a:cubicBezTo>
                    <a:pt x="889917" y="239515"/>
                    <a:pt x="879473" y="249847"/>
                    <a:pt x="879473" y="249847"/>
                  </a:cubicBezTo>
                  <a:cubicBezTo>
                    <a:pt x="863808" y="275678"/>
                    <a:pt x="837699" y="275678"/>
                    <a:pt x="816811" y="249847"/>
                  </a:cubicBezTo>
                  <a:cubicBezTo>
                    <a:pt x="816811" y="249847"/>
                    <a:pt x="811589" y="239515"/>
                    <a:pt x="795924" y="239515"/>
                  </a:cubicBezTo>
                  <a:cubicBezTo>
                    <a:pt x="785480" y="239515"/>
                    <a:pt x="764593" y="234349"/>
                    <a:pt x="764593" y="218850"/>
                  </a:cubicBezTo>
                  <a:cubicBezTo>
                    <a:pt x="764593" y="208518"/>
                    <a:pt x="785480" y="203352"/>
                    <a:pt x="801146" y="198186"/>
                  </a:cubicBezTo>
                  <a:cubicBezTo>
                    <a:pt x="806368" y="193020"/>
                    <a:pt x="816811" y="182687"/>
                    <a:pt x="827255" y="167189"/>
                  </a:cubicBezTo>
                  <a:cubicBezTo>
                    <a:pt x="832477" y="156856"/>
                    <a:pt x="837699" y="146524"/>
                    <a:pt x="837699" y="131026"/>
                  </a:cubicBezTo>
                  <a:cubicBezTo>
                    <a:pt x="837699" y="131026"/>
                    <a:pt x="842920" y="110361"/>
                    <a:pt x="837699" y="100029"/>
                  </a:cubicBezTo>
                  <a:cubicBezTo>
                    <a:pt x="832477" y="94863"/>
                    <a:pt x="827255" y="79364"/>
                    <a:pt x="837699" y="79364"/>
                  </a:cubicBezTo>
                  <a:close/>
                  <a:moveTo>
                    <a:pt x="946330" y="79178"/>
                  </a:moveTo>
                  <a:cubicBezTo>
                    <a:pt x="951856" y="79984"/>
                    <a:pt x="957383" y="82240"/>
                    <a:pt x="962584" y="86106"/>
                  </a:cubicBezTo>
                  <a:cubicBezTo>
                    <a:pt x="967786" y="91262"/>
                    <a:pt x="972987" y="101573"/>
                    <a:pt x="972987" y="111885"/>
                  </a:cubicBezTo>
                  <a:cubicBezTo>
                    <a:pt x="972987" y="117041"/>
                    <a:pt x="967786" y="122196"/>
                    <a:pt x="962584" y="122196"/>
                  </a:cubicBezTo>
                  <a:cubicBezTo>
                    <a:pt x="952181" y="127352"/>
                    <a:pt x="952181" y="117041"/>
                    <a:pt x="952181" y="111885"/>
                  </a:cubicBezTo>
                  <a:cubicBezTo>
                    <a:pt x="946980" y="106729"/>
                    <a:pt x="936577" y="101573"/>
                    <a:pt x="926174" y="106729"/>
                  </a:cubicBezTo>
                  <a:cubicBezTo>
                    <a:pt x="920973" y="117041"/>
                    <a:pt x="920973" y="132508"/>
                    <a:pt x="926174" y="137664"/>
                  </a:cubicBezTo>
                  <a:cubicBezTo>
                    <a:pt x="931376" y="158286"/>
                    <a:pt x="957383" y="158286"/>
                    <a:pt x="957383" y="158286"/>
                  </a:cubicBezTo>
                  <a:cubicBezTo>
                    <a:pt x="1004196" y="153131"/>
                    <a:pt x="998995" y="111885"/>
                    <a:pt x="998995" y="96418"/>
                  </a:cubicBezTo>
                  <a:cubicBezTo>
                    <a:pt x="998995" y="75795"/>
                    <a:pt x="1019801" y="80951"/>
                    <a:pt x="1019801" y="80951"/>
                  </a:cubicBezTo>
                  <a:cubicBezTo>
                    <a:pt x="1019801" y="80951"/>
                    <a:pt x="1019801" y="80951"/>
                    <a:pt x="1066614" y="80951"/>
                  </a:cubicBezTo>
                  <a:cubicBezTo>
                    <a:pt x="1066614" y="80951"/>
                    <a:pt x="1077017" y="80951"/>
                    <a:pt x="1077017" y="80951"/>
                  </a:cubicBezTo>
                  <a:cubicBezTo>
                    <a:pt x="1082219" y="86106"/>
                    <a:pt x="1087420" y="91262"/>
                    <a:pt x="1082219" y="101573"/>
                  </a:cubicBezTo>
                  <a:cubicBezTo>
                    <a:pt x="1071816" y="122196"/>
                    <a:pt x="1051010" y="137664"/>
                    <a:pt x="1030204" y="153131"/>
                  </a:cubicBezTo>
                  <a:cubicBezTo>
                    <a:pt x="1004196" y="168598"/>
                    <a:pt x="972987" y="184065"/>
                    <a:pt x="941778" y="178909"/>
                  </a:cubicBezTo>
                  <a:cubicBezTo>
                    <a:pt x="905368" y="168598"/>
                    <a:pt x="884562" y="137664"/>
                    <a:pt x="905368" y="106729"/>
                  </a:cubicBezTo>
                  <a:cubicBezTo>
                    <a:pt x="913170" y="87395"/>
                    <a:pt x="929750" y="76762"/>
                    <a:pt x="946330" y="79178"/>
                  </a:cubicBezTo>
                  <a:close/>
                  <a:moveTo>
                    <a:pt x="1193212" y="77097"/>
                  </a:moveTo>
                  <a:cubicBezTo>
                    <a:pt x="1203656" y="77097"/>
                    <a:pt x="1214099" y="83555"/>
                    <a:pt x="1221932" y="96470"/>
                  </a:cubicBezTo>
                  <a:cubicBezTo>
                    <a:pt x="1221932" y="96470"/>
                    <a:pt x="1232376" y="101636"/>
                    <a:pt x="1248041" y="106802"/>
                  </a:cubicBezTo>
                  <a:cubicBezTo>
                    <a:pt x="1258485" y="106802"/>
                    <a:pt x="1279372" y="111968"/>
                    <a:pt x="1279372" y="127467"/>
                  </a:cubicBezTo>
                  <a:cubicBezTo>
                    <a:pt x="1279372" y="137799"/>
                    <a:pt x="1253263" y="142965"/>
                    <a:pt x="1242819" y="148131"/>
                  </a:cubicBezTo>
                  <a:cubicBezTo>
                    <a:pt x="1221932" y="158464"/>
                    <a:pt x="1206267" y="194627"/>
                    <a:pt x="1206267" y="215292"/>
                  </a:cubicBezTo>
                  <a:cubicBezTo>
                    <a:pt x="1206267" y="215292"/>
                    <a:pt x="1206267" y="230790"/>
                    <a:pt x="1211488" y="241122"/>
                  </a:cubicBezTo>
                  <a:cubicBezTo>
                    <a:pt x="1216710" y="251455"/>
                    <a:pt x="1216710" y="266953"/>
                    <a:pt x="1206267" y="266953"/>
                  </a:cubicBezTo>
                  <a:cubicBezTo>
                    <a:pt x="1201045" y="266953"/>
                    <a:pt x="1190601" y="266953"/>
                    <a:pt x="1180158" y="266953"/>
                  </a:cubicBezTo>
                  <a:cubicBezTo>
                    <a:pt x="1169714" y="266953"/>
                    <a:pt x="1174936" y="251455"/>
                    <a:pt x="1180158" y="241122"/>
                  </a:cubicBezTo>
                  <a:cubicBezTo>
                    <a:pt x="1185379" y="230790"/>
                    <a:pt x="1185379" y="215292"/>
                    <a:pt x="1185379" y="215292"/>
                  </a:cubicBezTo>
                  <a:cubicBezTo>
                    <a:pt x="1180158" y="199793"/>
                    <a:pt x="1174936" y="184295"/>
                    <a:pt x="1169714" y="173962"/>
                  </a:cubicBezTo>
                  <a:cubicBezTo>
                    <a:pt x="1159270" y="163630"/>
                    <a:pt x="1148827" y="153298"/>
                    <a:pt x="1143605" y="148131"/>
                  </a:cubicBezTo>
                  <a:cubicBezTo>
                    <a:pt x="1133161" y="142965"/>
                    <a:pt x="1112274" y="137799"/>
                    <a:pt x="1107052" y="122301"/>
                  </a:cubicBezTo>
                  <a:cubicBezTo>
                    <a:pt x="1107052" y="111968"/>
                    <a:pt x="1127939" y="106802"/>
                    <a:pt x="1143605" y="106802"/>
                  </a:cubicBezTo>
                  <a:cubicBezTo>
                    <a:pt x="1154048" y="101636"/>
                    <a:pt x="1164492" y="96470"/>
                    <a:pt x="1164492" y="96470"/>
                  </a:cubicBezTo>
                  <a:cubicBezTo>
                    <a:pt x="1172325" y="83555"/>
                    <a:pt x="1182769" y="77097"/>
                    <a:pt x="1193212" y="77097"/>
                  </a:cubicBezTo>
                  <a:close/>
                  <a:moveTo>
                    <a:pt x="515929" y="77097"/>
                  </a:moveTo>
                  <a:cubicBezTo>
                    <a:pt x="526290" y="77097"/>
                    <a:pt x="536651" y="83555"/>
                    <a:pt x="547012" y="96470"/>
                  </a:cubicBezTo>
                  <a:cubicBezTo>
                    <a:pt x="547012" y="96470"/>
                    <a:pt x="552193" y="106802"/>
                    <a:pt x="567734" y="106802"/>
                  </a:cubicBezTo>
                  <a:cubicBezTo>
                    <a:pt x="578095" y="106802"/>
                    <a:pt x="598817" y="111968"/>
                    <a:pt x="598817" y="127467"/>
                  </a:cubicBezTo>
                  <a:cubicBezTo>
                    <a:pt x="598817" y="137799"/>
                    <a:pt x="572915" y="142965"/>
                    <a:pt x="562554" y="148131"/>
                  </a:cubicBezTo>
                  <a:cubicBezTo>
                    <a:pt x="557373" y="153298"/>
                    <a:pt x="541832" y="158464"/>
                    <a:pt x="536651" y="173962"/>
                  </a:cubicBezTo>
                  <a:cubicBezTo>
                    <a:pt x="526290" y="184295"/>
                    <a:pt x="531471" y="199793"/>
                    <a:pt x="526290" y="215292"/>
                  </a:cubicBezTo>
                  <a:cubicBezTo>
                    <a:pt x="526290" y="215292"/>
                    <a:pt x="526290" y="230790"/>
                    <a:pt x="531471" y="241122"/>
                  </a:cubicBezTo>
                  <a:cubicBezTo>
                    <a:pt x="536651" y="251455"/>
                    <a:pt x="541832" y="266953"/>
                    <a:pt x="531471" y="266953"/>
                  </a:cubicBezTo>
                  <a:cubicBezTo>
                    <a:pt x="526290" y="266953"/>
                    <a:pt x="510749" y="266953"/>
                    <a:pt x="505568" y="266953"/>
                  </a:cubicBezTo>
                  <a:cubicBezTo>
                    <a:pt x="495207" y="266953"/>
                    <a:pt x="500388" y="251455"/>
                    <a:pt x="505568" y="241122"/>
                  </a:cubicBezTo>
                  <a:cubicBezTo>
                    <a:pt x="510749" y="230790"/>
                    <a:pt x="510749" y="215292"/>
                    <a:pt x="510749" y="215292"/>
                  </a:cubicBezTo>
                  <a:cubicBezTo>
                    <a:pt x="505568" y="194627"/>
                    <a:pt x="484846" y="158464"/>
                    <a:pt x="469305" y="148131"/>
                  </a:cubicBezTo>
                  <a:cubicBezTo>
                    <a:pt x="453763" y="142965"/>
                    <a:pt x="433041" y="137799"/>
                    <a:pt x="433041" y="122301"/>
                  </a:cubicBezTo>
                  <a:cubicBezTo>
                    <a:pt x="433041" y="111968"/>
                    <a:pt x="453763" y="106802"/>
                    <a:pt x="464124" y="106802"/>
                  </a:cubicBezTo>
                  <a:cubicBezTo>
                    <a:pt x="479666" y="101636"/>
                    <a:pt x="484846" y="96470"/>
                    <a:pt x="484846" y="96470"/>
                  </a:cubicBezTo>
                  <a:cubicBezTo>
                    <a:pt x="495207" y="83555"/>
                    <a:pt x="505568" y="77097"/>
                    <a:pt x="515929" y="77097"/>
                  </a:cubicBezTo>
                  <a:close/>
                  <a:moveTo>
                    <a:pt x="149005" y="75001"/>
                  </a:moveTo>
                  <a:cubicBezTo>
                    <a:pt x="164568" y="75001"/>
                    <a:pt x="174944" y="75001"/>
                    <a:pt x="164568" y="100940"/>
                  </a:cubicBezTo>
                  <a:cubicBezTo>
                    <a:pt x="159380" y="106128"/>
                    <a:pt x="164568" y="106128"/>
                    <a:pt x="164568" y="111316"/>
                  </a:cubicBezTo>
                  <a:cubicBezTo>
                    <a:pt x="164568" y="132068"/>
                    <a:pt x="185320" y="158007"/>
                    <a:pt x="200883" y="168383"/>
                  </a:cubicBezTo>
                  <a:cubicBezTo>
                    <a:pt x="226822" y="189134"/>
                    <a:pt x="263138" y="183946"/>
                    <a:pt x="273513" y="189134"/>
                  </a:cubicBezTo>
                  <a:cubicBezTo>
                    <a:pt x="289077" y="194322"/>
                    <a:pt x="278701" y="204698"/>
                    <a:pt x="273513" y="209886"/>
                  </a:cubicBezTo>
                  <a:cubicBezTo>
                    <a:pt x="263138" y="215073"/>
                    <a:pt x="263138" y="215073"/>
                    <a:pt x="257950" y="225449"/>
                  </a:cubicBezTo>
                  <a:cubicBezTo>
                    <a:pt x="252762" y="241013"/>
                    <a:pt x="247574" y="246201"/>
                    <a:pt x="232010" y="251389"/>
                  </a:cubicBezTo>
                  <a:cubicBezTo>
                    <a:pt x="216447" y="251389"/>
                    <a:pt x="216447" y="266952"/>
                    <a:pt x="200883" y="261764"/>
                  </a:cubicBezTo>
                  <a:cubicBezTo>
                    <a:pt x="195695" y="261764"/>
                    <a:pt x="190507" y="251389"/>
                    <a:pt x="195695" y="235825"/>
                  </a:cubicBezTo>
                  <a:cubicBezTo>
                    <a:pt x="195695" y="215073"/>
                    <a:pt x="195695" y="199510"/>
                    <a:pt x="174944" y="178758"/>
                  </a:cubicBezTo>
                  <a:cubicBezTo>
                    <a:pt x="159380" y="158007"/>
                    <a:pt x="154192" y="147631"/>
                    <a:pt x="128253" y="142443"/>
                  </a:cubicBezTo>
                  <a:cubicBezTo>
                    <a:pt x="117877" y="137256"/>
                    <a:pt x="107502" y="142443"/>
                    <a:pt x="102314" y="142443"/>
                  </a:cubicBezTo>
                  <a:cubicBezTo>
                    <a:pt x="97126" y="137256"/>
                    <a:pt x="102314" y="121692"/>
                    <a:pt x="107502" y="106128"/>
                  </a:cubicBezTo>
                  <a:cubicBezTo>
                    <a:pt x="117877" y="85377"/>
                    <a:pt x="128253" y="80189"/>
                    <a:pt x="149005" y="75001"/>
                  </a:cubicBezTo>
                  <a:close/>
                  <a:moveTo>
                    <a:pt x="1439132" y="72616"/>
                  </a:moveTo>
                  <a:cubicBezTo>
                    <a:pt x="1454146" y="69938"/>
                    <a:pt x="1467707" y="79676"/>
                    <a:pt x="1475456" y="95256"/>
                  </a:cubicBezTo>
                  <a:cubicBezTo>
                    <a:pt x="1490955" y="126417"/>
                    <a:pt x="1475456" y="162772"/>
                    <a:pt x="1439293" y="167965"/>
                  </a:cubicBezTo>
                  <a:cubicBezTo>
                    <a:pt x="1408296" y="173159"/>
                    <a:pt x="1372133" y="157578"/>
                    <a:pt x="1346302" y="141998"/>
                  </a:cubicBezTo>
                  <a:cubicBezTo>
                    <a:pt x="1325638" y="126417"/>
                    <a:pt x="1310139" y="110837"/>
                    <a:pt x="1299807" y="95256"/>
                  </a:cubicBezTo>
                  <a:cubicBezTo>
                    <a:pt x="1294641" y="84870"/>
                    <a:pt x="1299807" y="79676"/>
                    <a:pt x="1304973" y="74483"/>
                  </a:cubicBezTo>
                  <a:cubicBezTo>
                    <a:pt x="1304973" y="74483"/>
                    <a:pt x="1315305" y="74483"/>
                    <a:pt x="1315305" y="74483"/>
                  </a:cubicBezTo>
                  <a:cubicBezTo>
                    <a:pt x="1361801" y="74483"/>
                    <a:pt x="1361801" y="74483"/>
                    <a:pt x="1361801" y="74483"/>
                  </a:cubicBezTo>
                  <a:cubicBezTo>
                    <a:pt x="1361801" y="74483"/>
                    <a:pt x="1382465" y="69289"/>
                    <a:pt x="1382465" y="84870"/>
                  </a:cubicBezTo>
                  <a:cubicBezTo>
                    <a:pt x="1382465" y="100450"/>
                    <a:pt x="1377299" y="147191"/>
                    <a:pt x="1423795" y="147191"/>
                  </a:cubicBezTo>
                  <a:cubicBezTo>
                    <a:pt x="1423795" y="147191"/>
                    <a:pt x="1449625" y="152385"/>
                    <a:pt x="1454792" y="131611"/>
                  </a:cubicBezTo>
                  <a:cubicBezTo>
                    <a:pt x="1459958" y="121224"/>
                    <a:pt x="1459958" y="105643"/>
                    <a:pt x="1454792" y="100450"/>
                  </a:cubicBezTo>
                  <a:cubicBezTo>
                    <a:pt x="1444459" y="95256"/>
                    <a:pt x="1434127" y="100450"/>
                    <a:pt x="1434127" y="105643"/>
                  </a:cubicBezTo>
                  <a:cubicBezTo>
                    <a:pt x="1428961" y="110837"/>
                    <a:pt x="1428961" y="116030"/>
                    <a:pt x="1418628" y="116030"/>
                  </a:cubicBezTo>
                  <a:cubicBezTo>
                    <a:pt x="1413462" y="110837"/>
                    <a:pt x="1413462" y="110837"/>
                    <a:pt x="1408296" y="100450"/>
                  </a:cubicBezTo>
                  <a:cubicBezTo>
                    <a:pt x="1413462" y="95256"/>
                    <a:pt x="1413462" y="84870"/>
                    <a:pt x="1423795" y="79676"/>
                  </a:cubicBezTo>
                  <a:cubicBezTo>
                    <a:pt x="1428961" y="75781"/>
                    <a:pt x="1434127" y="73509"/>
                    <a:pt x="1439132" y="72616"/>
                  </a:cubicBezTo>
                  <a:close/>
                  <a:moveTo>
                    <a:pt x="1616854" y="72473"/>
                  </a:moveTo>
                  <a:cubicBezTo>
                    <a:pt x="1631100" y="73118"/>
                    <a:pt x="1644051" y="82140"/>
                    <a:pt x="1646642" y="100185"/>
                  </a:cubicBezTo>
                  <a:cubicBezTo>
                    <a:pt x="1646642" y="110497"/>
                    <a:pt x="1641461" y="110497"/>
                    <a:pt x="1636281" y="115652"/>
                  </a:cubicBezTo>
                  <a:cubicBezTo>
                    <a:pt x="1625920" y="115652"/>
                    <a:pt x="1625920" y="110497"/>
                    <a:pt x="1625920" y="105341"/>
                  </a:cubicBezTo>
                  <a:cubicBezTo>
                    <a:pt x="1620739" y="100185"/>
                    <a:pt x="1610378" y="95029"/>
                    <a:pt x="1605198" y="100185"/>
                  </a:cubicBezTo>
                  <a:cubicBezTo>
                    <a:pt x="1594837" y="105341"/>
                    <a:pt x="1594837" y="125964"/>
                    <a:pt x="1600017" y="136275"/>
                  </a:cubicBezTo>
                  <a:cubicBezTo>
                    <a:pt x="1605198" y="151742"/>
                    <a:pt x="1631100" y="151742"/>
                    <a:pt x="1631100" y="151742"/>
                  </a:cubicBezTo>
                  <a:cubicBezTo>
                    <a:pt x="1677725" y="146587"/>
                    <a:pt x="1677725" y="100185"/>
                    <a:pt x="1672544" y="84718"/>
                  </a:cubicBezTo>
                  <a:cubicBezTo>
                    <a:pt x="1672544" y="69251"/>
                    <a:pt x="1698447" y="74407"/>
                    <a:pt x="1698447" y="74407"/>
                  </a:cubicBezTo>
                  <a:cubicBezTo>
                    <a:pt x="1698447" y="74407"/>
                    <a:pt x="1698447" y="74407"/>
                    <a:pt x="1745071" y="74407"/>
                  </a:cubicBezTo>
                  <a:cubicBezTo>
                    <a:pt x="1745071" y="74407"/>
                    <a:pt x="1750252" y="74407"/>
                    <a:pt x="1755432" y="74407"/>
                  </a:cubicBezTo>
                  <a:cubicBezTo>
                    <a:pt x="1760613" y="79562"/>
                    <a:pt x="1765793" y="84718"/>
                    <a:pt x="1760613" y="95029"/>
                  </a:cubicBezTo>
                  <a:cubicBezTo>
                    <a:pt x="1750252" y="110497"/>
                    <a:pt x="1729530" y="131120"/>
                    <a:pt x="1708808" y="141431"/>
                  </a:cubicBezTo>
                  <a:cubicBezTo>
                    <a:pt x="1682905" y="162054"/>
                    <a:pt x="1646642" y="177521"/>
                    <a:pt x="1615559" y="172365"/>
                  </a:cubicBezTo>
                  <a:cubicBezTo>
                    <a:pt x="1579295" y="167210"/>
                    <a:pt x="1558573" y="125964"/>
                    <a:pt x="1579295" y="95029"/>
                  </a:cubicBezTo>
                  <a:cubicBezTo>
                    <a:pt x="1587066" y="79562"/>
                    <a:pt x="1602607" y="71829"/>
                    <a:pt x="1616854" y="72473"/>
                  </a:cubicBezTo>
                  <a:close/>
                  <a:moveTo>
                    <a:pt x="2243792" y="71926"/>
                  </a:moveTo>
                  <a:cubicBezTo>
                    <a:pt x="2250895" y="71926"/>
                    <a:pt x="2258644" y="73212"/>
                    <a:pt x="2263811" y="75785"/>
                  </a:cubicBezTo>
                  <a:cubicBezTo>
                    <a:pt x="2289641" y="86076"/>
                    <a:pt x="2305140" y="106658"/>
                    <a:pt x="2310306" y="127240"/>
                  </a:cubicBezTo>
                  <a:cubicBezTo>
                    <a:pt x="2315472" y="137531"/>
                    <a:pt x="2310306" y="147822"/>
                    <a:pt x="2284475" y="142677"/>
                  </a:cubicBezTo>
                  <a:cubicBezTo>
                    <a:pt x="2279309" y="137531"/>
                    <a:pt x="2274143" y="137531"/>
                    <a:pt x="2268977" y="137531"/>
                  </a:cubicBezTo>
                  <a:cubicBezTo>
                    <a:pt x="2248312" y="142677"/>
                    <a:pt x="2227648" y="163259"/>
                    <a:pt x="2217315" y="178695"/>
                  </a:cubicBezTo>
                  <a:cubicBezTo>
                    <a:pt x="2206983" y="209569"/>
                    <a:pt x="2206983" y="245587"/>
                    <a:pt x="2206983" y="255879"/>
                  </a:cubicBezTo>
                  <a:cubicBezTo>
                    <a:pt x="2206983" y="271315"/>
                    <a:pt x="2191484" y="266170"/>
                    <a:pt x="2186318" y="261024"/>
                  </a:cubicBezTo>
                  <a:cubicBezTo>
                    <a:pt x="2181152" y="255879"/>
                    <a:pt x="2181152" y="250733"/>
                    <a:pt x="2165654" y="245587"/>
                  </a:cubicBezTo>
                  <a:cubicBezTo>
                    <a:pt x="2150155" y="245587"/>
                    <a:pt x="2144989" y="240442"/>
                    <a:pt x="2139823" y="225005"/>
                  </a:cubicBezTo>
                  <a:cubicBezTo>
                    <a:pt x="2139823" y="225005"/>
                    <a:pt x="2134657" y="214714"/>
                    <a:pt x="2129490" y="214714"/>
                  </a:cubicBezTo>
                  <a:cubicBezTo>
                    <a:pt x="2124324" y="209569"/>
                    <a:pt x="2119158" y="204423"/>
                    <a:pt x="2119158" y="194132"/>
                  </a:cubicBezTo>
                  <a:cubicBezTo>
                    <a:pt x="2119158" y="183841"/>
                    <a:pt x="2129490" y="183841"/>
                    <a:pt x="2144989" y="183841"/>
                  </a:cubicBezTo>
                  <a:cubicBezTo>
                    <a:pt x="2160487" y="183841"/>
                    <a:pt x="2191484" y="178695"/>
                    <a:pt x="2206983" y="163259"/>
                  </a:cubicBezTo>
                  <a:cubicBezTo>
                    <a:pt x="2222481" y="142677"/>
                    <a:pt x="2237980" y="132386"/>
                    <a:pt x="2237980" y="106658"/>
                  </a:cubicBezTo>
                  <a:cubicBezTo>
                    <a:pt x="2237980" y="96367"/>
                    <a:pt x="2227648" y="86076"/>
                    <a:pt x="2227648" y="75785"/>
                  </a:cubicBezTo>
                  <a:cubicBezTo>
                    <a:pt x="2230231" y="73212"/>
                    <a:pt x="2236688" y="71926"/>
                    <a:pt x="2243792" y="71926"/>
                  </a:cubicBezTo>
                  <a:close/>
                  <a:moveTo>
                    <a:pt x="1512172" y="70640"/>
                  </a:moveTo>
                  <a:cubicBezTo>
                    <a:pt x="1522484" y="70640"/>
                    <a:pt x="1532795" y="70640"/>
                    <a:pt x="1543106" y="70640"/>
                  </a:cubicBezTo>
                  <a:cubicBezTo>
                    <a:pt x="1548262" y="75785"/>
                    <a:pt x="1548262" y="86076"/>
                    <a:pt x="1543106" y="96367"/>
                  </a:cubicBezTo>
                  <a:cubicBezTo>
                    <a:pt x="1537951" y="106658"/>
                    <a:pt x="1537951" y="122095"/>
                    <a:pt x="1537951" y="122095"/>
                  </a:cubicBezTo>
                  <a:cubicBezTo>
                    <a:pt x="1537951" y="147823"/>
                    <a:pt x="1558574" y="178696"/>
                    <a:pt x="1579197" y="188987"/>
                  </a:cubicBezTo>
                  <a:cubicBezTo>
                    <a:pt x="1589508" y="199278"/>
                    <a:pt x="1610131" y="199278"/>
                    <a:pt x="1610131" y="214715"/>
                  </a:cubicBezTo>
                  <a:cubicBezTo>
                    <a:pt x="1615287" y="225006"/>
                    <a:pt x="1599819" y="235297"/>
                    <a:pt x="1584352" y="235297"/>
                  </a:cubicBezTo>
                  <a:cubicBezTo>
                    <a:pt x="1568885" y="235297"/>
                    <a:pt x="1553418" y="245588"/>
                    <a:pt x="1553418" y="245588"/>
                  </a:cubicBezTo>
                  <a:cubicBezTo>
                    <a:pt x="1537951" y="271316"/>
                    <a:pt x="1517328" y="271316"/>
                    <a:pt x="1496705" y="245588"/>
                  </a:cubicBezTo>
                  <a:cubicBezTo>
                    <a:pt x="1496705" y="245588"/>
                    <a:pt x="1491549" y="235297"/>
                    <a:pt x="1476082" y="235297"/>
                  </a:cubicBezTo>
                  <a:cubicBezTo>
                    <a:pt x="1465771" y="235297"/>
                    <a:pt x="1445148" y="225006"/>
                    <a:pt x="1445148" y="214715"/>
                  </a:cubicBezTo>
                  <a:cubicBezTo>
                    <a:pt x="1445148" y="204424"/>
                    <a:pt x="1465771" y="199278"/>
                    <a:pt x="1476082" y="188987"/>
                  </a:cubicBezTo>
                  <a:cubicBezTo>
                    <a:pt x="1496705" y="183841"/>
                    <a:pt x="1512172" y="142677"/>
                    <a:pt x="1517328" y="122095"/>
                  </a:cubicBezTo>
                  <a:cubicBezTo>
                    <a:pt x="1517328" y="122095"/>
                    <a:pt x="1517328" y="106658"/>
                    <a:pt x="1512172" y="96367"/>
                  </a:cubicBezTo>
                  <a:cubicBezTo>
                    <a:pt x="1507016" y="86076"/>
                    <a:pt x="1501861" y="75785"/>
                    <a:pt x="1512172" y="70640"/>
                  </a:cubicBezTo>
                  <a:close/>
                  <a:moveTo>
                    <a:pt x="1876394" y="70553"/>
                  </a:moveTo>
                  <a:cubicBezTo>
                    <a:pt x="1887350" y="70553"/>
                    <a:pt x="1897661" y="77011"/>
                    <a:pt x="1905395" y="89926"/>
                  </a:cubicBezTo>
                  <a:cubicBezTo>
                    <a:pt x="1905395" y="89926"/>
                    <a:pt x="1915706" y="95093"/>
                    <a:pt x="1926018" y="100259"/>
                  </a:cubicBezTo>
                  <a:cubicBezTo>
                    <a:pt x="1941485" y="100259"/>
                    <a:pt x="1962108" y="105425"/>
                    <a:pt x="1962108" y="120923"/>
                  </a:cubicBezTo>
                  <a:cubicBezTo>
                    <a:pt x="1962108" y="131256"/>
                    <a:pt x="1936329" y="136422"/>
                    <a:pt x="1926018" y="141588"/>
                  </a:cubicBezTo>
                  <a:cubicBezTo>
                    <a:pt x="1905395" y="157086"/>
                    <a:pt x="1889927" y="182917"/>
                    <a:pt x="1889927" y="208748"/>
                  </a:cubicBezTo>
                  <a:cubicBezTo>
                    <a:pt x="1889927" y="208748"/>
                    <a:pt x="1884772" y="224247"/>
                    <a:pt x="1889927" y="234579"/>
                  </a:cubicBezTo>
                  <a:cubicBezTo>
                    <a:pt x="1895083" y="244911"/>
                    <a:pt x="1900239" y="260410"/>
                    <a:pt x="1889927" y="260410"/>
                  </a:cubicBezTo>
                  <a:cubicBezTo>
                    <a:pt x="1879616" y="260410"/>
                    <a:pt x="1869305" y="260410"/>
                    <a:pt x="1858993" y="260410"/>
                  </a:cubicBezTo>
                  <a:cubicBezTo>
                    <a:pt x="1853837" y="260410"/>
                    <a:pt x="1853837" y="244911"/>
                    <a:pt x="1858993" y="234579"/>
                  </a:cubicBezTo>
                  <a:cubicBezTo>
                    <a:pt x="1864149" y="224247"/>
                    <a:pt x="1864149" y="208748"/>
                    <a:pt x="1864149" y="208748"/>
                  </a:cubicBezTo>
                  <a:cubicBezTo>
                    <a:pt x="1858993" y="193250"/>
                    <a:pt x="1858993" y="177751"/>
                    <a:pt x="1853837" y="167419"/>
                  </a:cubicBezTo>
                  <a:cubicBezTo>
                    <a:pt x="1843526" y="157086"/>
                    <a:pt x="1833214" y="146754"/>
                    <a:pt x="1828059" y="141588"/>
                  </a:cubicBezTo>
                  <a:cubicBezTo>
                    <a:pt x="1812592" y="136422"/>
                    <a:pt x="1791969" y="131256"/>
                    <a:pt x="1791969" y="115757"/>
                  </a:cubicBezTo>
                  <a:cubicBezTo>
                    <a:pt x="1791969" y="105425"/>
                    <a:pt x="1812592" y="100259"/>
                    <a:pt x="1822903" y="100259"/>
                  </a:cubicBezTo>
                  <a:cubicBezTo>
                    <a:pt x="1838370" y="95093"/>
                    <a:pt x="1843526" y="89926"/>
                    <a:pt x="1843526" y="89926"/>
                  </a:cubicBezTo>
                  <a:cubicBezTo>
                    <a:pt x="1853837" y="77011"/>
                    <a:pt x="1865438" y="70553"/>
                    <a:pt x="1876394" y="70553"/>
                  </a:cubicBezTo>
                  <a:close/>
                  <a:moveTo>
                    <a:pt x="308557" y="69261"/>
                  </a:moveTo>
                  <a:cubicBezTo>
                    <a:pt x="308557" y="69261"/>
                    <a:pt x="308557" y="69261"/>
                    <a:pt x="391343" y="69261"/>
                  </a:cubicBezTo>
                  <a:cubicBezTo>
                    <a:pt x="391343" y="69261"/>
                    <a:pt x="396518" y="69261"/>
                    <a:pt x="401692" y="74427"/>
                  </a:cubicBezTo>
                  <a:cubicBezTo>
                    <a:pt x="406866" y="74427"/>
                    <a:pt x="406866" y="89926"/>
                    <a:pt x="401692" y="100258"/>
                  </a:cubicBezTo>
                  <a:cubicBezTo>
                    <a:pt x="375821" y="136421"/>
                    <a:pt x="298208" y="162252"/>
                    <a:pt x="241293" y="157086"/>
                  </a:cubicBezTo>
                  <a:cubicBezTo>
                    <a:pt x="199899" y="146754"/>
                    <a:pt x="184377" y="115757"/>
                    <a:pt x="199899" y="89926"/>
                  </a:cubicBezTo>
                  <a:cubicBezTo>
                    <a:pt x="215422" y="64095"/>
                    <a:pt x="246467" y="69261"/>
                    <a:pt x="246467" y="95092"/>
                  </a:cubicBezTo>
                  <a:cubicBezTo>
                    <a:pt x="246467" y="100258"/>
                    <a:pt x="241293" y="110591"/>
                    <a:pt x="230944" y="105424"/>
                  </a:cubicBezTo>
                  <a:cubicBezTo>
                    <a:pt x="199899" y="89926"/>
                    <a:pt x="210248" y="157086"/>
                    <a:pt x="267163" y="131255"/>
                  </a:cubicBezTo>
                  <a:cubicBezTo>
                    <a:pt x="293034" y="115757"/>
                    <a:pt x="272338" y="95092"/>
                    <a:pt x="272338" y="84760"/>
                  </a:cubicBezTo>
                  <a:cubicBezTo>
                    <a:pt x="277512" y="69261"/>
                    <a:pt x="308557" y="69261"/>
                    <a:pt x="308557" y="69261"/>
                  </a:cubicBezTo>
                  <a:close/>
                  <a:moveTo>
                    <a:pt x="2162585" y="68703"/>
                  </a:moveTo>
                  <a:cubicBezTo>
                    <a:pt x="2172896" y="67421"/>
                    <a:pt x="2185785" y="72547"/>
                    <a:pt x="2196097" y="85362"/>
                  </a:cubicBezTo>
                  <a:cubicBezTo>
                    <a:pt x="2201253" y="100740"/>
                    <a:pt x="2206408" y="110992"/>
                    <a:pt x="2196097" y="126369"/>
                  </a:cubicBezTo>
                  <a:cubicBezTo>
                    <a:pt x="2180630" y="151999"/>
                    <a:pt x="2149695" y="162251"/>
                    <a:pt x="2108450" y="157125"/>
                  </a:cubicBezTo>
                  <a:cubicBezTo>
                    <a:pt x="2062048" y="151999"/>
                    <a:pt x="2010491" y="126369"/>
                    <a:pt x="1989869" y="95614"/>
                  </a:cubicBezTo>
                  <a:cubicBezTo>
                    <a:pt x="1984713" y="85362"/>
                    <a:pt x="1979557" y="75110"/>
                    <a:pt x="1984713" y="69984"/>
                  </a:cubicBezTo>
                  <a:cubicBezTo>
                    <a:pt x="1989869" y="69984"/>
                    <a:pt x="2000180" y="69984"/>
                    <a:pt x="2000180" y="69984"/>
                  </a:cubicBezTo>
                  <a:cubicBezTo>
                    <a:pt x="2077516" y="69984"/>
                    <a:pt x="2077516" y="69984"/>
                    <a:pt x="2077516" y="69984"/>
                  </a:cubicBezTo>
                  <a:cubicBezTo>
                    <a:pt x="2087827" y="69984"/>
                    <a:pt x="2113605" y="69984"/>
                    <a:pt x="2113605" y="85362"/>
                  </a:cubicBezTo>
                  <a:cubicBezTo>
                    <a:pt x="2108450" y="95614"/>
                    <a:pt x="2108450" y="121244"/>
                    <a:pt x="2123917" y="131495"/>
                  </a:cubicBezTo>
                  <a:cubicBezTo>
                    <a:pt x="2185785" y="157125"/>
                    <a:pt x="2201253" y="90488"/>
                    <a:pt x="2165162" y="100740"/>
                  </a:cubicBezTo>
                  <a:cubicBezTo>
                    <a:pt x="2154851" y="105866"/>
                    <a:pt x="2144540" y="100740"/>
                    <a:pt x="2144540" y="90488"/>
                  </a:cubicBezTo>
                  <a:cubicBezTo>
                    <a:pt x="2144540" y="77673"/>
                    <a:pt x="2152273" y="69984"/>
                    <a:pt x="2162585" y="68703"/>
                  </a:cubicBezTo>
                  <a:close/>
                  <a:moveTo>
                    <a:pt x="15529" y="15529"/>
                  </a:moveTo>
                  <a:lnTo>
                    <a:pt x="15529" y="3753937"/>
                  </a:lnTo>
                  <a:lnTo>
                    <a:pt x="2369826" y="3753937"/>
                  </a:lnTo>
                  <a:lnTo>
                    <a:pt x="2369826" y="15529"/>
                  </a:lnTo>
                  <a:close/>
                  <a:moveTo>
                    <a:pt x="0" y="0"/>
                  </a:moveTo>
                  <a:lnTo>
                    <a:pt x="2385355" y="0"/>
                  </a:lnTo>
                  <a:lnTo>
                    <a:pt x="2385355" y="3769466"/>
                  </a:lnTo>
                  <a:lnTo>
                    <a:pt x="0" y="3769466"/>
                  </a:lnTo>
                  <a:close/>
                </a:path>
              </a:pathLst>
            </a:custGeom>
            <a:solidFill>
              <a:srgbClr val="004DA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grpSp>
          <p:nvGrpSpPr>
            <p:cNvPr id="112" name="组合 111"/>
            <p:cNvGrpSpPr/>
            <p:nvPr/>
          </p:nvGrpSpPr>
          <p:grpSpPr>
            <a:xfrm>
              <a:off x="5605" y="7417"/>
              <a:ext cx="356" cy="485"/>
              <a:chOff x="4755469" y="4479245"/>
              <a:chExt cx="355600" cy="484188"/>
            </a:xfrm>
          </p:grpSpPr>
          <p:sp>
            <p:nvSpPr>
              <p:cNvPr id="113" name="Freeform 150"/>
              <p:cNvSpPr/>
              <p:nvPr/>
            </p:nvSpPr>
            <p:spPr bwMode="auto">
              <a:xfrm>
                <a:off x="4755469" y="4479245"/>
                <a:ext cx="355600" cy="484188"/>
              </a:xfrm>
              <a:custGeom>
                <a:avLst/>
                <a:gdLst>
                  <a:gd name="T0" fmla="*/ 12 w 931"/>
                  <a:gd name="T1" fmla="*/ 1096 h 1310"/>
                  <a:gd name="T2" fmla="*/ 16 w 931"/>
                  <a:gd name="T3" fmla="*/ 1046 h 1310"/>
                  <a:gd name="T4" fmla="*/ 16 w 931"/>
                  <a:gd name="T5" fmla="*/ 967 h 1310"/>
                  <a:gd name="T6" fmla="*/ 19 w 931"/>
                  <a:gd name="T7" fmla="*/ 909 h 1310"/>
                  <a:gd name="T8" fmla="*/ 19 w 931"/>
                  <a:gd name="T9" fmla="*/ 785 h 1310"/>
                  <a:gd name="T10" fmla="*/ 28 w 931"/>
                  <a:gd name="T11" fmla="*/ 529 h 1310"/>
                  <a:gd name="T12" fmla="*/ 16 w 931"/>
                  <a:gd name="T13" fmla="*/ 388 h 1310"/>
                  <a:gd name="T14" fmla="*/ 19 w 931"/>
                  <a:gd name="T15" fmla="*/ 356 h 1310"/>
                  <a:gd name="T16" fmla="*/ 191 w 931"/>
                  <a:gd name="T17" fmla="*/ 254 h 1310"/>
                  <a:gd name="T18" fmla="*/ 236 w 931"/>
                  <a:gd name="T19" fmla="*/ 136 h 1310"/>
                  <a:gd name="T20" fmla="*/ 278 w 931"/>
                  <a:gd name="T21" fmla="*/ 147 h 1310"/>
                  <a:gd name="T22" fmla="*/ 316 w 931"/>
                  <a:gd name="T23" fmla="*/ 129 h 1310"/>
                  <a:gd name="T24" fmla="*/ 317 w 931"/>
                  <a:gd name="T25" fmla="*/ 72 h 1310"/>
                  <a:gd name="T26" fmla="*/ 359 w 931"/>
                  <a:gd name="T27" fmla="*/ 7 h 1310"/>
                  <a:gd name="T28" fmla="*/ 431 w 931"/>
                  <a:gd name="T29" fmla="*/ 18 h 1310"/>
                  <a:gd name="T30" fmla="*/ 479 w 931"/>
                  <a:gd name="T31" fmla="*/ 18 h 1310"/>
                  <a:gd name="T32" fmla="*/ 542 w 931"/>
                  <a:gd name="T33" fmla="*/ 18 h 1310"/>
                  <a:gd name="T34" fmla="*/ 602 w 931"/>
                  <a:gd name="T35" fmla="*/ 18 h 1310"/>
                  <a:gd name="T36" fmla="*/ 641 w 931"/>
                  <a:gd name="T37" fmla="*/ 13 h 1310"/>
                  <a:gd name="T38" fmla="*/ 694 w 931"/>
                  <a:gd name="T39" fmla="*/ 32 h 1310"/>
                  <a:gd name="T40" fmla="*/ 725 w 931"/>
                  <a:gd name="T41" fmla="*/ 32 h 1310"/>
                  <a:gd name="T42" fmla="*/ 776 w 931"/>
                  <a:gd name="T43" fmla="*/ 42 h 1310"/>
                  <a:gd name="T44" fmla="*/ 847 w 931"/>
                  <a:gd name="T45" fmla="*/ 13 h 1310"/>
                  <a:gd name="T46" fmla="*/ 907 w 931"/>
                  <a:gd name="T47" fmla="*/ 70 h 1310"/>
                  <a:gd name="T48" fmla="*/ 919 w 931"/>
                  <a:gd name="T49" fmla="*/ 152 h 1310"/>
                  <a:gd name="T50" fmla="*/ 922 w 931"/>
                  <a:gd name="T51" fmla="*/ 216 h 1310"/>
                  <a:gd name="T52" fmla="*/ 903 w 931"/>
                  <a:gd name="T53" fmla="*/ 373 h 1310"/>
                  <a:gd name="T54" fmla="*/ 915 w 931"/>
                  <a:gd name="T55" fmla="*/ 405 h 1310"/>
                  <a:gd name="T56" fmla="*/ 919 w 931"/>
                  <a:gd name="T57" fmla="*/ 447 h 1310"/>
                  <a:gd name="T58" fmla="*/ 908 w 931"/>
                  <a:gd name="T59" fmla="*/ 578 h 1310"/>
                  <a:gd name="T60" fmla="*/ 903 w 931"/>
                  <a:gd name="T61" fmla="*/ 661 h 1310"/>
                  <a:gd name="T62" fmla="*/ 887 w 931"/>
                  <a:gd name="T63" fmla="*/ 738 h 1310"/>
                  <a:gd name="T64" fmla="*/ 903 w 931"/>
                  <a:gd name="T65" fmla="*/ 795 h 1310"/>
                  <a:gd name="T66" fmla="*/ 903 w 931"/>
                  <a:gd name="T67" fmla="*/ 872 h 1310"/>
                  <a:gd name="T68" fmla="*/ 907 w 931"/>
                  <a:gd name="T69" fmla="*/ 939 h 1310"/>
                  <a:gd name="T70" fmla="*/ 910 w 931"/>
                  <a:gd name="T71" fmla="*/ 1026 h 1310"/>
                  <a:gd name="T72" fmla="*/ 903 w 931"/>
                  <a:gd name="T73" fmla="*/ 1091 h 1310"/>
                  <a:gd name="T74" fmla="*/ 900 w 931"/>
                  <a:gd name="T75" fmla="*/ 1198 h 1310"/>
                  <a:gd name="T76" fmla="*/ 861 w 931"/>
                  <a:gd name="T77" fmla="*/ 1290 h 1310"/>
                  <a:gd name="T78" fmla="*/ 806 w 931"/>
                  <a:gd name="T79" fmla="*/ 1287 h 1310"/>
                  <a:gd name="T80" fmla="*/ 739 w 931"/>
                  <a:gd name="T81" fmla="*/ 1300 h 1310"/>
                  <a:gd name="T82" fmla="*/ 680 w 931"/>
                  <a:gd name="T83" fmla="*/ 1305 h 1310"/>
                  <a:gd name="T84" fmla="*/ 618 w 931"/>
                  <a:gd name="T85" fmla="*/ 1282 h 1310"/>
                  <a:gd name="T86" fmla="*/ 546 w 931"/>
                  <a:gd name="T87" fmla="*/ 1282 h 1310"/>
                  <a:gd name="T88" fmla="*/ 477 w 931"/>
                  <a:gd name="T89" fmla="*/ 1295 h 1310"/>
                  <a:gd name="T90" fmla="*/ 438 w 931"/>
                  <a:gd name="T91" fmla="*/ 1300 h 1310"/>
                  <a:gd name="T92" fmla="*/ 354 w 931"/>
                  <a:gd name="T93" fmla="*/ 1295 h 1310"/>
                  <a:gd name="T94" fmla="*/ 236 w 931"/>
                  <a:gd name="T95" fmla="*/ 1300 h 1310"/>
                  <a:gd name="T96" fmla="*/ 174 w 931"/>
                  <a:gd name="T97" fmla="*/ 1299 h 1310"/>
                  <a:gd name="T98" fmla="*/ 92 w 931"/>
                  <a:gd name="T99" fmla="*/ 1305 h 1310"/>
                  <a:gd name="T100" fmla="*/ 0 w 931"/>
                  <a:gd name="T101" fmla="*/ 1213 h 13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</a:cxnLst>
                <a:rect l="0" t="0" r="r" b="b"/>
                <a:pathLst>
                  <a:path w="931" h="1310">
                    <a:moveTo>
                      <a:pt x="5" y="1138"/>
                    </a:moveTo>
                    <a:lnTo>
                      <a:pt x="5" y="1121"/>
                    </a:lnTo>
                    <a:cubicBezTo>
                      <a:pt x="8" y="1116"/>
                      <a:pt x="9" y="1116"/>
                      <a:pt x="9" y="1111"/>
                    </a:cubicBezTo>
                    <a:lnTo>
                      <a:pt x="9" y="1096"/>
                    </a:lnTo>
                    <a:lnTo>
                      <a:pt x="12" y="1096"/>
                    </a:lnTo>
                    <a:lnTo>
                      <a:pt x="12" y="1091"/>
                    </a:lnTo>
                    <a:lnTo>
                      <a:pt x="18" y="1091"/>
                    </a:lnTo>
                    <a:cubicBezTo>
                      <a:pt x="22" y="1091"/>
                      <a:pt x="23" y="1092"/>
                      <a:pt x="26" y="1093"/>
                    </a:cubicBezTo>
                    <a:lnTo>
                      <a:pt x="28" y="1066"/>
                    </a:lnTo>
                    <a:cubicBezTo>
                      <a:pt x="23" y="1062"/>
                      <a:pt x="16" y="1057"/>
                      <a:pt x="16" y="1046"/>
                    </a:cubicBezTo>
                    <a:lnTo>
                      <a:pt x="16" y="1044"/>
                    </a:lnTo>
                    <a:cubicBezTo>
                      <a:pt x="16" y="1031"/>
                      <a:pt x="32" y="1039"/>
                      <a:pt x="32" y="1004"/>
                    </a:cubicBezTo>
                    <a:cubicBezTo>
                      <a:pt x="32" y="1000"/>
                      <a:pt x="27" y="975"/>
                      <a:pt x="25" y="970"/>
                    </a:cubicBezTo>
                    <a:lnTo>
                      <a:pt x="16" y="987"/>
                    </a:lnTo>
                    <a:lnTo>
                      <a:pt x="16" y="967"/>
                    </a:lnTo>
                    <a:cubicBezTo>
                      <a:pt x="18" y="962"/>
                      <a:pt x="19" y="962"/>
                      <a:pt x="19" y="957"/>
                    </a:cubicBezTo>
                    <a:lnTo>
                      <a:pt x="19" y="934"/>
                    </a:lnTo>
                    <a:cubicBezTo>
                      <a:pt x="19" y="925"/>
                      <a:pt x="17" y="934"/>
                      <a:pt x="16" y="919"/>
                    </a:cubicBezTo>
                    <a:lnTo>
                      <a:pt x="19" y="919"/>
                    </a:lnTo>
                    <a:lnTo>
                      <a:pt x="19" y="909"/>
                    </a:lnTo>
                    <a:cubicBezTo>
                      <a:pt x="19" y="903"/>
                      <a:pt x="24" y="900"/>
                      <a:pt x="27" y="894"/>
                    </a:cubicBezTo>
                    <a:lnTo>
                      <a:pt x="23" y="887"/>
                    </a:lnTo>
                    <a:lnTo>
                      <a:pt x="23" y="857"/>
                    </a:lnTo>
                    <a:cubicBezTo>
                      <a:pt x="21" y="853"/>
                      <a:pt x="19" y="853"/>
                      <a:pt x="19" y="847"/>
                    </a:cubicBezTo>
                    <a:lnTo>
                      <a:pt x="19" y="785"/>
                    </a:lnTo>
                    <a:cubicBezTo>
                      <a:pt x="23" y="783"/>
                      <a:pt x="28" y="770"/>
                      <a:pt x="28" y="763"/>
                    </a:cubicBezTo>
                    <a:lnTo>
                      <a:pt x="28" y="572"/>
                    </a:lnTo>
                    <a:cubicBezTo>
                      <a:pt x="28" y="562"/>
                      <a:pt x="23" y="566"/>
                      <a:pt x="23" y="557"/>
                    </a:cubicBezTo>
                    <a:lnTo>
                      <a:pt x="23" y="544"/>
                    </a:lnTo>
                    <a:cubicBezTo>
                      <a:pt x="23" y="535"/>
                      <a:pt x="28" y="538"/>
                      <a:pt x="28" y="529"/>
                    </a:cubicBezTo>
                    <a:lnTo>
                      <a:pt x="28" y="465"/>
                    </a:lnTo>
                    <a:cubicBezTo>
                      <a:pt x="28" y="459"/>
                      <a:pt x="25" y="457"/>
                      <a:pt x="23" y="452"/>
                    </a:cubicBezTo>
                    <a:lnTo>
                      <a:pt x="23" y="437"/>
                    </a:lnTo>
                    <a:cubicBezTo>
                      <a:pt x="22" y="435"/>
                      <a:pt x="16" y="415"/>
                      <a:pt x="16" y="413"/>
                    </a:cubicBezTo>
                    <a:lnTo>
                      <a:pt x="16" y="388"/>
                    </a:lnTo>
                    <a:lnTo>
                      <a:pt x="19" y="388"/>
                    </a:lnTo>
                    <a:lnTo>
                      <a:pt x="19" y="375"/>
                    </a:lnTo>
                    <a:lnTo>
                      <a:pt x="16" y="375"/>
                    </a:lnTo>
                    <a:cubicBezTo>
                      <a:pt x="17" y="361"/>
                      <a:pt x="19" y="370"/>
                      <a:pt x="19" y="360"/>
                    </a:cubicBezTo>
                    <a:lnTo>
                      <a:pt x="19" y="356"/>
                    </a:lnTo>
                    <a:lnTo>
                      <a:pt x="105" y="323"/>
                    </a:lnTo>
                    <a:cubicBezTo>
                      <a:pt x="108" y="319"/>
                      <a:pt x="113" y="316"/>
                      <a:pt x="117" y="315"/>
                    </a:cubicBezTo>
                    <a:cubicBezTo>
                      <a:pt x="124" y="313"/>
                      <a:pt x="122" y="310"/>
                      <a:pt x="128" y="309"/>
                    </a:cubicBezTo>
                    <a:cubicBezTo>
                      <a:pt x="138" y="306"/>
                      <a:pt x="164" y="335"/>
                      <a:pt x="176" y="292"/>
                    </a:cubicBezTo>
                    <a:cubicBezTo>
                      <a:pt x="179" y="283"/>
                      <a:pt x="187" y="263"/>
                      <a:pt x="191" y="254"/>
                    </a:cubicBezTo>
                    <a:cubicBezTo>
                      <a:pt x="197" y="240"/>
                      <a:pt x="204" y="238"/>
                      <a:pt x="210" y="230"/>
                    </a:cubicBezTo>
                    <a:cubicBezTo>
                      <a:pt x="211" y="228"/>
                      <a:pt x="216" y="193"/>
                      <a:pt x="217" y="189"/>
                    </a:cubicBezTo>
                    <a:cubicBezTo>
                      <a:pt x="218" y="184"/>
                      <a:pt x="226" y="152"/>
                      <a:pt x="225" y="149"/>
                    </a:cubicBezTo>
                    <a:lnTo>
                      <a:pt x="228" y="150"/>
                    </a:lnTo>
                    <a:cubicBezTo>
                      <a:pt x="227" y="141"/>
                      <a:pt x="231" y="137"/>
                      <a:pt x="236" y="136"/>
                    </a:cubicBezTo>
                    <a:lnTo>
                      <a:pt x="239" y="135"/>
                    </a:lnTo>
                    <a:lnTo>
                      <a:pt x="244" y="135"/>
                    </a:lnTo>
                    <a:cubicBezTo>
                      <a:pt x="245" y="142"/>
                      <a:pt x="250" y="142"/>
                      <a:pt x="252" y="147"/>
                    </a:cubicBezTo>
                    <a:cubicBezTo>
                      <a:pt x="254" y="151"/>
                      <a:pt x="254" y="157"/>
                      <a:pt x="259" y="158"/>
                    </a:cubicBezTo>
                    <a:cubicBezTo>
                      <a:pt x="263" y="159"/>
                      <a:pt x="271" y="148"/>
                      <a:pt x="278" y="147"/>
                    </a:cubicBezTo>
                    <a:lnTo>
                      <a:pt x="283" y="145"/>
                    </a:lnTo>
                    <a:lnTo>
                      <a:pt x="288" y="144"/>
                    </a:lnTo>
                    <a:cubicBezTo>
                      <a:pt x="294" y="144"/>
                      <a:pt x="298" y="145"/>
                      <a:pt x="302" y="147"/>
                    </a:cubicBezTo>
                    <a:lnTo>
                      <a:pt x="305" y="162"/>
                    </a:lnTo>
                    <a:lnTo>
                      <a:pt x="316" y="129"/>
                    </a:lnTo>
                    <a:cubicBezTo>
                      <a:pt x="321" y="131"/>
                      <a:pt x="334" y="137"/>
                      <a:pt x="340" y="136"/>
                    </a:cubicBezTo>
                    <a:cubicBezTo>
                      <a:pt x="347" y="134"/>
                      <a:pt x="346" y="103"/>
                      <a:pt x="352" y="96"/>
                    </a:cubicBezTo>
                    <a:cubicBezTo>
                      <a:pt x="349" y="90"/>
                      <a:pt x="345" y="76"/>
                      <a:pt x="340" y="81"/>
                    </a:cubicBezTo>
                    <a:lnTo>
                      <a:pt x="339" y="76"/>
                    </a:lnTo>
                    <a:cubicBezTo>
                      <a:pt x="337" y="78"/>
                      <a:pt x="321" y="71"/>
                      <a:pt x="317" y="72"/>
                    </a:cubicBezTo>
                    <a:cubicBezTo>
                      <a:pt x="314" y="73"/>
                      <a:pt x="296" y="75"/>
                      <a:pt x="291" y="78"/>
                    </a:cubicBezTo>
                    <a:cubicBezTo>
                      <a:pt x="277" y="72"/>
                      <a:pt x="297" y="58"/>
                      <a:pt x="299" y="51"/>
                    </a:cubicBezTo>
                    <a:cubicBezTo>
                      <a:pt x="304" y="54"/>
                      <a:pt x="305" y="53"/>
                      <a:pt x="311" y="51"/>
                    </a:cubicBezTo>
                    <a:cubicBezTo>
                      <a:pt x="324" y="48"/>
                      <a:pt x="322" y="46"/>
                      <a:pt x="336" y="31"/>
                    </a:cubicBezTo>
                    <a:cubicBezTo>
                      <a:pt x="343" y="22"/>
                      <a:pt x="349" y="9"/>
                      <a:pt x="359" y="7"/>
                    </a:cubicBezTo>
                    <a:lnTo>
                      <a:pt x="362" y="6"/>
                    </a:lnTo>
                    <a:cubicBezTo>
                      <a:pt x="366" y="5"/>
                      <a:pt x="374" y="10"/>
                      <a:pt x="373" y="0"/>
                    </a:cubicBezTo>
                    <a:lnTo>
                      <a:pt x="403" y="0"/>
                    </a:lnTo>
                    <a:cubicBezTo>
                      <a:pt x="406" y="9"/>
                      <a:pt x="409" y="8"/>
                      <a:pt x="417" y="8"/>
                    </a:cubicBezTo>
                    <a:cubicBezTo>
                      <a:pt x="419" y="9"/>
                      <a:pt x="429" y="17"/>
                      <a:pt x="431" y="18"/>
                    </a:cubicBezTo>
                    <a:lnTo>
                      <a:pt x="435" y="18"/>
                    </a:lnTo>
                    <a:cubicBezTo>
                      <a:pt x="441" y="18"/>
                      <a:pt x="438" y="13"/>
                      <a:pt x="444" y="13"/>
                    </a:cubicBezTo>
                    <a:lnTo>
                      <a:pt x="458" y="13"/>
                    </a:lnTo>
                    <a:lnTo>
                      <a:pt x="458" y="18"/>
                    </a:lnTo>
                    <a:lnTo>
                      <a:pt x="479" y="18"/>
                    </a:lnTo>
                    <a:cubicBezTo>
                      <a:pt x="481" y="18"/>
                      <a:pt x="494" y="27"/>
                      <a:pt x="496" y="27"/>
                    </a:cubicBezTo>
                    <a:lnTo>
                      <a:pt x="504" y="27"/>
                    </a:lnTo>
                    <a:cubicBezTo>
                      <a:pt x="507" y="27"/>
                      <a:pt x="507" y="26"/>
                      <a:pt x="511" y="23"/>
                    </a:cubicBezTo>
                    <a:cubicBezTo>
                      <a:pt x="512" y="27"/>
                      <a:pt x="523" y="37"/>
                      <a:pt x="526" y="37"/>
                    </a:cubicBezTo>
                    <a:cubicBezTo>
                      <a:pt x="532" y="37"/>
                      <a:pt x="541" y="23"/>
                      <a:pt x="542" y="18"/>
                    </a:cubicBezTo>
                    <a:lnTo>
                      <a:pt x="560" y="18"/>
                    </a:lnTo>
                    <a:cubicBezTo>
                      <a:pt x="566" y="18"/>
                      <a:pt x="563" y="13"/>
                      <a:pt x="569" y="13"/>
                    </a:cubicBezTo>
                    <a:lnTo>
                      <a:pt x="595" y="13"/>
                    </a:lnTo>
                    <a:lnTo>
                      <a:pt x="595" y="18"/>
                    </a:lnTo>
                    <a:lnTo>
                      <a:pt x="602" y="18"/>
                    </a:lnTo>
                    <a:cubicBezTo>
                      <a:pt x="608" y="18"/>
                      <a:pt x="605" y="13"/>
                      <a:pt x="611" y="13"/>
                    </a:cubicBezTo>
                    <a:lnTo>
                      <a:pt x="618" y="13"/>
                    </a:lnTo>
                    <a:lnTo>
                      <a:pt x="618" y="18"/>
                    </a:lnTo>
                    <a:cubicBezTo>
                      <a:pt x="630" y="17"/>
                      <a:pt x="623" y="13"/>
                      <a:pt x="630" y="13"/>
                    </a:cubicBezTo>
                    <a:lnTo>
                      <a:pt x="641" y="13"/>
                    </a:lnTo>
                    <a:cubicBezTo>
                      <a:pt x="646" y="13"/>
                      <a:pt x="644" y="14"/>
                      <a:pt x="646" y="18"/>
                    </a:cubicBezTo>
                    <a:cubicBezTo>
                      <a:pt x="647" y="16"/>
                      <a:pt x="650" y="13"/>
                      <a:pt x="651" y="13"/>
                    </a:cubicBezTo>
                    <a:cubicBezTo>
                      <a:pt x="655" y="13"/>
                      <a:pt x="655" y="14"/>
                      <a:pt x="658" y="18"/>
                    </a:cubicBezTo>
                    <a:lnTo>
                      <a:pt x="676" y="18"/>
                    </a:lnTo>
                    <a:lnTo>
                      <a:pt x="694" y="32"/>
                    </a:lnTo>
                    <a:lnTo>
                      <a:pt x="702" y="32"/>
                    </a:lnTo>
                    <a:lnTo>
                      <a:pt x="702" y="28"/>
                    </a:lnTo>
                    <a:lnTo>
                      <a:pt x="716" y="27"/>
                    </a:lnTo>
                    <a:lnTo>
                      <a:pt x="716" y="32"/>
                    </a:lnTo>
                    <a:lnTo>
                      <a:pt x="725" y="32"/>
                    </a:lnTo>
                    <a:cubicBezTo>
                      <a:pt x="731" y="32"/>
                      <a:pt x="728" y="27"/>
                      <a:pt x="734" y="27"/>
                    </a:cubicBezTo>
                    <a:lnTo>
                      <a:pt x="739" y="27"/>
                    </a:lnTo>
                    <a:cubicBezTo>
                      <a:pt x="740" y="30"/>
                      <a:pt x="752" y="55"/>
                      <a:pt x="755" y="55"/>
                    </a:cubicBezTo>
                    <a:cubicBezTo>
                      <a:pt x="761" y="55"/>
                      <a:pt x="767" y="41"/>
                      <a:pt x="771" y="37"/>
                    </a:cubicBezTo>
                    <a:lnTo>
                      <a:pt x="776" y="42"/>
                    </a:lnTo>
                    <a:lnTo>
                      <a:pt x="794" y="23"/>
                    </a:lnTo>
                    <a:lnTo>
                      <a:pt x="801" y="22"/>
                    </a:lnTo>
                    <a:cubicBezTo>
                      <a:pt x="805" y="22"/>
                      <a:pt x="805" y="21"/>
                      <a:pt x="808" y="18"/>
                    </a:cubicBezTo>
                    <a:lnTo>
                      <a:pt x="840" y="18"/>
                    </a:lnTo>
                    <a:cubicBezTo>
                      <a:pt x="843" y="15"/>
                      <a:pt x="843" y="13"/>
                      <a:pt x="847" y="13"/>
                    </a:cubicBezTo>
                    <a:lnTo>
                      <a:pt x="857" y="13"/>
                    </a:lnTo>
                    <a:cubicBezTo>
                      <a:pt x="863" y="12"/>
                      <a:pt x="860" y="18"/>
                      <a:pt x="866" y="18"/>
                    </a:cubicBezTo>
                    <a:lnTo>
                      <a:pt x="877" y="18"/>
                    </a:lnTo>
                    <a:cubicBezTo>
                      <a:pt x="879" y="25"/>
                      <a:pt x="907" y="36"/>
                      <a:pt x="907" y="60"/>
                    </a:cubicBezTo>
                    <a:lnTo>
                      <a:pt x="907" y="70"/>
                    </a:lnTo>
                    <a:lnTo>
                      <a:pt x="910" y="70"/>
                    </a:lnTo>
                    <a:lnTo>
                      <a:pt x="910" y="95"/>
                    </a:lnTo>
                    <a:cubicBezTo>
                      <a:pt x="910" y="104"/>
                      <a:pt x="915" y="100"/>
                      <a:pt x="915" y="109"/>
                    </a:cubicBezTo>
                    <a:lnTo>
                      <a:pt x="915" y="152"/>
                    </a:lnTo>
                    <a:lnTo>
                      <a:pt x="919" y="152"/>
                    </a:lnTo>
                    <a:lnTo>
                      <a:pt x="919" y="172"/>
                    </a:lnTo>
                    <a:cubicBezTo>
                      <a:pt x="919" y="177"/>
                      <a:pt x="920" y="177"/>
                      <a:pt x="922" y="182"/>
                    </a:cubicBezTo>
                    <a:lnTo>
                      <a:pt x="919" y="181"/>
                    </a:lnTo>
                    <a:lnTo>
                      <a:pt x="919" y="204"/>
                    </a:lnTo>
                    <a:cubicBezTo>
                      <a:pt x="919" y="213"/>
                      <a:pt x="922" y="208"/>
                      <a:pt x="922" y="216"/>
                    </a:cubicBezTo>
                    <a:lnTo>
                      <a:pt x="922" y="219"/>
                    </a:lnTo>
                    <a:cubicBezTo>
                      <a:pt x="922" y="227"/>
                      <a:pt x="919" y="223"/>
                      <a:pt x="919" y="231"/>
                    </a:cubicBezTo>
                    <a:lnTo>
                      <a:pt x="919" y="273"/>
                    </a:lnTo>
                    <a:cubicBezTo>
                      <a:pt x="919" y="282"/>
                      <a:pt x="931" y="297"/>
                      <a:pt x="931" y="311"/>
                    </a:cubicBezTo>
                    <a:cubicBezTo>
                      <a:pt x="931" y="326"/>
                      <a:pt x="909" y="361"/>
                      <a:pt x="903" y="373"/>
                    </a:cubicBezTo>
                    <a:cubicBezTo>
                      <a:pt x="905" y="377"/>
                      <a:pt x="907" y="377"/>
                      <a:pt x="907" y="383"/>
                    </a:cubicBezTo>
                    <a:lnTo>
                      <a:pt x="906" y="390"/>
                    </a:lnTo>
                    <a:lnTo>
                      <a:pt x="899" y="393"/>
                    </a:lnTo>
                    <a:lnTo>
                      <a:pt x="905" y="405"/>
                    </a:lnTo>
                    <a:lnTo>
                      <a:pt x="915" y="405"/>
                    </a:lnTo>
                    <a:cubicBezTo>
                      <a:pt x="918" y="410"/>
                      <a:pt x="919" y="409"/>
                      <a:pt x="919" y="415"/>
                    </a:cubicBezTo>
                    <a:lnTo>
                      <a:pt x="919" y="427"/>
                    </a:lnTo>
                    <a:cubicBezTo>
                      <a:pt x="919" y="436"/>
                      <a:pt x="915" y="431"/>
                      <a:pt x="915" y="440"/>
                    </a:cubicBezTo>
                    <a:lnTo>
                      <a:pt x="915" y="447"/>
                    </a:lnTo>
                    <a:lnTo>
                      <a:pt x="919" y="447"/>
                    </a:lnTo>
                    <a:lnTo>
                      <a:pt x="918" y="481"/>
                    </a:lnTo>
                    <a:lnTo>
                      <a:pt x="910" y="500"/>
                    </a:lnTo>
                    <a:lnTo>
                      <a:pt x="910" y="545"/>
                    </a:lnTo>
                    <a:lnTo>
                      <a:pt x="907" y="552"/>
                    </a:lnTo>
                    <a:lnTo>
                      <a:pt x="908" y="578"/>
                    </a:lnTo>
                    <a:lnTo>
                      <a:pt x="888" y="607"/>
                    </a:lnTo>
                    <a:lnTo>
                      <a:pt x="890" y="607"/>
                    </a:lnTo>
                    <a:lnTo>
                      <a:pt x="900" y="624"/>
                    </a:lnTo>
                    <a:lnTo>
                      <a:pt x="900" y="661"/>
                    </a:lnTo>
                    <a:lnTo>
                      <a:pt x="903" y="661"/>
                    </a:lnTo>
                    <a:lnTo>
                      <a:pt x="903" y="693"/>
                    </a:lnTo>
                    <a:lnTo>
                      <a:pt x="907" y="693"/>
                    </a:lnTo>
                    <a:cubicBezTo>
                      <a:pt x="906" y="710"/>
                      <a:pt x="903" y="701"/>
                      <a:pt x="903" y="711"/>
                    </a:cubicBezTo>
                    <a:lnTo>
                      <a:pt x="903" y="718"/>
                    </a:lnTo>
                    <a:cubicBezTo>
                      <a:pt x="897" y="719"/>
                      <a:pt x="887" y="729"/>
                      <a:pt x="887" y="738"/>
                    </a:cubicBezTo>
                    <a:lnTo>
                      <a:pt x="887" y="745"/>
                    </a:lnTo>
                    <a:cubicBezTo>
                      <a:pt x="887" y="757"/>
                      <a:pt x="899" y="757"/>
                      <a:pt x="900" y="773"/>
                    </a:cubicBezTo>
                    <a:lnTo>
                      <a:pt x="896" y="773"/>
                    </a:lnTo>
                    <a:lnTo>
                      <a:pt x="897" y="784"/>
                    </a:lnTo>
                    <a:lnTo>
                      <a:pt x="903" y="795"/>
                    </a:lnTo>
                    <a:lnTo>
                      <a:pt x="903" y="805"/>
                    </a:lnTo>
                    <a:cubicBezTo>
                      <a:pt x="903" y="814"/>
                      <a:pt x="907" y="809"/>
                      <a:pt x="907" y="818"/>
                    </a:cubicBezTo>
                    <a:lnTo>
                      <a:pt x="907" y="842"/>
                    </a:lnTo>
                    <a:cubicBezTo>
                      <a:pt x="907" y="848"/>
                      <a:pt x="905" y="848"/>
                      <a:pt x="903" y="852"/>
                    </a:cubicBezTo>
                    <a:lnTo>
                      <a:pt x="903" y="872"/>
                    </a:lnTo>
                    <a:cubicBezTo>
                      <a:pt x="901" y="877"/>
                      <a:pt x="900" y="877"/>
                      <a:pt x="900" y="882"/>
                    </a:cubicBezTo>
                    <a:lnTo>
                      <a:pt x="900" y="902"/>
                    </a:lnTo>
                    <a:lnTo>
                      <a:pt x="896" y="902"/>
                    </a:lnTo>
                    <a:lnTo>
                      <a:pt x="907" y="924"/>
                    </a:lnTo>
                    <a:lnTo>
                      <a:pt x="907" y="939"/>
                    </a:lnTo>
                    <a:cubicBezTo>
                      <a:pt x="907" y="948"/>
                      <a:pt x="910" y="943"/>
                      <a:pt x="910" y="952"/>
                    </a:cubicBezTo>
                    <a:lnTo>
                      <a:pt x="910" y="972"/>
                    </a:lnTo>
                    <a:cubicBezTo>
                      <a:pt x="910" y="980"/>
                      <a:pt x="907" y="975"/>
                      <a:pt x="907" y="984"/>
                    </a:cubicBezTo>
                    <a:lnTo>
                      <a:pt x="907" y="1014"/>
                    </a:lnTo>
                    <a:cubicBezTo>
                      <a:pt x="907" y="1022"/>
                      <a:pt x="910" y="1018"/>
                      <a:pt x="910" y="1026"/>
                    </a:cubicBezTo>
                    <a:lnTo>
                      <a:pt x="910" y="1059"/>
                    </a:lnTo>
                    <a:lnTo>
                      <a:pt x="907" y="1059"/>
                    </a:lnTo>
                    <a:lnTo>
                      <a:pt x="907" y="1069"/>
                    </a:lnTo>
                    <a:cubicBezTo>
                      <a:pt x="907" y="1077"/>
                      <a:pt x="903" y="1072"/>
                      <a:pt x="903" y="1081"/>
                    </a:cubicBezTo>
                    <a:lnTo>
                      <a:pt x="903" y="1091"/>
                    </a:lnTo>
                    <a:lnTo>
                      <a:pt x="907" y="1091"/>
                    </a:lnTo>
                    <a:lnTo>
                      <a:pt x="907" y="1101"/>
                    </a:lnTo>
                    <a:cubicBezTo>
                      <a:pt x="907" y="1109"/>
                      <a:pt x="903" y="1105"/>
                      <a:pt x="903" y="1113"/>
                    </a:cubicBezTo>
                    <a:lnTo>
                      <a:pt x="903" y="1198"/>
                    </a:lnTo>
                    <a:lnTo>
                      <a:pt x="900" y="1198"/>
                    </a:lnTo>
                    <a:lnTo>
                      <a:pt x="900" y="1208"/>
                    </a:lnTo>
                    <a:cubicBezTo>
                      <a:pt x="900" y="1209"/>
                      <a:pt x="893" y="1233"/>
                      <a:pt x="893" y="1235"/>
                    </a:cubicBezTo>
                    <a:lnTo>
                      <a:pt x="893" y="1245"/>
                    </a:lnTo>
                    <a:cubicBezTo>
                      <a:pt x="886" y="1248"/>
                      <a:pt x="882" y="1290"/>
                      <a:pt x="868" y="1290"/>
                    </a:cubicBezTo>
                    <a:lnTo>
                      <a:pt x="861" y="1290"/>
                    </a:lnTo>
                    <a:lnTo>
                      <a:pt x="861" y="1295"/>
                    </a:lnTo>
                    <a:lnTo>
                      <a:pt x="836" y="1295"/>
                    </a:lnTo>
                    <a:cubicBezTo>
                      <a:pt x="835" y="1290"/>
                      <a:pt x="826" y="1282"/>
                      <a:pt x="822" y="1282"/>
                    </a:cubicBezTo>
                    <a:lnTo>
                      <a:pt x="820" y="1282"/>
                    </a:lnTo>
                    <a:cubicBezTo>
                      <a:pt x="814" y="1282"/>
                      <a:pt x="810" y="1284"/>
                      <a:pt x="806" y="1287"/>
                    </a:cubicBezTo>
                    <a:cubicBezTo>
                      <a:pt x="800" y="1283"/>
                      <a:pt x="759" y="1257"/>
                      <a:pt x="755" y="1257"/>
                    </a:cubicBezTo>
                    <a:lnTo>
                      <a:pt x="694" y="1257"/>
                    </a:lnTo>
                    <a:cubicBezTo>
                      <a:pt x="696" y="1267"/>
                      <a:pt x="705" y="1267"/>
                      <a:pt x="712" y="1276"/>
                    </a:cubicBezTo>
                    <a:cubicBezTo>
                      <a:pt x="717" y="1282"/>
                      <a:pt x="726" y="1290"/>
                      <a:pt x="734" y="1290"/>
                    </a:cubicBezTo>
                    <a:lnTo>
                      <a:pt x="739" y="1300"/>
                    </a:lnTo>
                    <a:lnTo>
                      <a:pt x="736" y="1300"/>
                    </a:lnTo>
                    <a:lnTo>
                      <a:pt x="736" y="1305"/>
                    </a:lnTo>
                    <a:cubicBezTo>
                      <a:pt x="733" y="1301"/>
                      <a:pt x="733" y="1300"/>
                      <a:pt x="729" y="1300"/>
                    </a:cubicBezTo>
                    <a:cubicBezTo>
                      <a:pt x="723" y="1300"/>
                      <a:pt x="726" y="1305"/>
                      <a:pt x="720" y="1304"/>
                    </a:cubicBezTo>
                    <a:lnTo>
                      <a:pt x="680" y="1305"/>
                    </a:lnTo>
                    <a:cubicBezTo>
                      <a:pt x="678" y="1305"/>
                      <a:pt x="661" y="1295"/>
                      <a:pt x="660" y="1295"/>
                    </a:cubicBezTo>
                    <a:lnTo>
                      <a:pt x="650" y="1295"/>
                    </a:lnTo>
                    <a:lnTo>
                      <a:pt x="650" y="1290"/>
                    </a:lnTo>
                    <a:lnTo>
                      <a:pt x="627" y="1290"/>
                    </a:lnTo>
                    <a:cubicBezTo>
                      <a:pt x="622" y="1290"/>
                      <a:pt x="622" y="1286"/>
                      <a:pt x="618" y="1282"/>
                    </a:cubicBezTo>
                    <a:lnTo>
                      <a:pt x="609" y="1295"/>
                    </a:lnTo>
                    <a:lnTo>
                      <a:pt x="562" y="1295"/>
                    </a:lnTo>
                    <a:lnTo>
                      <a:pt x="562" y="1290"/>
                    </a:lnTo>
                    <a:lnTo>
                      <a:pt x="555" y="1290"/>
                    </a:lnTo>
                    <a:cubicBezTo>
                      <a:pt x="548" y="1290"/>
                      <a:pt x="549" y="1282"/>
                      <a:pt x="546" y="1282"/>
                    </a:cubicBezTo>
                    <a:cubicBezTo>
                      <a:pt x="541" y="1282"/>
                      <a:pt x="538" y="1290"/>
                      <a:pt x="537" y="1295"/>
                    </a:cubicBezTo>
                    <a:lnTo>
                      <a:pt x="511" y="1295"/>
                    </a:lnTo>
                    <a:lnTo>
                      <a:pt x="511" y="1300"/>
                    </a:lnTo>
                    <a:lnTo>
                      <a:pt x="477" y="1300"/>
                    </a:lnTo>
                    <a:lnTo>
                      <a:pt x="477" y="1295"/>
                    </a:lnTo>
                    <a:cubicBezTo>
                      <a:pt x="470" y="1297"/>
                      <a:pt x="474" y="1300"/>
                      <a:pt x="468" y="1300"/>
                    </a:cubicBezTo>
                    <a:lnTo>
                      <a:pt x="451" y="1300"/>
                    </a:lnTo>
                    <a:lnTo>
                      <a:pt x="451" y="1295"/>
                    </a:lnTo>
                    <a:lnTo>
                      <a:pt x="438" y="1295"/>
                    </a:lnTo>
                    <a:lnTo>
                      <a:pt x="438" y="1300"/>
                    </a:lnTo>
                    <a:lnTo>
                      <a:pt x="383" y="1299"/>
                    </a:lnTo>
                    <a:lnTo>
                      <a:pt x="379" y="1290"/>
                    </a:lnTo>
                    <a:lnTo>
                      <a:pt x="371" y="1290"/>
                    </a:lnTo>
                    <a:cubicBezTo>
                      <a:pt x="365" y="1290"/>
                      <a:pt x="366" y="1282"/>
                      <a:pt x="363" y="1282"/>
                    </a:cubicBezTo>
                    <a:cubicBezTo>
                      <a:pt x="358" y="1282"/>
                      <a:pt x="355" y="1290"/>
                      <a:pt x="354" y="1295"/>
                    </a:cubicBezTo>
                    <a:lnTo>
                      <a:pt x="271" y="1295"/>
                    </a:lnTo>
                    <a:cubicBezTo>
                      <a:pt x="265" y="1295"/>
                      <a:pt x="267" y="1300"/>
                      <a:pt x="264" y="1300"/>
                    </a:cubicBezTo>
                    <a:cubicBezTo>
                      <a:pt x="258" y="1300"/>
                      <a:pt x="261" y="1295"/>
                      <a:pt x="255" y="1295"/>
                    </a:cubicBezTo>
                    <a:lnTo>
                      <a:pt x="236" y="1295"/>
                    </a:lnTo>
                    <a:lnTo>
                      <a:pt x="236" y="1300"/>
                    </a:lnTo>
                    <a:lnTo>
                      <a:pt x="218" y="1300"/>
                    </a:lnTo>
                    <a:lnTo>
                      <a:pt x="218" y="1295"/>
                    </a:lnTo>
                    <a:lnTo>
                      <a:pt x="203" y="1295"/>
                    </a:lnTo>
                    <a:cubicBezTo>
                      <a:pt x="199" y="1295"/>
                      <a:pt x="199" y="1297"/>
                      <a:pt x="195" y="1300"/>
                    </a:cubicBezTo>
                    <a:lnTo>
                      <a:pt x="174" y="1299"/>
                    </a:lnTo>
                    <a:lnTo>
                      <a:pt x="169" y="1305"/>
                    </a:lnTo>
                    <a:lnTo>
                      <a:pt x="106" y="1305"/>
                    </a:lnTo>
                    <a:cubicBezTo>
                      <a:pt x="103" y="1308"/>
                      <a:pt x="103" y="1310"/>
                      <a:pt x="99" y="1310"/>
                    </a:cubicBezTo>
                    <a:lnTo>
                      <a:pt x="92" y="1309"/>
                    </a:lnTo>
                    <a:lnTo>
                      <a:pt x="92" y="1305"/>
                    </a:lnTo>
                    <a:lnTo>
                      <a:pt x="51" y="1305"/>
                    </a:lnTo>
                    <a:cubicBezTo>
                      <a:pt x="47" y="1304"/>
                      <a:pt x="47" y="1303"/>
                      <a:pt x="44" y="1300"/>
                    </a:cubicBezTo>
                    <a:lnTo>
                      <a:pt x="34" y="1300"/>
                    </a:lnTo>
                    <a:cubicBezTo>
                      <a:pt x="23" y="1289"/>
                      <a:pt x="13" y="1275"/>
                      <a:pt x="5" y="1260"/>
                    </a:cubicBezTo>
                    <a:cubicBezTo>
                      <a:pt x="5" y="1244"/>
                      <a:pt x="9" y="1217"/>
                      <a:pt x="0" y="1213"/>
                    </a:cubicBezTo>
                    <a:lnTo>
                      <a:pt x="0" y="1141"/>
                    </a:lnTo>
                    <a:lnTo>
                      <a:pt x="5" y="1138"/>
                    </a:lnTo>
                    <a:close/>
                  </a:path>
                </a:pathLst>
              </a:custGeom>
              <a:solidFill>
                <a:srgbClr val="E5001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114" name="Freeform 151"/>
              <p:cNvSpPr>
                <a:spLocks noEditPoints="1"/>
              </p:cNvSpPr>
              <p:nvPr/>
            </p:nvSpPr>
            <p:spPr bwMode="auto">
              <a:xfrm>
                <a:off x="4933269" y="4482420"/>
                <a:ext cx="138113" cy="458788"/>
              </a:xfrm>
              <a:custGeom>
                <a:avLst/>
                <a:gdLst>
                  <a:gd name="T0" fmla="*/ 170 w 366"/>
                  <a:gd name="T1" fmla="*/ 179 h 1245"/>
                  <a:gd name="T2" fmla="*/ 182 w 366"/>
                  <a:gd name="T3" fmla="*/ 3 h 1245"/>
                  <a:gd name="T4" fmla="*/ 208 w 366"/>
                  <a:gd name="T5" fmla="*/ 118 h 1245"/>
                  <a:gd name="T6" fmla="*/ 310 w 366"/>
                  <a:gd name="T7" fmla="*/ 92 h 1245"/>
                  <a:gd name="T8" fmla="*/ 342 w 366"/>
                  <a:gd name="T9" fmla="*/ 74 h 1245"/>
                  <a:gd name="T10" fmla="*/ 352 w 366"/>
                  <a:gd name="T11" fmla="*/ 184 h 1245"/>
                  <a:gd name="T12" fmla="*/ 209 w 366"/>
                  <a:gd name="T13" fmla="*/ 337 h 1245"/>
                  <a:gd name="T14" fmla="*/ 212 w 366"/>
                  <a:gd name="T15" fmla="*/ 610 h 1245"/>
                  <a:gd name="T16" fmla="*/ 170 w 366"/>
                  <a:gd name="T17" fmla="*/ 592 h 1245"/>
                  <a:gd name="T18" fmla="*/ 70 w 366"/>
                  <a:gd name="T19" fmla="*/ 330 h 1245"/>
                  <a:gd name="T20" fmla="*/ 15 w 366"/>
                  <a:gd name="T21" fmla="*/ 191 h 1245"/>
                  <a:gd name="T22" fmla="*/ 39 w 366"/>
                  <a:gd name="T23" fmla="*/ 76 h 1245"/>
                  <a:gd name="T24" fmla="*/ 57 w 366"/>
                  <a:gd name="T25" fmla="*/ 144 h 1245"/>
                  <a:gd name="T26" fmla="*/ 54 w 366"/>
                  <a:gd name="T27" fmla="*/ 220 h 1245"/>
                  <a:gd name="T28" fmla="*/ 79 w 366"/>
                  <a:gd name="T29" fmla="*/ 287 h 1245"/>
                  <a:gd name="T30" fmla="*/ 170 w 366"/>
                  <a:gd name="T31" fmla="*/ 295 h 1245"/>
                  <a:gd name="T32" fmla="*/ 209 w 366"/>
                  <a:gd name="T33" fmla="*/ 254 h 1245"/>
                  <a:gd name="T34" fmla="*/ 315 w 366"/>
                  <a:gd name="T35" fmla="*/ 230 h 1245"/>
                  <a:gd name="T36" fmla="*/ 209 w 366"/>
                  <a:gd name="T37" fmla="*/ 254 h 1245"/>
                  <a:gd name="T38" fmla="*/ 134 w 366"/>
                  <a:gd name="T39" fmla="*/ 909 h 1245"/>
                  <a:gd name="T40" fmla="*/ 200 w 366"/>
                  <a:gd name="T41" fmla="*/ 987 h 1245"/>
                  <a:gd name="T42" fmla="*/ 74 w 366"/>
                  <a:gd name="T43" fmla="*/ 1026 h 1245"/>
                  <a:gd name="T44" fmla="*/ 157 w 366"/>
                  <a:gd name="T45" fmla="*/ 1000 h 1245"/>
                  <a:gd name="T46" fmla="*/ 142 w 366"/>
                  <a:gd name="T47" fmla="*/ 947 h 1245"/>
                  <a:gd name="T48" fmla="*/ 101 w 366"/>
                  <a:gd name="T49" fmla="*/ 994 h 1245"/>
                  <a:gd name="T50" fmla="*/ 0 w 366"/>
                  <a:gd name="T51" fmla="*/ 880 h 1245"/>
                  <a:gd name="T52" fmla="*/ 232 w 366"/>
                  <a:gd name="T53" fmla="*/ 697 h 1245"/>
                  <a:gd name="T54" fmla="*/ 364 w 366"/>
                  <a:gd name="T55" fmla="*/ 859 h 1245"/>
                  <a:gd name="T56" fmla="*/ 338 w 366"/>
                  <a:gd name="T57" fmla="*/ 1192 h 1245"/>
                  <a:gd name="T58" fmla="*/ 156 w 366"/>
                  <a:gd name="T59" fmla="*/ 1245 h 1245"/>
                  <a:gd name="T60" fmla="*/ 7 w 366"/>
                  <a:gd name="T61" fmla="*/ 1120 h 1245"/>
                  <a:gd name="T62" fmla="*/ 41 w 366"/>
                  <a:gd name="T63" fmla="*/ 1002 h 1245"/>
                  <a:gd name="T64" fmla="*/ 57 w 366"/>
                  <a:gd name="T65" fmla="*/ 1156 h 1245"/>
                  <a:gd name="T66" fmla="*/ 294 w 366"/>
                  <a:gd name="T67" fmla="*/ 1190 h 1245"/>
                  <a:gd name="T68" fmla="*/ 323 w 366"/>
                  <a:gd name="T69" fmla="*/ 1062 h 1245"/>
                  <a:gd name="T70" fmla="*/ 249 w 366"/>
                  <a:gd name="T71" fmla="*/ 1036 h 1245"/>
                  <a:gd name="T72" fmla="*/ 271 w 366"/>
                  <a:gd name="T73" fmla="*/ 1178 h 1245"/>
                  <a:gd name="T74" fmla="*/ 259 w 366"/>
                  <a:gd name="T75" fmla="*/ 1203 h 1245"/>
                  <a:gd name="T76" fmla="*/ 212 w 366"/>
                  <a:gd name="T77" fmla="*/ 1103 h 1245"/>
                  <a:gd name="T78" fmla="*/ 81 w 366"/>
                  <a:gd name="T79" fmla="*/ 1117 h 1245"/>
                  <a:gd name="T80" fmla="*/ 192 w 366"/>
                  <a:gd name="T81" fmla="*/ 1081 h 1245"/>
                  <a:gd name="T82" fmla="*/ 211 w 366"/>
                  <a:gd name="T83" fmla="*/ 1074 h 1245"/>
                  <a:gd name="T84" fmla="*/ 221 w 366"/>
                  <a:gd name="T85" fmla="*/ 975 h 1245"/>
                  <a:gd name="T86" fmla="*/ 113 w 366"/>
                  <a:gd name="T87" fmla="*/ 869 h 1245"/>
                  <a:gd name="T88" fmla="*/ 90 w 366"/>
                  <a:gd name="T89" fmla="*/ 833 h 1245"/>
                  <a:gd name="T90" fmla="*/ 184 w 366"/>
                  <a:gd name="T91" fmla="*/ 802 h 1245"/>
                  <a:gd name="T92" fmla="*/ 192 w 366"/>
                  <a:gd name="T93" fmla="*/ 735 h 1245"/>
                  <a:gd name="T94" fmla="*/ 86 w 366"/>
                  <a:gd name="T95" fmla="*/ 745 h 1245"/>
                  <a:gd name="T96" fmla="*/ 42 w 366"/>
                  <a:gd name="T97" fmla="*/ 888 h 1245"/>
                  <a:gd name="T98" fmla="*/ 223 w 366"/>
                  <a:gd name="T99" fmla="*/ 761 h 1245"/>
                  <a:gd name="T100" fmla="*/ 235 w 366"/>
                  <a:gd name="T101" fmla="*/ 781 h 1245"/>
                  <a:gd name="T102" fmla="*/ 310 w 366"/>
                  <a:gd name="T103" fmla="*/ 767 h 1245"/>
                  <a:gd name="T104" fmla="*/ 274 w 366"/>
                  <a:gd name="T105" fmla="*/ 829 h 1245"/>
                  <a:gd name="T106" fmla="*/ 292 w 366"/>
                  <a:gd name="T107" fmla="*/ 867 h 1245"/>
                  <a:gd name="T108" fmla="*/ 227 w 366"/>
                  <a:gd name="T109" fmla="*/ 867 h 1245"/>
                  <a:gd name="T110" fmla="*/ 299 w 366"/>
                  <a:gd name="T111" fmla="*/ 891 h 1245"/>
                  <a:gd name="T112" fmla="*/ 276 w 366"/>
                  <a:gd name="T113" fmla="*/ 950 h 1245"/>
                  <a:gd name="T114" fmla="*/ 266 w 366"/>
                  <a:gd name="T115" fmla="*/ 972 h 1245"/>
                  <a:gd name="T116" fmla="*/ 324 w 366"/>
                  <a:gd name="T117" fmla="*/ 1035 h 1245"/>
                  <a:gd name="T118" fmla="*/ 322 w 366"/>
                  <a:gd name="T119" fmla="*/ 869 h 1245"/>
                  <a:gd name="T120" fmla="*/ 213 w 366"/>
                  <a:gd name="T121" fmla="*/ 735 h 12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366" h="1245">
                    <a:moveTo>
                      <a:pt x="54" y="181"/>
                    </a:moveTo>
                    <a:lnTo>
                      <a:pt x="62" y="180"/>
                    </a:lnTo>
                    <a:lnTo>
                      <a:pt x="170" y="179"/>
                    </a:lnTo>
                    <a:lnTo>
                      <a:pt x="165" y="49"/>
                    </a:lnTo>
                    <a:cubicBezTo>
                      <a:pt x="164" y="31"/>
                      <a:pt x="165" y="20"/>
                      <a:pt x="168" y="15"/>
                    </a:cubicBezTo>
                    <a:cubicBezTo>
                      <a:pt x="172" y="11"/>
                      <a:pt x="176" y="7"/>
                      <a:pt x="182" y="3"/>
                    </a:cubicBezTo>
                    <a:cubicBezTo>
                      <a:pt x="188" y="0"/>
                      <a:pt x="194" y="0"/>
                      <a:pt x="200" y="3"/>
                    </a:cubicBezTo>
                    <a:cubicBezTo>
                      <a:pt x="205" y="8"/>
                      <a:pt x="208" y="14"/>
                      <a:pt x="208" y="21"/>
                    </a:cubicBezTo>
                    <a:lnTo>
                      <a:pt x="208" y="118"/>
                    </a:lnTo>
                    <a:lnTo>
                      <a:pt x="209" y="177"/>
                    </a:lnTo>
                    <a:lnTo>
                      <a:pt x="315" y="176"/>
                    </a:lnTo>
                    <a:lnTo>
                      <a:pt x="310" y="92"/>
                    </a:lnTo>
                    <a:cubicBezTo>
                      <a:pt x="309" y="84"/>
                      <a:pt x="310" y="77"/>
                      <a:pt x="314" y="73"/>
                    </a:cubicBezTo>
                    <a:cubicBezTo>
                      <a:pt x="317" y="68"/>
                      <a:pt x="322" y="66"/>
                      <a:pt x="328" y="65"/>
                    </a:cubicBezTo>
                    <a:cubicBezTo>
                      <a:pt x="333" y="65"/>
                      <a:pt x="337" y="68"/>
                      <a:pt x="342" y="74"/>
                    </a:cubicBezTo>
                    <a:cubicBezTo>
                      <a:pt x="346" y="81"/>
                      <a:pt x="349" y="93"/>
                      <a:pt x="350" y="112"/>
                    </a:cubicBezTo>
                    <a:lnTo>
                      <a:pt x="352" y="156"/>
                    </a:lnTo>
                    <a:cubicBezTo>
                      <a:pt x="352" y="163"/>
                      <a:pt x="352" y="172"/>
                      <a:pt x="352" y="184"/>
                    </a:cubicBezTo>
                    <a:cubicBezTo>
                      <a:pt x="352" y="215"/>
                      <a:pt x="349" y="242"/>
                      <a:pt x="345" y="264"/>
                    </a:cubicBezTo>
                    <a:cubicBezTo>
                      <a:pt x="341" y="287"/>
                      <a:pt x="331" y="303"/>
                      <a:pt x="314" y="313"/>
                    </a:cubicBezTo>
                    <a:cubicBezTo>
                      <a:pt x="298" y="324"/>
                      <a:pt x="263" y="331"/>
                      <a:pt x="209" y="337"/>
                    </a:cubicBezTo>
                    <a:lnTo>
                      <a:pt x="209" y="519"/>
                    </a:lnTo>
                    <a:cubicBezTo>
                      <a:pt x="209" y="548"/>
                      <a:pt x="210" y="570"/>
                      <a:pt x="211" y="583"/>
                    </a:cubicBezTo>
                    <a:cubicBezTo>
                      <a:pt x="211" y="596"/>
                      <a:pt x="212" y="605"/>
                      <a:pt x="212" y="610"/>
                    </a:cubicBezTo>
                    <a:cubicBezTo>
                      <a:pt x="211" y="620"/>
                      <a:pt x="209" y="628"/>
                      <a:pt x="205" y="634"/>
                    </a:cubicBezTo>
                    <a:cubicBezTo>
                      <a:pt x="202" y="641"/>
                      <a:pt x="197" y="644"/>
                      <a:pt x="192" y="643"/>
                    </a:cubicBezTo>
                    <a:cubicBezTo>
                      <a:pt x="178" y="643"/>
                      <a:pt x="170" y="626"/>
                      <a:pt x="170" y="592"/>
                    </a:cubicBezTo>
                    <a:lnTo>
                      <a:pt x="170" y="507"/>
                    </a:lnTo>
                    <a:lnTo>
                      <a:pt x="169" y="337"/>
                    </a:lnTo>
                    <a:cubicBezTo>
                      <a:pt x="125" y="337"/>
                      <a:pt x="92" y="334"/>
                      <a:pt x="70" y="330"/>
                    </a:cubicBezTo>
                    <a:cubicBezTo>
                      <a:pt x="48" y="325"/>
                      <a:pt x="33" y="310"/>
                      <a:pt x="26" y="284"/>
                    </a:cubicBezTo>
                    <a:cubicBezTo>
                      <a:pt x="19" y="259"/>
                      <a:pt x="15" y="237"/>
                      <a:pt x="15" y="221"/>
                    </a:cubicBezTo>
                    <a:cubicBezTo>
                      <a:pt x="15" y="204"/>
                      <a:pt x="15" y="194"/>
                      <a:pt x="15" y="191"/>
                    </a:cubicBezTo>
                    <a:lnTo>
                      <a:pt x="15" y="121"/>
                    </a:lnTo>
                    <a:cubicBezTo>
                      <a:pt x="15" y="106"/>
                      <a:pt x="18" y="95"/>
                      <a:pt x="22" y="87"/>
                    </a:cubicBezTo>
                    <a:cubicBezTo>
                      <a:pt x="27" y="79"/>
                      <a:pt x="33" y="76"/>
                      <a:pt x="39" y="76"/>
                    </a:cubicBezTo>
                    <a:cubicBezTo>
                      <a:pt x="45" y="77"/>
                      <a:pt x="50" y="80"/>
                      <a:pt x="54" y="87"/>
                    </a:cubicBezTo>
                    <a:cubicBezTo>
                      <a:pt x="58" y="94"/>
                      <a:pt x="61" y="102"/>
                      <a:pt x="61" y="112"/>
                    </a:cubicBezTo>
                    <a:lnTo>
                      <a:pt x="57" y="144"/>
                    </a:lnTo>
                    <a:lnTo>
                      <a:pt x="55" y="168"/>
                    </a:lnTo>
                    <a:lnTo>
                      <a:pt x="54" y="181"/>
                    </a:lnTo>
                    <a:close/>
                    <a:moveTo>
                      <a:pt x="54" y="220"/>
                    </a:moveTo>
                    <a:cubicBezTo>
                      <a:pt x="53" y="231"/>
                      <a:pt x="53" y="239"/>
                      <a:pt x="54" y="243"/>
                    </a:cubicBezTo>
                    <a:cubicBezTo>
                      <a:pt x="55" y="247"/>
                      <a:pt x="57" y="254"/>
                      <a:pt x="61" y="264"/>
                    </a:cubicBezTo>
                    <a:cubicBezTo>
                      <a:pt x="65" y="273"/>
                      <a:pt x="71" y="281"/>
                      <a:pt x="79" y="287"/>
                    </a:cubicBezTo>
                    <a:cubicBezTo>
                      <a:pt x="86" y="293"/>
                      <a:pt x="111" y="296"/>
                      <a:pt x="152" y="295"/>
                    </a:cubicBezTo>
                    <a:lnTo>
                      <a:pt x="161" y="295"/>
                    </a:lnTo>
                    <a:lnTo>
                      <a:pt x="170" y="295"/>
                    </a:lnTo>
                    <a:lnTo>
                      <a:pt x="169" y="218"/>
                    </a:lnTo>
                    <a:lnTo>
                      <a:pt x="54" y="220"/>
                    </a:lnTo>
                    <a:close/>
                    <a:moveTo>
                      <a:pt x="209" y="254"/>
                    </a:moveTo>
                    <a:lnTo>
                      <a:pt x="209" y="294"/>
                    </a:lnTo>
                    <a:cubicBezTo>
                      <a:pt x="245" y="294"/>
                      <a:pt x="272" y="289"/>
                      <a:pt x="289" y="280"/>
                    </a:cubicBezTo>
                    <a:cubicBezTo>
                      <a:pt x="306" y="272"/>
                      <a:pt x="315" y="255"/>
                      <a:pt x="315" y="230"/>
                    </a:cubicBezTo>
                    <a:lnTo>
                      <a:pt x="315" y="216"/>
                    </a:lnTo>
                    <a:lnTo>
                      <a:pt x="209" y="218"/>
                    </a:lnTo>
                    <a:lnTo>
                      <a:pt x="209" y="254"/>
                    </a:lnTo>
                    <a:close/>
                    <a:moveTo>
                      <a:pt x="62" y="975"/>
                    </a:moveTo>
                    <a:cubicBezTo>
                      <a:pt x="61" y="946"/>
                      <a:pt x="67" y="929"/>
                      <a:pt x="80" y="921"/>
                    </a:cubicBezTo>
                    <a:cubicBezTo>
                      <a:pt x="93" y="914"/>
                      <a:pt x="111" y="910"/>
                      <a:pt x="134" y="909"/>
                    </a:cubicBezTo>
                    <a:cubicBezTo>
                      <a:pt x="158" y="907"/>
                      <a:pt x="173" y="909"/>
                      <a:pt x="181" y="915"/>
                    </a:cubicBezTo>
                    <a:cubicBezTo>
                      <a:pt x="192" y="924"/>
                      <a:pt x="198" y="937"/>
                      <a:pt x="199" y="956"/>
                    </a:cubicBezTo>
                    <a:cubicBezTo>
                      <a:pt x="199" y="974"/>
                      <a:pt x="200" y="984"/>
                      <a:pt x="200" y="987"/>
                    </a:cubicBezTo>
                    <a:cubicBezTo>
                      <a:pt x="199" y="998"/>
                      <a:pt x="195" y="1010"/>
                      <a:pt x="187" y="1024"/>
                    </a:cubicBezTo>
                    <a:cubicBezTo>
                      <a:pt x="178" y="1038"/>
                      <a:pt x="158" y="1045"/>
                      <a:pt x="126" y="1045"/>
                    </a:cubicBezTo>
                    <a:cubicBezTo>
                      <a:pt x="99" y="1045"/>
                      <a:pt x="82" y="1039"/>
                      <a:pt x="74" y="1026"/>
                    </a:cubicBezTo>
                    <a:cubicBezTo>
                      <a:pt x="66" y="1014"/>
                      <a:pt x="62" y="996"/>
                      <a:pt x="62" y="975"/>
                    </a:cubicBezTo>
                    <a:close/>
                    <a:moveTo>
                      <a:pt x="124" y="1006"/>
                    </a:moveTo>
                    <a:cubicBezTo>
                      <a:pt x="141" y="1007"/>
                      <a:pt x="153" y="1006"/>
                      <a:pt x="157" y="1000"/>
                    </a:cubicBezTo>
                    <a:cubicBezTo>
                      <a:pt x="162" y="995"/>
                      <a:pt x="164" y="987"/>
                      <a:pt x="164" y="977"/>
                    </a:cubicBezTo>
                    <a:cubicBezTo>
                      <a:pt x="165" y="967"/>
                      <a:pt x="164" y="960"/>
                      <a:pt x="162" y="956"/>
                    </a:cubicBezTo>
                    <a:cubicBezTo>
                      <a:pt x="158" y="951"/>
                      <a:pt x="151" y="948"/>
                      <a:pt x="142" y="947"/>
                    </a:cubicBezTo>
                    <a:cubicBezTo>
                      <a:pt x="110" y="946"/>
                      <a:pt x="95" y="954"/>
                      <a:pt x="98" y="970"/>
                    </a:cubicBezTo>
                    <a:lnTo>
                      <a:pt x="99" y="975"/>
                    </a:lnTo>
                    <a:lnTo>
                      <a:pt x="101" y="994"/>
                    </a:lnTo>
                    <a:cubicBezTo>
                      <a:pt x="102" y="1002"/>
                      <a:pt x="109" y="1006"/>
                      <a:pt x="124" y="1006"/>
                    </a:cubicBezTo>
                    <a:close/>
                    <a:moveTo>
                      <a:pt x="0" y="964"/>
                    </a:moveTo>
                    <a:lnTo>
                      <a:pt x="0" y="880"/>
                    </a:lnTo>
                    <a:cubicBezTo>
                      <a:pt x="0" y="865"/>
                      <a:pt x="2" y="842"/>
                      <a:pt x="4" y="811"/>
                    </a:cubicBezTo>
                    <a:cubicBezTo>
                      <a:pt x="6" y="780"/>
                      <a:pt x="15" y="752"/>
                      <a:pt x="30" y="727"/>
                    </a:cubicBezTo>
                    <a:cubicBezTo>
                      <a:pt x="46" y="702"/>
                      <a:pt x="113" y="692"/>
                      <a:pt x="232" y="697"/>
                    </a:cubicBezTo>
                    <a:cubicBezTo>
                      <a:pt x="286" y="699"/>
                      <a:pt x="320" y="709"/>
                      <a:pt x="335" y="727"/>
                    </a:cubicBezTo>
                    <a:cubicBezTo>
                      <a:pt x="350" y="744"/>
                      <a:pt x="359" y="764"/>
                      <a:pt x="360" y="788"/>
                    </a:cubicBezTo>
                    <a:lnTo>
                      <a:pt x="364" y="859"/>
                    </a:lnTo>
                    <a:lnTo>
                      <a:pt x="366" y="991"/>
                    </a:lnTo>
                    <a:lnTo>
                      <a:pt x="362" y="1090"/>
                    </a:lnTo>
                    <a:cubicBezTo>
                      <a:pt x="359" y="1136"/>
                      <a:pt x="351" y="1170"/>
                      <a:pt x="338" y="1192"/>
                    </a:cubicBezTo>
                    <a:cubicBezTo>
                      <a:pt x="326" y="1213"/>
                      <a:pt x="312" y="1227"/>
                      <a:pt x="299" y="1235"/>
                    </a:cubicBezTo>
                    <a:cubicBezTo>
                      <a:pt x="286" y="1242"/>
                      <a:pt x="267" y="1245"/>
                      <a:pt x="244" y="1245"/>
                    </a:cubicBezTo>
                    <a:lnTo>
                      <a:pt x="156" y="1245"/>
                    </a:lnTo>
                    <a:cubicBezTo>
                      <a:pt x="111" y="1245"/>
                      <a:pt x="81" y="1241"/>
                      <a:pt x="67" y="1232"/>
                    </a:cubicBezTo>
                    <a:cubicBezTo>
                      <a:pt x="52" y="1223"/>
                      <a:pt x="39" y="1209"/>
                      <a:pt x="26" y="1191"/>
                    </a:cubicBezTo>
                    <a:cubicBezTo>
                      <a:pt x="14" y="1173"/>
                      <a:pt x="8" y="1149"/>
                      <a:pt x="7" y="1120"/>
                    </a:cubicBezTo>
                    <a:lnTo>
                      <a:pt x="3" y="1049"/>
                    </a:lnTo>
                    <a:lnTo>
                      <a:pt x="0" y="964"/>
                    </a:lnTo>
                    <a:close/>
                    <a:moveTo>
                      <a:pt x="41" y="1002"/>
                    </a:moveTo>
                    <a:lnTo>
                      <a:pt x="43" y="1063"/>
                    </a:lnTo>
                    <a:cubicBezTo>
                      <a:pt x="43" y="1070"/>
                      <a:pt x="44" y="1084"/>
                      <a:pt x="47" y="1105"/>
                    </a:cubicBezTo>
                    <a:cubicBezTo>
                      <a:pt x="49" y="1125"/>
                      <a:pt x="52" y="1142"/>
                      <a:pt x="57" y="1156"/>
                    </a:cubicBezTo>
                    <a:cubicBezTo>
                      <a:pt x="62" y="1170"/>
                      <a:pt x="72" y="1183"/>
                      <a:pt x="86" y="1194"/>
                    </a:cubicBezTo>
                    <a:cubicBezTo>
                      <a:pt x="100" y="1206"/>
                      <a:pt x="136" y="1211"/>
                      <a:pt x="193" y="1211"/>
                    </a:cubicBezTo>
                    <a:cubicBezTo>
                      <a:pt x="251" y="1211"/>
                      <a:pt x="285" y="1204"/>
                      <a:pt x="294" y="1190"/>
                    </a:cubicBezTo>
                    <a:cubicBezTo>
                      <a:pt x="304" y="1176"/>
                      <a:pt x="311" y="1157"/>
                      <a:pt x="316" y="1134"/>
                    </a:cubicBezTo>
                    <a:cubicBezTo>
                      <a:pt x="321" y="1111"/>
                      <a:pt x="323" y="1092"/>
                      <a:pt x="323" y="1077"/>
                    </a:cubicBezTo>
                    <a:lnTo>
                      <a:pt x="323" y="1062"/>
                    </a:lnTo>
                    <a:cubicBezTo>
                      <a:pt x="314" y="1066"/>
                      <a:pt x="306" y="1066"/>
                      <a:pt x="299" y="1063"/>
                    </a:cubicBezTo>
                    <a:cubicBezTo>
                      <a:pt x="292" y="1059"/>
                      <a:pt x="276" y="1045"/>
                      <a:pt x="251" y="1019"/>
                    </a:cubicBezTo>
                    <a:cubicBezTo>
                      <a:pt x="250" y="1025"/>
                      <a:pt x="249" y="1030"/>
                      <a:pt x="249" y="1036"/>
                    </a:cubicBezTo>
                    <a:cubicBezTo>
                      <a:pt x="248" y="1042"/>
                      <a:pt x="248" y="1053"/>
                      <a:pt x="247" y="1071"/>
                    </a:cubicBezTo>
                    <a:cubicBezTo>
                      <a:pt x="247" y="1088"/>
                      <a:pt x="249" y="1105"/>
                      <a:pt x="255" y="1121"/>
                    </a:cubicBezTo>
                    <a:cubicBezTo>
                      <a:pt x="265" y="1158"/>
                      <a:pt x="270" y="1178"/>
                      <a:pt x="271" y="1178"/>
                    </a:cubicBezTo>
                    <a:lnTo>
                      <a:pt x="271" y="1185"/>
                    </a:lnTo>
                    <a:cubicBezTo>
                      <a:pt x="271" y="1191"/>
                      <a:pt x="270" y="1195"/>
                      <a:pt x="269" y="1196"/>
                    </a:cubicBezTo>
                    <a:cubicBezTo>
                      <a:pt x="268" y="1198"/>
                      <a:pt x="264" y="1201"/>
                      <a:pt x="259" y="1203"/>
                    </a:cubicBezTo>
                    <a:cubicBezTo>
                      <a:pt x="254" y="1205"/>
                      <a:pt x="249" y="1204"/>
                      <a:pt x="244" y="1198"/>
                    </a:cubicBezTo>
                    <a:cubicBezTo>
                      <a:pt x="235" y="1192"/>
                      <a:pt x="228" y="1178"/>
                      <a:pt x="223" y="1154"/>
                    </a:cubicBezTo>
                    <a:cubicBezTo>
                      <a:pt x="217" y="1131"/>
                      <a:pt x="214" y="1114"/>
                      <a:pt x="212" y="1103"/>
                    </a:cubicBezTo>
                    <a:cubicBezTo>
                      <a:pt x="207" y="1109"/>
                      <a:pt x="204" y="1112"/>
                      <a:pt x="201" y="1114"/>
                    </a:cubicBezTo>
                    <a:cubicBezTo>
                      <a:pt x="197" y="1116"/>
                      <a:pt x="189" y="1117"/>
                      <a:pt x="174" y="1117"/>
                    </a:cubicBezTo>
                    <a:lnTo>
                      <a:pt x="81" y="1117"/>
                    </a:lnTo>
                    <a:cubicBezTo>
                      <a:pt x="64" y="1117"/>
                      <a:pt x="56" y="1112"/>
                      <a:pt x="57" y="1102"/>
                    </a:cubicBezTo>
                    <a:cubicBezTo>
                      <a:pt x="57" y="1087"/>
                      <a:pt x="75" y="1080"/>
                      <a:pt x="111" y="1081"/>
                    </a:cubicBezTo>
                    <a:lnTo>
                      <a:pt x="192" y="1081"/>
                    </a:lnTo>
                    <a:cubicBezTo>
                      <a:pt x="198" y="1082"/>
                      <a:pt x="204" y="1084"/>
                      <a:pt x="211" y="1087"/>
                    </a:cubicBezTo>
                    <a:cubicBezTo>
                      <a:pt x="211" y="1084"/>
                      <a:pt x="210" y="1081"/>
                      <a:pt x="210" y="1079"/>
                    </a:cubicBezTo>
                    <a:cubicBezTo>
                      <a:pt x="209" y="1076"/>
                      <a:pt x="210" y="1075"/>
                      <a:pt x="211" y="1074"/>
                    </a:cubicBezTo>
                    <a:lnTo>
                      <a:pt x="213" y="1022"/>
                    </a:lnTo>
                    <a:cubicBezTo>
                      <a:pt x="213" y="1006"/>
                      <a:pt x="215" y="995"/>
                      <a:pt x="217" y="988"/>
                    </a:cubicBezTo>
                    <a:cubicBezTo>
                      <a:pt x="220" y="982"/>
                      <a:pt x="221" y="978"/>
                      <a:pt x="221" y="975"/>
                    </a:cubicBezTo>
                    <a:lnTo>
                      <a:pt x="195" y="895"/>
                    </a:lnTo>
                    <a:lnTo>
                      <a:pt x="188" y="867"/>
                    </a:lnTo>
                    <a:lnTo>
                      <a:pt x="113" y="869"/>
                    </a:lnTo>
                    <a:lnTo>
                      <a:pt x="74" y="872"/>
                    </a:lnTo>
                    <a:cubicBezTo>
                      <a:pt x="64" y="870"/>
                      <a:pt x="60" y="864"/>
                      <a:pt x="61" y="855"/>
                    </a:cubicBezTo>
                    <a:cubicBezTo>
                      <a:pt x="61" y="841"/>
                      <a:pt x="70" y="834"/>
                      <a:pt x="90" y="833"/>
                    </a:cubicBezTo>
                    <a:lnTo>
                      <a:pt x="188" y="829"/>
                    </a:lnTo>
                    <a:cubicBezTo>
                      <a:pt x="187" y="824"/>
                      <a:pt x="187" y="820"/>
                      <a:pt x="187" y="817"/>
                    </a:cubicBezTo>
                    <a:lnTo>
                      <a:pt x="184" y="802"/>
                    </a:lnTo>
                    <a:lnTo>
                      <a:pt x="184" y="770"/>
                    </a:lnTo>
                    <a:cubicBezTo>
                      <a:pt x="183" y="756"/>
                      <a:pt x="183" y="748"/>
                      <a:pt x="185" y="746"/>
                    </a:cubicBezTo>
                    <a:lnTo>
                      <a:pt x="192" y="735"/>
                    </a:lnTo>
                    <a:lnTo>
                      <a:pt x="183" y="735"/>
                    </a:lnTo>
                    <a:cubicBezTo>
                      <a:pt x="172" y="735"/>
                      <a:pt x="159" y="736"/>
                      <a:pt x="145" y="738"/>
                    </a:cubicBezTo>
                    <a:lnTo>
                      <a:pt x="86" y="745"/>
                    </a:lnTo>
                    <a:cubicBezTo>
                      <a:pt x="71" y="747"/>
                      <a:pt x="60" y="755"/>
                      <a:pt x="53" y="767"/>
                    </a:cubicBezTo>
                    <a:cubicBezTo>
                      <a:pt x="47" y="779"/>
                      <a:pt x="43" y="793"/>
                      <a:pt x="43" y="808"/>
                    </a:cubicBezTo>
                    <a:lnTo>
                      <a:pt x="42" y="888"/>
                    </a:lnTo>
                    <a:lnTo>
                      <a:pt x="41" y="1002"/>
                    </a:lnTo>
                    <a:close/>
                    <a:moveTo>
                      <a:pt x="213" y="735"/>
                    </a:moveTo>
                    <a:cubicBezTo>
                      <a:pt x="219" y="742"/>
                      <a:pt x="222" y="751"/>
                      <a:pt x="223" y="761"/>
                    </a:cubicBezTo>
                    <a:cubicBezTo>
                      <a:pt x="223" y="767"/>
                      <a:pt x="223" y="771"/>
                      <a:pt x="223" y="771"/>
                    </a:cubicBezTo>
                    <a:lnTo>
                      <a:pt x="221" y="783"/>
                    </a:lnTo>
                    <a:cubicBezTo>
                      <a:pt x="226" y="783"/>
                      <a:pt x="230" y="782"/>
                      <a:pt x="235" y="781"/>
                    </a:cubicBezTo>
                    <a:cubicBezTo>
                      <a:pt x="240" y="780"/>
                      <a:pt x="244" y="779"/>
                      <a:pt x="247" y="777"/>
                    </a:cubicBezTo>
                    <a:lnTo>
                      <a:pt x="299" y="754"/>
                    </a:lnTo>
                    <a:cubicBezTo>
                      <a:pt x="306" y="757"/>
                      <a:pt x="310" y="761"/>
                      <a:pt x="310" y="767"/>
                    </a:cubicBezTo>
                    <a:cubicBezTo>
                      <a:pt x="309" y="792"/>
                      <a:pt x="280" y="808"/>
                      <a:pt x="223" y="816"/>
                    </a:cubicBezTo>
                    <a:lnTo>
                      <a:pt x="223" y="828"/>
                    </a:lnTo>
                    <a:cubicBezTo>
                      <a:pt x="238" y="830"/>
                      <a:pt x="255" y="830"/>
                      <a:pt x="274" y="829"/>
                    </a:cubicBezTo>
                    <a:cubicBezTo>
                      <a:pt x="293" y="828"/>
                      <a:pt x="303" y="832"/>
                      <a:pt x="302" y="840"/>
                    </a:cubicBezTo>
                    <a:cubicBezTo>
                      <a:pt x="302" y="848"/>
                      <a:pt x="301" y="854"/>
                      <a:pt x="299" y="858"/>
                    </a:cubicBezTo>
                    <a:cubicBezTo>
                      <a:pt x="297" y="862"/>
                      <a:pt x="295" y="865"/>
                      <a:pt x="292" y="867"/>
                    </a:cubicBezTo>
                    <a:cubicBezTo>
                      <a:pt x="288" y="868"/>
                      <a:pt x="284" y="869"/>
                      <a:pt x="278" y="868"/>
                    </a:cubicBezTo>
                    <a:lnTo>
                      <a:pt x="245" y="867"/>
                    </a:lnTo>
                    <a:lnTo>
                      <a:pt x="227" y="867"/>
                    </a:lnTo>
                    <a:cubicBezTo>
                      <a:pt x="234" y="898"/>
                      <a:pt x="238" y="915"/>
                      <a:pt x="240" y="917"/>
                    </a:cubicBezTo>
                    <a:lnTo>
                      <a:pt x="245" y="932"/>
                    </a:lnTo>
                    <a:cubicBezTo>
                      <a:pt x="268" y="905"/>
                      <a:pt x="286" y="892"/>
                      <a:pt x="299" y="891"/>
                    </a:cubicBezTo>
                    <a:cubicBezTo>
                      <a:pt x="309" y="891"/>
                      <a:pt x="314" y="895"/>
                      <a:pt x="314" y="905"/>
                    </a:cubicBezTo>
                    <a:cubicBezTo>
                      <a:pt x="315" y="914"/>
                      <a:pt x="315" y="920"/>
                      <a:pt x="314" y="921"/>
                    </a:cubicBezTo>
                    <a:cubicBezTo>
                      <a:pt x="312" y="925"/>
                      <a:pt x="299" y="934"/>
                      <a:pt x="276" y="950"/>
                    </a:cubicBezTo>
                    <a:lnTo>
                      <a:pt x="267" y="963"/>
                    </a:lnTo>
                    <a:cubicBezTo>
                      <a:pt x="264" y="966"/>
                      <a:pt x="263" y="967"/>
                      <a:pt x="264" y="968"/>
                    </a:cubicBezTo>
                    <a:cubicBezTo>
                      <a:pt x="264" y="969"/>
                      <a:pt x="265" y="970"/>
                      <a:pt x="266" y="972"/>
                    </a:cubicBezTo>
                    <a:cubicBezTo>
                      <a:pt x="268" y="973"/>
                      <a:pt x="273" y="980"/>
                      <a:pt x="282" y="992"/>
                    </a:cubicBezTo>
                    <a:lnTo>
                      <a:pt x="316" y="1026"/>
                    </a:lnTo>
                    <a:lnTo>
                      <a:pt x="324" y="1035"/>
                    </a:lnTo>
                    <a:lnTo>
                      <a:pt x="324" y="945"/>
                    </a:lnTo>
                    <a:cubicBezTo>
                      <a:pt x="324" y="938"/>
                      <a:pt x="324" y="926"/>
                      <a:pt x="323" y="909"/>
                    </a:cubicBezTo>
                    <a:cubicBezTo>
                      <a:pt x="322" y="892"/>
                      <a:pt x="322" y="879"/>
                      <a:pt x="322" y="869"/>
                    </a:cubicBezTo>
                    <a:lnTo>
                      <a:pt x="322" y="801"/>
                    </a:lnTo>
                    <a:cubicBezTo>
                      <a:pt x="320" y="775"/>
                      <a:pt x="315" y="759"/>
                      <a:pt x="307" y="753"/>
                    </a:cubicBezTo>
                    <a:cubicBezTo>
                      <a:pt x="299" y="748"/>
                      <a:pt x="268" y="742"/>
                      <a:pt x="213" y="735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115" name="Freeform 152"/>
              <p:cNvSpPr>
                <a:spLocks noEditPoints="1"/>
              </p:cNvSpPr>
              <p:nvPr/>
            </p:nvSpPr>
            <p:spPr bwMode="auto">
              <a:xfrm>
                <a:off x="4777694" y="4674508"/>
                <a:ext cx="138113" cy="228600"/>
              </a:xfrm>
              <a:custGeom>
                <a:avLst/>
                <a:gdLst>
                  <a:gd name="T0" fmla="*/ 201 w 361"/>
                  <a:gd name="T1" fmla="*/ 259 h 618"/>
                  <a:gd name="T2" fmla="*/ 202 w 361"/>
                  <a:gd name="T3" fmla="*/ 287 h 618"/>
                  <a:gd name="T4" fmla="*/ 309 w 361"/>
                  <a:gd name="T5" fmla="*/ 337 h 618"/>
                  <a:gd name="T6" fmla="*/ 242 w 361"/>
                  <a:gd name="T7" fmla="*/ 421 h 618"/>
                  <a:gd name="T8" fmla="*/ 197 w 361"/>
                  <a:gd name="T9" fmla="*/ 394 h 618"/>
                  <a:gd name="T10" fmla="*/ 211 w 361"/>
                  <a:gd name="T11" fmla="*/ 374 h 618"/>
                  <a:gd name="T12" fmla="*/ 268 w 361"/>
                  <a:gd name="T13" fmla="*/ 378 h 618"/>
                  <a:gd name="T14" fmla="*/ 256 w 361"/>
                  <a:gd name="T15" fmla="*/ 328 h 618"/>
                  <a:gd name="T16" fmla="*/ 184 w 361"/>
                  <a:gd name="T17" fmla="*/ 321 h 618"/>
                  <a:gd name="T18" fmla="*/ 94 w 361"/>
                  <a:gd name="T19" fmla="*/ 358 h 618"/>
                  <a:gd name="T20" fmla="*/ 110 w 361"/>
                  <a:gd name="T21" fmla="*/ 398 h 618"/>
                  <a:gd name="T22" fmla="*/ 189 w 361"/>
                  <a:gd name="T23" fmla="*/ 391 h 618"/>
                  <a:gd name="T24" fmla="*/ 168 w 361"/>
                  <a:gd name="T25" fmla="*/ 483 h 618"/>
                  <a:gd name="T26" fmla="*/ 211 w 361"/>
                  <a:gd name="T27" fmla="*/ 567 h 618"/>
                  <a:gd name="T28" fmla="*/ 213 w 361"/>
                  <a:gd name="T29" fmla="*/ 494 h 618"/>
                  <a:gd name="T30" fmla="*/ 300 w 361"/>
                  <a:gd name="T31" fmla="*/ 440 h 618"/>
                  <a:gd name="T32" fmla="*/ 321 w 361"/>
                  <a:gd name="T33" fmla="*/ 502 h 618"/>
                  <a:gd name="T34" fmla="*/ 280 w 361"/>
                  <a:gd name="T35" fmla="*/ 475 h 618"/>
                  <a:gd name="T36" fmla="*/ 248 w 361"/>
                  <a:gd name="T37" fmla="*/ 501 h 618"/>
                  <a:gd name="T38" fmla="*/ 246 w 361"/>
                  <a:gd name="T39" fmla="*/ 583 h 618"/>
                  <a:gd name="T40" fmla="*/ 133 w 361"/>
                  <a:gd name="T41" fmla="*/ 590 h 618"/>
                  <a:gd name="T42" fmla="*/ 158 w 361"/>
                  <a:gd name="T43" fmla="*/ 432 h 618"/>
                  <a:gd name="T44" fmla="*/ 136 w 361"/>
                  <a:gd name="T45" fmla="*/ 426 h 618"/>
                  <a:gd name="T46" fmla="*/ 55 w 361"/>
                  <a:gd name="T47" fmla="*/ 380 h 618"/>
                  <a:gd name="T48" fmla="*/ 110 w 361"/>
                  <a:gd name="T49" fmla="*/ 302 h 618"/>
                  <a:gd name="T50" fmla="*/ 166 w 361"/>
                  <a:gd name="T51" fmla="*/ 281 h 618"/>
                  <a:gd name="T52" fmla="*/ 166 w 361"/>
                  <a:gd name="T53" fmla="*/ 257 h 618"/>
                  <a:gd name="T54" fmla="*/ 103 w 361"/>
                  <a:gd name="T55" fmla="*/ 231 h 618"/>
                  <a:gd name="T56" fmla="*/ 172 w 361"/>
                  <a:gd name="T57" fmla="*/ 142 h 618"/>
                  <a:gd name="T58" fmla="*/ 287 w 361"/>
                  <a:gd name="T59" fmla="*/ 94 h 618"/>
                  <a:gd name="T60" fmla="*/ 250 w 361"/>
                  <a:gd name="T61" fmla="*/ 39 h 618"/>
                  <a:gd name="T62" fmla="*/ 80 w 361"/>
                  <a:gd name="T63" fmla="*/ 160 h 618"/>
                  <a:gd name="T64" fmla="*/ 51 w 361"/>
                  <a:gd name="T65" fmla="*/ 324 h 618"/>
                  <a:gd name="T66" fmla="*/ 0 w 361"/>
                  <a:gd name="T67" fmla="*/ 344 h 618"/>
                  <a:gd name="T68" fmla="*/ 41 w 361"/>
                  <a:gd name="T69" fmla="*/ 179 h 618"/>
                  <a:gd name="T70" fmla="*/ 53 w 361"/>
                  <a:gd name="T71" fmla="*/ 34 h 618"/>
                  <a:gd name="T72" fmla="*/ 321 w 361"/>
                  <a:gd name="T73" fmla="*/ 31 h 618"/>
                  <a:gd name="T74" fmla="*/ 246 w 361"/>
                  <a:gd name="T75" fmla="*/ 177 h 618"/>
                  <a:gd name="T76" fmla="*/ 132 w 361"/>
                  <a:gd name="T77" fmla="*/ 202 h 618"/>
                  <a:gd name="T78" fmla="*/ 222 w 361"/>
                  <a:gd name="T79" fmla="*/ 204 h 618"/>
                  <a:gd name="T80" fmla="*/ 358 w 361"/>
                  <a:gd name="T81" fmla="*/ 324 h 618"/>
                  <a:gd name="T82" fmla="*/ 343 w 361"/>
                  <a:gd name="T83" fmla="*/ 379 h 618"/>
                  <a:gd name="T84" fmla="*/ 321 w 361"/>
                  <a:gd name="T85" fmla="*/ 337 h 618"/>
                  <a:gd name="T86" fmla="*/ 247 w 361"/>
                  <a:gd name="T87" fmla="*/ 246 h 618"/>
                  <a:gd name="T88" fmla="*/ 166 w 361"/>
                  <a:gd name="T89" fmla="*/ 112 h 618"/>
                  <a:gd name="T90" fmla="*/ 104 w 361"/>
                  <a:gd name="T91" fmla="*/ 113 h 618"/>
                  <a:gd name="T92" fmla="*/ 112 w 361"/>
                  <a:gd name="T93" fmla="*/ 83 h 618"/>
                  <a:gd name="T94" fmla="*/ 264 w 361"/>
                  <a:gd name="T95" fmla="*/ 83 h 6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361" h="618">
                    <a:moveTo>
                      <a:pt x="199" y="244"/>
                    </a:moveTo>
                    <a:cubicBezTo>
                      <a:pt x="200" y="250"/>
                      <a:pt x="201" y="253"/>
                      <a:pt x="201" y="255"/>
                    </a:cubicBezTo>
                    <a:cubicBezTo>
                      <a:pt x="202" y="256"/>
                      <a:pt x="202" y="258"/>
                      <a:pt x="201" y="259"/>
                    </a:cubicBezTo>
                    <a:cubicBezTo>
                      <a:pt x="201" y="261"/>
                      <a:pt x="201" y="265"/>
                      <a:pt x="202" y="273"/>
                    </a:cubicBezTo>
                    <a:lnTo>
                      <a:pt x="202" y="283"/>
                    </a:lnTo>
                    <a:lnTo>
                      <a:pt x="202" y="287"/>
                    </a:lnTo>
                    <a:cubicBezTo>
                      <a:pt x="211" y="286"/>
                      <a:pt x="219" y="286"/>
                      <a:pt x="228" y="286"/>
                    </a:cubicBezTo>
                    <a:cubicBezTo>
                      <a:pt x="266" y="288"/>
                      <a:pt x="288" y="296"/>
                      <a:pt x="295" y="307"/>
                    </a:cubicBezTo>
                    <a:cubicBezTo>
                      <a:pt x="302" y="319"/>
                      <a:pt x="307" y="329"/>
                      <a:pt x="309" y="337"/>
                    </a:cubicBezTo>
                    <a:cubicBezTo>
                      <a:pt x="311" y="345"/>
                      <a:pt x="312" y="353"/>
                      <a:pt x="312" y="361"/>
                    </a:cubicBezTo>
                    <a:cubicBezTo>
                      <a:pt x="313" y="368"/>
                      <a:pt x="310" y="377"/>
                      <a:pt x="304" y="386"/>
                    </a:cubicBezTo>
                    <a:cubicBezTo>
                      <a:pt x="291" y="409"/>
                      <a:pt x="270" y="421"/>
                      <a:pt x="242" y="421"/>
                    </a:cubicBezTo>
                    <a:cubicBezTo>
                      <a:pt x="229" y="422"/>
                      <a:pt x="219" y="420"/>
                      <a:pt x="213" y="416"/>
                    </a:cubicBezTo>
                    <a:cubicBezTo>
                      <a:pt x="208" y="412"/>
                      <a:pt x="204" y="408"/>
                      <a:pt x="201" y="404"/>
                    </a:cubicBezTo>
                    <a:cubicBezTo>
                      <a:pt x="199" y="400"/>
                      <a:pt x="198" y="397"/>
                      <a:pt x="197" y="394"/>
                    </a:cubicBezTo>
                    <a:cubicBezTo>
                      <a:pt x="197" y="392"/>
                      <a:pt x="197" y="390"/>
                      <a:pt x="197" y="388"/>
                    </a:cubicBezTo>
                    <a:cubicBezTo>
                      <a:pt x="198" y="386"/>
                      <a:pt x="199" y="383"/>
                      <a:pt x="203" y="379"/>
                    </a:cubicBezTo>
                    <a:cubicBezTo>
                      <a:pt x="206" y="376"/>
                      <a:pt x="209" y="374"/>
                      <a:pt x="211" y="374"/>
                    </a:cubicBezTo>
                    <a:cubicBezTo>
                      <a:pt x="211" y="375"/>
                      <a:pt x="213" y="377"/>
                      <a:pt x="217" y="379"/>
                    </a:cubicBezTo>
                    <a:cubicBezTo>
                      <a:pt x="221" y="382"/>
                      <a:pt x="233" y="383"/>
                      <a:pt x="253" y="382"/>
                    </a:cubicBezTo>
                    <a:cubicBezTo>
                      <a:pt x="261" y="382"/>
                      <a:pt x="266" y="381"/>
                      <a:pt x="268" y="378"/>
                    </a:cubicBezTo>
                    <a:cubicBezTo>
                      <a:pt x="271" y="375"/>
                      <a:pt x="272" y="369"/>
                      <a:pt x="272" y="361"/>
                    </a:cubicBezTo>
                    <a:cubicBezTo>
                      <a:pt x="271" y="350"/>
                      <a:pt x="269" y="343"/>
                      <a:pt x="267" y="339"/>
                    </a:cubicBezTo>
                    <a:cubicBezTo>
                      <a:pt x="264" y="335"/>
                      <a:pt x="261" y="331"/>
                      <a:pt x="256" y="328"/>
                    </a:cubicBezTo>
                    <a:cubicBezTo>
                      <a:pt x="251" y="325"/>
                      <a:pt x="240" y="324"/>
                      <a:pt x="223" y="325"/>
                    </a:cubicBezTo>
                    <a:cubicBezTo>
                      <a:pt x="206" y="325"/>
                      <a:pt x="196" y="325"/>
                      <a:pt x="191" y="323"/>
                    </a:cubicBezTo>
                    <a:cubicBezTo>
                      <a:pt x="187" y="322"/>
                      <a:pt x="185" y="321"/>
                      <a:pt x="184" y="321"/>
                    </a:cubicBezTo>
                    <a:cubicBezTo>
                      <a:pt x="183" y="322"/>
                      <a:pt x="176" y="325"/>
                      <a:pt x="164" y="330"/>
                    </a:cubicBezTo>
                    <a:lnTo>
                      <a:pt x="124" y="335"/>
                    </a:lnTo>
                    <a:cubicBezTo>
                      <a:pt x="105" y="341"/>
                      <a:pt x="95" y="349"/>
                      <a:pt x="94" y="358"/>
                    </a:cubicBezTo>
                    <a:cubicBezTo>
                      <a:pt x="93" y="367"/>
                      <a:pt x="93" y="375"/>
                      <a:pt x="94" y="381"/>
                    </a:cubicBezTo>
                    <a:cubicBezTo>
                      <a:pt x="94" y="387"/>
                      <a:pt x="96" y="392"/>
                      <a:pt x="100" y="395"/>
                    </a:cubicBezTo>
                    <a:cubicBezTo>
                      <a:pt x="104" y="398"/>
                      <a:pt x="107" y="399"/>
                      <a:pt x="110" y="398"/>
                    </a:cubicBezTo>
                    <a:cubicBezTo>
                      <a:pt x="111" y="398"/>
                      <a:pt x="117" y="394"/>
                      <a:pt x="130" y="387"/>
                    </a:cubicBezTo>
                    <a:cubicBezTo>
                      <a:pt x="143" y="380"/>
                      <a:pt x="153" y="376"/>
                      <a:pt x="161" y="375"/>
                    </a:cubicBezTo>
                    <a:cubicBezTo>
                      <a:pt x="174" y="375"/>
                      <a:pt x="184" y="380"/>
                      <a:pt x="189" y="391"/>
                    </a:cubicBezTo>
                    <a:cubicBezTo>
                      <a:pt x="195" y="401"/>
                      <a:pt x="198" y="411"/>
                      <a:pt x="198" y="419"/>
                    </a:cubicBezTo>
                    <a:cubicBezTo>
                      <a:pt x="197" y="430"/>
                      <a:pt x="194" y="440"/>
                      <a:pt x="189" y="449"/>
                    </a:cubicBezTo>
                    <a:lnTo>
                      <a:pt x="168" y="483"/>
                    </a:lnTo>
                    <a:cubicBezTo>
                      <a:pt x="160" y="497"/>
                      <a:pt x="157" y="513"/>
                      <a:pt x="158" y="530"/>
                    </a:cubicBezTo>
                    <a:cubicBezTo>
                      <a:pt x="158" y="561"/>
                      <a:pt x="169" y="577"/>
                      <a:pt x="191" y="577"/>
                    </a:cubicBezTo>
                    <a:cubicBezTo>
                      <a:pt x="200" y="578"/>
                      <a:pt x="207" y="575"/>
                      <a:pt x="211" y="567"/>
                    </a:cubicBezTo>
                    <a:cubicBezTo>
                      <a:pt x="216" y="559"/>
                      <a:pt x="218" y="553"/>
                      <a:pt x="218" y="548"/>
                    </a:cubicBezTo>
                    <a:cubicBezTo>
                      <a:pt x="219" y="544"/>
                      <a:pt x="218" y="536"/>
                      <a:pt x="216" y="524"/>
                    </a:cubicBezTo>
                    <a:cubicBezTo>
                      <a:pt x="214" y="513"/>
                      <a:pt x="213" y="503"/>
                      <a:pt x="213" y="494"/>
                    </a:cubicBezTo>
                    <a:cubicBezTo>
                      <a:pt x="212" y="485"/>
                      <a:pt x="216" y="474"/>
                      <a:pt x="223" y="462"/>
                    </a:cubicBezTo>
                    <a:cubicBezTo>
                      <a:pt x="233" y="445"/>
                      <a:pt x="249" y="436"/>
                      <a:pt x="273" y="435"/>
                    </a:cubicBezTo>
                    <a:cubicBezTo>
                      <a:pt x="285" y="435"/>
                      <a:pt x="294" y="437"/>
                      <a:pt x="300" y="440"/>
                    </a:cubicBezTo>
                    <a:cubicBezTo>
                      <a:pt x="307" y="444"/>
                      <a:pt x="314" y="452"/>
                      <a:pt x="323" y="465"/>
                    </a:cubicBezTo>
                    <a:cubicBezTo>
                      <a:pt x="331" y="478"/>
                      <a:pt x="336" y="487"/>
                      <a:pt x="336" y="492"/>
                    </a:cubicBezTo>
                    <a:cubicBezTo>
                      <a:pt x="335" y="497"/>
                      <a:pt x="330" y="501"/>
                      <a:pt x="321" y="502"/>
                    </a:cubicBezTo>
                    <a:cubicBezTo>
                      <a:pt x="318" y="503"/>
                      <a:pt x="315" y="503"/>
                      <a:pt x="313" y="502"/>
                    </a:cubicBezTo>
                    <a:cubicBezTo>
                      <a:pt x="311" y="501"/>
                      <a:pt x="306" y="496"/>
                      <a:pt x="298" y="489"/>
                    </a:cubicBezTo>
                    <a:cubicBezTo>
                      <a:pt x="290" y="481"/>
                      <a:pt x="284" y="477"/>
                      <a:pt x="280" y="475"/>
                    </a:cubicBezTo>
                    <a:cubicBezTo>
                      <a:pt x="276" y="474"/>
                      <a:pt x="273" y="473"/>
                      <a:pt x="269" y="473"/>
                    </a:cubicBezTo>
                    <a:cubicBezTo>
                      <a:pt x="260" y="474"/>
                      <a:pt x="255" y="477"/>
                      <a:pt x="253" y="482"/>
                    </a:cubicBezTo>
                    <a:cubicBezTo>
                      <a:pt x="250" y="486"/>
                      <a:pt x="249" y="493"/>
                      <a:pt x="248" y="501"/>
                    </a:cubicBezTo>
                    <a:cubicBezTo>
                      <a:pt x="247" y="509"/>
                      <a:pt x="247" y="519"/>
                      <a:pt x="249" y="530"/>
                    </a:cubicBezTo>
                    <a:cubicBezTo>
                      <a:pt x="251" y="541"/>
                      <a:pt x="252" y="551"/>
                      <a:pt x="253" y="558"/>
                    </a:cubicBezTo>
                    <a:cubicBezTo>
                      <a:pt x="253" y="565"/>
                      <a:pt x="251" y="573"/>
                      <a:pt x="246" y="583"/>
                    </a:cubicBezTo>
                    <a:cubicBezTo>
                      <a:pt x="240" y="593"/>
                      <a:pt x="232" y="602"/>
                      <a:pt x="221" y="608"/>
                    </a:cubicBezTo>
                    <a:cubicBezTo>
                      <a:pt x="210" y="615"/>
                      <a:pt x="199" y="618"/>
                      <a:pt x="188" y="617"/>
                    </a:cubicBezTo>
                    <a:cubicBezTo>
                      <a:pt x="163" y="617"/>
                      <a:pt x="145" y="608"/>
                      <a:pt x="133" y="590"/>
                    </a:cubicBezTo>
                    <a:cubicBezTo>
                      <a:pt x="121" y="572"/>
                      <a:pt x="116" y="555"/>
                      <a:pt x="117" y="539"/>
                    </a:cubicBezTo>
                    <a:cubicBezTo>
                      <a:pt x="117" y="507"/>
                      <a:pt x="123" y="482"/>
                      <a:pt x="137" y="462"/>
                    </a:cubicBezTo>
                    <a:lnTo>
                      <a:pt x="158" y="432"/>
                    </a:lnTo>
                    <a:cubicBezTo>
                      <a:pt x="161" y="427"/>
                      <a:pt x="162" y="423"/>
                      <a:pt x="162" y="421"/>
                    </a:cubicBezTo>
                    <a:cubicBezTo>
                      <a:pt x="160" y="416"/>
                      <a:pt x="157" y="413"/>
                      <a:pt x="152" y="413"/>
                    </a:cubicBezTo>
                    <a:cubicBezTo>
                      <a:pt x="151" y="414"/>
                      <a:pt x="146" y="419"/>
                      <a:pt x="136" y="426"/>
                    </a:cubicBezTo>
                    <a:cubicBezTo>
                      <a:pt x="126" y="434"/>
                      <a:pt x="116" y="437"/>
                      <a:pt x="107" y="436"/>
                    </a:cubicBezTo>
                    <a:cubicBezTo>
                      <a:pt x="87" y="436"/>
                      <a:pt x="73" y="431"/>
                      <a:pt x="66" y="420"/>
                    </a:cubicBezTo>
                    <a:cubicBezTo>
                      <a:pt x="59" y="409"/>
                      <a:pt x="55" y="396"/>
                      <a:pt x="55" y="380"/>
                    </a:cubicBezTo>
                    <a:cubicBezTo>
                      <a:pt x="54" y="364"/>
                      <a:pt x="59" y="349"/>
                      <a:pt x="68" y="334"/>
                    </a:cubicBezTo>
                    <a:cubicBezTo>
                      <a:pt x="72" y="327"/>
                      <a:pt x="77" y="321"/>
                      <a:pt x="83" y="316"/>
                    </a:cubicBezTo>
                    <a:cubicBezTo>
                      <a:pt x="89" y="311"/>
                      <a:pt x="98" y="306"/>
                      <a:pt x="110" y="302"/>
                    </a:cubicBezTo>
                    <a:cubicBezTo>
                      <a:pt x="121" y="298"/>
                      <a:pt x="133" y="295"/>
                      <a:pt x="145" y="293"/>
                    </a:cubicBezTo>
                    <a:cubicBezTo>
                      <a:pt x="158" y="292"/>
                      <a:pt x="164" y="290"/>
                      <a:pt x="165" y="288"/>
                    </a:cubicBezTo>
                    <a:cubicBezTo>
                      <a:pt x="166" y="286"/>
                      <a:pt x="166" y="284"/>
                      <a:pt x="166" y="281"/>
                    </a:cubicBezTo>
                    <a:lnTo>
                      <a:pt x="166" y="268"/>
                    </a:lnTo>
                    <a:cubicBezTo>
                      <a:pt x="165" y="265"/>
                      <a:pt x="164" y="262"/>
                      <a:pt x="165" y="261"/>
                    </a:cubicBezTo>
                    <a:lnTo>
                      <a:pt x="166" y="257"/>
                    </a:lnTo>
                    <a:lnTo>
                      <a:pt x="168" y="247"/>
                    </a:lnTo>
                    <a:cubicBezTo>
                      <a:pt x="138" y="252"/>
                      <a:pt x="120" y="251"/>
                      <a:pt x="114" y="246"/>
                    </a:cubicBezTo>
                    <a:cubicBezTo>
                      <a:pt x="110" y="244"/>
                      <a:pt x="106" y="239"/>
                      <a:pt x="103" y="231"/>
                    </a:cubicBezTo>
                    <a:cubicBezTo>
                      <a:pt x="99" y="224"/>
                      <a:pt x="96" y="212"/>
                      <a:pt x="95" y="197"/>
                    </a:cubicBezTo>
                    <a:cubicBezTo>
                      <a:pt x="94" y="181"/>
                      <a:pt x="102" y="168"/>
                      <a:pt x="117" y="158"/>
                    </a:cubicBezTo>
                    <a:cubicBezTo>
                      <a:pt x="132" y="148"/>
                      <a:pt x="150" y="143"/>
                      <a:pt x="172" y="142"/>
                    </a:cubicBezTo>
                    <a:lnTo>
                      <a:pt x="233" y="140"/>
                    </a:lnTo>
                    <a:cubicBezTo>
                      <a:pt x="256" y="140"/>
                      <a:pt x="271" y="136"/>
                      <a:pt x="277" y="126"/>
                    </a:cubicBezTo>
                    <a:cubicBezTo>
                      <a:pt x="284" y="117"/>
                      <a:pt x="287" y="106"/>
                      <a:pt x="287" y="94"/>
                    </a:cubicBezTo>
                    <a:cubicBezTo>
                      <a:pt x="286" y="82"/>
                      <a:pt x="286" y="73"/>
                      <a:pt x="287" y="65"/>
                    </a:cubicBezTo>
                    <a:cubicBezTo>
                      <a:pt x="287" y="58"/>
                      <a:pt x="286" y="52"/>
                      <a:pt x="283" y="48"/>
                    </a:cubicBezTo>
                    <a:cubicBezTo>
                      <a:pt x="277" y="42"/>
                      <a:pt x="266" y="39"/>
                      <a:pt x="250" y="39"/>
                    </a:cubicBezTo>
                    <a:cubicBezTo>
                      <a:pt x="157" y="40"/>
                      <a:pt x="104" y="45"/>
                      <a:pt x="93" y="52"/>
                    </a:cubicBezTo>
                    <a:cubicBezTo>
                      <a:pt x="81" y="60"/>
                      <a:pt x="76" y="69"/>
                      <a:pt x="77" y="81"/>
                    </a:cubicBezTo>
                    <a:lnTo>
                      <a:pt x="80" y="160"/>
                    </a:lnTo>
                    <a:cubicBezTo>
                      <a:pt x="80" y="172"/>
                      <a:pt x="78" y="190"/>
                      <a:pt x="75" y="216"/>
                    </a:cubicBezTo>
                    <a:cubicBezTo>
                      <a:pt x="71" y="241"/>
                      <a:pt x="69" y="259"/>
                      <a:pt x="67" y="268"/>
                    </a:cubicBezTo>
                    <a:cubicBezTo>
                      <a:pt x="65" y="277"/>
                      <a:pt x="60" y="295"/>
                      <a:pt x="51" y="324"/>
                    </a:cubicBezTo>
                    <a:cubicBezTo>
                      <a:pt x="43" y="352"/>
                      <a:pt x="30" y="366"/>
                      <a:pt x="13" y="366"/>
                    </a:cubicBezTo>
                    <a:cubicBezTo>
                      <a:pt x="4" y="367"/>
                      <a:pt x="0" y="364"/>
                      <a:pt x="0" y="357"/>
                    </a:cubicBezTo>
                    <a:cubicBezTo>
                      <a:pt x="0" y="349"/>
                      <a:pt x="0" y="345"/>
                      <a:pt x="0" y="344"/>
                    </a:cubicBezTo>
                    <a:cubicBezTo>
                      <a:pt x="0" y="340"/>
                      <a:pt x="4" y="329"/>
                      <a:pt x="12" y="311"/>
                    </a:cubicBezTo>
                    <a:cubicBezTo>
                      <a:pt x="20" y="293"/>
                      <a:pt x="27" y="270"/>
                      <a:pt x="32" y="241"/>
                    </a:cubicBezTo>
                    <a:cubicBezTo>
                      <a:pt x="37" y="213"/>
                      <a:pt x="40" y="192"/>
                      <a:pt x="41" y="179"/>
                    </a:cubicBezTo>
                    <a:cubicBezTo>
                      <a:pt x="41" y="166"/>
                      <a:pt x="41" y="158"/>
                      <a:pt x="41" y="158"/>
                    </a:cubicBezTo>
                    <a:lnTo>
                      <a:pt x="38" y="86"/>
                    </a:lnTo>
                    <a:cubicBezTo>
                      <a:pt x="38" y="70"/>
                      <a:pt x="42" y="53"/>
                      <a:pt x="53" y="34"/>
                    </a:cubicBezTo>
                    <a:cubicBezTo>
                      <a:pt x="63" y="16"/>
                      <a:pt x="95" y="6"/>
                      <a:pt x="148" y="4"/>
                    </a:cubicBezTo>
                    <a:lnTo>
                      <a:pt x="256" y="0"/>
                    </a:lnTo>
                    <a:cubicBezTo>
                      <a:pt x="296" y="2"/>
                      <a:pt x="317" y="12"/>
                      <a:pt x="321" y="31"/>
                    </a:cubicBezTo>
                    <a:cubicBezTo>
                      <a:pt x="324" y="50"/>
                      <a:pt x="326" y="66"/>
                      <a:pt x="326" y="78"/>
                    </a:cubicBezTo>
                    <a:cubicBezTo>
                      <a:pt x="325" y="100"/>
                      <a:pt x="321" y="121"/>
                      <a:pt x="316" y="143"/>
                    </a:cubicBezTo>
                    <a:cubicBezTo>
                      <a:pt x="310" y="165"/>
                      <a:pt x="287" y="176"/>
                      <a:pt x="246" y="177"/>
                    </a:cubicBezTo>
                    <a:lnTo>
                      <a:pt x="154" y="180"/>
                    </a:lnTo>
                    <a:cubicBezTo>
                      <a:pt x="144" y="181"/>
                      <a:pt x="138" y="184"/>
                      <a:pt x="135" y="190"/>
                    </a:cubicBezTo>
                    <a:cubicBezTo>
                      <a:pt x="132" y="195"/>
                      <a:pt x="131" y="199"/>
                      <a:pt x="132" y="202"/>
                    </a:cubicBezTo>
                    <a:cubicBezTo>
                      <a:pt x="132" y="207"/>
                      <a:pt x="136" y="211"/>
                      <a:pt x="144" y="212"/>
                    </a:cubicBezTo>
                    <a:cubicBezTo>
                      <a:pt x="148" y="212"/>
                      <a:pt x="156" y="212"/>
                      <a:pt x="169" y="209"/>
                    </a:cubicBezTo>
                    <a:cubicBezTo>
                      <a:pt x="183" y="206"/>
                      <a:pt x="200" y="204"/>
                      <a:pt x="222" y="204"/>
                    </a:cubicBezTo>
                    <a:cubicBezTo>
                      <a:pt x="265" y="205"/>
                      <a:pt x="295" y="212"/>
                      <a:pt x="314" y="224"/>
                    </a:cubicBezTo>
                    <a:cubicBezTo>
                      <a:pt x="332" y="237"/>
                      <a:pt x="344" y="253"/>
                      <a:pt x="348" y="273"/>
                    </a:cubicBezTo>
                    <a:cubicBezTo>
                      <a:pt x="353" y="294"/>
                      <a:pt x="357" y="311"/>
                      <a:pt x="358" y="324"/>
                    </a:cubicBezTo>
                    <a:cubicBezTo>
                      <a:pt x="360" y="337"/>
                      <a:pt x="361" y="346"/>
                      <a:pt x="361" y="349"/>
                    </a:cubicBezTo>
                    <a:cubicBezTo>
                      <a:pt x="360" y="357"/>
                      <a:pt x="358" y="364"/>
                      <a:pt x="356" y="369"/>
                    </a:cubicBezTo>
                    <a:cubicBezTo>
                      <a:pt x="353" y="375"/>
                      <a:pt x="348" y="378"/>
                      <a:pt x="343" y="379"/>
                    </a:cubicBezTo>
                    <a:cubicBezTo>
                      <a:pt x="337" y="379"/>
                      <a:pt x="333" y="378"/>
                      <a:pt x="331" y="375"/>
                    </a:cubicBezTo>
                    <a:cubicBezTo>
                      <a:pt x="330" y="374"/>
                      <a:pt x="328" y="372"/>
                      <a:pt x="326" y="370"/>
                    </a:cubicBezTo>
                    <a:cubicBezTo>
                      <a:pt x="325" y="368"/>
                      <a:pt x="323" y="357"/>
                      <a:pt x="321" y="337"/>
                    </a:cubicBezTo>
                    <a:cubicBezTo>
                      <a:pt x="320" y="318"/>
                      <a:pt x="316" y="301"/>
                      <a:pt x="311" y="287"/>
                    </a:cubicBezTo>
                    <a:cubicBezTo>
                      <a:pt x="307" y="273"/>
                      <a:pt x="300" y="263"/>
                      <a:pt x="291" y="258"/>
                    </a:cubicBezTo>
                    <a:cubicBezTo>
                      <a:pt x="282" y="253"/>
                      <a:pt x="267" y="249"/>
                      <a:pt x="247" y="246"/>
                    </a:cubicBezTo>
                    <a:cubicBezTo>
                      <a:pt x="226" y="244"/>
                      <a:pt x="211" y="243"/>
                      <a:pt x="199" y="244"/>
                    </a:cubicBezTo>
                    <a:close/>
                    <a:moveTo>
                      <a:pt x="232" y="112"/>
                    </a:moveTo>
                    <a:lnTo>
                      <a:pt x="166" y="112"/>
                    </a:lnTo>
                    <a:cubicBezTo>
                      <a:pt x="149" y="112"/>
                      <a:pt x="137" y="113"/>
                      <a:pt x="130" y="115"/>
                    </a:cubicBezTo>
                    <a:cubicBezTo>
                      <a:pt x="123" y="117"/>
                      <a:pt x="119" y="118"/>
                      <a:pt x="118" y="118"/>
                    </a:cubicBezTo>
                    <a:cubicBezTo>
                      <a:pt x="112" y="119"/>
                      <a:pt x="107" y="117"/>
                      <a:pt x="104" y="113"/>
                    </a:cubicBezTo>
                    <a:cubicBezTo>
                      <a:pt x="101" y="108"/>
                      <a:pt x="99" y="105"/>
                      <a:pt x="99" y="102"/>
                    </a:cubicBezTo>
                    <a:cubicBezTo>
                      <a:pt x="99" y="99"/>
                      <a:pt x="99" y="96"/>
                      <a:pt x="101" y="93"/>
                    </a:cubicBezTo>
                    <a:cubicBezTo>
                      <a:pt x="103" y="89"/>
                      <a:pt x="107" y="85"/>
                      <a:pt x="112" y="83"/>
                    </a:cubicBezTo>
                    <a:cubicBezTo>
                      <a:pt x="118" y="82"/>
                      <a:pt x="137" y="79"/>
                      <a:pt x="169" y="76"/>
                    </a:cubicBezTo>
                    <a:cubicBezTo>
                      <a:pt x="205" y="75"/>
                      <a:pt x="229" y="74"/>
                      <a:pt x="240" y="74"/>
                    </a:cubicBezTo>
                    <a:cubicBezTo>
                      <a:pt x="253" y="75"/>
                      <a:pt x="261" y="78"/>
                      <a:pt x="264" y="83"/>
                    </a:cubicBezTo>
                    <a:cubicBezTo>
                      <a:pt x="267" y="88"/>
                      <a:pt x="269" y="92"/>
                      <a:pt x="269" y="93"/>
                    </a:cubicBezTo>
                    <a:cubicBezTo>
                      <a:pt x="268" y="106"/>
                      <a:pt x="256" y="112"/>
                      <a:pt x="232" y="112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</p:grpSp>
        <p:sp>
          <p:nvSpPr>
            <p:cNvPr id="116" name="Freeform 682"/>
            <p:cNvSpPr>
              <a:spLocks noEditPoints="1"/>
            </p:cNvSpPr>
            <p:nvPr/>
          </p:nvSpPr>
          <p:spPr bwMode="auto">
            <a:xfrm rot="806556">
              <a:off x="12695" y="3783"/>
              <a:ext cx="821" cy="383"/>
            </a:xfrm>
            <a:custGeom>
              <a:avLst/>
              <a:gdLst>
                <a:gd name="T0" fmla="*/ 178 w 234"/>
                <a:gd name="T1" fmla="*/ 70 h 107"/>
                <a:gd name="T2" fmla="*/ 185 w 234"/>
                <a:gd name="T3" fmla="*/ 57 h 107"/>
                <a:gd name="T4" fmla="*/ 178 w 234"/>
                <a:gd name="T5" fmla="*/ 47 h 107"/>
                <a:gd name="T6" fmla="*/ 178 w 234"/>
                <a:gd name="T7" fmla="*/ 55 h 107"/>
                <a:gd name="T8" fmla="*/ 168 w 234"/>
                <a:gd name="T9" fmla="*/ 48 h 107"/>
                <a:gd name="T10" fmla="*/ 189 w 234"/>
                <a:gd name="T11" fmla="*/ 50 h 107"/>
                <a:gd name="T12" fmla="*/ 178 w 234"/>
                <a:gd name="T13" fmla="*/ 70 h 107"/>
                <a:gd name="T14" fmla="*/ 178 w 234"/>
                <a:gd name="T15" fmla="*/ 70 h 107"/>
                <a:gd name="T16" fmla="*/ 227 w 234"/>
                <a:gd name="T17" fmla="*/ 33 h 107"/>
                <a:gd name="T18" fmla="*/ 214 w 234"/>
                <a:gd name="T19" fmla="*/ 22 h 107"/>
                <a:gd name="T20" fmla="*/ 192 w 234"/>
                <a:gd name="T21" fmla="*/ 31 h 107"/>
                <a:gd name="T22" fmla="*/ 168 w 234"/>
                <a:gd name="T23" fmla="*/ 32 h 107"/>
                <a:gd name="T24" fmla="*/ 176 w 234"/>
                <a:gd name="T25" fmla="*/ 14 h 107"/>
                <a:gd name="T26" fmla="*/ 180 w 234"/>
                <a:gd name="T27" fmla="*/ 28 h 107"/>
                <a:gd name="T28" fmla="*/ 174 w 234"/>
                <a:gd name="T29" fmla="*/ 25 h 107"/>
                <a:gd name="T30" fmla="*/ 178 w 234"/>
                <a:gd name="T31" fmla="*/ 23 h 107"/>
                <a:gd name="T32" fmla="*/ 171 w 234"/>
                <a:gd name="T33" fmla="*/ 23 h 107"/>
                <a:gd name="T34" fmla="*/ 175 w 234"/>
                <a:gd name="T35" fmla="*/ 32 h 107"/>
                <a:gd name="T36" fmla="*/ 192 w 234"/>
                <a:gd name="T37" fmla="*/ 20 h 107"/>
                <a:gd name="T38" fmla="*/ 178 w 234"/>
                <a:gd name="T39" fmla="*/ 7 h 107"/>
                <a:gd name="T40" fmla="*/ 168 w 234"/>
                <a:gd name="T41" fmla="*/ 1 h 107"/>
                <a:gd name="T42" fmla="*/ 153 w 234"/>
                <a:gd name="T43" fmla="*/ 16 h 107"/>
                <a:gd name="T44" fmla="*/ 138 w 234"/>
                <a:gd name="T45" fmla="*/ 28 h 107"/>
                <a:gd name="T46" fmla="*/ 156 w 234"/>
                <a:gd name="T47" fmla="*/ 33 h 107"/>
                <a:gd name="T48" fmla="*/ 165 w 234"/>
                <a:gd name="T49" fmla="*/ 38 h 107"/>
                <a:gd name="T50" fmla="*/ 158 w 234"/>
                <a:gd name="T51" fmla="*/ 44 h 107"/>
                <a:gd name="T52" fmla="*/ 138 w 234"/>
                <a:gd name="T53" fmla="*/ 40 h 107"/>
                <a:gd name="T54" fmla="*/ 134 w 234"/>
                <a:gd name="T55" fmla="*/ 30 h 107"/>
                <a:gd name="T56" fmla="*/ 111 w 234"/>
                <a:gd name="T57" fmla="*/ 28 h 107"/>
                <a:gd name="T58" fmla="*/ 118 w 234"/>
                <a:gd name="T59" fmla="*/ 43 h 107"/>
                <a:gd name="T60" fmla="*/ 127 w 234"/>
                <a:gd name="T61" fmla="*/ 33 h 107"/>
                <a:gd name="T62" fmla="*/ 128 w 234"/>
                <a:gd name="T63" fmla="*/ 46 h 107"/>
                <a:gd name="T64" fmla="*/ 96 w 234"/>
                <a:gd name="T65" fmla="*/ 50 h 107"/>
                <a:gd name="T66" fmla="*/ 66 w 234"/>
                <a:gd name="T67" fmla="*/ 51 h 107"/>
                <a:gd name="T68" fmla="*/ 100 w 234"/>
                <a:gd name="T69" fmla="*/ 55 h 107"/>
                <a:gd name="T70" fmla="*/ 125 w 234"/>
                <a:gd name="T71" fmla="*/ 58 h 107"/>
                <a:gd name="T72" fmla="*/ 145 w 234"/>
                <a:gd name="T73" fmla="*/ 72 h 107"/>
                <a:gd name="T74" fmla="*/ 150 w 234"/>
                <a:gd name="T75" fmla="*/ 55 h 107"/>
                <a:gd name="T76" fmla="*/ 146 w 234"/>
                <a:gd name="T77" fmla="*/ 62 h 107"/>
                <a:gd name="T78" fmla="*/ 140 w 234"/>
                <a:gd name="T79" fmla="*/ 51 h 107"/>
                <a:gd name="T80" fmla="*/ 154 w 234"/>
                <a:gd name="T81" fmla="*/ 50 h 107"/>
                <a:gd name="T82" fmla="*/ 160 w 234"/>
                <a:gd name="T83" fmla="*/ 74 h 107"/>
                <a:gd name="T84" fmla="*/ 124 w 234"/>
                <a:gd name="T85" fmla="*/ 75 h 107"/>
                <a:gd name="T86" fmla="*/ 49 w 234"/>
                <a:gd name="T87" fmla="*/ 59 h 107"/>
                <a:gd name="T88" fmla="*/ 1 w 234"/>
                <a:gd name="T89" fmla="*/ 106 h 107"/>
                <a:gd name="T90" fmla="*/ 45 w 234"/>
                <a:gd name="T91" fmla="*/ 65 h 107"/>
                <a:gd name="T92" fmla="*/ 111 w 234"/>
                <a:gd name="T93" fmla="*/ 80 h 107"/>
                <a:gd name="T94" fmla="*/ 155 w 234"/>
                <a:gd name="T95" fmla="*/ 97 h 107"/>
                <a:gd name="T96" fmla="*/ 195 w 234"/>
                <a:gd name="T97" fmla="*/ 66 h 107"/>
                <a:gd name="T98" fmla="*/ 204 w 234"/>
                <a:gd name="T99" fmla="*/ 39 h 107"/>
                <a:gd name="T100" fmla="*/ 222 w 234"/>
                <a:gd name="T101" fmla="*/ 39 h 107"/>
                <a:gd name="T102" fmla="*/ 214 w 234"/>
                <a:gd name="T103" fmla="*/ 46 h 107"/>
                <a:gd name="T104" fmla="*/ 216 w 234"/>
                <a:gd name="T105" fmla="*/ 40 h 107"/>
                <a:gd name="T106" fmla="*/ 208 w 234"/>
                <a:gd name="T107" fmla="*/ 43 h 107"/>
                <a:gd name="T108" fmla="*/ 222 w 234"/>
                <a:gd name="T109" fmla="*/ 55 h 107"/>
                <a:gd name="T110" fmla="*/ 227 w 234"/>
                <a:gd name="T111" fmla="*/ 35 h 107"/>
                <a:gd name="T112" fmla="*/ 227 w 234"/>
                <a:gd name="T113" fmla="*/ 33 h 107"/>
                <a:gd name="T114" fmla="*/ 227 w 234"/>
                <a:gd name="T115" fmla="*/ 35 h 107"/>
                <a:gd name="T116" fmla="*/ 227 w 234"/>
                <a:gd name="T117" fmla="*/ 33 h 107"/>
                <a:gd name="T118" fmla="*/ 227 w 234"/>
                <a:gd name="T119" fmla="*/ 35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34" h="107">
                  <a:moveTo>
                    <a:pt x="178" y="70"/>
                  </a:moveTo>
                  <a:cubicBezTo>
                    <a:pt x="177" y="71"/>
                    <a:pt x="183" y="67"/>
                    <a:pt x="185" y="57"/>
                  </a:cubicBezTo>
                  <a:cubicBezTo>
                    <a:pt x="186" y="50"/>
                    <a:pt x="178" y="47"/>
                    <a:pt x="178" y="47"/>
                  </a:cubicBezTo>
                  <a:cubicBezTo>
                    <a:pt x="179" y="47"/>
                    <a:pt x="179" y="52"/>
                    <a:pt x="178" y="55"/>
                  </a:cubicBezTo>
                  <a:cubicBezTo>
                    <a:pt x="176" y="58"/>
                    <a:pt x="167" y="57"/>
                    <a:pt x="168" y="48"/>
                  </a:cubicBezTo>
                  <a:cubicBezTo>
                    <a:pt x="170" y="39"/>
                    <a:pt x="187" y="38"/>
                    <a:pt x="189" y="50"/>
                  </a:cubicBezTo>
                  <a:cubicBezTo>
                    <a:pt x="192" y="62"/>
                    <a:pt x="179" y="70"/>
                    <a:pt x="178" y="70"/>
                  </a:cubicBezTo>
                  <a:cubicBezTo>
                    <a:pt x="178" y="70"/>
                    <a:pt x="178" y="70"/>
                    <a:pt x="178" y="70"/>
                  </a:cubicBezTo>
                  <a:close/>
                  <a:moveTo>
                    <a:pt x="227" y="33"/>
                  </a:moveTo>
                  <a:cubicBezTo>
                    <a:pt x="229" y="18"/>
                    <a:pt x="214" y="22"/>
                    <a:pt x="214" y="22"/>
                  </a:cubicBezTo>
                  <a:cubicBezTo>
                    <a:pt x="204" y="11"/>
                    <a:pt x="195" y="27"/>
                    <a:pt x="192" y="31"/>
                  </a:cubicBezTo>
                  <a:cubicBezTo>
                    <a:pt x="189" y="36"/>
                    <a:pt x="173" y="42"/>
                    <a:pt x="168" y="32"/>
                  </a:cubicBezTo>
                  <a:cubicBezTo>
                    <a:pt x="162" y="22"/>
                    <a:pt x="169" y="12"/>
                    <a:pt x="176" y="14"/>
                  </a:cubicBezTo>
                  <a:cubicBezTo>
                    <a:pt x="184" y="15"/>
                    <a:pt x="187" y="24"/>
                    <a:pt x="180" y="28"/>
                  </a:cubicBezTo>
                  <a:cubicBezTo>
                    <a:pt x="174" y="32"/>
                    <a:pt x="174" y="25"/>
                    <a:pt x="174" y="25"/>
                  </a:cubicBezTo>
                  <a:cubicBezTo>
                    <a:pt x="177" y="27"/>
                    <a:pt x="178" y="25"/>
                    <a:pt x="178" y="23"/>
                  </a:cubicBezTo>
                  <a:cubicBezTo>
                    <a:pt x="178" y="21"/>
                    <a:pt x="173" y="19"/>
                    <a:pt x="171" y="23"/>
                  </a:cubicBezTo>
                  <a:cubicBezTo>
                    <a:pt x="171" y="29"/>
                    <a:pt x="175" y="32"/>
                    <a:pt x="175" y="32"/>
                  </a:cubicBezTo>
                  <a:cubicBezTo>
                    <a:pt x="175" y="32"/>
                    <a:pt x="192" y="35"/>
                    <a:pt x="192" y="20"/>
                  </a:cubicBezTo>
                  <a:cubicBezTo>
                    <a:pt x="191" y="2"/>
                    <a:pt x="178" y="7"/>
                    <a:pt x="178" y="7"/>
                  </a:cubicBezTo>
                  <a:cubicBezTo>
                    <a:pt x="178" y="7"/>
                    <a:pt x="176" y="2"/>
                    <a:pt x="168" y="1"/>
                  </a:cubicBezTo>
                  <a:cubicBezTo>
                    <a:pt x="153" y="0"/>
                    <a:pt x="152" y="15"/>
                    <a:pt x="153" y="16"/>
                  </a:cubicBezTo>
                  <a:cubicBezTo>
                    <a:pt x="149" y="15"/>
                    <a:pt x="136" y="17"/>
                    <a:pt x="138" y="28"/>
                  </a:cubicBezTo>
                  <a:cubicBezTo>
                    <a:pt x="140" y="39"/>
                    <a:pt x="153" y="34"/>
                    <a:pt x="156" y="33"/>
                  </a:cubicBezTo>
                  <a:cubicBezTo>
                    <a:pt x="159" y="33"/>
                    <a:pt x="164" y="32"/>
                    <a:pt x="165" y="38"/>
                  </a:cubicBezTo>
                  <a:cubicBezTo>
                    <a:pt x="166" y="44"/>
                    <a:pt x="158" y="44"/>
                    <a:pt x="158" y="44"/>
                  </a:cubicBezTo>
                  <a:cubicBezTo>
                    <a:pt x="152" y="38"/>
                    <a:pt x="138" y="40"/>
                    <a:pt x="138" y="40"/>
                  </a:cubicBezTo>
                  <a:cubicBezTo>
                    <a:pt x="137" y="36"/>
                    <a:pt x="134" y="30"/>
                    <a:pt x="134" y="30"/>
                  </a:cubicBezTo>
                  <a:cubicBezTo>
                    <a:pt x="128" y="19"/>
                    <a:pt x="114" y="24"/>
                    <a:pt x="111" y="28"/>
                  </a:cubicBezTo>
                  <a:cubicBezTo>
                    <a:pt x="108" y="32"/>
                    <a:pt x="109" y="41"/>
                    <a:pt x="118" y="43"/>
                  </a:cubicBezTo>
                  <a:cubicBezTo>
                    <a:pt x="126" y="45"/>
                    <a:pt x="127" y="33"/>
                    <a:pt x="127" y="33"/>
                  </a:cubicBezTo>
                  <a:cubicBezTo>
                    <a:pt x="127" y="33"/>
                    <a:pt x="131" y="41"/>
                    <a:pt x="128" y="46"/>
                  </a:cubicBezTo>
                  <a:cubicBezTo>
                    <a:pt x="122" y="55"/>
                    <a:pt x="112" y="54"/>
                    <a:pt x="96" y="50"/>
                  </a:cubicBezTo>
                  <a:cubicBezTo>
                    <a:pt x="80" y="46"/>
                    <a:pt x="66" y="51"/>
                    <a:pt x="66" y="51"/>
                  </a:cubicBezTo>
                  <a:cubicBezTo>
                    <a:pt x="66" y="51"/>
                    <a:pt x="83" y="47"/>
                    <a:pt x="100" y="55"/>
                  </a:cubicBezTo>
                  <a:cubicBezTo>
                    <a:pt x="110" y="62"/>
                    <a:pt x="125" y="58"/>
                    <a:pt x="125" y="58"/>
                  </a:cubicBezTo>
                  <a:cubicBezTo>
                    <a:pt x="126" y="66"/>
                    <a:pt x="134" y="76"/>
                    <a:pt x="145" y="72"/>
                  </a:cubicBezTo>
                  <a:cubicBezTo>
                    <a:pt x="156" y="68"/>
                    <a:pt x="150" y="55"/>
                    <a:pt x="150" y="55"/>
                  </a:cubicBezTo>
                  <a:cubicBezTo>
                    <a:pt x="150" y="55"/>
                    <a:pt x="150" y="60"/>
                    <a:pt x="146" y="62"/>
                  </a:cubicBezTo>
                  <a:cubicBezTo>
                    <a:pt x="141" y="63"/>
                    <a:pt x="136" y="57"/>
                    <a:pt x="140" y="51"/>
                  </a:cubicBezTo>
                  <a:cubicBezTo>
                    <a:pt x="145" y="47"/>
                    <a:pt x="154" y="50"/>
                    <a:pt x="154" y="50"/>
                  </a:cubicBezTo>
                  <a:cubicBezTo>
                    <a:pt x="154" y="50"/>
                    <a:pt x="167" y="57"/>
                    <a:pt x="160" y="74"/>
                  </a:cubicBezTo>
                  <a:cubicBezTo>
                    <a:pt x="149" y="91"/>
                    <a:pt x="124" y="75"/>
                    <a:pt x="124" y="75"/>
                  </a:cubicBezTo>
                  <a:cubicBezTo>
                    <a:pt x="124" y="75"/>
                    <a:pt x="81" y="50"/>
                    <a:pt x="49" y="59"/>
                  </a:cubicBezTo>
                  <a:cubicBezTo>
                    <a:pt x="27" y="64"/>
                    <a:pt x="0" y="107"/>
                    <a:pt x="1" y="106"/>
                  </a:cubicBezTo>
                  <a:cubicBezTo>
                    <a:pt x="17" y="86"/>
                    <a:pt x="29" y="73"/>
                    <a:pt x="45" y="65"/>
                  </a:cubicBezTo>
                  <a:cubicBezTo>
                    <a:pt x="80" y="53"/>
                    <a:pt x="111" y="80"/>
                    <a:pt x="111" y="80"/>
                  </a:cubicBezTo>
                  <a:cubicBezTo>
                    <a:pt x="136" y="98"/>
                    <a:pt x="155" y="97"/>
                    <a:pt x="155" y="97"/>
                  </a:cubicBezTo>
                  <a:cubicBezTo>
                    <a:pt x="185" y="99"/>
                    <a:pt x="195" y="66"/>
                    <a:pt x="195" y="66"/>
                  </a:cubicBezTo>
                  <a:cubicBezTo>
                    <a:pt x="195" y="66"/>
                    <a:pt x="200" y="46"/>
                    <a:pt x="204" y="39"/>
                  </a:cubicBezTo>
                  <a:cubicBezTo>
                    <a:pt x="207" y="35"/>
                    <a:pt x="219" y="31"/>
                    <a:pt x="222" y="39"/>
                  </a:cubicBezTo>
                  <a:cubicBezTo>
                    <a:pt x="225" y="48"/>
                    <a:pt x="216" y="52"/>
                    <a:pt x="214" y="46"/>
                  </a:cubicBezTo>
                  <a:cubicBezTo>
                    <a:pt x="212" y="41"/>
                    <a:pt x="216" y="40"/>
                    <a:pt x="216" y="40"/>
                  </a:cubicBezTo>
                  <a:cubicBezTo>
                    <a:pt x="216" y="40"/>
                    <a:pt x="209" y="38"/>
                    <a:pt x="208" y="43"/>
                  </a:cubicBezTo>
                  <a:cubicBezTo>
                    <a:pt x="209" y="48"/>
                    <a:pt x="211" y="58"/>
                    <a:pt x="222" y="55"/>
                  </a:cubicBezTo>
                  <a:cubicBezTo>
                    <a:pt x="234" y="51"/>
                    <a:pt x="227" y="35"/>
                    <a:pt x="227" y="35"/>
                  </a:cubicBezTo>
                  <a:cubicBezTo>
                    <a:pt x="227" y="33"/>
                    <a:pt x="227" y="33"/>
                    <a:pt x="227" y="33"/>
                  </a:cubicBezTo>
                  <a:close/>
                  <a:moveTo>
                    <a:pt x="227" y="35"/>
                  </a:moveTo>
                  <a:cubicBezTo>
                    <a:pt x="227" y="33"/>
                    <a:pt x="227" y="33"/>
                    <a:pt x="227" y="33"/>
                  </a:cubicBezTo>
                  <a:lnTo>
                    <a:pt x="227" y="35"/>
                  </a:lnTo>
                  <a:close/>
                </a:path>
              </a:pathLst>
            </a:custGeom>
            <a:solidFill>
              <a:srgbClr val="004DA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18" name="矩形 117"/>
            <p:cNvSpPr/>
            <p:nvPr/>
          </p:nvSpPr>
          <p:spPr>
            <a:xfrm>
              <a:off x="6946" y="3967"/>
              <a:ext cx="5556" cy="305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 fontAlgn="auto">
                <a:lnSpc>
                  <a:spcPct val="100000"/>
                </a:lnSpc>
              </a:pPr>
              <a:r>
                <a:rPr lang="zh-CN" altLang="en-US" sz="9600" dirty="0">
                  <a:solidFill>
                    <a:schemeClr val="accent1"/>
                  </a:solidFill>
                  <a:latin typeface="方正楷体拼音字库03" panose="03000509000000000000" charset="-122"/>
                  <a:ea typeface="方正楷体拼音字库03" panose="03000509000000000000" charset="-122"/>
                </a:rPr>
                <a:t>漂</a:t>
              </a:r>
              <a:r>
                <a:rPr lang="zh-CN" altLang="en-US" sz="9600" dirty="0">
                  <a:solidFill>
                    <a:schemeClr val="accent1"/>
                  </a:solidFill>
                  <a:latin typeface="方正楷体拼音字库01" panose="03000509000000000000" charset="-122"/>
                  <a:ea typeface="方正楷体拼音字库01" panose="03000509000000000000" charset="-122"/>
                </a:rPr>
                <a:t>亮</a:t>
              </a:r>
              <a:endParaRPr lang="zh-CN" altLang="en-US" sz="9600" dirty="0">
                <a:solidFill>
                  <a:schemeClr val="accent1"/>
                </a:solidFill>
                <a:latin typeface="黑体" panose="02010609060101010101" charset="-122"/>
                <a:ea typeface="黑体" panose="02010609060101010101" charset="-122"/>
              </a:endParaRPr>
            </a:p>
            <a:p>
              <a:pPr algn="ctr" fontAlgn="auto">
                <a:lnSpc>
                  <a:spcPct val="100000"/>
                </a:lnSpc>
              </a:pPr>
              <a:r>
                <a:rPr lang="en-US" altLang="zh-CN" sz="2400" dirty="0">
                  <a:solidFill>
                    <a:srgbClr val="FF0000"/>
                  </a:solidFill>
                  <a:ea typeface="黑体" panose="02010609060101010101" charset="-122"/>
                </a:rPr>
                <a:t>Beautiful</a:t>
              </a:r>
              <a:endParaRPr lang="en-US" altLang="zh-CN" sz="2400" dirty="0">
                <a:solidFill>
                  <a:srgbClr val="FF0000"/>
                </a:solidFill>
                <a:ea typeface="黑体" panose="02010609060101010101" charset="-122"/>
              </a:endParaRPr>
            </a:p>
          </p:txBody>
        </p:sp>
      </p:grpSp>
      <p:sp>
        <p:nvSpPr>
          <p:cNvPr id="3" name="文本占位符 2"/>
          <p:cNvSpPr>
            <a:spLocks noGrp="1"/>
          </p:cNvSpPr>
          <p:nvPr/>
        </p:nvSpPr>
        <p:spPr>
          <a:xfrm>
            <a:off x="7815675" y="5753050"/>
            <a:ext cx="3227464" cy="826953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44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dirty="0"/>
              <a:t>你真漂亮！</a:t>
            </a:r>
            <a:endParaRPr lang="zh-CN" altLang="zh-CN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92" r="14061"/>
          <a:stretch>
            <a:fillRect/>
          </a:stretch>
        </p:blipFill>
        <p:spPr>
          <a:xfrm>
            <a:off x="7942210" y="1684972"/>
            <a:ext cx="2717033" cy="3935096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2"/>
          <a:srcRect l="16219" r="13147" b="51155"/>
          <a:stretch>
            <a:fillRect/>
          </a:stretch>
        </p:blipFill>
        <p:spPr>
          <a:xfrm>
            <a:off x="1628775" y="5753100"/>
            <a:ext cx="2864485" cy="946150"/>
          </a:xfrm>
          <a:prstGeom prst="rect">
            <a:avLst/>
          </a:prstGeom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" name="文本占位符 214"/>
          <p:cNvSpPr>
            <a:spLocks noGrp="1"/>
          </p:cNvSpPr>
          <p:nvPr>
            <p:ph type="body" sz="quarter" idx="10"/>
          </p:nvPr>
        </p:nvSpPr>
        <p:spPr>
          <a:xfrm>
            <a:off x="3537585" y="612775"/>
            <a:ext cx="5579110" cy="594360"/>
          </a:xfrm>
        </p:spPr>
        <p:txBody>
          <a:bodyPr>
            <a:normAutofit fontScale="60000"/>
          </a:bodyPr>
          <a:lstStyle/>
          <a:p>
            <a:r>
              <a:rPr lang="en-US" altLang="zh-CN" sz="6000" dirty="0">
                <a:solidFill>
                  <a:schemeClr val="accent1"/>
                </a:solidFill>
                <a:latin typeface="+mn-lt"/>
                <a:sym typeface="+mn-ea"/>
              </a:rPr>
              <a:t>compliment</a:t>
            </a:r>
            <a:endParaRPr lang="en-US" altLang="zh-CN" sz="6000" dirty="0">
              <a:solidFill>
                <a:schemeClr val="accent1"/>
              </a:solidFill>
              <a:latin typeface="+mn-lt"/>
            </a:endParaRPr>
          </a:p>
        </p:txBody>
      </p:sp>
      <p:grpSp>
        <p:nvGrpSpPr>
          <p:cNvPr id="2" name="组合 1"/>
          <p:cNvGrpSpPr/>
          <p:nvPr/>
        </p:nvGrpSpPr>
        <p:grpSpPr>
          <a:xfrm>
            <a:off x="4117583" y="1685290"/>
            <a:ext cx="6313170" cy="3935095"/>
            <a:chOff x="4629" y="2654"/>
            <a:chExt cx="9942" cy="6197"/>
          </a:xfrm>
        </p:grpSpPr>
        <p:sp>
          <p:nvSpPr>
            <p:cNvPr id="18" name="任意多边形 17"/>
            <p:cNvSpPr/>
            <p:nvPr/>
          </p:nvSpPr>
          <p:spPr>
            <a:xfrm rot="16200000">
              <a:off x="6501" y="781"/>
              <a:ext cx="6197" cy="9942"/>
            </a:xfrm>
            <a:custGeom>
              <a:avLst/>
              <a:gdLst>
                <a:gd name="connsiteX0" fmla="*/ 2161782 w 2385355"/>
                <a:gd name="connsiteY0" fmla="*/ 3632839 h 3769466"/>
                <a:gd name="connsiteX1" fmla="*/ 2196060 w 2385355"/>
                <a:gd name="connsiteY1" fmla="*/ 3659544 h 3769466"/>
                <a:gd name="connsiteX2" fmla="*/ 2196060 w 2385355"/>
                <a:gd name="connsiteY2" fmla="*/ 3696020 h 3769466"/>
                <a:gd name="connsiteX3" fmla="*/ 2144319 w 2385355"/>
                <a:gd name="connsiteY3" fmla="*/ 3690809 h 3769466"/>
                <a:gd name="connsiteX4" fmla="*/ 2165015 w 2385355"/>
                <a:gd name="connsiteY4" fmla="*/ 3685598 h 3769466"/>
                <a:gd name="connsiteX5" fmla="*/ 2165015 w 2385355"/>
                <a:gd name="connsiteY5" fmla="*/ 3654334 h 3769466"/>
                <a:gd name="connsiteX6" fmla="*/ 2113274 w 2385355"/>
                <a:gd name="connsiteY6" fmla="*/ 3669966 h 3769466"/>
                <a:gd name="connsiteX7" fmla="*/ 2113274 w 2385355"/>
                <a:gd name="connsiteY7" fmla="*/ 3696020 h 3769466"/>
                <a:gd name="connsiteX8" fmla="*/ 2082229 w 2385355"/>
                <a:gd name="connsiteY8" fmla="*/ 3716863 h 3769466"/>
                <a:gd name="connsiteX9" fmla="*/ 2004616 w 2385355"/>
                <a:gd name="connsiteY9" fmla="*/ 3716863 h 3769466"/>
                <a:gd name="connsiteX10" fmla="*/ 1989094 w 2385355"/>
                <a:gd name="connsiteY10" fmla="*/ 3711652 h 3769466"/>
                <a:gd name="connsiteX11" fmla="*/ 1994268 w 2385355"/>
                <a:gd name="connsiteY11" fmla="*/ 3685598 h 3769466"/>
                <a:gd name="connsiteX12" fmla="*/ 2108100 w 2385355"/>
                <a:gd name="connsiteY12" fmla="*/ 3633491 h 3769466"/>
                <a:gd name="connsiteX13" fmla="*/ 2161782 w 2385355"/>
                <a:gd name="connsiteY13" fmla="*/ 3632839 h 3769466"/>
                <a:gd name="connsiteX14" fmla="*/ 283765 w 2385355"/>
                <a:gd name="connsiteY14" fmla="*/ 3628526 h 3769466"/>
                <a:gd name="connsiteX15" fmla="*/ 408204 w 2385355"/>
                <a:gd name="connsiteY15" fmla="*/ 3686193 h 3769466"/>
                <a:gd name="connsiteX16" fmla="*/ 408204 w 2385355"/>
                <a:gd name="connsiteY16" fmla="*/ 3711822 h 3769466"/>
                <a:gd name="connsiteX17" fmla="*/ 392588 w 2385355"/>
                <a:gd name="connsiteY17" fmla="*/ 3711822 h 3769466"/>
                <a:gd name="connsiteX18" fmla="*/ 309303 w 2385355"/>
                <a:gd name="connsiteY18" fmla="*/ 3716948 h 3769466"/>
                <a:gd name="connsiteX19" fmla="*/ 278071 w 2385355"/>
                <a:gd name="connsiteY19" fmla="*/ 3701570 h 3769466"/>
                <a:gd name="connsiteX20" fmla="*/ 272866 w 2385355"/>
                <a:gd name="connsiteY20" fmla="*/ 3655437 h 3769466"/>
                <a:gd name="connsiteX21" fmla="*/ 231224 w 2385355"/>
                <a:gd name="connsiteY21" fmla="*/ 3675941 h 3769466"/>
                <a:gd name="connsiteX22" fmla="*/ 252045 w 2385355"/>
                <a:gd name="connsiteY22" fmla="*/ 3691319 h 3769466"/>
                <a:gd name="connsiteX23" fmla="*/ 205197 w 2385355"/>
                <a:gd name="connsiteY23" fmla="*/ 3696444 h 3769466"/>
                <a:gd name="connsiteX24" fmla="*/ 236429 w 2385355"/>
                <a:gd name="connsiteY24" fmla="*/ 3629807 h 3769466"/>
                <a:gd name="connsiteX25" fmla="*/ 283765 w 2385355"/>
                <a:gd name="connsiteY25" fmla="*/ 3628526 h 3769466"/>
                <a:gd name="connsiteX26" fmla="*/ 1439293 w 2385355"/>
                <a:gd name="connsiteY26" fmla="*/ 3618246 h 3769466"/>
                <a:gd name="connsiteX27" fmla="*/ 1475456 w 2385355"/>
                <a:gd name="connsiteY27" fmla="*/ 3696772 h 3769466"/>
                <a:gd name="connsiteX28" fmla="*/ 1449625 w 2385355"/>
                <a:gd name="connsiteY28" fmla="*/ 3717712 h 3769466"/>
                <a:gd name="connsiteX29" fmla="*/ 1408296 w 2385355"/>
                <a:gd name="connsiteY29" fmla="*/ 3686301 h 3769466"/>
                <a:gd name="connsiteX30" fmla="*/ 1418628 w 2385355"/>
                <a:gd name="connsiteY30" fmla="*/ 3675831 h 3769466"/>
                <a:gd name="connsiteX31" fmla="*/ 1434127 w 2385355"/>
                <a:gd name="connsiteY31" fmla="*/ 3686301 h 3769466"/>
                <a:gd name="connsiteX32" fmla="*/ 1454792 w 2385355"/>
                <a:gd name="connsiteY32" fmla="*/ 3686301 h 3769466"/>
                <a:gd name="connsiteX33" fmla="*/ 1454792 w 2385355"/>
                <a:gd name="connsiteY33" fmla="*/ 3654891 h 3769466"/>
                <a:gd name="connsiteX34" fmla="*/ 1423795 w 2385355"/>
                <a:gd name="connsiteY34" fmla="*/ 3639186 h 3769466"/>
                <a:gd name="connsiteX35" fmla="*/ 1382465 w 2385355"/>
                <a:gd name="connsiteY35" fmla="*/ 3702007 h 3769466"/>
                <a:gd name="connsiteX36" fmla="*/ 1361801 w 2385355"/>
                <a:gd name="connsiteY36" fmla="*/ 3717712 h 3769466"/>
                <a:gd name="connsiteX37" fmla="*/ 1310139 w 2385355"/>
                <a:gd name="connsiteY37" fmla="*/ 3717712 h 3769466"/>
                <a:gd name="connsiteX38" fmla="*/ 1299807 w 2385355"/>
                <a:gd name="connsiteY38" fmla="*/ 3712477 h 3769466"/>
                <a:gd name="connsiteX39" fmla="*/ 1299807 w 2385355"/>
                <a:gd name="connsiteY39" fmla="*/ 3691536 h 3769466"/>
                <a:gd name="connsiteX40" fmla="*/ 1346302 w 2385355"/>
                <a:gd name="connsiteY40" fmla="*/ 3644421 h 3769466"/>
                <a:gd name="connsiteX41" fmla="*/ 1439293 w 2385355"/>
                <a:gd name="connsiteY41" fmla="*/ 3618246 h 3769466"/>
                <a:gd name="connsiteX42" fmla="*/ 1615975 w 2385355"/>
                <a:gd name="connsiteY42" fmla="*/ 3618204 h 3769466"/>
                <a:gd name="connsiteX43" fmla="*/ 1708966 w 2385355"/>
                <a:gd name="connsiteY43" fmla="*/ 3644172 h 3769466"/>
                <a:gd name="connsiteX44" fmla="*/ 1760627 w 2385355"/>
                <a:gd name="connsiteY44" fmla="*/ 3690913 h 3769466"/>
                <a:gd name="connsiteX45" fmla="*/ 1755461 w 2385355"/>
                <a:gd name="connsiteY45" fmla="*/ 3711687 h 3769466"/>
                <a:gd name="connsiteX46" fmla="*/ 1745129 w 2385355"/>
                <a:gd name="connsiteY46" fmla="*/ 3716880 h 3769466"/>
                <a:gd name="connsiteX47" fmla="*/ 1698634 w 2385355"/>
                <a:gd name="connsiteY47" fmla="*/ 3716880 h 3769466"/>
                <a:gd name="connsiteX48" fmla="*/ 1672803 w 2385355"/>
                <a:gd name="connsiteY48" fmla="*/ 3701300 h 3769466"/>
                <a:gd name="connsiteX49" fmla="*/ 1631474 w 2385355"/>
                <a:gd name="connsiteY49" fmla="*/ 3638978 h 3769466"/>
                <a:gd name="connsiteX50" fmla="*/ 1600477 w 2385355"/>
                <a:gd name="connsiteY50" fmla="*/ 3654559 h 3769466"/>
                <a:gd name="connsiteX51" fmla="*/ 1605643 w 2385355"/>
                <a:gd name="connsiteY51" fmla="*/ 3685719 h 3769466"/>
                <a:gd name="connsiteX52" fmla="*/ 1626307 w 2385355"/>
                <a:gd name="connsiteY52" fmla="*/ 3685719 h 3769466"/>
                <a:gd name="connsiteX53" fmla="*/ 1636640 w 2385355"/>
                <a:gd name="connsiteY53" fmla="*/ 3675332 h 3769466"/>
                <a:gd name="connsiteX54" fmla="*/ 1646972 w 2385355"/>
                <a:gd name="connsiteY54" fmla="*/ 3685719 h 3769466"/>
                <a:gd name="connsiteX55" fmla="*/ 1636640 w 2385355"/>
                <a:gd name="connsiteY55" fmla="*/ 3706493 h 3769466"/>
                <a:gd name="connsiteX56" fmla="*/ 1584978 w 2385355"/>
                <a:gd name="connsiteY56" fmla="*/ 3690913 h 3769466"/>
                <a:gd name="connsiteX57" fmla="*/ 1615975 w 2385355"/>
                <a:gd name="connsiteY57" fmla="*/ 3618204 h 3769466"/>
                <a:gd name="connsiteX58" fmla="*/ 942160 w 2385355"/>
                <a:gd name="connsiteY58" fmla="*/ 3614597 h 3769466"/>
                <a:gd name="connsiteX59" fmla="*/ 1035542 w 2385355"/>
                <a:gd name="connsiteY59" fmla="*/ 3640376 h 3769466"/>
                <a:gd name="connsiteX60" fmla="*/ 1082233 w 2385355"/>
                <a:gd name="connsiteY60" fmla="*/ 3686777 h 3769466"/>
                <a:gd name="connsiteX61" fmla="*/ 1082233 w 2385355"/>
                <a:gd name="connsiteY61" fmla="*/ 3707400 h 3769466"/>
                <a:gd name="connsiteX62" fmla="*/ 1071857 w 2385355"/>
                <a:gd name="connsiteY62" fmla="*/ 3707400 h 3769466"/>
                <a:gd name="connsiteX63" fmla="*/ 1019978 w 2385355"/>
                <a:gd name="connsiteY63" fmla="*/ 3707400 h 3769466"/>
                <a:gd name="connsiteX64" fmla="*/ 999227 w 2385355"/>
                <a:gd name="connsiteY64" fmla="*/ 3697089 h 3769466"/>
                <a:gd name="connsiteX65" fmla="*/ 957724 w 2385355"/>
                <a:gd name="connsiteY65" fmla="*/ 3635220 h 3769466"/>
                <a:gd name="connsiteX66" fmla="*/ 926597 w 2385355"/>
                <a:gd name="connsiteY66" fmla="*/ 3650687 h 3769466"/>
                <a:gd name="connsiteX67" fmla="*/ 926597 w 2385355"/>
                <a:gd name="connsiteY67" fmla="*/ 3681622 h 3769466"/>
                <a:gd name="connsiteX68" fmla="*/ 952536 w 2385355"/>
                <a:gd name="connsiteY68" fmla="*/ 3676466 h 3769466"/>
                <a:gd name="connsiteX69" fmla="*/ 962912 w 2385355"/>
                <a:gd name="connsiteY69" fmla="*/ 3671310 h 3769466"/>
                <a:gd name="connsiteX70" fmla="*/ 973288 w 2385355"/>
                <a:gd name="connsiteY70" fmla="*/ 3681622 h 3769466"/>
                <a:gd name="connsiteX71" fmla="*/ 962912 w 2385355"/>
                <a:gd name="connsiteY71" fmla="*/ 3702245 h 3769466"/>
                <a:gd name="connsiteX72" fmla="*/ 911033 w 2385355"/>
                <a:gd name="connsiteY72" fmla="*/ 3686777 h 3769466"/>
                <a:gd name="connsiteX73" fmla="*/ 942160 w 2385355"/>
                <a:gd name="connsiteY73" fmla="*/ 3614597 h 3769466"/>
                <a:gd name="connsiteX74" fmla="*/ 760115 w 2385355"/>
                <a:gd name="connsiteY74" fmla="*/ 3609376 h 3769466"/>
                <a:gd name="connsiteX75" fmla="*/ 801445 w 2385355"/>
                <a:gd name="connsiteY75" fmla="*/ 3685720 h 3769466"/>
                <a:gd name="connsiteX76" fmla="*/ 775614 w 2385355"/>
                <a:gd name="connsiteY76" fmla="*/ 3706079 h 3769466"/>
                <a:gd name="connsiteX77" fmla="*/ 734285 w 2385355"/>
                <a:gd name="connsiteY77" fmla="*/ 3680631 h 3769466"/>
                <a:gd name="connsiteX78" fmla="*/ 744617 w 2385355"/>
                <a:gd name="connsiteY78" fmla="*/ 3670451 h 3769466"/>
                <a:gd name="connsiteX79" fmla="*/ 754949 w 2385355"/>
                <a:gd name="connsiteY79" fmla="*/ 3675541 h 3769466"/>
                <a:gd name="connsiteX80" fmla="*/ 775614 w 2385355"/>
                <a:gd name="connsiteY80" fmla="*/ 3680631 h 3769466"/>
                <a:gd name="connsiteX81" fmla="*/ 780780 w 2385355"/>
                <a:gd name="connsiteY81" fmla="*/ 3650093 h 3769466"/>
                <a:gd name="connsiteX82" fmla="*/ 749783 w 2385355"/>
                <a:gd name="connsiteY82" fmla="*/ 3634824 h 3769466"/>
                <a:gd name="connsiteX83" fmla="*/ 708454 w 2385355"/>
                <a:gd name="connsiteY83" fmla="*/ 3695899 h 3769466"/>
                <a:gd name="connsiteX84" fmla="*/ 687789 w 2385355"/>
                <a:gd name="connsiteY84" fmla="*/ 3706079 h 3769466"/>
                <a:gd name="connsiteX85" fmla="*/ 641294 w 2385355"/>
                <a:gd name="connsiteY85" fmla="*/ 3706079 h 3769466"/>
                <a:gd name="connsiteX86" fmla="*/ 630961 w 2385355"/>
                <a:gd name="connsiteY86" fmla="*/ 3706079 h 3769466"/>
                <a:gd name="connsiteX87" fmla="*/ 625795 w 2385355"/>
                <a:gd name="connsiteY87" fmla="*/ 3685720 h 3769466"/>
                <a:gd name="connsiteX88" fmla="*/ 677457 w 2385355"/>
                <a:gd name="connsiteY88" fmla="*/ 3639914 h 3769466"/>
                <a:gd name="connsiteX89" fmla="*/ 760115 w 2385355"/>
                <a:gd name="connsiteY89" fmla="*/ 3609376 h 3769466"/>
                <a:gd name="connsiteX90" fmla="*/ 1716371 w 2385355"/>
                <a:gd name="connsiteY90" fmla="*/ 3530305 h 3769466"/>
                <a:gd name="connsiteX91" fmla="*/ 1729286 w 2385355"/>
                <a:gd name="connsiteY91" fmla="*/ 3541341 h 3769466"/>
                <a:gd name="connsiteX92" fmla="*/ 1770616 w 2385355"/>
                <a:gd name="connsiteY92" fmla="*/ 3603663 h 3769466"/>
                <a:gd name="connsiteX93" fmla="*/ 1801613 w 2385355"/>
                <a:gd name="connsiteY93" fmla="*/ 3588082 h 3769466"/>
                <a:gd name="connsiteX94" fmla="*/ 1801613 w 2385355"/>
                <a:gd name="connsiteY94" fmla="*/ 3556922 h 3769466"/>
                <a:gd name="connsiteX95" fmla="*/ 1780948 w 2385355"/>
                <a:gd name="connsiteY95" fmla="*/ 3562115 h 3769466"/>
                <a:gd name="connsiteX96" fmla="*/ 1765449 w 2385355"/>
                <a:gd name="connsiteY96" fmla="*/ 3572502 h 3769466"/>
                <a:gd name="connsiteX97" fmla="*/ 1760283 w 2385355"/>
                <a:gd name="connsiteY97" fmla="*/ 3556922 h 3769466"/>
                <a:gd name="connsiteX98" fmla="*/ 1760283 w 2385355"/>
                <a:gd name="connsiteY98" fmla="*/ 3546535 h 3769466"/>
                <a:gd name="connsiteX99" fmla="*/ 1817111 w 2385355"/>
                <a:gd name="connsiteY99" fmla="*/ 3551728 h 3769466"/>
                <a:gd name="connsiteX100" fmla="*/ 1786114 w 2385355"/>
                <a:gd name="connsiteY100" fmla="*/ 3629630 h 3769466"/>
                <a:gd name="connsiteX101" fmla="*/ 1698289 w 2385355"/>
                <a:gd name="connsiteY101" fmla="*/ 3598469 h 3769466"/>
                <a:gd name="connsiteX102" fmla="*/ 1646628 w 2385355"/>
                <a:gd name="connsiteY102" fmla="*/ 3551728 h 3769466"/>
                <a:gd name="connsiteX103" fmla="*/ 1651794 w 2385355"/>
                <a:gd name="connsiteY103" fmla="*/ 3530954 h 3769466"/>
                <a:gd name="connsiteX104" fmla="*/ 1662126 w 2385355"/>
                <a:gd name="connsiteY104" fmla="*/ 3530954 h 3769466"/>
                <a:gd name="connsiteX105" fmla="*/ 1703456 w 2385355"/>
                <a:gd name="connsiteY105" fmla="*/ 3530954 h 3769466"/>
                <a:gd name="connsiteX106" fmla="*/ 1716371 w 2385355"/>
                <a:gd name="connsiteY106" fmla="*/ 3530305 h 3769466"/>
                <a:gd name="connsiteX107" fmla="*/ 2038216 w 2385355"/>
                <a:gd name="connsiteY107" fmla="*/ 3530271 h 3769466"/>
                <a:gd name="connsiteX108" fmla="*/ 2051185 w 2385355"/>
                <a:gd name="connsiteY108" fmla="*/ 3530915 h 3769466"/>
                <a:gd name="connsiteX109" fmla="*/ 2087500 w 2385355"/>
                <a:gd name="connsiteY109" fmla="*/ 3530915 h 3769466"/>
                <a:gd name="connsiteX110" fmla="*/ 2097876 w 2385355"/>
                <a:gd name="connsiteY110" fmla="*/ 3530915 h 3769466"/>
                <a:gd name="connsiteX111" fmla="*/ 2103064 w 2385355"/>
                <a:gd name="connsiteY111" fmla="*/ 3551538 h 3769466"/>
                <a:gd name="connsiteX112" fmla="*/ 2051185 w 2385355"/>
                <a:gd name="connsiteY112" fmla="*/ 3597940 h 3769466"/>
                <a:gd name="connsiteX113" fmla="*/ 1962991 w 2385355"/>
                <a:gd name="connsiteY113" fmla="*/ 3628874 h 3769466"/>
                <a:gd name="connsiteX114" fmla="*/ 1926676 w 2385355"/>
                <a:gd name="connsiteY114" fmla="*/ 3556694 h 3769466"/>
                <a:gd name="connsiteX115" fmla="*/ 1957804 w 2385355"/>
                <a:gd name="connsiteY115" fmla="*/ 3530915 h 3769466"/>
                <a:gd name="connsiteX116" fmla="*/ 1994119 w 2385355"/>
                <a:gd name="connsiteY116" fmla="*/ 3556694 h 3769466"/>
                <a:gd name="connsiteX117" fmla="*/ 1988931 w 2385355"/>
                <a:gd name="connsiteY117" fmla="*/ 3572161 h 3769466"/>
                <a:gd name="connsiteX118" fmla="*/ 1973367 w 2385355"/>
                <a:gd name="connsiteY118" fmla="*/ 3561850 h 3769466"/>
                <a:gd name="connsiteX119" fmla="*/ 1952616 w 2385355"/>
                <a:gd name="connsiteY119" fmla="*/ 3556694 h 3769466"/>
                <a:gd name="connsiteX120" fmla="*/ 1947428 w 2385355"/>
                <a:gd name="connsiteY120" fmla="*/ 3592784 h 3769466"/>
                <a:gd name="connsiteX121" fmla="*/ 1978555 w 2385355"/>
                <a:gd name="connsiteY121" fmla="*/ 3608251 h 3769466"/>
                <a:gd name="connsiteX122" fmla="*/ 2025246 w 2385355"/>
                <a:gd name="connsiteY122" fmla="*/ 3541227 h 3769466"/>
                <a:gd name="connsiteX123" fmla="*/ 2038216 w 2385355"/>
                <a:gd name="connsiteY123" fmla="*/ 3530271 h 3769466"/>
                <a:gd name="connsiteX124" fmla="*/ 1518002 w 2385355"/>
                <a:gd name="connsiteY124" fmla="*/ 3526564 h 3769466"/>
                <a:gd name="connsiteX125" fmla="*/ 1559301 w 2385355"/>
                <a:gd name="connsiteY125" fmla="*/ 3547229 h 3769466"/>
                <a:gd name="connsiteX126" fmla="*/ 1579950 w 2385355"/>
                <a:gd name="connsiteY126" fmla="*/ 3557561 h 3769466"/>
                <a:gd name="connsiteX127" fmla="*/ 1610924 w 2385355"/>
                <a:gd name="connsiteY127" fmla="*/ 3578226 h 3769466"/>
                <a:gd name="connsiteX128" fmla="*/ 1574788 w 2385355"/>
                <a:gd name="connsiteY128" fmla="*/ 3598891 h 3769466"/>
                <a:gd name="connsiteX129" fmla="*/ 1548976 w 2385355"/>
                <a:gd name="connsiteY129" fmla="*/ 3624721 h 3769466"/>
                <a:gd name="connsiteX130" fmla="*/ 1538651 w 2385355"/>
                <a:gd name="connsiteY130" fmla="*/ 3666051 h 3769466"/>
                <a:gd name="connsiteX131" fmla="*/ 1543814 w 2385355"/>
                <a:gd name="connsiteY131" fmla="*/ 3691881 h 3769466"/>
                <a:gd name="connsiteX132" fmla="*/ 1543814 w 2385355"/>
                <a:gd name="connsiteY132" fmla="*/ 3717712 h 3769466"/>
                <a:gd name="connsiteX133" fmla="*/ 1512840 w 2385355"/>
                <a:gd name="connsiteY133" fmla="*/ 3717712 h 3769466"/>
                <a:gd name="connsiteX134" fmla="*/ 1512840 w 2385355"/>
                <a:gd name="connsiteY134" fmla="*/ 3691881 h 3769466"/>
                <a:gd name="connsiteX135" fmla="*/ 1518002 w 2385355"/>
                <a:gd name="connsiteY135" fmla="*/ 3666051 h 3769466"/>
                <a:gd name="connsiteX136" fmla="*/ 1502515 w 2385355"/>
                <a:gd name="connsiteY136" fmla="*/ 3624721 h 3769466"/>
                <a:gd name="connsiteX137" fmla="*/ 1487028 w 2385355"/>
                <a:gd name="connsiteY137" fmla="*/ 3598891 h 3769466"/>
                <a:gd name="connsiteX138" fmla="*/ 1456054 w 2385355"/>
                <a:gd name="connsiteY138" fmla="*/ 3578226 h 3769466"/>
                <a:gd name="connsiteX139" fmla="*/ 1487028 w 2385355"/>
                <a:gd name="connsiteY139" fmla="*/ 3557561 h 3769466"/>
                <a:gd name="connsiteX140" fmla="*/ 1518002 w 2385355"/>
                <a:gd name="connsiteY140" fmla="*/ 3526564 h 3769466"/>
                <a:gd name="connsiteX141" fmla="*/ 1035414 w 2385355"/>
                <a:gd name="connsiteY141" fmla="*/ 3525884 h 3769466"/>
                <a:gd name="connsiteX142" fmla="*/ 1045746 w 2385355"/>
                <a:gd name="connsiteY142" fmla="*/ 3536777 h 3769466"/>
                <a:gd name="connsiteX143" fmla="*/ 1092242 w 2385355"/>
                <a:gd name="connsiteY143" fmla="*/ 3598288 h 3769466"/>
                <a:gd name="connsiteX144" fmla="*/ 1123239 w 2385355"/>
                <a:gd name="connsiteY144" fmla="*/ 3582910 h 3769466"/>
                <a:gd name="connsiteX145" fmla="*/ 1123239 w 2385355"/>
                <a:gd name="connsiteY145" fmla="*/ 3552154 h 3769466"/>
                <a:gd name="connsiteX146" fmla="*/ 1102574 w 2385355"/>
                <a:gd name="connsiteY146" fmla="*/ 3557280 h 3769466"/>
                <a:gd name="connsiteX147" fmla="*/ 1087075 w 2385355"/>
                <a:gd name="connsiteY147" fmla="*/ 3567532 h 3769466"/>
                <a:gd name="connsiteX148" fmla="*/ 1076743 w 2385355"/>
                <a:gd name="connsiteY148" fmla="*/ 3552154 h 3769466"/>
                <a:gd name="connsiteX149" fmla="*/ 1092242 w 2385355"/>
                <a:gd name="connsiteY149" fmla="*/ 3531651 h 3769466"/>
                <a:gd name="connsiteX150" fmla="*/ 1138737 w 2385355"/>
                <a:gd name="connsiteY150" fmla="*/ 3547028 h 3769466"/>
                <a:gd name="connsiteX151" fmla="*/ 1107740 w 2385355"/>
                <a:gd name="connsiteY151" fmla="*/ 3618792 h 3769466"/>
                <a:gd name="connsiteX152" fmla="*/ 1019915 w 2385355"/>
                <a:gd name="connsiteY152" fmla="*/ 3593162 h 3769466"/>
                <a:gd name="connsiteX153" fmla="*/ 968254 w 2385355"/>
                <a:gd name="connsiteY153" fmla="*/ 3547028 h 3769466"/>
                <a:gd name="connsiteX154" fmla="*/ 973420 w 2385355"/>
                <a:gd name="connsiteY154" fmla="*/ 3526525 h 3769466"/>
                <a:gd name="connsiteX155" fmla="*/ 983752 w 2385355"/>
                <a:gd name="connsiteY155" fmla="*/ 3526525 h 3769466"/>
                <a:gd name="connsiteX156" fmla="*/ 1025082 w 2385355"/>
                <a:gd name="connsiteY156" fmla="*/ 3526525 h 3769466"/>
                <a:gd name="connsiteX157" fmla="*/ 1035414 w 2385355"/>
                <a:gd name="connsiteY157" fmla="*/ 3525884 h 3769466"/>
                <a:gd name="connsiteX158" fmla="*/ 674415 w 2385355"/>
                <a:gd name="connsiteY158" fmla="*/ 3525852 h 3769466"/>
                <a:gd name="connsiteX159" fmla="*/ 687330 w 2385355"/>
                <a:gd name="connsiteY159" fmla="*/ 3526488 h 3769466"/>
                <a:gd name="connsiteX160" fmla="*/ 733826 w 2385355"/>
                <a:gd name="connsiteY160" fmla="*/ 3526488 h 3769466"/>
                <a:gd name="connsiteX161" fmla="*/ 744158 w 2385355"/>
                <a:gd name="connsiteY161" fmla="*/ 3526488 h 3769466"/>
                <a:gd name="connsiteX162" fmla="*/ 744158 w 2385355"/>
                <a:gd name="connsiteY162" fmla="*/ 3546846 h 3769466"/>
                <a:gd name="connsiteX163" fmla="*/ 697663 w 2385355"/>
                <a:gd name="connsiteY163" fmla="*/ 3587563 h 3769466"/>
                <a:gd name="connsiteX164" fmla="*/ 604672 w 2385355"/>
                <a:gd name="connsiteY164" fmla="*/ 3618101 h 3769466"/>
                <a:gd name="connsiteX165" fmla="*/ 568509 w 2385355"/>
                <a:gd name="connsiteY165" fmla="*/ 3546846 h 3769466"/>
                <a:gd name="connsiteX166" fmla="*/ 599506 w 2385355"/>
                <a:gd name="connsiteY166" fmla="*/ 3526488 h 3769466"/>
                <a:gd name="connsiteX167" fmla="*/ 635669 w 2385355"/>
                <a:gd name="connsiteY167" fmla="*/ 3551936 h 3769466"/>
                <a:gd name="connsiteX168" fmla="*/ 630502 w 2385355"/>
                <a:gd name="connsiteY168" fmla="*/ 3567205 h 3769466"/>
                <a:gd name="connsiteX169" fmla="*/ 615004 w 2385355"/>
                <a:gd name="connsiteY169" fmla="*/ 3557026 h 3769466"/>
                <a:gd name="connsiteX170" fmla="*/ 594339 w 2385355"/>
                <a:gd name="connsiteY170" fmla="*/ 3551936 h 3769466"/>
                <a:gd name="connsiteX171" fmla="*/ 589173 w 2385355"/>
                <a:gd name="connsiteY171" fmla="*/ 3582474 h 3769466"/>
                <a:gd name="connsiteX172" fmla="*/ 625336 w 2385355"/>
                <a:gd name="connsiteY172" fmla="*/ 3597743 h 3769466"/>
                <a:gd name="connsiteX173" fmla="*/ 661499 w 2385355"/>
                <a:gd name="connsiteY173" fmla="*/ 3536667 h 3769466"/>
                <a:gd name="connsiteX174" fmla="*/ 674415 w 2385355"/>
                <a:gd name="connsiteY174" fmla="*/ 3525852 h 3769466"/>
                <a:gd name="connsiteX175" fmla="*/ 366895 w 2385355"/>
                <a:gd name="connsiteY175" fmla="*/ 3525851 h 3769466"/>
                <a:gd name="connsiteX176" fmla="*/ 377271 w 2385355"/>
                <a:gd name="connsiteY176" fmla="*/ 3536667 h 3769466"/>
                <a:gd name="connsiteX177" fmla="*/ 418774 w 2385355"/>
                <a:gd name="connsiteY177" fmla="*/ 3597742 h 3769466"/>
                <a:gd name="connsiteX178" fmla="*/ 449901 w 2385355"/>
                <a:gd name="connsiteY178" fmla="*/ 3582473 h 3769466"/>
                <a:gd name="connsiteX179" fmla="*/ 449901 w 2385355"/>
                <a:gd name="connsiteY179" fmla="*/ 3551935 h 3769466"/>
                <a:gd name="connsiteX180" fmla="*/ 423962 w 2385355"/>
                <a:gd name="connsiteY180" fmla="*/ 3557025 h 3769466"/>
                <a:gd name="connsiteX181" fmla="*/ 413586 w 2385355"/>
                <a:gd name="connsiteY181" fmla="*/ 3567204 h 3769466"/>
                <a:gd name="connsiteX182" fmla="*/ 403210 w 2385355"/>
                <a:gd name="connsiteY182" fmla="*/ 3551935 h 3769466"/>
                <a:gd name="connsiteX183" fmla="*/ 444714 w 2385355"/>
                <a:gd name="connsiteY183" fmla="*/ 3526487 h 3769466"/>
                <a:gd name="connsiteX184" fmla="*/ 470653 w 2385355"/>
                <a:gd name="connsiteY184" fmla="*/ 3582473 h 3769466"/>
                <a:gd name="connsiteX185" fmla="*/ 434338 w 2385355"/>
                <a:gd name="connsiteY185" fmla="*/ 3618101 h 3769466"/>
                <a:gd name="connsiteX186" fmla="*/ 346144 w 2385355"/>
                <a:gd name="connsiteY186" fmla="*/ 3597742 h 3769466"/>
                <a:gd name="connsiteX187" fmla="*/ 294265 w 2385355"/>
                <a:gd name="connsiteY187" fmla="*/ 3546846 h 3769466"/>
                <a:gd name="connsiteX188" fmla="*/ 294265 w 2385355"/>
                <a:gd name="connsiteY188" fmla="*/ 3526487 h 3769466"/>
                <a:gd name="connsiteX189" fmla="*/ 304641 w 2385355"/>
                <a:gd name="connsiteY189" fmla="*/ 3526487 h 3769466"/>
                <a:gd name="connsiteX190" fmla="*/ 356520 w 2385355"/>
                <a:gd name="connsiteY190" fmla="*/ 3526487 h 3769466"/>
                <a:gd name="connsiteX191" fmla="*/ 366895 w 2385355"/>
                <a:gd name="connsiteY191" fmla="*/ 3525851 h 3769466"/>
                <a:gd name="connsiteX192" fmla="*/ 1858993 w 2385355"/>
                <a:gd name="connsiteY192" fmla="*/ 3525761 h 3769466"/>
                <a:gd name="connsiteX193" fmla="*/ 1889927 w 2385355"/>
                <a:gd name="connsiteY193" fmla="*/ 3525761 h 3769466"/>
                <a:gd name="connsiteX194" fmla="*/ 1889927 w 2385355"/>
                <a:gd name="connsiteY194" fmla="*/ 3551488 h 3769466"/>
                <a:gd name="connsiteX195" fmla="*/ 1884772 w 2385355"/>
                <a:gd name="connsiteY195" fmla="*/ 3577216 h 3769466"/>
                <a:gd name="connsiteX196" fmla="*/ 1900239 w 2385355"/>
                <a:gd name="connsiteY196" fmla="*/ 3618380 h 3769466"/>
                <a:gd name="connsiteX197" fmla="*/ 1926018 w 2385355"/>
                <a:gd name="connsiteY197" fmla="*/ 3644108 h 3769466"/>
                <a:gd name="connsiteX198" fmla="*/ 1956952 w 2385355"/>
                <a:gd name="connsiteY198" fmla="*/ 3669836 h 3769466"/>
                <a:gd name="connsiteX199" fmla="*/ 1926018 w 2385355"/>
                <a:gd name="connsiteY199" fmla="*/ 3690418 h 3769466"/>
                <a:gd name="connsiteX200" fmla="*/ 1910550 w 2385355"/>
                <a:gd name="connsiteY200" fmla="*/ 3700709 h 3769466"/>
                <a:gd name="connsiteX201" fmla="*/ 1848682 w 2385355"/>
                <a:gd name="connsiteY201" fmla="*/ 3700709 h 3769466"/>
                <a:gd name="connsiteX202" fmla="*/ 1822903 w 2385355"/>
                <a:gd name="connsiteY202" fmla="*/ 3690418 h 3769466"/>
                <a:gd name="connsiteX203" fmla="*/ 1791969 w 2385355"/>
                <a:gd name="connsiteY203" fmla="*/ 3669836 h 3769466"/>
                <a:gd name="connsiteX204" fmla="*/ 1828059 w 2385355"/>
                <a:gd name="connsiteY204" fmla="*/ 3644108 h 3769466"/>
                <a:gd name="connsiteX205" fmla="*/ 1864149 w 2385355"/>
                <a:gd name="connsiteY205" fmla="*/ 3577216 h 3769466"/>
                <a:gd name="connsiteX206" fmla="*/ 1858993 w 2385355"/>
                <a:gd name="connsiteY206" fmla="*/ 3551488 h 3769466"/>
                <a:gd name="connsiteX207" fmla="*/ 1858993 w 2385355"/>
                <a:gd name="connsiteY207" fmla="*/ 3525761 h 3769466"/>
                <a:gd name="connsiteX208" fmla="*/ 1274857 w 2385355"/>
                <a:gd name="connsiteY208" fmla="*/ 3523232 h 3769466"/>
                <a:gd name="connsiteX209" fmla="*/ 1304819 w 2385355"/>
                <a:gd name="connsiteY209" fmla="*/ 3535477 h 3769466"/>
                <a:gd name="connsiteX210" fmla="*/ 1315241 w 2385355"/>
                <a:gd name="connsiteY210" fmla="*/ 3550944 h 3769466"/>
                <a:gd name="connsiteX211" fmla="*/ 1304819 w 2385355"/>
                <a:gd name="connsiteY211" fmla="*/ 3566411 h 3769466"/>
                <a:gd name="connsiteX212" fmla="*/ 1294398 w 2385355"/>
                <a:gd name="connsiteY212" fmla="*/ 3556100 h 3769466"/>
                <a:gd name="connsiteX213" fmla="*/ 1273554 w 2385355"/>
                <a:gd name="connsiteY213" fmla="*/ 3550944 h 3769466"/>
                <a:gd name="connsiteX214" fmla="*/ 1268344 w 2385355"/>
                <a:gd name="connsiteY214" fmla="*/ 3587034 h 3769466"/>
                <a:gd name="connsiteX215" fmla="*/ 1299608 w 2385355"/>
                <a:gd name="connsiteY215" fmla="*/ 3602501 h 3769466"/>
                <a:gd name="connsiteX216" fmla="*/ 1351717 w 2385355"/>
                <a:gd name="connsiteY216" fmla="*/ 3535477 h 3769466"/>
                <a:gd name="connsiteX217" fmla="*/ 1372560 w 2385355"/>
                <a:gd name="connsiteY217" fmla="*/ 3525165 h 3769466"/>
                <a:gd name="connsiteX218" fmla="*/ 1409035 w 2385355"/>
                <a:gd name="connsiteY218" fmla="*/ 3525165 h 3769466"/>
                <a:gd name="connsiteX219" fmla="*/ 1419457 w 2385355"/>
                <a:gd name="connsiteY219" fmla="*/ 3525165 h 3769466"/>
                <a:gd name="connsiteX220" fmla="*/ 1424668 w 2385355"/>
                <a:gd name="connsiteY220" fmla="*/ 3545788 h 3769466"/>
                <a:gd name="connsiteX221" fmla="*/ 1377771 w 2385355"/>
                <a:gd name="connsiteY221" fmla="*/ 3597345 h 3769466"/>
                <a:gd name="connsiteX222" fmla="*/ 1283976 w 2385355"/>
                <a:gd name="connsiteY222" fmla="*/ 3617968 h 3769466"/>
                <a:gd name="connsiteX223" fmla="*/ 1252711 w 2385355"/>
                <a:gd name="connsiteY223" fmla="*/ 3545788 h 3769466"/>
                <a:gd name="connsiteX224" fmla="*/ 1274857 w 2385355"/>
                <a:gd name="connsiteY224" fmla="*/ 3523232 h 3769466"/>
                <a:gd name="connsiteX225" fmla="*/ 1180157 w 2385355"/>
                <a:gd name="connsiteY225" fmla="*/ 3521398 h 3769466"/>
                <a:gd name="connsiteX226" fmla="*/ 1211487 w 2385355"/>
                <a:gd name="connsiteY226" fmla="*/ 3521398 h 3769466"/>
                <a:gd name="connsiteX227" fmla="*/ 1211487 w 2385355"/>
                <a:gd name="connsiteY227" fmla="*/ 3547126 h 3769466"/>
                <a:gd name="connsiteX228" fmla="*/ 1206266 w 2385355"/>
                <a:gd name="connsiteY228" fmla="*/ 3572854 h 3769466"/>
                <a:gd name="connsiteX229" fmla="*/ 1242818 w 2385355"/>
                <a:gd name="connsiteY229" fmla="*/ 3644891 h 3769466"/>
                <a:gd name="connsiteX230" fmla="*/ 1274149 w 2385355"/>
                <a:gd name="connsiteY230" fmla="*/ 3665473 h 3769466"/>
                <a:gd name="connsiteX231" fmla="*/ 1242818 w 2385355"/>
                <a:gd name="connsiteY231" fmla="*/ 3686055 h 3769466"/>
                <a:gd name="connsiteX232" fmla="*/ 1216709 w 2385355"/>
                <a:gd name="connsiteY232" fmla="*/ 3696347 h 3769466"/>
                <a:gd name="connsiteX233" fmla="*/ 1164491 w 2385355"/>
                <a:gd name="connsiteY233" fmla="*/ 3696347 h 3769466"/>
                <a:gd name="connsiteX234" fmla="*/ 1143604 w 2385355"/>
                <a:gd name="connsiteY234" fmla="*/ 3686055 h 3769466"/>
                <a:gd name="connsiteX235" fmla="*/ 1107051 w 2385355"/>
                <a:gd name="connsiteY235" fmla="*/ 3665473 h 3769466"/>
                <a:gd name="connsiteX236" fmla="*/ 1143604 w 2385355"/>
                <a:gd name="connsiteY236" fmla="*/ 3639746 h 3769466"/>
                <a:gd name="connsiteX237" fmla="*/ 1169713 w 2385355"/>
                <a:gd name="connsiteY237" fmla="*/ 3614018 h 3769466"/>
                <a:gd name="connsiteX238" fmla="*/ 1185378 w 2385355"/>
                <a:gd name="connsiteY238" fmla="*/ 3572854 h 3769466"/>
                <a:gd name="connsiteX239" fmla="*/ 1180157 w 2385355"/>
                <a:gd name="connsiteY239" fmla="*/ 3547126 h 3769466"/>
                <a:gd name="connsiteX240" fmla="*/ 1180157 w 2385355"/>
                <a:gd name="connsiteY240" fmla="*/ 3521398 h 3769466"/>
                <a:gd name="connsiteX241" fmla="*/ 506147 w 2385355"/>
                <a:gd name="connsiteY241" fmla="*/ 3521398 h 3769466"/>
                <a:gd name="connsiteX242" fmla="*/ 532256 w 2385355"/>
                <a:gd name="connsiteY242" fmla="*/ 3521398 h 3769466"/>
                <a:gd name="connsiteX243" fmla="*/ 537477 w 2385355"/>
                <a:gd name="connsiteY243" fmla="*/ 3547126 h 3769466"/>
                <a:gd name="connsiteX244" fmla="*/ 532256 w 2385355"/>
                <a:gd name="connsiteY244" fmla="*/ 3572854 h 3769466"/>
                <a:gd name="connsiteX245" fmla="*/ 542699 w 2385355"/>
                <a:gd name="connsiteY245" fmla="*/ 3614018 h 3769466"/>
                <a:gd name="connsiteX246" fmla="*/ 568808 w 2385355"/>
                <a:gd name="connsiteY246" fmla="*/ 3639746 h 3769466"/>
                <a:gd name="connsiteX247" fmla="*/ 605361 w 2385355"/>
                <a:gd name="connsiteY247" fmla="*/ 3665473 h 3769466"/>
                <a:gd name="connsiteX248" fmla="*/ 574030 w 2385355"/>
                <a:gd name="connsiteY248" fmla="*/ 3686055 h 3769466"/>
                <a:gd name="connsiteX249" fmla="*/ 547921 w 2385355"/>
                <a:gd name="connsiteY249" fmla="*/ 3696347 h 3769466"/>
                <a:gd name="connsiteX250" fmla="*/ 490481 w 2385355"/>
                <a:gd name="connsiteY250" fmla="*/ 3696347 h 3769466"/>
                <a:gd name="connsiteX251" fmla="*/ 464372 w 2385355"/>
                <a:gd name="connsiteY251" fmla="*/ 3686055 h 3769466"/>
                <a:gd name="connsiteX252" fmla="*/ 433041 w 2385355"/>
                <a:gd name="connsiteY252" fmla="*/ 3665473 h 3769466"/>
                <a:gd name="connsiteX253" fmla="*/ 469594 w 2385355"/>
                <a:gd name="connsiteY253" fmla="*/ 3639746 h 3769466"/>
                <a:gd name="connsiteX254" fmla="*/ 490481 w 2385355"/>
                <a:gd name="connsiteY254" fmla="*/ 3614018 h 3769466"/>
                <a:gd name="connsiteX255" fmla="*/ 506147 w 2385355"/>
                <a:gd name="connsiteY255" fmla="*/ 3572854 h 3769466"/>
                <a:gd name="connsiteX256" fmla="*/ 506147 w 2385355"/>
                <a:gd name="connsiteY256" fmla="*/ 3547126 h 3769466"/>
                <a:gd name="connsiteX257" fmla="*/ 506147 w 2385355"/>
                <a:gd name="connsiteY257" fmla="*/ 3521398 h 3769466"/>
                <a:gd name="connsiteX258" fmla="*/ 201253 w 2385355"/>
                <a:gd name="connsiteY258" fmla="*/ 3520020 h 3769466"/>
                <a:gd name="connsiteX259" fmla="*/ 221918 w 2385355"/>
                <a:gd name="connsiteY259" fmla="*/ 3530353 h 3769466"/>
                <a:gd name="connsiteX260" fmla="*/ 237416 w 2385355"/>
                <a:gd name="connsiteY260" fmla="*/ 3540685 h 3769466"/>
                <a:gd name="connsiteX261" fmla="*/ 252915 w 2385355"/>
                <a:gd name="connsiteY261" fmla="*/ 3556184 h 3769466"/>
                <a:gd name="connsiteX262" fmla="*/ 273579 w 2385355"/>
                <a:gd name="connsiteY262" fmla="*/ 3571682 h 3769466"/>
                <a:gd name="connsiteX263" fmla="*/ 273579 w 2385355"/>
                <a:gd name="connsiteY263" fmla="*/ 3592347 h 3769466"/>
                <a:gd name="connsiteX264" fmla="*/ 201253 w 2385355"/>
                <a:gd name="connsiteY264" fmla="*/ 3613011 h 3769466"/>
                <a:gd name="connsiteX265" fmla="*/ 159924 w 2385355"/>
                <a:gd name="connsiteY265" fmla="*/ 3669839 h 3769466"/>
                <a:gd name="connsiteX266" fmla="*/ 165090 w 2385355"/>
                <a:gd name="connsiteY266" fmla="*/ 3685337 h 3769466"/>
                <a:gd name="connsiteX267" fmla="*/ 154758 w 2385355"/>
                <a:gd name="connsiteY267" fmla="*/ 3711168 h 3769466"/>
                <a:gd name="connsiteX268" fmla="*/ 103096 w 2385355"/>
                <a:gd name="connsiteY268" fmla="*/ 3675005 h 3769466"/>
                <a:gd name="connsiteX269" fmla="*/ 97930 w 2385355"/>
                <a:gd name="connsiteY269" fmla="*/ 3638842 h 3769466"/>
                <a:gd name="connsiteX270" fmla="*/ 128927 w 2385355"/>
                <a:gd name="connsiteY270" fmla="*/ 3644008 h 3769466"/>
                <a:gd name="connsiteX271" fmla="*/ 175422 w 2385355"/>
                <a:gd name="connsiteY271" fmla="*/ 3607845 h 3769466"/>
                <a:gd name="connsiteX272" fmla="*/ 196087 w 2385355"/>
                <a:gd name="connsiteY272" fmla="*/ 3551017 h 3769466"/>
                <a:gd name="connsiteX273" fmla="*/ 201253 w 2385355"/>
                <a:gd name="connsiteY273" fmla="*/ 3520020 h 3769466"/>
                <a:gd name="connsiteX274" fmla="*/ 848142 w 2385355"/>
                <a:gd name="connsiteY274" fmla="*/ 3516924 h 3769466"/>
                <a:gd name="connsiteX275" fmla="*/ 874251 w 2385355"/>
                <a:gd name="connsiteY275" fmla="*/ 3536220 h 3769466"/>
                <a:gd name="connsiteX276" fmla="*/ 900360 w 2385355"/>
                <a:gd name="connsiteY276" fmla="*/ 3546511 h 3769466"/>
                <a:gd name="connsiteX277" fmla="*/ 931691 w 2385355"/>
                <a:gd name="connsiteY277" fmla="*/ 3567093 h 3769466"/>
                <a:gd name="connsiteX278" fmla="*/ 900360 w 2385355"/>
                <a:gd name="connsiteY278" fmla="*/ 3592821 h 3769466"/>
                <a:gd name="connsiteX279" fmla="*/ 874251 w 2385355"/>
                <a:gd name="connsiteY279" fmla="*/ 3618549 h 3769466"/>
                <a:gd name="connsiteX280" fmla="*/ 863808 w 2385355"/>
                <a:gd name="connsiteY280" fmla="*/ 3659713 h 3769466"/>
                <a:gd name="connsiteX281" fmla="*/ 869029 w 2385355"/>
                <a:gd name="connsiteY281" fmla="*/ 3685441 h 3769466"/>
                <a:gd name="connsiteX282" fmla="*/ 869029 w 2385355"/>
                <a:gd name="connsiteY282" fmla="*/ 3711168 h 3769466"/>
                <a:gd name="connsiteX283" fmla="*/ 842920 w 2385355"/>
                <a:gd name="connsiteY283" fmla="*/ 3711168 h 3769466"/>
                <a:gd name="connsiteX284" fmla="*/ 842920 w 2385355"/>
                <a:gd name="connsiteY284" fmla="*/ 3685441 h 3769466"/>
                <a:gd name="connsiteX285" fmla="*/ 842920 w 2385355"/>
                <a:gd name="connsiteY285" fmla="*/ 3659713 h 3769466"/>
                <a:gd name="connsiteX286" fmla="*/ 827255 w 2385355"/>
                <a:gd name="connsiteY286" fmla="*/ 3618549 h 3769466"/>
                <a:gd name="connsiteX287" fmla="*/ 801146 w 2385355"/>
                <a:gd name="connsiteY287" fmla="*/ 3592821 h 3769466"/>
                <a:gd name="connsiteX288" fmla="*/ 764593 w 2385355"/>
                <a:gd name="connsiteY288" fmla="*/ 3567093 h 3769466"/>
                <a:gd name="connsiteX289" fmla="*/ 801146 w 2385355"/>
                <a:gd name="connsiteY289" fmla="*/ 3546511 h 3769466"/>
                <a:gd name="connsiteX290" fmla="*/ 822033 w 2385355"/>
                <a:gd name="connsiteY290" fmla="*/ 3536220 h 3769466"/>
                <a:gd name="connsiteX291" fmla="*/ 848142 w 2385355"/>
                <a:gd name="connsiteY291" fmla="*/ 3516924 h 3769466"/>
                <a:gd name="connsiteX292" fmla="*/ 2199081 w 2385355"/>
                <a:gd name="connsiteY292" fmla="*/ 3515672 h 3769466"/>
                <a:gd name="connsiteX293" fmla="*/ 2207499 w 2385355"/>
                <a:gd name="connsiteY293" fmla="*/ 3526033 h 3769466"/>
                <a:gd name="connsiteX294" fmla="*/ 2217860 w 2385355"/>
                <a:gd name="connsiteY294" fmla="*/ 3603740 h 3769466"/>
                <a:gd name="connsiteX295" fmla="*/ 2248943 w 2385355"/>
                <a:gd name="connsiteY295" fmla="*/ 3634823 h 3769466"/>
                <a:gd name="connsiteX296" fmla="*/ 2285207 w 2385355"/>
                <a:gd name="connsiteY296" fmla="*/ 3650365 h 3769466"/>
                <a:gd name="connsiteX297" fmla="*/ 2305929 w 2385355"/>
                <a:gd name="connsiteY297" fmla="*/ 3660726 h 3769466"/>
                <a:gd name="connsiteX298" fmla="*/ 2264485 w 2385355"/>
                <a:gd name="connsiteY298" fmla="*/ 3707350 h 3769466"/>
                <a:gd name="connsiteX299" fmla="*/ 2228221 w 2385355"/>
                <a:gd name="connsiteY299" fmla="*/ 3707350 h 3769466"/>
                <a:gd name="connsiteX300" fmla="*/ 2238582 w 2385355"/>
                <a:gd name="connsiteY300" fmla="*/ 3676267 h 3769466"/>
                <a:gd name="connsiteX301" fmla="*/ 2207499 w 2385355"/>
                <a:gd name="connsiteY301" fmla="*/ 3624462 h 3769466"/>
                <a:gd name="connsiteX302" fmla="*/ 2145333 w 2385355"/>
                <a:gd name="connsiteY302" fmla="*/ 3603740 h 3769466"/>
                <a:gd name="connsiteX303" fmla="*/ 2129792 w 2385355"/>
                <a:gd name="connsiteY303" fmla="*/ 3572657 h 3769466"/>
                <a:gd name="connsiteX304" fmla="*/ 2140153 w 2385355"/>
                <a:gd name="connsiteY304" fmla="*/ 3562296 h 3769466"/>
                <a:gd name="connsiteX305" fmla="*/ 2166055 w 2385355"/>
                <a:gd name="connsiteY305" fmla="*/ 3536394 h 3769466"/>
                <a:gd name="connsiteX306" fmla="*/ 2186777 w 2385355"/>
                <a:gd name="connsiteY306" fmla="*/ 3520852 h 3769466"/>
                <a:gd name="connsiteX307" fmla="*/ 2199081 w 2385355"/>
                <a:gd name="connsiteY307" fmla="*/ 3515672 h 3769466"/>
                <a:gd name="connsiteX308" fmla="*/ 2309596 w 2385355"/>
                <a:gd name="connsiteY308" fmla="*/ 3383735 h 3769466"/>
                <a:gd name="connsiteX309" fmla="*/ 2320489 w 2385355"/>
                <a:gd name="connsiteY309" fmla="*/ 3392134 h 3769466"/>
                <a:gd name="connsiteX310" fmla="*/ 2320489 w 2385355"/>
                <a:gd name="connsiteY310" fmla="*/ 3402471 h 3769466"/>
                <a:gd name="connsiteX311" fmla="*/ 2320489 w 2385355"/>
                <a:gd name="connsiteY311" fmla="*/ 3485170 h 3769466"/>
                <a:gd name="connsiteX312" fmla="*/ 2305111 w 2385355"/>
                <a:gd name="connsiteY312" fmla="*/ 3521350 h 3769466"/>
                <a:gd name="connsiteX313" fmla="*/ 2258977 w 2385355"/>
                <a:gd name="connsiteY313" fmla="*/ 3531688 h 3769466"/>
                <a:gd name="connsiteX314" fmla="*/ 2269229 w 2385355"/>
                <a:gd name="connsiteY314" fmla="*/ 3588543 h 3769466"/>
                <a:gd name="connsiteX315" fmla="*/ 2289733 w 2385355"/>
                <a:gd name="connsiteY315" fmla="*/ 3573037 h 3769466"/>
                <a:gd name="connsiteX316" fmla="*/ 2294859 w 2385355"/>
                <a:gd name="connsiteY316" fmla="*/ 3547194 h 3769466"/>
                <a:gd name="connsiteX317" fmla="*/ 2299985 w 2385355"/>
                <a:gd name="connsiteY317" fmla="*/ 3609217 h 3769466"/>
                <a:gd name="connsiteX318" fmla="*/ 2233348 w 2385355"/>
                <a:gd name="connsiteY318" fmla="*/ 3562700 h 3769466"/>
                <a:gd name="connsiteX319" fmla="*/ 2294859 w 2385355"/>
                <a:gd name="connsiteY319" fmla="*/ 3386965 h 3769466"/>
                <a:gd name="connsiteX320" fmla="*/ 2309596 w 2385355"/>
                <a:gd name="connsiteY320" fmla="*/ 3383735 h 3769466"/>
                <a:gd name="connsiteX321" fmla="*/ 96830 w 2385355"/>
                <a:gd name="connsiteY321" fmla="*/ 3379144 h 3769466"/>
                <a:gd name="connsiteX322" fmla="*/ 111826 w 2385355"/>
                <a:gd name="connsiteY322" fmla="*/ 3385627 h 3769466"/>
                <a:gd name="connsiteX323" fmla="*/ 143123 w 2385355"/>
                <a:gd name="connsiteY323" fmla="*/ 3598276 h 3769466"/>
                <a:gd name="connsiteX324" fmla="*/ 101394 w 2385355"/>
                <a:gd name="connsiteY324" fmla="*/ 3598276 h 3769466"/>
                <a:gd name="connsiteX325" fmla="*/ 111826 w 2385355"/>
                <a:gd name="connsiteY325" fmla="*/ 3541224 h 3769466"/>
                <a:gd name="connsiteX326" fmla="*/ 117042 w 2385355"/>
                <a:gd name="connsiteY326" fmla="*/ 3567156 h 3769466"/>
                <a:gd name="connsiteX327" fmla="*/ 143123 w 2385355"/>
                <a:gd name="connsiteY327" fmla="*/ 3530850 h 3769466"/>
                <a:gd name="connsiteX328" fmla="*/ 101394 w 2385355"/>
                <a:gd name="connsiteY328" fmla="*/ 3515291 h 3769466"/>
                <a:gd name="connsiteX329" fmla="*/ 85746 w 2385355"/>
                <a:gd name="connsiteY329" fmla="*/ 3484171 h 3769466"/>
                <a:gd name="connsiteX330" fmla="*/ 85746 w 2385355"/>
                <a:gd name="connsiteY330" fmla="*/ 3396000 h 3769466"/>
                <a:gd name="connsiteX331" fmla="*/ 85746 w 2385355"/>
                <a:gd name="connsiteY331" fmla="*/ 3380440 h 3769466"/>
                <a:gd name="connsiteX332" fmla="*/ 96830 w 2385355"/>
                <a:gd name="connsiteY332" fmla="*/ 3379144 h 3769466"/>
                <a:gd name="connsiteX333" fmla="*/ 2172932 w 2385355"/>
                <a:gd name="connsiteY333" fmla="*/ 3318281 h 3769466"/>
                <a:gd name="connsiteX334" fmla="*/ 2227419 w 2385355"/>
                <a:gd name="connsiteY334" fmla="*/ 3380455 h 3769466"/>
                <a:gd name="connsiteX335" fmla="*/ 2155092 w 2385355"/>
                <a:gd name="connsiteY335" fmla="*/ 3505290 h 3769466"/>
                <a:gd name="connsiteX336" fmla="*/ 2134428 w 2385355"/>
                <a:gd name="connsiteY336" fmla="*/ 3489686 h 3769466"/>
                <a:gd name="connsiteX337" fmla="*/ 2134428 w 2385355"/>
                <a:gd name="connsiteY337" fmla="*/ 3427268 h 3769466"/>
                <a:gd name="connsiteX338" fmla="*/ 2155092 w 2385355"/>
                <a:gd name="connsiteY338" fmla="*/ 3411663 h 3769466"/>
                <a:gd name="connsiteX339" fmla="*/ 2206754 w 2385355"/>
                <a:gd name="connsiteY339" fmla="*/ 3370052 h 3769466"/>
                <a:gd name="connsiteX340" fmla="*/ 2186089 w 2385355"/>
                <a:gd name="connsiteY340" fmla="*/ 3333641 h 3769466"/>
                <a:gd name="connsiteX341" fmla="*/ 2170591 w 2385355"/>
                <a:gd name="connsiteY341" fmla="*/ 3338843 h 3769466"/>
                <a:gd name="connsiteX342" fmla="*/ 2170591 w 2385355"/>
                <a:gd name="connsiteY342" fmla="*/ 3354447 h 3769466"/>
                <a:gd name="connsiteX343" fmla="*/ 2175757 w 2385355"/>
                <a:gd name="connsiteY343" fmla="*/ 3359649 h 3769466"/>
                <a:gd name="connsiteX344" fmla="*/ 2160258 w 2385355"/>
                <a:gd name="connsiteY344" fmla="*/ 3375253 h 3769466"/>
                <a:gd name="connsiteX345" fmla="*/ 2155092 w 2385355"/>
                <a:gd name="connsiteY345" fmla="*/ 3328440 h 3769466"/>
                <a:gd name="connsiteX346" fmla="*/ 2172932 w 2385355"/>
                <a:gd name="connsiteY346" fmla="*/ 3318281 h 3769466"/>
                <a:gd name="connsiteX347" fmla="*/ 228680 w 2385355"/>
                <a:gd name="connsiteY347" fmla="*/ 3317428 h 3769466"/>
                <a:gd name="connsiteX348" fmla="*/ 246600 w 2385355"/>
                <a:gd name="connsiteY348" fmla="*/ 3328356 h 3769466"/>
                <a:gd name="connsiteX349" fmla="*/ 241434 w 2385355"/>
                <a:gd name="connsiteY349" fmla="*/ 3380161 h 3769466"/>
                <a:gd name="connsiteX350" fmla="*/ 225935 w 2385355"/>
                <a:gd name="connsiteY350" fmla="*/ 3359439 h 3769466"/>
                <a:gd name="connsiteX351" fmla="*/ 231101 w 2385355"/>
                <a:gd name="connsiteY351" fmla="*/ 3354258 h 3769466"/>
                <a:gd name="connsiteX352" fmla="*/ 231101 w 2385355"/>
                <a:gd name="connsiteY352" fmla="*/ 3338717 h 3769466"/>
                <a:gd name="connsiteX353" fmla="*/ 215603 w 2385355"/>
                <a:gd name="connsiteY353" fmla="*/ 3333536 h 3769466"/>
                <a:gd name="connsiteX354" fmla="*/ 194938 w 2385355"/>
                <a:gd name="connsiteY354" fmla="*/ 3369800 h 3769466"/>
                <a:gd name="connsiteX355" fmla="*/ 246600 w 2385355"/>
                <a:gd name="connsiteY355" fmla="*/ 3406063 h 3769466"/>
                <a:gd name="connsiteX356" fmla="*/ 267264 w 2385355"/>
                <a:gd name="connsiteY356" fmla="*/ 3426785 h 3769466"/>
                <a:gd name="connsiteX357" fmla="*/ 267264 w 2385355"/>
                <a:gd name="connsiteY357" fmla="*/ 3494132 h 3769466"/>
                <a:gd name="connsiteX358" fmla="*/ 246600 w 2385355"/>
                <a:gd name="connsiteY358" fmla="*/ 3504493 h 3769466"/>
                <a:gd name="connsiteX359" fmla="*/ 200104 w 2385355"/>
                <a:gd name="connsiteY359" fmla="*/ 3457868 h 3769466"/>
                <a:gd name="connsiteX360" fmla="*/ 169107 w 2385355"/>
                <a:gd name="connsiteY360" fmla="*/ 3374980 h 3769466"/>
                <a:gd name="connsiteX361" fmla="*/ 228680 w 2385355"/>
                <a:gd name="connsiteY361" fmla="*/ 3317428 h 3769466"/>
                <a:gd name="connsiteX362" fmla="*/ 119061 w 2385355"/>
                <a:gd name="connsiteY362" fmla="*/ 3194356 h 3769466"/>
                <a:gd name="connsiteX363" fmla="*/ 132773 w 2385355"/>
                <a:gd name="connsiteY363" fmla="*/ 3200157 h 3769466"/>
                <a:gd name="connsiteX364" fmla="*/ 143220 w 2385355"/>
                <a:gd name="connsiteY364" fmla="*/ 3210468 h 3769466"/>
                <a:gd name="connsiteX365" fmla="*/ 185008 w 2385355"/>
                <a:gd name="connsiteY365" fmla="*/ 3251714 h 3769466"/>
                <a:gd name="connsiteX366" fmla="*/ 200679 w 2385355"/>
                <a:gd name="connsiteY366" fmla="*/ 3256870 h 3769466"/>
                <a:gd name="connsiteX367" fmla="*/ 237244 w 2385355"/>
                <a:gd name="connsiteY367" fmla="*/ 3251714 h 3769466"/>
                <a:gd name="connsiteX368" fmla="*/ 247691 w 2385355"/>
                <a:gd name="connsiteY368" fmla="*/ 3246558 h 3769466"/>
                <a:gd name="connsiteX369" fmla="*/ 268585 w 2385355"/>
                <a:gd name="connsiteY369" fmla="*/ 3256870 h 3769466"/>
                <a:gd name="connsiteX370" fmla="*/ 273809 w 2385355"/>
                <a:gd name="connsiteY370" fmla="*/ 3267181 h 3769466"/>
                <a:gd name="connsiteX371" fmla="*/ 268585 w 2385355"/>
                <a:gd name="connsiteY371" fmla="*/ 3282648 h 3769466"/>
                <a:gd name="connsiteX372" fmla="*/ 247691 w 2385355"/>
                <a:gd name="connsiteY372" fmla="*/ 3292960 h 3769466"/>
                <a:gd name="connsiteX373" fmla="*/ 237244 w 2385355"/>
                <a:gd name="connsiteY373" fmla="*/ 3287804 h 3769466"/>
                <a:gd name="connsiteX374" fmla="*/ 200679 w 2385355"/>
                <a:gd name="connsiteY374" fmla="*/ 3282648 h 3769466"/>
                <a:gd name="connsiteX375" fmla="*/ 185008 w 2385355"/>
                <a:gd name="connsiteY375" fmla="*/ 3287804 h 3769466"/>
                <a:gd name="connsiteX376" fmla="*/ 143220 w 2385355"/>
                <a:gd name="connsiteY376" fmla="*/ 3329050 h 3769466"/>
                <a:gd name="connsiteX377" fmla="*/ 132773 w 2385355"/>
                <a:gd name="connsiteY377" fmla="*/ 3339361 h 3769466"/>
                <a:gd name="connsiteX378" fmla="*/ 80537 w 2385355"/>
                <a:gd name="connsiteY378" fmla="*/ 3313583 h 3769466"/>
                <a:gd name="connsiteX379" fmla="*/ 75314 w 2385355"/>
                <a:gd name="connsiteY379" fmla="*/ 3277493 h 3769466"/>
                <a:gd name="connsiteX380" fmla="*/ 101432 w 2385355"/>
                <a:gd name="connsiteY380" fmla="*/ 3200157 h 3769466"/>
                <a:gd name="connsiteX381" fmla="*/ 119061 w 2385355"/>
                <a:gd name="connsiteY381" fmla="*/ 3194356 h 3769466"/>
                <a:gd name="connsiteX382" fmla="*/ 2285049 w 2385355"/>
                <a:gd name="connsiteY382" fmla="*/ 3188499 h 3769466"/>
                <a:gd name="connsiteX383" fmla="*/ 2300547 w 2385355"/>
                <a:gd name="connsiteY383" fmla="*/ 3198892 h 3769466"/>
                <a:gd name="connsiteX384" fmla="*/ 2326378 w 2385355"/>
                <a:gd name="connsiteY384" fmla="*/ 3276840 h 3769466"/>
                <a:gd name="connsiteX385" fmla="*/ 2321212 w 2385355"/>
                <a:gd name="connsiteY385" fmla="*/ 3318412 h 3769466"/>
                <a:gd name="connsiteX386" fmla="*/ 2269551 w 2385355"/>
                <a:gd name="connsiteY386" fmla="*/ 3344395 h 3769466"/>
                <a:gd name="connsiteX387" fmla="*/ 2259218 w 2385355"/>
                <a:gd name="connsiteY387" fmla="*/ 3328805 h 3769466"/>
                <a:gd name="connsiteX388" fmla="*/ 2217889 w 2385355"/>
                <a:gd name="connsiteY388" fmla="*/ 3292429 h 3769466"/>
                <a:gd name="connsiteX389" fmla="*/ 2202390 w 2385355"/>
                <a:gd name="connsiteY389" fmla="*/ 3287233 h 3769466"/>
                <a:gd name="connsiteX390" fmla="*/ 2166227 w 2385355"/>
                <a:gd name="connsiteY390" fmla="*/ 3287233 h 3769466"/>
                <a:gd name="connsiteX391" fmla="*/ 2155895 w 2385355"/>
                <a:gd name="connsiteY391" fmla="*/ 3292429 h 3769466"/>
                <a:gd name="connsiteX392" fmla="*/ 2135230 w 2385355"/>
                <a:gd name="connsiteY392" fmla="*/ 3282036 h 3769466"/>
                <a:gd name="connsiteX393" fmla="*/ 2130064 w 2385355"/>
                <a:gd name="connsiteY393" fmla="*/ 3266447 h 3769466"/>
                <a:gd name="connsiteX394" fmla="*/ 2135230 w 2385355"/>
                <a:gd name="connsiteY394" fmla="*/ 3256054 h 3769466"/>
                <a:gd name="connsiteX395" fmla="*/ 2155895 w 2385355"/>
                <a:gd name="connsiteY395" fmla="*/ 3245661 h 3769466"/>
                <a:gd name="connsiteX396" fmla="*/ 2166227 w 2385355"/>
                <a:gd name="connsiteY396" fmla="*/ 3245661 h 3769466"/>
                <a:gd name="connsiteX397" fmla="*/ 2202390 w 2385355"/>
                <a:gd name="connsiteY397" fmla="*/ 3250857 h 3769466"/>
                <a:gd name="connsiteX398" fmla="*/ 2217889 w 2385355"/>
                <a:gd name="connsiteY398" fmla="*/ 3245661 h 3769466"/>
                <a:gd name="connsiteX399" fmla="*/ 2259218 w 2385355"/>
                <a:gd name="connsiteY399" fmla="*/ 3209285 h 3769466"/>
                <a:gd name="connsiteX400" fmla="*/ 2269551 w 2385355"/>
                <a:gd name="connsiteY400" fmla="*/ 3193695 h 3769466"/>
                <a:gd name="connsiteX401" fmla="*/ 2285049 w 2385355"/>
                <a:gd name="connsiteY401" fmla="*/ 3188499 h 3769466"/>
                <a:gd name="connsiteX402" fmla="*/ 2138948 w 2385355"/>
                <a:gd name="connsiteY402" fmla="*/ 3038185 h 3769466"/>
                <a:gd name="connsiteX403" fmla="*/ 2155092 w 2385355"/>
                <a:gd name="connsiteY403" fmla="*/ 3038835 h 3769466"/>
                <a:gd name="connsiteX404" fmla="*/ 2232585 w 2385355"/>
                <a:gd name="connsiteY404" fmla="*/ 3163670 h 3769466"/>
                <a:gd name="connsiteX405" fmla="*/ 2149926 w 2385355"/>
                <a:gd name="connsiteY405" fmla="*/ 3210484 h 3769466"/>
                <a:gd name="connsiteX406" fmla="*/ 2155092 w 2385355"/>
                <a:gd name="connsiteY406" fmla="*/ 3163670 h 3769466"/>
                <a:gd name="connsiteX407" fmla="*/ 2175757 w 2385355"/>
                <a:gd name="connsiteY407" fmla="*/ 3179275 h 3769466"/>
                <a:gd name="connsiteX408" fmla="*/ 2170591 w 2385355"/>
                <a:gd name="connsiteY408" fmla="*/ 3184476 h 3769466"/>
                <a:gd name="connsiteX409" fmla="*/ 2170591 w 2385355"/>
                <a:gd name="connsiteY409" fmla="*/ 3194879 h 3769466"/>
                <a:gd name="connsiteX410" fmla="*/ 2186089 w 2385355"/>
                <a:gd name="connsiteY410" fmla="*/ 3200081 h 3769466"/>
                <a:gd name="connsiteX411" fmla="*/ 2211920 w 2385355"/>
                <a:gd name="connsiteY411" fmla="*/ 3163670 h 3769466"/>
                <a:gd name="connsiteX412" fmla="*/ 2155092 w 2385355"/>
                <a:gd name="connsiteY412" fmla="*/ 3122059 h 3769466"/>
                <a:gd name="connsiteX413" fmla="*/ 2134428 w 2385355"/>
                <a:gd name="connsiteY413" fmla="*/ 3106454 h 3769466"/>
                <a:gd name="connsiteX414" fmla="*/ 2134428 w 2385355"/>
                <a:gd name="connsiteY414" fmla="*/ 3049238 h 3769466"/>
                <a:gd name="connsiteX415" fmla="*/ 2138948 w 2385355"/>
                <a:gd name="connsiteY415" fmla="*/ 3038185 h 3769466"/>
                <a:gd name="connsiteX416" fmla="*/ 246600 w 2385355"/>
                <a:gd name="connsiteY416" fmla="*/ 3029250 h 3769466"/>
                <a:gd name="connsiteX417" fmla="*/ 267264 w 2385355"/>
                <a:gd name="connsiteY417" fmla="*/ 3044792 h 3769466"/>
                <a:gd name="connsiteX418" fmla="*/ 267264 w 2385355"/>
                <a:gd name="connsiteY418" fmla="*/ 3106958 h 3769466"/>
                <a:gd name="connsiteX419" fmla="*/ 246600 w 2385355"/>
                <a:gd name="connsiteY419" fmla="*/ 3127680 h 3769466"/>
                <a:gd name="connsiteX420" fmla="*/ 194938 w 2385355"/>
                <a:gd name="connsiteY420" fmla="*/ 3163943 h 3769466"/>
                <a:gd name="connsiteX421" fmla="*/ 215603 w 2385355"/>
                <a:gd name="connsiteY421" fmla="*/ 3200207 h 3769466"/>
                <a:gd name="connsiteX422" fmla="*/ 231101 w 2385355"/>
                <a:gd name="connsiteY422" fmla="*/ 3195026 h 3769466"/>
                <a:gd name="connsiteX423" fmla="*/ 231101 w 2385355"/>
                <a:gd name="connsiteY423" fmla="*/ 3184665 h 3769466"/>
                <a:gd name="connsiteX424" fmla="*/ 225935 w 2385355"/>
                <a:gd name="connsiteY424" fmla="*/ 3174304 h 3769466"/>
                <a:gd name="connsiteX425" fmla="*/ 241434 w 2385355"/>
                <a:gd name="connsiteY425" fmla="*/ 3158763 h 3769466"/>
                <a:gd name="connsiteX426" fmla="*/ 251766 w 2385355"/>
                <a:gd name="connsiteY426" fmla="*/ 3210568 h 3769466"/>
                <a:gd name="connsiteX427" fmla="*/ 169107 w 2385355"/>
                <a:gd name="connsiteY427" fmla="*/ 3163943 h 3769466"/>
                <a:gd name="connsiteX428" fmla="*/ 205270 w 2385355"/>
                <a:gd name="connsiteY428" fmla="*/ 3081055 h 3769466"/>
                <a:gd name="connsiteX429" fmla="*/ 246600 w 2385355"/>
                <a:gd name="connsiteY429" fmla="*/ 3029250 h 3769466"/>
                <a:gd name="connsiteX430" fmla="*/ 137874 w 2385355"/>
                <a:gd name="connsiteY430" fmla="*/ 2977068 h 3769466"/>
                <a:gd name="connsiteX431" fmla="*/ 175652 w 2385355"/>
                <a:gd name="connsiteY431" fmla="*/ 3033634 h 3769466"/>
                <a:gd name="connsiteX432" fmla="*/ 144387 w 2385355"/>
                <a:gd name="connsiteY432" fmla="*/ 3111656 h 3769466"/>
                <a:gd name="connsiteX433" fmla="*/ 102701 w 2385355"/>
                <a:gd name="connsiteY433" fmla="*/ 3158470 h 3769466"/>
                <a:gd name="connsiteX434" fmla="*/ 81858 w 2385355"/>
                <a:gd name="connsiteY434" fmla="*/ 3142865 h 3769466"/>
                <a:gd name="connsiteX435" fmla="*/ 81858 w 2385355"/>
                <a:gd name="connsiteY435" fmla="*/ 3090850 h 3769466"/>
                <a:gd name="connsiteX436" fmla="*/ 102701 w 2385355"/>
                <a:gd name="connsiteY436" fmla="*/ 3070044 h 3769466"/>
                <a:gd name="connsiteX437" fmla="*/ 154809 w 2385355"/>
                <a:gd name="connsiteY437" fmla="*/ 3028433 h 3769466"/>
                <a:gd name="connsiteX438" fmla="*/ 128755 w 2385355"/>
                <a:gd name="connsiteY438" fmla="*/ 3002425 h 3769466"/>
                <a:gd name="connsiteX439" fmla="*/ 113123 w 2385355"/>
                <a:gd name="connsiteY439" fmla="*/ 3007627 h 3769466"/>
                <a:gd name="connsiteX440" fmla="*/ 113123 w 2385355"/>
                <a:gd name="connsiteY440" fmla="*/ 3018030 h 3769466"/>
                <a:gd name="connsiteX441" fmla="*/ 118333 w 2385355"/>
                <a:gd name="connsiteY441" fmla="*/ 3038836 h 3769466"/>
                <a:gd name="connsiteX442" fmla="*/ 102701 w 2385355"/>
                <a:gd name="connsiteY442" fmla="*/ 3038836 h 3769466"/>
                <a:gd name="connsiteX443" fmla="*/ 92279 w 2385355"/>
                <a:gd name="connsiteY443" fmla="*/ 2986821 h 3769466"/>
                <a:gd name="connsiteX444" fmla="*/ 137874 w 2385355"/>
                <a:gd name="connsiteY444" fmla="*/ 2977068 h 3769466"/>
                <a:gd name="connsiteX445" fmla="*/ 2284207 w 2385355"/>
                <a:gd name="connsiteY445" fmla="*/ 2976907 h 3769466"/>
                <a:gd name="connsiteX446" fmla="*/ 2314745 w 2385355"/>
                <a:gd name="connsiteY446" fmla="*/ 3013222 h 3769466"/>
                <a:gd name="connsiteX447" fmla="*/ 2304565 w 2385355"/>
                <a:gd name="connsiteY447" fmla="*/ 3044349 h 3769466"/>
                <a:gd name="connsiteX448" fmla="*/ 2284207 w 2385355"/>
                <a:gd name="connsiteY448" fmla="*/ 3039161 h 3769466"/>
                <a:gd name="connsiteX449" fmla="*/ 2289297 w 2385355"/>
                <a:gd name="connsiteY449" fmla="*/ 3018410 h 3769466"/>
                <a:gd name="connsiteX450" fmla="*/ 2289297 w 2385355"/>
                <a:gd name="connsiteY450" fmla="*/ 3008034 h 3769466"/>
                <a:gd name="connsiteX451" fmla="*/ 2274028 w 2385355"/>
                <a:gd name="connsiteY451" fmla="*/ 2997659 h 3769466"/>
                <a:gd name="connsiteX452" fmla="*/ 2248580 w 2385355"/>
                <a:gd name="connsiteY452" fmla="*/ 3028786 h 3769466"/>
                <a:gd name="connsiteX453" fmla="*/ 2299476 w 2385355"/>
                <a:gd name="connsiteY453" fmla="*/ 3075477 h 3769466"/>
                <a:gd name="connsiteX454" fmla="*/ 2319834 w 2385355"/>
                <a:gd name="connsiteY454" fmla="*/ 3096228 h 3769466"/>
                <a:gd name="connsiteX455" fmla="*/ 2319834 w 2385355"/>
                <a:gd name="connsiteY455" fmla="*/ 3142919 h 3769466"/>
                <a:gd name="connsiteX456" fmla="*/ 2299476 w 2385355"/>
                <a:gd name="connsiteY456" fmla="*/ 3158482 h 3769466"/>
                <a:gd name="connsiteX457" fmla="*/ 2253669 w 2385355"/>
                <a:gd name="connsiteY457" fmla="*/ 3111792 h 3769466"/>
                <a:gd name="connsiteX458" fmla="*/ 2228221 w 2385355"/>
                <a:gd name="connsiteY458" fmla="*/ 3033974 h 3769466"/>
                <a:gd name="connsiteX459" fmla="*/ 2284207 w 2385355"/>
                <a:gd name="connsiteY459" fmla="*/ 2976907 h 3769466"/>
                <a:gd name="connsiteX460" fmla="*/ 2186892 w 2385355"/>
                <a:gd name="connsiteY460" fmla="*/ 2832119 h 3769466"/>
                <a:gd name="connsiteX461" fmla="*/ 2192058 w 2385355"/>
                <a:gd name="connsiteY461" fmla="*/ 2842512 h 3769466"/>
                <a:gd name="connsiteX462" fmla="*/ 2207557 w 2385355"/>
                <a:gd name="connsiteY462" fmla="*/ 2873691 h 3769466"/>
                <a:gd name="connsiteX463" fmla="*/ 2279883 w 2385355"/>
                <a:gd name="connsiteY463" fmla="*/ 2899674 h 3769466"/>
                <a:gd name="connsiteX464" fmla="*/ 2295381 w 2385355"/>
                <a:gd name="connsiteY464" fmla="*/ 2899674 h 3769466"/>
                <a:gd name="connsiteX465" fmla="*/ 2321212 w 2385355"/>
                <a:gd name="connsiteY465" fmla="*/ 2899674 h 3769466"/>
                <a:gd name="connsiteX466" fmla="*/ 2321212 w 2385355"/>
                <a:gd name="connsiteY466" fmla="*/ 2936050 h 3769466"/>
                <a:gd name="connsiteX467" fmla="*/ 2295381 w 2385355"/>
                <a:gd name="connsiteY467" fmla="*/ 2936050 h 3769466"/>
                <a:gd name="connsiteX468" fmla="*/ 2279883 w 2385355"/>
                <a:gd name="connsiteY468" fmla="*/ 2936050 h 3769466"/>
                <a:gd name="connsiteX469" fmla="*/ 2207557 w 2385355"/>
                <a:gd name="connsiteY469" fmla="*/ 2967229 h 3769466"/>
                <a:gd name="connsiteX470" fmla="*/ 2192058 w 2385355"/>
                <a:gd name="connsiteY470" fmla="*/ 2998408 h 3769466"/>
                <a:gd name="connsiteX471" fmla="*/ 2186892 w 2385355"/>
                <a:gd name="connsiteY471" fmla="*/ 3008801 h 3769466"/>
                <a:gd name="connsiteX472" fmla="*/ 2135230 w 2385355"/>
                <a:gd name="connsiteY472" fmla="*/ 2941246 h 3769466"/>
                <a:gd name="connsiteX473" fmla="*/ 2135230 w 2385355"/>
                <a:gd name="connsiteY473" fmla="*/ 2894478 h 3769466"/>
                <a:gd name="connsiteX474" fmla="*/ 2186892 w 2385355"/>
                <a:gd name="connsiteY474" fmla="*/ 2832119 h 3769466"/>
                <a:gd name="connsiteX475" fmla="*/ 216349 w 2385355"/>
                <a:gd name="connsiteY475" fmla="*/ 2832119 h 3769466"/>
                <a:gd name="connsiteX476" fmla="*/ 237244 w 2385355"/>
                <a:gd name="connsiteY476" fmla="*/ 2847708 h 3769466"/>
                <a:gd name="connsiteX477" fmla="*/ 268585 w 2385355"/>
                <a:gd name="connsiteY477" fmla="*/ 2894477 h 3769466"/>
                <a:gd name="connsiteX478" fmla="*/ 268585 w 2385355"/>
                <a:gd name="connsiteY478" fmla="*/ 2941246 h 3769466"/>
                <a:gd name="connsiteX479" fmla="*/ 237244 w 2385355"/>
                <a:gd name="connsiteY479" fmla="*/ 2993211 h 3769466"/>
                <a:gd name="connsiteX480" fmla="*/ 221573 w 2385355"/>
                <a:gd name="connsiteY480" fmla="*/ 3003604 h 3769466"/>
                <a:gd name="connsiteX481" fmla="*/ 211126 w 2385355"/>
                <a:gd name="connsiteY481" fmla="*/ 2998408 h 3769466"/>
                <a:gd name="connsiteX482" fmla="*/ 122325 w 2385355"/>
                <a:gd name="connsiteY482" fmla="*/ 2936049 h 3769466"/>
                <a:gd name="connsiteX483" fmla="*/ 106655 w 2385355"/>
                <a:gd name="connsiteY483" fmla="*/ 2936049 h 3769466"/>
                <a:gd name="connsiteX484" fmla="*/ 80537 w 2385355"/>
                <a:gd name="connsiteY484" fmla="*/ 2936049 h 3769466"/>
                <a:gd name="connsiteX485" fmla="*/ 80537 w 2385355"/>
                <a:gd name="connsiteY485" fmla="*/ 2899674 h 3769466"/>
                <a:gd name="connsiteX486" fmla="*/ 106655 w 2385355"/>
                <a:gd name="connsiteY486" fmla="*/ 2904870 h 3769466"/>
                <a:gd name="connsiteX487" fmla="*/ 122325 w 2385355"/>
                <a:gd name="connsiteY487" fmla="*/ 2904870 h 3769466"/>
                <a:gd name="connsiteX488" fmla="*/ 195455 w 2385355"/>
                <a:gd name="connsiteY488" fmla="*/ 2873691 h 3769466"/>
                <a:gd name="connsiteX489" fmla="*/ 205902 w 2385355"/>
                <a:gd name="connsiteY489" fmla="*/ 2842512 h 3769466"/>
                <a:gd name="connsiteX490" fmla="*/ 216349 w 2385355"/>
                <a:gd name="connsiteY490" fmla="*/ 2832119 h 3769466"/>
                <a:gd name="connsiteX491" fmla="*/ 85215 w 2385355"/>
                <a:gd name="connsiteY491" fmla="*/ 2686897 h 3769466"/>
                <a:gd name="connsiteX492" fmla="*/ 101718 w 2385355"/>
                <a:gd name="connsiteY492" fmla="*/ 2687540 h 3769466"/>
                <a:gd name="connsiteX493" fmla="*/ 143965 w 2385355"/>
                <a:gd name="connsiteY493" fmla="*/ 2728705 h 3769466"/>
                <a:gd name="connsiteX494" fmla="*/ 175651 w 2385355"/>
                <a:gd name="connsiteY494" fmla="*/ 2816179 h 3769466"/>
                <a:gd name="connsiteX495" fmla="*/ 91156 w 2385355"/>
                <a:gd name="connsiteY495" fmla="*/ 2852198 h 3769466"/>
                <a:gd name="connsiteX496" fmla="*/ 96437 w 2385355"/>
                <a:gd name="connsiteY496" fmla="*/ 2800742 h 3769466"/>
                <a:gd name="connsiteX497" fmla="*/ 117560 w 2385355"/>
                <a:gd name="connsiteY497" fmla="*/ 2800742 h 3769466"/>
                <a:gd name="connsiteX498" fmla="*/ 112280 w 2385355"/>
                <a:gd name="connsiteY498" fmla="*/ 2821324 h 3769466"/>
                <a:gd name="connsiteX499" fmla="*/ 112280 w 2385355"/>
                <a:gd name="connsiteY499" fmla="*/ 2831615 h 3769466"/>
                <a:gd name="connsiteX500" fmla="*/ 128122 w 2385355"/>
                <a:gd name="connsiteY500" fmla="*/ 2836761 h 3769466"/>
                <a:gd name="connsiteX501" fmla="*/ 154527 w 2385355"/>
                <a:gd name="connsiteY501" fmla="*/ 2811033 h 3769466"/>
                <a:gd name="connsiteX502" fmla="*/ 101718 w 2385355"/>
                <a:gd name="connsiteY502" fmla="*/ 2769869 h 3769466"/>
                <a:gd name="connsiteX503" fmla="*/ 80594 w 2385355"/>
                <a:gd name="connsiteY503" fmla="*/ 2749287 h 3769466"/>
                <a:gd name="connsiteX504" fmla="*/ 80594 w 2385355"/>
                <a:gd name="connsiteY504" fmla="*/ 2697831 h 3769466"/>
                <a:gd name="connsiteX505" fmla="*/ 85215 w 2385355"/>
                <a:gd name="connsiteY505" fmla="*/ 2686897 h 3769466"/>
                <a:gd name="connsiteX506" fmla="*/ 2299170 w 2385355"/>
                <a:gd name="connsiteY506" fmla="*/ 2686778 h 3769466"/>
                <a:gd name="connsiteX507" fmla="*/ 2319835 w 2385355"/>
                <a:gd name="connsiteY507" fmla="*/ 2702276 h 3769466"/>
                <a:gd name="connsiteX508" fmla="*/ 2319835 w 2385355"/>
                <a:gd name="connsiteY508" fmla="*/ 2748772 h 3769466"/>
                <a:gd name="connsiteX509" fmla="*/ 2299170 w 2385355"/>
                <a:gd name="connsiteY509" fmla="*/ 2764270 h 3769466"/>
                <a:gd name="connsiteX510" fmla="*/ 2247509 w 2385355"/>
                <a:gd name="connsiteY510" fmla="*/ 2810766 h 3769466"/>
                <a:gd name="connsiteX511" fmla="*/ 2273339 w 2385355"/>
                <a:gd name="connsiteY511" fmla="*/ 2836596 h 3769466"/>
                <a:gd name="connsiteX512" fmla="*/ 2288838 w 2385355"/>
                <a:gd name="connsiteY512" fmla="*/ 2831430 h 3769466"/>
                <a:gd name="connsiteX513" fmla="*/ 2288838 w 2385355"/>
                <a:gd name="connsiteY513" fmla="*/ 2821098 h 3769466"/>
                <a:gd name="connsiteX514" fmla="*/ 2283672 w 2385355"/>
                <a:gd name="connsiteY514" fmla="*/ 2800433 h 3769466"/>
                <a:gd name="connsiteX515" fmla="*/ 2304336 w 2385355"/>
                <a:gd name="connsiteY515" fmla="*/ 2800433 h 3769466"/>
                <a:gd name="connsiteX516" fmla="*/ 2304336 w 2385355"/>
                <a:gd name="connsiteY516" fmla="*/ 2852095 h 3769466"/>
                <a:gd name="connsiteX517" fmla="*/ 2226844 w 2385355"/>
                <a:gd name="connsiteY517" fmla="*/ 2810766 h 3769466"/>
                <a:gd name="connsiteX518" fmla="*/ 2252675 w 2385355"/>
                <a:gd name="connsiteY518" fmla="*/ 2733273 h 3769466"/>
                <a:gd name="connsiteX519" fmla="*/ 2299170 w 2385355"/>
                <a:gd name="connsiteY519" fmla="*/ 2686778 h 3769466"/>
                <a:gd name="connsiteX520" fmla="*/ 2171270 w 2385355"/>
                <a:gd name="connsiteY520" fmla="*/ 2626706 h 3769466"/>
                <a:gd name="connsiteX521" fmla="*/ 2231821 w 2385355"/>
                <a:gd name="connsiteY521" fmla="*/ 2688211 h 3769466"/>
                <a:gd name="connsiteX522" fmla="*/ 2154931 w 2385355"/>
                <a:gd name="connsiteY522" fmla="*/ 2811704 h 3769466"/>
                <a:gd name="connsiteX523" fmla="*/ 2134428 w 2385355"/>
                <a:gd name="connsiteY523" fmla="*/ 2796268 h 3769466"/>
                <a:gd name="connsiteX524" fmla="*/ 2134428 w 2385355"/>
                <a:gd name="connsiteY524" fmla="*/ 2739667 h 3769466"/>
                <a:gd name="connsiteX525" fmla="*/ 2154931 w 2385355"/>
                <a:gd name="connsiteY525" fmla="*/ 2724230 h 3769466"/>
                <a:gd name="connsiteX526" fmla="*/ 2211317 w 2385355"/>
                <a:gd name="connsiteY526" fmla="*/ 2683066 h 3769466"/>
                <a:gd name="connsiteX527" fmla="*/ 2185687 w 2385355"/>
                <a:gd name="connsiteY527" fmla="*/ 2647047 h 3769466"/>
                <a:gd name="connsiteX528" fmla="*/ 2170309 w 2385355"/>
                <a:gd name="connsiteY528" fmla="*/ 2652193 h 3769466"/>
                <a:gd name="connsiteX529" fmla="*/ 2170309 w 2385355"/>
                <a:gd name="connsiteY529" fmla="*/ 2662484 h 3769466"/>
                <a:gd name="connsiteX530" fmla="*/ 2175435 w 2385355"/>
                <a:gd name="connsiteY530" fmla="*/ 2672775 h 3769466"/>
                <a:gd name="connsiteX531" fmla="*/ 2160057 w 2385355"/>
                <a:gd name="connsiteY531" fmla="*/ 2688211 h 3769466"/>
                <a:gd name="connsiteX532" fmla="*/ 2149805 w 2385355"/>
                <a:gd name="connsiteY532" fmla="*/ 2636756 h 3769466"/>
                <a:gd name="connsiteX533" fmla="*/ 2171270 w 2385355"/>
                <a:gd name="connsiteY533" fmla="*/ 2626706 h 3769466"/>
                <a:gd name="connsiteX534" fmla="*/ 233039 w 2385355"/>
                <a:gd name="connsiteY534" fmla="*/ 2625865 h 3769466"/>
                <a:gd name="connsiteX535" fmla="*/ 251766 w 2385355"/>
                <a:gd name="connsiteY535" fmla="*/ 2636677 h 3769466"/>
                <a:gd name="connsiteX536" fmla="*/ 241434 w 2385355"/>
                <a:gd name="connsiteY536" fmla="*/ 2687937 h 3769466"/>
                <a:gd name="connsiteX537" fmla="*/ 225936 w 2385355"/>
                <a:gd name="connsiteY537" fmla="*/ 2672559 h 3769466"/>
                <a:gd name="connsiteX538" fmla="*/ 231102 w 2385355"/>
                <a:gd name="connsiteY538" fmla="*/ 2662307 h 3769466"/>
                <a:gd name="connsiteX539" fmla="*/ 231102 w 2385355"/>
                <a:gd name="connsiteY539" fmla="*/ 2652055 h 3769466"/>
                <a:gd name="connsiteX540" fmla="*/ 215603 w 2385355"/>
                <a:gd name="connsiteY540" fmla="*/ 2646929 h 3769466"/>
                <a:gd name="connsiteX541" fmla="*/ 194939 w 2385355"/>
                <a:gd name="connsiteY541" fmla="*/ 2677685 h 3769466"/>
                <a:gd name="connsiteX542" fmla="*/ 246600 w 2385355"/>
                <a:gd name="connsiteY542" fmla="*/ 2718693 h 3769466"/>
                <a:gd name="connsiteX543" fmla="*/ 267265 w 2385355"/>
                <a:gd name="connsiteY543" fmla="*/ 2739197 h 3769466"/>
                <a:gd name="connsiteX544" fmla="*/ 267265 w 2385355"/>
                <a:gd name="connsiteY544" fmla="*/ 2800708 h 3769466"/>
                <a:gd name="connsiteX545" fmla="*/ 246600 w 2385355"/>
                <a:gd name="connsiteY545" fmla="*/ 2810960 h 3769466"/>
                <a:gd name="connsiteX546" fmla="*/ 205271 w 2385355"/>
                <a:gd name="connsiteY546" fmla="*/ 2764827 h 3769466"/>
                <a:gd name="connsiteX547" fmla="*/ 169108 w 2385355"/>
                <a:gd name="connsiteY547" fmla="*/ 2682811 h 3769466"/>
                <a:gd name="connsiteX548" fmla="*/ 233039 w 2385355"/>
                <a:gd name="connsiteY548" fmla="*/ 2625865 h 3769466"/>
                <a:gd name="connsiteX549" fmla="*/ 117102 w 2385355"/>
                <a:gd name="connsiteY549" fmla="*/ 2500715 h 3769466"/>
                <a:gd name="connsiteX550" fmla="*/ 132773 w 2385355"/>
                <a:gd name="connsiteY550" fmla="*/ 2506516 h 3769466"/>
                <a:gd name="connsiteX551" fmla="*/ 137996 w 2385355"/>
                <a:gd name="connsiteY551" fmla="*/ 2516827 h 3769466"/>
                <a:gd name="connsiteX552" fmla="*/ 185008 w 2385355"/>
                <a:gd name="connsiteY552" fmla="*/ 2558073 h 3769466"/>
                <a:gd name="connsiteX553" fmla="*/ 200679 w 2385355"/>
                <a:gd name="connsiteY553" fmla="*/ 2563229 h 3769466"/>
                <a:gd name="connsiteX554" fmla="*/ 237244 w 2385355"/>
                <a:gd name="connsiteY554" fmla="*/ 2558073 h 3769466"/>
                <a:gd name="connsiteX555" fmla="*/ 247691 w 2385355"/>
                <a:gd name="connsiteY555" fmla="*/ 2552917 h 3769466"/>
                <a:gd name="connsiteX556" fmla="*/ 268585 w 2385355"/>
                <a:gd name="connsiteY556" fmla="*/ 2563229 h 3769466"/>
                <a:gd name="connsiteX557" fmla="*/ 273809 w 2385355"/>
                <a:gd name="connsiteY557" fmla="*/ 2578696 h 3769466"/>
                <a:gd name="connsiteX558" fmla="*/ 268585 w 2385355"/>
                <a:gd name="connsiteY558" fmla="*/ 2589007 h 3769466"/>
                <a:gd name="connsiteX559" fmla="*/ 247691 w 2385355"/>
                <a:gd name="connsiteY559" fmla="*/ 2599319 h 3769466"/>
                <a:gd name="connsiteX560" fmla="*/ 237244 w 2385355"/>
                <a:gd name="connsiteY560" fmla="*/ 2594163 h 3769466"/>
                <a:gd name="connsiteX561" fmla="*/ 200679 w 2385355"/>
                <a:gd name="connsiteY561" fmla="*/ 2594163 h 3769466"/>
                <a:gd name="connsiteX562" fmla="*/ 185008 w 2385355"/>
                <a:gd name="connsiteY562" fmla="*/ 2599319 h 3769466"/>
                <a:gd name="connsiteX563" fmla="*/ 143220 w 2385355"/>
                <a:gd name="connsiteY563" fmla="*/ 2635409 h 3769466"/>
                <a:gd name="connsiteX564" fmla="*/ 132773 w 2385355"/>
                <a:gd name="connsiteY564" fmla="*/ 2650876 h 3769466"/>
                <a:gd name="connsiteX565" fmla="*/ 80537 w 2385355"/>
                <a:gd name="connsiteY565" fmla="*/ 2625097 h 3769466"/>
                <a:gd name="connsiteX566" fmla="*/ 75314 w 2385355"/>
                <a:gd name="connsiteY566" fmla="*/ 2583852 h 3769466"/>
                <a:gd name="connsiteX567" fmla="*/ 101432 w 2385355"/>
                <a:gd name="connsiteY567" fmla="*/ 2506516 h 3769466"/>
                <a:gd name="connsiteX568" fmla="*/ 117102 w 2385355"/>
                <a:gd name="connsiteY568" fmla="*/ 2500715 h 3769466"/>
                <a:gd name="connsiteX569" fmla="*/ 2283112 w 2385355"/>
                <a:gd name="connsiteY569" fmla="*/ 2496974 h 3769466"/>
                <a:gd name="connsiteX570" fmla="*/ 2300548 w 2385355"/>
                <a:gd name="connsiteY570" fmla="*/ 2507239 h 3769466"/>
                <a:gd name="connsiteX571" fmla="*/ 2326379 w 2385355"/>
                <a:gd name="connsiteY571" fmla="*/ 2584225 h 3769466"/>
                <a:gd name="connsiteX572" fmla="*/ 2321213 w 2385355"/>
                <a:gd name="connsiteY572" fmla="*/ 2625284 h 3769466"/>
                <a:gd name="connsiteX573" fmla="*/ 2269551 w 2385355"/>
                <a:gd name="connsiteY573" fmla="*/ 2650946 h 3769466"/>
                <a:gd name="connsiteX574" fmla="*/ 2259219 w 2385355"/>
                <a:gd name="connsiteY574" fmla="*/ 2640681 h 3769466"/>
                <a:gd name="connsiteX575" fmla="*/ 2217889 w 2385355"/>
                <a:gd name="connsiteY575" fmla="*/ 2599622 h 3769466"/>
                <a:gd name="connsiteX576" fmla="*/ 2202391 w 2385355"/>
                <a:gd name="connsiteY576" fmla="*/ 2594489 h 3769466"/>
                <a:gd name="connsiteX577" fmla="*/ 2166228 w 2385355"/>
                <a:gd name="connsiteY577" fmla="*/ 2594489 h 3769466"/>
                <a:gd name="connsiteX578" fmla="*/ 2155895 w 2385355"/>
                <a:gd name="connsiteY578" fmla="*/ 2599622 h 3769466"/>
                <a:gd name="connsiteX579" fmla="*/ 2135231 w 2385355"/>
                <a:gd name="connsiteY579" fmla="*/ 2589357 h 3769466"/>
                <a:gd name="connsiteX580" fmla="*/ 2130065 w 2385355"/>
                <a:gd name="connsiteY580" fmla="*/ 2579092 h 3769466"/>
                <a:gd name="connsiteX581" fmla="*/ 2135231 w 2385355"/>
                <a:gd name="connsiteY581" fmla="*/ 2568827 h 3769466"/>
                <a:gd name="connsiteX582" fmla="*/ 2155895 w 2385355"/>
                <a:gd name="connsiteY582" fmla="*/ 2558563 h 3769466"/>
                <a:gd name="connsiteX583" fmla="*/ 2166228 w 2385355"/>
                <a:gd name="connsiteY583" fmla="*/ 2558563 h 3769466"/>
                <a:gd name="connsiteX584" fmla="*/ 2202391 w 2385355"/>
                <a:gd name="connsiteY584" fmla="*/ 2563695 h 3769466"/>
                <a:gd name="connsiteX585" fmla="*/ 2217889 w 2385355"/>
                <a:gd name="connsiteY585" fmla="*/ 2558563 h 3769466"/>
                <a:gd name="connsiteX586" fmla="*/ 2259219 w 2385355"/>
                <a:gd name="connsiteY586" fmla="*/ 2517504 h 3769466"/>
                <a:gd name="connsiteX587" fmla="*/ 2269551 w 2385355"/>
                <a:gd name="connsiteY587" fmla="*/ 2502107 h 3769466"/>
                <a:gd name="connsiteX588" fmla="*/ 2283112 w 2385355"/>
                <a:gd name="connsiteY588" fmla="*/ 2496974 h 3769466"/>
                <a:gd name="connsiteX589" fmla="*/ 2138987 w 2385355"/>
                <a:gd name="connsiteY589" fmla="*/ 2340142 h 3769466"/>
                <a:gd name="connsiteX590" fmla="*/ 2155270 w 2385355"/>
                <a:gd name="connsiteY590" fmla="*/ 2340789 h 3769466"/>
                <a:gd name="connsiteX591" fmla="*/ 2196957 w 2385355"/>
                <a:gd name="connsiteY591" fmla="*/ 2387414 h 3769466"/>
                <a:gd name="connsiteX592" fmla="*/ 2228221 w 2385355"/>
                <a:gd name="connsiteY592" fmla="*/ 2470302 h 3769466"/>
                <a:gd name="connsiteX593" fmla="*/ 2155270 w 2385355"/>
                <a:gd name="connsiteY593" fmla="*/ 2516926 h 3769466"/>
                <a:gd name="connsiteX594" fmla="*/ 2160481 w 2385355"/>
                <a:gd name="connsiteY594" fmla="*/ 2470302 h 3769466"/>
                <a:gd name="connsiteX595" fmla="*/ 2176113 w 2385355"/>
                <a:gd name="connsiteY595" fmla="*/ 2480663 h 3769466"/>
                <a:gd name="connsiteX596" fmla="*/ 2170903 w 2385355"/>
                <a:gd name="connsiteY596" fmla="*/ 2491024 h 3769466"/>
                <a:gd name="connsiteX597" fmla="*/ 2170903 w 2385355"/>
                <a:gd name="connsiteY597" fmla="*/ 2501385 h 3769466"/>
                <a:gd name="connsiteX598" fmla="*/ 2186535 w 2385355"/>
                <a:gd name="connsiteY598" fmla="*/ 2506565 h 3769466"/>
                <a:gd name="connsiteX599" fmla="*/ 2207378 w 2385355"/>
                <a:gd name="connsiteY599" fmla="*/ 2475482 h 3769466"/>
                <a:gd name="connsiteX600" fmla="*/ 2155270 w 2385355"/>
                <a:gd name="connsiteY600" fmla="*/ 2434038 h 3769466"/>
                <a:gd name="connsiteX601" fmla="*/ 2134427 w 2385355"/>
                <a:gd name="connsiteY601" fmla="*/ 2418497 h 3769466"/>
                <a:gd name="connsiteX602" fmla="*/ 2134427 w 2385355"/>
                <a:gd name="connsiteY602" fmla="*/ 2351150 h 3769466"/>
                <a:gd name="connsiteX603" fmla="*/ 2138987 w 2385355"/>
                <a:gd name="connsiteY603" fmla="*/ 2340142 h 3769466"/>
                <a:gd name="connsiteX604" fmla="*/ 262744 w 2385355"/>
                <a:gd name="connsiteY604" fmla="*/ 2340141 h 3769466"/>
                <a:gd name="connsiteX605" fmla="*/ 267264 w 2385355"/>
                <a:gd name="connsiteY605" fmla="*/ 2351150 h 3769466"/>
                <a:gd name="connsiteX606" fmla="*/ 267264 w 2385355"/>
                <a:gd name="connsiteY606" fmla="*/ 2413316 h 3769466"/>
                <a:gd name="connsiteX607" fmla="*/ 246600 w 2385355"/>
                <a:gd name="connsiteY607" fmla="*/ 2434038 h 3769466"/>
                <a:gd name="connsiteX608" fmla="*/ 194938 w 2385355"/>
                <a:gd name="connsiteY608" fmla="*/ 2475482 h 3769466"/>
                <a:gd name="connsiteX609" fmla="*/ 215603 w 2385355"/>
                <a:gd name="connsiteY609" fmla="*/ 2506565 h 3769466"/>
                <a:gd name="connsiteX610" fmla="*/ 231101 w 2385355"/>
                <a:gd name="connsiteY610" fmla="*/ 2501384 h 3769466"/>
                <a:gd name="connsiteX611" fmla="*/ 231101 w 2385355"/>
                <a:gd name="connsiteY611" fmla="*/ 2491023 h 3769466"/>
                <a:gd name="connsiteX612" fmla="*/ 225935 w 2385355"/>
                <a:gd name="connsiteY612" fmla="*/ 2480662 h 3769466"/>
                <a:gd name="connsiteX613" fmla="*/ 241434 w 2385355"/>
                <a:gd name="connsiteY613" fmla="*/ 2465121 h 3769466"/>
                <a:gd name="connsiteX614" fmla="*/ 246600 w 2385355"/>
                <a:gd name="connsiteY614" fmla="*/ 2516926 h 3769466"/>
                <a:gd name="connsiteX615" fmla="*/ 169107 w 2385355"/>
                <a:gd name="connsiteY615" fmla="*/ 2470301 h 3769466"/>
                <a:gd name="connsiteX616" fmla="*/ 200104 w 2385355"/>
                <a:gd name="connsiteY616" fmla="*/ 2387413 h 3769466"/>
                <a:gd name="connsiteX617" fmla="*/ 246600 w 2385355"/>
                <a:gd name="connsiteY617" fmla="*/ 2340789 h 3769466"/>
                <a:gd name="connsiteX618" fmla="*/ 262744 w 2385355"/>
                <a:gd name="connsiteY618" fmla="*/ 2340141 h 3769466"/>
                <a:gd name="connsiteX619" fmla="*/ 138039 w 2385355"/>
                <a:gd name="connsiteY619" fmla="*/ 2296162 h 3769466"/>
                <a:gd name="connsiteX620" fmla="*/ 174848 w 2385355"/>
                <a:gd name="connsiteY620" fmla="*/ 2341040 h 3769466"/>
                <a:gd name="connsiteX621" fmla="*/ 143851 w 2385355"/>
                <a:gd name="connsiteY621" fmla="*/ 2423103 h 3769466"/>
                <a:gd name="connsiteX622" fmla="*/ 102522 w 2385355"/>
                <a:gd name="connsiteY622" fmla="*/ 2469263 h 3769466"/>
                <a:gd name="connsiteX623" fmla="*/ 81857 w 2385355"/>
                <a:gd name="connsiteY623" fmla="*/ 2453876 h 3769466"/>
                <a:gd name="connsiteX624" fmla="*/ 81857 w 2385355"/>
                <a:gd name="connsiteY624" fmla="*/ 2402587 h 3769466"/>
                <a:gd name="connsiteX625" fmla="*/ 102522 w 2385355"/>
                <a:gd name="connsiteY625" fmla="*/ 2382071 h 3769466"/>
                <a:gd name="connsiteX626" fmla="*/ 154184 w 2385355"/>
                <a:gd name="connsiteY626" fmla="*/ 2341040 h 3769466"/>
                <a:gd name="connsiteX627" fmla="*/ 128353 w 2385355"/>
                <a:gd name="connsiteY627" fmla="*/ 2315395 h 3769466"/>
                <a:gd name="connsiteX628" fmla="*/ 112854 w 2385355"/>
                <a:gd name="connsiteY628" fmla="*/ 2320524 h 3769466"/>
                <a:gd name="connsiteX629" fmla="*/ 112854 w 2385355"/>
                <a:gd name="connsiteY629" fmla="*/ 2330782 h 3769466"/>
                <a:gd name="connsiteX630" fmla="*/ 118020 w 2385355"/>
                <a:gd name="connsiteY630" fmla="*/ 2351298 h 3769466"/>
                <a:gd name="connsiteX631" fmla="*/ 102522 w 2385355"/>
                <a:gd name="connsiteY631" fmla="*/ 2346169 h 3769466"/>
                <a:gd name="connsiteX632" fmla="*/ 97356 w 2385355"/>
                <a:gd name="connsiteY632" fmla="*/ 2305137 h 3769466"/>
                <a:gd name="connsiteX633" fmla="*/ 138039 w 2385355"/>
                <a:gd name="connsiteY633" fmla="*/ 2296162 h 3769466"/>
                <a:gd name="connsiteX634" fmla="*/ 2291697 w 2385355"/>
                <a:gd name="connsiteY634" fmla="*/ 2288571 h 3769466"/>
                <a:gd name="connsiteX635" fmla="*/ 2310674 w 2385355"/>
                <a:gd name="connsiteY635" fmla="*/ 2298742 h 3769466"/>
                <a:gd name="connsiteX636" fmla="*/ 2305439 w 2385355"/>
                <a:gd name="connsiteY636" fmla="*/ 2345238 h 3769466"/>
                <a:gd name="connsiteX637" fmla="*/ 2289733 w 2385355"/>
                <a:gd name="connsiteY637" fmla="*/ 2329739 h 3769466"/>
                <a:gd name="connsiteX638" fmla="*/ 2289733 w 2385355"/>
                <a:gd name="connsiteY638" fmla="*/ 2319407 h 3769466"/>
                <a:gd name="connsiteX639" fmla="*/ 2274028 w 2385355"/>
                <a:gd name="connsiteY639" fmla="*/ 2314241 h 3769466"/>
                <a:gd name="connsiteX640" fmla="*/ 2247853 w 2385355"/>
                <a:gd name="connsiteY640" fmla="*/ 2340072 h 3769466"/>
                <a:gd name="connsiteX641" fmla="*/ 2300203 w 2385355"/>
                <a:gd name="connsiteY641" fmla="*/ 2386567 h 3769466"/>
                <a:gd name="connsiteX642" fmla="*/ 2321144 w 2385355"/>
                <a:gd name="connsiteY642" fmla="*/ 2402066 h 3769466"/>
                <a:gd name="connsiteX643" fmla="*/ 2321144 w 2385355"/>
                <a:gd name="connsiteY643" fmla="*/ 2453727 h 3769466"/>
                <a:gd name="connsiteX644" fmla="*/ 2300203 w 2385355"/>
                <a:gd name="connsiteY644" fmla="*/ 2469226 h 3769466"/>
                <a:gd name="connsiteX645" fmla="*/ 2258323 w 2385355"/>
                <a:gd name="connsiteY645" fmla="*/ 2422730 h 3769466"/>
                <a:gd name="connsiteX646" fmla="*/ 2226913 w 2385355"/>
                <a:gd name="connsiteY646" fmla="*/ 2345238 h 3769466"/>
                <a:gd name="connsiteX647" fmla="*/ 2291697 w 2385355"/>
                <a:gd name="connsiteY647" fmla="*/ 2288571 h 3769466"/>
                <a:gd name="connsiteX648" fmla="*/ 2192058 w 2385355"/>
                <a:gd name="connsiteY648" fmla="*/ 2153268 h 3769466"/>
                <a:gd name="connsiteX649" fmla="*/ 2197224 w 2385355"/>
                <a:gd name="connsiteY649" fmla="*/ 2159744 h 3769466"/>
                <a:gd name="connsiteX650" fmla="*/ 2207557 w 2385355"/>
                <a:gd name="connsiteY650" fmla="*/ 2185647 h 3769466"/>
                <a:gd name="connsiteX651" fmla="*/ 2279883 w 2385355"/>
                <a:gd name="connsiteY651" fmla="*/ 2211549 h 3769466"/>
                <a:gd name="connsiteX652" fmla="*/ 2295381 w 2385355"/>
                <a:gd name="connsiteY652" fmla="*/ 2211549 h 3769466"/>
                <a:gd name="connsiteX653" fmla="*/ 2321212 w 2385355"/>
                <a:gd name="connsiteY653" fmla="*/ 2211549 h 3769466"/>
                <a:gd name="connsiteX654" fmla="*/ 2321212 w 2385355"/>
                <a:gd name="connsiteY654" fmla="*/ 2247813 h 3769466"/>
                <a:gd name="connsiteX655" fmla="*/ 2295381 w 2385355"/>
                <a:gd name="connsiteY655" fmla="*/ 2247813 h 3769466"/>
                <a:gd name="connsiteX656" fmla="*/ 2279883 w 2385355"/>
                <a:gd name="connsiteY656" fmla="*/ 2247813 h 3769466"/>
                <a:gd name="connsiteX657" fmla="*/ 2207557 w 2385355"/>
                <a:gd name="connsiteY657" fmla="*/ 2273715 h 3769466"/>
                <a:gd name="connsiteX658" fmla="*/ 2197224 w 2385355"/>
                <a:gd name="connsiteY658" fmla="*/ 2304798 h 3769466"/>
                <a:gd name="connsiteX659" fmla="*/ 2186892 w 2385355"/>
                <a:gd name="connsiteY659" fmla="*/ 2309979 h 3769466"/>
                <a:gd name="connsiteX660" fmla="*/ 2150729 w 2385355"/>
                <a:gd name="connsiteY660" fmla="*/ 2284076 h 3769466"/>
                <a:gd name="connsiteX661" fmla="*/ 2140396 w 2385355"/>
                <a:gd name="connsiteY661" fmla="*/ 2206369 h 3769466"/>
                <a:gd name="connsiteX662" fmla="*/ 2186892 w 2385355"/>
                <a:gd name="connsiteY662" fmla="*/ 2154564 h 3769466"/>
                <a:gd name="connsiteX663" fmla="*/ 2192058 w 2385355"/>
                <a:gd name="connsiteY663" fmla="*/ 2153268 h 3769466"/>
                <a:gd name="connsiteX664" fmla="*/ 221573 w 2385355"/>
                <a:gd name="connsiteY664" fmla="*/ 2149383 h 3769466"/>
                <a:gd name="connsiteX665" fmla="*/ 242467 w 2385355"/>
                <a:gd name="connsiteY665" fmla="*/ 2165003 h 3769466"/>
                <a:gd name="connsiteX666" fmla="*/ 268585 w 2385355"/>
                <a:gd name="connsiteY666" fmla="*/ 2211866 h 3769466"/>
                <a:gd name="connsiteX667" fmla="*/ 268585 w 2385355"/>
                <a:gd name="connsiteY667" fmla="*/ 2248314 h 3769466"/>
                <a:gd name="connsiteX668" fmla="*/ 232020 w 2385355"/>
                <a:gd name="connsiteY668" fmla="*/ 2300383 h 3769466"/>
                <a:gd name="connsiteX669" fmla="*/ 216349 w 2385355"/>
                <a:gd name="connsiteY669" fmla="*/ 2310797 h 3769466"/>
                <a:gd name="connsiteX670" fmla="*/ 205902 w 2385355"/>
                <a:gd name="connsiteY670" fmla="*/ 2305590 h 3769466"/>
                <a:gd name="connsiteX671" fmla="*/ 190232 w 2385355"/>
                <a:gd name="connsiteY671" fmla="*/ 2274348 h 3769466"/>
                <a:gd name="connsiteX672" fmla="*/ 122325 w 2385355"/>
                <a:gd name="connsiteY672" fmla="*/ 2243107 h 3769466"/>
                <a:gd name="connsiteX673" fmla="*/ 106655 w 2385355"/>
                <a:gd name="connsiteY673" fmla="*/ 2248314 h 3769466"/>
                <a:gd name="connsiteX674" fmla="*/ 80537 w 2385355"/>
                <a:gd name="connsiteY674" fmla="*/ 2243107 h 3769466"/>
                <a:gd name="connsiteX675" fmla="*/ 80537 w 2385355"/>
                <a:gd name="connsiteY675" fmla="*/ 2211866 h 3769466"/>
                <a:gd name="connsiteX676" fmla="*/ 106655 w 2385355"/>
                <a:gd name="connsiteY676" fmla="*/ 2211866 h 3769466"/>
                <a:gd name="connsiteX677" fmla="*/ 122325 w 2385355"/>
                <a:gd name="connsiteY677" fmla="*/ 2211866 h 3769466"/>
                <a:gd name="connsiteX678" fmla="*/ 153667 w 2385355"/>
                <a:gd name="connsiteY678" fmla="*/ 2211866 h 3769466"/>
                <a:gd name="connsiteX679" fmla="*/ 211126 w 2385355"/>
                <a:gd name="connsiteY679" fmla="*/ 2159796 h 3769466"/>
                <a:gd name="connsiteX680" fmla="*/ 221573 w 2385355"/>
                <a:gd name="connsiteY680" fmla="*/ 2149383 h 3769466"/>
                <a:gd name="connsiteX681" fmla="*/ 102522 w 2385355"/>
                <a:gd name="connsiteY681" fmla="*/ 1999701 h 3769466"/>
                <a:gd name="connsiteX682" fmla="*/ 149017 w 2385355"/>
                <a:gd name="connsiteY682" fmla="*/ 2041204 h 3769466"/>
                <a:gd name="connsiteX683" fmla="*/ 180014 w 2385355"/>
                <a:gd name="connsiteY683" fmla="*/ 2124210 h 3769466"/>
                <a:gd name="connsiteX684" fmla="*/ 97355 w 2385355"/>
                <a:gd name="connsiteY684" fmla="*/ 2160525 h 3769466"/>
                <a:gd name="connsiteX685" fmla="*/ 97355 w 2385355"/>
                <a:gd name="connsiteY685" fmla="*/ 2113834 h 3769466"/>
                <a:gd name="connsiteX686" fmla="*/ 118020 w 2385355"/>
                <a:gd name="connsiteY686" fmla="*/ 2113834 h 3769466"/>
                <a:gd name="connsiteX687" fmla="*/ 112854 w 2385355"/>
                <a:gd name="connsiteY687" fmla="*/ 2134585 h 3769466"/>
                <a:gd name="connsiteX688" fmla="*/ 112854 w 2385355"/>
                <a:gd name="connsiteY688" fmla="*/ 2144961 h 3769466"/>
                <a:gd name="connsiteX689" fmla="*/ 128352 w 2385355"/>
                <a:gd name="connsiteY689" fmla="*/ 2155337 h 3769466"/>
                <a:gd name="connsiteX690" fmla="*/ 154183 w 2385355"/>
                <a:gd name="connsiteY690" fmla="*/ 2124210 h 3769466"/>
                <a:gd name="connsiteX691" fmla="*/ 102522 w 2385355"/>
                <a:gd name="connsiteY691" fmla="*/ 2082707 h 3769466"/>
                <a:gd name="connsiteX692" fmla="*/ 81857 w 2385355"/>
                <a:gd name="connsiteY692" fmla="*/ 2061955 h 3769466"/>
                <a:gd name="connsiteX693" fmla="*/ 81857 w 2385355"/>
                <a:gd name="connsiteY693" fmla="*/ 2015265 h 3769466"/>
                <a:gd name="connsiteX694" fmla="*/ 102522 w 2385355"/>
                <a:gd name="connsiteY694" fmla="*/ 1999701 h 3769466"/>
                <a:gd name="connsiteX695" fmla="*/ 2299476 w 2385355"/>
                <a:gd name="connsiteY695" fmla="*/ 1999663 h 3769466"/>
                <a:gd name="connsiteX696" fmla="*/ 2319834 w 2385355"/>
                <a:gd name="connsiteY696" fmla="*/ 2015114 h 3769466"/>
                <a:gd name="connsiteX697" fmla="*/ 2319834 w 2385355"/>
                <a:gd name="connsiteY697" fmla="*/ 2061466 h 3769466"/>
                <a:gd name="connsiteX698" fmla="*/ 2299476 w 2385355"/>
                <a:gd name="connsiteY698" fmla="*/ 2082066 h 3769466"/>
                <a:gd name="connsiteX699" fmla="*/ 2248580 w 2385355"/>
                <a:gd name="connsiteY699" fmla="*/ 2123268 h 3769466"/>
                <a:gd name="connsiteX700" fmla="*/ 2274028 w 2385355"/>
                <a:gd name="connsiteY700" fmla="*/ 2154169 h 3769466"/>
                <a:gd name="connsiteX701" fmla="*/ 2289297 w 2385355"/>
                <a:gd name="connsiteY701" fmla="*/ 2149019 h 3769466"/>
                <a:gd name="connsiteX702" fmla="*/ 2289297 w 2385355"/>
                <a:gd name="connsiteY702" fmla="*/ 2133568 h 3769466"/>
                <a:gd name="connsiteX703" fmla="*/ 2284207 w 2385355"/>
                <a:gd name="connsiteY703" fmla="*/ 2112968 h 3769466"/>
                <a:gd name="connsiteX704" fmla="*/ 2304565 w 2385355"/>
                <a:gd name="connsiteY704" fmla="*/ 2107817 h 3769466"/>
                <a:gd name="connsiteX705" fmla="*/ 2304565 w 2385355"/>
                <a:gd name="connsiteY705" fmla="*/ 2164470 h 3769466"/>
                <a:gd name="connsiteX706" fmla="*/ 2233311 w 2385355"/>
                <a:gd name="connsiteY706" fmla="*/ 2123268 h 3769466"/>
                <a:gd name="connsiteX707" fmla="*/ 2263849 w 2385355"/>
                <a:gd name="connsiteY707" fmla="*/ 2046015 h 3769466"/>
                <a:gd name="connsiteX708" fmla="*/ 2299476 w 2385355"/>
                <a:gd name="connsiteY708" fmla="*/ 1999663 h 3769466"/>
                <a:gd name="connsiteX709" fmla="*/ 2170833 w 2385355"/>
                <a:gd name="connsiteY709" fmla="*/ 1947568 h 3769466"/>
                <a:gd name="connsiteX710" fmla="*/ 2232585 w 2385355"/>
                <a:gd name="connsiteY710" fmla="*/ 2004961 h 3769466"/>
                <a:gd name="connsiteX711" fmla="*/ 2196422 w 2385355"/>
                <a:gd name="connsiteY711" fmla="*/ 2087619 h 3769466"/>
                <a:gd name="connsiteX712" fmla="*/ 2155092 w 2385355"/>
                <a:gd name="connsiteY712" fmla="*/ 2128948 h 3769466"/>
                <a:gd name="connsiteX713" fmla="*/ 2134428 w 2385355"/>
                <a:gd name="connsiteY713" fmla="*/ 2113450 h 3769466"/>
                <a:gd name="connsiteX714" fmla="*/ 2134428 w 2385355"/>
                <a:gd name="connsiteY714" fmla="*/ 2061788 h 3769466"/>
                <a:gd name="connsiteX715" fmla="*/ 2155092 w 2385355"/>
                <a:gd name="connsiteY715" fmla="*/ 2041124 h 3769466"/>
                <a:gd name="connsiteX716" fmla="*/ 2211920 w 2385355"/>
                <a:gd name="connsiteY716" fmla="*/ 2004961 h 3769466"/>
                <a:gd name="connsiteX717" fmla="*/ 2186089 w 2385355"/>
                <a:gd name="connsiteY717" fmla="*/ 1968798 h 3769466"/>
                <a:gd name="connsiteX718" fmla="*/ 2170591 w 2385355"/>
                <a:gd name="connsiteY718" fmla="*/ 1973964 h 3769466"/>
                <a:gd name="connsiteX719" fmla="*/ 2170591 w 2385355"/>
                <a:gd name="connsiteY719" fmla="*/ 1984296 h 3769466"/>
                <a:gd name="connsiteX720" fmla="*/ 2175757 w 2385355"/>
                <a:gd name="connsiteY720" fmla="*/ 1994628 h 3769466"/>
                <a:gd name="connsiteX721" fmla="*/ 2160258 w 2385355"/>
                <a:gd name="connsiteY721" fmla="*/ 2010127 h 3769466"/>
                <a:gd name="connsiteX722" fmla="*/ 2149926 w 2385355"/>
                <a:gd name="connsiteY722" fmla="*/ 1958465 h 3769466"/>
                <a:gd name="connsiteX723" fmla="*/ 2170833 w 2385355"/>
                <a:gd name="connsiteY723" fmla="*/ 1947568 h 3769466"/>
                <a:gd name="connsiteX724" fmla="*/ 233039 w 2385355"/>
                <a:gd name="connsiteY724" fmla="*/ 1947529 h 3769466"/>
                <a:gd name="connsiteX725" fmla="*/ 251766 w 2385355"/>
                <a:gd name="connsiteY725" fmla="*/ 1958383 h 3769466"/>
                <a:gd name="connsiteX726" fmla="*/ 241434 w 2385355"/>
                <a:gd name="connsiteY726" fmla="*/ 2009838 h 3769466"/>
                <a:gd name="connsiteX727" fmla="*/ 225935 w 2385355"/>
                <a:gd name="connsiteY727" fmla="*/ 1994402 h 3769466"/>
                <a:gd name="connsiteX728" fmla="*/ 231101 w 2385355"/>
                <a:gd name="connsiteY728" fmla="*/ 1984110 h 3769466"/>
                <a:gd name="connsiteX729" fmla="*/ 231101 w 2385355"/>
                <a:gd name="connsiteY729" fmla="*/ 1973819 h 3769466"/>
                <a:gd name="connsiteX730" fmla="*/ 215603 w 2385355"/>
                <a:gd name="connsiteY730" fmla="*/ 1968674 h 3769466"/>
                <a:gd name="connsiteX731" fmla="*/ 194938 w 2385355"/>
                <a:gd name="connsiteY731" fmla="*/ 1999547 h 3769466"/>
                <a:gd name="connsiteX732" fmla="*/ 246600 w 2385355"/>
                <a:gd name="connsiteY732" fmla="*/ 2040711 h 3769466"/>
                <a:gd name="connsiteX733" fmla="*/ 267264 w 2385355"/>
                <a:gd name="connsiteY733" fmla="*/ 2056148 h 3769466"/>
                <a:gd name="connsiteX734" fmla="*/ 267264 w 2385355"/>
                <a:gd name="connsiteY734" fmla="*/ 2123040 h 3769466"/>
                <a:gd name="connsiteX735" fmla="*/ 246600 w 2385355"/>
                <a:gd name="connsiteY735" fmla="*/ 2133331 h 3769466"/>
                <a:gd name="connsiteX736" fmla="*/ 205270 w 2385355"/>
                <a:gd name="connsiteY736" fmla="*/ 2087021 h 3769466"/>
                <a:gd name="connsiteX737" fmla="*/ 169107 w 2385355"/>
                <a:gd name="connsiteY737" fmla="*/ 2004693 h 3769466"/>
                <a:gd name="connsiteX738" fmla="*/ 233039 w 2385355"/>
                <a:gd name="connsiteY738" fmla="*/ 1947529 h 3769466"/>
                <a:gd name="connsiteX739" fmla="*/ 119061 w 2385355"/>
                <a:gd name="connsiteY739" fmla="*/ 1823052 h 3769466"/>
                <a:gd name="connsiteX740" fmla="*/ 132772 w 2385355"/>
                <a:gd name="connsiteY740" fmla="*/ 1828274 h 3769466"/>
                <a:gd name="connsiteX741" fmla="*/ 143220 w 2385355"/>
                <a:gd name="connsiteY741" fmla="*/ 1843940 h 3769466"/>
                <a:gd name="connsiteX742" fmla="*/ 185008 w 2385355"/>
                <a:gd name="connsiteY742" fmla="*/ 1880492 h 3769466"/>
                <a:gd name="connsiteX743" fmla="*/ 200679 w 2385355"/>
                <a:gd name="connsiteY743" fmla="*/ 1885714 h 3769466"/>
                <a:gd name="connsiteX744" fmla="*/ 237244 w 2385355"/>
                <a:gd name="connsiteY744" fmla="*/ 1885714 h 3769466"/>
                <a:gd name="connsiteX745" fmla="*/ 247691 w 2385355"/>
                <a:gd name="connsiteY745" fmla="*/ 1875271 h 3769466"/>
                <a:gd name="connsiteX746" fmla="*/ 268585 w 2385355"/>
                <a:gd name="connsiteY746" fmla="*/ 1885714 h 3769466"/>
                <a:gd name="connsiteX747" fmla="*/ 273808 w 2385355"/>
                <a:gd name="connsiteY747" fmla="*/ 1901380 h 3769466"/>
                <a:gd name="connsiteX748" fmla="*/ 268585 w 2385355"/>
                <a:gd name="connsiteY748" fmla="*/ 1911823 h 3769466"/>
                <a:gd name="connsiteX749" fmla="*/ 247691 w 2385355"/>
                <a:gd name="connsiteY749" fmla="*/ 1922267 h 3769466"/>
                <a:gd name="connsiteX750" fmla="*/ 237244 w 2385355"/>
                <a:gd name="connsiteY750" fmla="*/ 1917045 h 3769466"/>
                <a:gd name="connsiteX751" fmla="*/ 200679 w 2385355"/>
                <a:gd name="connsiteY751" fmla="*/ 1917045 h 3769466"/>
                <a:gd name="connsiteX752" fmla="*/ 185008 w 2385355"/>
                <a:gd name="connsiteY752" fmla="*/ 1922267 h 3769466"/>
                <a:gd name="connsiteX753" fmla="*/ 143220 w 2385355"/>
                <a:gd name="connsiteY753" fmla="*/ 1953598 h 3769466"/>
                <a:gd name="connsiteX754" fmla="*/ 80537 w 2385355"/>
                <a:gd name="connsiteY754" fmla="*/ 1943154 h 3769466"/>
                <a:gd name="connsiteX755" fmla="*/ 75313 w 2385355"/>
                <a:gd name="connsiteY755" fmla="*/ 1906602 h 3769466"/>
                <a:gd name="connsiteX756" fmla="*/ 101431 w 2385355"/>
                <a:gd name="connsiteY756" fmla="*/ 1833496 h 3769466"/>
                <a:gd name="connsiteX757" fmla="*/ 119061 w 2385355"/>
                <a:gd name="connsiteY757" fmla="*/ 1823052 h 3769466"/>
                <a:gd name="connsiteX758" fmla="*/ 2285049 w 2385355"/>
                <a:gd name="connsiteY758" fmla="*/ 1822400 h 3769466"/>
                <a:gd name="connsiteX759" fmla="*/ 2300547 w 2385355"/>
                <a:gd name="connsiteY759" fmla="*/ 1828275 h 3769466"/>
                <a:gd name="connsiteX760" fmla="*/ 2326378 w 2385355"/>
                <a:gd name="connsiteY760" fmla="*/ 1906602 h 3769466"/>
                <a:gd name="connsiteX761" fmla="*/ 2321212 w 2385355"/>
                <a:gd name="connsiteY761" fmla="*/ 1943155 h 3769466"/>
                <a:gd name="connsiteX762" fmla="*/ 2269551 w 2385355"/>
                <a:gd name="connsiteY762" fmla="*/ 1969264 h 3769466"/>
                <a:gd name="connsiteX763" fmla="*/ 2259218 w 2385355"/>
                <a:gd name="connsiteY763" fmla="*/ 1958820 h 3769466"/>
                <a:gd name="connsiteX764" fmla="*/ 2217889 w 2385355"/>
                <a:gd name="connsiteY764" fmla="*/ 1922267 h 3769466"/>
                <a:gd name="connsiteX765" fmla="*/ 2202390 w 2385355"/>
                <a:gd name="connsiteY765" fmla="*/ 1917046 h 3769466"/>
                <a:gd name="connsiteX766" fmla="*/ 2166227 w 2385355"/>
                <a:gd name="connsiteY766" fmla="*/ 1917046 h 3769466"/>
                <a:gd name="connsiteX767" fmla="*/ 2155895 w 2385355"/>
                <a:gd name="connsiteY767" fmla="*/ 1922267 h 3769466"/>
                <a:gd name="connsiteX768" fmla="*/ 2135230 w 2385355"/>
                <a:gd name="connsiteY768" fmla="*/ 1911824 h 3769466"/>
                <a:gd name="connsiteX769" fmla="*/ 2130064 w 2385355"/>
                <a:gd name="connsiteY769" fmla="*/ 1901380 h 3769466"/>
                <a:gd name="connsiteX770" fmla="*/ 2135230 w 2385355"/>
                <a:gd name="connsiteY770" fmla="*/ 1885715 h 3769466"/>
                <a:gd name="connsiteX771" fmla="*/ 2155895 w 2385355"/>
                <a:gd name="connsiteY771" fmla="*/ 1875271 h 3769466"/>
                <a:gd name="connsiteX772" fmla="*/ 2166227 w 2385355"/>
                <a:gd name="connsiteY772" fmla="*/ 1880493 h 3769466"/>
                <a:gd name="connsiteX773" fmla="*/ 2202390 w 2385355"/>
                <a:gd name="connsiteY773" fmla="*/ 1885715 h 3769466"/>
                <a:gd name="connsiteX774" fmla="*/ 2217889 w 2385355"/>
                <a:gd name="connsiteY774" fmla="*/ 1880493 h 3769466"/>
                <a:gd name="connsiteX775" fmla="*/ 2259218 w 2385355"/>
                <a:gd name="connsiteY775" fmla="*/ 1838718 h 3769466"/>
                <a:gd name="connsiteX776" fmla="*/ 2269551 w 2385355"/>
                <a:gd name="connsiteY776" fmla="*/ 1828275 h 3769466"/>
                <a:gd name="connsiteX777" fmla="*/ 2285049 w 2385355"/>
                <a:gd name="connsiteY777" fmla="*/ 1822400 h 3769466"/>
                <a:gd name="connsiteX778" fmla="*/ 2155091 w 2385355"/>
                <a:gd name="connsiteY778" fmla="*/ 1663779 h 3769466"/>
                <a:gd name="connsiteX779" fmla="*/ 2201587 w 2385355"/>
                <a:gd name="connsiteY779" fmla="*/ 1715584 h 3769466"/>
                <a:gd name="connsiteX780" fmla="*/ 2227418 w 2385355"/>
                <a:gd name="connsiteY780" fmla="*/ 1798472 h 3769466"/>
                <a:gd name="connsiteX781" fmla="*/ 2149925 w 2385355"/>
                <a:gd name="connsiteY781" fmla="*/ 1839916 h 3769466"/>
                <a:gd name="connsiteX782" fmla="*/ 2160257 w 2385355"/>
                <a:gd name="connsiteY782" fmla="*/ 1788111 h 3769466"/>
                <a:gd name="connsiteX783" fmla="*/ 2175756 w 2385355"/>
                <a:gd name="connsiteY783" fmla="*/ 1803653 h 3769466"/>
                <a:gd name="connsiteX784" fmla="*/ 2170590 w 2385355"/>
                <a:gd name="connsiteY784" fmla="*/ 1814014 h 3769466"/>
                <a:gd name="connsiteX785" fmla="*/ 2170590 w 2385355"/>
                <a:gd name="connsiteY785" fmla="*/ 1824375 h 3769466"/>
                <a:gd name="connsiteX786" fmla="*/ 2186088 w 2385355"/>
                <a:gd name="connsiteY786" fmla="*/ 1829555 h 3769466"/>
                <a:gd name="connsiteX787" fmla="*/ 2206753 w 2385355"/>
                <a:gd name="connsiteY787" fmla="*/ 1798472 h 3769466"/>
                <a:gd name="connsiteX788" fmla="*/ 2155091 w 2385355"/>
                <a:gd name="connsiteY788" fmla="*/ 1757028 h 3769466"/>
                <a:gd name="connsiteX789" fmla="*/ 2134427 w 2385355"/>
                <a:gd name="connsiteY789" fmla="*/ 1736306 h 3769466"/>
                <a:gd name="connsiteX790" fmla="*/ 2134427 w 2385355"/>
                <a:gd name="connsiteY790" fmla="*/ 1679321 h 3769466"/>
                <a:gd name="connsiteX791" fmla="*/ 2155091 w 2385355"/>
                <a:gd name="connsiteY791" fmla="*/ 1663779 h 3769466"/>
                <a:gd name="connsiteX792" fmla="*/ 262811 w 2385355"/>
                <a:gd name="connsiteY792" fmla="*/ 1661768 h 3769466"/>
                <a:gd name="connsiteX793" fmla="*/ 267264 w 2385355"/>
                <a:gd name="connsiteY793" fmla="*/ 1672777 h 3769466"/>
                <a:gd name="connsiteX794" fmla="*/ 267264 w 2385355"/>
                <a:gd name="connsiteY794" fmla="*/ 1740123 h 3769466"/>
                <a:gd name="connsiteX795" fmla="*/ 246906 w 2385355"/>
                <a:gd name="connsiteY795" fmla="*/ 1755665 h 3769466"/>
                <a:gd name="connsiteX796" fmla="*/ 196010 w 2385355"/>
                <a:gd name="connsiteY796" fmla="*/ 1797109 h 3769466"/>
                <a:gd name="connsiteX797" fmla="*/ 216368 w 2385355"/>
                <a:gd name="connsiteY797" fmla="*/ 1828192 h 3769466"/>
                <a:gd name="connsiteX798" fmla="*/ 231637 w 2385355"/>
                <a:gd name="connsiteY798" fmla="*/ 1823011 h 3769466"/>
                <a:gd name="connsiteX799" fmla="*/ 231637 w 2385355"/>
                <a:gd name="connsiteY799" fmla="*/ 1812650 h 3769466"/>
                <a:gd name="connsiteX800" fmla="*/ 226547 w 2385355"/>
                <a:gd name="connsiteY800" fmla="*/ 1802289 h 3769466"/>
                <a:gd name="connsiteX801" fmla="*/ 241816 w 2385355"/>
                <a:gd name="connsiteY801" fmla="*/ 1786748 h 3769466"/>
                <a:gd name="connsiteX802" fmla="*/ 251996 w 2385355"/>
                <a:gd name="connsiteY802" fmla="*/ 1838553 h 3769466"/>
                <a:gd name="connsiteX803" fmla="*/ 175651 w 2385355"/>
                <a:gd name="connsiteY803" fmla="*/ 1791928 h 3769466"/>
                <a:gd name="connsiteX804" fmla="*/ 246906 w 2385355"/>
                <a:gd name="connsiteY804" fmla="*/ 1662416 h 3769466"/>
                <a:gd name="connsiteX805" fmla="*/ 262811 w 2385355"/>
                <a:gd name="connsiteY805" fmla="*/ 1661768 h 3769466"/>
                <a:gd name="connsiteX806" fmla="*/ 123348 w 2385355"/>
                <a:gd name="connsiteY806" fmla="*/ 1618069 h 3769466"/>
                <a:gd name="connsiteX807" fmla="*/ 180014 w 2385355"/>
                <a:gd name="connsiteY807" fmla="*/ 1667678 h 3769466"/>
                <a:gd name="connsiteX808" fmla="*/ 149017 w 2385355"/>
                <a:gd name="connsiteY808" fmla="*/ 1750683 h 3769466"/>
                <a:gd name="connsiteX809" fmla="*/ 102522 w 2385355"/>
                <a:gd name="connsiteY809" fmla="*/ 1792186 h 3769466"/>
                <a:gd name="connsiteX810" fmla="*/ 81857 w 2385355"/>
                <a:gd name="connsiteY810" fmla="*/ 1781811 h 3769466"/>
                <a:gd name="connsiteX811" fmla="*/ 81857 w 2385355"/>
                <a:gd name="connsiteY811" fmla="*/ 1735120 h 3769466"/>
                <a:gd name="connsiteX812" fmla="*/ 102522 w 2385355"/>
                <a:gd name="connsiteY812" fmla="*/ 1714368 h 3769466"/>
                <a:gd name="connsiteX813" fmla="*/ 154183 w 2385355"/>
                <a:gd name="connsiteY813" fmla="*/ 1667678 h 3769466"/>
                <a:gd name="connsiteX814" fmla="*/ 128352 w 2385355"/>
                <a:gd name="connsiteY814" fmla="*/ 1636550 h 3769466"/>
                <a:gd name="connsiteX815" fmla="*/ 112854 w 2385355"/>
                <a:gd name="connsiteY815" fmla="*/ 1646926 h 3769466"/>
                <a:gd name="connsiteX816" fmla="*/ 112854 w 2385355"/>
                <a:gd name="connsiteY816" fmla="*/ 1657302 h 3769466"/>
                <a:gd name="connsiteX817" fmla="*/ 118020 w 2385355"/>
                <a:gd name="connsiteY817" fmla="*/ 1678053 h 3769466"/>
                <a:gd name="connsiteX818" fmla="*/ 97355 w 2385355"/>
                <a:gd name="connsiteY818" fmla="*/ 1678053 h 3769466"/>
                <a:gd name="connsiteX819" fmla="*/ 102522 w 2385355"/>
                <a:gd name="connsiteY819" fmla="*/ 1626175 h 3769466"/>
                <a:gd name="connsiteX820" fmla="*/ 123348 w 2385355"/>
                <a:gd name="connsiteY820" fmla="*/ 1618069 h 3769466"/>
                <a:gd name="connsiteX821" fmla="*/ 2290775 w 2385355"/>
                <a:gd name="connsiteY821" fmla="*/ 1615935 h 3769466"/>
                <a:gd name="connsiteX822" fmla="*/ 2309502 w 2385355"/>
                <a:gd name="connsiteY822" fmla="*/ 1626913 h 3769466"/>
                <a:gd name="connsiteX823" fmla="*/ 2304336 w 2385355"/>
                <a:gd name="connsiteY823" fmla="*/ 1673409 h 3769466"/>
                <a:gd name="connsiteX824" fmla="*/ 2283672 w 2385355"/>
                <a:gd name="connsiteY824" fmla="*/ 1673409 h 3769466"/>
                <a:gd name="connsiteX825" fmla="*/ 2288838 w 2385355"/>
                <a:gd name="connsiteY825" fmla="*/ 1657910 h 3769466"/>
                <a:gd name="connsiteX826" fmla="*/ 2288838 w 2385355"/>
                <a:gd name="connsiteY826" fmla="*/ 1647578 h 3769466"/>
                <a:gd name="connsiteX827" fmla="*/ 2273339 w 2385355"/>
                <a:gd name="connsiteY827" fmla="*/ 1637246 h 3769466"/>
                <a:gd name="connsiteX828" fmla="*/ 2247509 w 2385355"/>
                <a:gd name="connsiteY828" fmla="*/ 1668243 h 3769466"/>
                <a:gd name="connsiteX829" fmla="*/ 2299170 w 2385355"/>
                <a:gd name="connsiteY829" fmla="*/ 1714738 h 3769466"/>
                <a:gd name="connsiteX830" fmla="*/ 2319835 w 2385355"/>
                <a:gd name="connsiteY830" fmla="*/ 1730236 h 3769466"/>
                <a:gd name="connsiteX831" fmla="*/ 2319835 w 2385355"/>
                <a:gd name="connsiteY831" fmla="*/ 1781898 h 3769466"/>
                <a:gd name="connsiteX832" fmla="*/ 2299170 w 2385355"/>
                <a:gd name="connsiteY832" fmla="*/ 1792230 h 3769466"/>
                <a:gd name="connsiteX833" fmla="*/ 2252675 w 2385355"/>
                <a:gd name="connsiteY833" fmla="*/ 1745735 h 3769466"/>
                <a:gd name="connsiteX834" fmla="*/ 2226844 w 2385355"/>
                <a:gd name="connsiteY834" fmla="*/ 1668243 h 3769466"/>
                <a:gd name="connsiteX835" fmla="*/ 2290775 w 2385355"/>
                <a:gd name="connsiteY835" fmla="*/ 1615935 h 3769466"/>
                <a:gd name="connsiteX836" fmla="*/ 221573 w 2385355"/>
                <a:gd name="connsiteY836" fmla="*/ 1471010 h 3769466"/>
                <a:gd name="connsiteX837" fmla="*/ 237244 w 2385355"/>
                <a:gd name="connsiteY837" fmla="*/ 1481371 h 3769466"/>
                <a:gd name="connsiteX838" fmla="*/ 268585 w 2385355"/>
                <a:gd name="connsiteY838" fmla="*/ 1533176 h 3769466"/>
                <a:gd name="connsiteX839" fmla="*/ 268585 w 2385355"/>
                <a:gd name="connsiteY839" fmla="*/ 1574620 h 3769466"/>
                <a:gd name="connsiteX840" fmla="*/ 221573 w 2385355"/>
                <a:gd name="connsiteY840" fmla="*/ 1636786 h 3769466"/>
                <a:gd name="connsiteX841" fmla="*/ 211126 w 2385355"/>
                <a:gd name="connsiteY841" fmla="*/ 1626425 h 3769466"/>
                <a:gd name="connsiteX842" fmla="*/ 190232 w 2385355"/>
                <a:gd name="connsiteY842" fmla="*/ 1600522 h 3769466"/>
                <a:gd name="connsiteX843" fmla="*/ 122325 w 2385355"/>
                <a:gd name="connsiteY843" fmla="*/ 1574620 h 3769466"/>
                <a:gd name="connsiteX844" fmla="*/ 106655 w 2385355"/>
                <a:gd name="connsiteY844" fmla="*/ 1574620 h 3769466"/>
                <a:gd name="connsiteX845" fmla="*/ 80537 w 2385355"/>
                <a:gd name="connsiteY845" fmla="*/ 1574620 h 3769466"/>
                <a:gd name="connsiteX846" fmla="*/ 80537 w 2385355"/>
                <a:gd name="connsiteY846" fmla="*/ 1538356 h 3769466"/>
                <a:gd name="connsiteX847" fmla="*/ 106655 w 2385355"/>
                <a:gd name="connsiteY847" fmla="*/ 1533176 h 3769466"/>
                <a:gd name="connsiteX848" fmla="*/ 122325 w 2385355"/>
                <a:gd name="connsiteY848" fmla="*/ 1538356 h 3769466"/>
                <a:gd name="connsiteX849" fmla="*/ 195455 w 2385355"/>
                <a:gd name="connsiteY849" fmla="*/ 1507273 h 3769466"/>
                <a:gd name="connsiteX850" fmla="*/ 211126 w 2385355"/>
                <a:gd name="connsiteY850" fmla="*/ 1476190 h 3769466"/>
                <a:gd name="connsiteX851" fmla="*/ 221573 w 2385355"/>
                <a:gd name="connsiteY851" fmla="*/ 1471010 h 3769466"/>
                <a:gd name="connsiteX852" fmla="*/ 2186892 w 2385355"/>
                <a:gd name="connsiteY852" fmla="*/ 1466648 h 3769466"/>
                <a:gd name="connsiteX853" fmla="*/ 2197225 w 2385355"/>
                <a:gd name="connsiteY853" fmla="*/ 1477023 h 3769466"/>
                <a:gd name="connsiteX854" fmla="*/ 2212723 w 2385355"/>
                <a:gd name="connsiteY854" fmla="*/ 1508151 h 3769466"/>
                <a:gd name="connsiteX855" fmla="*/ 2279883 w 2385355"/>
                <a:gd name="connsiteY855" fmla="*/ 1539278 h 3769466"/>
                <a:gd name="connsiteX856" fmla="*/ 2295382 w 2385355"/>
                <a:gd name="connsiteY856" fmla="*/ 1539278 h 3769466"/>
                <a:gd name="connsiteX857" fmla="*/ 2321213 w 2385355"/>
                <a:gd name="connsiteY857" fmla="*/ 1534090 h 3769466"/>
                <a:gd name="connsiteX858" fmla="*/ 2321213 w 2385355"/>
                <a:gd name="connsiteY858" fmla="*/ 1575593 h 3769466"/>
                <a:gd name="connsiteX859" fmla="*/ 2295382 w 2385355"/>
                <a:gd name="connsiteY859" fmla="*/ 1575593 h 3769466"/>
                <a:gd name="connsiteX860" fmla="*/ 2279883 w 2385355"/>
                <a:gd name="connsiteY860" fmla="*/ 1575593 h 3769466"/>
                <a:gd name="connsiteX861" fmla="*/ 2207557 w 2385355"/>
                <a:gd name="connsiteY861" fmla="*/ 1606720 h 3769466"/>
                <a:gd name="connsiteX862" fmla="*/ 2166228 w 2385355"/>
                <a:gd name="connsiteY862" fmla="*/ 1627471 h 3769466"/>
                <a:gd name="connsiteX863" fmla="*/ 2135231 w 2385355"/>
                <a:gd name="connsiteY863" fmla="*/ 1575593 h 3769466"/>
                <a:gd name="connsiteX864" fmla="*/ 2135231 w 2385355"/>
                <a:gd name="connsiteY864" fmla="*/ 1534090 h 3769466"/>
                <a:gd name="connsiteX865" fmla="*/ 2171394 w 2385355"/>
                <a:gd name="connsiteY865" fmla="*/ 1482211 h 3769466"/>
                <a:gd name="connsiteX866" fmla="*/ 2186892 w 2385355"/>
                <a:gd name="connsiteY866" fmla="*/ 1466648 h 3769466"/>
                <a:gd name="connsiteX867" fmla="*/ 101718 w 2385355"/>
                <a:gd name="connsiteY867" fmla="*/ 1321328 h 3769466"/>
                <a:gd name="connsiteX868" fmla="*/ 143966 w 2385355"/>
                <a:gd name="connsiteY868" fmla="*/ 1368019 h 3769466"/>
                <a:gd name="connsiteX869" fmla="*/ 175651 w 2385355"/>
                <a:gd name="connsiteY869" fmla="*/ 1451025 h 3769466"/>
                <a:gd name="connsiteX870" fmla="*/ 91156 w 2385355"/>
                <a:gd name="connsiteY870" fmla="*/ 1487340 h 3769466"/>
                <a:gd name="connsiteX871" fmla="*/ 96437 w 2385355"/>
                <a:gd name="connsiteY871" fmla="*/ 1435462 h 3769466"/>
                <a:gd name="connsiteX872" fmla="*/ 117561 w 2385355"/>
                <a:gd name="connsiteY872" fmla="*/ 1435462 h 3769466"/>
                <a:gd name="connsiteX873" fmla="*/ 112280 w 2385355"/>
                <a:gd name="connsiteY873" fmla="*/ 1461401 h 3769466"/>
                <a:gd name="connsiteX874" fmla="*/ 106999 w 2385355"/>
                <a:gd name="connsiteY874" fmla="*/ 1471777 h 3769466"/>
                <a:gd name="connsiteX875" fmla="*/ 128123 w 2385355"/>
                <a:gd name="connsiteY875" fmla="*/ 1476964 h 3769466"/>
                <a:gd name="connsiteX876" fmla="*/ 154528 w 2385355"/>
                <a:gd name="connsiteY876" fmla="*/ 1451025 h 3769466"/>
                <a:gd name="connsiteX877" fmla="*/ 101718 w 2385355"/>
                <a:gd name="connsiteY877" fmla="*/ 1404334 h 3769466"/>
                <a:gd name="connsiteX878" fmla="*/ 80594 w 2385355"/>
                <a:gd name="connsiteY878" fmla="*/ 1388771 h 3769466"/>
                <a:gd name="connsiteX879" fmla="*/ 80594 w 2385355"/>
                <a:gd name="connsiteY879" fmla="*/ 1331704 h 3769466"/>
                <a:gd name="connsiteX880" fmla="*/ 101718 w 2385355"/>
                <a:gd name="connsiteY880" fmla="*/ 1321328 h 3769466"/>
                <a:gd name="connsiteX881" fmla="*/ 2300548 w 2385355"/>
                <a:gd name="connsiteY881" fmla="*/ 1321307 h 3769466"/>
                <a:gd name="connsiteX882" fmla="*/ 2321213 w 2385355"/>
                <a:gd name="connsiteY882" fmla="*/ 1331639 h 3769466"/>
                <a:gd name="connsiteX883" fmla="*/ 2321213 w 2385355"/>
                <a:gd name="connsiteY883" fmla="*/ 1383301 h 3769466"/>
                <a:gd name="connsiteX884" fmla="*/ 2300548 w 2385355"/>
                <a:gd name="connsiteY884" fmla="*/ 1398799 h 3769466"/>
                <a:gd name="connsiteX885" fmla="*/ 2248886 w 2385355"/>
                <a:gd name="connsiteY885" fmla="*/ 1450461 h 3769466"/>
                <a:gd name="connsiteX886" fmla="*/ 2274717 w 2385355"/>
                <a:gd name="connsiteY886" fmla="*/ 1476292 h 3769466"/>
                <a:gd name="connsiteX887" fmla="*/ 2290216 w 2385355"/>
                <a:gd name="connsiteY887" fmla="*/ 1471125 h 3769466"/>
                <a:gd name="connsiteX888" fmla="*/ 2290216 w 2385355"/>
                <a:gd name="connsiteY888" fmla="*/ 1460793 h 3769466"/>
                <a:gd name="connsiteX889" fmla="*/ 2285049 w 2385355"/>
                <a:gd name="connsiteY889" fmla="*/ 1434962 h 3769466"/>
                <a:gd name="connsiteX890" fmla="*/ 2305714 w 2385355"/>
                <a:gd name="connsiteY890" fmla="*/ 1434962 h 3769466"/>
                <a:gd name="connsiteX891" fmla="*/ 2305714 w 2385355"/>
                <a:gd name="connsiteY891" fmla="*/ 1491790 h 3769466"/>
                <a:gd name="connsiteX892" fmla="*/ 2228222 w 2385355"/>
                <a:gd name="connsiteY892" fmla="*/ 1445295 h 3769466"/>
                <a:gd name="connsiteX893" fmla="*/ 2254053 w 2385355"/>
                <a:gd name="connsiteY893" fmla="*/ 1367802 h 3769466"/>
                <a:gd name="connsiteX894" fmla="*/ 2300548 w 2385355"/>
                <a:gd name="connsiteY894" fmla="*/ 1321307 h 3769466"/>
                <a:gd name="connsiteX895" fmla="*/ 233040 w 2385355"/>
                <a:gd name="connsiteY895" fmla="*/ 1258355 h 3769466"/>
                <a:gd name="connsiteX896" fmla="*/ 251767 w 2385355"/>
                <a:gd name="connsiteY896" fmla="*/ 1269327 h 3769466"/>
                <a:gd name="connsiteX897" fmla="*/ 241435 w 2385355"/>
                <a:gd name="connsiteY897" fmla="*/ 1316140 h 3769466"/>
                <a:gd name="connsiteX898" fmla="*/ 225936 w 2385355"/>
                <a:gd name="connsiteY898" fmla="*/ 1300535 h 3769466"/>
                <a:gd name="connsiteX899" fmla="*/ 231102 w 2385355"/>
                <a:gd name="connsiteY899" fmla="*/ 1295334 h 3769466"/>
                <a:gd name="connsiteX900" fmla="*/ 231102 w 2385355"/>
                <a:gd name="connsiteY900" fmla="*/ 1279730 h 3769466"/>
                <a:gd name="connsiteX901" fmla="*/ 215604 w 2385355"/>
                <a:gd name="connsiteY901" fmla="*/ 1274528 h 3769466"/>
                <a:gd name="connsiteX902" fmla="*/ 194939 w 2385355"/>
                <a:gd name="connsiteY902" fmla="*/ 1310938 h 3769466"/>
                <a:gd name="connsiteX903" fmla="*/ 246601 w 2385355"/>
                <a:gd name="connsiteY903" fmla="*/ 1347349 h 3769466"/>
                <a:gd name="connsiteX904" fmla="*/ 267265 w 2385355"/>
                <a:gd name="connsiteY904" fmla="*/ 1368155 h 3769466"/>
                <a:gd name="connsiteX905" fmla="*/ 267265 w 2385355"/>
                <a:gd name="connsiteY905" fmla="*/ 1430573 h 3769466"/>
                <a:gd name="connsiteX906" fmla="*/ 246601 w 2385355"/>
                <a:gd name="connsiteY906" fmla="*/ 1446177 h 3769466"/>
                <a:gd name="connsiteX907" fmla="*/ 200105 w 2385355"/>
                <a:gd name="connsiteY907" fmla="*/ 1399364 h 3769466"/>
                <a:gd name="connsiteX908" fmla="*/ 169108 w 2385355"/>
                <a:gd name="connsiteY908" fmla="*/ 1316140 h 3769466"/>
                <a:gd name="connsiteX909" fmla="*/ 233040 w 2385355"/>
                <a:gd name="connsiteY909" fmla="*/ 1258355 h 3769466"/>
                <a:gd name="connsiteX910" fmla="*/ 2197066 w 2385355"/>
                <a:gd name="connsiteY910" fmla="*/ 1257757 h 3769466"/>
                <a:gd name="connsiteX911" fmla="*/ 2232584 w 2385355"/>
                <a:gd name="connsiteY911" fmla="*/ 1311505 h 3769466"/>
                <a:gd name="connsiteX912" fmla="*/ 2201587 w 2385355"/>
                <a:gd name="connsiteY912" fmla="*/ 1394393 h 3769466"/>
                <a:gd name="connsiteX913" fmla="*/ 2155091 w 2385355"/>
                <a:gd name="connsiteY913" fmla="*/ 1446198 h 3769466"/>
                <a:gd name="connsiteX914" fmla="*/ 2134427 w 2385355"/>
                <a:gd name="connsiteY914" fmla="*/ 1430657 h 3769466"/>
                <a:gd name="connsiteX915" fmla="*/ 2134427 w 2385355"/>
                <a:gd name="connsiteY915" fmla="*/ 1368491 h 3769466"/>
                <a:gd name="connsiteX916" fmla="*/ 2155091 w 2385355"/>
                <a:gd name="connsiteY916" fmla="*/ 1347769 h 3769466"/>
                <a:gd name="connsiteX917" fmla="*/ 2206753 w 2385355"/>
                <a:gd name="connsiteY917" fmla="*/ 1311505 h 3769466"/>
                <a:gd name="connsiteX918" fmla="*/ 2186088 w 2385355"/>
                <a:gd name="connsiteY918" fmla="*/ 1275242 h 3769466"/>
                <a:gd name="connsiteX919" fmla="*/ 2170590 w 2385355"/>
                <a:gd name="connsiteY919" fmla="*/ 1280422 h 3769466"/>
                <a:gd name="connsiteX920" fmla="*/ 2170590 w 2385355"/>
                <a:gd name="connsiteY920" fmla="*/ 1295964 h 3769466"/>
                <a:gd name="connsiteX921" fmla="*/ 2175756 w 2385355"/>
                <a:gd name="connsiteY921" fmla="*/ 1301144 h 3769466"/>
                <a:gd name="connsiteX922" fmla="*/ 2160257 w 2385355"/>
                <a:gd name="connsiteY922" fmla="*/ 1316686 h 3769466"/>
                <a:gd name="connsiteX923" fmla="*/ 2149925 w 2385355"/>
                <a:gd name="connsiteY923" fmla="*/ 1270061 h 3769466"/>
                <a:gd name="connsiteX924" fmla="*/ 2197066 w 2385355"/>
                <a:gd name="connsiteY924" fmla="*/ 1257757 h 3769466"/>
                <a:gd name="connsiteX925" fmla="*/ 2283112 w 2385355"/>
                <a:gd name="connsiteY925" fmla="*/ 1129386 h 3769466"/>
                <a:gd name="connsiteX926" fmla="*/ 2300547 w 2385355"/>
                <a:gd name="connsiteY926" fmla="*/ 1139779 h 3769466"/>
                <a:gd name="connsiteX927" fmla="*/ 2326378 w 2385355"/>
                <a:gd name="connsiteY927" fmla="*/ 1212530 h 3769466"/>
                <a:gd name="connsiteX928" fmla="*/ 2321212 w 2385355"/>
                <a:gd name="connsiteY928" fmla="*/ 1259299 h 3769466"/>
                <a:gd name="connsiteX929" fmla="*/ 2269551 w 2385355"/>
                <a:gd name="connsiteY929" fmla="*/ 1285282 h 3769466"/>
                <a:gd name="connsiteX930" fmla="*/ 2259218 w 2385355"/>
                <a:gd name="connsiteY930" fmla="*/ 1269692 h 3769466"/>
                <a:gd name="connsiteX931" fmla="*/ 2217889 w 2385355"/>
                <a:gd name="connsiteY931" fmla="*/ 1228120 h 3769466"/>
                <a:gd name="connsiteX932" fmla="*/ 2202390 w 2385355"/>
                <a:gd name="connsiteY932" fmla="*/ 1222923 h 3769466"/>
                <a:gd name="connsiteX933" fmla="*/ 2166227 w 2385355"/>
                <a:gd name="connsiteY933" fmla="*/ 1228120 h 3769466"/>
                <a:gd name="connsiteX934" fmla="*/ 2155895 w 2385355"/>
                <a:gd name="connsiteY934" fmla="*/ 1228120 h 3769466"/>
                <a:gd name="connsiteX935" fmla="*/ 2135230 w 2385355"/>
                <a:gd name="connsiteY935" fmla="*/ 1222923 h 3769466"/>
                <a:gd name="connsiteX936" fmla="*/ 2130064 w 2385355"/>
                <a:gd name="connsiteY936" fmla="*/ 1207334 h 3769466"/>
                <a:gd name="connsiteX937" fmla="*/ 2135230 w 2385355"/>
                <a:gd name="connsiteY937" fmla="*/ 1191744 h 3769466"/>
                <a:gd name="connsiteX938" fmla="*/ 2155895 w 2385355"/>
                <a:gd name="connsiteY938" fmla="*/ 1186547 h 3769466"/>
                <a:gd name="connsiteX939" fmla="*/ 2166227 w 2385355"/>
                <a:gd name="connsiteY939" fmla="*/ 1191744 h 3769466"/>
                <a:gd name="connsiteX940" fmla="*/ 2202390 w 2385355"/>
                <a:gd name="connsiteY940" fmla="*/ 1191744 h 3769466"/>
                <a:gd name="connsiteX941" fmla="*/ 2217889 w 2385355"/>
                <a:gd name="connsiteY941" fmla="*/ 1186547 h 3769466"/>
                <a:gd name="connsiteX942" fmla="*/ 2259218 w 2385355"/>
                <a:gd name="connsiteY942" fmla="*/ 1150172 h 3769466"/>
                <a:gd name="connsiteX943" fmla="*/ 2269551 w 2385355"/>
                <a:gd name="connsiteY943" fmla="*/ 1134582 h 3769466"/>
                <a:gd name="connsiteX944" fmla="*/ 2283112 w 2385355"/>
                <a:gd name="connsiteY944" fmla="*/ 1129386 h 3769466"/>
                <a:gd name="connsiteX945" fmla="*/ 119061 w 2385355"/>
                <a:gd name="connsiteY945" fmla="*/ 1129386 h 3769466"/>
                <a:gd name="connsiteX946" fmla="*/ 132772 w 2385355"/>
                <a:gd name="connsiteY946" fmla="*/ 1134583 h 3769466"/>
                <a:gd name="connsiteX947" fmla="*/ 143220 w 2385355"/>
                <a:gd name="connsiteY947" fmla="*/ 1144976 h 3769466"/>
                <a:gd name="connsiteX948" fmla="*/ 185008 w 2385355"/>
                <a:gd name="connsiteY948" fmla="*/ 1191745 h 3769466"/>
                <a:gd name="connsiteX949" fmla="*/ 200679 w 2385355"/>
                <a:gd name="connsiteY949" fmla="*/ 1196941 h 3769466"/>
                <a:gd name="connsiteX950" fmla="*/ 237244 w 2385355"/>
                <a:gd name="connsiteY950" fmla="*/ 1191745 h 3769466"/>
                <a:gd name="connsiteX951" fmla="*/ 247691 w 2385355"/>
                <a:gd name="connsiteY951" fmla="*/ 1186548 h 3769466"/>
                <a:gd name="connsiteX952" fmla="*/ 268585 w 2385355"/>
                <a:gd name="connsiteY952" fmla="*/ 1196941 h 3769466"/>
                <a:gd name="connsiteX953" fmla="*/ 273808 w 2385355"/>
                <a:gd name="connsiteY953" fmla="*/ 1207334 h 3769466"/>
                <a:gd name="connsiteX954" fmla="*/ 268585 w 2385355"/>
                <a:gd name="connsiteY954" fmla="*/ 1222924 h 3769466"/>
                <a:gd name="connsiteX955" fmla="*/ 247691 w 2385355"/>
                <a:gd name="connsiteY955" fmla="*/ 1233317 h 3769466"/>
                <a:gd name="connsiteX956" fmla="*/ 237244 w 2385355"/>
                <a:gd name="connsiteY956" fmla="*/ 1222924 h 3769466"/>
                <a:gd name="connsiteX957" fmla="*/ 200679 w 2385355"/>
                <a:gd name="connsiteY957" fmla="*/ 1222924 h 3769466"/>
                <a:gd name="connsiteX958" fmla="*/ 185008 w 2385355"/>
                <a:gd name="connsiteY958" fmla="*/ 1228120 h 3769466"/>
                <a:gd name="connsiteX959" fmla="*/ 143220 w 2385355"/>
                <a:gd name="connsiteY959" fmla="*/ 1269692 h 3769466"/>
                <a:gd name="connsiteX960" fmla="*/ 132772 w 2385355"/>
                <a:gd name="connsiteY960" fmla="*/ 1280086 h 3769466"/>
                <a:gd name="connsiteX961" fmla="*/ 80537 w 2385355"/>
                <a:gd name="connsiteY961" fmla="*/ 1254103 h 3769466"/>
                <a:gd name="connsiteX962" fmla="*/ 75313 w 2385355"/>
                <a:gd name="connsiteY962" fmla="*/ 1212531 h 3769466"/>
                <a:gd name="connsiteX963" fmla="*/ 101431 w 2385355"/>
                <a:gd name="connsiteY963" fmla="*/ 1139779 h 3769466"/>
                <a:gd name="connsiteX964" fmla="*/ 119061 w 2385355"/>
                <a:gd name="connsiteY964" fmla="*/ 1129386 h 3769466"/>
                <a:gd name="connsiteX965" fmla="*/ 2155270 w 2385355"/>
                <a:gd name="connsiteY965" fmla="*/ 974521 h 3769466"/>
                <a:gd name="connsiteX966" fmla="*/ 2196957 w 2385355"/>
                <a:gd name="connsiteY966" fmla="*/ 1021334 h 3769466"/>
                <a:gd name="connsiteX967" fmla="*/ 2228221 w 2385355"/>
                <a:gd name="connsiteY967" fmla="*/ 1104558 h 3769466"/>
                <a:gd name="connsiteX968" fmla="*/ 2150059 w 2385355"/>
                <a:gd name="connsiteY968" fmla="*/ 1151371 h 3769466"/>
                <a:gd name="connsiteX969" fmla="*/ 2160481 w 2385355"/>
                <a:gd name="connsiteY969" fmla="*/ 1099356 h 3769466"/>
                <a:gd name="connsiteX970" fmla="*/ 2176113 w 2385355"/>
                <a:gd name="connsiteY970" fmla="*/ 1114961 h 3769466"/>
                <a:gd name="connsiteX971" fmla="*/ 2170903 w 2385355"/>
                <a:gd name="connsiteY971" fmla="*/ 1125364 h 3769466"/>
                <a:gd name="connsiteX972" fmla="*/ 2170903 w 2385355"/>
                <a:gd name="connsiteY972" fmla="*/ 1135767 h 3769466"/>
                <a:gd name="connsiteX973" fmla="*/ 2186535 w 2385355"/>
                <a:gd name="connsiteY973" fmla="*/ 1140968 h 3769466"/>
                <a:gd name="connsiteX974" fmla="*/ 2212589 w 2385355"/>
                <a:gd name="connsiteY974" fmla="*/ 1104558 h 3769466"/>
                <a:gd name="connsiteX975" fmla="*/ 2155270 w 2385355"/>
                <a:gd name="connsiteY975" fmla="*/ 1068147 h 3769466"/>
                <a:gd name="connsiteX976" fmla="*/ 2134427 w 2385355"/>
                <a:gd name="connsiteY976" fmla="*/ 1047341 h 3769466"/>
                <a:gd name="connsiteX977" fmla="*/ 2134427 w 2385355"/>
                <a:gd name="connsiteY977" fmla="*/ 984924 h 3769466"/>
                <a:gd name="connsiteX978" fmla="*/ 2155270 w 2385355"/>
                <a:gd name="connsiteY978" fmla="*/ 974521 h 3769466"/>
                <a:gd name="connsiteX979" fmla="*/ 246600 w 2385355"/>
                <a:gd name="connsiteY979" fmla="*/ 970137 h 3769466"/>
                <a:gd name="connsiteX980" fmla="*/ 267264 w 2385355"/>
                <a:gd name="connsiteY980" fmla="*/ 985679 h 3769466"/>
                <a:gd name="connsiteX981" fmla="*/ 267264 w 2385355"/>
                <a:gd name="connsiteY981" fmla="*/ 1047845 h 3769466"/>
                <a:gd name="connsiteX982" fmla="*/ 246600 w 2385355"/>
                <a:gd name="connsiteY982" fmla="*/ 1068567 h 3769466"/>
                <a:gd name="connsiteX983" fmla="*/ 194938 w 2385355"/>
                <a:gd name="connsiteY983" fmla="*/ 1104830 h 3769466"/>
                <a:gd name="connsiteX984" fmla="*/ 215603 w 2385355"/>
                <a:gd name="connsiteY984" fmla="*/ 1141094 h 3769466"/>
                <a:gd name="connsiteX985" fmla="*/ 231101 w 2385355"/>
                <a:gd name="connsiteY985" fmla="*/ 1135913 h 3769466"/>
                <a:gd name="connsiteX986" fmla="*/ 231101 w 2385355"/>
                <a:gd name="connsiteY986" fmla="*/ 1125552 h 3769466"/>
                <a:gd name="connsiteX987" fmla="*/ 225935 w 2385355"/>
                <a:gd name="connsiteY987" fmla="*/ 1115191 h 3769466"/>
                <a:gd name="connsiteX988" fmla="*/ 241434 w 2385355"/>
                <a:gd name="connsiteY988" fmla="*/ 1099650 h 3769466"/>
                <a:gd name="connsiteX989" fmla="*/ 251766 w 2385355"/>
                <a:gd name="connsiteY989" fmla="*/ 1151455 h 3769466"/>
                <a:gd name="connsiteX990" fmla="*/ 174274 w 2385355"/>
                <a:gd name="connsiteY990" fmla="*/ 1104830 h 3769466"/>
                <a:gd name="connsiteX991" fmla="*/ 246600 w 2385355"/>
                <a:gd name="connsiteY991" fmla="*/ 970137 h 3769466"/>
                <a:gd name="connsiteX992" fmla="*/ 136825 w 2385355"/>
                <a:gd name="connsiteY992" fmla="*/ 926168 h 3769466"/>
                <a:gd name="connsiteX993" fmla="*/ 174779 w 2385355"/>
                <a:gd name="connsiteY993" fmla="*/ 979767 h 3769466"/>
                <a:gd name="connsiteX994" fmla="*/ 148604 w 2385355"/>
                <a:gd name="connsiteY994" fmla="*/ 1052093 h 3769466"/>
                <a:gd name="connsiteX995" fmla="*/ 101489 w 2385355"/>
                <a:gd name="connsiteY995" fmla="*/ 1098588 h 3769466"/>
                <a:gd name="connsiteX996" fmla="*/ 80548 w 2385355"/>
                <a:gd name="connsiteY996" fmla="*/ 1088256 h 3769466"/>
                <a:gd name="connsiteX997" fmla="*/ 80548 w 2385355"/>
                <a:gd name="connsiteY997" fmla="*/ 1036594 h 3769466"/>
                <a:gd name="connsiteX998" fmla="*/ 101489 w 2385355"/>
                <a:gd name="connsiteY998" fmla="*/ 1021096 h 3769466"/>
                <a:gd name="connsiteX999" fmla="*/ 153839 w 2385355"/>
                <a:gd name="connsiteY999" fmla="*/ 974601 h 3769466"/>
                <a:gd name="connsiteX1000" fmla="*/ 127664 w 2385355"/>
                <a:gd name="connsiteY1000" fmla="*/ 948770 h 3769466"/>
                <a:gd name="connsiteX1001" fmla="*/ 111959 w 2385355"/>
                <a:gd name="connsiteY1001" fmla="*/ 953936 h 3769466"/>
                <a:gd name="connsiteX1002" fmla="*/ 111959 w 2385355"/>
                <a:gd name="connsiteY1002" fmla="*/ 964268 h 3769466"/>
                <a:gd name="connsiteX1003" fmla="*/ 117194 w 2385355"/>
                <a:gd name="connsiteY1003" fmla="*/ 984933 h 3769466"/>
                <a:gd name="connsiteX1004" fmla="*/ 96254 w 2385355"/>
                <a:gd name="connsiteY1004" fmla="*/ 984933 h 3769466"/>
                <a:gd name="connsiteX1005" fmla="*/ 91019 w 2385355"/>
                <a:gd name="connsiteY1005" fmla="*/ 938437 h 3769466"/>
                <a:gd name="connsiteX1006" fmla="*/ 136825 w 2385355"/>
                <a:gd name="connsiteY1006" fmla="*/ 926168 h 3769466"/>
                <a:gd name="connsiteX1007" fmla="*/ 2286543 w 2385355"/>
                <a:gd name="connsiteY1007" fmla="*/ 924473 h 3769466"/>
                <a:gd name="connsiteX1008" fmla="*/ 2305439 w 2385355"/>
                <a:gd name="connsiteY1008" fmla="*/ 933271 h 3769466"/>
                <a:gd name="connsiteX1009" fmla="*/ 2305439 w 2385355"/>
                <a:gd name="connsiteY1009" fmla="*/ 990099 h 3769466"/>
                <a:gd name="connsiteX1010" fmla="*/ 2289733 w 2385355"/>
                <a:gd name="connsiteY1010" fmla="*/ 964268 h 3769466"/>
                <a:gd name="connsiteX1011" fmla="*/ 2289733 w 2385355"/>
                <a:gd name="connsiteY1011" fmla="*/ 953936 h 3769466"/>
                <a:gd name="connsiteX1012" fmla="*/ 2274028 w 2385355"/>
                <a:gd name="connsiteY1012" fmla="*/ 948770 h 3769466"/>
                <a:gd name="connsiteX1013" fmla="*/ 2247853 w 2385355"/>
                <a:gd name="connsiteY1013" fmla="*/ 974601 h 3769466"/>
                <a:gd name="connsiteX1014" fmla="*/ 2300203 w 2385355"/>
                <a:gd name="connsiteY1014" fmla="*/ 1021096 h 3769466"/>
                <a:gd name="connsiteX1015" fmla="*/ 2321144 w 2385355"/>
                <a:gd name="connsiteY1015" fmla="*/ 1041761 h 3769466"/>
                <a:gd name="connsiteX1016" fmla="*/ 2321144 w 2385355"/>
                <a:gd name="connsiteY1016" fmla="*/ 1093422 h 3769466"/>
                <a:gd name="connsiteX1017" fmla="*/ 2300203 w 2385355"/>
                <a:gd name="connsiteY1017" fmla="*/ 1103754 h 3769466"/>
                <a:gd name="connsiteX1018" fmla="*/ 2258323 w 2385355"/>
                <a:gd name="connsiteY1018" fmla="*/ 1062425 h 3769466"/>
                <a:gd name="connsiteX1019" fmla="*/ 2226913 w 2385355"/>
                <a:gd name="connsiteY1019" fmla="*/ 974601 h 3769466"/>
                <a:gd name="connsiteX1020" fmla="*/ 2286543 w 2385355"/>
                <a:gd name="connsiteY1020" fmla="*/ 924473 h 3769466"/>
                <a:gd name="connsiteX1021" fmla="*/ 216349 w 2385355"/>
                <a:gd name="connsiteY1021" fmla="*/ 777369 h 3769466"/>
                <a:gd name="connsiteX1022" fmla="*/ 237244 w 2385355"/>
                <a:gd name="connsiteY1022" fmla="*/ 792958 h 3769466"/>
                <a:gd name="connsiteX1023" fmla="*/ 268585 w 2385355"/>
                <a:gd name="connsiteY1023" fmla="*/ 844924 h 3769466"/>
                <a:gd name="connsiteX1024" fmla="*/ 268585 w 2385355"/>
                <a:gd name="connsiteY1024" fmla="*/ 881299 h 3769466"/>
                <a:gd name="connsiteX1025" fmla="*/ 232020 w 2385355"/>
                <a:gd name="connsiteY1025" fmla="*/ 938461 h 3769466"/>
                <a:gd name="connsiteX1026" fmla="*/ 216349 w 2385355"/>
                <a:gd name="connsiteY1026" fmla="*/ 954051 h 3769466"/>
                <a:gd name="connsiteX1027" fmla="*/ 205902 w 2385355"/>
                <a:gd name="connsiteY1027" fmla="*/ 943658 h 3769466"/>
                <a:gd name="connsiteX1028" fmla="*/ 195455 w 2385355"/>
                <a:gd name="connsiteY1028" fmla="*/ 912478 h 3769466"/>
                <a:gd name="connsiteX1029" fmla="*/ 122325 w 2385355"/>
                <a:gd name="connsiteY1029" fmla="*/ 881299 h 3769466"/>
                <a:gd name="connsiteX1030" fmla="*/ 106655 w 2385355"/>
                <a:gd name="connsiteY1030" fmla="*/ 886496 h 3769466"/>
                <a:gd name="connsiteX1031" fmla="*/ 80537 w 2385355"/>
                <a:gd name="connsiteY1031" fmla="*/ 881299 h 3769466"/>
                <a:gd name="connsiteX1032" fmla="*/ 80537 w 2385355"/>
                <a:gd name="connsiteY1032" fmla="*/ 850120 h 3769466"/>
                <a:gd name="connsiteX1033" fmla="*/ 106655 w 2385355"/>
                <a:gd name="connsiteY1033" fmla="*/ 844924 h 3769466"/>
                <a:gd name="connsiteX1034" fmla="*/ 122325 w 2385355"/>
                <a:gd name="connsiteY1034" fmla="*/ 850120 h 3769466"/>
                <a:gd name="connsiteX1035" fmla="*/ 195455 w 2385355"/>
                <a:gd name="connsiteY1035" fmla="*/ 818941 h 3769466"/>
                <a:gd name="connsiteX1036" fmla="*/ 211126 w 2385355"/>
                <a:gd name="connsiteY1036" fmla="*/ 787762 h 3769466"/>
                <a:gd name="connsiteX1037" fmla="*/ 216349 w 2385355"/>
                <a:gd name="connsiteY1037" fmla="*/ 777369 h 3769466"/>
                <a:gd name="connsiteX1038" fmla="*/ 2185938 w 2385355"/>
                <a:gd name="connsiteY1038" fmla="*/ 777368 h 3769466"/>
                <a:gd name="connsiteX1039" fmla="*/ 2196341 w 2385355"/>
                <a:gd name="connsiteY1039" fmla="*/ 787838 h 3769466"/>
                <a:gd name="connsiteX1040" fmla="*/ 2211946 w 2385355"/>
                <a:gd name="connsiteY1040" fmla="*/ 819248 h 3769466"/>
                <a:gd name="connsiteX1041" fmla="*/ 2279565 w 2385355"/>
                <a:gd name="connsiteY1041" fmla="*/ 850659 h 3769466"/>
                <a:gd name="connsiteX1042" fmla="*/ 2295169 w 2385355"/>
                <a:gd name="connsiteY1042" fmla="*/ 850659 h 3769466"/>
                <a:gd name="connsiteX1043" fmla="*/ 2321177 w 2385355"/>
                <a:gd name="connsiteY1043" fmla="*/ 850659 h 3769466"/>
                <a:gd name="connsiteX1044" fmla="*/ 2321177 w 2385355"/>
                <a:gd name="connsiteY1044" fmla="*/ 882069 h 3769466"/>
                <a:gd name="connsiteX1045" fmla="*/ 2295169 w 2385355"/>
                <a:gd name="connsiteY1045" fmla="*/ 882069 h 3769466"/>
                <a:gd name="connsiteX1046" fmla="*/ 2279565 w 2385355"/>
                <a:gd name="connsiteY1046" fmla="*/ 882069 h 3769466"/>
                <a:gd name="connsiteX1047" fmla="*/ 2211946 w 2385355"/>
                <a:gd name="connsiteY1047" fmla="*/ 913479 h 3769466"/>
                <a:gd name="connsiteX1048" fmla="*/ 2196341 w 2385355"/>
                <a:gd name="connsiteY1048" fmla="*/ 944889 h 3769466"/>
                <a:gd name="connsiteX1049" fmla="*/ 2185938 w 2385355"/>
                <a:gd name="connsiteY1049" fmla="*/ 955359 h 3769466"/>
                <a:gd name="connsiteX1050" fmla="*/ 2133923 w 2385355"/>
                <a:gd name="connsiteY1050" fmla="*/ 845424 h 3769466"/>
                <a:gd name="connsiteX1051" fmla="*/ 2170334 w 2385355"/>
                <a:gd name="connsiteY1051" fmla="*/ 793073 h 3769466"/>
                <a:gd name="connsiteX1052" fmla="*/ 2185938 w 2385355"/>
                <a:gd name="connsiteY1052" fmla="*/ 777368 h 3769466"/>
                <a:gd name="connsiteX1053" fmla="*/ 85216 w 2385355"/>
                <a:gd name="connsiteY1053" fmla="*/ 632251 h 3769466"/>
                <a:gd name="connsiteX1054" fmla="*/ 101719 w 2385355"/>
                <a:gd name="connsiteY1054" fmla="*/ 632901 h 3769466"/>
                <a:gd name="connsiteX1055" fmla="*/ 175652 w 2385355"/>
                <a:gd name="connsiteY1055" fmla="*/ 762938 h 3769466"/>
                <a:gd name="connsiteX1056" fmla="*/ 96438 w 2385355"/>
                <a:gd name="connsiteY1056" fmla="*/ 799349 h 3769466"/>
                <a:gd name="connsiteX1057" fmla="*/ 96438 w 2385355"/>
                <a:gd name="connsiteY1057" fmla="*/ 747334 h 3769466"/>
                <a:gd name="connsiteX1058" fmla="*/ 117561 w 2385355"/>
                <a:gd name="connsiteY1058" fmla="*/ 752535 h 3769466"/>
                <a:gd name="connsiteX1059" fmla="*/ 112281 w 2385355"/>
                <a:gd name="connsiteY1059" fmla="*/ 773341 h 3769466"/>
                <a:gd name="connsiteX1060" fmla="*/ 112281 w 2385355"/>
                <a:gd name="connsiteY1060" fmla="*/ 778543 h 3769466"/>
                <a:gd name="connsiteX1061" fmla="*/ 128123 w 2385355"/>
                <a:gd name="connsiteY1061" fmla="*/ 788946 h 3769466"/>
                <a:gd name="connsiteX1062" fmla="*/ 154528 w 2385355"/>
                <a:gd name="connsiteY1062" fmla="*/ 762938 h 3769466"/>
                <a:gd name="connsiteX1063" fmla="*/ 101719 w 2385355"/>
                <a:gd name="connsiteY1063" fmla="*/ 716125 h 3769466"/>
                <a:gd name="connsiteX1064" fmla="*/ 80595 w 2385355"/>
                <a:gd name="connsiteY1064" fmla="*/ 695319 h 3769466"/>
                <a:gd name="connsiteX1065" fmla="*/ 80595 w 2385355"/>
                <a:gd name="connsiteY1065" fmla="*/ 643304 h 3769466"/>
                <a:gd name="connsiteX1066" fmla="*/ 85216 w 2385355"/>
                <a:gd name="connsiteY1066" fmla="*/ 632251 h 3769466"/>
                <a:gd name="connsiteX1067" fmla="*/ 2316692 w 2385355"/>
                <a:gd name="connsiteY1067" fmla="*/ 632226 h 3769466"/>
                <a:gd name="connsiteX1068" fmla="*/ 2321212 w 2385355"/>
                <a:gd name="connsiteY1068" fmla="*/ 643251 h 3769466"/>
                <a:gd name="connsiteX1069" fmla="*/ 2321212 w 2385355"/>
                <a:gd name="connsiteY1069" fmla="*/ 689941 h 3769466"/>
                <a:gd name="connsiteX1070" fmla="*/ 2300547 w 2385355"/>
                <a:gd name="connsiteY1070" fmla="*/ 710693 h 3769466"/>
                <a:gd name="connsiteX1071" fmla="*/ 2248886 w 2385355"/>
                <a:gd name="connsiteY1071" fmla="*/ 757384 h 3769466"/>
                <a:gd name="connsiteX1072" fmla="*/ 2274717 w 2385355"/>
                <a:gd name="connsiteY1072" fmla="*/ 788511 h 3769466"/>
                <a:gd name="connsiteX1073" fmla="*/ 2290215 w 2385355"/>
                <a:gd name="connsiteY1073" fmla="*/ 778135 h 3769466"/>
                <a:gd name="connsiteX1074" fmla="*/ 2290215 w 2385355"/>
                <a:gd name="connsiteY1074" fmla="*/ 767759 h 3769466"/>
                <a:gd name="connsiteX1075" fmla="*/ 2290215 w 2385355"/>
                <a:gd name="connsiteY1075" fmla="*/ 752196 h 3769466"/>
                <a:gd name="connsiteX1076" fmla="*/ 2305714 w 2385355"/>
                <a:gd name="connsiteY1076" fmla="*/ 747008 h 3769466"/>
                <a:gd name="connsiteX1077" fmla="*/ 2305714 w 2385355"/>
                <a:gd name="connsiteY1077" fmla="*/ 804074 h 3769466"/>
                <a:gd name="connsiteX1078" fmla="*/ 2228221 w 2385355"/>
                <a:gd name="connsiteY1078" fmla="*/ 757384 h 3769466"/>
                <a:gd name="connsiteX1079" fmla="*/ 2254052 w 2385355"/>
                <a:gd name="connsiteY1079" fmla="*/ 674378 h 3769466"/>
                <a:gd name="connsiteX1080" fmla="*/ 2300547 w 2385355"/>
                <a:gd name="connsiteY1080" fmla="*/ 632875 h 3769466"/>
                <a:gd name="connsiteX1081" fmla="*/ 2316692 w 2385355"/>
                <a:gd name="connsiteY1081" fmla="*/ 632226 h 3769466"/>
                <a:gd name="connsiteX1082" fmla="*/ 2197067 w 2385355"/>
                <a:gd name="connsiteY1082" fmla="*/ 570517 h 3769466"/>
                <a:gd name="connsiteX1083" fmla="*/ 2232584 w 2385355"/>
                <a:gd name="connsiteY1083" fmla="*/ 623699 h 3769466"/>
                <a:gd name="connsiteX1084" fmla="*/ 2196421 w 2385355"/>
                <a:gd name="connsiteY1084" fmla="*/ 705714 h 3769466"/>
                <a:gd name="connsiteX1085" fmla="*/ 2155092 w 2385355"/>
                <a:gd name="connsiteY1085" fmla="*/ 756974 h 3769466"/>
                <a:gd name="connsiteX1086" fmla="*/ 2134427 w 2385355"/>
                <a:gd name="connsiteY1086" fmla="*/ 741596 h 3769466"/>
                <a:gd name="connsiteX1087" fmla="*/ 2134427 w 2385355"/>
                <a:gd name="connsiteY1087" fmla="*/ 680085 h 3769466"/>
                <a:gd name="connsiteX1088" fmla="*/ 2155092 w 2385355"/>
                <a:gd name="connsiteY1088" fmla="*/ 664707 h 3769466"/>
                <a:gd name="connsiteX1089" fmla="*/ 2206753 w 2385355"/>
                <a:gd name="connsiteY1089" fmla="*/ 618573 h 3769466"/>
                <a:gd name="connsiteX1090" fmla="*/ 2186089 w 2385355"/>
                <a:gd name="connsiteY1090" fmla="*/ 587817 h 3769466"/>
                <a:gd name="connsiteX1091" fmla="*/ 2170590 w 2385355"/>
                <a:gd name="connsiteY1091" fmla="*/ 592943 h 3769466"/>
                <a:gd name="connsiteX1092" fmla="*/ 2170590 w 2385355"/>
                <a:gd name="connsiteY1092" fmla="*/ 603195 h 3769466"/>
                <a:gd name="connsiteX1093" fmla="*/ 2175756 w 2385355"/>
                <a:gd name="connsiteY1093" fmla="*/ 613447 h 3769466"/>
                <a:gd name="connsiteX1094" fmla="*/ 2160258 w 2385355"/>
                <a:gd name="connsiteY1094" fmla="*/ 628825 h 3769466"/>
                <a:gd name="connsiteX1095" fmla="*/ 2149926 w 2385355"/>
                <a:gd name="connsiteY1095" fmla="*/ 582691 h 3769466"/>
                <a:gd name="connsiteX1096" fmla="*/ 2197067 w 2385355"/>
                <a:gd name="connsiteY1096" fmla="*/ 570517 h 3769466"/>
                <a:gd name="connsiteX1097" fmla="*/ 233039 w 2385355"/>
                <a:gd name="connsiteY1097" fmla="*/ 566753 h 3769466"/>
                <a:gd name="connsiteX1098" fmla="*/ 251766 w 2385355"/>
                <a:gd name="connsiteY1098" fmla="*/ 577565 h 3769466"/>
                <a:gd name="connsiteX1099" fmla="*/ 241434 w 2385355"/>
                <a:gd name="connsiteY1099" fmla="*/ 623699 h 3769466"/>
                <a:gd name="connsiteX1100" fmla="*/ 225936 w 2385355"/>
                <a:gd name="connsiteY1100" fmla="*/ 608321 h 3769466"/>
                <a:gd name="connsiteX1101" fmla="*/ 231102 w 2385355"/>
                <a:gd name="connsiteY1101" fmla="*/ 603195 h 3769466"/>
                <a:gd name="connsiteX1102" fmla="*/ 231102 w 2385355"/>
                <a:gd name="connsiteY1102" fmla="*/ 592943 h 3769466"/>
                <a:gd name="connsiteX1103" fmla="*/ 215603 w 2385355"/>
                <a:gd name="connsiteY1103" fmla="*/ 587817 h 3769466"/>
                <a:gd name="connsiteX1104" fmla="*/ 194939 w 2385355"/>
                <a:gd name="connsiteY1104" fmla="*/ 618573 h 3769466"/>
                <a:gd name="connsiteX1105" fmla="*/ 246600 w 2385355"/>
                <a:gd name="connsiteY1105" fmla="*/ 659581 h 3769466"/>
                <a:gd name="connsiteX1106" fmla="*/ 267265 w 2385355"/>
                <a:gd name="connsiteY1106" fmla="*/ 674959 h 3769466"/>
                <a:gd name="connsiteX1107" fmla="*/ 267265 w 2385355"/>
                <a:gd name="connsiteY1107" fmla="*/ 741596 h 3769466"/>
                <a:gd name="connsiteX1108" fmla="*/ 246600 w 2385355"/>
                <a:gd name="connsiteY1108" fmla="*/ 756974 h 3769466"/>
                <a:gd name="connsiteX1109" fmla="*/ 200105 w 2385355"/>
                <a:gd name="connsiteY1109" fmla="*/ 705714 h 3769466"/>
                <a:gd name="connsiteX1110" fmla="*/ 169108 w 2385355"/>
                <a:gd name="connsiteY1110" fmla="*/ 623699 h 3769466"/>
                <a:gd name="connsiteX1111" fmla="*/ 233039 w 2385355"/>
                <a:gd name="connsiteY1111" fmla="*/ 566753 h 3769466"/>
                <a:gd name="connsiteX1112" fmla="*/ 119061 w 2385355"/>
                <a:gd name="connsiteY1112" fmla="*/ 441602 h 3769466"/>
                <a:gd name="connsiteX1113" fmla="*/ 132773 w 2385355"/>
                <a:gd name="connsiteY1113" fmla="*/ 447403 h 3769466"/>
                <a:gd name="connsiteX1114" fmla="*/ 143220 w 2385355"/>
                <a:gd name="connsiteY1114" fmla="*/ 457714 h 3769466"/>
                <a:gd name="connsiteX1115" fmla="*/ 185008 w 2385355"/>
                <a:gd name="connsiteY1115" fmla="*/ 504116 h 3769466"/>
                <a:gd name="connsiteX1116" fmla="*/ 200679 w 2385355"/>
                <a:gd name="connsiteY1116" fmla="*/ 504116 h 3769466"/>
                <a:gd name="connsiteX1117" fmla="*/ 237244 w 2385355"/>
                <a:gd name="connsiteY1117" fmla="*/ 504116 h 3769466"/>
                <a:gd name="connsiteX1118" fmla="*/ 247691 w 2385355"/>
                <a:gd name="connsiteY1118" fmla="*/ 493804 h 3769466"/>
                <a:gd name="connsiteX1119" fmla="*/ 268585 w 2385355"/>
                <a:gd name="connsiteY1119" fmla="*/ 509271 h 3769466"/>
                <a:gd name="connsiteX1120" fmla="*/ 273809 w 2385355"/>
                <a:gd name="connsiteY1120" fmla="*/ 524738 h 3769466"/>
                <a:gd name="connsiteX1121" fmla="*/ 268585 w 2385355"/>
                <a:gd name="connsiteY1121" fmla="*/ 529894 h 3769466"/>
                <a:gd name="connsiteX1122" fmla="*/ 247691 w 2385355"/>
                <a:gd name="connsiteY1122" fmla="*/ 540206 h 3769466"/>
                <a:gd name="connsiteX1123" fmla="*/ 237244 w 2385355"/>
                <a:gd name="connsiteY1123" fmla="*/ 535050 h 3769466"/>
                <a:gd name="connsiteX1124" fmla="*/ 200679 w 2385355"/>
                <a:gd name="connsiteY1124" fmla="*/ 529894 h 3769466"/>
                <a:gd name="connsiteX1125" fmla="*/ 185008 w 2385355"/>
                <a:gd name="connsiteY1125" fmla="*/ 535050 h 3769466"/>
                <a:gd name="connsiteX1126" fmla="*/ 143220 w 2385355"/>
                <a:gd name="connsiteY1126" fmla="*/ 576296 h 3769466"/>
                <a:gd name="connsiteX1127" fmla="*/ 132773 w 2385355"/>
                <a:gd name="connsiteY1127" fmla="*/ 591763 h 3769466"/>
                <a:gd name="connsiteX1128" fmla="*/ 80537 w 2385355"/>
                <a:gd name="connsiteY1128" fmla="*/ 565984 h 3769466"/>
                <a:gd name="connsiteX1129" fmla="*/ 75314 w 2385355"/>
                <a:gd name="connsiteY1129" fmla="*/ 524738 h 3769466"/>
                <a:gd name="connsiteX1130" fmla="*/ 101432 w 2385355"/>
                <a:gd name="connsiteY1130" fmla="*/ 447403 h 3769466"/>
                <a:gd name="connsiteX1131" fmla="*/ 119061 w 2385355"/>
                <a:gd name="connsiteY1131" fmla="*/ 441602 h 3769466"/>
                <a:gd name="connsiteX1132" fmla="*/ 2283537 w 2385355"/>
                <a:gd name="connsiteY1132" fmla="*/ 439669 h 3769466"/>
                <a:gd name="connsiteX1133" fmla="*/ 2301021 w 2385355"/>
                <a:gd name="connsiteY1133" fmla="*/ 447402 h 3769466"/>
                <a:gd name="connsiteX1134" fmla="*/ 2321743 w 2385355"/>
                <a:gd name="connsiteY1134" fmla="*/ 565984 h 3769466"/>
                <a:gd name="connsiteX1135" fmla="*/ 2269938 w 2385355"/>
                <a:gd name="connsiteY1135" fmla="*/ 586607 h 3769466"/>
                <a:gd name="connsiteX1136" fmla="*/ 2259577 w 2385355"/>
                <a:gd name="connsiteY1136" fmla="*/ 576295 h 3769466"/>
                <a:gd name="connsiteX1137" fmla="*/ 2202592 w 2385355"/>
                <a:gd name="connsiteY1137" fmla="*/ 535049 h 3769466"/>
                <a:gd name="connsiteX1138" fmla="*/ 2166328 w 2385355"/>
                <a:gd name="connsiteY1138" fmla="*/ 540205 h 3769466"/>
                <a:gd name="connsiteX1139" fmla="*/ 2155967 w 2385355"/>
                <a:gd name="connsiteY1139" fmla="*/ 545361 h 3769466"/>
                <a:gd name="connsiteX1140" fmla="*/ 2135245 w 2385355"/>
                <a:gd name="connsiteY1140" fmla="*/ 535049 h 3769466"/>
                <a:gd name="connsiteX1141" fmla="*/ 2130065 w 2385355"/>
                <a:gd name="connsiteY1141" fmla="*/ 519582 h 3769466"/>
                <a:gd name="connsiteX1142" fmla="*/ 2135245 w 2385355"/>
                <a:gd name="connsiteY1142" fmla="*/ 504115 h 3769466"/>
                <a:gd name="connsiteX1143" fmla="*/ 2155967 w 2385355"/>
                <a:gd name="connsiteY1143" fmla="*/ 493804 h 3769466"/>
                <a:gd name="connsiteX1144" fmla="*/ 2166328 w 2385355"/>
                <a:gd name="connsiteY1144" fmla="*/ 504115 h 3769466"/>
                <a:gd name="connsiteX1145" fmla="*/ 2259577 w 2385355"/>
                <a:gd name="connsiteY1145" fmla="*/ 457714 h 3769466"/>
                <a:gd name="connsiteX1146" fmla="*/ 2269938 w 2385355"/>
                <a:gd name="connsiteY1146" fmla="*/ 447402 h 3769466"/>
                <a:gd name="connsiteX1147" fmla="*/ 2283537 w 2385355"/>
                <a:gd name="connsiteY1147" fmla="*/ 439669 h 3769466"/>
                <a:gd name="connsiteX1148" fmla="*/ 344829 w 2385355"/>
                <a:gd name="connsiteY1148" fmla="*/ 342085 h 3769466"/>
                <a:gd name="connsiteX1149" fmla="*/ 344829 w 2385355"/>
                <a:gd name="connsiteY1149" fmla="*/ 3446431 h 3769466"/>
                <a:gd name="connsiteX1150" fmla="*/ 2060713 w 2385355"/>
                <a:gd name="connsiteY1150" fmla="*/ 3446431 h 3769466"/>
                <a:gd name="connsiteX1151" fmla="*/ 2060713 w 2385355"/>
                <a:gd name="connsiteY1151" fmla="*/ 342085 h 3769466"/>
                <a:gd name="connsiteX1152" fmla="*/ 326050 w 2385355"/>
                <a:gd name="connsiteY1152" fmla="*/ 323306 h 3769466"/>
                <a:gd name="connsiteX1153" fmla="*/ 2079492 w 2385355"/>
                <a:gd name="connsiteY1153" fmla="*/ 323306 h 3769466"/>
                <a:gd name="connsiteX1154" fmla="*/ 2079492 w 2385355"/>
                <a:gd name="connsiteY1154" fmla="*/ 3465210 h 3769466"/>
                <a:gd name="connsiteX1155" fmla="*/ 326050 w 2385355"/>
                <a:gd name="connsiteY1155" fmla="*/ 3465210 h 3769466"/>
                <a:gd name="connsiteX1156" fmla="*/ 2138948 w 2385355"/>
                <a:gd name="connsiteY1156" fmla="*/ 290458 h 3769466"/>
                <a:gd name="connsiteX1157" fmla="*/ 2155092 w 2385355"/>
                <a:gd name="connsiteY1157" fmla="*/ 291750 h 3769466"/>
                <a:gd name="connsiteX1158" fmla="*/ 2227419 w 2385355"/>
                <a:gd name="connsiteY1158" fmla="*/ 415738 h 3769466"/>
                <a:gd name="connsiteX1159" fmla="*/ 2149926 w 2385355"/>
                <a:gd name="connsiteY1159" fmla="*/ 462233 h 3769466"/>
                <a:gd name="connsiteX1160" fmla="*/ 2160258 w 2385355"/>
                <a:gd name="connsiteY1160" fmla="*/ 410571 h 3769466"/>
                <a:gd name="connsiteX1161" fmla="*/ 2175757 w 2385355"/>
                <a:gd name="connsiteY1161" fmla="*/ 426070 h 3769466"/>
                <a:gd name="connsiteX1162" fmla="*/ 2170591 w 2385355"/>
                <a:gd name="connsiteY1162" fmla="*/ 431236 h 3769466"/>
                <a:gd name="connsiteX1163" fmla="*/ 2170591 w 2385355"/>
                <a:gd name="connsiteY1163" fmla="*/ 446735 h 3769466"/>
                <a:gd name="connsiteX1164" fmla="*/ 2186089 w 2385355"/>
                <a:gd name="connsiteY1164" fmla="*/ 451901 h 3769466"/>
                <a:gd name="connsiteX1165" fmla="*/ 2206754 w 2385355"/>
                <a:gd name="connsiteY1165" fmla="*/ 415738 h 3769466"/>
                <a:gd name="connsiteX1166" fmla="*/ 2155092 w 2385355"/>
                <a:gd name="connsiteY1166" fmla="*/ 379574 h 3769466"/>
                <a:gd name="connsiteX1167" fmla="*/ 2134428 w 2385355"/>
                <a:gd name="connsiteY1167" fmla="*/ 358910 h 3769466"/>
                <a:gd name="connsiteX1168" fmla="*/ 2134428 w 2385355"/>
                <a:gd name="connsiteY1168" fmla="*/ 296916 h 3769466"/>
                <a:gd name="connsiteX1169" fmla="*/ 2138948 w 2385355"/>
                <a:gd name="connsiteY1169" fmla="*/ 290458 h 3769466"/>
                <a:gd name="connsiteX1170" fmla="*/ 246761 w 2385355"/>
                <a:gd name="connsiteY1170" fmla="*/ 280858 h 3769466"/>
                <a:gd name="connsiteX1171" fmla="*/ 267264 w 2385355"/>
                <a:gd name="connsiteY1171" fmla="*/ 296400 h 3769466"/>
                <a:gd name="connsiteX1172" fmla="*/ 267264 w 2385355"/>
                <a:gd name="connsiteY1172" fmla="*/ 358566 h 3769466"/>
                <a:gd name="connsiteX1173" fmla="*/ 246761 w 2385355"/>
                <a:gd name="connsiteY1173" fmla="*/ 379288 h 3769466"/>
                <a:gd name="connsiteX1174" fmla="*/ 195501 w 2385355"/>
                <a:gd name="connsiteY1174" fmla="*/ 415551 h 3769466"/>
                <a:gd name="connsiteX1175" fmla="*/ 216005 w 2385355"/>
                <a:gd name="connsiteY1175" fmla="*/ 451815 h 3769466"/>
                <a:gd name="connsiteX1176" fmla="*/ 231383 w 2385355"/>
                <a:gd name="connsiteY1176" fmla="*/ 446634 h 3769466"/>
                <a:gd name="connsiteX1177" fmla="*/ 231383 w 2385355"/>
                <a:gd name="connsiteY1177" fmla="*/ 431093 h 3769466"/>
                <a:gd name="connsiteX1178" fmla="*/ 226257 w 2385355"/>
                <a:gd name="connsiteY1178" fmla="*/ 425912 h 3769466"/>
                <a:gd name="connsiteX1179" fmla="*/ 241635 w 2385355"/>
                <a:gd name="connsiteY1179" fmla="*/ 410371 h 3769466"/>
                <a:gd name="connsiteX1180" fmla="*/ 251887 w 2385355"/>
                <a:gd name="connsiteY1180" fmla="*/ 462176 h 3769466"/>
                <a:gd name="connsiteX1181" fmla="*/ 164745 w 2385355"/>
                <a:gd name="connsiteY1181" fmla="*/ 415551 h 3769466"/>
                <a:gd name="connsiteX1182" fmla="*/ 200627 w 2385355"/>
                <a:gd name="connsiteY1182" fmla="*/ 327483 h 3769466"/>
                <a:gd name="connsiteX1183" fmla="*/ 246761 w 2385355"/>
                <a:gd name="connsiteY1183" fmla="*/ 280858 h 3769466"/>
                <a:gd name="connsiteX1184" fmla="*/ 124822 w 2385355"/>
                <a:gd name="connsiteY1184" fmla="*/ 178822 h 3769466"/>
                <a:gd name="connsiteX1185" fmla="*/ 143966 w 2385355"/>
                <a:gd name="connsiteY1185" fmla="*/ 182726 h 3769466"/>
                <a:gd name="connsiteX1186" fmla="*/ 170370 w 2385355"/>
                <a:gd name="connsiteY1186" fmla="*/ 276421 h 3769466"/>
                <a:gd name="connsiteX1187" fmla="*/ 112280 w 2385355"/>
                <a:gd name="connsiteY1187" fmla="*/ 396143 h 3769466"/>
                <a:gd name="connsiteX1188" fmla="*/ 85875 w 2385355"/>
                <a:gd name="connsiteY1188" fmla="*/ 401348 h 3769466"/>
                <a:gd name="connsiteX1189" fmla="*/ 85875 w 2385355"/>
                <a:gd name="connsiteY1189" fmla="*/ 390938 h 3769466"/>
                <a:gd name="connsiteX1190" fmla="*/ 85875 w 2385355"/>
                <a:gd name="connsiteY1190" fmla="*/ 292037 h 3769466"/>
                <a:gd name="connsiteX1191" fmla="*/ 101718 w 2385355"/>
                <a:gd name="connsiteY1191" fmla="*/ 260805 h 3769466"/>
                <a:gd name="connsiteX1192" fmla="*/ 143966 w 2385355"/>
                <a:gd name="connsiteY1192" fmla="*/ 250395 h 3769466"/>
                <a:gd name="connsiteX1193" fmla="*/ 112280 w 2385355"/>
                <a:gd name="connsiteY1193" fmla="*/ 219163 h 3769466"/>
                <a:gd name="connsiteX1194" fmla="*/ 101718 w 2385355"/>
                <a:gd name="connsiteY1194" fmla="*/ 229574 h 3769466"/>
                <a:gd name="connsiteX1195" fmla="*/ 101718 w 2385355"/>
                <a:gd name="connsiteY1195" fmla="*/ 182726 h 3769466"/>
                <a:gd name="connsiteX1196" fmla="*/ 124822 w 2385355"/>
                <a:gd name="connsiteY1196" fmla="*/ 178822 h 3769466"/>
                <a:gd name="connsiteX1197" fmla="*/ 2282445 w 2385355"/>
                <a:gd name="connsiteY1197" fmla="*/ 174850 h 3769466"/>
                <a:gd name="connsiteX1198" fmla="*/ 2305111 w 2385355"/>
                <a:gd name="connsiteY1198" fmla="*/ 182926 h 3769466"/>
                <a:gd name="connsiteX1199" fmla="*/ 2294859 w 2385355"/>
                <a:gd name="connsiteY1199" fmla="*/ 234613 h 3769466"/>
                <a:gd name="connsiteX1200" fmla="*/ 2284607 w 2385355"/>
                <a:gd name="connsiteY1200" fmla="*/ 213938 h 3769466"/>
                <a:gd name="connsiteX1201" fmla="*/ 2264103 w 2385355"/>
                <a:gd name="connsiteY1201" fmla="*/ 255287 h 3769466"/>
                <a:gd name="connsiteX1202" fmla="*/ 2305111 w 2385355"/>
                <a:gd name="connsiteY1202" fmla="*/ 260456 h 3769466"/>
                <a:gd name="connsiteX1203" fmla="*/ 2320489 w 2385355"/>
                <a:gd name="connsiteY1203" fmla="*/ 296637 h 3769466"/>
                <a:gd name="connsiteX1204" fmla="*/ 2320489 w 2385355"/>
                <a:gd name="connsiteY1204" fmla="*/ 379335 h 3769466"/>
                <a:gd name="connsiteX1205" fmla="*/ 2320489 w 2385355"/>
                <a:gd name="connsiteY1205" fmla="*/ 389672 h 3769466"/>
                <a:gd name="connsiteX1206" fmla="*/ 2294859 w 2385355"/>
                <a:gd name="connsiteY1206" fmla="*/ 394841 h 3769466"/>
                <a:gd name="connsiteX1207" fmla="*/ 2238474 w 2385355"/>
                <a:gd name="connsiteY1207" fmla="*/ 224275 h 3769466"/>
                <a:gd name="connsiteX1208" fmla="*/ 2282445 w 2385355"/>
                <a:gd name="connsiteY1208" fmla="*/ 174850 h 3769466"/>
                <a:gd name="connsiteX1209" fmla="*/ 410765 w 2385355"/>
                <a:gd name="connsiteY1209" fmla="*/ 169312 h 3769466"/>
                <a:gd name="connsiteX1210" fmla="*/ 434132 w 2385355"/>
                <a:gd name="connsiteY1210" fmla="*/ 172639 h 3769466"/>
                <a:gd name="connsiteX1211" fmla="*/ 465397 w 2385355"/>
                <a:gd name="connsiteY1211" fmla="*/ 240154 h 3769466"/>
                <a:gd name="connsiteX1212" fmla="*/ 402867 w 2385355"/>
                <a:gd name="connsiteY1212" fmla="*/ 234961 h 3769466"/>
                <a:gd name="connsiteX1213" fmla="*/ 413289 w 2385355"/>
                <a:gd name="connsiteY1213" fmla="*/ 224574 h 3769466"/>
                <a:gd name="connsiteX1214" fmla="*/ 423710 w 2385355"/>
                <a:gd name="connsiteY1214" fmla="*/ 229767 h 3769466"/>
                <a:gd name="connsiteX1215" fmla="*/ 449764 w 2385355"/>
                <a:gd name="connsiteY1215" fmla="*/ 234961 h 3769466"/>
                <a:gd name="connsiteX1216" fmla="*/ 449764 w 2385355"/>
                <a:gd name="connsiteY1216" fmla="*/ 203800 h 3769466"/>
                <a:gd name="connsiteX1217" fmla="*/ 418499 w 2385355"/>
                <a:gd name="connsiteY1217" fmla="*/ 188220 h 3769466"/>
                <a:gd name="connsiteX1218" fmla="*/ 371602 w 2385355"/>
                <a:gd name="connsiteY1218" fmla="*/ 250541 h 3769466"/>
                <a:gd name="connsiteX1219" fmla="*/ 350759 w 2385355"/>
                <a:gd name="connsiteY1219" fmla="*/ 266122 h 3769466"/>
                <a:gd name="connsiteX1220" fmla="*/ 309072 w 2385355"/>
                <a:gd name="connsiteY1220" fmla="*/ 266122 h 3769466"/>
                <a:gd name="connsiteX1221" fmla="*/ 298651 w 2385355"/>
                <a:gd name="connsiteY1221" fmla="*/ 260928 h 3769466"/>
                <a:gd name="connsiteX1222" fmla="*/ 298651 w 2385355"/>
                <a:gd name="connsiteY1222" fmla="*/ 240154 h 3769466"/>
                <a:gd name="connsiteX1223" fmla="*/ 345548 w 2385355"/>
                <a:gd name="connsiteY1223" fmla="*/ 193413 h 3769466"/>
                <a:gd name="connsiteX1224" fmla="*/ 410765 w 2385355"/>
                <a:gd name="connsiteY1224" fmla="*/ 169312 h 3769466"/>
                <a:gd name="connsiteX1225" fmla="*/ 609252 w 2385355"/>
                <a:gd name="connsiteY1225" fmla="*/ 167446 h 3769466"/>
                <a:gd name="connsiteX1226" fmla="*/ 744136 w 2385355"/>
                <a:gd name="connsiteY1226" fmla="*/ 240154 h 3769466"/>
                <a:gd name="connsiteX1227" fmla="*/ 744136 w 2385355"/>
                <a:gd name="connsiteY1227" fmla="*/ 260928 h 3769466"/>
                <a:gd name="connsiteX1228" fmla="*/ 733761 w 2385355"/>
                <a:gd name="connsiteY1228" fmla="*/ 266122 h 3769466"/>
                <a:gd name="connsiteX1229" fmla="*/ 687070 w 2385355"/>
                <a:gd name="connsiteY1229" fmla="*/ 266122 h 3769466"/>
                <a:gd name="connsiteX1230" fmla="*/ 661130 w 2385355"/>
                <a:gd name="connsiteY1230" fmla="*/ 250541 h 3769466"/>
                <a:gd name="connsiteX1231" fmla="*/ 624815 w 2385355"/>
                <a:gd name="connsiteY1231" fmla="*/ 188220 h 3769466"/>
                <a:gd name="connsiteX1232" fmla="*/ 588500 w 2385355"/>
                <a:gd name="connsiteY1232" fmla="*/ 203800 h 3769466"/>
                <a:gd name="connsiteX1233" fmla="*/ 593688 w 2385355"/>
                <a:gd name="connsiteY1233" fmla="*/ 234961 h 3769466"/>
                <a:gd name="connsiteX1234" fmla="*/ 614440 w 2385355"/>
                <a:gd name="connsiteY1234" fmla="*/ 229767 h 3769466"/>
                <a:gd name="connsiteX1235" fmla="*/ 630003 w 2385355"/>
                <a:gd name="connsiteY1235" fmla="*/ 224574 h 3769466"/>
                <a:gd name="connsiteX1236" fmla="*/ 635191 w 2385355"/>
                <a:gd name="connsiteY1236" fmla="*/ 234961 h 3769466"/>
                <a:gd name="connsiteX1237" fmla="*/ 572937 w 2385355"/>
                <a:gd name="connsiteY1237" fmla="*/ 245348 h 3769466"/>
                <a:gd name="connsiteX1238" fmla="*/ 609252 w 2385355"/>
                <a:gd name="connsiteY1238" fmla="*/ 167446 h 3769466"/>
                <a:gd name="connsiteX1239" fmla="*/ 1084259 w 2385355"/>
                <a:gd name="connsiteY1239" fmla="*/ 167160 h 3769466"/>
                <a:gd name="connsiteX1240" fmla="*/ 1107523 w 2385355"/>
                <a:gd name="connsiteY1240" fmla="*/ 167487 h 3769466"/>
                <a:gd name="connsiteX1241" fmla="*/ 1143839 w 2385355"/>
                <a:gd name="connsiteY1241" fmla="*/ 246013 h 3769466"/>
                <a:gd name="connsiteX1242" fmla="*/ 1117899 w 2385355"/>
                <a:gd name="connsiteY1242" fmla="*/ 261718 h 3769466"/>
                <a:gd name="connsiteX1243" fmla="*/ 1076396 w 2385355"/>
                <a:gd name="connsiteY1243" fmla="*/ 235543 h 3769466"/>
                <a:gd name="connsiteX1244" fmla="*/ 1086772 w 2385355"/>
                <a:gd name="connsiteY1244" fmla="*/ 225073 h 3769466"/>
                <a:gd name="connsiteX1245" fmla="*/ 1102336 w 2385355"/>
                <a:gd name="connsiteY1245" fmla="*/ 230308 h 3769466"/>
                <a:gd name="connsiteX1246" fmla="*/ 1123087 w 2385355"/>
                <a:gd name="connsiteY1246" fmla="*/ 235543 h 3769466"/>
                <a:gd name="connsiteX1247" fmla="*/ 1123087 w 2385355"/>
                <a:gd name="connsiteY1247" fmla="*/ 204133 h 3769466"/>
                <a:gd name="connsiteX1248" fmla="*/ 1091960 w 2385355"/>
                <a:gd name="connsiteY1248" fmla="*/ 188427 h 3769466"/>
                <a:gd name="connsiteX1249" fmla="*/ 1050457 w 2385355"/>
                <a:gd name="connsiteY1249" fmla="*/ 251248 h 3769466"/>
                <a:gd name="connsiteX1250" fmla="*/ 1029706 w 2385355"/>
                <a:gd name="connsiteY1250" fmla="*/ 266953 h 3769466"/>
                <a:gd name="connsiteX1251" fmla="*/ 983015 w 2385355"/>
                <a:gd name="connsiteY1251" fmla="*/ 266953 h 3769466"/>
                <a:gd name="connsiteX1252" fmla="*/ 972639 w 2385355"/>
                <a:gd name="connsiteY1252" fmla="*/ 261718 h 3769466"/>
                <a:gd name="connsiteX1253" fmla="*/ 972639 w 2385355"/>
                <a:gd name="connsiteY1253" fmla="*/ 240778 h 3769466"/>
                <a:gd name="connsiteX1254" fmla="*/ 1019330 w 2385355"/>
                <a:gd name="connsiteY1254" fmla="*/ 193662 h 3769466"/>
                <a:gd name="connsiteX1255" fmla="*/ 1084259 w 2385355"/>
                <a:gd name="connsiteY1255" fmla="*/ 167160 h 3769466"/>
                <a:gd name="connsiteX1256" fmla="*/ 1306527 w 2385355"/>
                <a:gd name="connsiteY1256" fmla="*/ 167121 h 3769466"/>
                <a:gd name="connsiteX1257" fmla="*/ 1371456 w 2385355"/>
                <a:gd name="connsiteY1257" fmla="*/ 193413 h 3769466"/>
                <a:gd name="connsiteX1258" fmla="*/ 1418147 w 2385355"/>
                <a:gd name="connsiteY1258" fmla="*/ 240154 h 3769466"/>
                <a:gd name="connsiteX1259" fmla="*/ 1418147 w 2385355"/>
                <a:gd name="connsiteY1259" fmla="*/ 260928 h 3769466"/>
                <a:gd name="connsiteX1260" fmla="*/ 1407772 w 2385355"/>
                <a:gd name="connsiteY1260" fmla="*/ 266122 h 3769466"/>
                <a:gd name="connsiteX1261" fmla="*/ 1366269 w 2385355"/>
                <a:gd name="connsiteY1261" fmla="*/ 266122 h 3769466"/>
                <a:gd name="connsiteX1262" fmla="*/ 1340329 w 2385355"/>
                <a:gd name="connsiteY1262" fmla="*/ 250541 h 3769466"/>
                <a:gd name="connsiteX1263" fmla="*/ 1298826 w 2385355"/>
                <a:gd name="connsiteY1263" fmla="*/ 188220 h 3769466"/>
                <a:gd name="connsiteX1264" fmla="*/ 1267699 w 2385355"/>
                <a:gd name="connsiteY1264" fmla="*/ 203800 h 3769466"/>
                <a:gd name="connsiteX1265" fmla="*/ 1272887 w 2385355"/>
                <a:gd name="connsiteY1265" fmla="*/ 234961 h 3769466"/>
                <a:gd name="connsiteX1266" fmla="*/ 1293639 w 2385355"/>
                <a:gd name="connsiteY1266" fmla="*/ 229767 h 3769466"/>
                <a:gd name="connsiteX1267" fmla="*/ 1304014 w 2385355"/>
                <a:gd name="connsiteY1267" fmla="*/ 224574 h 3769466"/>
                <a:gd name="connsiteX1268" fmla="*/ 1314390 w 2385355"/>
                <a:gd name="connsiteY1268" fmla="*/ 234961 h 3769466"/>
                <a:gd name="connsiteX1269" fmla="*/ 1252136 w 2385355"/>
                <a:gd name="connsiteY1269" fmla="*/ 245348 h 3769466"/>
                <a:gd name="connsiteX1270" fmla="*/ 1283263 w 2385355"/>
                <a:gd name="connsiteY1270" fmla="*/ 167446 h 3769466"/>
                <a:gd name="connsiteX1271" fmla="*/ 1306527 w 2385355"/>
                <a:gd name="connsiteY1271" fmla="*/ 167121 h 3769466"/>
                <a:gd name="connsiteX1272" fmla="*/ 1764324 w 2385355"/>
                <a:gd name="connsiteY1272" fmla="*/ 162840 h 3769466"/>
                <a:gd name="connsiteX1273" fmla="*/ 1787491 w 2385355"/>
                <a:gd name="connsiteY1273" fmla="*/ 163083 h 3769466"/>
                <a:gd name="connsiteX1274" fmla="*/ 1823654 w 2385355"/>
                <a:gd name="connsiteY1274" fmla="*/ 240985 h 3769466"/>
                <a:gd name="connsiteX1275" fmla="*/ 1761660 w 2385355"/>
                <a:gd name="connsiteY1275" fmla="*/ 230598 h 3769466"/>
                <a:gd name="connsiteX1276" fmla="*/ 1766826 w 2385355"/>
                <a:gd name="connsiteY1276" fmla="*/ 220211 h 3769466"/>
                <a:gd name="connsiteX1277" fmla="*/ 1782325 w 2385355"/>
                <a:gd name="connsiteY1277" fmla="*/ 230598 h 3769466"/>
                <a:gd name="connsiteX1278" fmla="*/ 1802989 w 2385355"/>
                <a:gd name="connsiteY1278" fmla="*/ 230598 h 3769466"/>
                <a:gd name="connsiteX1279" fmla="*/ 1802989 w 2385355"/>
                <a:gd name="connsiteY1279" fmla="*/ 199437 h 3769466"/>
                <a:gd name="connsiteX1280" fmla="*/ 1771992 w 2385355"/>
                <a:gd name="connsiteY1280" fmla="*/ 183857 h 3769466"/>
                <a:gd name="connsiteX1281" fmla="*/ 1730663 w 2385355"/>
                <a:gd name="connsiteY1281" fmla="*/ 246179 h 3769466"/>
                <a:gd name="connsiteX1282" fmla="*/ 1709999 w 2385355"/>
                <a:gd name="connsiteY1282" fmla="*/ 261759 h 3769466"/>
                <a:gd name="connsiteX1283" fmla="*/ 1663503 w 2385355"/>
                <a:gd name="connsiteY1283" fmla="*/ 261759 h 3769466"/>
                <a:gd name="connsiteX1284" fmla="*/ 1653171 w 2385355"/>
                <a:gd name="connsiteY1284" fmla="*/ 256566 h 3769466"/>
                <a:gd name="connsiteX1285" fmla="*/ 1653171 w 2385355"/>
                <a:gd name="connsiteY1285" fmla="*/ 235792 h 3769466"/>
                <a:gd name="connsiteX1286" fmla="*/ 1699666 w 2385355"/>
                <a:gd name="connsiteY1286" fmla="*/ 194244 h 3769466"/>
                <a:gd name="connsiteX1287" fmla="*/ 1764324 w 2385355"/>
                <a:gd name="connsiteY1287" fmla="*/ 162840 h 3769466"/>
                <a:gd name="connsiteX1288" fmla="*/ 1963600 w 2385355"/>
                <a:gd name="connsiteY1288" fmla="*/ 158683 h 3769466"/>
                <a:gd name="connsiteX1289" fmla="*/ 2051424 w 2385355"/>
                <a:gd name="connsiteY1289" fmla="*/ 189617 h 3769466"/>
                <a:gd name="connsiteX1290" fmla="*/ 2103086 w 2385355"/>
                <a:gd name="connsiteY1290" fmla="*/ 236019 h 3769466"/>
                <a:gd name="connsiteX1291" fmla="*/ 2097920 w 2385355"/>
                <a:gd name="connsiteY1291" fmla="*/ 256642 h 3769466"/>
                <a:gd name="connsiteX1292" fmla="*/ 2087587 w 2385355"/>
                <a:gd name="connsiteY1292" fmla="*/ 261797 h 3769466"/>
                <a:gd name="connsiteX1293" fmla="*/ 2046258 w 2385355"/>
                <a:gd name="connsiteY1293" fmla="*/ 261797 h 3769466"/>
                <a:gd name="connsiteX1294" fmla="*/ 2020427 w 2385355"/>
                <a:gd name="connsiteY1294" fmla="*/ 246330 h 3769466"/>
                <a:gd name="connsiteX1295" fmla="*/ 1979098 w 2385355"/>
                <a:gd name="connsiteY1295" fmla="*/ 184461 h 3769466"/>
                <a:gd name="connsiteX1296" fmla="*/ 1948101 w 2385355"/>
                <a:gd name="connsiteY1296" fmla="*/ 199929 h 3769466"/>
                <a:gd name="connsiteX1297" fmla="*/ 1953267 w 2385355"/>
                <a:gd name="connsiteY1297" fmla="*/ 230863 h 3769466"/>
                <a:gd name="connsiteX1298" fmla="*/ 1973932 w 2385355"/>
                <a:gd name="connsiteY1298" fmla="*/ 230863 h 3769466"/>
                <a:gd name="connsiteX1299" fmla="*/ 1989430 w 2385355"/>
                <a:gd name="connsiteY1299" fmla="*/ 220552 h 3769466"/>
                <a:gd name="connsiteX1300" fmla="*/ 1994597 w 2385355"/>
                <a:gd name="connsiteY1300" fmla="*/ 230863 h 3769466"/>
                <a:gd name="connsiteX1301" fmla="*/ 1927437 w 2385355"/>
                <a:gd name="connsiteY1301" fmla="*/ 241174 h 3769466"/>
                <a:gd name="connsiteX1302" fmla="*/ 1963600 w 2385355"/>
                <a:gd name="connsiteY1302" fmla="*/ 158683 h 3769466"/>
                <a:gd name="connsiteX1303" fmla="*/ 691019 w 2385355"/>
                <a:gd name="connsiteY1303" fmla="*/ 79708 h 3769466"/>
                <a:gd name="connsiteX1304" fmla="*/ 708454 w 2385355"/>
                <a:gd name="connsiteY1304" fmla="*/ 95776 h 3769466"/>
                <a:gd name="connsiteX1305" fmla="*/ 749784 w 2385355"/>
                <a:gd name="connsiteY1305" fmla="*/ 158097 h 3769466"/>
                <a:gd name="connsiteX1306" fmla="*/ 780781 w 2385355"/>
                <a:gd name="connsiteY1306" fmla="*/ 137323 h 3769466"/>
                <a:gd name="connsiteX1307" fmla="*/ 775614 w 2385355"/>
                <a:gd name="connsiteY1307" fmla="*/ 106162 h 3769466"/>
                <a:gd name="connsiteX1308" fmla="*/ 754950 w 2385355"/>
                <a:gd name="connsiteY1308" fmla="*/ 111356 h 3769466"/>
                <a:gd name="connsiteX1309" fmla="*/ 744617 w 2385355"/>
                <a:gd name="connsiteY1309" fmla="*/ 121743 h 3769466"/>
                <a:gd name="connsiteX1310" fmla="*/ 734285 w 2385355"/>
                <a:gd name="connsiteY1310" fmla="*/ 111356 h 3769466"/>
                <a:gd name="connsiteX1311" fmla="*/ 775614 w 2385355"/>
                <a:gd name="connsiteY1311" fmla="*/ 80195 h 3769466"/>
                <a:gd name="connsiteX1312" fmla="*/ 796279 w 2385355"/>
                <a:gd name="connsiteY1312" fmla="*/ 100969 h 3769466"/>
                <a:gd name="connsiteX1313" fmla="*/ 765282 w 2385355"/>
                <a:gd name="connsiteY1313" fmla="*/ 173678 h 3769466"/>
                <a:gd name="connsiteX1314" fmla="*/ 677457 w 2385355"/>
                <a:gd name="connsiteY1314" fmla="*/ 152904 h 3769466"/>
                <a:gd name="connsiteX1315" fmla="*/ 625796 w 2385355"/>
                <a:gd name="connsiteY1315" fmla="*/ 100969 h 3769466"/>
                <a:gd name="connsiteX1316" fmla="*/ 625796 w 2385355"/>
                <a:gd name="connsiteY1316" fmla="*/ 80195 h 3769466"/>
                <a:gd name="connsiteX1317" fmla="*/ 636128 w 2385355"/>
                <a:gd name="connsiteY1317" fmla="*/ 80195 h 3769466"/>
                <a:gd name="connsiteX1318" fmla="*/ 687790 w 2385355"/>
                <a:gd name="connsiteY1318" fmla="*/ 80195 h 3769466"/>
                <a:gd name="connsiteX1319" fmla="*/ 691019 w 2385355"/>
                <a:gd name="connsiteY1319" fmla="*/ 79708 h 3769466"/>
                <a:gd name="connsiteX1320" fmla="*/ 837699 w 2385355"/>
                <a:gd name="connsiteY1320" fmla="*/ 79364 h 3769466"/>
                <a:gd name="connsiteX1321" fmla="*/ 869029 w 2385355"/>
                <a:gd name="connsiteY1321" fmla="*/ 79364 h 3769466"/>
                <a:gd name="connsiteX1322" fmla="*/ 869029 w 2385355"/>
                <a:gd name="connsiteY1322" fmla="*/ 100029 h 3769466"/>
                <a:gd name="connsiteX1323" fmla="*/ 863808 w 2385355"/>
                <a:gd name="connsiteY1323" fmla="*/ 131026 h 3769466"/>
                <a:gd name="connsiteX1324" fmla="*/ 900360 w 2385355"/>
                <a:gd name="connsiteY1324" fmla="*/ 198186 h 3769466"/>
                <a:gd name="connsiteX1325" fmla="*/ 936913 w 2385355"/>
                <a:gd name="connsiteY1325" fmla="*/ 218850 h 3769466"/>
                <a:gd name="connsiteX1326" fmla="*/ 905582 w 2385355"/>
                <a:gd name="connsiteY1326" fmla="*/ 239515 h 3769466"/>
                <a:gd name="connsiteX1327" fmla="*/ 879473 w 2385355"/>
                <a:gd name="connsiteY1327" fmla="*/ 249847 h 3769466"/>
                <a:gd name="connsiteX1328" fmla="*/ 816811 w 2385355"/>
                <a:gd name="connsiteY1328" fmla="*/ 249847 h 3769466"/>
                <a:gd name="connsiteX1329" fmla="*/ 795924 w 2385355"/>
                <a:gd name="connsiteY1329" fmla="*/ 239515 h 3769466"/>
                <a:gd name="connsiteX1330" fmla="*/ 764593 w 2385355"/>
                <a:gd name="connsiteY1330" fmla="*/ 218850 h 3769466"/>
                <a:gd name="connsiteX1331" fmla="*/ 801146 w 2385355"/>
                <a:gd name="connsiteY1331" fmla="*/ 198186 h 3769466"/>
                <a:gd name="connsiteX1332" fmla="*/ 827255 w 2385355"/>
                <a:gd name="connsiteY1332" fmla="*/ 167189 h 3769466"/>
                <a:gd name="connsiteX1333" fmla="*/ 837699 w 2385355"/>
                <a:gd name="connsiteY1333" fmla="*/ 131026 h 3769466"/>
                <a:gd name="connsiteX1334" fmla="*/ 837699 w 2385355"/>
                <a:gd name="connsiteY1334" fmla="*/ 100029 h 3769466"/>
                <a:gd name="connsiteX1335" fmla="*/ 837699 w 2385355"/>
                <a:gd name="connsiteY1335" fmla="*/ 79364 h 3769466"/>
                <a:gd name="connsiteX1336" fmla="*/ 946330 w 2385355"/>
                <a:gd name="connsiteY1336" fmla="*/ 79178 h 3769466"/>
                <a:gd name="connsiteX1337" fmla="*/ 962584 w 2385355"/>
                <a:gd name="connsiteY1337" fmla="*/ 86106 h 3769466"/>
                <a:gd name="connsiteX1338" fmla="*/ 972987 w 2385355"/>
                <a:gd name="connsiteY1338" fmla="*/ 111885 h 3769466"/>
                <a:gd name="connsiteX1339" fmla="*/ 962584 w 2385355"/>
                <a:gd name="connsiteY1339" fmla="*/ 122196 h 3769466"/>
                <a:gd name="connsiteX1340" fmla="*/ 952181 w 2385355"/>
                <a:gd name="connsiteY1340" fmla="*/ 111885 h 3769466"/>
                <a:gd name="connsiteX1341" fmla="*/ 926174 w 2385355"/>
                <a:gd name="connsiteY1341" fmla="*/ 106729 h 3769466"/>
                <a:gd name="connsiteX1342" fmla="*/ 926174 w 2385355"/>
                <a:gd name="connsiteY1342" fmla="*/ 137664 h 3769466"/>
                <a:gd name="connsiteX1343" fmla="*/ 957383 w 2385355"/>
                <a:gd name="connsiteY1343" fmla="*/ 158286 h 3769466"/>
                <a:gd name="connsiteX1344" fmla="*/ 998995 w 2385355"/>
                <a:gd name="connsiteY1344" fmla="*/ 96418 h 3769466"/>
                <a:gd name="connsiteX1345" fmla="*/ 1019801 w 2385355"/>
                <a:gd name="connsiteY1345" fmla="*/ 80951 h 3769466"/>
                <a:gd name="connsiteX1346" fmla="*/ 1066614 w 2385355"/>
                <a:gd name="connsiteY1346" fmla="*/ 80951 h 3769466"/>
                <a:gd name="connsiteX1347" fmla="*/ 1077017 w 2385355"/>
                <a:gd name="connsiteY1347" fmla="*/ 80951 h 3769466"/>
                <a:gd name="connsiteX1348" fmla="*/ 1082219 w 2385355"/>
                <a:gd name="connsiteY1348" fmla="*/ 101573 h 3769466"/>
                <a:gd name="connsiteX1349" fmla="*/ 1030204 w 2385355"/>
                <a:gd name="connsiteY1349" fmla="*/ 153131 h 3769466"/>
                <a:gd name="connsiteX1350" fmla="*/ 941778 w 2385355"/>
                <a:gd name="connsiteY1350" fmla="*/ 178909 h 3769466"/>
                <a:gd name="connsiteX1351" fmla="*/ 905368 w 2385355"/>
                <a:gd name="connsiteY1351" fmla="*/ 106729 h 3769466"/>
                <a:gd name="connsiteX1352" fmla="*/ 946330 w 2385355"/>
                <a:gd name="connsiteY1352" fmla="*/ 79178 h 3769466"/>
                <a:gd name="connsiteX1353" fmla="*/ 1193212 w 2385355"/>
                <a:gd name="connsiteY1353" fmla="*/ 77097 h 3769466"/>
                <a:gd name="connsiteX1354" fmla="*/ 1221932 w 2385355"/>
                <a:gd name="connsiteY1354" fmla="*/ 96470 h 3769466"/>
                <a:gd name="connsiteX1355" fmla="*/ 1248041 w 2385355"/>
                <a:gd name="connsiteY1355" fmla="*/ 106802 h 3769466"/>
                <a:gd name="connsiteX1356" fmla="*/ 1279372 w 2385355"/>
                <a:gd name="connsiteY1356" fmla="*/ 127467 h 3769466"/>
                <a:gd name="connsiteX1357" fmla="*/ 1242819 w 2385355"/>
                <a:gd name="connsiteY1357" fmla="*/ 148131 h 3769466"/>
                <a:gd name="connsiteX1358" fmla="*/ 1206267 w 2385355"/>
                <a:gd name="connsiteY1358" fmla="*/ 215292 h 3769466"/>
                <a:gd name="connsiteX1359" fmla="*/ 1211488 w 2385355"/>
                <a:gd name="connsiteY1359" fmla="*/ 241122 h 3769466"/>
                <a:gd name="connsiteX1360" fmla="*/ 1206267 w 2385355"/>
                <a:gd name="connsiteY1360" fmla="*/ 266953 h 3769466"/>
                <a:gd name="connsiteX1361" fmla="*/ 1180158 w 2385355"/>
                <a:gd name="connsiteY1361" fmla="*/ 266953 h 3769466"/>
                <a:gd name="connsiteX1362" fmla="*/ 1180158 w 2385355"/>
                <a:gd name="connsiteY1362" fmla="*/ 241122 h 3769466"/>
                <a:gd name="connsiteX1363" fmla="*/ 1185379 w 2385355"/>
                <a:gd name="connsiteY1363" fmla="*/ 215292 h 3769466"/>
                <a:gd name="connsiteX1364" fmla="*/ 1169714 w 2385355"/>
                <a:gd name="connsiteY1364" fmla="*/ 173962 h 3769466"/>
                <a:gd name="connsiteX1365" fmla="*/ 1143605 w 2385355"/>
                <a:gd name="connsiteY1365" fmla="*/ 148131 h 3769466"/>
                <a:gd name="connsiteX1366" fmla="*/ 1107052 w 2385355"/>
                <a:gd name="connsiteY1366" fmla="*/ 122301 h 3769466"/>
                <a:gd name="connsiteX1367" fmla="*/ 1143605 w 2385355"/>
                <a:gd name="connsiteY1367" fmla="*/ 106802 h 3769466"/>
                <a:gd name="connsiteX1368" fmla="*/ 1164492 w 2385355"/>
                <a:gd name="connsiteY1368" fmla="*/ 96470 h 3769466"/>
                <a:gd name="connsiteX1369" fmla="*/ 1193212 w 2385355"/>
                <a:gd name="connsiteY1369" fmla="*/ 77097 h 3769466"/>
                <a:gd name="connsiteX1370" fmla="*/ 515929 w 2385355"/>
                <a:gd name="connsiteY1370" fmla="*/ 77097 h 3769466"/>
                <a:gd name="connsiteX1371" fmla="*/ 547012 w 2385355"/>
                <a:gd name="connsiteY1371" fmla="*/ 96470 h 3769466"/>
                <a:gd name="connsiteX1372" fmla="*/ 567734 w 2385355"/>
                <a:gd name="connsiteY1372" fmla="*/ 106802 h 3769466"/>
                <a:gd name="connsiteX1373" fmla="*/ 598817 w 2385355"/>
                <a:gd name="connsiteY1373" fmla="*/ 127467 h 3769466"/>
                <a:gd name="connsiteX1374" fmla="*/ 562554 w 2385355"/>
                <a:gd name="connsiteY1374" fmla="*/ 148131 h 3769466"/>
                <a:gd name="connsiteX1375" fmla="*/ 536651 w 2385355"/>
                <a:gd name="connsiteY1375" fmla="*/ 173962 h 3769466"/>
                <a:gd name="connsiteX1376" fmla="*/ 526290 w 2385355"/>
                <a:gd name="connsiteY1376" fmla="*/ 215292 h 3769466"/>
                <a:gd name="connsiteX1377" fmla="*/ 531471 w 2385355"/>
                <a:gd name="connsiteY1377" fmla="*/ 241122 h 3769466"/>
                <a:gd name="connsiteX1378" fmla="*/ 531471 w 2385355"/>
                <a:gd name="connsiteY1378" fmla="*/ 266953 h 3769466"/>
                <a:gd name="connsiteX1379" fmla="*/ 505568 w 2385355"/>
                <a:gd name="connsiteY1379" fmla="*/ 266953 h 3769466"/>
                <a:gd name="connsiteX1380" fmla="*/ 505568 w 2385355"/>
                <a:gd name="connsiteY1380" fmla="*/ 241122 h 3769466"/>
                <a:gd name="connsiteX1381" fmla="*/ 510749 w 2385355"/>
                <a:gd name="connsiteY1381" fmla="*/ 215292 h 3769466"/>
                <a:gd name="connsiteX1382" fmla="*/ 469305 w 2385355"/>
                <a:gd name="connsiteY1382" fmla="*/ 148131 h 3769466"/>
                <a:gd name="connsiteX1383" fmla="*/ 433041 w 2385355"/>
                <a:gd name="connsiteY1383" fmla="*/ 122301 h 3769466"/>
                <a:gd name="connsiteX1384" fmla="*/ 464124 w 2385355"/>
                <a:gd name="connsiteY1384" fmla="*/ 106802 h 3769466"/>
                <a:gd name="connsiteX1385" fmla="*/ 484846 w 2385355"/>
                <a:gd name="connsiteY1385" fmla="*/ 96470 h 3769466"/>
                <a:gd name="connsiteX1386" fmla="*/ 515929 w 2385355"/>
                <a:gd name="connsiteY1386" fmla="*/ 77097 h 3769466"/>
                <a:gd name="connsiteX1387" fmla="*/ 149005 w 2385355"/>
                <a:gd name="connsiteY1387" fmla="*/ 75001 h 3769466"/>
                <a:gd name="connsiteX1388" fmla="*/ 164568 w 2385355"/>
                <a:gd name="connsiteY1388" fmla="*/ 100940 h 3769466"/>
                <a:gd name="connsiteX1389" fmla="*/ 164568 w 2385355"/>
                <a:gd name="connsiteY1389" fmla="*/ 111316 h 3769466"/>
                <a:gd name="connsiteX1390" fmla="*/ 200883 w 2385355"/>
                <a:gd name="connsiteY1390" fmla="*/ 168383 h 3769466"/>
                <a:gd name="connsiteX1391" fmla="*/ 273513 w 2385355"/>
                <a:gd name="connsiteY1391" fmla="*/ 189134 h 3769466"/>
                <a:gd name="connsiteX1392" fmla="*/ 273513 w 2385355"/>
                <a:gd name="connsiteY1392" fmla="*/ 209886 h 3769466"/>
                <a:gd name="connsiteX1393" fmla="*/ 257950 w 2385355"/>
                <a:gd name="connsiteY1393" fmla="*/ 225449 h 3769466"/>
                <a:gd name="connsiteX1394" fmla="*/ 232010 w 2385355"/>
                <a:gd name="connsiteY1394" fmla="*/ 251389 h 3769466"/>
                <a:gd name="connsiteX1395" fmla="*/ 200883 w 2385355"/>
                <a:gd name="connsiteY1395" fmla="*/ 261764 h 3769466"/>
                <a:gd name="connsiteX1396" fmla="*/ 195695 w 2385355"/>
                <a:gd name="connsiteY1396" fmla="*/ 235825 h 3769466"/>
                <a:gd name="connsiteX1397" fmla="*/ 174944 w 2385355"/>
                <a:gd name="connsiteY1397" fmla="*/ 178758 h 3769466"/>
                <a:gd name="connsiteX1398" fmla="*/ 128253 w 2385355"/>
                <a:gd name="connsiteY1398" fmla="*/ 142443 h 3769466"/>
                <a:gd name="connsiteX1399" fmla="*/ 102314 w 2385355"/>
                <a:gd name="connsiteY1399" fmla="*/ 142443 h 3769466"/>
                <a:gd name="connsiteX1400" fmla="*/ 107502 w 2385355"/>
                <a:gd name="connsiteY1400" fmla="*/ 106128 h 3769466"/>
                <a:gd name="connsiteX1401" fmla="*/ 149005 w 2385355"/>
                <a:gd name="connsiteY1401" fmla="*/ 75001 h 3769466"/>
                <a:gd name="connsiteX1402" fmla="*/ 1439132 w 2385355"/>
                <a:gd name="connsiteY1402" fmla="*/ 72616 h 3769466"/>
                <a:gd name="connsiteX1403" fmla="*/ 1475456 w 2385355"/>
                <a:gd name="connsiteY1403" fmla="*/ 95256 h 3769466"/>
                <a:gd name="connsiteX1404" fmla="*/ 1439293 w 2385355"/>
                <a:gd name="connsiteY1404" fmla="*/ 167965 h 3769466"/>
                <a:gd name="connsiteX1405" fmla="*/ 1346302 w 2385355"/>
                <a:gd name="connsiteY1405" fmla="*/ 141998 h 3769466"/>
                <a:gd name="connsiteX1406" fmla="*/ 1299807 w 2385355"/>
                <a:gd name="connsiteY1406" fmla="*/ 95256 h 3769466"/>
                <a:gd name="connsiteX1407" fmla="*/ 1304973 w 2385355"/>
                <a:gd name="connsiteY1407" fmla="*/ 74483 h 3769466"/>
                <a:gd name="connsiteX1408" fmla="*/ 1315305 w 2385355"/>
                <a:gd name="connsiteY1408" fmla="*/ 74483 h 3769466"/>
                <a:gd name="connsiteX1409" fmla="*/ 1361801 w 2385355"/>
                <a:gd name="connsiteY1409" fmla="*/ 74483 h 3769466"/>
                <a:gd name="connsiteX1410" fmla="*/ 1382465 w 2385355"/>
                <a:gd name="connsiteY1410" fmla="*/ 84870 h 3769466"/>
                <a:gd name="connsiteX1411" fmla="*/ 1423795 w 2385355"/>
                <a:gd name="connsiteY1411" fmla="*/ 147191 h 3769466"/>
                <a:gd name="connsiteX1412" fmla="*/ 1454792 w 2385355"/>
                <a:gd name="connsiteY1412" fmla="*/ 131611 h 3769466"/>
                <a:gd name="connsiteX1413" fmla="*/ 1454792 w 2385355"/>
                <a:gd name="connsiteY1413" fmla="*/ 100450 h 3769466"/>
                <a:gd name="connsiteX1414" fmla="*/ 1434127 w 2385355"/>
                <a:gd name="connsiteY1414" fmla="*/ 105643 h 3769466"/>
                <a:gd name="connsiteX1415" fmla="*/ 1418628 w 2385355"/>
                <a:gd name="connsiteY1415" fmla="*/ 116030 h 3769466"/>
                <a:gd name="connsiteX1416" fmla="*/ 1408296 w 2385355"/>
                <a:gd name="connsiteY1416" fmla="*/ 100450 h 3769466"/>
                <a:gd name="connsiteX1417" fmla="*/ 1423795 w 2385355"/>
                <a:gd name="connsiteY1417" fmla="*/ 79676 h 3769466"/>
                <a:gd name="connsiteX1418" fmla="*/ 1439132 w 2385355"/>
                <a:gd name="connsiteY1418" fmla="*/ 72616 h 3769466"/>
                <a:gd name="connsiteX1419" fmla="*/ 1616854 w 2385355"/>
                <a:gd name="connsiteY1419" fmla="*/ 72473 h 3769466"/>
                <a:gd name="connsiteX1420" fmla="*/ 1646642 w 2385355"/>
                <a:gd name="connsiteY1420" fmla="*/ 100185 h 3769466"/>
                <a:gd name="connsiteX1421" fmla="*/ 1636281 w 2385355"/>
                <a:gd name="connsiteY1421" fmla="*/ 115652 h 3769466"/>
                <a:gd name="connsiteX1422" fmla="*/ 1625920 w 2385355"/>
                <a:gd name="connsiteY1422" fmla="*/ 105341 h 3769466"/>
                <a:gd name="connsiteX1423" fmla="*/ 1605198 w 2385355"/>
                <a:gd name="connsiteY1423" fmla="*/ 100185 h 3769466"/>
                <a:gd name="connsiteX1424" fmla="*/ 1600017 w 2385355"/>
                <a:gd name="connsiteY1424" fmla="*/ 136275 h 3769466"/>
                <a:gd name="connsiteX1425" fmla="*/ 1631100 w 2385355"/>
                <a:gd name="connsiteY1425" fmla="*/ 151742 h 3769466"/>
                <a:gd name="connsiteX1426" fmla="*/ 1672544 w 2385355"/>
                <a:gd name="connsiteY1426" fmla="*/ 84718 h 3769466"/>
                <a:gd name="connsiteX1427" fmla="*/ 1698447 w 2385355"/>
                <a:gd name="connsiteY1427" fmla="*/ 74407 h 3769466"/>
                <a:gd name="connsiteX1428" fmla="*/ 1745071 w 2385355"/>
                <a:gd name="connsiteY1428" fmla="*/ 74407 h 3769466"/>
                <a:gd name="connsiteX1429" fmla="*/ 1755432 w 2385355"/>
                <a:gd name="connsiteY1429" fmla="*/ 74407 h 3769466"/>
                <a:gd name="connsiteX1430" fmla="*/ 1760613 w 2385355"/>
                <a:gd name="connsiteY1430" fmla="*/ 95029 h 3769466"/>
                <a:gd name="connsiteX1431" fmla="*/ 1708808 w 2385355"/>
                <a:gd name="connsiteY1431" fmla="*/ 141431 h 3769466"/>
                <a:gd name="connsiteX1432" fmla="*/ 1615559 w 2385355"/>
                <a:gd name="connsiteY1432" fmla="*/ 172365 h 3769466"/>
                <a:gd name="connsiteX1433" fmla="*/ 1579295 w 2385355"/>
                <a:gd name="connsiteY1433" fmla="*/ 95029 h 3769466"/>
                <a:gd name="connsiteX1434" fmla="*/ 1616854 w 2385355"/>
                <a:gd name="connsiteY1434" fmla="*/ 72473 h 3769466"/>
                <a:gd name="connsiteX1435" fmla="*/ 2243792 w 2385355"/>
                <a:gd name="connsiteY1435" fmla="*/ 71926 h 3769466"/>
                <a:gd name="connsiteX1436" fmla="*/ 2263811 w 2385355"/>
                <a:gd name="connsiteY1436" fmla="*/ 75785 h 3769466"/>
                <a:gd name="connsiteX1437" fmla="*/ 2310306 w 2385355"/>
                <a:gd name="connsiteY1437" fmla="*/ 127240 h 3769466"/>
                <a:gd name="connsiteX1438" fmla="*/ 2284475 w 2385355"/>
                <a:gd name="connsiteY1438" fmla="*/ 142677 h 3769466"/>
                <a:gd name="connsiteX1439" fmla="*/ 2268977 w 2385355"/>
                <a:gd name="connsiteY1439" fmla="*/ 137531 h 3769466"/>
                <a:gd name="connsiteX1440" fmla="*/ 2217315 w 2385355"/>
                <a:gd name="connsiteY1440" fmla="*/ 178695 h 3769466"/>
                <a:gd name="connsiteX1441" fmla="*/ 2206983 w 2385355"/>
                <a:gd name="connsiteY1441" fmla="*/ 255879 h 3769466"/>
                <a:gd name="connsiteX1442" fmla="*/ 2186318 w 2385355"/>
                <a:gd name="connsiteY1442" fmla="*/ 261024 h 3769466"/>
                <a:gd name="connsiteX1443" fmla="*/ 2165654 w 2385355"/>
                <a:gd name="connsiteY1443" fmla="*/ 245587 h 3769466"/>
                <a:gd name="connsiteX1444" fmla="*/ 2139823 w 2385355"/>
                <a:gd name="connsiteY1444" fmla="*/ 225005 h 3769466"/>
                <a:gd name="connsiteX1445" fmla="*/ 2129490 w 2385355"/>
                <a:gd name="connsiteY1445" fmla="*/ 214714 h 3769466"/>
                <a:gd name="connsiteX1446" fmla="*/ 2119158 w 2385355"/>
                <a:gd name="connsiteY1446" fmla="*/ 194132 h 3769466"/>
                <a:gd name="connsiteX1447" fmla="*/ 2144989 w 2385355"/>
                <a:gd name="connsiteY1447" fmla="*/ 183841 h 3769466"/>
                <a:gd name="connsiteX1448" fmla="*/ 2206983 w 2385355"/>
                <a:gd name="connsiteY1448" fmla="*/ 163259 h 3769466"/>
                <a:gd name="connsiteX1449" fmla="*/ 2237980 w 2385355"/>
                <a:gd name="connsiteY1449" fmla="*/ 106658 h 3769466"/>
                <a:gd name="connsiteX1450" fmla="*/ 2227648 w 2385355"/>
                <a:gd name="connsiteY1450" fmla="*/ 75785 h 3769466"/>
                <a:gd name="connsiteX1451" fmla="*/ 2243792 w 2385355"/>
                <a:gd name="connsiteY1451" fmla="*/ 71926 h 3769466"/>
                <a:gd name="connsiteX1452" fmla="*/ 1512172 w 2385355"/>
                <a:gd name="connsiteY1452" fmla="*/ 70640 h 3769466"/>
                <a:gd name="connsiteX1453" fmla="*/ 1543106 w 2385355"/>
                <a:gd name="connsiteY1453" fmla="*/ 70640 h 3769466"/>
                <a:gd name="connsiteX1454" fmla="*/ 1543106 w 2385355"/>
                <a:gd name="connsiteY1454" fmla="*/ 96367 h 3769466"/>
                <a:gd name="connsiteX1455" fmla="*/ 1537951 w 2385355"/>
                <a:gd name="connsiteY1455" fmla="*/ 122095 h 3769466"/>
                <a:gd name="connsiteX1456" fmla="*/ 1579197 w 2385355"/>
                <a:gd name="connsiteY1456" fmla="*/ 188987 h 3769466"/>
                <a:gd name="connsiteX1457" fmla="*/ 1610131 w 2385355"/>
                <a:gd name="connsiteY1457" fmla="*/ 214715 h 3769466"/>
                <a:gd name="connsiteX1458" fmla="*/ 1584352 w 2385355"/>
                <a:gd name="connsiteY1458" fmla="*/ 235297 h 3769466"/>
                <a:gd name="connsiteX1459" fmla="*/ 1553418 w 2385355"/>
                <a:gd name="connsiteY1459" fmla="*/ 245588 h 3769466"/>
                <a:gd name="connsiteX1460" fmla="*/ 1496705 w 2385355"/>
                <a:gd name="connsiteY1460" fmla="*/ 245588 h 3769466"/>
                <a:gd name="connsiteX1461" fmla="*/ 1476082 w 2385355"/>
                <a:gd name="connsiteY1461" fmla="*/ 235297 h 3769466"/>
                <a:gd name="connsiteX1462" fmla="*/ 1445148 w 2385355"/>
                <a:gd name="connsiteY1462" fmla="*/ 214715 h 3769466"/>
                <a:gd name="connsiteX1463" fmla="*/ 1476082 w 2385355"/>
                <a:gd name="connsiteY1463" fmla="*/ 188987 h 3769466"/>
                <a:gd name="connsiteX1464" fmla="*/ 1517328 w 2385355"/>
                <a:gd name="connsiteY1464" fmla="*/ 122095 h 3769466"/>
                <a:gd name="connsiteX1465" fmla="*/ 1512172 w 2385355"/>
                <a:gd name="connsiteY1465" fmla="*/ 96367 h 3769466"/>
                <a:gd name="connsiteX1466" fmla="*/ 1512172 w 2385355"/>
                <a:gd name="connsiteY1466" fmla="*/ 70640 h 3769466"/>
                <a:gd name="connsiteX1467" fmla="*/ 1876394 w 2385355"/>
                <a:gd name="connsiteY1467" fmla="*/ 70553 h 3769466"/>
                <a:gd name="connsiteX1468" fmla="*/ 1905395 w 2385355"/>
                <a:gd name="connsiteY1468" fmla="*/ 89926 h 3769466"/>
                <a:gd name="connsiteX1469" fmla="*/ 1926018 w 2385355"/>
                <a:gd name="connsiteY1469" fmla="*/ 100259 h 3769466"/>
                <a:gd name="connsiteX1470" fmla="*/ 1962108 w 2385355"/>
                <a:gd name="connsiteY1470" fmla="*/ 120923 h 3769466"/>
                <a:gd name="connsiteX1471" fmla="*/ 1926018 w 2385355"/>
                <a:gd name="connsiteY1471" fmla="*/ 141588 h 3769466"/>
                <a:gd name="connsiteX1472" fmla="*/ 1889927 w 2385355"/>
                <a:gd name="connsiteY1472" fmla="*/ 208748 h 3769466"/>
                <a:gd name="connsiteX1473" fmla="*/ 1889927 w 2385355"/>
                <a:gd name="connsiteY1473" fmla="*/ 234579 h 3769466"/>
                <a:gd name="connsiteX1474" fmla="*/ 1889927 w 2385355"/>
                <a:gd name="connsiteY1474" fmla="*/ 260410 h 3769466"/>
                <a:gd name="connsiteX1475" fmla="*/ 1858993 w 2385355"/>
                <a:gd name="connsiteY1475" fmla="*/ 260410 h 3769466"/>
                <a:gd name="connsiteX1476" fmla="*/ 1858993 w 2385355"/>
                <a:gd name="connsiteY1476" fmla="*/ 234579 h 3769466"/>
                <a:gd name="connsiteX1477" fmla="*/ 1864149 w 2385355"/>
                <a:gd name="connsiteY1477" fmla="*/ 208748 h 3769466"/>
                <a:gd name="connsiteX1478" fmla="*/ 1853837 w 2385355"/>
                <a:gd name="connsiteY1478" fmla="*/ 167419 h 3769466"/>
                <a:gd name="connsiteX1479" fmla="*/ 1828059 w 2385355"/>
                <a:gd name="connsiteY1479" fmla="*/ 141588 h 3769466"/>
                <a:gd name="connsiteX1480" fmla="*/ 1791969 w 2385355"/>
                <a:gd name="connsiteY1480" fmla="*/ 115757 h 3769466"/>
                <a:gd name="connsiteX1481" fmla="*/ 1822903 w 2385355"/>
                <a:gd name="connsiteY1481" fmla="*/ 100259 h 3769466"/>
                <a:gd name="connsiteX1482" fmla="*/ 1843526 w 2385355"/>
                <a:gd name="connsiteY1482" fmla="*/ 89926 h 3769466"/>
                <a:gd name="connsiteX1483" fmla="*/ 1876394 w 2385355"/>
                <a:gd name="connsiteY1483" fmla="*/ 70553 h 3769466"/>
                <a:gd name="connsiteX1484" fmla="*/ 308557 w 2385355"/>
                <a:gd name="connsiteY1484" fmla="*/ 69261 h 3769466"/>
                <a:gd name="connsiteX1485" fmla="*/ 391343 w 2385355"/>
                <a:gd name="connsiteY1485" fmla="*/ 69261 h 3769466"/>
                <a:gd name="connsiteX1486" fmla="*/ 401692 w 2385355"/>
                <a:gd name="connsiteY1486" fmla="*/ 74427 h 3769466"/>
                <a:gd name="connsiteX1487" fmla="*/ 401692 w 2385355"/>
                <a:gd name="connsiteY1487" fmla="*/ 100258 h 3769466"/>
                <a:gd name="connsiteX1488" fmla="*/ 241293 w 2385355"/>
                <a:gd name="connsiteY1488" fmla="*/ 157086 h 3769466"/>
                <a:gd name="connsiteX1489" fmla="*/ 199899 w 2385355"/>
                <a:gd name="connsiteY1489" fmla="*/ 89926 h 3769466"/>
                <a:gd name="connsiteX1490" fmla="*/ 246467 w 2385355"/>
                <a:gd name="connsiteY1490" fmla="*/ 95092 h 3769466"/>
                <a:gd name="connsiteX1491" fmla="*/ 230944 w 2385355"/>
                <a:gd name="connsiteY1491" fmla="*/ 105424 h 3769466"/>
                <a:gd name="connsiteX1492" fmla="*/ 267163 w 2385355"/>
                <a:gd name="connsiteY1492" fmla="*/ 131255 h 3769466"/>
                <a:gd name="connsiteX1493" fmla="*/ 272338 w 2385355"/>
                <a:gd name="connsiteY1493" fmla="*/ 84760 h 3769466"/>
                <a:gd name="connsiteX1494" fmla="*/ 308557 w 2385355"/>
                <a:gd name="connsiteY1494" fmla="*/ 69261 h 3769466"/>
                <a:gd name="connsiteX1495" fmla="*/ 2162585 w 2385355"/>
                <a:gd name="connsiteY1495" fmla="*/ 68703 h 3769466"/>
                <a:gd name="connsiteX1496" fmla="*/ 2196097 w 2385355"/>
                <a:gd name="connsiteY1496" fmla="*/ 85362 h 3769466"/>
                <a:gd name="connsiteX1497" fmla="*/ 2196097 w 2385355"/>
                <a:gd name="connsiteY1497" fmla="*/ 126369 h 3769466"/>
                <a:gd name="connsiteX1498" fmla="*/ 2108450 w 2385355"/>
                <a:gd name="connsiteY1498" fmla="*/ 157125 h 3769466"/>
                <a:gd name="connsiteX1499" fmla="*/ 1989869 w 2385355"/>
                <a:gd name="connsiteY1499" fmla="*/ 95614 h 3769466"/>
                <a:gd name="connsiteX1500" fmla="*/ 1984713 w 2385355"/>
                <a:gd name="connsiteY1500" fmla="*/ 69984 h 3769466"/>
                <a:gd name="connsiteX1501" fmla="*/ 2000180 w 2385355"/>
                <a:gd name="connsiteY1501" fmla="*/ 69984 h 3769466"/>
                <a:gd name="connsiteX1502" fmla="*/ 2077516 w 2385355"/>
                <a:gd name="connsiteY1502" fmla="*/ 69984 h 3769466"/>
                <a:gd name="connsiteX1503" fmla="*/ 2113605 w 2385355"/>
                <a:gd name="connsiteY1503" fmla="*/ 85362 h 3769466"/>
                <a:gd name="connsiteX1504" fmla="*/ 2123917 w 2385355"/>
                <a:gd name="connsiteY1504" fmla="*/ 131495 h 3769466"/>
                <a:gd name="connsiteX1505" fmla="*/ 2165162 w 2385355"/>
                <a:gd name="connsiteY1505" fmla="*/ 100740 h 3769466"/>
                <a:gd name="connsiteX1506" fmla="*/ 2144540 w 2385355"/>
                <a:gd name="connsiteY1506" fmla="*/ 90488 h 3769466"/>
                <a:gd name="connsiteX1507" fmla="*/ 2162585 w 2385355"/>
                <a:gd name="connsiteY1507" fmla="*/ 68703 h 3769466"/>
                <a:gd name="connsiteX1508" fmla="*/ 15529 w 2385355"/>
                <a:gd name="connsiteY1508" fmla="*/ 15529 h 3769466"/>
                <a:gd name="connsiteX1509" fmla="*/ 15529 w 2385355"/>
                <a:gd name="connsiteY1509" fmla="*/ 3753937 h 3769466"/>
                <a:gd name="connsiteX1510" fmla="*/ 2369826 w 2385355"/>
                <a:gd name="connsiteY1510" fmla="*/ 3753937 h 3769466"/>
                <a:gd name="connsiteX1511" fmla="*/ 2369826 w 2385355"/>
                <a:gd name="connsiteY1511" fmla="*/ 15529 h 3769466"/>
                <a:gd name="connsiteX1512" fmla="*/ 0 w 2385355"/>
                <a:gd name="connsiteY1512" fmla="*/ 0 h 3769466"/>
                <a:gd name="connsiteX1513" fmla="*/ 2385355 w 2385355"/>
                <a:gd name="connsiteY1513" fmla="*/ 0 h 3769466"/>
                <a:gd name="connsiteX1514" fmla="*/ 2385355 w 2385355"/>
                <a:gd name="connsiteY1514" fmla="*/ 3769466 h 3769466"/>
                <a:gd name="connsiteX1515" fmla="*/ 0 w 2385355"/>
                <a:gd name="connsiteY1515" fmla="*/ 3769466 h 37694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</a:cxnLst>
              <a:rect l="l" t="t" r="r" b="b"/>
              <a:pathLst>
                <a:path w="2385355" h="3769466">
                  <a:moveTo>
                    <a:pt x="2161782" y="3632839"/>
                  </a:moveTo>
                  <a:cubicBezTo>
                    <a:pt x="2176657" y="3636096"/>
                    <a:pt x="2188299" y="3643912"/>
                    <a:pt x="2196060" y="3659544"/>
                  </a:cubicBezTo>
                  <a:cubicBezTo>
                    <a:pt x="2206409" y="3669966"/>
                    <a:pt x="2206409" y="3685598"/>
                    <a:pt x="2196060" y="3696020"/>
                  </a:cubicBezTo>
                  <a:cubicBezTo>
                    <a:pt x="2175364" y="3722074"/>
                    <a:pt x="2144319" y="3716863"/>
                    <a:pt x="2144319" y="3690809"/>
                  </a:cubicBezTo>
                  <a:cubicBezTo>
                    <a:pt x="2144319" y="3685598"/>
                    <a:pt x="2149493" y="3680388"/>
                    <a:pt x="2165015" y="3685598"/>
                  </a:cubicBezTo>
                  <a:cubicBezTo>
                    <a:pt x="2185712" y="3696020"/>
                    <a:pt x="2185712" y="3659544"/>
                    <a:pt x="2165015" y="3654334"/>
                  </a:cubicBezTo>
                  <a:cubicBezTo>
                    <a:pt x="2144319" y="3643912"/>
                    <a:pt x="2118448" y="3649123"/>
                    <a:pt x="2113274" y="3669966"/>
                  </a:cubicBezTo>
                  <a:cubicBezTo>
                    <a:pt x="2113274" y="3680388"/>
                    <a:pt x="2113274" y="3690809"/>
                    <a:pt x="2113274" y="3696020"/>
                  </a:cubicBezTo>
                  <a:cubicBezTo>
                    <a:pt x="2118448" y="3716863"/>
                    <a:pt x="2092577" y="3716863"/>
                    <a:pt x="2082229" y="3716863"/>
                  </a:cubicBezTo>
                  <a:cubicBezTo>
                    <a:pt x="2082229" y="3716863"/>
                    <a:pt x="2082229" y="3716863"/>
                    <a:pt x="2004616" y="3716863"/>
                  </a:cubicBezTo>
                  <a:cubicBezTo>
                    <a:pt x="2004616" y="3716863"/>
                    <a:pt x="1994268" y="3716863"/>
                    <a:pt x="1989094" y="3711652"/>
                  </a:cubicBezTo>
                  <a:cubicBezTo>
                    <a:pt x="1983920" y="3711652"/>
                    <a:pt x="1989094" y="3701231"/>
                    <a:pt x="1994268" y="3685598"/>
                  </a:cubicBezTo>
                  <a:cubicBezTo>
                    <a:pt x="2014965" y="3654334"/>
                    <a:pt x="2061532" y="3638701"/>
                    <a:pt x="2108100" y="3633491"/>
                  </a:cubicBezTo>
                  <a:cubicBezTo>
                    <a:pt x="2128796" y="3630885"/>
                    <a:pt x="2146906" y="3629582"/>
                    <a:pt x="2161782" y="3632839"/>
                  </a:cubicBezTo>
                  <a:close/>
                  <a:moveTo>
                    <a:pt x="283765" y="3628526"/>
                  </a:moveTo>
                  <a:cubicBezTo>
                    <a:pt x="334028" y="3633331"/>
                    <a:pt x="388684" y="3655437"/>
                    <a:pt x="408204" y="3686193"/>
                  </a:cubicBezTo>
                  <a:cubicBezTo>
                    <a:pt x="413409" y="3696444"/>
                    <a:pt x="413409" y="3706696"/>
                    <a:pt x="408204" y="3711822"/>
                  </a:cubicBezTo>
                  <a:cubicBezTo>
                    <a:pt x="402998" y="3711822"/>
                    <a:pt x="392588" y="3711822"/>
                    <a:pt x="392588" y="3711822"/>
                  </a:cubicBezTo>
                  <a:cubicBezTo>
                    <a:pt x="309303" y="3716948"/>
                    <a:pt x="309303" y="3716948"/>
                    <a:pt x="309303" y="3716948"/>
                  </a:cubicBezTo>
                  <a:cubicBezTo>
                    <a:pt x="309303" y="3716948"/>
                    <a:pt x="278071" y="3716948"/>
                    <a:pt x="278071" y="3701570"/>
                  </a:cubicBezTo>
                  <a:cubicBezTo>
                    <a:pt x="278071" y="3691319"/>
                    <a:pt x="293687" y="3670815"/>
                    <a:pt x="272866" y="3655437"/>
                  </a:cubicBezTo>
                  <a:cubicBezTo>
                    <a:pt x="210402" y="3624681"/>
                    <a:pt x="199992" y="3691319"/>
                    <a:pt x="231224" y="3675941"/>
                  </a:cubicBezTo>
                  <a:cubicBezTo>
                    <a:pt x="246839" y="3670815"/>
                    <a:pt x="252045" y="3681067"/>
                    <a:pt x="252045" y="3691319"/>
                  </a:cubicBezTo>
                  <a:cubicBezTo>
                    <a:pt x="252045" y="3716948"/>
                    <a:pt x="220813" y="3722074"/>
                    <a:pt x="205197" y="3696444"/>
                  </a:cubicBezTo>
                  <a:cubicBezTo>
                    <a:pt x="184376" y="3670815"/>
                    <a:pt x="194786" y="3634933"/>
                    <a:pt x="236429" y="3629807"/>
                  </a:cubicBezTo>
                  <a:cubicBezTo>
                    <a:pt x="250743" y="3627244"/>
                    <a:pt x="267010" y="3626924"/>
                    <a:pt x="283765" y="3628526"/>
                  </a:cubicBezTo>
                  <a:close/>
                  <a:moveTo>
                    <a:pt x="1439293" y="3618246"/>
                  </a:moveTo>
                  <a:cubicBezTo>
                    <a:pt x="1470290" y="3628716"/>
                    <a:pt x="1490955" y="3665361"/>
                    <a:pt x="1475456" y="3696772"/>
                  </a:cubicBezTo>
                  <a:cubicBezTo>
                    <a:pt x="1470290" y="3707242"/>
                    <a:pt x="1465124" y="3717712"/>
                    <a:pt x="1449625" y="3717712"/>
                  </a:cubicBezTo>
                  <a:cubicBezTo>
                    <a:pt x="1423795" y="3717712"/>
                    <a:pt x="1413462" y="3702007"/>
                    <a:pt x="1408296" y="3686301"/>
                  </a:cubicBezTo>
                  <a:cubicBezTo>
                    <a:pt x="1413462" y="3681066"/>
                    <a:pt x="1413462" y="3675831"/>
                    <a:pt x="1418628" y="3675831"/>
                  </a:cubicBezTo>
                  <a:cubicBezTo>
                    <a:pt x="1428961" y="3670596"/>
                    <a:pt x="1428961" y="3675831"/>
                    <a:pt x="1434127" y="3686301"/>
                  </a:cubicBezTo>
                  <a:cubicBezTo>
                    <a:pt x="1434127" y="3691536"/>
                    <a:pt x="1444459" y="3691536"/>
                    <a:pt x="1454792" y="3686301"/>
                  </a:cubicBezTo>
                  <a:cubicBezTo>
                    <a:pt x="1459958" y="3681066"/>
                    <a:pt x="1459958" y="3665361"/>
                    <a:pt x="1454792" y="3654891"/>
                  </a:cubicBezTo>
                  <a:cubicBezTo>
                    <a:pt x="1449625" y="3639186"/>
                    <a:pt x="1423795" y="3639186"/>
                    <a:pt x="1423795" y="3639186"/>
                  </a:cubicBezTo>
                  <a:cubicBezTo>
                    <a:pt x="1377299" y="3644421"/>
                    <a:pt x="1382465" y="3686301"/>
                    <a:pt x="1382465" y="3702007"/>
                  </a:cubicBezTo>
                  <a:cubicBezTo>
                    <a:pt x="1382465" y="3717712"/>
                    <a:pt x="1361801" y="3717712"/>
                    <a:pt x="1361801" y="3717712"/>
                  </a:cubicBezTo>
                  <a:cubicBezTo>
                    <a:pt x="1361801" y="3717712"/>
                    <a:pt x="1361801" y="3717712"/>
                    <a:pt x="1310139" y="3717712"/>
                  </a:cubicBezTo>
                  <a:cubicBezTo>
                    <a:pt x="1310139" y="3717712"/>
                    <a:pt x="1304973" y="3717712"/>
                    <a:pt x="1299807" y="3712477"/>
                  </a:cubicBezTo>
                  <a:cubicBezTo>
                    <a:pt x="1294641" y="3712477"/>
                    <a:pt x="1294641" y="3707242"/>
                    <a:pt x="1299807" y="3691536"/>
                  </a:cubicBezTo>
                  <a:cubicBezTo>
                    <a:pt x="1304973" y="3675831"/>
                    <a:pt x="1325638" y="3660126"/>
                    <a:pt x="1346302" y="3644421"/>
                  </a:cubicBezTo>
                  <a:cubicBezTo>
                    <a:pt x="1372133" y="3628716"/>
                    <a:pt x="1408296" y="3613011"/>
                    <a:pt x="1439293" y="3618246"/>
                  </a:cubicBezTo>
                  <a:close/>
                  <a:moveTo>
                    <a:pt x="1615975" y="3618204"/>
                  </a:moveTo>
                  <a:cubicBezTo>
                    <a:pt x="1646972" y="3613011"/>
                    <a:pt x="1683135" y="3628591"/>
                    <a:pt x="1708966" y="3644172"/>
                  </a:cubicBezTo>
                  <a:cubicBezTo>
                    <a:pt x="1729631" y="3659752"/>
                    <a:pt x="1750295" y="3675332"/>
                    <a:pt x="1760627" y="3690913"/>
                  </a:cubicBezTo>
                  <a:cubicBezTo>
                    <a:pt x="1765794" y="3706493"/>
                    <a:pt x="1760627" y="3711687"/>
                    <a:pt x="1755461" y="3711687"/>
                  </a:cubicBezTo>
                  <a:cubicBezTo>
                    <a:pt x="1750295" y="3716880"/>
                    <a:pt x="1745129" y="3716880"/>
                    <a:pt x="1745129" y="3716880"/>
                  </a:cubicBezTo>
                  <a:cubicBezTo>
                    <a:pt x="1698634" y="3716880"/>
                    <a:pt x="1698634" y="3716880"/>
                    <a:pt x="1698634" y="3716880"/>
                  </a:cubicBezTo>
                  <a:cubicBezTo>
                    <a:pt x="1698634" y="3716880"/>
                    <a:pt x="1672803" y="3716880"/>
                    <a:pt x="1672803" y="3701300"/>
                  </a:cubicBezTo>
                  <a:cubicBezTo>
                    <a:pt x="1672803" y="3685719"/>
                    <a:pt x="1677969" y="3644172"/>
                    <a:pt x="1631474" y="3638978"/>
                  </a:cubicBezTo>
                  <a:cubicBezTo>
                    <a:pt x="1631474" y="3638978"/>
                    <a:pt x="1610809" y="3638978"/>
                    <a:pt x="1600477" y="3654559"/>
                  </a:cubicBezTo>
                  <a:cubicBezTo>
                    <a:pt x="1595310" y="3664946"/>
                    <a:pt x="1595310" y="3680526"/>
                    <a:pt x="1605643" y="3685719"/>
                  </a:cubicBezTo>
                  <a:cubicBezTo>
                    <a:pt x="1610809" y="3690913"/>
                    <a:pt x="1621141" y="3690913"/>
                    <a:pt x="1626307" y="3685719"/>
                  </a:cubicBezTo>
                  <a:cubicBezTo>
                    <a:pt x="1626307" y="3675332"/>
                    <a:pt x="1626307" y="3670139"/>
                    <a:pt x="1636640" y="3675332"/>
                  </a:cubicBezTo>
                  <a:cubicBezTo>
                    <a:pt x="1641806" y="3675332"/>
                    <a:pt x="1646972" y="3680526"/>
                    <a:pt x="1646972" y="3685719"/>
                  </a:cubicBezTo>
                  <a:cubicBezTo>
                    <a:pt x="1646972" y="3696106"/>
                    <a:pt x="1641806" y="3701300"/>
                    <a:pt x="1636640" y="3706493"/>
                  </a:cubicBezTo>
                  <a:cubicBezTo>
                    <a:pt x="1621141" y="3722074"/>
                    <a:pt x="1595310" y="3716880"/>
                    <a:pt x="1584978" y="3690913"/>
                  </a:cubicBezTo>
                  <a:cubicBezTo>
                    <a:pt x="1569480" y="3659752"/>
                    <a:pt x="1579812" y="3623398"/>
                    <a:pt x="1615975" y="3618204"/>
                  </a:cubicBezTo>
                  <a:close/>
                  <a:moveTo>
                    <a:pt x="942160" y="3614597"/>
                  </a:moveTo>
                  <a:cubicBezTo>
                    <a:pt x="973288" y="3604286"/>
                    <a:pt x="1009603" y="3624909"/>
                    <a:pt x="1035542" y="3640376"/>
                  </a:cubicBezTo>
                  <a:cubicBezTo>
                    <a:pt x="1056293" y="3655843"/>
                    <a:pt x="1077045" y="3671310"/>
                    <a:pt x="1082233" y="3686777"/>
                  </a:cubicBezTo>
                  <a:cubicBezTo>
                    <a:pt x="1087421" y="3697089"/>
                    <a:pt x="1087421" y="3702245"/>
                    <a:pt x="1082233" y="3707400"/>
                  </a:cubicBezTo>
                  <a:cubicBezTo>
                    <a:pt x="1077045" y="3712556"/>
                    <a:pt x="1071857" y="3707400"/>
                    <a:pt x="1071857" y="3707400"/>
                  </a:cubicBezTo>
                  <a:cubicBezTo>
                    <a:pt x="1019978" y="3707400"/>
                    <a:pt x="1019978" y="3707400"/>
                    <a:pt x="1019978" y="3707400"/>
                  </a:cubicBezTo>
                  <a:cubicBezTo>
                    <a:pt x="1019978" y="3707400"/>
                    <a:pt x="999227" y="3712556"/>
                    <a:pt x="999227" y="3697089"/>
                  </a:cubicBezTo>
                  <a:cubicBezTo>
                    <a:pt x="999227" y="3681622"/>
                    <a:pt x="1004415" y="3635220"/>
                    <a:pt x="957724" y="3635220"/>
                  </a:cubicBezTo>
                  <a:cubicBezTo>
                    <a:pt x="957724" y="3635220"/>
                    <a:pt x="931785" y="3635220"/>
                    <a:pt x="926597" y="3650687"/>
                  </a:cubicBezTo>
                  <a:cubicBezTo>
                    <a:pt x="921409" y="3660999"/>
                    <a:pt x="921409" y="3676466"/>
                    <a:pt x="926597" y="3681622"/>
                  </a:cubicBezTo>
                  <a:cubicBezTo>
                    <a:pt x="936973" y="3686777"/>
                    <a:pt x="947348" y="3686777"/>
                    <a:pt x="952536" y="3676466"/>
                  </a:cubicBezTo>
                  <a:cubicBezTo>
                    <a:pt x="952536" y="3671310"/>
                    <a:pt x="952536" y="3666154"/>
                    <a:pt x="962912" y="3671310"/>
                  </a:cubicBezTo>
                  <a:cubicBezTo>
                    <a:pt x="968100" y="3671310"/>
                    <a:pt x="973288" y="3676466"/>
                    <a:pt x="973288" y="3681622"/>
                  </a:cubicBezTo>
                  <a:cubicBezTo>
                    <a:pt x="973288" y="3686777"/>
                    <a:pt x="968100" y="3697089"/>
                    <a:pt x="962912" y="3702245"/>
                  </a:cubicBezTo>
                  <a:cubicBezTo>
                    <a:pt x="942160" y="3717712"/>
                    <a:pt x="921409" y="3707400"/>
                    <a:pt x="911033" y="3686777"/>
                  </a:cubicBezTo>
                  <a:cubicBezTo>
                    <a:pt x="895470" y="3655843"/>
                    <a:pt x="911033" y="3624909"/>
                    <a:pt x="942160" y="3614597"/>
                  </a:cubicBezTo>
                  <a:close/>
                  <a:moveTo>
                    <a:pt x="760115" y="3609376"/>
                  </a:moveTo>
                  <a:cubicBezTo>
                    <a:pt x="796278" y="3619555"/>
                    <a:pt x="816943" y="3655182"/>
                    <a:pt x="801445" y="3685720"/>
                  </a:cubicBezTo>
                  <a:cubicBezTo>
                    <a:pt x="796278" y="3700989"/>
                    <a:pt x="791112" y="3706079"/>
                    <a:pt x="775614" y="3706079"/>
                  </a:cubicBezTo>
                  <a:cubicBezTo>
                    <a:pt x="749783" y="3706079"/>
                    <a:pt x="734285" y="3695899"/>
                    <a:pt x="734285" y="3680631"/>
                  </a:cubicBezTo>
                  <a:cubicBezTo>
                    <a:pt x="734285" y="3675541"/>
                    <a:pt x="739451" y="3670451"/>
                    <a:pt x="744617" y="3670451"/>
                  </a:cubicBezTo>
                  <a:cubicBezTo>
                    <a:pt x="754949" y="3665362"/>
                    <a:pt x="754949" y="3670451"/>
                    <a:pt x="754949" y="3675541"/>
                  </a:cubicBezTo>
                  <a:cubicBezTo>
                    <a:pt x="760115" y="3685720"/>
                    <a:pt x="770448" y="3685720"/>
                    <a:pt x="775614" y="3680631"/>
                  </a:cubicBezTo>
                  <a:cubicBezTo>
                    <a:pt x="785946" y="3675541"/>
                    <a:pt x="785946" y="3660272"/>
                    <a:pt x="780780" y="3650093"/>
                  </a:cubicBezTo>
                  <a:cubicBezTo>
                    <a:pt x="775614" y="3634824"/>
                    <a:pt x="749783" y="3634824"/>
                    <a:pt x="749783" y="3634824"/>
                  </a:cubicBezTo>
                  <a:cubicBezTo>
                    <a:pt x="703288" y="3634824"/>
                    <a:pt x="708454" y="3680631"/>
                    <a:pt x="708454" y="3695899"/>
                  </a:cubicBezTo>
                  <a:cubicBezTo>
                    <a:pt x="708454" y="3711168"/>
                    <a:pt x="687789" y="3706079"/>
                    <a:pt x="687789" y="3706079"/>
                  </a:cubicBezTo>
                  <a:cubicBezTo>
                    <a:pt x="687789" y="3706079"/>
                    <a:pt x="687789" y="3706079"/>
                    <a:pt x="641294" y="3706079"/>
                  </a:cubicBezTo>
                  <a:cubicBezTo>
                    <a:pt x="641294" y="3706079"/>
                    <a:pt x="630961" y="3711168"/>
                    <a:pt x="630961" y="3706079"/>
                  </a:cubicBezTo>
                  <a:cubicBezTo>
                    <a:pt x="625795" y="3700989"/>
                    <a:pt x="620629" y="3695899"/>
                    <a:pt x="625795" y="3685720"/>
                  </a:cubicBezTo>
                  <a:cubicBezTo>
                    <a:pt x="636128" y="3670451"/>
                    <a:pt x="656792" y="3655182"/>
                    <a:pt x="677457" y="3639914"/>
                  </a:cubicBezTo>
                  <a:cubicBezTo>
                    <a:pt x="703288" y="3624645"/>
                    <a:pt x="729118" y="3604286"/>
                    <a:pt x="760115" y="3609376"/>
                  </a:cubicBezTo>
                  <a:close/>
                  <a:moveTo>
                    <a:pt x="1716371" y="3530305"/>
                  </a:moveTo>
                  <a:cubicBezTo>
                    <a:pt x="1722829" y="3530954"/>
                    <a:pt x="1729286" y="3533551"/>
                    <a:pt x="1729286" y="3541341"/>
                  </a:cubicBezTo>
                  <a:cubicBezTo>
                    <a:pt x="1729286" y="3556922"/>
                    <a:pt x="1724120" y="3603663"/>
                    <a:pt x="1770616" y="3603663"/>
                  </a:cubicBezTo>
                  <a:cubicBezTo>
                    <a:pt x="1770616" y="3603663"/>
                    <a:pt x="1796446" y="3608856"/>
                    <a:pt x="1801613" y="3588082"/>
                  </a:cubicBezTo>
                  <a:cubicBezTo>
                    <a:pt x="1806779" y="3577696"/>
                    <a:pt x="1806779" y="3562115"/>
                    <a:pt x="1801613" y="3556922"/>
                  </a:cubicBezTo>
                  <a:cubicBezTo>
                    <a:pt x="1791280" y="3551728"/>
                    <a:pt x="1786114" y="3556922"/>
                    <a:pt x="1780948" y="3562115"/>
                  </a:cubicBezTo>
                  <a:cubicBezTo>
                    <a:pt x="1775782" y="3567309"/>
                    <a:pt x="1775782" y="3572502"/>
                    <a:pt x="1765449" y="3572502"/>
                  </a:cubicBezTo>
                  <a:cubicBezTo>
                    <a:pt x="1760283" y="3567309"/>
                    <a:pt x="1760283" y="3567309"/>
                    <a:pt x="1760283" y="3556922"/>
                  </a:cubicBezTo>
                  <a:cubicBezTo>
                    <a:pt x="1760283" y="3551728"/>
                    <a:pt x="1760283" y="3546535"/>
                    <a:pt x="1760283" y="3546535"/>
                  </a:cubicBezTo>
                  <a:cubicBezTo>
                    <a:pt x="1775782" y="3525761"/>
                    <a:pt x="1806779" y="3525761"/>
                    <a:pt x="1817111" y="3551728"/>
                  </a:cubicBezTo>
                  <a:cubicBezTo>
                    <a:pt x="1837776" y="3582889"/>
                    <a:pt x="1822277" y="3619243"/>
                    <a:pt x="1786114" y="3629630"/>
                  </a:cubicBezTo>
                  <a:cubicBezTo>
                    <a:pt x="1755117" y="3634824"/>
                    <a:pt x="1724120" y="3619243"/>
                    <a:pt x="1698289" y="3598469"/>
                  </a:cubicBezTo>
                  <a:cubicBezTo>
                    <a:pt x="1672459" y="3588082"/>
                    <a:pt x="1651794" y="3567309"/>
                    <a:pt x="1646628" y="3551728"/>
                  </a:cubicBezTo>
                  <a:cubicBezTo>
                    <a:pt x="1641462" y="3541341"/>
                    <a:pt x="1646628" y="3536148"/>
                    <a:pt x="1651794" y="3530954"/>
                  </a:cubicBezTo>
                  <a:cubicBezTo>
                    <a:pt x="1651794" y="3530954"/>
                    <a:pt x="1662126" y="3530954"/>
                    <a:pt x="1662126" y="3530954"/>
                  </a:cubicBezTo>
                  <a:cubicBezTo>
                    <a:pt x="1703456" y="3530954"/>
                    <a:pt x="1703456" y="3530954"/>
                    <a:pt x="1703456" y="3530954"/>
                  </a:cubicBezTo>
                  <a:cubicBezTo>
                    <a:pt x="1703456" y="3530954"/>
                    <a:pt x="1709913" y="3529656"/>
                    <a:pt x="1716371" y="3530305"/>
                  </a:cubicBezTo>
                  <a:close/>
                  <a:moveTo>
                    <a:pt x="2038216" y="3530271"/>
                  </a:moveTo>
                  <a:cubicBezTo>
                    <a:pt x="2044700" y="3529626"/>
                    <a:pt x="2051185" y="3530915"/>
                    <a:pt x="2051185" y="3530915"/>
                  </a:cubicBezTo>
                  <a:cubicBezTo>
                    <a:pt x="2051185" y="3530915"/>
                    <a:pt x="2051185" y="3530915"/>
                    <a:pt x="2087500" y="3530915"/>
                  </a:cubicBezTo>
                  <a:cubicBezTo>
                    <a:pt x="2087500" y="3530915"/>
                    <a:pt x="2097876" y="3530915"/>
                    <a:pt x="2097876" y="3530915"/>
                  </a:cubicBezTo>
                  <a:cubicBezTo>
                    <a:pt x="2103064" y="3536071"/>
                    <a:pt x="2108252" y="3541227"/>
                    <a:pt x="2103064" y="3551538"/>
                  </a:cubicBezTo>
                  <a:cubicBezTo>
                    <a:pt x="2092688" y="3567006"/>
                    <a:pt x="2077124" y="3587628"/>
                    <a:pt x="2051185" y="3597940"/>
                  </a:cubicBezTo>
                  <a:cubicBezTo>
                    <a:pt x="2025246" y="3618563"/>
                    <a:pt x="1994119" y="3639186"/>
                    <a:pt x="1962991" y="3628874"/>
                  </a:cubicBezTo>
                  <a:cubicBezTo>
                    <a:pt x="1931864" y="3618563"/>
                    <a:pt x="1916301" y="3587628"/>
                    <a:pt x="1926676" y="3556694"/>
                  </a:cubicBezTo>
                  <a:cubicBezTo>
                    <a:pt x="1931864" y="3541227"/>
                    <a:pt x="1942240" y="3530915"/>
                    <a:pt x="1957804" y="3530915"/>
                  </a:cubicBezTo>
                  <a:cubicBezTo>
                    <a:pt x="1978555" y="3530915"/>
                    <a:pt x="1994119" y="3541227"/>
                    <a:pt x="1994119" y="3556694"/>
                  </a:cubicBezTo>
                  <a:cubicBezTo>
                    <a:pt x="1994119" y="3567006"/>
                    <a:pt x="1988931" y="3567006"/>
                    <a:pt x="1988931" y="3572161"/>
                  </a:cubicBezTo>
                  <a:cubicBezTo>
                    <a:pt x="1978555" y="3572161"/>
                    <a:pt x="1978555" y="3567006"/>
                    <a:pt x="1973367" y="3561850"/>
                  </a:cubicBezTo>
                  <a:cubicBezTo>
                    <a:pt x="1968179" y="3556694"/>
                    <a:pt x="1957804" y="3551538"/>
                    <a:pt x="1952616" y="3556694"/>
                  </a:cubicBezTo>
                  <a:cubicBezTo>
                    <a:pt x="1942240" y="3561850"/>
                    <a:pt x="1942240" y="3582473"/>
                    <a:pt x="1947428" y="3592784"/>
                  </a:cubicBezTo>
                  <a:cubicBezTo>
                    <a:pt x="1957804" y="3608251"/>
                    <a:pt x="1978555" y="3608251"/>
                    <a:pt x="1978555" y="3608251"/>
                  </a:cubicBezTo>
                  <a:cubicBezTo>
                    <a:pt x="2025246" y="3603096"/>
                    <a:pt x="2025246" y="3556694"/>
                    <a:pt x="2025246" y="3541227"/>
                  </a:cubicBezTo>
                  <a:cubicBezTo>
                    <a:pt x="2025246" y="3533493"/>
                    <a:pt x="2031731" y="3530915"/>
                    <a:pt x="2038216" y="3530271"/>
                  </a:cubicBezTo>
                  <a:close/>
                  <a:moveTo>
                    <a:pt x="1518002" y="3526564"/>
                  </a:moveTo>
                  <a:cubicBezTo>
                    <a:pt x="1533489" y="3521398"/>
                    <a:pt x="1548976" y="3526564"/>
                    <a:pt x="1559301" y="3547229"/>
                  </a:cubicBezTo>
                  <a:cubicBezTo>
                    <a:pt x="1559301" y="3547229"/>
                    <a:pt x="1564463" y="3557561"/>
                    <a:pt x="1579950" y="3557561"/>
                  </a:cubicBezTo>
                  <a:cubicBezTo>
                    <a:pt x="1590275" y="3557561"/>
                    <a:pt x="1610924" y="3562728"/>
                    <a:pt x="1610924" y="3578226"/>
                  </a:cubicBezTo>
                  <a:cubicBezTo>
                    <a:pt x="1610924" y="3588558"/>
                    <a:pt x="1590275" y="3588558"/>
                    <a:pt x="1574788" y="3598891"/>
                  </a:cubicBezTo>
                  <a:cubicBezTo>
                    <a:pt x="1569625" y="3598891"/>
                    <a:pt x="1559301" y="3609223"/>
                    <a:pt x="1548976" y="3624721"/>
                  </a:cubicBezTo>
                  <a:cubicBezTo>
                    <a:pt x="1543814" y="3635054"/>
                    <a:pt x="1543814" y="3650552"/>
                    <a:pt x="1538651" y="3666051"/>
                  </a:cubicBezTo>
                  <a:cubicBezTo>
                    <a:pt x="1538651" y="3666051"/>
                    <a:pt x="1538651" y="3681549"/>
                    <a:pt x="1543814" y="3691881"/>
                  </a:cubicBezTo>
                  <a:cubicBezTo>
                    <a:pt x="1548976" y="3702214"/>
                    <a:pt x="1548976" y="3717712"/>
                    <a:pt x="1543814" y="3717712"/>
                  </a:cubicBezTo>
                  <a:cubicBezTo>
                    <a:pt x="1533489" y="3717712"/>
                    <a:pt x="1523164" y="3717712"/>
                    <a:pt x="1512840" y="3717712"/>
                  </a:cubicBezTo>
                  <a:cubicBezTo>
                    <a:pt x="1502515" y="3717712"/>
                    <a:pt x="1507677" y="3702214"/>
                    <a:pt x="1512840" y="3691881"/>
                  </a:cubicBezTo>
                  <a:cubicBezTo>
                    <a:pt x="1518002" y="3681549"/>
                    <a:pt x="1518002" y="3666051"/>
                    <a:pt x="1518002" y="3666051"/>
                  </a:cubicBezTo>
                  <a:cubicBezTo>
                    <a:pt x="1512840" y="3650552"/>
                    <a:pt x="1507677" y="3635054"/>
                    <a:pt x="1502515" y="3624721"/>
                  </a:cubicBezTo>
                  <a:cubicBezTo>
                    <a:pt x="1492190" y="3614389"/>
                    <a:pt x="1492190" y="3604057"/>
                    <a:pt x="1487028" y="3598891"/>
                  </a:cubicBezTo>
                  <a:cubicBezTo>
                    <a:pt x="1476703" y="3593724"/>
                    <a:pt x="1456054" y="3588558"/>
                    <a:pt x="1456054" y="3578226"/>
                  </a:cubicBezTo>
                  <a:cubicBezTo>
                    <a:pt x="1456054" y="3562728"/>
                    <a:pt x="1471541" y="3557561"/>
                    <a:pt x="1487028" y="3557561"/>
                  </a:cubicBezTo>
                  <a:cubicBezTo>
                    <a:pt x="1497353" y="3557561"/>
                    <a:pt x="1502515" y="3536897"/>
                    <a:pt x="1518002" y="3526564"/>
                  </a:cubicBezTo>
                  <a:close/>
                  <a:moveTo>
                    <a:pt x="1035414" y="3525884"/>
                  </a:moveTo>
                  <a:cubicBezTo>
                    <a:pt x="1040580" y="3526525"/>
                    <a:pt x="1045746" y="3529088"/>
                    <a:pt x="1045746" y="3536777"/>
                  </a:cubicBezTo>
                  <a:cubicBezTo>
                    <a:pt x="1045746" y="3552154"/>
                    <a:pt x="1045746" y="3598288"/>
                    <a:pt x="1092242" y="3598288"/>
                  </a:cubicBezTo>
                  <a:cubicBezTo>
                    <a:pt x="1092242" y="3598288"/>
                    <a:pt x="1118072" y="3603414"/>
                    <a:pt x="1123239" y="3582910"/>
                  </a:cubicBezTo>
                  <a:cubicBezTo>
                    <a:pt x="1128405" y="3572658"/>
                    <a:pt x="1128405" y="3557280"/>
                    <a:pt x="1123239" y="3552154"/>
                  </a:cubicBezTo>
                  <a:cubicBezTo>
                    <a:pt x="1112906" y="3547028"/>
                    <a:pt x="1102574" y="3552154"/>
                    <a:pt x="1102574" y="3557280"/>
                  </a:cubicBezTo>
                  <a:cubicBezTo>
                    <a:pt x="1097408" y="3562406"/>
                    <a:pt x="1097408" y="3567532"/>
                    <a:pt x="1087075" y="3567532"/>
                  </a:cubicBezTo>
                  <a:cubicBezTo>
                    <a:pt x="1081909" y="3562406"/>
                    <a:pt x="1081909" y="3562406"/>
                    <a:pt x="1076743" y="3552154"/>
                  </a:cubicBezTo>
                  <a:cubicBezTo>
                    <a:pt x="1081909" y="3547028"/>
                    <a:pt x="1081909" y="3536777"/>
                    <a:pt x="1092242" y="3531651"/>
                  </a:cubicBezTo>
                  <a:cubicBezTo>
                    <a:pt x="1107740" y="3521399"/>
                    <a:pt x="1128405" y="3526525"/>
                    <a:pt x="1138737" y="3547028"/>
                  </a:cubicBezTo>
                  <a:cubicBezTo>
                    <a:pt x="1159402" y="3577784"/>
                    <a:pt x="1143903" y="3613666"/>
                    <a:pt x="1107740" y="3618792"/>
                  </a:cubicBezTo>
                  <a:cubicBezTo>
                    <a:pt x="1076743" y="3623918"/>
                    <a:pt x="1045746" y="3608540"/>
                    <a:pt x="1019915" y="3593162"/>
                  </a:cubicBezTo>
                  <a:cubicBezTo>
                    <a:pt x="999251" y="3577784"/>
                    <a:pt x="978586" y="3562406"/>
                    <a:pt x="968254" y="3547028"/>
                  </a:cubicBezTo>
                  <a:cubicBezTo>
                    <a:pt x="963088" y="3536777"/>
                    <a:pt x="968254" y="3531651"/>
                    <a:pt x="973420" y="3526525"/>
                  </a:cubicBezTo>
                  <a:cubicBezTo>
                    <a:pt x="978586" y="3526525"/>
                    <a:pt x="983752" y="3526525"/>
                    <a:pt x="983752" y="3526525"/>
                  </a:cubicBezTo>
                  <a:cubicBezTo>
                    <a:pt x="1025082" y="3526525"/>
                    <a:pt x="1025082" y="3526525"/>
                    <a:pt x="1025082" y="3526525"/>
                  </a:cubicBezTo>
                  <a:cubicBezTo>
                    <a:pt x="1025082" y="3526525"/>
                    <a:pt x="1030248" y="3525243"/>
                    <a:pt x="1035414" y="3525884"/>
                  </a:cubicBezTo>
                  <a:close/>
                  <a:moveTo>
                    <a:pt x="674415" y="3525852"/>
                  </a:moveTo>
                  <a:cubicBezTo>
                    <a:pt x="680872" y="3525215"/>
                    <a:pt x="687330" y="3526488"/>
                    <a:pt x="687330" y="3526488"/>
                  </a:cubicBezTo>
                  <a:cubicBezTo>
                    <a:pt x="687330" y="3526488"/>
                    <a:pt x="687330" y="3526488"/>
                    <a:pt x="733826" y="3526488"/>
                  </a:cubicBezTo>
                  <a:cubicBezTo>
                    <a:pt x="733826" y="3526488"/>
                    <a:pt x="738992" y="3526488"/>
                    <a:pt x="744158" y="3526488"/>
                  </a:cubicBezTo>
                  <a:cubicBezTo>
                    <a:pt x="749324" y="3531577"/>
                    <a:pt x="749324" y="3536667"/>
                    <a:pt x="744158" y="3546846"/>
                  </a:cubicBezTo>
                  <a:cubicBezTo>
                    <a:pt x="738992" y="3562115"/>
                    <a:pt x="718327" y="3577384"/>
                    <a:pt x="697663" y="3587563"/>
                  </a:cubicBezTo>
                  <a:cubicBezTo>
                    <a:pt x="671832" y="3607922"/>
                    <a:pt x="635669" y="3628280"/>
                    <a:pt x="604672" y="3618101"/>
                  </a:cubicBezTo>
                  <a:cubicBezTo>
                    <a:pt x="568509" y="3613011"/>
                    <a:pt x="553010" y="3577384"/>
                    <a:pt x="568509" y="3546846"/>
                  </a:cubicBezTo>
                  <a:cubicBezTo>
                    <a:pt x="573675" y="3531577"/>
                    <a:pt x="584007" y="3526488"/>
                    <a:pt x="599506" y="3526488"/>
                  </a:cubicBezTo>
                  <a:cubicBezTo>
                    <a:pt x="620170" y="3526488"/>
                    <a:pt x="635669" y="3536667"/>
                    <a:pt x="635669" y="3551936"/>
                  </a:cubicBezTo>
                  <a:cubicBezTo>
                    <a:pt x="635669" y="3562115"/>
                    <a:pt x="630502" y="3562115"/>
                    <a:pt x="630502" y="3567205"/>
                  </a:cubicBezTo>
                  <a:cubicBezTo>
                    <a:pt x="620170" y="3567205"/>
                    <a:pt x="620170" y="3562115"/>
                    <a:pt x="615004" y="3557026"/>
                  </a:cubicBezTo>
                  <a:cubicBezTo>
                    <a:pt x="609838" y="3551936"/>
                    <a:pt x="599506" y="3546846"/>
                    <a:pt x="594339" y="3551936"/>
                  </a:cubicBezTo>
                  <a:cubicBezTo>
                    <a:pt x="584007" y="3557026"/>
                    <a:pt x="589173" y="3572294"/>
                    <a:pt x="589173" y="3582474"/>
                  </a:cubicBezTo>
                  <a:cubicBezTo>
                    <a:pt x="599506" y="3602832"/>
                    <a:pt x="625336" y="3597743"/>
                    <a:pt x="625336" y="3597743"/>
                  </a:cubicBezTo>
                  <a:cubicBezTo>
                    <a:pt x="666666" y="3597743"/>
                    <a:pt x="661499" y="3551936"/>
                    <a:pt x="661499" y="3536667"/>
                  </a:cubicBezTo>
                  <a:cubicBezTo>
                    <a:pt x="661499" y="3529033"/>
                    <a:pt x="667957" y="3526488"/>
                    <a:pt x="674415" y="3525852"/>
                  </a:cubicBezTo>
                  <a:close/>
                  <a:moveTo>
                    <a:pt x="366895" y="3525851"/>
                  </a:moveTo>
                  <a:cubicBezTo>
                    <a:pt x="372083" y="3526487"/>
                    <a:pt x="377271" y="3529032"/>
                    <a:pt x="377271" y="3536667"/>
                  </a:cubicBezTo>
                  <a:cubicBezTo>
                    <a:pt x="377271" y="3551935"/>
                    <a:pt x="372083" y="3597742"/>
                    <a:pt x="418774" y="3597742"/>
                  </a:cubicBezTo>
                  <a:cubicBezTo>
                    <a:pt x="418774" y="3597742"/>
                    <a:pt x="444714" y="3602832"/>
                    <a:pt x="449901" y="3582473"/>
                  </a:cubicBezTo>
                  <a:cubicBezTo>
                    <a:pt x="455089" y="3572294"/>
                    <a:pt x="455089" y="3557025"/>
                    <a:pt x="449901" y="3551935"/>
                  </a:cubicBezTo>
                  <a:cubicBezTo>
                    <a:pt x="439526" y="3546846"/>
                    <a:pt x="429150" y="3551935"/>
                    <a:pt x="423962" y="3557025"/>
                  </a:cubicBezTo>
                  <a:cubicBezTo>
                    <a:pt x="423962" y="3562115"/>
                    <a:pt x="423962" y="3567204"/>
                    <a:pt x="413586" y="3567204"/>
                  </a:cubicBezTo>
                  <a:cubicBezTo>
                    <a:pt x="408399" y="3562115"/>
                    <a:pt x="408399" y="3562115"/>
                    <a:pt x="403210" y="3551935"/>
                  </a:cubicBezTo>
                  <a:cubicBezTo>
                    <a:pt x="408399" y="3536667"/>
                    <a:pt x="418774" y="3526487"/>
                    <a:pt x="444714" y="3526487"/>
                  </a:cubicBezTo>
                  <a:cubicBezTo>
                    <a:pt x="470653" y="3531577"/>
                    <a:pt x="481029" y="3562115"/>
                    <a:pt x="470653" y="3582473"/>
                  </a:cubicBezTo>
                  <a:cubicBezTo>
                    <a:pt x="465465" y="3597742"/>
                    <a:pt x="455089" y="3613011"/>
                    <a:pt x="434338" y="3618101"/>
                  </a:cubicBezTo>
                  <a:cubicBezTo>
                    <a:pt x="408399" y="3628280"/>
                    <a:pt x="372083" y="3613011"/>
                    <a:pt x="346144" y="3597742"/>
                  </a:cubicBezTo>
                  <a:cubicBezTo>
                    <a:pt x="320205" y="3582473"/>
                    <a:pt x="299453" y="3562115"/>
                    <a:pt x="294265" y="3546846"/>
                  </a:cubicBezTo>
                  <a:cubicBezTo>
                    <a:pt x="289077" y="3536667"/>
                    <a:pt x="294265" y="3531577"/>
                    <a:pt x="294265" y="3526487"/>
                  </a:cubicBezTo>
                  <a:cubicBezTo>
                    <a:pt x="299453" y="3526487"/>
                    <a:pt x="304641" y="3526487"/>
                    <a:pt x="304641" y="3526487"/>
                  </a:cubicBezTo>
                  <a:cubicBezTo>
                    <a:pt x="356520" y="3526487"/>
                    <a:pt x="356520" y="3526487"/>
                    <a:pt x="356520" y="3526487"/>
                  </a:cubicBezTo>
                  <a:cubicBezTo>
                    <a:pt x="356520" y="3526487"/>
                    <a:pt x="361708" y="3525215"/>
                    <a:pt x="366895" y="3525851"/>
                  </a:cubicBezTo>
                  <a:close/>
                  <a:moveTo>
                    <a:pt x="1858993" y="3525761"/>
                  </a:moveTo>
                  <a:cubicBezTo>
                    <a:pt x="1869305" y="3525761"/>
                    <a:pt x="1879616" y="3525761"/>
                    <a:pt x="1889927" y="3525761"/>
                  </a:cubicBezTo>
                  <a:cubicBezTo>
                    <a:pt x="1895083" y="3530906"/>
                    <a:pt x="1895083" y="3541197"/>
                    <a:pt x="1889927" y="3551488"/>
                  </a:cubicBezTo>
                  <a:cubicBezTo>
                    <a:pt x="1884772" y="3561780"/>
                    <a:pt x="1884772" y="3577216"/>
                    <a:pt x="1884772" y="3577216"/>
                  </a:cubicBezTo>
                  <a:cubicBezTo>
                    <a:pt x="1884772" y="3592653"/>
                    <a:pt x="1889927" y="3608089"/>
                    <a:pt x="1900239" y="3618380"/>
                  </a:cubicBezTo>
                  <a:cubicBezTo>
                    <a:pt x="1905395" y="3633817"/>
                    <a:pt x="1915706" y="3644108"/>
                    <a:pt x="1926018" y="3644108"/>
                  </a:cubicBezTo>
                  <a:cubicBezTo>
                    <a:pt x="1936329" y="3654399"/>
                    <a:pt x="1956952" y="3654399"/>
                    <a:pt x="1956952" y="3669836"/>
                  </a:cubicBezTo>
                  <a:cubicBezTo>
                    <a:pt x="1962108" y="3680127"/>
                    <a:pt x="1941485" y="3690418"/>
                    <a:pt x="1926018" y="3690418"/>
                  </a:cubicBezTo>
                  <a:cubicBezTo>
                    <a:pt x="1910550" y="3690418"/>
                    <a:pt x="1910550" y="3700709"/>
                    <a:pt x="1910550" y="3700709"/>
                  </a:cubicBezTo>
                  <a:cubicBezTo>
                    <a:pt x="1889927" y="3726437"/>
                    <a:pt x="1864149" y="3726437"/>
                    <a:pt x="1848682" y="3700709"/>
                  </a:cubicBezTo>
                  <a:cubicBezTo>
                    <a:pt x="1848682" y="3700709"/>
                    <a:pt x="1838370" y="3690418"/>
                    <a:pt x="1822903" y="3690418"/>
                  </a:cubicBezTo>
                  <a:cubicBezTo>
                    <a:pt x="1812592" y="3690418"/>
                    <a:pt x="1791969" y="3685272"/>
                    <a:pt x="1791969" y="3669836"/>
                  </a:cubicBezTo>
                  <a:cubicBezTo>
                    <a:pt x="1791969" y="3659545"/>
                    <a:pt x="1817747" y="3654399"/>
                    <a:pt x="1828059" y="3644108"/>
                  </a:cubicBezTo>
                  <a:cubicBezTo>
                    <a:pt x="1843526" y="3638963"/>
                    <a:pt x="1858993" y="3597798"/>
                    <a:pt x="1864149" y="3577216"/>
                  </a:cubicBezTo>
                  <a:cubicBezTo>
                    <a:pt x="1864149" y="3577216"/>
                    <a:pt x="1864149" y="3561780"/>
                    <a:pt x="1858993" y="3551488"/>
                  </a:cubicBezTo>
                  <a:cubicBezTo>
                    <a:pt x="1853837" y="3541197"/>
                    <a:pt x="1853837" y="3530906"/>
                    <a:pt x="1858993" y="3525761"/>
                  </a:cubicBezTo>
                  <a:close/>
                  <a:moveTo>
                    <a:pt x="1274857" y="3523232"/>
                  </a:moveTo>
                  <a:cubicBezTo>
                    <a:pt x="1285279" y="3521298"/>
                    <a:pt x="1297003" y="3525165"/>
                    <a:pt x="1304819" y="3535477"/>
                  </a:cubicBezTo>
                  <a:cubicBezTo>
                    <a:pt x="1310030" y="3540632"/>
                    <a:pt x="1315241" y="3545788"/>
                    <a:pt x="1315241" y="3550944"/>
                  </a:cubicBezTo>
                  <a:cubicBezTo>
                    <a:pt x="1315241" y="3561255"/>
                    <a:pt x="1310030" y="3561255"/>
                    <a:pt x="1304819" y="3566411"/>
                  </a:cubicBezTo>
                  <a:cubicBezTo>
                    <a:pt x="1294398" y="3566411"/>
                    <a:pt x="1294398" y="3561255"/>
                    <a:pt x="1294398" y="3556100"/>
                  </a:cubicBezTo>
                  <a:cubicBezTo>
                    <a:pt x="1289187" y="3550944"/>
                    <a:pt x="1278765" y="3545788"/>
                    <a:pt x="1273554" y="3550944"/>
                  </a:cubicBezTo>
                  <a:cubicBezTo>
                    <a:pt x="1263133" y="3556100"/>
                    <a:pt x="1263133" y="3576722"/>
                    <a:pt x="1268344" y="3587034"/>
                  </a:cubicBezTo>
                  <a:cubicBezTo>
                    <a:pt x="1278765" y="3602501"/>
                    <a:pt x="1299608" y="3602501"/>
                    <a:pt x="1299608" y="3602501"/>
                  </a:cubicBezTo>
                  <a:cubicBezTo>
                    <a:pt x="1346506" y="3597345"/>
                    <a:pt x="1351717" y="3550944"/>
                    <a:pt x="1351717" y="3535477"/>
                  </a:cubicBezTo>
                  <a:cubicBezTo>
                    <a:pt x="1351717" y="3520009"/>
                    <a:pt x="1372560" y="3525165"/>
                    <a:pt x="1372560" y="3525165"/>
                  </a:cubicBezTo>
                  <a:cubicBezTo>
                    <a:pt x="1372560" y="3525165"/>
                    <a:pt x="1372560" y="3525165"/>
                    <a:pt x="1409035" y="3525165"/>
                  </a:cubicBezTo>
                  <a:cubicBezTo>
                    <a:pt x="1409035" y="3525165"/>
                    <a:pt x="1419457" y="3525165"/>
                    <a:pt x="1419457" y="3525165"/>
                  </a:cubicBezTo>
                  <a:cubicBezTo>
                    <a:pt x="1424668" y="3530321"/>
                    <a:pt x="1429879" y="3535477"/>
                    <a:pt x="1424668" y="3545788"/>
                  </a:cubicBezTo>
                  <a:cubicBezTo>
                    <a:pt x="1414246" y="3561255"/>
                    <a:pt x="1398614" y="3581878"/>
                    <a:pt x="1377771" y="3597345"/>
                  </a:cubicBezTo>
                  <a:cubicBezTo>
                    <a:pt x="1351717" y="3612813"/>
                    <a:pt x="1315241" y="3628280"/>
                    <a:pt x="1283976" y="3617968"/>
                  </a:cubicBezTo>
                  <a:cubicBezTo>
                    <a:pt x="1247500" y="3612813"/>
                    <a:pt x="1242290" y="3576722"/>
                    <a:pt x="1252711" y="3545788"/>
                  </a:cubicBezTo>
                  <a:cubicBezTo>
                    <a:pt x="1255317" y="3532899"/>
                    <a:pt x="1264436" y="3525165"/>
                    <a:pt x="1274857" y="3523232"/>
                  </a:cubicBezTo>
                  <a:close/>
                  <a:moveTo>
                    <a:pt x="1180157" y="3521398"/>
                  </a:moveTo>
                  <a:cubicBezTo>
                    <a:pt x="1190600" y="3521398"/>
                    <a:pt x="1201044" y="3521398"/>
                    <a:pt x="1211487" y="3521398"/>
                  </a:cubicBezTo>
                  <a:cubicBezTo>
                    <a:pt x="1216709" y="3526544"/>
                    <a:pt x="1216709" y="3536835"/>
                    <a:pt x="1211487" y="3547126"/>
                  </a:cubicBezTo>
                  <a:cubicBezTo>
                    <a:pt x="1206266" y="3557417"/>
                    <a:pt x="1206266" y="3572854"/>
                    <a:pt x="1206266" y="3572854"/>
                  </a:cubicBezTo>
                  <a:cubicBezTo>
                    <a:pt x="1211487" y="3593436"/>
                    <a:pt x="1221931" y="3634600"/>
                    <a:pt x="1242818" y="3644891"/>
                  </a:cubicBezTo>
                  <a:cubicBezTo>
                    <a:pt x="1253262" y="3650037"/>
                    <a:pt x="1274149" y="3655182"/>
                    <a:pt x="1274149" y="3665473"/>
                  </a:cubicBezTo>
                  <a:cubicBezTo>
                    <a:pt x="1279371" y="3675764"/>
                    <a:pt x="1258484" y="3686055"/>
                    <a:pt x="1242818" y="3686055"/>
                  </a:cubicBezTo>
                  <a:cubicBezTo>
                    <a:pt x="1227153" y="3686055"/>
                    <a:pt x="1216709" y="3696347"/>
                    <a:pt x="1216709" y="3696347"/>
                  </a:cubicBezTo>
                  <a:cubicBezTo>
                    <a:pt x="1201044" y="3722074"/>
                    <a:pt x="1180157" y="3722074"/>
                    <a:pt x="1164491" y="3696347"/>
                  </a:cubicBezTo>
                  <a:cubicBezTo>
                    <a:pt x="1164491" y="3696347"/>
                    <a:pt x="1154047" y="3686055"/>
                    <a:pt x="1143604" y="3686055"/>
                  </a:cubicBezTo>
                  <a:cubicBezTo>
                    <a:pt x="1127938" y="3686055"/>
                    <a:pt x="1107051" y="3680910"/>
                    <a:pt x="1107051" y="3665473"/>
                  </a:cubicBezTo>
                  <a:cubicBezTo>
                    <a:pt x="1112273" y="3655182"/>
                    <a:pt x="1133160" y="3650037"/>
                    <a:pt x="1143604" y="3639746"/>
                  </a:cubicBezTo>
                  <a:cubicBezTo>
                    <a:pt x="1148826" y="3639746"/>
                    <a:pt x="1159269" y="3629455"/>
                    <a:pt x="1169713" y="3614018"/>
                  </a:cubicBezTo>
                  <a:cubicBezTo>
                    <a:pt x="1174935" y="3603727"/>
                    <a:pt x="1180157" y="3588290"/>
                    <a:pt x="1185378" y="3572854"/>
                  </a:cubicBezTo>
                  <a:cubicBezTo>
                    <a:pt x="1185378" y="3572854"/>
                    <a:pt x="1185378" y="3557417"/>
                    <a:pt x="1180157" y="3547126"/>
                  </a:cubicBezTo>
                  <a:cubicBezTo>
                    <a:pt x="1174935" y="3536835"/>
                    <a:pt x="1169713" y="3526544"/>
                    <a:pt x="1180157" y="3521398"/>
                  </a:cubicBezTo>
                  <a:close/>
                  <a:moveTo>
                    <a:pt x="506147" y="3521398"/>
                  </a:moveTo>
                  <a:cubicBezTo>
                    <a:pt x="511368" y="3521398"/>
                    <a:pt x="527034" y="3521398"/>
                    <a:pt x="532256" y="3521398"/>
                  </a:cubicBezTo>
                  <a:cubicBezTo>
                    <a:pt x="542699" y="3526544"/>
                    <a:pt x="542699" y="3536835"/>
                    <a:pt x="537477" y="3547126"/>
                  </a:cubicBezTo>
                  <a:cubicBezTo>
                    <a:pt x="532256" y="3557417"/>
                    <a:pt x="532256" y="3572854"/>
                    <a:pt x="532256" y="3572854"/>
                  </a:cubicBezTo>
                  <a:cubicBezTo>
                    <a:pt x="532256" y="3588290"/>
                    <a:pt x="537477" y="3603727"/>
                    <a:pt x="542699" y="3614018"/>
                  </a:cubicBezTo>
                  <a:cubicBezTo>
                    <a:pt x="553143" y="3629455"/>
                    <a:pt x="563587" y="3639746"/>
                    <a:pt x="568808" y="3639746"/>
                  </a:cubicBezTo>
                  <a:cubicBezTo>
                    <a:pt x="579252" y="3650037"/>
                    <a:pt x="605361" y="3650037"/>
                    <a:pt x="605361" y="3665473"/>
                  </a:cubicBezTo>
                  <a:cubicBezTo>
                    <a:pt x="605361" y="3675764"/>
                    <a:pt x="584474" y="3686055"/>
                    <a:pt x="574030" y="3686055"/>
                  </a:cubicBezTo>
                  <a:cubicBezTo>
                    <a:pt x="558365" y="3686055"/>
                    <a:pt x="547921" y="3696347"/>
                    <a:pt x="547921" y="3696347"/>
                  </a:cubicBezTo>
                  <a:cubicBezTo>
                    <a:pt x="532256" y="3722074"/>
                    <a:pt x="506147" y="3722074"/>
                    <a:pt x="490481" y="3696347"/>
                  </a:cubicBezTo>
                  <a:cubicBezTo>
                    <a:pt x="490481" y="3696347"/>
                    <a:pt x="480037" y="3686055"/>
                    <a:pt x="464372" y="3686055"/>
                  </a:cubicBezTo>
                  <a:cubicBezTo>
                    <a:pt x="453928" y="3686055"/>
                    <a:pt x="433041" y="3680910"/>
                    <a:pt x="433041" y="3665473"/>
                  </a:cubicBezTo>
                  <a:cubicBezTo>
                    <a:pt x="433041" y="3655182"/>
                    <a:pt x="459150" y="3650037"/>
                    <a:pt x="469594" y="3639746"/>
                  </a:cubicBezTo>
                  <a:cubicBezTo>
                    <a:pt x="474816" y="3639746"/>
                    <a:pt x="485259" y="3629455"/>
                    <a:pt x="490481" y="3614018"/>
                  </a:cubicBezTo>
                  <a:cubicBezTo>
                    <a:pt x="500925" y="3603727"/>
                    <a:pt x="506147" y="3588290"/>
                    <a:pt x="506147" y="3572854"/>
                  </a:cubicBezTo>
                  <a:cubicBezTo>
                    <a:pt x="506147" y="3572854"/>
                    <a:pt x="506147" y="3557417"/>
                    <a:pt x="506147" y="3547126"/>
                  </a:cubicBezTo>
                  <a:cubicBezTo>
                    <a:pt x="500925" y="3536835"/>
                    <a:pt x="495703" y="3526544"/>
                    <a:pt x="506147" y="3521398"/>
                  </a:cubicBezTo>
                  <a:close/>
                  <a:moveTo>
                    <a:pt x="201253" y="3520020"/>
                  </a:moveTo>
                  <a:cubicBezTo>
                    <a:pt x="211586" y="3514854"/>
                    <a:pt x="221918" y="3525187"/>
                    <a:pt x="221918" y="3530353"/>
                  </a:cubicBezTo>
                  <a:cubicBezTo>
                    <a:pt x="227084" y="3535519"/>
                    <a:pt x="237416" y="3540685"/>
                    <a:pt x="237416" y="3540685"/>
                  </a:cubicBezTo>
                  <a:cubicBezTo>
                    <a:pt x="252915" y="3545851"/>
                    <a:pt x="247749" y="3540685"/>
                    <a:pt x="252915" y="3556184"/>
                  </a:cubicBezTo>
                  <a:cubicBezTo>
                    <a:pt x="258081" y="3566516"/>
                    <a:pt x="263247" y="3566516"/>
                    <a:pt x="273579" y="3571682"/>
                  </a:cubicBezTo>
                  <a:cubicBezTo>
                    <a:pt x="278746" y="3576848"/>
                    <a:pt x="289078" y="3592347"/>
                    <a:pt x="273579" y="3592347"/>
                  </a:cubicBezTo>
                  <a:cubicBezTo>
                    <a:pt x="263247" y="3597513"/>
                    <a:pt x="227084" y="3597513"/>
                    <a:pt x="201253" y="3613011"/>
                  </a:cubicBezTo>
                  <a:cubicBezTo>
                    <a:pt x="185755" y="3623344"/>
                    <a:pt x="165090" y="3649174"/>
                    <a:pt x="159924" y="3669839"/>
                  </a:cubicBezTo>
                  <a:cubicBezTo>
                    <a:pt x="159924" y="3675005"/>
                    <a:pt x="165090" y="3680171"/>
                    <a:pt x="165090" y="3685337"/>
                  </a:cubicBezTo>
                  <a:cubicBezTo>
                    <a:pt x="175422" y="3711168"/>
                    <a:pt x="165090" y="3711168"/>
                    <a:pt x="154758" y="3711168"/>
                  </a:cubicBezTo>
                  <a:cubicBezTo>
                    <a:pt x="134093" y="3706002"/>
                    <a:pt x="113428" y="3695670"/>
                    <a:pt x="103096" y="3675005"/>
                  </a:cubicBezTo>
                  <a:cubicBezTo>
                    <a:pt x="97930" y="3659507"/>
                    <a:pt x="92764" y="3644008"/>
                    <a:pt x="97930" y="3638842"/>
                  </a:cubicBezTo>
                  <a:cubicBezTo>
                    <a:pt x="108262" y="3633676"/>
                    <a:pt x="118595" y="3644008"/>
                    <a:pt x="128927" y="3644008"/>
                  </a:cubicBezTo>
                  <a:cubicBezTo>
                    <a:pt x="154758" y="3638842"/>
                    <a:pt x="159924" y="3623344"/>
                    <a:pt x="175422" y="3607845"/>
                  </a:cubicBezTo>
                  <a:cubicBezTo>
                    <a:pt x="196087" y="3587180"/>
                    <a:pt x="201253" y="3566516"/>
                    <a:pt x="196087" y="3551017"/>
                  </a:cubicBezTo>
                  <a:cubicBezTo>
                    <a:pt x="196087" y="3530353"/>
                    <a:pt x="190921" y="3520020"/>
                    <a:pt x="201253" y="3520020"/>
                  </a:cubicBezTo>
                  <a:close/>
                  <a:moveTo>
                    <a:pt x="848142" y="3516924"/>
                  </a:moveTo>
                  <a:cubicBezTo>
                    <a:pt x="857280" y="3516924"/>
                    <a:pt x="866419" y="3523356"/>
                    <a:pt x="874251" y="3536220"/>
                  </a:cubicBezTo>
                  <a:cubicBezTo>
                    <a:pt x="874251" y="3536220"/>
                    <a:pt x="884695" y="3546511"/>
                    <a:pt x="900360" y="3546511"/>
                  </a:cubicBezTo>
                  <a:cubicBezTo>
                    <a:pt x="916026" y="3546511"/>
                    <a:pt x="936913" y="3556802"/>
                    <a:pt x="931691" y="3567093"/>
                  </a:cubicBezTo>
                  <a:cubicBezTo>
                    <a:pt x="931691" y="3582530"/>
                    <a:pt x="910804" y="3582530"/>
                    <a:pt x="900360" y="3592821"/>
                  </a:cubicBezTo>
                  <a:cubicBezTo>
                    <a:pt x="889917" y="3592821"/>
                    <a:pt x="884695" y="3603112"/>
                    <a:pt x="874251" y="3618549"/>
                  </a:cubicBezTo>
                  <a:cubicBezTo>
                    <a:pt x="869029" y="3628840"/>
                    <a:pt x="863808" y="3644276"/>
                    <a:pt x="863808" y="3659713"/>
                  </a:cubicBezTo>
                  <a:cubicBezTo>
                    <a:pt x="863808" y="3659713"/>
                    <a:pt x="863808" y="3675149"/>
                    <a:pt x="869029" y="3685441"/>
                  </a:cubicBezTo>
                  <a:cubicBezTo>
                    <a:pt x="874251" y="3695732"/>
                    <a:pt x="874251" y="3711168"/>
                    <a:pt x="869029" y="3711168"/>
                  </a:cubicBezTo>
                  <a:cubicBezTo>
                    <a:pt x="858586" y="3711168"/>
                    <a:pt x="853364" y="3711168"/>
                    <a:pt x="842920" y="3711168"/>
                  </a:cubicBezTo>
                  <a:cubicBezTo>
                    <a:pt x="832477" y="3711168"/>
                    <a:pt x="837699" y="3695732"/>
                    <a:pt x="842920" y="3685441"/>
                  </a:cubicBezTo>
                  <a:cubicBezTo>
                    <a:pt x="848142" y="3675149"/>
                    <a:pt x="842920" y="3659713"/>
                    <a:pt x="842920" y="3659713"/>
                  </a:cubicBezTo>
                  <a:cubicBezTo>
                    <a:pt x="842920" y="3644276"/>
                    <a:pt x="837699" y="3628840"/>
                    <a:pt x="827255" y="3618549"/>
                  </a:cubicBezTo>
                  <a:cubicBezTo>
                    <a:pt x="822033" y="3603112"/>
                    <a:pt x="806368" y="3592821"/>
                    <a:pt x="801146" y="3592821"/>
                  </a:cubicBezTo>
                  <a:cubicBezTo>
                    <a:pt x="790702" y="3582530"/>
                    <a:pt x="764593" y="3577384"/>
                    <a:pt x="764593" y="3567093"/>
                  </a:cubicBezTo>
                  <a:cubicBezTo>
                    <a:pt x="764593" y="3556802"/>
                    <a:pt x="785480" y="3546511"/>
                    <a:pt x="801146" y="3546511"/>
                  </a:cubicBezTo>
                  <a:cubicBezTo>
                    <a:pt x="811589" y="3546511"/>
                    <a:pt x="822033" y="3536220"/>
                    <a:pt x="822033" y="3536220"/>
                  </a:cubicBezTo>
                  <a:cubicBezTo>
                    <a:pt x="829866" y="3523356"/>
                    <a:pt x="839004" y="3516924"/>
                    <a:pt x="848142" y="3516924"/>
                  </a:cubicBezTo>
                  <a:close/>
                  <a:moveTo>
                    <a:pt x="2199081" y="3515672"/>
                  </a:moveTo>
                  <a:cubicBezTo>
                    <a:pt x="2203614" y="3515672"/>
                    <a:pt x="2207499" y="3518262"/>
                    <a:pt x="2207499" y="3526033"/>
                  </a:cubicBezTo>
                  <a:cubicBezTo>
                    <a:pt x="2207499" y="3536394"/>
                    <a:pt x="2207499" y="3572657"/>
                    <a:pt x="2217860" y="3603740"/>
                  </a:cubicBezTo>
                  <a:cubicBezTo>
                    <a:pt x="2223041" y="3614101"/>
                    <a:pt x="2233402" y="3624462"/>
                    <a:pt x="2248943" y="3634823"/>
                  </a:cubicBezTo>
                  <a:cubicBezTo>
                    <a:pt x="2254124" y="3640004"/>
                    <a:pt x="2274846" y="3650365"/>
                    <a:pt x="2285207" y="3650365"/>
                  </a:cubicBezTo>
                  <a:cubicBezTo>
                    <a:pt x="2311109" y="3640004"/>
                    <a:pt x="2311109" y="3650365"/>
                    <a:pt x="2305929" y="3660726"/>
                  </a:cubicBezTo>
                  <a:cubicBezTo>
                    <a:pt x="2300748" y="3686628"/>
                    <a:pt x="2290387" y="3696989"/>
                    <a:pt x="2264485" y="3707350"/>
                  </a:cubicBezTo>
                  <a:cubicBezTo>
                    <a:pt x="2254124" y="3712531"/>
                    <a:pt x="2233402" y="3717711"/>
                    <a:pt x="2228221" y="3707350"/>
                  </a:cubicBezTo>
                  <a:cubicBezTo>
                    <a:pt x="2228221" y="3702170"/>
                    <a:pt x="2238582" y="3691809"/>
                    <a:pt x="2238582" y="3676267"/>
                  </a:cubicBezTo>
                  <a:cubicBezTo>
                    <a:pt x="2238582" y="3650365"/>
                    <a:pt x="2223041" y="3645184"/>
                    <a:pt x="2207499" y="3624462"/>
                  </a:cubicBezTo>
                  <a:cubicBezTo>
                    <a:pt x="2191958" y="3603740"/>
                    <a:pt x="2160875" y="3603740"/>
                    <a:pt x="2145333" y="3603740"/>
                  </a:cubicBezTo>
                  <a:cubicBezTo>
                    <a:pt x="2119431" y="3603740"/>
                    <a:pt x="2103889" y="3583018"/>
                    <a:pt x="2129792" y="3572657"/>
                  </a:cubicBezTo>
                  <a:cubicBezTo>
                    <a:pt x="2134972" y="3572657"/>
                    <a:pt x="2140153" y="3562296"/>
                    <a:pt x="2140153" y="3562296"/>
                  </a:cubicBezTo>
                  <a:cubicBezTo>
                    <a:pt x="2145333" y="3546755"/>
                    <a:pt x="2150514" y="3541574"/>
                    <a:pt x="2166055" y="3536394"/>
                  </a:cubicBezTo>
                  <a:cubicBezTo>
                    <a:pt x="2181597" y="3536394"/>
                    <a:pt x="2181597" y="3531213"/>
                    <a:pt x="2186777" y="3520852"/>
                  </a:cubicBezTo>
                  <a:cubicBezTo>
                    <a:pt x="2189367" y="3518262"/>
                    <a:pt x="2194548" y="3515672"/>
                    <a:pt x="2199081" y="3515672"/>
                  </a:cubicBezTo>
                  <a:close/>
                  <a:moveTo>
                    <a:pt x="2309596" y="3383735"/>
                  </a:moveTo>
                  <a:cubicBezTo>
                    <a:pt x="2314081" y="3384381"/>
                    <a:pt x="2317926" y="3386966"/>
                    <a:pt x="2320489" y="3392134"/>
                  </a:cubicBezTo>
                  <a:cubicBezTo>
                    <a:pt x="2320489" y="3397303"/>
                    <a:pt x="2320489" y="3402471"/>
                    <a:pt x="2320489" y="3402471"/>
                  </a:cubicBezTo>
                  <a:cubicBezTo>
                    <a:pt x="2320489" y="3485170"/>
                    <a:pt x="2320489" y="3485170"/>
                    <a:pt x="2320489" y="3485170"/>
                  </a:cubicBezTo>
                  <a:cubicBezTo>
                    <a:pt x="2320489" y="3485170"/>
                    <a:pt x="2320489" y="3516182"/>
                    <a:pt x="2305111" y="3521350"/>
                  </a:cubicBezTo>
                  <a:cubicBezTo>
                    <a:pt x="2294859" y="3521350"/>
                    <a:pt x="2269229" y="3505844"/>
                    <a:pt x="2258977" y="3531688"/>
                  </a:cubicBezTo>
                  <a:cubicBezTo>
                    <a:pt x="2243600" y="3562700"/>
                    <a:pt x="2253851" y="3583374"/>
                    <a:pt x="2269229" y="3588543"/>
                  </a:cubicBezTo>
                  <a:cubicBezTo>
                    <a:pt x="2284607" y="3593711"/>
                    <a:pt x="2294859" y="3588543"/>
                    <a:pt x="2289733" y="3573037"/>
                  </a:cubicBezTo>
                  <a:cubicBezTo>
                    <a:pt x="2284607" y="3557531"/>
                    <a:pt x="2289733" y="3547194"/>
                    <a:pt x="2294859" y="3547194"/>
                  </a:cubicBezTo>
                  <a:cubicBezTo>
                    <a:pt x="2320489" y="3552362"/>
                    <a:pt x="2330741" y="3593711"/>
                    <a:pt x="2299985" y="3609217"/>
                  </a:cubicBezTo>
                  <a:cubicBezTo>
                    <a:pt x="2269229" y="3619555"/>
                    <a:pt x="2238474" y="3598880"/>
                    <a:pt x="2233348" y="3562700"/>
                  </a:cubicBezTo>
                  <a:cubicBezTo>
                    <a:pt x="2228222" y="3505844"/>
                    <a:pt x="2253851" y="3412809"/>
                    <a:pt x="2294859" y="3386965"/>
                  </a:cubicBezTo>
                  <a:cubicBezTo>
                    <a:pt x="2299985" y="3384381"/>
                    <a:pt x="2305111" y="3383089"/>
                    <a:pt x="2309596" y="3383735"/>
                  </a:cubicBezTo>
                  <a:close/>
                  <a:moveTo>
                    <a:pt x="96830" y="3379144"/>
                  </a:moveTo>
                  <a:cubicBezTo>
                    <a:pt x="101394" y="3380440"/>
                    <a:pt x="106610" y="3383034"/>
                    <a:pt x="111826" y="3385627"/>
                  </a:cubicBezTo>
                  <a:cubicBezTo>
                    <a:pt x="153555" y="3411560"/>
                    <a:pt x="195283" y="3567156"/>
                    <a:pt x="143123" y="3598276"/>
                  </a:cubicBezTo>
                  <a:cubicBezTo>
                    <a:pt x="132690" y="3603462"/>
                    <a:pt x="117042" y="3608649"/>
                    <a:pt x="101394" y="3598276"/>
                  </a:cubicBezTo>
                  <a:cubicBezTo>
                    <a:pt x="75313" y="3582716"/>
                    <a:pt x="85746" y="3546410"/>
                    <a:pt x="111826" y="3541224"/>
                  </a:cubicBezTo>
                  <a:cubicBezTo>
                    <a:pt x="117042" y="3541224"/>
                    <a:pt x="122258" y="3556783"/>
                    <a:pt x="117042" y="3567156"/>
                  </a:cubicBezTo>
                  <a:cubicBezTo>
                    <a:pt x="106610" y="3593089"/>
                    <a:pt x="169203" y="3593089"/>
                    <a:pt x="143123" y="3530850"/>
                  </a:cubicBezTo>
                  <a:cubicBezTo>
                    <a:pt x="137906" y="3515291"/>
                    <a:pt x="111826" y="3515291"/>
                    <a:pt x="101394" y="3515291"/>
                  </a:cubicBezTo>
                  <a:cubicBezTo>
                    <a:pt x="85746" y="3520477"/>
                    <a:pt x="85746" y="3494545"/>
                    <a:pt x="85746" y="3484171"/>
                  </a:cubicBezTo>
                  <a:cubicBezTo>
                    <a:pt x="85746" y="3484171"/>
                    <a:pt x="85746" y="3484171"/>
                    <a:pt x="85746" y="3396000"/>
                  </a:cubicBezTo>
                  <a:cubicBezTo>
                    <a:pt x="85746" y="3396000"/>
                    <a:pt x="85746" y="3385627"/>
                    <a:pt x="85746" y="3380440"/>
                  </a:cubicBezTo>
                  <a:cubicBezTo>
                    <a:pt x="88354" y="3377847"/>
                    <a:pt x="92266" y="3377847"/>
                    <a:pt x="96830" y="3379144"/>
                  </a:cubicBezTo>
                  <a:close/>
                  <a:moveTo>
                    <a:pt x="2172932" y="3318281"/>
                  </a:moveTo>
                  <a:cubicBezTo>
                    <a:pt x="2195453" y="3314136"/>
                    <a:pt x="2227419" y="3329740"/>
                    <a:pt x="2227419" y="3380455"/>
                  </a:cubicBezTo>
                  <a:cubicBezTo>
                    <a:pt x="2232585" y="3422066"/>
                    <a:pt x="2191255" y="3484484"/>
                    <a:pt x="2155092" y="3505290"/>
                  </a:cubicBezTo>
                  <a:cubicBezTo>
                    <a:pt x="2139594" y="3510492"/>
                    <a:pt x="2134428" y="3500089"/>
                    <a:pt x="2134428" y="3489686"/>
                  </a:cubicBezTo>
                  <a:cubicBezTo>
                    <a:pt x="2134428" y="3484484"/>
                    <a:pt x="2134428" y="3437671"/>
                    <a:pt x="2134428" y="3427268"/>
                  </a:cubicBezTo>
                  <a:cubicBezTo>
                    <a:pt x="2134428" y="3422066"/>
                    <a:pt x="2139594" y="3411663"/>
                    <a:pt x="2155092" y="3411663"/>
                  </a:cubicBezTo>
                  <a:cubicBezTo>
                    <a:pt x="2170591" y="3411663"/>
                    <a:pt x="2206754" y="3411663"/>
                    <a:pt x="2206754" y="3370052"/>
                  </a:cubicBezTo>
                  <a:cubicBezTo>
                    <a:pt x="2211920" y="3344044"/>
                    <a:pt x="2201588" y="3338843"/>
                    <a:pt x="2186089" y="3333641"/>
                  </a:cubicBezTo>
                  <a:cubicBezTo>
                    <a:pt x="2180923" y="3333641"/>
                    <a:pt x="2175757" y="3333641"/>
                    <a:pt x="2170591" y="3338843"/>
                  </a:cubicBezTo>
                  <a:cubicBezTo>
                    <a:pt x="2165425" y="3344044"/>
                    <a:pt x="2170591" y="3349246"/>
                    <a:pt x="2170591" y="3354447"/>
                  </a:cubicBezTo>
                  <a:cubicBezTo>
                    <a:pt x="2170591" y="3354447"/>
                    <a:pt x="2175757" y="3354447"/>
                    <a:pt x="2175757" y="3359649"/>
                  </a:cubicBezTo>
                  <a:cubicBezTo>
                    <a:pt x="2175757" y="3359649"/>
                    <a:pt x="2170591" y="3380455"/>
                    <a:pt x="2160258" y="3375253"/>
                  </a:cubicBezTo>
                  <a:cubicBezTo>
                    <a:pt x="2144760" y="3364850"/>
                    <a:pt x="2139594" y="3349246"/>
                    <a:pt x="2155092" y="3328440"/>
                  </a:cubicBezTo>
                  <a:cubicBezTo>
                    <a:pt x="2158967" y="3323238"/>
                    <a:pt x="2165425" y="3319662"/>
                    <a:pt x="2172932" y="3318281"/>
                  </a:cubicBezTo>
                  <a:close/>
                  <a:moveTo>
                    <a:pt x="228680" y="3317428"/>
                  </a:moveTo>
                  <a:cubicBezTo>
                    <a:pt x="236267" y="3319290"/>
                    <a:pt x="242725" y="3323175"/>
                    <a:pt x="246600" y="3328356"/>
                  </a:cubicBezTo>
                  <a:cubicBezTo>
                    <a:pt x="267264" y="3349078"/>
                    <a:pt x="262098" y="3369800"/>
                    <a:pt x="241434" y="3380161"/>
                  </a:cubicBezTo>
                  <a:cubicBezTo>
                    <a:pt x="225935" y="3385341"/>
                    <a:pt x="220769" y="3364619"/>
                    <a:pt x="225935" y="3359439"/>
                  </a:cubicBezTo>
                  <a:cubicBezTo>
                    <a:pt x="225935" y="3359439"/>
                    <a:pt x="231101" y="3354258"/>
                    <a:pt x="231101" y="3354258"/>
                  </a:cubicBezTo>
                  <a:cubicBezTo>
                    <a:pt x="231101" y="3349078"/>
                    <a:pt x="236267" y="3343897"/>
                    <a:pt x="231101" y="3338717"/>
                  </a:cubicBezTo>
                  <a:cubicBezTo>
                    <a:pt x="225935" y="3333536"/>
                    <a:pt x="220769" y="3333536"/>
                    <a:pt x="215603" y="3333536"/>
                  </a:cubicBezTo>
                  <a:cubicBezTo>
                    <a:pt x="200104" y="3338717"/>
                    <a:pt x="189772" y="3343897"/>
                    <a:pt x="194938" y="3369800"/>
                  </a:cubicBezTo>
                  <a:cubicBezTo>
                    <a:pt x="194938" y="3411244"/>
                    <a:pt x="231101" y="3411244"/>
                    <a:pt x="246600" y="3406063"/>
                  </a:cubicBezTo>
                  <a:cubicBezTo>
                    <a:pt x="262098" y="3406063"/>
                    <a:pt x="267264" y="3416424"/>
                    <a:pt x="267264" y="3426785"/>
                  </a:cubicBezTo>
                  <a:cubicBezTo>
                    <a:pt x="267264" y="3437146"/>
                    <a:pt x="267264" y="3483771"/>
                    <a:pt x="267264" y="3494132"/>
                  </a:cubicBezTo>
                  <a:cubicBezTo>
                    <a:pt x="267264" y="3499312"/>
                    <a:pt x="262098" y="3514854"/>
                    <a:pt x="246600" y="3504493"/>
                  </a:cubicBezTo>
                  <a:cubicBezTo>
                    <a:pt x="236267" y="3499312"/>
                    <a:pt x="220769" y="3488951"/>
                    <a:pt x="200104" y="3457868"/>
                  </a:cubicBezTo>
                  <a:cubicBezTo>
                    <a:pt x="179440" y="3431966"/>
                    <a:pt x="169107" y="3411244"/>
                    <a:pt x="169107" y="3374980"/>
                  </a:cubicBezTo>
                  <a:cubicBezTo>
                    <a:pt x="172982" y="3324470"/>
                    <a:pt x="205916" y="3311843"/>
                    <a:pt x="228680" y="3317428"/>
                  </a:cubicBezTo>
                  <a:close/>
                  <a:moveTo>
                    <a:pt x="119061" y="3194356"/>
                  </a:moveTo>
                  <a:cubicBezTo>
                    <a:pt x="124938" y="3193712"/>
                    <a:pt x="130161" y="3195001"/>
                    <a:pt x="132773" y="3200157"/>
                  </a:cubicBezTo>
                  <a:cubicBezTo>
                    <a:pt x="137996" y="3200157"/>
                    <a:pt x="137996" y="3205312"/>
                    <a:pt x="143220" y="3210468"/>
                  </a:cubicBezTo>
                  <a:cubicBezTo>
                    <a:pt x="148444" y="3231091"/>
                    <a:pt x="169338" y="3241403"/>
                    <a:pt x="185008" y="3251714"/>
                  </a:cubicBezTo>
                  <a:cubicBezTo>
                    <a:pt x="190232" y="3251714"/>
                    <a:pt x="195456" y="3251714"/>
                    <a:pt x="200679" y="3256870"/>
                  </a:cubicBezTo>
                  <a:cubicBezTo>
                    <a:pt x="211126" y="3256870"/>
                    <a:pt x="226797" y="3256870"/>
                    <a:pt x="237244" y="3251714"/>
                  </a:cubicBezTo>
                  <a:cubicBezTo>
                    <a:pt x="242468" y="3251714"/>
                    <a:pt x="242468" y="3251714"/>
                    <a:pt x="247691" y="3246558"/>
                  </a:cubicBezTo>
                  <a:cubicBezTo>
                    <a:pt x="252915" y="3241403"/>
                    <a:pt x="268585" y="3246558"/>
                    <a:pt x="268585" y="3256870"/>
                  </a:cubicBezTo>
                  <a:cubicBezTo>
                    <a:pt x="268585" y="3262025"/>
                    <a:pt x="273809" y="3262025"/>
                    <a:pt x="273809" y="3267181"/>
                  </a:cubicBezTo>
                  <a:cubicBezTo>
                    <a:pt x="273809" y="3272337"/>
                    <a:pt x="268585" y="3277493"/>
                    <a:pt x="268585" y="3282648"/>
                  </a:cubicBezTo>
                  <a:cubicBezTo>
                    <a:pt x="268585" y="3292960"/>
                    <a:pt x="252915" y="3298116"/>
                    <a:pt x="247691" y="3292960"/>
                  </a:cubicBezTo>
                  <a:cubicBezTo>
                    <a:pt x="242468" y="3287804"/>
                    <a:pt x="242468" y="3287804"/>
                    <a:pt x="237244" y="3287804"/>
                  </a:cubicBezTo>
                  <a:cubicBezTo>
                    <a:pt x="226797" y="3282648"/>
                    <a:pt x="211126" y="3282648"/>
                    <a:pt x="200679" y="3282648"/>
                  </a:cubicBezTo>
                  <a:cubicBezTo>
                    <a:pt x="195456" y="3287804"/>
                    <a:pt x="190232" y="3287804"/>
                    <a:pt x="185008" y="3287804"/>
                  </a:cubicBezTo>
                  <a:cubicBezTo>
                    <a:pt x="169338" y="3298116"/>
                    <a:pt x="148444" y="3308427"/>
                    <a:pt x="143220" y="3329050"/>
                  </a:cubicBezTo>
                  <a:cubicBezTo>
                    <a:pt x="137996" y="3334206"/>
                    <a:pt x="137996" y="3339361"/>
                    <a:pt x="132773" y="3339361"/>
                  </a:cubicBezTo>
                  <a:cubicBezTo>
                    <a:pt x="117102" y="3359984"/>
                    <a:pt x="90985" y="3329050"/>
                    <a:pt x="80537" y="3313583"/>
                  </a:cubicBezTo>
                  <a:cubicBezTo>
                    <a:pt x="80537" y="3303271"/>
                    <a:pt x="75314" y="3292960"/>
                    <a:pt x="75314" y="3277493"/>
                  </a:cubicBezTo>
                  <a:cubicBezTo>
                    <a:pt x="75314" y="3241403"/>
                    <a:pt x="75314" y="3220780"/>
                    <a:pt x="101432" y="3200157"/>
                  </a:cubicBezTo>
                  <a:cubicBezTo>
                    <a:pt x="106655" y="3197579"/>
                    <a:pt x="113185" y="3195001"/>
                    <a:pt x="119061" y="3194356"/>
                  </a:cubicBezTo>
                  <a:close/>
                  <a:moveTo>
                    <a:pt x="2285049" y="3188499"/>
                  </a:moveTo>
                  <a:cubicBezTo>
                    <a:pt x="2290215" y="3189798"/>
                    <a:pt x="2295381" y="3193695"/>
                    <a:pt x="2300547" y="3198892"/>
                  </a:cubicBezTo>
                  <a:cubicBezTo>
                    <a:pt x="2326378" y="3219678"/>
                    <a:pt x="2326378" y="3240464"/>
                    <a:pt x="2326378" y="3276840"/>
                  </a:cubicBezTo>
                  <a:cubicBezTo>
                    <a:pt x="2326378" y="3292429"/>
                    <a:pt x="2321212" y="3308019"/>
                    <a:pt x="2321212" y="3318412"/>
                  </a:cubicBezTo>
                  <a:cubicBezTo>
                    <a:pt x="2310880" y="3334002"/>
                    <a:pt x="2285049" y="3359984"/>
                    <a:pt x="2269551" y="3344395"/>
                  </a:cubicBezTo>
                  <a:cubicBezTo>
                    <a:pt x="2264384" y="3339198"/>
                    <a:pt x="2264384" y="3339198"/>
                    <a:pt x="2259218" y="3328805"/>
                  </a:cubicBezTo>
                  <a:cubicBezTo>
                    <a:pt x="2254052" y="3313215"/>
                    <a:pt x="2233387" y="3297626"/>
                    <a:pt x="2217889" y="3292429"/>
                  </a:cubicBezTo>
                  <a:cubicBezTo>
                    <a:pt x="2212723" y="3287233"/>
                    <a:pt x="2207557" y="3287233"/>
                    <a:pt x="2202390" y="3287233"/>
                  </a:cubicBezTo>
                  <a:cubicBezTo>
                    <a:pt x="2192058" y="3282036"/>
                    <a:pt x="2176560" y="3287233"/>
                    <a:pt x="2166227" y="3287233"/>
                  </a:cubicBezTo>
                  <a:cubicBezTo>
                    <a:pt x="2161061" y="3287233"/>
                    <a:pt x="2161061" y="3292429"/>
                    <a:pt x="2155895" y="3292429"/>
                  </a:cubicBezTo>
                  <a:cubicBezTo>
                    <a:pt x="2150729" y="3297626"/>
                    <a:pt x="2135230" y="3292429"/>
                    <a:pt x="2135230" y="3282036"/>
                  </a:cubicBezTo>
                  <a:cubicBezTo>
                    <a:pt x="2135230" y="3276840"/>
                    <a:pt x="2130064" y="3271643"/>
                    <a:pt x="2130064" y="3266447"/>
                  </a:cubicBezTo>
                  <a:cubicBezTo>
                    <a:pt x="2130064" y="3261250"/>
                    <a:pt x="2135230" y="3261250"/>
                    <a:pt x="2135230" y="3256054"/>
                  </a:cubicBezTo>
                  <a:cubicBezTo>
                    <a:pt x="2135230" y="3240464"/>
                    <a:pt x="2150729" y="3240464"/>
                    <a:pt x="2155895" y="3245661"/>
                  </a:cubicBezTo>
                  <a:cubicBezTo>
                    <a:pt x="2161061" y="3245661"/>
                    <a:pt x="2161061" y="3245661"/>
                    <a:pt x="2166227" y="3245661"/>
                  </a:cubicBezTo>
                  <a:cubicBezTo>
                    <a:pt x="2176560" y="3250857"/>
                    <a:pt x="2192058" y="3250857"/>
                    <a:pt x="2202390" y="3250857"/>
                  </a:cubicBezTo>
                  <a:cubicBezTo>
                    <a:pt x="2207557" y="3250857"/>
                    <a:pt x="2212723" y="3245661"/>
                    <a:pt x="2217889" y="3245661"/>
                  </a:cubicBezTo>
                  <a:cubicBezTo>
                    <a:pt x="2233387" y="3235268"/>
                    <a:pt x="2254052" y="3224874"/>
                    <a:pt x="2259218" y="3209285"/>
                  </a:cubicBezTo>
                  <a:cubicBezTo>
                    <a:pt x="2264384" y="3198892"/>
                    <a:pt x="2264384" y="3198892"/>
                    <a:pt x="2269551" y="3193695"/>
                  </a:cubicBezTo>
                  <a:cubicBezTo>
                    <a:pt x="2274717" y="3188499"/>
                    <a:pt x="2279883" y="3187200"/>
                    <a:pt x="2285049" y="3188499"/>
                  </a:cubicBezTo>
                  <a:close/>
                  <a:moveTo>
                    <a:pt x="2138948" y="3038185"/>
                  </a:moveTo>
                  <a:cubicBezTo>
                    <a:pt x="2142177" y="3034934"/>
                    <a:pt x="2147343" y="3033633"/>
                    <a:pt x="2155092" y="3038835"/>
                  </a:cubicBezTo>
                  <a:cubicBezTo>
                    <a:pt x="2191255" y="3054439"/>
                    <a:pt x="2232585" y="3116857"/>
                    <a:pt x="2232585" y="3163670"/>
                  </a:cubicBezTo>
                  <a:cubicBezTo>
                    <a:pt x="2227419" y="3231290"/>
                    <a:pt x="2170591" y="3226088"/>
                    <a:pt x="2149926" y="3210484"/>
                  </a:cubicBezTo>
                  <a:cubicBezTo>
                    <a:pt x="2134428" y="3189678"/>
                    <a:pt x="2139594" y="3168872"/>
                    <a:pt x="2155092" y="3163670"/>
                  </a:cubicBezTo>
                  <a:cubicBezTo>
                    <a:pt x="2170591" y="3153267"/>
                    <a:pt x="2175757" y="3174073"/>
                    <a:pt x="2175757" y="3179275"/>
                  </a:cubicBezTo>
                  <a:cubicBezTo>
                    <a:pt x="2170591" y="3179275"/>
                    <a:pt x="2170591" y="3179275"/>
                    <a:pt x="2170591" y="3184476"/>
                  </a:cubicBezTo>
                  <a:cubicBezTo>
                    <a:pt x="2170591" y="3189678"/>
                    <a:pt x="2165425" y="3189678"/>
                    <a:pt x="2170591" y="3194879"/>
                  </a:cubicBezTo>
                  <a:cubicBezTo>
                    <a:pt x="2175757" y="3200081"/>
                    <a:pt x="2180923" y="3200081"/>
                    <a:pt x="2186089" y="3200081"/>
                  </a:cubicBezTo>
                  <a:cubicBezTo>
                    <a:pt x="2201588" y="3200081"/>
                    <a:pt x="2211920" y="3189678"/>
                    <a:pt x="2211920" y="3163670"/>
                  </a:cubicBezTo>
                  <a:cubicBezTo>
                    <a:pt x="2211920" y="3127260"/>
                    <a:pt x="2170591" y="3122059"/>
                    <a:pt x="2155092" y="3122059"/>
                  </a:cubicBezTo>
                  <a:cubicBezTo>
                    <a:pt x="2139594" y="3127260"/>
                    <a:pt x="2134428" y="3111656"/>
                    <a:pt x="2134428" y="3106454"/>
                  </a:cubicBezTo>
                  <a:cubicBezTo>
                    <a:pt x="2134428" y="3096051"/>
                    <a:pt x="2134428" y="3054439"/>
                    <a:pt x="2134428" y="3049238"/>
                  </a:cubicBezTo>
                  <a:cubicBezTo>
                    <a:pt x="2134428" y="3046637"/>
                    <a:pt x="2135719" y="3041436"/>
                    <a:pt x="2138948" y="3038185"/>
                  </a:cubicBezTo>
                  <a:close/>
                  <a:moveTo>
                    <a:pt x="246600" y="3029250"/>
                  </a:moveTo>
                  <a:cubicBezTo>
                    <a:pt x="262098" y="3024070"/>
                    <a:pt x="267264" y="3034431"/>
                    <a:pt x="267264" y="3044792"/>
                  </a:cubicBezTo>
                  <a:cubicBezTo>
                    <a:pt x="267264" y="3049972"/>
                    <a:pt x="267264" y="3101777"/>
                    <a:pt x="267264" y="3106958"/>
                  </a:cubicBezTo>
                  <a:cubicBezTo>
                    <a:pt x="267264" y="3117319"/>
                    <a:pt x="262098" y="3127680"/>
                    <a:pt x="246600" y="3127680"/>
                  </a:cubicBezTo>
                  <a:cubicBezTo>
                    <a:pt x="231101" y="3127680"/>
                    <a:pt x="194938" y="3127680"/>
                    <a:pt x="194938" y="3163943"/>
                  </a:cubicBezTo>
                  <a:cubicBezTo>
                    <a:pt x="189772" y="3189846"/>
                    <a:pt x="200104" y="3200207"/>
                    <a:pt x="215603" y="3200207"/>
                  </a:cubicBezTo>
                  <a:cubicBezTo>
                    <a:pt x="220769" y="3200207"/>
                    <a:pt x="225935" y="3200207"/>
                    <a:pt x="231101" y="3195026"/>
                  </a:cubicBezTo>
                  <a:cubicBezTo>
                    <a:pt x="236267" y="3189846"/>
                    <a:pt x="231101" y="3189846"/>
                    <a:pt x="231101" y="3184665"/>
                  </a:cubicBezTo>
                  <a:cubicBezTo>
                    <a:pt x="231101" y="3179485"/>
                    <a:pt x="225935" y="3174304"/>
                    <a:pt x="225935" y="3174304"/>
                  </a:cubicBezTo>
                  <a:cubicBezTo>
                    <a:pt x="220769" y="3169124"/>
                    <a:pt x="225935" y="3153582"/>
                    <a:pt x="241434" y="3158763"/>
                  </a:cubicBezTo>
                  <a:cubicBezTo>
                    <a:pt x="262098" y="3163943"/>
                    <a:pt x="267264" y="3189846"/>
                    <a:pt x="251766" y="3210568"/>
                  </a:cubicBezTo>
                  <a:cubicBezTo>
                    <a:pt x="231101" y="3226109"/>
                    <a:pt x="174274" y="3231290"/>
                    <a:pt x="169107" y="3163943"/>
                  </a:cubicBezTo>
                  <a:cubicBezTo>
                    <a:pt x="169107" y="3132860"/>
                    <a:pt x="184606" y="3106958"/>
                    <a:pt x="205270" y="3081055"/>
                  </a:cubicBezTo>
                  <a:cubicBezTo>
                    <a:pt x="225935" y="3049972"/>
                    <a:pt x="236267" y="3034431"/>
                    <a:pt x="246600" y="3029250"/>
                  </a:cubicBezTo>
                  <a:close/>
                  <a:moveTo>
                    <a:pt x="137874" y="2977068"/>
                  </a:moveTo>
                  <a:cubicBezTo>
                    <a:pt x="156112" y="2981619"/>
                    <a:pt x="173047" y="2997224"/>
                    <a:pt x="175652" y="3033634"/>
                  </a:cubicBezTo>
                  <a:cubicBezTo>
                    <a:pt x="175652" y="3064843"/>
                    <a:pt x="160020" y="3085649"/>
                    <a:pt x="144387" y="3111656"/>
                  </a:cubicBezTo>
                  <a:cubicBezTo>
                    <a:pt x="123544" y="3137664"/>
                    <a:pt x="113123" y="3153268"/>
                    <a:pt x="102701" y="3158470"/>
                  </a:cubicBezTo>
                  <a:cubicBezTo>
                    <a:pt x="87069" y="3163671"/>
                    <a:pt x="81858" y="3153268"/>
                    <a:pt x="81858" y="3142865"/>
                  </a:cubicBezTo>
                  <a:cubicBezTo>
                    <a:pt x="81858" y="3137664"/>
                    <a:pt x="81858" y="3096052"/>
                    <a:pt x="81858" y="3090850"/>
                  </a:cubicBezTo>
                  <a:cubicBezTo>
                    <a:pt x="81858" y="3080447"/>
                    <a:pt x="87069" y="3070044"/>
                    <a:pt x="102701" y="3070044"/>
                  </a:cubicBezTo>
                  <a:cubicBezTo>
                    <a:pt x="118333" y="3070044"/>
                    <a:pt x="154809" y="3059642"/>
                    <a:pt x="154809" y="3028433"/>
                  </a:cubicBezTo>
                  <a:cubicBezTo>
                    <a:pt x="154809" y="3012828"/>
                    <a:pt x="139176" y="3002425"/>
                    <a:pt x="128755" y="3002425"/>
                  </a:cubicBezTo>
                  <a:cubicBezTo>
                    <a:pt x="123544" y="2997224"/>
                    <a:pt x="118333" y="3002425"/>
                    <a:pt x="113123" y="3007627"/>
                  </a:cubicBezTo>
                  <a:cubicBezTo>
                    <a:pt x="113123" y="3012828"/>
                    <a:pt x="113123" y="3012828"/>
                    <a:pt x="113123" y="3018030"/>
                  </a:cubicBezTo>
                  <a:cubicBezTo>
                    <a:pt x="118333" y="3023231"/>
                    <a:pt x="128755" y="3033634"/>
                    <a:pt x="118333" y="3038836"/>
                  </a:cubicBezTo>
                  <a:cubicBezTo>
                    <a:pt x="118333" y="3044037"/>
                    <a:pt x="113123" y="3044037"/>
                    <a:pt x="102701" y="3038836"/>
                  </a:cubicBezTo>
                  <a:cubicBezTo>
                    <a:pt x="81858" y="3033634"/>
                    <a:pt x="81858" y="3007627"/>
                    <a:pt x="92279" y="2986821"/>
                  </a:cubicBezTo>
                  <a:cubicBezTo>
                    <a:pt x="100096" y="2979018"/>
                    <a:pt x="119636" y="2972517"/>
                    <a:pt x="137874" y="2977068"/>
                  </a:cubicBezTo>
                  <a:close/>
                  <a:moveTo>
                    <a:pt x="2284207" y="2976907"/>
                  </a:moveTo>
                  <a:cubicBezTo>
                    <a:pt x="2299476" y="2982095"/>
                    <a:pt x="2314745" y="2992471"/>
                    <a:pt x="2314745" y="3013222"/>
                  </a:cubicBezTo>
                  <a:cubicBezTo>
                    <a:pt x="2314745" y="3023598"/>
                    <a:pt x="2314745" y="3039161"/>
                    <a:pt x="2304565" y="3044349"/>
                  </a:cubicBezTo>
                  <a:cubicBezTo>
                    <a:pt x="2294386" y="3044349"/>
                    <a:pt x="2289297" y="3039161"/>
                    <a:pt x="2284207" y="3039161"/>
                  </a:cubicBezTo>
                  <a:cubicBezTo>
                    <a:pt x="2279117" y="3028786"/>
                    <a:pt x="2284207" y="3023598"/>
                    <a:pt x="2289297" y="3018410"/>
                  </a:cubicBezTo>
                  <a:cubicBezTo>
                    <a:pt x="2289297" y="3013222"/>
                    <a:pt x="2289297" y="3013222"/>
                    <a:pt x="2289297" y="3008034"/>
                  </a:cubicBezTo>
                  <a:cubicBezTo>
                    <a:pt x="2284207" y="3002846"/>
                    <a:pt x="2279117" y="2997659"/>
                    <a:pt x="2274028" y="2997659"/>
                  </a:cubicBezTo>
                  <a:cubicBezTo>
                    <a:pt x="2263849" y="2997659"/>
                    <a:pt x="2248580" y="3013222"/>
                    <a:pt x="2248580" y="3028786"/>
                  </a:cubicBezTo>
                  <a:cubicBezTo>
                    <a:pt x="2248580" y="3059913"/>
                    <a:pt x="2284207" y="3080664"/>
                    <a:pt x="2299476" y="3075477"/>
                  </a:cubicBezTo>
                  <a:cubicBezTo>
                    <a:pt x="2314745" y="3075477"/>
                    <a:pt x="2319834" y="3085852"/>
                    <a:pt x="2319834" y="3096228"/>
                  </a:cubicBezTo>
                  <a:cubicBezTo>
                    <a:pt x="2319834" y="3106604"/>
                    <a:pt x="2319834" y="3137731"/>
                    <a:pt x="2319834" y="3142919"/>
                  </a:cubicBezTo>
                  <a:cubicBezTo>
                    <a:pt x="2319834" y="3153295"/>
                    <a:pt x="2314745" y="3163670"/>
                    <a:pt x="2299476" y="3158482"/>
                  </a:cubicBezTo>
                  <a:cubicBezTo>
                    <a:pt x="2289297" y="3153295"/>
                    <a:pt x="2274028" y="3142919"/>
                    <a:pt x="2253669" y="3111792"/>
                  </a:cubicBezTo>
                  <a:cubicBezTo>
                    <a:pt x="2233311" y="3085852"/>
                    <a:pt x="2228221" y="3065101"/>
                    <a:pt x="2228221" y="3033974"/>
                  </a:cubicBezTo>
                  <a:cubicBezTo>
                    <a:pt x="2233311" y="2997659"/>
                    <a:pt x="2248580" y="2971719"/>
                    <a:pt x="2284207" y="2976907"/>
                  </a:cubicBezTo>
                  <a:close/>
                  <a:moveTo>
                    <a:pt x="2186892" y="2832119"/>
                  </a:moveTo>
                  <a:cubicBezTo>
                    <a:pt x="2186892" y="2832119"/>
                    <a:pt x="2192058" y="2837316"/>
                    <a:pt x="2192058" y="2842512"/>
                  </a:cubicBezTo>
                  <a:cubicBezTo>
                    <a:pt x="2197224" y="2852905"/>
                    <a:pt x="2207557" y="2873691"/>
                    <a:pt x="2207557" y="2873691"/>
                  </a:cubicBezTo>
                  <a:cubicBezTo>
                    <a:pt x="2228221" y="2904871"/>
                    <a:pt x="2264384" y="2904871"/>
                    <a:pt x="2279883" y="2899674"/>
                  </a:cubicBezTo>
                  <a:cubicBezTo>
                    <a:pt x="2285049" y="2899674"/>
                    <a:pt x="2290215" y="2899674"/>
                    <a:pt x="2295381" y="2899674"/>
                  </a:cubicBezTo>
                  <a:cubicBezTo>
                    <a:pt x="2300547" y="2894478"/>
                    <a:pt x="2310880" y="2889281"/>
                    <a:pt x="2321212" y="2899674"/>
                  </a:cubicBezTo>
                  <a:cubicBezTo>
                    <a:pt x="2326378" y="2904871"/>
                    <a:pt x="2326378" y="2930853"/>
                    <a:pt x="2321212" y="2936050"/>
                  </a:cubicBezTo>
                  <a:cubicBezTo>
                    <a:pt x="2310880" y="2946443"/>
                    <a:pt x="2300547" y="2941246"/>
                    <a:pt x="2295381" y="2936050"/>
                  </a:cubicBezTo>
                  <a:cubicBezTo>
                    <a:pt x="2290215" y="2936050"/>
                    <a:pt x="2285049" y="2936050"/>
                    <a:pt x="2279883" y="2936050"/>
                  </a:cubicBezTo>
                  <a:cubicBezTo>
                    <a:pt x="2264384" y="2930853"/>
                    <a:pt x="2228221" y="2936050"/>
                    <a:pt x="2207557" y="2967229"/>
                  </a:cubicBezTo>
                  <a:cubicBezTo>
                    <a:pt x="2207557" y="2967229"/>
                    <a:pt x="2197224" y="2988015"/>
                    <a:pt x="2192058" y="2998408"/>
                  </a:cubicBezTo>
                  <a:cubicBezTo>
                    <a:pt x="2192058" y="3003605"/>
                    <a:pt x="2192058" y="3008801"/>
                    <a:pt x="2186892" y="3008801"/>
                  </a:cubicBezTo>
                  <a:cubicBezTo>
                    <a:pt x="2166227" y="3008801"/>
                    <a:pt x="2140396" y="2956836"/>
                    <a:pt x="2135230" y="2941246"/>
                  </a:cubicBezTo>
                  <a:cubicBezTo>
                    <a:pt x="2130064" y="2925657"/>
                    <a:pt x="2130064" y="2910067"/>
                    <a:pt x="2135230" y="2894478"/>
                  </a:cubicBezTo>
                  <a:cubicBezTo>
                    <a:pt x="2140396" y="2878888"/>
                    <a:pt x="2166227" y="2832119"/>
                    <a:pt x="2186892" y="2832119"/>
                  </a:cubicBezTo>
                  <a:close/>
                  <a:moveTo>
                    <a:pt x="216349" y="2832119"/>
                  </a:moveTo>
                  <a:cubicBezTo>
                    <a:pt x="221573" y="2832119"/>
                    <a:pt x="226796" y="2837315"/>
                    <a:pt x="237244" y="2847708"/>
                  </a:cubicBezTo>
                  <a:cubicBezTo>
                    <a:pt x="252914" y="2863298"/>
                    <a:pt x="263361" y="2873691"/>
                    <a:pt x="268585" y="2894477"/>
                  </a:cubicBezTo>
                  <a:cubicBezTo>
                    <a:pt x="273808" y="2910067"/>
                    <a:pt x="273808" y="2925656"/>
                    <a:pt x="268585" y="2941246"/>
                  </a:cubicBezTo>
                  <a:cubicBezTo>
                    <a:pt x="263361" y="2962032"/>
                    <a:pt x="252914" y="2977622"/>
                    <a:pt x="237244" y="2993211"/>
                  </a:cubicBezTo>
                  <a:cubicBezTo>
                    <a:pt x="232020" y="2998408"/>
                    <a:pt x="226796" y="3003604"/>
                    <a:pt x="221573" y="3003604"/>
                  </a:cubicBezTo>
                  <a:cubicBezTo>
                    <a:pt x="216349" y="3008801"/>
                    <a:pt x="211126" y="3003604"/>
                    <a:pt x="211126" y="2998408"/>
                  </a:cubicBezTo>
                  <a:cubicBezTo>
                    <a:pt x="195455" y="2967229"/>
                    <a:pt x="153667" y="2930853"/>
                    <a:pt x="122325" y="2936049"/>
                  </a:cubicBezTo>
                  <a:cubicBezTo>
                    <a:pt x="117102" y="2936049"/>
                    <a:pt x="111878" y="2936049"/>
                    <a:pt x="106655" y="2936049"/>
                  </a:cubicBezTo>
                  <a:cubicBezTo>
                    <a:pt x="101431" y="2941246"/>
                    <a:pt x="90984" y="2946442"/>
                    <a:pt x="80537" y="2936049"/>
                  </a:cubicBezTo>
                  <a:cubicBezTo>
                    <a:pt x="75313" y="2930853"/>
                    <a:pt x="75313" y="2910067"/>
                    <a:pt x="80537" y="2899674"/>
                  </a:cubicBezTo>
                  <a:cubicBezTo>
                    <a:pt x="90984" y="2894477"/>
                    <a:pt x="101431" y="2899674"/>
                    <a:pt x="106655" y="2904870"/>
                  </a:cubicBezTo>
                  <a:cubicBezTo>
                    <a:pt x="111878" y="2904870"/>
                    <a:pt x="117102" y="2904870"/>
                    <a:pt x="122325" y="2904870"/>
                  </a:cubicBezTo>
                  <a:cubicBezTo>
                    <a:pt x="137996" y="2910067"/>
                    <a:pt x="169337" y="2904870"/>
                    <a:pt x="195455" y="2873691"/>
                  </a:cubicBezTo>
                  <a:cubicBezTo>
                    <a:pt x="195455" y="2873691"/>
                    <a:pt x="200679" y="2852905"/>
                    <a:pt x="205902" y="2842512"/>
                  </a:cubicBezTo>
                  <a:cubicBezTo>
                    <a:pt x="211126" y="2837315"/>
                    <a:pt x="211126" y="2832119"/>
                    <a:pt x="216349" y="2832119"/>
                  </a:cubicBezTo>
                  <a:close/>
                  <a:moveTo>
                    <a:pt x="85215" y="2686897"/>
                  </a:moveTo>
                  <a:cubicBezTo>
                    <a:pt x="88515" y="2683681"/>
                    <a:pt x="93796" y="2682395"/>
                    <a:pt x="101718" y="2687540"/>
                  </a:cubicBezTo>
                  <a:cubicBezTo>
                    <a:pt x="112280" y="2687540"/>
                    <a:pt x="122841" y="2702977"/>
                    <a:pt x="143965" y="2728705"/>
                  </a:cubicBezTo>
                  <a:cubicBezTo>
                    <a:pt x="159808" y="2754432"/>
                    <a:pt x="175651" y="2785306"/>
                    <a:pt x="175651" y="2816179"/>
                  </a:cubicBezTo>
                  <a:cubicBezTo>
                    <a:pt x="175651" y="2872780"/>
                    <a:pt x="106999" y="2877925"/>
                    <a:pt x="91156" y="2852198"/>
                  </a:cubicBezTo>
                  <a:cubicBezTo>
                    <a:pt x="75313" y="2831615"/>
                    <a:pt x="80594" y="2805888"/>
                    <a:pt x="96437" y="2800742"/>
                  </a:cubicBezTo>
                  <a:cubicBezTo>
                    <a:pt x="106999" y="2795597"/>
                    <a:pt x="117560" y="2795597"/>
                    <a:pt x="117560" y="2800742"/>
                  </a:cubicBezTo>
                  <a:cubicBezTo>
                    <a:pt x="128122" y="2805888"/>
                    <a:pt x="117560" y="2816179"/>
                    <a:pt x="112280" y="2821324"/>
                  </a:cubicBezTo>
                  <a:cubicBezTo>
                    <a:pt x="112280" y="2826470"/>
                    <a:pt x="112280" y="2826470"/>
                    <a:pt x="112280" y="2831615"/>
                  </a:cubicBezTo>
                  <a:cubicBezTo>
                    <a:pt x="117560" y="2836761"/>
                    <a:pt x="122841" y="2841906"/>
                    <a:pt x="128122" y="2836761"/>
                  </a:cubicBezTo>
                  <a:cubicBezTo>
                    <a:pt x="138684" y="2836761"/>
                    <a:pt x="154527" y="2826470"/>
                    <a:pt x="154527" y="2811033"/>
                  </a:cubicBezTo>
                  <a:cubicBezTo>
                    <a:pt x="154527" y="2780160"/>
                    <a:pt x="117560" y="2769869"/>
                    <a:pt x="101718" y="2769869"/>
                  </a:cubicBezTo>
                  <a:cubicBezTo>
                    <a:pt x="85875" y="2769869"/>
                    <a:pt x="80594" y="2759578"/>
                    <a:pt x="80594" y="2749287"/>
                  </a:cubicBezTo>
                  <a:cubicBezTo>
                    <a:pt x="80594" y="2744141"/>
                    <a:pt x="80594" y="2708122"/>
                    <a:pt x="80594" y="2697831"/>
                  </a:cubicBezTo>
                  <a:cubicBezTo>
                    <a:pt x="80594" y="2695259"/>
                    <a:pt x="81914" y="2690113"/>
                    <a:pt x="85215" y="2686897"/>
                  </a:cubicBezTo>
                  <a:close/>
                  <a:moveTo>
                    <a:pt x="2299170" y="2686778"/>
                  </a:moveTo>
                  <a:cubicBezTo>
                    <a:pt x="2314669" y="2681612"/>
                    <a:pt x="2319835" y="2691944"/>
                    <a:pt x="2319835" y="2702276"/>
                  </a:cubicBezTo>
                  <a:cubicBezTo>
                    <a:pt x="2319835" y="2707443"/>
                    <a:pt x="2319835" y="2738439"/>
                    <a:pt x="2319835" y="2748772"/>
                  </a:cubicBezTo>
                  <a:cubicBezTo>
                    <a:pt x="2319835" y="2753938"/>
                    <a:pt x="2314669" y="2769436"/>
                    <a:pt x="2299170" y="2764270"/>
                  </a:cubicBezTo>
                  <a:cubicBezTo>
                    <a:pt x="2283672" y="2764270"/>
                    <a:pt x="2242342" y="2779769"/>
                    <a:pt x="2247509" y="2810766"/>
                  </a:cubicBezTo>
                  <a:cubicBezTo>
                    <a:pt x="2247509" y="2826264"/>
                    <a:pt x="2263007" y="2836596"/>
                    <a:pt x="2273339" y="2836596"/>
                  </a:cubicBezTo>
                  <a:cubicBezTo>
                    <a:pt x="2278505" y="2841763"/>
                    <a:pt x="2283672" y="2836596"/>
                    <a:pt x="2288838" y="2831430"/>
                  </a:cubicBezTo>
                  <a:cubicBezTo>
                    <a:pt x="2288838" y="2826264"/>
                    <a:pt x="2288838" y="2826264"/>
                    <a:pt x="2288838" y="2821098"/>
                  </a:cubicBezTo>
                  <a:cubicBezTo>
                    <a:pt x="2283672" y="2815932"/>
                    <a:pt x="2273339" y="2805600"/>
                    <a:pt x="2283672" y="2800433"/>
                  </a:cubicBezTo>
                  <a:cubicBezTo>
                    <a:pt x="2283672" y="2795267"/>
                    <a:pt x="2294004" y="2795267"/>
                    <a:pt x="2304336" y="2800433"/>
                  </a:cubicBezTo>
                  <a:cubicBezTo>
                    <a:pt x="2319835" y="2805600"/>
                    <a:pt x="2319835" y="2831430"/>
                    <a:pt x="2304336" y="2852095"/>
                  </a:cubicBezTo>
                  <a:cubicBezTo>
                    <a:pt x="2294004" y="2867593"/>
                    <a:pt x="2232010" y="2877926"/>
                    <a:pt x="2226844" y="2810766"/>
                  </a:cubicBezTo>
                  <a:cubicBezTo>
                    <a:pt x="2221678" y="2779769"/>
                    <a:pt x="2232010" y="2759104"/>
                    <a:pt x="2252675" y="2733273"/>
                  </a:cubicBezTo>
                  <a:cubicBezTo>
                    <a:pt x="2273339" y="2702276"/>
                    <a:pt x="2288838" y="2691944"/>
                    <a:pt x="2299170" y="2686778"/>
                  </a:cubicBezTo>
                  <a:close/>
                  <a:moveTo>
                    <a:pt x="2171270" y="2626706"/>
                  </a:moveTo>
                  <a:cubicBezTo>
                    <a:pt x="2197221" y="2622606"/>
                    <a:pt x="2231821" y="2638042"/>
                    <a:pt x="2231821" y="2688211"/>
                  </a:cubicBezTo>
                  <a:cubicBezTo>
                    <a:pt x="2236947" y="2729376"/>
                    <a:pt x="2195939" y="2791122"/>
                    <a:pt x="2154931" y="2811704"/>
                  </a:cubicBezTo>
                  <a:cubicBezTo>
                    <a:pt x="2139554" y="2816850"/>
                    <a:pt x="2134428" y="2806559"/>
                    <a:pt x="2134428" y="2796268"/>
                  </a:cubicBezTo>
                  <a:cubicBezTo>
                    <a:pt x="2134428" y="2791122"/>
                    <a:pt x="2134428" y="2749958"/>
                    <a:pt x="2134428" y="2739667"/>
                  </a:cubicBezTo>
                  <a:cubicBezTo>
                    <a:pt x="2134428" y="2734521"/>
                    <a:pt x="2139554" y="2719085"/>
                    <a:pt x="2154931" y="2724230"/>
                  </a:cubicBezTo>
                  <a:cubicBezTo>
                    <a:pt x="2170309" y="2724230"/>
                    <a:pt x="2211317" y="2724230"/>
                    <a:pt x="2211317" y="2683066"/>
                  </a:cubicBezTo>
                  <a:cubicBezTo>
                    <a:pt x="2211317" y="2662484"/>
                    <a:pt x="2201065" y="2647047"/>
                    <a:pt x="2185687" y="2647047"/>
                  </a:cubicBezTo>
                  <a:cubicBezTo>
                    <a:pt x="2180561" y="2647047"/>
                    <a:pt x="2175435" y="2647047"/>
                    <a:pt x="2170309" y="2652193"/>
                  </a:cubicBezTo>
                  <a:cubicBezTo>
                    <a:pt x="2165183" y="2657338"/>
                    <a:pt x="2170309" y="2657338"/>
                    <a:pt x="2170309" y="2662484"/>
                  </a:cubicBezTo>
                  <a:cubicBezTo>
                    <a:pt x="2170309" y="2667629"/>
                    <a:pt x="2175435" y="2667629"/>
                    <a:pt x="2175435" y="2672775"/>
                  </a:cubicBezTo>
                  <a:cubicBezTo>
                    <a:pt x="2180561" y="2677920"/>
                    <a:pt x="2175435" y="2693357"/>
                    <a:pt x="2160057" y="2688211"/>
                  </a:cubicBezTo>
                  <a:cubicBezTo>
                    <a:pt x="2139554" y="2683066"/>
                    <a:pt x="2134428" y="2657338"/>
                    <a:pt x="2149805" y="2636756"/>
                  </a:cubicBezTo>
                  <a:cubicBezTo>
                    <a:pt x="2154931" y="2631610"/>
                    <a:pt x="2162620" y="2628073"/>
                    <a:pt x="2171270" y="2626706"/>
                  </a:cubicBezTo>
                  <a:close/>
                  <a:moveTo>
                    <a:pt x="233039" y="2625865"/>
                  </a:moveTo>
                  <a:cubicBezTo>
                    <a:pt x="241111" y="2627707"/>
                    <a:pt x="247892" y="2631551"/>
                    <a:pt x="251766" y="2636677"/>
                  </a:cubicBezTo>
                  <a:cubicBezTo>
                    <a:pt x="267265" y="2657181"/>
                    <a:pt x="262099" y="2682811"/>
                    <a:pt x="241434" y="2687937"/>
                  </a:cubicBezTo>
                  <a:cubicBezTo>
                    <a:pt x="225936" y="2693063"/>
                    <a:pt x="220769" y="2677685"/>
                    <a:pt x="225936" y="2672559"/>
                  </a:cubicBezTo>
                  <a:cubicBezTo>
                    <a:pt x="225936" y="2667433"/>
                    <a:pt x="231102" y="2667433"/>
                    <a:pt x="231102" y="2662307"/>
                  </a:cubicBezTo>
                  <a:cubicBezTo>
                    <a:pt x="231102" y="2657181"/>
                    <a:pt x="236268" y="2657181"/>
                    <a:pt x="231102" y="2652055"/>
                  </a:cubicBezTo>
                  <a:cubicBezTo>
                    <a:pt x="225936" y="2646929"/>
                    <a:pt x="220769" y="2646929"/>
                    <a:pt x="215603" y="2646929"/>
                  </a:cubicBezTo>
                  <a:cubicBezTo>
                    <a:pt x="200105" y="2646929"/>
                    <a:pt x="189773" y="2657181"/>
                    <a:pt x="194939" y="2677685"/>
                  </a:cubicBezTo>
                  <a:cubicBezTo>
                    <a:pt x="194939" y="2718693"/>
                    <a:pt x="231102" y="2718693"/>
                    <a:pt x="246600" y="2718693"/>
                  </a:cubicBezTo>
                  <a:cubicBezTo>
                    <a:pt x="262099" y="2718693"/>
                    <a:pt x="267265" y="2728945"/>
                    <a:pt x="267265" y="2739197"/>
                  </a:cubicBezTo>
                  <a:cubicBezTo>
                    <a:pt x="267265" y="2744323"/>
                    <a:pt x="267265" y="2790456"/>
                    <a:pt x="267265" y="2800708"/>
                  </a:cubicBezTo>
                  <a:cubicBezTo>
                    <a:pt x="267265" y="2805834"/>
                    <a:pt x="262099" y="2821212"/>
                    <a:pt x="246600" y="2810960"/>
                  </a:cubicBezTo>
                  <a:cubicBezTo>
                    <a:pt x="236268" y="2805834"/>
                    <a:pt x="225936" y="2795582"/>
                    <a:pt x="205271" y="2764827"/>
                  </a:cubicBezTo>
                  <a:cubicBezTo>
                    <a:pt x="189773" y="2739197"/>
                    <a:pt x="169108" y="2718693"/>
                    <a:pt x="169108" y="2682811"/>
                  </a:cubicBezTo>
                  <a:cubicBezTo>
                    <a:pt x="172983" y="2632833"/>
                    <a:pt x="208823" y="2620338"/>
                    <a:pt x="233039" y="2625865"/>
                  </a:cubicBezTo>
                  <a:close/>
                  <a:moveTo>
                    <a:pt x="117102" y="2500715"/>
                  </a:moveTo>
                  <a:cubicBezTo>
                    <a:pt x="122326" y="2500071"/>
                    <a:pt x="127549" y="2501360"/>
                    <a:pt x="132773" y="2506516"/>
                  </a:cubicBezTo>
                  <a:cubicBezTo>
                    <a:pt x="132773" y="2506516"/>
                    <a:pt x="137996" y="2511671"/>
                    <a:pt x="137996" y="2516827"/>
                  </a:cubicBezTo>
                  <a:cubicBezTo>
                    <a:pt x="148444" y="2537450"/>
                    <a:pt x="169338" y="2547762"/>
                    <a:pt x="185008" y="2558073"/>
                  </a:cubicBezTo>
                  <a:cubicBezTo>
                    <a:pt x="190232" y="2558073"/>
                    <a:pt x="195456" y="2563229"/>
                    <a:pt x="200679" y="2563229"/>
                  </a:cubicBezTo>
                  <a:cubicBezTo>
                    <a:pt x="211126" y="2563229"/>
                    <a:pt x="226797" y="2563229"/>
                    <a:pt x="237244" y="2558073"/>
                  </a:cubicBezTo>
                  <a:cubicBezTo>
                    <a:pt x="242468" y="2558073"/>
                    <a:pt x="242468" y="2552917"/>
                    <a:pt x="247691" y="2552917"/>
                  </a:cubicBezTo>
                  <a:cubicBezTo>
                    <a:pt x="252915" y="2547762"/>
                    <a:pt x="268585" y="2552917"/>
                    <a:pt x="268585" y="2563229"/>
                  </a:cubicBezTo>
                  <a:cubicBezTo>
                    <a:pt x="268585" y="2568384"/>
                    <a:pt x="273809" y="2573540"/>
                    <a:pt x="273809" y="2578696"/>
                  </a:cubicBezTo>
                  <a:cubicBezTo>
                    <a:pt x="273809" y="2583852"/>
                    <a:pt x="268585" y="2583852"/>
                    <a:pt x="268585" y="2589007"/>
                  </a:cubicBezTo>
                  <a:cubicBezTo>
                    <a:pt x="268585" y="2604475"/>
                    <a:pt x="252915" y="2604475"/>
                    <a:pt x="247691" y="2599319"/>
                  </a:cubicBezTo>
                  <a:cubicBezTo>
                    <a:pt x="242468" y="2599319"/>
                    <a:pt x="242468" y="2594163"/>
                    <a:pt x="237244" y="2594163"/>
                  </a:cubicBezTo>
                  <a:cubicBezTo>
                    <a:pt x="226797" y="2589007"/>
                    <a:pt x="211126" y="2589007"/>
                    <a:pt x="200679" y="2594163"/>
                  </a:cubicBezTo>
                  <a:cubicBezTo>
                    <a:pt x="195456" y="2594163"/>
                    <a:pt x="190232" y="2594163"/>
                    <a:pt x="185008" y="2599319"/>
                  </a:cubicBezTo>
                  <a:cubicBezTo>
                    <a:pt x="169338" y="2604475"/>
                    <a:pt x="148444" y="2619942"/>
                    <a:pt x="143220" y="2635409"/>
                  </a:cubicBezTo>
                  <a:cubicBezTo>
                    <a:pt x="137996" y="2640565"/>
                    <a:pt x="137996" y="2645720"/>
                    <a:pt x="132773" y="2650876"/>
                  </a:cubicBezTo>
                  <a:cubicBezTo>
                    <a:pt x="117102" y="2666343"/>
                    <a:pt x="90985" y="2635409"/>
                    <a:pt x="80537" y="2625097"/>
                  </a:cubicBezTo>
                  <a:cubicBezTo>
                    <a:pt x="80537" y="2614786"/>
                    <a:pt x="75314" y="2599319"/>
                    <a:pt x="75314" y="2583852"/>
                  </a:cubicBezTo>
                  <a:cubicBezTo>
                    <a:pt x="75314" y="2552917"/>
                    <a:pt x="75314" y="2527139"/>
                    <a:pt x="101432" y="2506516"/>
                  </a:cubicBezTo>
                  <a:cubicBezTo>
                    <a:pt x="106655" y="2503938"/>
                    <a:pt x="111879" y="2501360"/>
                    <a:pt x="117102" y="2500715"/>
                  </a:cubicBezTo>
                  <a:close/>
                  <a:moveTo>
                    <a:pt x="2283112" y="2496974"/>
                  </a:moveTo>
                  <a:cubicBezTo>
                    <a:pt x="2288924" y="2498257"/>
                    <a:pt x="2295382" y="2502106"/>
                    <a:pt x="2300548" y="2507239"/>
                  </a:cubicBezTo>
                  <a:cubicBezTo>
                    <a:pt x="2326379" y="2527768"/>
                    <a:pt x="2326379" y="2553430"/>
                    <a:pt x="2326379" y="2584225"/>
                  </a:cubicBezTo>
                  <a:cubicBezTo>
                    <a:pt x="2326379" y="2599622"/>
                    <a:pt x="2321213" y="2615019"/>
                    <a:pt x="2321213" y="2625284"/>
                  </a:cubicBezTo>
                  <a:cubicBezTo>
                    <a:pt x="2310880" y="2640681"/>
                    <a:pt x="2285049" y="2666343"/>
                    <a:pt x="2269551" y="2650946"/>
                  </a:cubicBezTo>
                  <a:cubicBezTo>
                    <a:pt x="2264385" y="2650946"/>
                    <a:pt x="2264385" y="2645813"/>
                    <a:pt x="2259219" y="2640681"/>
                  </a:cubicBezTo>
                  <a:cubicBezTo>
                    <a:pt x="2254053" y="2620151"/>
                    <a:pt x="2233388" y="2604754"/>
                    <a:pt x="2217889" y="2599622"/>
                  </a:cubicBezTo>
                  <a:cubicBezTo>
                    <a:pt x="2212723" y="2594489"/>
                    <a:pt x="2207557" y="2594489"/>
                    <a:pt x="2202391" y="2594489"/>
                  </a:cubicBezTo>
                  <a:cubicBezTo>
                    <a:pt x="2192059" y="2589357"/>
                    <a:pt x="2176560" y="2589357"/>
                    <a:pt x="2166228" y="2594489"/>
                  </a:cubicBezTo>
                  <a:cubicBezTo>
                    <a:pt x="2161062" y="2594489"/>
                    <a:pt x="2161062" y="2599622"/>
                    <a:pt x="2155895" y="2599622"/>
                  </a:cubicBezTo>
                  <a:cubicBezTo>
                    <a:pt x="2150729" y="2604754"/>
                    <a:pt x="2135231" y="2599622"/>
                    <a:pt x="2135231" y="2589357"/>
                  </a:cubicBezTo>
                  <a:cubicBezTo>
                    <a:pt x="2135231" y="2584225"/>
                    <a:pt x="2130065" y="2584225"/>
                    <a:pt x="2130065" y="2579092"/>
                  </a:cubicBezTo>
                  <a:cubicBezTo>
                    <a:pt x="2130065" y="2573960"/>
                    <a:pt x="2135231" y="2573960"/>
                    <a:pt x="2135231" y="2568827"/>
                  </a:cubicBezTo>
                  <a:cubicBezTo>
                    <a:pt x="2135231" y="2553430"/>
                    <a:pt x="2150729" y="2553430"/>
                    <a:pt x="2155895" y="2558563"/>
                  </a:cubicBezTo>
                  <a:cubicBezTo>
                    <a:pt x="2161062" y="2558563"/>
                    <a:pt x="2161062" y="2558563"/>
                    <a:pt x="2166228" y="2558563"/>
                  </a:cubicBezTo>
                  <a:cubicBezTo>
                    <a:pt x="2176560" y="2563695"/>
                    <a:pt x="2192059" y="2563695"/>
                    <a:pt x="2202391" y="2563695"/>
                  </a:cubicBezTo>
                  <a:cubicBezTo>
                    <a:pt x="2207557" y="2563695"/>
                    <a:pt x="2212723" y="2558563"/>
                    <a:pt x="2217889" y="2558563"/>
                  </a:cubicBezTo>
                  <a:cubicBezTo>
                    <a:pt x="2233388" y="2548298"/>
                    <a:pt x="2254053" y="2532901"/>
                    <a:pt x="2259219" y="2517504"/>
                  </a:cubicBezTo>
                  <a:cubicBezTo>
                    <a:pt x="2264385" y="2512371"/>
                    <a:pt x="2264385" y="2507239"/>
                    <a:pt x="2269551" y="2502107"/>
                  </a:cubicBezTo>
                  <a:cubicBezTo>
                    <a:pt x="2272134" y="2496974"/>
                    <a:pt x="2277300" y="2495691"/>
                    <a:pt x="2283112" y="2496974"/>
                  </a:cubicBezTo>
                  <a:close/>
                  <a:moveTo>
                    <a:pt x="2138987" y="2340142"/>
                  </a:moveTo>
                  <a:cubicBezTo>
                    <a:pt x="2142243" y="2336904"/>
                    <a:pt x="2147454" y="2335609"/>
                    <a:pt x="2155270" y="2340789"/>
                  </a:cubicBezTo>
                  <a:cubicBezTo>
                    <a:pt x="2165692" y="2340789"/>
                    <a:pt x="2176113" y="2356331"/>
                    <a:pt x="2196957" y="2387414"/>
                  </a:cubicBezTo>
                  <a:cubicBezTo>
                    <a:pt x="2217800" y="2413316"/>
                    <a:pt x="2228221" y="2439219"/>
                    <a:pt x="2228221" y="2470302"/>
                  </a:cubicBezTo>
                  <a:cubicBezTo>
                    <a:pt x="2223010" y="2537648"/>
                    <a:pt x="2170903" y="2537648"/>
                    <a:pt x="2155270" y="2516926"/>
                  </a:cubicBezTo>
                  <a:cubicBezTo>
                    <a:pt x="2134427" y="2496204"/>
                    <a:pt x="2144849" y="2475482"/>
                    <a:pt x="2160481" y="2470302"/>
                  </a:cubicBezTo>
                  <a:cubicBezTo>
                    <a:pt x="2181324" y="2459941"/>
                    <a:pt x="2181324" y="2480663"/>
                    <a:pt x="2176113" y="2480663"/>
                  </a:cubicBezTo>
                  <a:cubicBezTo>
                    <a:pt x="2176113" y="2485843"/>
                    <a:pt x="2170903" y="2485843"/>
                    <a:pt x="2170903" y="2491024"/>
                  </a:cubicBezTo>
                  <a:cubicBezTo>
                    <a:pt x="2170903" y="2496204"/>
                    <a:pt x="2165692" y="2501385"/>
                    <a:pt x="2170903" y="2501385"/>
                  </a:cubicBezTo>
                  <a:cubicBezTo>
                    <a:pt x="2176113" y="2506565"/>
                    <a:pt x="2181324" y="2511746"/>
                    <a:pt x="2186535" y="2506565"/>
                  </a:cubicBezTo>
                  <a:cubicBezTo>
                    <a:pt x="2202167" y="2506565"/>
                    <a:pt x="2212589" y="2496204"/>
                    <a:pt x="2207378" y="2475482"/>
                  </a:cubicBezTo>
                  <a:cubicBezTo>
                    <a:pt x="2207378" y="2434038"/>
                    <a:pt x="2170903" y="2434038"/>
                    <a:pt x="2155270" y="2434038"/>
                  </a:cubicBezTo>
                  <a:cubicBezTo>
                    <a:pt x="2139638" y="2439219"/>
                    <a:pt x="2134427" y="2423677"/>
                    <a:pt x="2134427" y="2418497"/>
                  </a:cubicBezTo>
                  <a:cubicBezTo>
                    <a:pt x="2134427" y="2408136"/>
                    <a:pt x="2134427" y="2356331"/>
                    <a:pt x="2134427" y="2351150"/>
                  </a:cubicBezTo>
                  <a:cubicBezTo>
                    <a:pt x="2134427" y="2348560"/>
                    <a:pt x="2135730" y="2343379"/>
                    <a:pt x="2138987" y="2340142"/>
                  </a:cubicBezTo>
                  <a:close/>
                  <a:moveTo>
                    <a:pt x="262744" y="2340141"/>
                  </a:moveTo>
                  <a:cubicBezTo>
                    <a:pt x="265973" y="2343379"/>
                    <a:pt x="267264" y="2348559"/>
                    <a:pt x="267264" y="2351150"/>
                  </a:cubicBezTo>
                  <a:cubicBezTo>
                    <a:pt x="267264" y="2356330"/>
                    <a:pt x="267264" y="2408135"/>
                    <a:pt x="267264" y="2413316"/>
                  </a:cubicBezTo>
                  <a:cubicBezTo>
                    <a:pt x="267264" y="2423677"/>
                    <a:pt x="262098" y="2434038"/>
                    <a:pt x="246600" y="2434038"/>
                  </a:cubicBezTo>
                  <a:cubicBezTo>
                    <a:pt x="231101" y="2434038"/>
                    <a:pt x="194938" y="2434038"/>
                    <a:pt x="194938" y="2475482"/>
                  </a:cubicBezTo>
                  <a:cubicBezTo>
                    <a:pt x="189772" y="2496204"/>
                    <a:pt x="200104" y="2506565"/>
                    <a:pt x="215603" y="2506565"/>
                  </a:cubicBezTo>
                  <a:cubicBezTo>
                    <a:pt x="220769" y="2511745"/>
                    <a:pt x="225935" y="2506565"/>
                    <a:pt x="231101" y="2501384"/>
                  </a:cubicBezTo>
                  <a:cubicBezTo>
                    <a:pt x="236267" y="2501384"/>
                    <a:pt x="231101" y="2496204"/>
                    <a:pt x="231101" y="2491023"/>
                  </a:cubicBezTo>
                  <a:cubicBezTo>
                    <a:pt x="231101" y="2485843"/>
                    <a:pt x="225935" y="2485843"/>
                    <a:pt x="225935" y="2480662"/>
                  </a:cubicBezTo>
                  <a:cubicBezTo>
                    <a:pt x="220769" y="2480662"/>
                    <a:pt x="225935" y="2459940"/>
                    <a:pt x="241434" y="2465121"/>
                  </a:cubicBezTo>
                  <a:cubicBezTo>
                    <a:pt x="262098" y="2475482"/>
                    <a:pt x="267264" y="2496204"/>
                    <a:pt x="246600" y="2516926"/>
                  </a:cubicBezTo>
                  <a:cubicBezTo>
                    <a:pt x="231101" y="2537648"/>
                    <a:pt x="169107" y="2537648"/>
                    <a:pt x="169107" y="2470301"/>
                  </a:cubicBezTo>
                  <a:cubicBezTo>
                    <a:pt x="174274" y="2434038"/>
                    <a:pt x="184606" y="2413316"/>
                    <a:pt x="200104" y="2387413"/>
                  </a:cubicBezTo>
                  <a:cubicBezTo>
                    <a:pt x="220769" y="2361511"/>
                    <a:pt x="236267" y="2340789"/>
                    <a:pt x="246600" y="2340789"/>
                  </a:cubicBezTo>
                  <a:cubicBezTo>
                    <a:pt x="254349" y="2335608"/>
                    <a:pt x="259515" y="2336903"/>
                    <a:pt x="262744" y="2340141"/>
                  </a:cubicBezTo>
                  <a:close/>
                  <a:moveTo>
                    <a:pt x="138039" y="2296162"/>
                  </a:moveTo>
                  <a:cubicBezTo>
                    <a:pt x="155475" y="2300008"/>
                    <a:pt x="172265" y="2312831"/>
                    <a:pt x="174848" y="2341040"/>
                  </a:cubicBezTo>
                  <a:cubicBezTo>
                    <a:pt x="180014" y="2371813"/>
                    <a:pt x="159350" y="2397458"/>
                    <a:pt x="143851" y="2423103"/>
                  </a:cubicBezTo>
                  <a:cubicBezTo>
                    <a:pt x="123187" y="2453876"/>
                    <a:pt x="112854" y="2464134"/>
                    <a:pt x="102522" y="2469263"/>
                  </a:cubicBezTo>
                  <a:cubicBezTo>
                    <a:pt x="87024" y="2474392"/>
                    <a:pt x="81857" y="2464134"/>
                    <a:pt x="81857" y="2453876"/>
                  </a:cubicBezTo>
                  <a:cubicBezTo>
                    <a:pt x="81857" y="2448747"/>
                    <a:pt x="81857" y="2407716"/>
                    <a:pt x="81857" y="2402587"/>
                  </a:cubicBezTo>
                  <a:cubicBezTo>
                    <a:pt x="81857" y="2392329"/>
                    <a:pt x="87024" y="2382071"/>
                    <a:pt x="102522" y="2382071"/>
                  </a:cubicBezTo>
                  <a:cubicBezTo>
                    <a:pt x="118020" y="2387200"/>
                    <a:pt x="154184" y="2371813"/>
                    <a:pt x="154184" y="2341040"/>
                  </a:cubicBezTo>
                  <a:cubicBezTo>
                    <a:pt x="154184" y="2325653"/>
                    <a:pt x="138685" y="2315395"/>
                    <a:pt x="128353" y="2315395"/>
                  </a:cubicBezTo>
                  <a:cubicBezTo>
                    <a:pt x="123187" y="2310266"/>
                    <a:pt x="118020" y="2315395"/>
                    <a:pt x="112854" y="2320524"/>
                  </a:cubicBezTo>
                  <a:cubicBezTo>
                    <a:pt x="112854" y="2325653"/>
                    <a:pt x="112854" y="2325653"/>
                    <a:pt x="112854" y="2330782"/>
                  </a:cubicBezTo>
                  <a:cubicBezTo>
                    <a:pt x="118020" y="2335911"/>
                    <a:pt x="123187" y="2341040"/>
                    <a:pt x="118020" y="2351298"/>
                  </a:cubicBezTo>
                  <a:cubicBezTo>
                    <a:pt x="112854" y="2351298"/>
                    <a:pt x="112854" y="2351298"/>
                    <a:pt x="102522" y="2346169"/>
                  </a:cubicBezTo>
                  <a:cubicBezTo>
                    <a:pt x="87024" y="2341040"/>
                    <a:pt x="81857" y="2320524"/>
                    <a:pt x="97356" y="2305137"/>
                  </a:cubicBezTo>
                  <a:cubicBezTo>
                    <a:pt x="102522" y="2297444"/>
                    <a:pt x="120604" y="2292315"/>
                    <a:pt x="138039" y="2296162"/>
                  </a:cubicBezTo>
                  <a:close/>
                  <a:moveTo>
                    <a:pt x="2291697" y="2288571"/>
                  </a:moveTo>
                  <a:cubicBezTo>
                    <a:pt x="2299876" y="2290024"/>
                    <a:pt x="2306747" y="2293576"/>
                    <a:pt x="2310674" y="2298742"/>
                  </a:cubicBezTo>
                  <a:cubicBezTo>
                    <a:pt x="2326379" y="2314241"/>
                    <a:pt x="2326379" y="2329739"/>
                    <a:pt x="2305439" y="2345238"/>
                  </a:cubicBezTo>
                  <a:cubicBezTo>
                    <a:pt x="2289733" y="2355570"/>
                    <a:pt x="2274028" y="2345238"/>
                    <a:pt x="2289733" y="2329739"/>
                  </a:cubicBezTo>
                  <a:cubicBezTo>
                    <a:pt x="2289733" y="2324573"/>
                    <a:pt x="2289733" y="2324573"/>
                    <a:pt x="2289733" y="2319407"/>
                  </a:cubicBezTo>
                  <a:cubicBezTo>
                    <a:pt x="2284498" y="2314241"/>
                    <a:pt x="2279263" y="2309075"/>
                    <a:pt x="2274028" y="2314241"/>
                  </a:cubicBezTo>
                  <a:cubicBezTo>
                    <a:pt x="2263558" y="2314241"/>
                    <a:pt x="2247853" y="2324573"/>
                    <a:pt x="2247853" y="2340072"/>
                  </a:cubicBezTo>
                  <a:cubicBezTo>
                    <a:pt x="2247853" y="2371069"/>
                    <a:pt x="2284498" y="2386567"/>
                    <a:pt x="2300203" y="2386567"/>
                  </a:cubicBezTo>
                  <a:cubicBezTo>
                    <a:pt x="2315909" y="2386567"/>
                    <a:pt x="2321144" y="2396899"/>
                    <a:pt x="2321144" y="2402066"/>
                  </a:cubicBezTo>
                  <a:cubicBezTo>
                    <a:pt x="2321144" y="2412398"/>
                    <a:pt x="2321144" y="2448561"/>
                    <a:pt x="2321144" y="2453727"/>
                  </a:cubicBezTo>
                  <a:cubicBezTo>
                    <a:pt x="2321144" y="2464059"/>
                    <a:pt x="2315909" y="2474392"/>
                    <a:pt x="2300203" y="2469226"/>
                  </a:cubicBezTo>
                  <a:cubicBezTo>
                    <a:pt x="2289733" y="2464059"/>
                    <a:pt x="2279263" y="2453727"/>
                    <a:pt x="2258323" y="2422730"/>
                  </a:cubicBezTo>
                  <a:cubicBezTo>
                    <a:pt x="2242618" y="2396899"/>
                    <a:pt x="2221678" y="2381401"/>
                    <a:pt x="2226913" y="2345238"/>
                  </a:cubicBezTo>
                  <a:cubicBezTo>
                    <a:pt x="2230839" y="2298742"/>
                    <a:pt x="2267157" y="2284213"/>
                    <a:pt x="2291697" y="2288571"/>
                  </a:cubicBezTo>
                  <a:close/>
                  <a:moveTo>
                    <a:pt x="2192058" y="2153268"/>
                  </a:moveTo>
                  <a:cubicBezTo>
                    <a:pt x="2193350" y="2154564"/>
                    <a:pt x="2194641" y="2157154"/>
                    <a:pt x="2197224" y="2159744"/>
                  </a:cubicBezTo>
                  <a:cubicBezTo>
                    <a:pt x="2197224" y="2170105"/>
                    <a:pt x="2207557" y="2185647"/>
                    <a:pt x="2207557" y="2185647"/>
                  </a:cubicBezTo>
                  <a:cubicBezTo>
                    <a:pt x="2228221" y="2216730"/>
                    <a:pt x="2264384" y="2216730"/>
                    <a:pt x="2279883" y="2211549"/>
                  </a:cubicBezTo>
                  <a:cubicBezTo>
                    <a:pt x="2285049" y="2211549"/>
                    <a:pt x="2290215" y="2211549"/>
                    <a:pt x="2295381" y="2211549"/>
                  </a:cubicBezTo>
                  <a:cubicBezTo>
                    <a:pt x="2300547" y="2206369"/>
                    <a:pt x="2310880" y="2201188"/>
                    <a:pt x="2321212" y="2211549"/>
                  </a:cubicBezTo>
                  <a:cubicBezTo>
                    <a:pt x="2326378" y="2221910"/>
                    <a:pt x="2326378" y="2237452"/>
                    <a:pt x="2321212" y="2247813"/>
                  </a:cubicBezTo>
                  <a:cubicBezTo>
                    <a:pt x="2310880" y="2258174"/>
                    <a:pt x="2300547" y="2252993"/>
                    <a:pt x="2295381" y="2247813"/>
                  </a:cubicBezTo>
                  <a:cubicBezTo>
                    <a:pt x="2290215" y="2247813"/>
                    <a:pt x="2285049" y="2247813"/>
                    <a:pt x="2279883" y="2247813"/>
                  </a:cubicBezTo>
                  <a:cubicBezTo>
                    <a:pt x="2264384" y="2247813"/>
                    <a:pt x="2228221" y="2242632"/>
                    <a:pt x="2207557" y="2273715"/>
                  </a:cubicBezTo>
                  <a:cubicBezTo>
                    <a:pt x="2207557" y="2273715"/>
                    <a:pt x="2197224" y="2294437"/>
                    <a:pt x="2197224" y="2304798"/>
                  </a:cubicBezTo>
                  <a:cubicBezTo>
                    <a:pt x="2192058" y="2309979"/>
                    <a:pt x="2192058" y="2315159"/>
                    <a:pt x="2186892" y="2309979"/>
                  </a:cubicBezTo>
                  <a:cubicBezTo>
                    <a:pt x="2176560" y="2309979"/>
                    <a:pt x="2161061" y="2299618"/>
                    <a:pt x="2150729" y="2284076"/>
                  </a:cubicBezTo>
                  <a:cubicBezTo>
                    <a:pt x="2130064" y="2263354"/>
                    <a:pt x="2130064" y="2237452"/>
                    <a:pt x="2140396" y="2206369"/>
                  </a:cubicBezTo>
                  <a:cubicBezTo>
                    <a:pt x="2145563" y="2190827"/>
                    <a:pt x="2171393" y="2154564"/>
                    <a:pt x="2186892" y="2154564"/>
                  </a:cubicBezTo>
                  <a:cubicBezTo>
                    <a:pt x="2189475" y="2151973"/>
                    <a:pt x="2190767" y="2151973"/>
                    <a:pt x="2192058" y="2153268"/>
                  </a:cubicBezTo>
                  <a:close/>
                  <a:moveTo>
                    <a:pt x="221573" y="2149383"/>
                  </a:moveTo>
                  <a:cubicBezTo>
                    <a:pt x="226796" y="2149383"/>
                    <a:pt x="232020" y="2154590"/>
                    <a:pt x="242467" y="2165003"/>
                  </a:cubicBezTo>
                  <a:cubicBezTo>
                    <a:pt x="258138" y="2180624"/>
                    <a:pt x="263361" y="2191038"/>
                    <a:pt x="268585" y="2211866"/>
                  </a:cubicBezTo>
                  <a:cubicBezTo>
                    <a:pt x="273808" y="2222279"/>
                    <a:pt x="273808" y="2232693"/>
                    <a:pt x="268585" y="2248314"/>
                  </a:cubicBezTo>
                  <a:cubicBezTo>
                    <a:pt x="263361" y="2269142"/>
                    <a:pt x="247691" y="2284762"/>
                    <a:pt x="232020" y="2300383"/>
                  </a:cubicBezTo>
                  <a:cubicBezTo>
                    <a:pt x="226796" y="2305590"/>
                    <a:pt x="221573" y="2310797"/>
                    <a:pt x="216349" y="2310797"/>
                  </a:cubicBezTo>
                  <a:cubicBezTo>
                    <a:pt x="211126" y="2310797"/>
                    <a:pt x="205902" y="2310797"/>
                    <a:pt x="205902" y="2305590"/>
                  </a:cubicBezTo>
                  <a:cubicBezTo>
                    <a:pt x="200679" y="2295176"/>
                    <a:pt x="190232" y="2274348"/>
                    <a:pt x="190232" y="2274348"/>
                  </a:cubicBezTo>
                  <a:cubicBezTo>
                    <a:pt x="169337" y="2243107"/>
                    <a:pt x="137996" y="2243107"/>
                    <a:pt x="122325" y="2243107"/>
                  </a:cubicBezTo>
                  <a:cubicBezTo>
                    <a:pt x="117102" y="2248314"/>
                    <a:pt x="111878" y="2248314"/>
                    <a:pt x="106655" y="2248314"/>
                  </a:cubicBezTo>
                  <a:cubicBezTo>
                    <a:pt x="101431" y="2248314"/>
                    <a:pt x="90984" y="2253521"/>
                    <a:pt x="80537" y="2243107"/>
                  </a:cubicBezTo>
                  <a:cubicBezTo>
                    <a:pt x="75313" y="2237900"/>
                    <a:pt x="75313" y="2222279"/>
                    <a:pt x="80537" y="2211866"/>
                  </a:cubicBezTo>
                  <a:cubicBezTo>
                    <a:pt x="90984" y="2201452"/>
                    <a:pt x="101431" y="2206659"/>
                    <a:pt x="106655" y="2211866"/>
                  </a:cubicBezTo>
                  <a:cubicBezTo>
                    <a:pt x="111878" y="2211866"/>
                    <a:pt x="117102" y="2211866"/>
                    <a:pt x="122325" y="2211866"/>
                  </a:cubicBezTo>
                  <a:cubicBezTo>
                    <a:pt x="127549" y="2211866"/>
                    <a:pt x="143220" y="2211866"/>
                    <a:pt x="153667" y="2211866"/>
                  </a:cubicBezTo>
                  <a:cubicBezTo>
                    <a:pt x="179784" y="2206659"/>
                    <a:pt x="200679" y="2180624"/>
                    <a:pt x="211126" y="2159796"/>
                  </a:cubicBezTo>
                  <a:cubicBezTo>
                    <a:pt x="216349" y="2154590"/>
                    <a:pt x="216349" y="2149383"/>
                    <a:pt x="221573" y="2149383"/>
                  </a:cubicBezTo>
                  <a:close/>
                  <a:moveTo>
                    <a:pt x="102522" y="1999701"/>
                  </a:moveTo>
                  <a:cubicBezTo>
                    <a:pt x="112854" y="2004889"/>
                    <a:pt x="128352" y="2010077"/>
                    <a:pt x="149017" y="2041204"/>
                  </a:cubicBezTo>
                  <a:cubicBezTo>
                    <a:pt x="169682" y="2067143"/>
                    <a:pt x="180014" y="2093083"/>
                    <a:pt x="180014" y="2124210"/>
                  </a:cubicBezTo>
                  <a:cubicBezTo>
                    <a:pt x="174848" y="2186464"/>
                    <a:pt x="107688" y="2181276"/>
                    <a:pt x="97355" y="2160525"/>
                  </a:cubicBezTo>
                  <a:cubicBezTo>
                    <a:pt x="81857" y="2139773"/>
                    <a:pt x="81857" y="2119022"/>
                    <a:pt x="97355" y="2113834"/>
                  </a:cubicBezTo>
                  <a:cubicBezTo>
                    <a:pt x="107688" y="2108646"/>
                    <a:pt x="118020" y="2113834"/>
                    <a:pt x="118020" y="2113834"/>
                  </a:cubicBezTo>
                  <a:cubicBezTo>
                    <a:pt x="128352" y="2124210"/>
                    <a:pt x="118020" y="2129398"/>
                    <a:pt x="112854" y="2134585"/>
                  </a:cubicBezTo>
                  <a:cubicBezTo>
                    <a:pt x="112854" y="2139773"/>
                    <a:pt x="112854" y="2139773"/>
                    <a:pt x="112854" y="2144961"/>
                  </a:cubicBezTo>
                  <a:cubicBezTo>
                    <a:pt x="118020" y="2150149"/>
                    <a:pt x="123186" y="2155337"/>
                    <a:pt x="128352" y="2155337"/>
                  </a:cubicBezTo>
                  <a:cubicBezTo>
                    <a:pt x="149017" y="2150149"/>
                    <a:pt x="154183" y="2139773"/>
                    <a:pt x="154183" y="2124210"/>
                  </a:cubicBezTo>
                  <a:cubicBezTo>
                    <a:pt x="154183" y="2093083"/>
                    <a:pt x="118020" y="2082707"/>
                    <a:pt x="102522" y="2082707"/>
                  </a:cubicBezTo>
                  <a:cubicBezTo>
                    <a:pt x="87023" y="2082707"/>
                    <a:pt x="81857" y="2072331"/>
                    <a:pt x="81857" y="2061955"/>
                  </a:cubicBezTo>
                  <a:cubicBezTo>
                    <a:pt x="81857" y="2056768"/>
                    <a:pt x="81857" y="2020452"/>
                    <a:pt x="81857" y="2015265"/>
                  </a:cubicBezTo>
                  <a:cubicBezTo>
                    <a:pt x="81857" y="2010077"/>
                    <a:pt x="87023" y="1994513"/>
                    <a:pt x="102522" y="1999701"/>
                  </a:cubicBezTo>
                  <a:close/>
                  <a:moveTo>
                    <a:pt x="2299476" y="1999663"/>
                  </a:moveTo>
                  <a:cubicBezTo>
                    <a:pt x="2314745" y="1994513"/>
                    <a:pt x="2319834" y="2004814"/>
                    <a:pt x="2319834" y="2015114"/>
                  </a:cubicBezTo>
                  <a:cubicBezTo>
                    <a:pt x="2319834" y="2020264"/>
                    <a:pt x="2319834" y="2056315"/>
                    <a:pt x="2319834" y="2061466"/>
                  </a:cubicBezTo>
                  <a:cubicBezTo>
                    <a:pt x="2319834" y="2071766"/>
                    <a:pt x="2314745" y="2082066"/>
                    <a:pt x="2299476" y="2082066"/>
                  </a:cubicBezTo>
                  <a:cubicBezTo>
                    <a:pt x="2284207" y="2082066"/>
                    <a:pt x="2248580" y="2092367"/>
                    <a:pt x="2248580" y="2123268"/>
                  </a:cubicBezTo>
                  <a:cubicBezTo>
                    <a:pt x="2248580" y="2138719"/>
                    <a:pt x="2263849" y="2149019"/>
                    <a:pt x="2274028" y="2154169"/>
                  </a:cubicBezTo>
                  <a:cubicBezTo>
                    <a:pt x="2279117" y="2154169"/>
                    <a:pt x="2284207" y="2154169"/>
                    <a:pt x="2289297" y="2149019"/>
                  </a:cubicBezTo>
                  <a:cubicBezTo>
                    <a:pt x="2289297" y="2143869"/>
                    <a:pt x="2289297" y="2138719"/>
                    <a:pt x="2289297" y="2133568"/>
                  </a:cubicBezTo>
                  <a:cubicBezTo>
                    <a:pt x="2284207" y="2128418"/>
                    <a:pt x="2274028" y="2118118"/>
                    <a:pt x="2284207" y="2112968"/>
                  </a:cubicBezTo>
                  <a:cubicBezTo>
                    <a:pt x="2284207" y="2107817"/>
                    <a:pt x="2294386" y="2107817"/>
                    <a:pt x="2304565" y="2107817"/>
                  </a:cubicBezTo>
                  <a:cubicBezTo>
                    <a:pt x="2319834" y="2118118"/>
                    <a:pt x="2319834" y="2143869"/>
                    <a:pt x="2304565" y="2164470"/>
                  </a:cubicBezTo>
                  <a:cubicBezTo>
                    <a:pt x="2289297" y="2179920"/>
                    <a:pt x="2228221" y="2179920"/>
                    <a:pt x="2233311" y="2123268"/>
                  </a:cubicBezTo>
                  <a:cubicBezTo>
                    <a:pt x="2233311" y="2087217"/>
                    <a:pt x="2243490" y="2071766"/>
                    <a:pt x="2263849" y="2046015"/>
                  </a:cubicBezTo>
                  <a:cubicBezTo>
                    <a:pt x="2284207" y="2015114"/>
                    <a:pt x="2289297" y="2004814"/>
                    <a:pt x="2299476" y="1999663"/>
                  </a:cubicBezTo>
                  <a:close/>
                  <a:moveTo>
                    <a:pt x="2170833" y="1947568"/>
                  </a:moveTo>
                  <a:cubicBezTo>
                    <a:pt x="2195776" y="1941998"/>
                    <a:pt x="2228710" y="1954591"/>
                    <a:pt x="2232585" y="2004961"/>
                  </a:cubicBezTo>
                  <a:cubicBezTo>
                    <a:pt x="2232585" y="2041124"/>
                    <a:pt x="2217086" y="2061788"/>
                    <a:pt x="2196422" y="2087619"/>
                  </a:cubicBezTo>
                  <a:cubicBezTo>
                    <a:pt x="2175757" y="2118616"/>
                    <a:pt x="2165425" y="2123782"/>
                    <a:pt x="2155092" y="2128948"/>
                  </a:cubicBezTo>
                  <a:cubicBezTo>
                    <a:pt x="2139594" y="2134115"/>
                    <a:pt x="2134428" y="2123782"/>
                    <a:pt x="2134428" y="2113450"/>
                  </a:cubicBezTo>
                  <a:cubicBezTo>
                    <a:pt x="2134428" y="2108284"/>
                    <a:pt x="2134428" y="2066955"/>
                    <a:pt x="2134428" y="2061788"/>
                  </a:cubicBezTo>
                  <a:cubicBezTo>
                    <a:pt x="2134428" y="2051456"/>
                    <a:pt x="2139594" y="2041124"/>
                    <a:pt x="2155092" y="2041124"/>
                  </a:cubicBezTo>
                  <a:cubicBezTo>
                    <a:pt x="2170591" y="2046290"/>
                    <a:pt x="2211920" y="2041124"/>
                    <a:pt x="2211920" y="2004961"/>
                  </a:cubicBezTo>
                  <a:cubicBezTo>
                    <a:pt x="2211920" y="1979130"/>
                    <a:pt x="2201588" y="1968798"/>
                    <a:pt x="2186089" y="1968798"/>
                  </a:cubicBezTo>
                  <a:cubicBezTo>
                    <a:pt x="2180923" y="1968798"/>
                    <a:pt x="2175757" y="1968798"/>
                    <a:pt x="2170591" y="1973964"/>
                  </a:cubicBezTo>
                  <a:cubicBezTo>
                    <a:pt x="2165425" y="1979130"/>
                    <a:pt x="2170591" y="1979130"/>
                    <a:pt x="2170591" y="1984296"/>
                  </a:cubicBezTo>
                  <a:cubicBezTo>
                    <a:pt x="2170591" y="1989462"/>
                    <a:pt x="2175757" y="1989462"/>
                    <a:pt x="2175757" y="1994628"/>
                  </a:cubicBezTo>
                  <a:cubicBezTo>
                    <a:pt x="2180923" y="1999795"/>
                    <a:pt x="2175757" y="2015293"/>
                    <a:pt x="2160258" y="2010127"/>
                  </a:cubicBezTo>
                  <a:cubicBezTo>
                    <a:pt x="2139594" y="2004961"/>
                    <a:pt x="2134428" y="1979130"/>
                    <a:pt x="2149926" y="1958465"/>
                  </a:cubicBezTo>
                  <a:cubicBezTo>
                    <a:pt x="2155092" y="1953299"/>
                    <a:pt x="2162519" y="1949425"/>
                    <a:pt x="2170833" y="1947568"/>
                  </a:cubicBezTo>
                  <a:close/>
                  <a:moveTo>
                    <a:pt x="233039" y="1947529"/>
                  </a:moveTo>
                  <a:cubicBezTo>
                    <a:pt x="241111" y="1949378"/>
                    <a:pt x="247891" y="1953237"/>
                    <a:pt x="251766" y="1958383"/>
                  </a:cubicBezTo>
                  <a:cubicBezTo>
                    <a:pt x="267264" y="1978965"/>
                    <a:pt x="262098" y="2004693"/>
                    <a:pt x="241434" y="2009838"/>
                  </a:cubicBezTo>
                  <a:cubicBezTo>
                    <a:pt x="225935" y="2014984"/>
                    <a:pt x="220769" y="1999547"/>
                    <a:pt x="225935" y="1994402"/>
                  </a:cubicBezTo>
                  <a:cubicBezTo>
                    <a:pt x="225935" y="1989256"/>
                    <a:pt x="231101" y="1989256"/>
                    <a:pt x="231101" y="1984110"/>
                  </a:cubicBezTo>
                  <a:cubicBezTo>
                    <a:pt x="231101" y="1978965"/>
                    <a:pt x="236267" y="1978965"/>
                    <a:pt x="231101" y="1973819"/>
                  </a:cubicBezTo>
                  <a:cubicBezTo>
                    <a:pt x="225935" y="1968674"/>
                    <a:pt x="220769" y="1968674"/>
                    <a:pt x="215603" y="1968674"/>
                  </a:cubicBezTo>
                  <a:cubicBezTo>
                    <a:pt x="200104" y="1968674"/>
                    <a:pt x="189772" y="1978965"/>
                    <a:pt x="194938" y="1999547"/>
                  </a:cubicBezTo>
                  <a:cubicBezTo>
                    <a:pt x="194938" y="2040711"/>
                    <a:pt x="231101" y="2040711"/>
                    <a:pt x="246600" y="2040711"/>
                  </a:cubicBezTo>
                  <a:cubicBezTo>
                    <a:pt x="262098" y="2040711"/>
                    <a:pt x="267264" y="2051002"/>
                    <a:pt x="267264" y="2056148"/>
                  </a:cubicBezTo>
                  <a:cubicBezTo>
                    <a:pt x="267264" y="2066439"/>
                    <a:pt x="267264" y="2112749"/>
                    <a:pt x="267264" y="2123040"/>
                  </a:cubicBezTo>
                  <a:cubicBezTo>
                    <a:pt x="267264" y="2128186"/>
                    <a:pt x="262098" y="2138477"/>
                    <a:pt x="246600" y="2133331"/>
                  </a:cubicBezTo>
                  <a:cubicBezTo>
                    <a:pt x="236267" y="2128186"/>
                    <a:pt x="225935" y="2112749"/>
                    <a:pt x="205270" y="2087021"/>
                  </a:cubicBezTo>
                  <a:cubicBezTo>
                    <a:pt x="184606" y="2061294"/>
                    <a:pt x="169107" y="2035566"/>
                    <a:pt x="169107" y="2004693"/>
                  </a:cubicBezTo>
                  <a:cubicBezTo>
                    <a:pt x="172982" y="1954524"/>
                    <a:pt x="208822" y="1941981"/>
                    <a:pt x="233039" y="1947529"/>
                  </a:cubicBezTo>
                  <a:close/>
                  <a:moveTo>
                    <a:pt x="119061" y="1823052"/>
                  </a:moveTo>
                  <a:cubicBezTo>
                    <a:pt x="124937" y="1821747"/>
                    <a:pt x="130161" y="1823053"/>
                    <a:pt x="132772" y="1828274"/>
                  </a:cubicBezTo>
                  <a:cubicBezTo>
                    <a:pt x="137996" y="1833496"/>
                    <a:pt x="137996" y="1833496"/>
                    <a:pt x="143220" y="1843940"/>
                  </a:cubicBezTo>
                  <a:cubicBezTo>
                    <a:pt x="148443" y="1859605"/>
                    <a:pt x="169337" y="1875271"/>
                    <a:pt x="185008" y="1880492"/>
                  </a:cubicBezTo>
                  <a:cubicBezTo>
                    <a:pt x="190232" y="1880492"/>
                    <a:pt x="195455" y="1885714"/>
                    <a:pt x="200679" y="1885714"/>
                  </a:cubicBezTo>
                  <a:cubicBezTo>
                    <a:pt x="211126" y="1885714"/>
                    <a:pt x="226796" y="1885714"/>
                    <a:pt x="237244" y="1885714"/>
                  </a:cubicBezTo>
                  <a:cubicBezTo>
                    <a:pt x="242467" y="1880492"/>
                    <a:pt x="242467" y="1875271"/>
                    <a:pt x="247691" y="1875271"/>
                  </a:cubicBezTo>
                  <a:cubicBezTo>
                    <a:pt x="252914" y="1870049"/>
                    <a:pt x="268585" y="1875271"/>
                    <a:pt x="268585" y="1885714"/>
                  </a:cubicBezTo>
                  <a:cubicBezTo>
                    <a:pt x="268585" y="1890936"/>
                    <a:pt x="273808" y="1896158"/>
                    <a:pt x="273808" y="1901380"/>
                  </a:cubicBezTo>
                  <a:cubicBezTo>
                    <a:pt x="273808" y="1906602"/>
                    <a:pt x="268585" y="1906602"/>
                    <a:pt x="268585" y="1911823"/>
                  </a:cubicBezTo>
                  <a:cubicBezTo>
                    <a:pt x="268585" y="1922267"/>
                    <a:pt x="252914" y="1927489"/>
                    <a:pt x="247691" y="1922267"/>
                  </a:cubicBezTo>
                  <a:cubicBezTo>
                    <a:pt x="242467" y="1917045"/>
                    <a:pt x="242467" y="1917045"/>
                    <a:pt x="237244" y="1917045"/>
                  </a:cubicBezTo>
                  <a:cubicBezTo>
                    <a:pt x="226796" y="1911823"/>
                    <a:pt x="211126" y="1911823"/>
                    <a:pt x="200679" y="1917045"/>
                  </a:cubicBezTo>
                  <a:cubicBezTo>
                    <a:pt x="195455" y="1917045"/>
                    <a:pt x="190232" y="1917045"/>
                    <a:pt x="185008" y="1922267"/>
                  </a:cubicBezTo>
                  <a:cubicBezTo>
                    <a:pt x="169337" y="1927489"/>
                    <a:pt x="148443" y="1937932"/>
                    <a:pt x="143220" y="1953598"/>
                  </a:cubicBezTo>
                  <a:cubicBezTo>
                    <a:pt x="127549" y="1990151"/>
                    <a:pt x="85761" y="1969263"/>
                    <a:pt x="80537" y="1943154"/>
                  </a:cubicBezTo>
                  <a:cubicBezTo>
                    <a:pt x="75313" y="1932711"/>
                    <a:pt x="75313" y="1922267"/>
                    <a:pt x="75313" y="1906602"/>
                  </a:cubicBezTo>
                  <a:cubicBezTo>
                    <a:pt x="75313" y="1875271"/>
                    <a:pt x="75313" y="1854383"/>
                    <a:pt x="101431" y="1833496"/>
                  </a:cubicBezTo>
                  <a:cubicBezTo>
                    <a:pt x="106655" y="1828274"/>
                    <a:pt x="113184" y="1824358"/>
                    <a:pt x="119061" y="1823052"/>
                  </a:cubicBezTo>
                  <a:close/>
                  <a:moveTo>
                    <a:pt x="2285049" y="1822400"/>
                  </a:moveTo>
                  <a:cubicBezTo>
                    <a:pt x="2290215" y="1823053"/>
                    <a:pt x="2295381" y="1825664"/>
                    <a:pt x="2300547" y="1828275"/>
                  </a:cubicBezTo>
                  <a:cubicBezTo>
                    <a:pt x="2326378" y="1849162"/>
                    <a:pt x="2326378" y="1875271"/>
                    <a:pt x="2326378" y="1906602"/>
                  </a:cubicBezTo>
                  <a:cubicBezTo>
                    <a:pt x="2326378" y="1922267"/>
                    <a:pt x="2321212" y="1932711"/>
                    <a:pt x="2321212" y="1943155"/>
                  </a:cubicBezTo>
                  <a:cubicBezTo>
                    <a:pt x="2310880" y="1958820"/>
                    <a:pt x="2285049" y="1990151"/>
                    <a:pt x="2269551" y="1969264"/>
                  </a:cubicBezTo>
                  <a:cubicBezTo>
                    <a:pt x="2264384" y="1969264"/>
                    <a:pt x="2264384" y="1964042"/>
                    <a:pt x="2259218" y="1958820"/>
                  </a:cubicBezTo>
                  <a:cubicBezTo>
                    <a:pt x="2254052" y="1937933"/>
                    <a:pt x="2233387" y="1927489"/>
                    <a:pt x="2217889" y="1922267"/>
                  </a:cubicBezTo>
                  <a:cubicBezTo>
                    <a:pt x="2212723" y="1917046"/>
                    <a:pt x="2207557" y="1917046"/>
                    <a:pt x="2202390" y="1917046"/>
                  </a:cubicBezTo>
                  <a:cubicBezTo>
                    <a:pt x="2192058" y="1911824"/>
                    <a:pt x="2176560" y="1911824"/>
                    <a:pt x="2166227" y="1917046"/>
                  </a:cubicBezTo>
                  <a:cubicBezTo>
                    <a:pt x="2161061" y="1917046"/>
                    <a:pt x="2161061" y="1917046"/>
                    <a:pt x="2155895" y="1922267"/>
                  </a:cubicBezTo>
                  <a:cubicBezTo>
                    <a:pt x="2150729" y="1927489"/>
                    <a:pt x="2135230" y="1927489"/>
                    <a:pt x="2135230" y="1911824"/>
                  </a:cubicBezTo>
                  <a:cubicBezTo>
                    <a:pt x="2135230" y="1906602"/>
                    <a:pt x="2130064" y="1906602"/>
                    <a:pt x="2130064" y="1901380"/>
                  </a:cubicBezTo>
                  <a:cubicBezTo>
                    <a:pt x="2130064" y="1896158"/>
                    <a:pt x="2135230" y="1890937"/>
                    <a:pt x="2135230" y="1885715"/>
                  </a:cubicBezTo>
                  <a:cubicBezTo>
                    <a:pt x="2135230" y="1875271"/>
                    <a:pt x="2150729" y="1870049"/>
                    <a:pt x="2155895" y="1875271"/>
                  </a:cubicBezTo>
                  <a:cubicBezTo>
                    <a:pt x="2161061" y="1880493"/>
                    <a:pt x="2161061" y="1880493"/>
                    <a:pt x="2166227" y="1880493"/>
                  </a:cubicBezTo>
                  <a:cubicBezTo>
                    <a:pt x="2176560" y="1885715"/>
                    <a:pt x="2192058" y="1885715"/>
                    <a:pt x="2202390" y="1885715"/>
                  </a:cubicBezTo>
                  <a:cubicBezTo>
                    <a:pt x="2207557" y="1880493"/>
                    <a:pt x="2212723" y="1880493"/>
                    <a:pt x="2217889" y="1880493"/>
                  </a:cubicBezTo>
                  <a:cubicBezTo>
                    <a:pt x="2233387" y="1870049"/>
                    <a:pt x="2254052" y="1854384"/>
                    <a:pt x="2259218" y="1838718"/>
                  </a:cubicBezTo>
                  <a:cubicBezTo>
                    <a:pt x="2264384" y="1833497"/>
                    <a:pt x="2264384" y="1828275"/>
                    <a:pt x="2269551" y="1828275"/>
                  </a:cubicBezTo>
                  <a:cubicBezTo>
                    <a:pt x="2274717" y="1823053"/>
                    <a:pt x="2279883" y="1821748"/>
                    <a:pt x="2285049" y="1822400"/>
                  </a:cubicBezTo>
                  <a:close/>
                  <a:moveTo>
                    <a:pt x="2155091" y="1663779"/>
                  </a:moveTo>
                  <a:cubicBezTo>
                    <a:pt x="2165424" y="1668960"/>
                    <a:pt x="2180922" y="1684501"/>
                    <a:pt x="2201587" y="1715584"/>
                  </a:cubicBezTo>
                  <a:cubicBezTo>
                    <a:pt x="2222251" y="1741487"/>
                    <a:pt x="2232584" y="1762209"/>
                    <a:pt x="2227418" y="1798472"/>
                  </a:cubicBezTo>
                  <a:cubicBezTo>
                    <a:pt x="2227418" y="1865819"/>
                    <a:pt x="2165424" y="1860638"/>
                    <a:pt x="2149925" y="1839916"/>
                  </a:cubicBezTo>
                  <a:cubicBezTo>
                    <a:pt x="2134427" y="1819194"/>
                    <a:pt x="2139593" y="1798472"/>
                    <a:pt x="2160257" y="1788111"/>
                  </a:cubicBezTo>
                  <a:cubicBezTo>
                    <a:pt x="2175756" y="1782931"/>
                    <a:pt x="2180922" y="1803653"/>
                    <a:pt x="2175756" y="1803653"/>
                  </a:cubicBezTo>
                  <a:cubicBezTo>
                    <a:pt x="2175756" y="1808833"/>
                    <a:pt x="2170590" y="1808833"/>
                    <a:pt x="2170590" y="1814014"/>
                  </a:cubicBezTo>
                  <a:cubicBezTo>
                    <a:pt x="2170590" y="1819194"/>
                    <a:pt x="2165424" y="1824375"/>
                    <a:pt x="2170590" y="1824375"/>
                  </a:cubicBezTo>
                  <a:cubicBezTo>
                    <a:pt x="2175756" y="1829555"/>
                    <a:pt x="2180922" y="1834736"/>
                    <a:pt x="2186088" y="1829555"/>
                  </a:cubicBezTo>
                  <a:cubicBezTo>
                    <a:pt x="2201587" y="1829555"/>
                    <a:pt x="2211919" y="1819194"/>
                    <a:pt x="2206753" y="1798472"/>
                  </a:cubicBezTo>
                  <a:cubicBezTo>
                    <a:pt x="2206753" y="1757028"/>
                    <a:pt x="2170590" y="1751848"/>
                    <a:pt x="2155091" y="1757028"/>
                  </a:cubicBezTo>
                  <a:cubicBezTo>
                    <a:pt x="2139593" y="1757028"/>
                    <a:pt x="2134427" y="1746667"/>
                    <a:pt x="2134427" y="1736306"/>
                  </a:cubicBezTo>
                  <a:cubicBezTo>
                    <a:pt x="2134427" y="1731126"/>
                    <a:pt x="2134427" y="1684501"/>
                    <a:pt x="2134427" y="1679321"/>
                  </a:cubicBezTo>
                  <a:cubicBezTo>
                    <a:pt x="2134427" y="1674140"/>
                    <a:pt x="2139593" y="1658599"/>
                    <a:pt x="2155091" y="1663779"/>
                  </a:cubicBezTo>
                  <a:close/>
                  <a:moveTo>
                    <a:pt x="262811" y="1661768"/>
                  </a:moveTo>
                  <a:cubicBezTo>
                    <a:pt x="265992" y="1665006"/>
                    <a:pt x="267264" y="1670186"/>
                    <a:pt x="267264" y="1672777"/>
                  </a:cubicBezTo>
                  <a:cubicBezTo>
                    <a:pt x="267264" y="1677957"/>
                    <a:pt x="267264" y="1729762"/>
                    <a:pt x="267264" y="1740123"/>
                  </a:cubicBezTo>
                  <a:cubicBezTo>
                    <a:pt x="267264" y="1745304"/>
                    <a:pt x="262175" y="1760845"/>
                    <a:pt x="246906" y="1755665"/>
                  </a:cubicBezTo>
                  <a:cubicBezTo>
                    <a:pt x="231637" y="1755665"/>
                    <a:pt x="196010" y="1755665"/>
                    <a:pt x="196010" y="1797109"/>
                  </a:cubicBezTo>
                  <a:cubicBezTo>
                    <a:pt x="190920" y="1817831"/>
                    <a:pt x="201099" y="1828192"/>
                    <a:pt x="216368" y="1828192"/>
                  </a:cubicBezTo>
                  <a:cubicBezTo>
                    <a:pt x="221458" y="1833372"/>
                    <a:pt x="226547" y="1828192"/>
                    <a:pt x="231637" y="1823011"/>
                  </a:cubicBezTo>
                  <a:cubicBezTo>
                    <a:pt x="236727" y="1823011"/>
                    <a:pt x="231637" y="1817831"/>
                    <a:pt x="231637" y="1812650"/>
                  </a:cubicBezTo>
                  <a:cubicBezTo>
                    <a:pt x="231637" y="1807470"/>
                    <a:pt x="226547" y="1807470"/>
                    <a:pt x="226547" y="1802289"/>
                  </a:cubicBezTo>
                  <a:cubicBezTo>
                    <a:pt x="221458" y="1802289"/>
                    <a:pt x="226547" y="1781567"/>
                    <a:pt x="241816" y="1786748"/>
                  </a:cubicBezTo>
                  <a:cubicBezTo>
                    <a:pt x="262175" y="1797109"/>
                    <a:pt x="267264" y="1823011"/>
                    <a:pt x="251996" y="1838553"/>
                  </a:cubicBezTo>
                  <a:cubicBezTo>
                    <a:pt x="231637" y="1859275"/>
                    <a:pt x="175651" y="1859275"/>
                    <a:pt x="175651" y="1791928"/>
                  </a:cubicBezTo>
                  <a:cubicBezTo>
                    <a:pt x="175651" y="1750484"/>
                    <a:pt x="211279" y="1677957"/>
                    <a:pt x="246906" y="1662416"/>
                  </a:cubicBezTo>
                  <a:cubicBezTo>
                    <a:pt x="254540" y="1657235"/>
                    <a:pt x="259630" y="1658530"/>
                    <a:pt x="262811" y="1661768"/>
                  </a:cubicBezTo>
                  <a:close/>
                  <a:moveTo>
                    <a:pt x="123348" y="1618069"/>
                  </a:moveTo>
                  <a:cubicBezTo>
                    <a:pt x="148048" y="1614178"/>
                    <a:pt x="180014" y="1624878"/>
                    <a:pt x="180014" y="1667678"/>
                  </a:cubicBezTo>
                  <a:cubicBezTo>
                    <a:pt x="180014" y="1698805"/>
                    <a:pt x="169682" y="1724744"/>
                    <a:pt x="149017" y="1750683"/>
                  </a:cubicBezTo>
                  <a:cubicBezTo>
                    <a:pt x="128352" y="1776623"/>
                    <a:pt x="112854" y="1792186"/>
                    <a:pt x="102522" y="1792186"/>
                  </a:cubicBezTo>
                  <a:cubicBezTo>
                    <a:pt x="87023" y="1802562"/>
                    <a:pt x="81857" y="1786999"/>
                    <a:pt x="81857" y="1781811"/>
                  </a:cubicBezTo>
                  <a:cubicBezTo>
                    <a:pt x="81857" y="1776623"/>
                    <a:pt x="81857" y="1740308"/>
                    <a:pt x="81857" y="1735120"/>
                  </a:cubicBezTo>
                  <a:cubicBezTo>
                    <a:pt x="81857" y="1724744"/>
                    <a:pt x="87023" y="1709181"/>
                    <a:pt x="102522" y="1714368"/>
                  </a:cubicBezTo>
                  <a:cubicBezTo>
                    <a:pt x="118020" y="1719556"/>
                    <a:pt x="159349" y="1698805"/>
                    <a:pt x="154183" y="1667678"/>
                  </a:cubicBezTo>
                  <a:cubicBezTo>
                    <a:pt x="154183" y="1652114"/>
                    <a:pt x="138685" y="1641738"/>
                    <a:pt x="128352" y="1636550"/>
                  </a:cubicBezTo>
                  <a:cubicBezTo>
                    <a:pt x="123186" y="1636550"/>
                    <a:pt x="118020" y="1641738"/>
                    <a:pt x="112854" y="1646926"/>
                  </a:cubicBezTo>
                  <a:cubicBezTo>
                    <a:pt x="112854" y="1646926"/>
                    <a:pt x="112854" y="1652114"/>
                    <a:pt x="112854" y="1657302"/>
                  </a:cubicBezTo>
                  <a:cubicBezTo>
                    <a:pt x="118020" y="1662490"/>
                    <a:pt x="128352" y="1667678"/>
                    <a:pt x="118020" y="1678053"/>
                  </a:cubicBezTo>
                  <a:cubicBezTo>
                    <a:pt x="118020" y="1683241"/>
                    <a:pt x="107688" y="1683241"/>
                    <a:pt x="97355" y="1678053"/>
                  </a:cubicBezTo>
                  <a:cubicBezTo>
                    <a:pt x="81857" y="1667678"/>
                    <a:pt x="87023" y="1646926"/>
                    <a:pt x="102522" y="1626175"/>
                  </a:cubicBezTo>
                  <a:cubicBezTo>
                    <a:pt x="107688" y="1622284"/>
                    <a:pt x="115114" y="1619366"/>
                    <a:pt x="123348" y="1618069"/>
                  </a:cubicBezTo>
                  <a:close/>
                  <a:moveTo>
                    <a:pt x="2290775" y="1615935"/>
                  </a:moveTo>
                  <a:cubicBezTo>
                    <a:pt x="2298847" y="1617873"/>
                    <a:pt x="2305628" y="1621747"/>
                    <a:pt x="2309502" y="1626913"/>
                  </a:cubicBezTo>
                  <a:cubicBezTo>
                    <a:pt x="2319835" y="1647578"/>
                    <a:pt x="2319835" y="1663076"/>
                    <a:pt x="2304336" y="1673409"/>
                  </a:cubicBezTo>
                  <a:cubicBezTo>
                    <a:pt x="2294004" y="1678575"/>
                    <a:pt x="2288838" y="1678575"/>
                    <a:pt x="2283672" y="1673409"/>
                  </a:cubicBezTo>
                  <a:cubicBezTo>
                    <a:pt x="2278505" y="1668243"/>
                    <a:pt x="2283672" y="1663076"/>
                    <a:pt x="2288838" y="1657910"/>
                  </a:cubicBezTo>
                  <a:cubicBezTo>
                    <a:pt x="2288838" y="1652744"/>
                    <a:pt x="2288838" y="1647578"/>
                    <a:pt x="2288838" y="1647578"/>
                  </a:cubicBezTo>
                  <a:cubicBezTo>
                    <a:pt x="2283672" y="1642412"/>
                    <a:pt x="2278505" y="1637246"/>
                    <a:pt x="2273339" y="1637246"/>
                  </a:cubicBezTo>
                  <a:cubicBezTo>
                    <a:pt x="2263007" y="1642412"/>
                    <a:pt x="2247509" y="1652744"/>
                    <a:pt x="2247509" y="1668243"/>
                  </a:cubicBezTo>
                  <a:cubicBezTo>
                    <a:pt x="2247509" y="1694073"/>
                    <a:pt x="2283672" y="1714738"/>
                    <a:pt x="2299170" y="1714738"/>
                  </a:cubicBezTo>
                  <a:cubicBezTo>
                    <a:pt x="2314669" y="1709572"/>
                    <a:pt x="2319835" y="1725070"/>
                    <a:pt x="2319835" y="1730236"/>
                  </a:cubicBezTo>
                  <a:cubicBezTo>
                    <a:pt x="2319835" y="1740569"/>
                    <a:pt x="2319835" y="1776732"/>
                    <a:pt x="2319835" y="1781898"/>
                  </a:cubicBezTo>
                  <a:cubicBezTo>
                    <a:pt x="2319835" y="1787064"/>
                    <a:pt x="2314669" y="1802563"/>
                    <a:pt x="2299170" y="1792230"/>
                  </a:cubicBezTo>
                  <a:cubicBezTo>
                    <a:pt x="2288838" y="1792230"/>
                    <a:pt x="2273339" y="1771566"/>
                    <a:pt x="2252675" y="1745735"/>
                  </a:cubicBezTo>
                  <a:cubicBezTo>
                    <a:pt x="2237176" y="1714738"/>
                    <a:pt x="2221678" y="1699239"/>
                    <a:pt x="2226844" y="1668243"/>
                  </a:cubicBezTo>
                  <a:cubicBezTo>
                    <a:pt x="2230719" y="1621747"/>
                    <a:pt x="2266559" y="1610123"/>
                    <a:pt x="2290775" y="1615935"/>
                  </a:cubicBezTo>
                  <a:close/>
                  <a:moveTo>
                    <a:pt x="221573" y="1471010"/>
                  </a:moveTo>
                  <a:cubicBezTo>
                    <a:pt x="226796" y="1471010"/>
                    <a:pt x="232020" y="1476190"/>
                    <a:pt x="237244" y="1481371"/>
                  </a:cubicBezTo>
                  <a:cubicBezTo>
                    <a:pt x="252914" y="1496912"/>
                    <a:pt x="263361" y="1512454"/>
                    <a:pt x="268585" y="1533176"/>
                  </a:cubicBezTo>
                  <a:cubicBezTo>
                    <a:pt x="273808" y="1548717"/>
                    <a:pt x="273808" y="1564259"/>
                    <a:pt x="268585" y="1574620"/>
                  </a:cubicBezTo>
                  <a:cubicBezTo>
                    <a:pt x="268585" y="1590161"/>
                    <a:pt x="237244" y="1631605"/>
                    <a:pt x="221573" y="1636786"/>
                  </a:cubicBezTo>
                  <a:cubicBezTo>
                    <a:pt x="216349" y="1636786"/>
                    <a:pt x="211126" y="1631605"/>
                    <a:pt x="211126" y="1626425"/>
                  </a:cubicBezTo>
                  <a:cubicBezTo>
                    <a:pt x="205902" y="1616064"/>
                    <a:pt x="190232" y="1600522"/>
                    <a:pt x="190232" y="1600522"/>
                  </a:cubicBezTo>
                  <a:cubicBezTo>
                    <a:pt x="169337" y="1569439"/>
                    <a:pt x="137996" y="1569439"/>
                    <a:pt x="122325" y="1574620"/>
                  </a:cubicBezTo>
                  <a:cubicBezTo>
                    <a:pt x="117102" y="1574620"/>
                    <a:pt x="111878" y="1574620"/>
                    <a:pt x="106655" y="1574620"/>
                  </a:cubicBezTo>
                  <a:cubicBezTo>
                    <a:pt x="101431" y="1574620"/>
                    <a:pt x="90984" y="1579800"/>
                    <a:pt x="80537" y="1574620"/>
                  </a:cubicBezTo>
                  <a:cubicBezTo>
                    <a:pt x="75313" y="1564259"/>
                    <a:pt x="75313" y="1543537"/>
                    <a:pt x="80537" y="1538356"/>
                  </a:cubicBezTo>
                  <a:cubicBezTo>
                    <a:pt x="90984" y="1527995"/>
                    <a:pt x="101431" y="1533176"/>
                    <a:pt x="106655" y="1533176"/>
                  </a:cubicBezTo>
                  <a:cubicBezTo>
                    <a:pt x="111878" y="1538356"/>
                    <a:pt x="117102" y="1538356"/>
                    <a:pt x="122325" y="1538356"/>
                  </a:cubicBezTo>
                  <a:cubicBezTo>
                    <a:pt x="137996" y="1538356"/>
                    <a:pt x="174561" y="1538356"/>
                    <a:pt x="195455" y="1507273"/>
                  </a:cubicBezTo>
                  <a:cubicBezTo>
                    <a:pt x="195455" y="1507273"/>
                    <a:pt x="205902" y="1486551"/>
                    <a:pt x="211126" y="1476190"/>
                  </a:cubicBezTo>
                  <a:cubicBezTo>
                    <a:pt x="211126" y="1471010"/>
                    <a:pt x="216349" y="1471010"/>
                    <a:pt x="221573" y="1471010"/>
                  </a:cubicBezTo>
                  <a:close/>
                  <a:moveTo>
                    <a:pt x="2186892" y="1466648"/>
                  </a:moveTo>
                  <a:cubicBezTo>
                    <a:pt x="2192059" y="1466648"/>
                    <a:pt x="2197225" y="1471835"/>
                    <a:pt x="2197225" y="1477023"/>
                  </a:cubicBezTo>
                  <a:cubicBezTo>
                    <a:pt x="2202391" y="1487399"/>
                    <a:pt x="2212723" y="1508151"/>
                    <a:pt x="2212723" y="1508151"/>
                  </a:cubicBezTo>
                  <a:cubicBezTo>
                    <a:pt x="2233388" y="1539278"/>
                    <a:pt x="2264385" y="1544466"/>
                    <a:pt x="2279883" y="1539278"/>
                  </a:cubicBezTo>
                  <a:cubicBezTo>
                    <a:pt x="2285049" y="1539278"/>
                    <a:pt x="2290216" y="1539278"/>
                    <a:pt x="2295382" y="1539278"/>
                  </a:cubicBezTo>
                  <a:cubicBezTo>
                    <a:pt x="2300548" y="1534090"/>
                    <a:pt x="2310880" y="1528902"/>
                    <a:pt x="2321213" y="1534090"/>
                  </a:cubicBezTo>
                  <a:cubicBezTo>
                    <a:pt x="2326379" y="1544466"/>
                    <a:pt x="2326379" y="1565217"/>
                    <a:pt x="2321213" y="1575593"/>
                  </a:cubicBezTo>
                  <a:cubicBezTo>
                    <a:pt x="2310880" y="1580781"/>
                    <a:pt x="2300548" y="1575593"/>
                    <a:pt x="2295382" y="1575593"/>
                  </a:cubicBezTo>
                  <a:cubicBezTo>
                    <a:pt x="2290216" y="1575593"/>
                    <a:pt x="2285049" y="1575593"/>
                    <a:pt x="2279883" y="1575593"/>
                  </a:cubicBezTo>
                  <a:cubicBezTo>
                    <a:pt x="2264385" y="1570405"/>
                    <a:pt x="2228222" y="1575593"/>
                    <a:pt x="2207557" y="1606720"/>
                  </a:cubicBezTo>
                  <a:cubicBezTo>
                    <a:pt x="2197225" y="1632659"/>
                    <a:pt x="2192059" y="1658599"/>
                    <a:pt x="2166228" y="1627471"/>
                  </a:cubicBezTo>
                  <a:cubicBezTo>
                    <a:pt x="2150729" y="1611908"/>
                    <a:pt x="2140397" y="1596344"/>
                    <a:pt x="2135231" y="1575593"/>
                  </a:cubicBezTo>
                  <a:cubicBezTo>
                    <a:pt x="2130065" y="1565217"/>
                    <a:pt x="2130065" y="1549653"/>
                    <a:pt x="2135231" y="1534090"/>
                  </a:cubicBezTo>
                  <a:cubicBezTo>
                    <a:pt x="2140397" y="1513338"/>
                    <a:pt x="2155895" y="1497775"/>
                    <a:pt x="2171394" y="1482211"/>
                  </a:cubicBezTo>
                  <a:cubicBezTo>
                    <a:pt x="2176560" y="1477023"/>
                    <a:pt x="2181726" y="1471835"/>
                    <a:pt x="2186892" y="1466648"/>
                  </a:cubicBezTo>
                  <a:close/>
                  <a:moveTo>
                    <a:pt x="101718" y="1321328"/>
                  </a:moveTo>
                  <a:cubicBezTo>
                    <a:pt x="112280" y="1326516"/>
                    <a:pt x="122842" y="1336892"/>
                    <a:pt x="143966" y="1368019"/>
                  </a:cubicBezTo>
                  <a:cubicBezTo>
                    <a:pt x="165089" y="1393959"/>
                    <a:pt x="175651" y="1414710"/>
                    <a:pt x="175651" y="1451025"/>
                  </a:cubicBezTo>
                  <a:cubicBezTo>
                    <a:pt x="170370" y="1508092"/>
                    <a:pt x="106999" y="1508092"/>
                    <a:pt x="91156" y="1487340"/>
                  </a:cubicBezTo>
                  <a:cubicBezTo>
                    <a:pt x="75313" y="1466589"/>
                    <a:pt x="80594" y="1445837"/>
                    <a:pt x="96437" y="1435462"/>
                  </a:cubicBezTo>
                  <a:cubicBezTo>
                    <a:pt x="106999" y="1430274"/>
                    <a:pt x="117561" y="1435462"/>
                    <a:pt x="117561" y="1435462"/>
                  </a:cubicBezTo>
                  <a:cubicBezTo>
                    <a:pt x="128123" y="1445837"/>
                    <a:pt x="117561" y="1451025"/>
                    <a:pt x="112280" y="1461401"/>
                  </a:cubicBezTo>
                  <a:cubicBezTo>
                    <a:pt x="106999" y="1461401"/>
                    <a:pt x="106999" y="1466589"/>
                    <a:pt x="106999" y="1471777"/>
                  </a:cubicBezTo>
                  <a:cubicBezTo>
                    <a:pt x="112280" y="1476964"/>
                    <a:pt x="122842" y="1476964"/>
                    <a:pt x="128123" y="1476964"/>
                  </a:cubicBezTo>
                  <a:cubicBezTo>
                    <a:pt x="138685" y="1476964"/>
                    <a:pt x="154528" y="1466589"/>
                    <a:pt x="154528" y="1451025"/>
                  </a:cubicBezTo>
                  <a:cubicBezTo>
                    <a:pt x="154528" y="1419898"/>
                    <a:pt x="117561" y="1404334"/>
                    <a:pt x="101718" y="1404334"/>
                  </a:cubicBezTo>
                  <a:cubicBezTo>
                    <a:pt x="85875" y="1409522"/>
                    <a:pt x="80594" y="1393959"/>
                    <a:pt x="80594" y="1388771"/>
                  </a:cubicBezTo>
                  <a:cubicBezTo>
                    <a:pt x="80594" y="1378395"/>
                    <a:pt x="80594" y="1342080"/>
                    <a:pt x="80594" y="1331704"/>
                  </a:cubicBezTo>
                  <a:cubicBezTo>
                    <a:pt x="80594" y="1326516"/>
                    <a:pt x="85875" y="1316141"/>
                    <a:pt x="101718" y="1321328"/>
                  </a:cubicBezTo>
                  <a:close/>
                  <a:moveTo>
                    <a:pt x="2300548" y="1321307"/>
                  </a:moveTo>
                  <a:cubicBezTo>
                    <a:pt x="2316046" y="1316141"/>
                    <a:pt x="2321213" y="1326473"/>
                    <a:pt x="2321213" y="1331639"/>
                  </a:cubicBezTo>
                  <a:cubicBezTo>
                    <a:pt x="2321213" y="1341971"/>
                    <a:pt x="2321213" y="1372968"/>
                    <a:pt x="2321213" y="1383301"/>
                  </a:cubicBezTo>
                  <a:cubicBezTo>
                    <a:pt x="2321213" y="1388467"/>
                    <a:pt x="2316046" y="1403965"/>
                    <a:pt x="2300548" y="1398799"/>
                  </a:cubicBezTo>
                  <a:cubicBezTo>
                    <a:pt x="2285049" y="1398799"/>
                    <a:pt x="2248886" y="1419464"/>
                    <a:pt x="2248886" y="1450461"/>
                  </a:cubicBezTo>
                  <a:cubicBezTo>
                    <a:pt x="2248886" y="1465959"/>
                    <a:pt x="2264385" y="1476292"/>
                    <a:pt x="2274717" y="1476292"/>
                  </a:cubicBezTo>
                  <a:cubicBezTo>
                    <a:pt x="2279883" y="1476292"/>
                    <a:pt x="2285049" y="1476292"/>
                    <a:pt x="2290216" y="1471125"/>
                  </a:cubicBezTo>
                  <a:cubicBezTo>
                    <a:pt x="2290216" y="1465959"/>
                    <a:pt x="2290216" y="1460793"/>
                    <a:pt x="2290216" y="1460793"/>
                  </a:cubicBezTo>
                  <a:cubicBezTo>
                    <a:pt x="2285049" y="1450461"/>
                    <a:pt x="2274717" y="1445295"/>
                    <a:pt x="2285049" y="1434962"/>
                  </a:cubicBezTo>
                  <a:cubicBezTo>
                    <a:pt x="2285049" y="1434962"/>
                    <a:pt x="2295382" y="1429796"/>
                    <a:pt x="2305714" y="1434962"/>
                  </a:cubicBezTo>
                  <a:cubicBezTo>
                    <a:pt x="2321213" y="1445295"/>
                    <a:pt x="2326379" y="1476292"/>
                    <a:pt x="2305714" y="1491790"/>
                  </a:cubicBezTo>
                  <a:cubicBezTo>
                    <a:pt x="2290216" y="1507288"/>
                    <a:pt x="2233388" y="1512455"/>
                    <a:pt x="2228222" y="1445295"/>
                  </a:cubicBezTo>
                  <a:cubicBezTo>
                    <a:pt x="2228222" y="1414298"/>
                    <a:pt x="2233388" y="1393633"/>
                    <a:pt x="2254053" y="1367802"/>
                  </a:cubicBezTo>
                  <a:cubicBezTo>
                    <a:pt x="2274717" y="1341971"/>
                    <a:pt x="2290216" y="1326473"/>
                    <a:pt x="2300548" y="1321307"/>
                  </a:cubicBezTo>
                  <a:close/>
                  <a:moveTo>
                    <a:pt x="233040" y="1258355"/>
                  </a:moveTo>
                  <a:cubicBezTo>
                    <a:pt x="241112" y="1260224"/>
                    <a:pt x="247892" y="1264125"/>
                    <a:pt x="251767" y="1269327"/>
                  </a:cubicBezTo>
                  <a:cubicBezTo>
                    <a:pt x="267265" y="1290133"/>
                    <a:pt x="262099" y="1310938"/>
                    <a:pt x="241435" y="1316140"/>
                  </a:cubicBezTo>
                  <a:cubicBezTo>
                    <a:pt x="225936" y="1326543"/>
                    <a:pt x="220770" y="1305737"/>
                    <a:pt x="225936" y="1300535"/>
                  </a:cubicBezTo>
                  <a:cubicBezTo>
                    <a:pt x="225936" y="1300535"/>
                    <a:pt x="231102" y="1295334"/>
                    <a:pt x="231102" y="1295334"/>
                  </a:cubicBezTo>
                  <a:cubicBezTo>
                    <a:pt x="231102" y="1290133"/>
                    <a:pt x="236268" y="1284931"/>
                    <a:pt x="231102" y="1279730"/>
                  </a:cubicBezTo>
                  <a:cubicBezTo>
                    <a:pt x="225936" y="1274528"/>
                    <a:pt x="220770" y="1274528"/>
                    <a:pt x="215604" y="1274528"/>
                  </a:cubicBezTo>
                  <a:cubicBezTo>
                    <a:pt x="200105" y="1279730"/>
                    <a:pt x="189773" y="1284931"/>
                    <a:pt x="194939" y="1310938"/>
                  </a:cubicBezTo>
                  <a:cubicBezTo>
                    <a:pt x="194939" y="1347349"/>
                    <a:pt x="231102" y="1347349"/>
                    <a:pt x="246601" y="1347349"/>
                  </a:cubicBezTo>
                  <a:cubicBezTo>
                    <a:pt x="262099" y="1347349"/>
                    <a:pt x="267265" y="1357752"/>
                    <a:pt x="267265" y="1368155"/>
                  </a:cubicBezTo>
                  <a:cubicBezTo>
                    <a:pt x="267265" y="1373356"/>
                    <a:pt x="267265" y="1425371"/>
                    <a:pt x="267265" y="1430573"/>
                  </a:cubicBezTo>
                  <a:cubicBezTo>
                    <a:pt x="267265" y="1440976"/>
                    <a:pt x="262099" y="1451379"/>
                    <a:pt x="246601" y="1446177"/>
                  </a:cubicBezTo>
                  <a:cubicBezTo>
                    <a:pt x="236268" y="1440976"/>
                    <a:pt x="220770" y="1425371"/>
                    <a:pt x="200105" y="1399364"/>
                  </a:cubicBezTo>
                  <a:cubicBezTo>
                    <a:pt x="179441" y="1373356"/>
                    <a:pt x="169108" y="1352550"/>
                    <a:pt x="169108" y="1316140"/>
                  </a:cubicBezTo>
                  <a:cubicBezTo>
                    <a:pt x="172983" y="1265425"/>
                    <a:pt x="208823" y="1252747"/>
                    <a:pt x="233040" y="1258355"/>
                  </a:cubicBezTo>
                  <a:close/>
                  <a:moveTo>
                    <a:pt x="2197066" y="1257757"/>
                  </a:moveTo>
                  <a:cubicBezTo>
                    <a:pt x="2214502" y="1262290"/>
                    <a:pt x="2230001" y="1277832"/>
                    <a:pt x="2232584" y="1311505"/>
                  </a:cubicBezTo>
                  <a:cubicBezTo>
                    <a:pt x="2232584" y="1347769"/>
                    <a:pt x="2222251" y="1368491"/>
                    <a:pt x="2201587" y="1394393"/>
                  </a:cubicBezTo>
                  <a:cubicBezTo>
                    <a:pt x="2180922" y="1425476"/>
                    <a:pt x="2165424" y="1441018"/>
                    <a:pt x="2155091" y="1446198"/>
                  </a:cubicBezTo>
                  <a:cubicBezTo>
                    <a:pt x="2139593" y="1451379"/>
                    <a:pt x="2134427" y="1441018"/>
                    <a:pt x="2134427" y="1430657"/>
                  </a:cubicBezTo>
                  <a:cubicBezTo>
                    <a:pt x="2134427" y="1425476"/>
                    <a:pt x="2134427" y="1373671"/>
                    <a:pt x="2134427" y="1368491"/>
                  </a:cubicBezTo>
                  <a:cubicBezTo>
                    <a:pt x="2134427" y="1358130"/>
                    <a:pt x="2139593" y="1347769"/>
                    <a:pt x="2155091" y="1347769"/>
                  </a:cubicBezTo>
                  <a:cubicBezTo>
                    <a:pt x="2170590" y="1347769"/>
                    <a:pt x="2206753" y="1347769"/>
                    <a:pt x="2206753" y="1311505"/>
                  </a:cubicBezTo>
                  <a:cubicBezTo>
                    <a:pt x="2211919" y="1285603"/>
                    <a:pt x="2201587" y="1280422"/>
                    <a:pt x="2186088" y="1275242"/>
                  </a:cubicBezTo>
                  <a:cubicBezTo>
                    <a:pt x="2180922" y="1275242"/>
                    <a:pt x="2175756" y="1275242"/>
                    <a:pt x="2170590" y="1280422"/>
                  </a:cubicBezTo>
                  <a:cubicBezTo>
                    <a:pt x="2165424" y="1285603"/>
                    <a:pt x="2170590" y="1290783"/>
                    <a:pt x="2170590" y="1295964"/>
                  </a:cubicBezTo>
                  <a:cubicBezTo>
                    <a:pt x="2170590" y="1295964"/>
                    <a:pt x="2175756" y="1301144"/>
                    <a:pt x="2175756" y="1301144"/>
                  </a:cubicBezTo>
                  <a:cubicBezTo>
                    <a:pt x="2180922" y="1306325"/>
                    <a:pt x="2175756" y="1327047"/>
                    <a:pt x="2160257" y="1316686"/>
                  </a:cubicBezTo>
                  <a:cubicBezTo>
                    <a:pt x="2139593" y="1311505"/>
                    <a:pt x="2134427" y="1290783"/>
                    <a:pt x="2149925" y="1270061"/>
                  </a:cubicBezTo>
                  <a:cubicBezTo>
                    <a:pt x="2160257" y="1259700"/>
                    <a:pt x="2179631" y="1253225"/>
                    <a:pt x="2197066" y="1257757"/>
                  </a:cubicBezTo>
                  <a:close/>
                  <a:moveTo>
                    <a:pt x="2283112" y="1129386"/>
                  </a:moveTo>
                  <a:cubicBezTo>
                    <a:pt x="2288924" y="1130685"/>
                    <a:pt x="2295381" y="1134582"/>
                    <a:pt x="2300547" y="1139779"/>
                  </a:cubicBezTo>
                  <a:cubicBezTo>
                    <a:pt x="2326378" y="1160565"/>
                    <a:pt x="2326378" y="1181351"/>
                    <a:pt x="2326378" y="1212530"/>
                  </a:cubicBezTo>
                  <a:cubicBezTo>
                    <a:pt x="2326378" y="1233316"/>
                    <a:pt x="2321212" y="1248906"/>
                    <a:pt x="2321212" y="1259299"/>
                  </a:cubicBezTo>
                  <a:cubicBezTo>
                    <a:pt x="2310880" y="1274888"/>
                    <a:pt x="2285049" y="1300871"/>
                    <a:pt x="2269551" y="1285282"/>
                  </a:cubicBezTo>
                  <a:cubicBezTo>
                    <a:pt x="2264384" y="1280085"/>
                    <a:pt x="2264384" y="1274888"/>
                    <a:pt x="2259218" y="1269692"/>
                  </a:cubicBezTo>
                  <a:cubicBezTo>
                    <a:pt x="2254052" y="1254102"/>
                    <a:pt x="2233387" y="1238513"/>
                    <a:pt x="2217889" y="1228120"/>
                  </a:cubicBezTo>
                  <a:cubicBezTo>
                    <a:pt x="2212723" y="1228120"/>
                    <a:pt x="2207557" y="1222923"/>
                    <a:pt x="2202390" y="1222923"/>
                  </a:cubicBezTo>
                  <a:cubicBezTo>
                    <a:pt x="2192058" y="1222923"/>
                    <a:pt x="2176560" y="1222923"/>
                    <a:pt x="2166227" y="1228120"/>
                  </a:cubicBezTo>
                  <a:cubicBezTo>
                    <a:pt x="2161061" y="1228120"/>
                    <a:pt x="2161061" y="1228120"/>
                    <a:pt x="2155895" y="1228120"/>
                  </a:cubicBezTo>
                  <a:cubicBezTo>
                    <a:pt x="2150729" y="1233316"/>
                    <a:pt x="2135230" y="1233316"/>
                    <a:pt x="2135230" y="1222923"/>
                  </a:cubicBezTo>
                  <a:cubicBezTo>
                    <a:pt x="2135230" y="1217727"/>
                    <a:pt x="2130064" y="1212530"/>
                    <a:pt x="2130064" y="1207334"/>
                  </a:cubicBezTo>
                  <a:cubicBezTo>
                    <a:pt x="2130064" y="1202137"/>
                    <a:pt x="2135230" y="1196941"/>
                    <a:pt x="2135230" y="1191744"/>
                  </a:cubicBezTo>
                  <a:cubicBezTo>
                    <a:pt x="2135230" y="1181351"/>
                    <a:pt x="2150729" y="1181351"/>
                    <a:pt x="2155895" y="1186547"/>
                  </a:cubicBezTo>
                  <a:cubicBezTo>
                    <a:pt x="2161061" y="1191744"/>
                    <a:pt x="2161061" y="1191744"/>
                    <a:pt x="2166227" y="1191744"/>
                  </a:cubicBezTo>
                  <a:cubicBezTo>
                    <a:pt x="2176560" y="1196941"/>
                    <a:pt x="2192058" y="1196941"/>
                    <a:pt x="2202390" y="1191744"/>
                  </a:cubicBezTo>
                  <a:cubicBezTo>
                    <a:pt x="2207557" y="1191744"/>
                    <a:pt x="2212723" y="1191744"/>
                    <a:pt x="2217889" y="1186547"/>
                  </a:cubicBezTo>
                  <a:cubicBezTo>
                    <a:pt x="2233387" y="1181351"/>
                    <a:pt x="2254052" y="1165761"/>
                    <a:pt x="2259218" y="1150172"/>
                  </a:cubicBezTo>
                  <a:cubicBezTo>
                    <a:pt x="2264384" y="1139779"/>
                    <a:pt x="2264384" y="1139779"/>
                    <a:pt x="2269551" y="1134582"/>
                  </a:cubicBezTo>
                  <a:cubicBezTo>
                    <a:pt x="2272134" y="1129386"/>
                    <a:pt x="2277300" y="1128087"/>
                    <a:pt x="2283112" y="1129386"/>
                  </a:cubicBezTo>
                  <a:close/>
                  <a:moveTo>
                    <a:pt x="119061" y="1129386"/>
                  </a:moveTo>
                  <a:cubicBezTo>
                    <a:pt x="124937" y="1128087"/>
                    <a:pt x="130161" y="1129386"/>
                    <a:pt x="132772" y="1134583"/>
                  </a:cubicBezTo>
                  <a:cubicBezTo>
                    <a:pt x="137996" y="1139779"/>
                    <a:pt x="137996" y="1139779"/>
                    <a:pt x="143220" y="1144976"/>
                  </a:cubicBezTo>
                  <a:cubicBezTo>
                    <a:pt x="148443" y="1165762"/>
                    <a:pt x="169337" y="1181351"/>
                    <a:pt x="185008" y="1191745"/>
                  </a:cubicBezTo>
                  <a:cubicBezTo>
                    <a:pt x="190232" y="1191745"/>
                    <a:pt x="195455" y="1191745"/>
                    <a:pt x="200679" y="1196941"/>
                  </a:cubicBezTo>
                  <a:cubicBezTo>
                    <a:pt x="211126" y="1196941"/>
                    <a:pt x="226796" y="1196941"/>
                    <a:pt x="237244" y="1191745"/>
                  </a:cubicBezTo>
                  <a:cubicBezTo>
                    <a:pt x="242467" y="1191745"/>
                    <a:pt x="242467" y="1186548"/>
                    <a:pt x="247691" y="1186548"/>
                  </a:cubicBezTo>
                  <a:cubicBezTo>
                    <a:pt x="252914" y="1181351"/>
                    <a:pt x="268585" y="1181351"/>
                    <a:pt x="268585" y="1196941"/>
                  </a:cubicBezTo>
                  <a:cubicBezTo>
                    <a:pt x="268585" y="1202138"/>
                    <a:pt x="273808" y="1202138"/>
                    <a:pt x="273808" y="1207334"/>
                  </a:cubicBezTo>
                  <a:cubicBezTo>
                    <a:pt x="273808" y="1212531"/>
                    <a:pt x="268585" y="1217727"/>
                    <a:pt x="268585" y="1222924"/>
                  </a:cubicBezTo>
                  <a:cubicBezTo>
                    <a:pt x="268585" y="1233317"/>
                    <a:pt x="252914" y="1238513"/>
                    <a:pt x="247691" y="1233317"/>
                  </a:cubicBezTo>
                  <a:cubicBezTo>
                    <a:pt x="242467" y="1228120"/>
                    <a:pt x="242467" y="1228120"/>
                    <a:pt x="237244" y="1222924"/>
                  </a:cubicBezTo>
                  <a:cubicBezTo>
                    <a:pt x="226796" y="1222924"/>
                    <a:pt x="211126" y="1222924"/>
                    <a:pt x="200679" y="1222924"/>
                  </a:cubicBezTo>
                  <a:cubicBezTo>
                    <a:pt x="195455" y="1222924"/>
                    <a:pt x="190232" y="1228120"/>
                    <a:pt x="185008" y="1228120"/>
                  </a:cubicBezTo>
                  <a:cubicBezTo>
                    <a:pt x="169337" y="1238513"/>
                    <a:pt x="148443" y="1254103"/>
                    <a:pt x="143220" y="1269692"/>
                  </a:cubicBezTo>
                  <a:cubicBezTo>
                    <a:pt x="137996" y="1274889"/>
                    <a:pt x="137996" y="1280086"/>
                    <a:pt x="132772" y="1280086"/>
                  </a:cubicBezTo>
                  <a:cubicBezTo>
                    <a:pt x="117102" y="1300872"/>
                    <a:pt x="90984" y="1269692"/>
                    <a:pt x="80537" y="1254103"/>
                  </a:cubicBezTo>
                  <a:cubicBezTo>
                    <a:pt x="80537" y="1248906"/>
                    <a:pt x="75313" y="1233317"/>
                    <a:pt x="75313" y="1212531"/>
                  </a:cubicBezTo>
                  <a:cubicBezTo>
                    <a:pt x="75313" y="1181351"/>
                    <a:pt x="75313" y="1155369"/>
                    <a:pt x="101431" y="1139779"/>
                  </a:cubicBezTo>
                  <a:cubicBezTo>
                    <a:pt x="106655" y="1134583"/>
                    <a:pt x="113184" y="1130685"/>
                    <a:pt x="119061" y="1129386"/>
                  </a:cubicBezTo>
                  <a:close/>
                  <a:moveTo>
                    <a:pt x="2155270" y="974521"/>
                  </a:moveTo>
                  <a:cubicBezTo>
                    <a:pt x="2165692" y="979722"/>
                    <a:pt x="2176113" y="990125"/>
                    <a:pt x="2196957" y="1021334"/>
                  </a:cubicBezTo>
                  <a:cubicBezTo>
                    <a:pt x="2217800" y="1047341"/>
                    <a:pt x="2228221" y="1068147"/>
                    <a:pt x="2228221" y="1104558"/>
                  </a:cubicBezTo>
                  <a:cubicBezTo>
                    <a:pt x="2228221" y="1172177"/>
                    <a:pt x="2165692" y="1172177"/>
                    <a:pt x="2150059" y="1151371"/>
                  </a:cubicBezTo>
                  <a:cubicBezTo>
                    <a:pt x="2134427" y="1130565"/>
                    <a:pt x="2139638" y="1104558"/>
                    <a:pt x="2160481" y="1099356"/>
                  </a:cubicBezTo>
                  <a:cubicBezTo>
                    <a:pt x="2176113" y="1094155"/>
                    <a:pt x="2181324" y="1109759"/>
                    <a:pt x="2176113" y="1114961"/>
                  </a:cubicBezTo>
                  <a:cubicBezTo>
                    <a:pt x="2176113" y="1114961"/>
                    <a:pt x="2170903" y="1120162"/>
                    <a:pt x="2170903" y="1125364"/>
                  </a:cubicBezTo>
                  <a:cubicBezTo>
                    <a:pt x="2170903" y="1130565"/>
                    <a:pt x="2165692" y="1130565"/>
                    <a:pt x="2170903" y="1135767"/>
                  </a:cubicBezTo>
                  <a:cubicBezTo>
                    <a:pt x="2176113" y="1140968"/>
                    <a:pt x="2181324" y="1140968"/>
                    <a:pt x="2186535" y="1140968"/>
                  </a:cubicBezTo>
                  <a:cubicBezTo>
                    <a:pt x="2202167" y="1140968"/>
                    <a:pt x="2212589" y="1130565"/>
                    <a:pt x="2212589" y="1104558"/>
                  </a:cubicBezTo>
                  <a:cubicBezTo>
                    <a:pt x="2212589" y="1068147"/>
                    <a:pt x="2170903" y="1062946"/>
                    <a:pt x="2155270" y="1068147"/>
                  </a:cubicBezTo>
                  <a:cubicBezTo>
                    <a:pt x="2139638" y="1068147"/>
                    <a:pt x="2134427" y="1057744"/>
                    <a:pt x="2134427" y="1047341"/>
                  </a:cubicBezTo>
                  <a:cubicBezTo>
                    <a:pt x="2134427" y="1036938"/>
                    <a:pt x="2134427" y="995327"/>
                    <a:pt x="2134427" y="984924"/>
                  </a:cubicBezTo>
                  <a:cubicBezTo>
                    <a:pt x="2134427" y="979722"/>
                    <a:pt x="2139638" y="969319"/>
                    <a:pt x="2155270" y="974521"/>
                  </a:cubicBezTo>
                  <a:close/>
                  <a:moveTo>
                    <a:pt x="246600" y="970137"/>
                  </a:moveTo>
                  <a:cubicBezTo>
                    <a:pt x="262098" y="964957"/>
                    <a:pt x="267264" y="975318"/>
                    <a:pt x="267264" y="985679"/>
                  </a:cubicBezTo>
                  <a:cubicBezTo>
                    <a:pt x="267264" y="990859"/>
                    <a:pt x="267264" y="1042664"/>
                    <a:pt x="267264" y="1047845"/>
                  </a:cubicBezTo>
                  <a:cubicBezTo>
                    <a:pt x="267264" y="1058206"/>
                    <a:pt x="262098" y="1068567"/>
                    <a:pt x="246600" y="1068567"/>
                  </a:cubicBezTo>
                  <a:cubicBezTo>
                    <a:pt x="231101" y="1063386"/>
                    <a:pt x="194938" y="1068567"/>
                    <a:pt x="194938" y="1104830"/>
                  </a:cubicBezTo>
                  <a:cubicBezTo>
                    <a:pt x="189772" y="1130733"/>
                    <a:pt x="200104" y="1141094"/>
                    <a:pt x="215603" y="1141094"/>
                  </a:cubicBezTo>
                  <a:cubicBezTo>
                    <a:pt x="220769" y="1141094"/>
                    <a:pt x="225935" y="1141094"/>
                    <a:pt x="231101" y="1135913"/>
                  </a:cubicBezTo>
                  <a:cubicBezTo>
                    <a:pt x="236267" y="1130733"/>
                    <a:pt x="231101" y="1130733"/>
                    <a:pt x="231101" y="1125552"/>
                  </a:cubicBezTo>
                  <a:cubicBezTo>
                    <a:pt x="231101" y="1120372"/>
                    <a:pt x="225935" y="1115191"/>
                    <a:pt x="225935" y="1115191"/>
                  </a:cubicBezTo>
                  <a:cubicBezTo>
                    <a:pt x="220769" y="1110011"/>
                    <a:pt x="225935" y="1094469"/>
                    <a:pt x="241434" y="1099650"/>
                  </a:cubicBezTo>
                  <a:cubicBezTo>
                    <a:pt x="262098" y="1104830"/>
                    <a:pt x="267264" y="1130733"/>
                    <a:pt x="251766" y="1151455"/>
                  </a:cubicBezTo>
                  <a:cubicBezTo>
                    <a:pt x="236267" y="1172177"/>
                    <a:pt x="174274" y="1172177"/>
                    <a:pt x="174274" y="1104830"/>
                  </a:cubicBezTo>
                  <a:cubicBezTo>
                    <a:pt x="169107" y="1068567"/>
                    <a:pt x="215603" y="990859"/>
                    <a:pt x="246600" y="970137"/>
                  </a:cubicBezTo>
                  <a:close/>
                  <a:moveTo>
                    <a:pt x="136825" y="926168"/>
                  </a:moveTo>
                  <a:cubicBezTo>
                    <a:pt x="155148" y="930688"/>
                    <a:pt x="172162" y="946187"/>
                    <a:pt x="174779" y="979767"/>
                  </a:cubicBezTo>
                  <a:cubicBezTo>
                    <a:pt x="180014" y="1010764"/>
                    <a:pt x="169544" y="1026262"/>
                    <a:pt x="148604" y="1052093"/>
                  </a:cubicBezTo>
                  <a:cubicBezTo>
                    <a:pt x="127664" y="1083090"/>
                    <a:pt x="111959" y="1093422"/>
                    <a:pt x="101489" y="1098588"/>
                  </a:cubicBezTo>
                  <a:cubicBezTo>
                    <a:pt x="85784" y="1108921"/>
                    <a:pt x="80548" y="1093422"/>
                    <a:pt x="80548" y="1088256"/>
                  </a:cubicBezTo>
                  <a:cubicBezTo>
                    <a:pt x="80548" y="1077924"/>
                    <a:pt x="80548" y="1046927"/>
                    <a:pt x="80548" y="1036594"/>
                  </a:cubicBezTo>
                  <a:cubicBezTo>
                    <a:pt x="80548" y="1031428"/>
                    <a:pt x="85784" y="1015930"/>
                    <a:pt x="101489" y="1021096"/>
                  </a:cubicBezTo>
                  <a:cubicBezTo>
                    <a:pt x="122429" y="1021096"/>
                    <a:pt x="153839" y="1005597"/>
                    <a:pt x="153839" y="974601"/>
                  </a:cubicBezTo>
                  <a:cubicBezTo>
                    <a:pt x="153839" y="959102"/>
                    <a:pt x="138134" y="948770"/>
                    <a:pt x="127664" y="948770"/>
                  </a:cubicBezTo>
                  <a:cubicBezTo>
                    <a:pt x="122429" y="948770"/>
                    <a:pt x="117194" y="948770"/>
                    <a:pt x="111959" y="953936"/>
                  </a:cubicBezTo>
                  <a:cubicBezTo>
                    <a:pt x="111959" y="959102"/>
                    <a:pt x="111959" y="964268"/>
                    <a:pt x="111959" y="964268"/>
                  </a:cubicBezTo>
                  <a:cubicBezTo>
                    <a:pt x="117194" y="974601"/>
                    <a:pt x="122429" y="974601"/>
                    <a:pt x="117194" y="984933"/>
                  </a:cubicBezTo>
                  <a:cubicBezTo>
                    <a:pt x="111959" y="990099"/>
                    <a:pt x="106724" y="990099"/>
                    <a:pt x="96254" y="984933"/>
                  </a:cubicBezTo>
                  <a:cubicBezTo>
                    <a:pt x="75313" y="974601"/>
                    <a:pt x="75313" y="959102"/>
                    <a:pt x="91019" y="938437"/>
                  </a:cubicBezTo>
                  <a:cubicBezTo>
                    <a:pt x="98871" y="928105"/>
                    <a:pt x="118503" y="921647"/>
                    <a:pt x="136825" y="926168"/>
                  </a:cubicBezTo>
                  <a:close/>
                  <a:moveTo>
                    <a:pt x="2286543" y="924473"/>
                  </a:moveTo>
                  <a:cubicBezTo>
                    <a:pt x="2294641" y="926168"/>
                    <a:pt x="2301512" y="929397"/>
                    <a:pt x="2305439" y="933271"/>
                  </a:cubicBezTo>
                  <a:cubicBezTo>
                    <a:pt x="2326379" y="943604"/>
                    <a:pt x="2326379" y="979767"/>
                    <a:pt x="2305439" y="990099"/>
                  </a:cubicBezTo>
                  <a:cubicBezTo>
                    <a:pt x="2284498" y="995265"/>
                    <a:pt x="2279263" y="979767"/>
                    <a:pt x="2289733" y="964268"/>
                  </a:cubicBezTo>
                  <a:cubicBezTo>
                    <a:pt x="2289733" y="964268"/>
                    <a:pt x="2289733" y="959102"/>
                    <a:pt x="2289733" y="953936"/>
                  </a:cubicBezTo>
                  <a:cubicBezTo>
                    <a:pt x="2284498" y="948770"/>
                    <a:pt x="2279263" y="948770"/>
                    <a:pt x="2274028" y="948770"/>
                  </a:cubicBezTo>
                  <a:cubicBezTo>
                    <a:pt x="2263558" y="948770"/>
                    <a:pt x="2247853" y="959102"/>
                    <a:pt x="2247853" y="974601"/>
                  </a:cubicBezTo>
                  <a:cubicBezTo>
                    <a:pt x="2247853" y="1005597"/>
                    <a:pt x="2284498" y="1021096"/>
                    <a:pt x="2300203" y="1021096"/>
                  </a:cubicBezTo>
                  <a:cubicBezTo>
                    <a:pt x="2315909" y="1021096"/>
                    <a:pt x="2321144" y="1031428"/>
                    <a:pt x="2321144" y="1041761"/>
                  </a:cubicBezTo>
                  <a:cubicBezTo>
                    <a:pt x="2321144" y="1046927"/>
                    <a:pt x="2321144" y="1083090"/>
                    <a:pt x="2321144" y="1093422"/>
                  </a:cubicBezTo>
                  <a:cubicBezTo>
                    <a:pt x="2321144" y="1098588"/>
                    <a:pt x="2315909" y="1108921"/>
                    <a:pt x="2300203" y="1103754"/>
                  </a:cubicBezTo>
                  <a:cubicBezTo>
                    <a:pt x="2289733" y="1098588"/>
                    <a:pt x="2279263" y="1088256"/>
                    <a:pt x="2258323" y="1062425"/>
                  </a:cubicBezTo>
                  <a:cubicBezTo>
                    <a:pt x="2237383" y="1036594"/>
                    <a:pt x="2221678" y="1010764"/>
                    <a:pt x="2226913" y="974601"/>
                  </a:cubicBezTo>
                  <a:cubicBezTo>
                    <a:pt x="2226913" y="928105"/>
                    <a:pt x="2262249" y="919387"/>
                    <a:pt x="2286543" y="924473"/>
                  </a:cubicBezTo>
                  <a:close/>
                  <a:moveTo>
                    <a:pt x="216349" y="777369"/>
                  </a:moveTo>
                  <a:cubicBezTo>
                    <a:pt x="221573" y="782565"/>
                    <a:pt x="232020" y="787762"/>
                    <a:pt x="237244" y="792958"/>
                  </a:cubicBezTo>
                  <a:cubicBezTo>
                    <a:pt x="252914" y="808548"/>
                    <a:pt x="263361" y="824137"/>
                    <a:pt x="268585" y="844924"/>
                  </a:cubicBezTo>
                  <a:cubicBezTo>
                    <a:pt x="273808" y="855317"/>
                    <a:pt x="273808" y="870906"/>
                    <a:pt x="268585" y="881299"/>
                  </a:cubicBezTo>
                  <a:cubicBezTo>
                    <a:pt x="263361" y="902085"/>
                    <a:pt x="247691" y="922871"/>
                    <a:pt x="232020" y="938461"/>
                  </a:cubicBezTo>
                  <a:cubicBezTo>
                    <a:pt x="226796" y="948854"/>
                    <a:pt x="221573" y="954051"/>
                    <a:pt x="216349" y="954051"/>
                  </a:cubicBezTo>
                  <a:cubicBezTo>
                    <a:pt x="211126" y="954051"/>
                    <a:pt x="205902" y="948854"/>
                    <a:pt x="205902" y="943658"/>
                  </a:cubicBezTo>
                  <a:cubicBezTo>
                    <a:pt x="200679" y="933265"/>
                    <a:pt x="195455" y="912478"/>
                    <a:pt x="195455" y="912478"/>
                  </a:cubicBezTo>
                  <a:cubicBezTo>
                    <a:pt x="169337" y="881299"/>
                    <a:pt x="137996" y="881299"/>
                    <a:pt x="122325" y="881299"/>
                  </a:cubicBezTo>
                  <a:cubicBezTo>
                    <a:pt x="117102" y="886496"/>
                    <a:pt x="111878" y="886496"/>
                    <a:pt x="106655" y="886496"/>
                  </a:cubicBezTo>
                  <a:cubicBezTo>
                    <a:pt x="101431" y="886496"/>
                    <a:pt x="90984" y="891692"/>
                    <a:pt x="80537" y="881299"/>
                  </a:cubicBezTo>
                  <a:cubicBezTo>
                    <a:pt x="75313" y="876103"/>
                    <a:pt x="75313" y="855317"/>
                    <a:pt x="80537" y="850120"/>
                  </a:cubicBezTo>
                  <a:cubicBezTo>
                    <a:pt x="90984" y="839727"/>
                    <a:pt x="101431" y="844924"/>
                    <a:pt x="106655" y="844924"/>
                  </a:cubicBezTo>
                  <a:cubicBezTo>
                    <a:pt x="111878" y="844924"/>
                    <a:pt x="117102" y="844924"/>
                    <a:pt x="122325" y="850120"/>
                  </a:cubicBezTo>
                  <a:cubicBezTo>
                    <a:pt x="137996" y="850120"/>
                    <a:pt x="174561" y="850120"/>
                    <a:pt x="195455" y="818941"/>
                  </a:cubicBezTo>
                  <a:cubicBezTo>
                    <a:pt x="195455" y="813744"/>
                    <a:pt x="205902" y="798155"/>
                    <a:pt x="211126" y="787762"/>
                  </a:cubicBezTo>
                  <a:cubicBezTo>
                    <a:pt x="211126" y="782565"/>
                    <a:pt x="216349" y="777369"/>
                    <a:pt x="216349" y="777369"/>
                  </a:cubicBezTo>
                  <a:close/>
                  <a:moveTo>
                    <a:pt x="2185938" y="777368"/>
                  </a:moveTo>
                  <a:cubicBezTo>
                    <a:pt x="2191139" y="777368"/>
                    <a:pt x="2196341" y="782603"/>
                    <a:pt x="2196341" y="787838"/>
                  </a:cubicBezTo>
                  <a:cubicBezTo>
                    <a:pt x="2201543" y="798308"/>
                    <a:pt x="2211946" y="819248"/>
                    <a:pt x="2211946" y="819248"/>
                  </a:cubicBezTo>
                  <a:cubicBezTo>
                    <a:pt x="2232751" y="850659"/>
                    <a:pt x="2263960" y="850659"/>
                    <a:pt x="2279565" y="850659"/>
                  </a:cubicBezTo>
                  <a:cubicBezTo>
                    <a:pt x="2284766" y="850659"/>
                    <a:pt x="2289968" y="850659"/>
                    <a:pt x="2295169" y="850659"/>
                  </a:cubicBezTo>
                  <a:cubicBezTo>
                    <a:pt x="2300371" y="845424"/>
                    <a:pt x="2310774" y="840188"/>
                    <a:pt x="2321177" y="850659"/>
                  </a:cubicBezTo>
                  <a:cubicBezTo>
                    <a:pt x="2326378" y="861129"/>
                    <a:pt x="2326378" y="871599"/>
                    <a:pt x="2321177" y="882069"/>
                  </a:cubicBezTo>
                  <a:cubicBezTo>
                    <a:pt x="2310774" y="892539"/>
                    <a:pt x="2300371" y="887304"/>
                    <a:pt x="2295169" y="882069"/>
                  </a:cubicBezTo>
                  <a:cubicBezTo>
                    <a:pt x="2289968" y="882069"/>
                    <a:pt x="2284766" y="882069"/>
                    <a:pt x="2279565" y="882069"/>
                  </a:cubicBezTo>
                  <a:cubicBezTo>
                    <a:pt x="2263960" y="882069"/>
                    <a:pt x="2232751" y="882069"/>
                    <a:pt x="2211946" y="913479"/>
                  </a:cubicBezTo>
                  <a:cubicBezTo>
                    <a:pt x="2211946" y="913479"/>
                    <a:pt x="2201543" y="934419"/>
                    <a:pt x="2196341" y="944889"/>
                  </a:cubicBezTo>
                  <a:cubicBezTo>
                    <a:pt x="2196341" y="950124"/>
                    <a:pt x="2191139" y="960594"/>
                    <a:pt x="2185938" y="955359"/>
                  </a:cubicBezTo>
                  <a:cubicBezTo>
                    <a:pt x="2149528" y="950124"/>
                    <a:pt x="2123520" y="882069"/>
                    <a:pt x="2133923" y="845424"/>
                  </a:cubicBezTo>
                  <a:cubicBezTo>
                    <a:pt x="2139125" y="824483"/>
                    <a:pt x="2154729" y="808778"/>
                    <a:pt x="2170334" y="793073"/>
                  </a:cubicBezTo>
                  <a:cubicBezTo>
                    <a:pt x="2175535" y="782603"/>
                    <a:pt x="2180736" y="777368"/>
                    <a:pt x="2185938" y="777368"/>
                  </a:cubicBezTo>
                  <a:close/>
                  <a:moveTo>
                    <a:pt x="85216" y="632251"/>
                  </a:moveTo>
                  <a:cubicBezTo>
                    <a:pt x="88516" y="629000"/>
                    <a:pt x="93797" y="627700"/>
                    <a:pt x="101719" y="632901"/>
                  </a:cubicBezTo>
                  <a:cubicBezTo>
                    <a:pt x="143966" y="653707"/>
                    <a:pt x="175652" y="716125"/>
                    <a:pt x="175652" y="762938"/>
                  </a:cubicBezTo>
                  <a:cubicBezTo>
                    <a:pt x="170371" y="825356"/>
                    <a:pt x="112281" y="820155"/>
                    <a:pt x="96438" y="799349"/>
                  </a:cubicBezTo>
                  <a:cubicBezTo>
                    <a:pt x="80595" y="778543"/>
                    <a:pt x="75314" y="762938"/>
                    <a:pt x="96438" y="747334"/>
                  </a:cubicBezTo>
                  <a:cubicBezTo>
                    <a:pt x="107000" y="742132"/>
                    <a:pt x="112281" y="747334"/>
                    <a:pt x="117561" y="752535"/>
                  </a:cubicBezTo>
                  <a:cubicBezTo>
                    <a:pt x="122842" y="757737"/>
                    <a:pt x="117561" y="768140"/>
                    <a:pt x="112281" y="773341"/>
                  </a:cubicBezTo>
                  <a:cubicBezTo>
                    <a:pt x="107000" y="778543"/>
                    <a:pt x="112281" y="778543"/>
                    <a:pt x="112281" y="778543"/>
                  </a:cubicBezTo>
                  <a:cubicBezTo>
                    <a:pt x="117561" y="783744"/>
                    <a:pt x="122842" y="794147"/>
                    <a:pt x="128123" y="788946"/>
                  </a:cubicBezTo>
                  <a:cubicBezTo>
                    <a:pt x="138685" y="788946"/>
                    <a:pt x="154528" y="778543"/>
                    <a:pt x="154528" y="762938"/>
                  </a:cubicBezTo>
                  <a:cubicBezTo>
                    <a:pt x="154528" y="731729"/>
                    <a:pt x="117561" y="710923"/>
                    <a:pt x="101719" y="716125"/>
                  </a:cubicBezTo>
                  <a:cubicBezTo>
                    <a:pt x="85876" y="716125"/>
                    <a:pt x="80595" y="705722"/>
                    <a:pt x="80595" y="695319"/>
                  </a:cubicBezTo>
                  <a:cubicBezTo>
                    <a:pt x="80595" y="690117"/>
                    <a:pt x="80595" y="653707"/>
                    <a:pt x="80595" y="643304"/>
                  </a:cubicBezTo>
                  <a:cubicBezTo>
                    <a:pt x="80595" y="640703"/>
                    <a:pt x="81915" y="635502"/>
                    <a:pt x="85216" y="632251"/>
                  </a:cubicBezTo>
                  <a:close/>
                  <a:moveTo>
                    <a:pt x="2316692" y="632226"/>
                  </a:moveTo>
                  <a:cubicBezTo>
                    <a:pt x="2319921" y="635469"/>
                    <a:pt x="2321212" y="640657"/>
                    <a:pt x="2321212" y="643251"/>
                  </a:cubicBezTo>
                  <a:cubicBezTo>
                    <a:pt x="2321212" y="648438"/>
                    <a:pt x="2321212" y="684754"/>
                    <a:pt x="2321212" y="689941"/>
                  </a:cubicBezTo>
                  <a:cubicBezTo>
                    <a:pt x="2321212" y="700317"/>
                    <a:pt x="2316046" y="710693"/>
                    <a:pt x="2300547" y="710693"/>
                  </a:cubicBezTo>
                  <a:cubicBezTo>
                    <a:pt x="2285049" y="710693"/>
                    <a:pt x="2248886" y="731444"/>
                    <a:pt x="2248886" y="757384"/>
                  </a:cubicBezTo>
                  <a:cubicBezTo>
                    <a:pt x="2248886" y="772947"/>
                    <a:pt x="2264384" y="783323"/>
                    <a:pt x="2274717" y="788511"/>
                  </a:cubicBezTo>
                  <a:cubicBezTo>
                    <a:pt x="2279883" y="788511"/>
                    <a:pt x="2290215" y="783323"/>
                    <a:pt x="2290215" y="778135"/>
                  </a:cubicBezTo>
                  <a:cubicBezTo>
                    <a:pt x="2295381" y="778135"/>
                    <a:pt x="2295381" y="772947"/>
                    <a:pt x="2290215" y="767759"/>
                  </a:cubicBezTo>
                  <a:cubicBezTo>
                    <a:pt x="2285049" y="762571"/>
                    <a:pt x="2279883" y="757384"/>
                    <a:pt x="2290215" y="752196"/>
                  </a:cubicBezTo>
                  <a:cubicBezTo>
                    <a:pt x="2290215" y="747008"/>
                    <a:pt x="2300547" y="741820"/>
                    <a:pt x="2305714" y="747008"/>
                  </a:cubicBezTo>
                  <a:cubicBezTo>
                    <a:pt x="2326378" y="762571"/>
                    <a:pt x="2326378" y="788511"/>
                    <a:pt x="2305714" y="804074"/>
                  </a:cubicBezTo>
                  <a:cubicBezTo>
                    <a:pt x="2290215" y="814450"/>
                    <a:pt x="2233387" y="814450"/>
                    <a:pt x="2228221" y="757384"/>
                  </a:cubicBezTo>
                  <a:cubicBezTo>
                    <a:pt x="2228221" y="726256"/>
                    <a:pt x="2233387" y="700317"/>
                    <a:pt x="2254052" y="674378"/>
                  </a:cubicBezTo>
                  <a:cubicBezTo>
                    <a:pt x="2274717" y="648438"/>
                    <a:pt x="2290215" y="632875"/>
                    <a:pt x="2300547" y="632875"/>
                  </a:cubicBezTo>
                  <a:cubicBezTo>
                    <a:pt x="2308297" y="627687"/>
                    <a:pt x="2313463" y="628984"/>
                    <a:pt x="2316692" y="632226"/>
                  </a:cubicBezTo>
                  <a:close/>
                  <a:moveTo>
                    <a:pt x="2197067" y="570517"/>
                  </a:moveTo>
                  <a:cubicBezTo>
                    <a:pt x="2214503" y="575002"/>
                    <a:pt x="2230001" y="590380"/>
                    <a:pt x="2232584" y="623699"/>
                  </a:cubicBezTo>
                  <a:cubicBezTo>
                    <a:pt x="2232584" y="659581"/>
                    <a:pt x="2217086" y="680085"/>
                    <a:pt x="2196421" y="705714"/>
                  </a:cubicBezTo>
                  <a:cubicBezTo>
                    <a:pt x="2175756" y="736470"/>
                    <a:pt x="2165424" y="751848"/>
                    <a:pt x="2155092" y="756974"/>
                  </a:cubicBezTo>
                  <a:cubicBezTo>
                    <a:pt x="2139593" y="762100"/>
                    <a:pt x="2134427" y="746722"/>
                    <a:pt x="2134427" y="741596"/>
                  </a:cubicBezTo>
                  <a:cubicBezTo>
                    <a:pt x="2134427" y="736470"/>
                    <a:pt x="2134427" y="690336"/>
                    <a:pt x="2134427" y="680085"/>
                  </a:cubicBezTo>
                  <a:cubicBezTo>
                    <a:pt x="2134427" y="674959"/>
                    <a:pt x="2139593" y="664707"/>
                    <a:pt x="2155092" y="664707"/>
                  </a:cubicBezTo>
                  <a:cubicBezTo>
                    <a:pt x="2170590" y="664707"/>
                    <a:pt x="2206753" y="659581"/>
                    <a:pt x="2206753" y="618573"/>
                  </a:cubicBezTo>
                  <a:cubicBezTo>
                    <a:pt x="2211920" y="598069"/>
                    <a:pt x="2201587" y="587817"/>
                    <a:pt x="2186089" y="587817"/>
                  </a:cubicBezTo>
                  <a:cubicBezTo>
                    <a:pt x="2180923" y="587817"/>
                    <a:pt x="2175756" y="587817"/>
                    <a:pt x="2170590" y="592943"/>
                  </a:cubicBezTo>
                  <a:cubicBezTo>
                    <a:pt x="2165424" y="598069"/>
                    <a:pt x="2170590" y="598069"/>
                    <a:pt x="2170590" y="603195"/>
                  </a:cubicBezTo>
                  <a:cubicBezTo>
                    <a:pt x="2170590" y="608321"/>
                    <a:pt x="2175756" y="608321"/>
                    <a:pt x="2175756" y="613447"/>
                  </a:cubicBezTo>
                  <a:cubicBezTo>
                    <a:pt x="2180923" y="618573"/>
                    <a:pt x="2175756" y="633951"/>
                    <a:pt x="2160258" y="628825"/>
                  </a:cubicBezTo>
                  <a:cubicBezTo>
                    <a:pt x="2139593" y="623699"/>
                    <a:pt x="2134427" y="603195"/>
                    <a:pt x="2149926" y="582691"/>
                  </a:cubicBezTo>
                  <a:cubicBezTo>
                    <a:pt x="2160258" y="572439"/>
                    <a:pt x="2179631" y="566032"/>
                    <a:pt x="2197067" y="570517"/>
                  </a:cubicBezTo>
                  <a:close/>
                  <a:moveTo>
                    <a:pt x="233039" y="566753"/>
                  </a:moveTo>
                  <a:cubicBezTo>
                    <a:pt x="241111" y="568595"/>
                    <a:pt x="247892" y="572439"/>
                    <a:pt x="251766" y="577565"/>
                  </a:cubicBezTo>
                  <a:cubicBezTo>
                    <a:pt x="267265" y="598069"/>
                    <a:pt x="262099" y="618573"/>
                    <a:pt x="241434" y="623699"/>
                  </a:cubicBezTo>
                  <a:cubicBezTo>
                    <a:pt x="225936" y="633951"/>
                    <a:pt x="220769" y="613447"/>
                    <a:pt x="225936" y="608321"/>
                  </a:cubicBezTo>
                  <a:cubicBezTo>
                    <a:pt x="225936" y="608321"/>
                    <a:pt x="231102" y="608321"/>
                    <a:pt x="231102" y="603195"/>
                  </a:cubicBezTo>
                  <a:cubicBezTo>
                    <a:pt x="231102" y="598069"/>
                    <a:pt x="236268" y="598069"/>
                    <a:pt x="231102" y="592943"/>
                  </a:cubicBezTo>
                  <a:cubicBezTo>
                    <a:pt x="225936" y="587817"/>
                    <a:pt x="220769" y="587817"/>
                    <a:pt x="215603" y="587817"/>
                  </a:cubicBezTo>
                  <a:cubicBezTo>
                    <a:pt x="200105" y="587817"/>
                    <a:pt x="189773" y="598069"/>
                    <a:pt x="194939" y="618573"/>
                  </a:cubicBezTo>
                  <a:cubicBezTo>
                    <a:pt x="194939" y="659581"/>
                    <a:pt x="231102" y="659581"/>
                    <a:pt x="246600" y="659581"/>
                  </a:cubicBezTo>
                  <a:cubicBezTo>
                    <a:pt x="262099" y="659581"/>
                    <a:pt x="267265" y="669833"/>
                    <a:pt x="267265" y="674959"/>
                  </a:cubicBezTo>
                  <a:cubicBezTo>
                    <a:pt x="267265" y="685211"/>
                    <a:pt x="267265" y="736470"/>
                    <a:pt x="267265" y="741596"/>
                  </a:cubicBezTo>
                  <a:cubicBezTo>
                    <a:pt x="267265" y="746722"/>
                    <a:pt x="262099" y="762100"/>
                    <a:pt x="246600" y="756974"/>
                  </a:cubicBezTo>
                  <a:cubicBezTo>
                    <a:pt x="236268" y="751848"/>
                    <a:pt x="220769" y="736470"/>
                    <a:pt x="200105" y="705714"/>
                  </a:cubicBezTo>
                  <a:cubicBezTo>
                    <a:pt x="184606" y="680085"/>
                    <a:pt x="169108" y="659581"/>
                    <a:pt x="169108" y="623699"/>
                  </a:cubicBezTo>
                  <a:cubicBezTo>
                    <a:pt x="172983" y="573721"/>
                    <a:pt x="208823" y="561226"/>
                    <a:pt x="233039" y="566753"/>
                  </a:cubicBezTo>
                  <a:close/>
                  <a:moveTo>
                    <a:pt x="119061" y="441602"/>
                  </a:moveTo>
                  <a:cubicBezTo>
                    <a:pt x="124938" y="440958"/>
                    <a:pt x="130161" y="442247"/>
                    <a:pt x="132773" y="447403"/>
                  </a:cubicBezTo>
                  <a:cubicBezTo>
                    <a:pt x="137996" y="447403"/>
                    <a:pt x="137996" y="452558"/>
                    <a:pt x="143220" y="457714"/>
                  </a:cubicBezTo>
                  <a:cubicBezTo>
                    <a:pt x="148444" y="478337"/>
                    <a:pt x="169338" y="493804"/>
                    <a:pt x="185008" y="504116"/>
                  </a:cubicBezTo>
                  <a:cubicBezTo>
                    <a:pt x="190232" y="504116"/>
                    <a:pt x="195456" y="504116"/>
                    <a:pt x="200679" y="504116"/>
                  </a:cubicBezTo>
                  <a:cubicBezTo>
                    <a:pt x="211126" y="509271"/>
                    <a:pt x="226797" y="509271"/>
                    <a:pt x="237244" y="504116"/>
                  </a:cubicBezTo>
                  <a:cubicBezTo>
                    <a:pt x="242468" y="504116"/>
                    <a:pt x="242468" y="498960"/>
                    <a:pt x="247691" y="493804"/>
                  </a:cubicBezTo>
                  <a:cubicBezTo>
                    <a:pt x="252915" y="493804"/>
                    <a:pt x="268585" y="493804"/>
                    <a:pt x="268585" y="509271"/>
                  </a:cubicBezTo>
                  <a:cubicBezTo>
                    <a:pt x="268585" y="514427"/>
                    <a:pt x="273809" y="514427"/>
                    <a:pt x="273809" y="524738"/>
                  </a:cubicBezTo>
                  <a:cubicBezTo>
                    <a:pt x="273809" y="529894"/>
                    <a:pt x="268585" y="524738"/>
                    <a:pt x="268585" y="529894"/>
                  </a:cubicBezTo>
                  <a:cubicBezTo>
                    <a:pt x="268585" y="545361"/>
                    <a:pt x="252915" y="545361"/>
                    <a:pt x="247691" y="540206"/>
                  </a:cubicBezTo>
                  <a:cubicBezTo>
                    <a:pt x="242468" y="540206"/>
                    <a:pt x="242468" y="535050"/>
                    <a:pt x="237244" y="535050"/>
                  </a:cubicBezTo>
                  <a:cubicBezTo>
                    <a:pt x="226797" y="529894"/>
                    <a:pt x="211126" y="529894"/>
                    <a:pt x="200679" y="529894"/>
                  </a:cubicBezTo>
                  <a:cubicBezTo>
                    <a:pt x="195456" y="535050"/>
                    <a:pt x="190232" y="535050"/>
                    <a:pt x="185008" y="535050"/>
                  </a:cubicBezTo>
                  <a:cubicBezTo>
                    <a:pt x="169338" y="545361"/>
                    <a:pt x="148444" y="560829"/>
                    <a:pt x="143220" y="576296"/>
                  </a:cubicBezTo>
                  <a:cubicBezTo>
                    <a:pt x="137996" y="586607"/>
                    <a:pt x="137996" y="586607"/>
                    <a:pt x="132773" y="591763"/>
                  </a:cubicBezTo>
                  <a:cubicBezTo>
                    <a:pt x="117102" y="607230"/>
                    <a:pt x="90985" y="581451"/>
                    <a:pt x="80537" y="565984"/>
                  </a:cubicBezTo>
                  <a:cubicBezTo>
                    <a:pt x="80537" y="555673"/>
                    <a:pt x="75314" y="545361"/>
                    <a:pt x="75314" y="524738"/>
                  </a:cubicBezTo>
                  <a:cubicBezTo>
                    <a:pt x="75314" y="493804"/>
                    <a:pt x="80537" y="468025"/>
                    <a:pt x="101432" y="447403"/>
                  </a:cubicBezTo>
                  <a:cubicBezTo>
                    <a:pt x="106655" y="444825"/>
                    <a:pt x="113185" y="442247"/>
                    <a:pt x="119061" y="441602"/>
                  </a:cubicBezTo>
                  <a:close/>
                  <a:moveTo>
                    <a:pt x="2283537" y="439669"/>
                  </a:moveTo>
                  <a:cubicBezTo>
                    <a:pt x="2289365" y="439669"/>
                    <a:pt x="2295841" y="442246"/>
                    <a:pt x="2301021" y="447402"/>
                  </a:cubicBezTo>
                  <a:cubicBezTo>
                    <a:pt x="2332104" y="468025"/>
                    <a:pt x="2337285" y="514427"/>
                    <a:pt x="2321743" y="565984"/>
                  </a:cubicBezTo>
                  <a:cubicBezTo>
                    <a:pt x="2311382" y="576295"/>
                    <a:pt x="2285480" y="607230"/>
                    <a:pt x="2269938" y="586607"/>
                  </a:cubicBezTo>
                  <a:cubicBezTo>
                    <a:pt x="2264758" y="586607"/>
                    <a:pt x="2264758" y="581451"/>
                    <a:pt x="2259577" y="576295"/>
                  </a:cubicBezTo>
                  <a:cubicBezTo>
                    <a:pt x="2254397" y="565984"/>
                    <a:pt x="2223314" y="540205"/>
                    <a:pt x="2202592" y="535049"/>
                  </a:cubicBezTo>
                  <a:cubicBezTo>
                    <a:pt x="2192231" y="529894"/>
                    <a:pt x="2176689" y="535049"/>
                    <a:pt x="2166328" y="540205"/>
                  </a:cubicBezTo>
                  <a:cubicBezTo>
                    <a:pt x="2161148" y="540205"/>
                    <a:pt x="2161148" y="540205"/>
                    <a:pt x="2155967" y="545361"/>
                  </a:cubicBezTo>
                  <a:cubicBezTo>
                    <a:pt x="2150787" y="550517"/>
                    <a:pt x="2135245" y="545361"/>
                    <a:pt x="2135245" y="535049"/>
                  </a:cubicBezTo>
                  <a:cubicBezTo>
                    <a:pt x="2135245" y="524738"/>
                    <a:pt x="2130065" y="524738"/>
                    <a:pt x="2130065" y="519582"/>
                  </a:cubicBezTo>
                  <a:cubicBezTo>
                    <a:pt x="2130065" y="509271"/>
                    <a:pt x="2135245" y="509271"/>
                    <a:pt x="2135245" y="504115"/>
                  </a:cubicBezTo>
                  <a:cubicBezTo>
                    <a:pt x="2135245" y="493804"/>
                    <a:pt x="2150787" y="488648"/>
                    <a:pt x="2155967" y="493804"/>
                  </a:cubicBezTo>
                  <a:cubicBezTo>
                    <a:pt x="2161148" y="493804"/>
                    <a:pt x="2161148" y="498959"/>
                    <a:pt x="2166328" y="504115"/>
                  </a:cubicBezTo>
                  <a:cubicBezTo>
                    <a:pt x="2207772" y="509271"/>
                    <a:pt x="2244036" y="504115"/>
                    <a:pt x="2259577" y="457714"/>
                  </a:cubicBezTo>
                  <a:cubicBezTo>
                    <a:pt x="2264758" y="452558"/>
                    <a:pt x="2264758" y="447402"/>
                    <a:pt x="2269938" y="447402"/>
                  </a:cubicBezTo>
                  <a:cubicBezTo>
                    <a:pt x="2272528" y="442246"/>
                    <a:pt x="2277709" y="439669"/>
                    <a:pt x="2283537" y="439669"/>
                  </a:cubicBezTo>
                  <a:close/>
                  <a:moveTo>
                    <a:pt x="344829" y="342085"/>
                  </a:moveTo>
                  <a:lnTo>
                    <a:pt x="344829" y="3446431"/>
                  </a:lnTo>
                  <a:lnTo>
                    <a:pt x="2060713" y="3446431"/>
                  </a:lnTo>
                  <a:lnTo>
                    <a:pt x="2060713" y="342085"/>
                  </a:lnTo>
                  <a:close/>
                  <a:moveTo>
                    <a:pt x="326050" y="323306"/>
                  </a:moveTo>
                  <a:lnTo>
                    <a:pt x="2079492" y="323306"/>
                  </a:lnTo>
                  <a:lnTo>
                    <a:pt x="2079492" y="3465210"/>
                  </a:lnTo>
                  <a:lnTo>
                    <a:pt x="326050" y="3465210"/>
                  </a:lnTo>
                  <a:close/>
                  <a:moveTo>
                    <a:pt x="2138948" y="290458"/>
                  </a:moveTo>
                  <a:cubicBezTo>
                    <a:pt x="2142177" y="289167"/>
                    <a:pt x="2147343" y="289167"/>
                    <a:pt x="2155092" y="291750"/>
                  </a:cubicBezTo>
                  <a:cubicBezTo>
                    <a:pt x="2191255" y="307248"/>
                    <a:pt x="2232585" y="369242"/>
                    <a:pt x="2227419" y="415738"/>
                  </a:cubicBezTo>
                  <a:cubicBezTo>
                    <a:pt x="2227419" y="482898"/>
                    <a:pt x="2165425" y="482898"/>
                    <a:pt x="2149926" y="462233"/>
                  </a:cubicBezTo>
                  <a:cubicBezTo>
                    <a:pt x="2134428" y="441568"/>
                    <a:pt x="2139594" y="415738"/>
                    <a:pt x="2160258" y="410571"/>
                  </a:cubicBezTo>
                  <a:cubicBezTo>
                    <a:pt x="2175757" y="400239"/>
                    <a:pt x="2180923" y="420904"/>
                    <a:pt x="2175757" y="426070"/>
                  </a:cubicBezTo>
                  <a:cubicBezTo>
                    <a:pt x="2175757" y="426070"/>
                    <a:pt x="2170591" y="431236"/>
                    <a:pt x="2170591" y="431236"/>
                  </a:cubicBezTo>
                  <a:cubicBezTo>
                    <a:pt x="2170591" y="436402"/>
                    <a:pt x="2165425" y="441568"/>
                    <a:pt x="2170591" y="446735"/>
                  </a:cubicBezTo>
                  <a:cubicBezTo>
                    <a:pt x="2175757" y="451901"/>
                    <a:pt x="2180923" y="451901"/>
                    <a:pt x="2186089" y="451901"/>
                  </a:cubicBezTo>
                  <a:cubicBezTo>
                    <a:pt x="2201588" y="446735"/>
                    <a:pt x="2211920" y="441568"/>
                    <a:pt x="2206754" y="415738"/>
                  </a:cubicBezTo>
                  <a:cubicBezTo>
                    <a:pt x="2206754" y="379574"/>
                    <a:pt x="2170591" y="374408"/>
                    <a:pt x="2155092" y="379574"/>
                  </a:cubicBezTo>
                  <a:cubicBezTo>
                    <a:pt x="2139594" y="379574"/>
                    <a:pt x="2134428" y="369242"/>
                    <a:pt x="2134428" y="358910"/>
                  </a:cubicBezTo>
                  <a:cubicBezTo>
                    <a:pt x="2134428" y="353744"/>
                    <a:pt x="2134428" y="307248"/>
                    <a:pt x="2134428" y="296916"/>
                  </a:cubicBezTo>
                  <a:cubicBezTo>
                    <a:pt x="2134428" y="294333"/>
                    <a:pt x="2135719" y="291750"/>
                    <a:pt x="2138948" y="290458"/>
                  </a:cubicBezTo>
                  <a:close/>
                  <a:moveTo>
                    <a:pt x="246761" y="280858"/>
                  </a:moveTo>
                  <a:cubicBezTo>
                    <a:pt x="262138" y="275678"/>
                    <a:pt x="267264" y="286039"/>
                    <a:pt x="267264" y="296400"/>
                  </a:cubicBezTo>
                  <a:cubicBezTo>
                    <a:pt x="267264" y="301580"/>
                    <a:pt x="267264" y="353385"/>
                    <a:pt x="267264" y="358566"/>
                  </a:cubicBezTo>
                  <a:cubicBezTo>
                    <a:pt x="267264" y="368927"/>
                    <a:pt x="262138" y="379288"/>
                    <a:pt x="246761" y="379288"/>
                  </a:cubicBezTo>
                  <a:cubicBezTo>
                    <a:pt x="231383" y="374107"/>
                    <a:pt x="195501" y="379288"/>
                    <a:pt x="195501" y="415551"/>
                  </a:cubicBezTo>
                  <a:cubicBezTo>
                    <a:pt x="190375" y="441454"/>
                    <a:pt x="200627" y="446634"/>
                    <a:pt x="216005" y="451815"/>
                  </a:cubicBezTo>
                  <a:cubicBezTo>
                    <a:pt x="221131" y="451815"/>
                    <a:pt x="226257" y="451815"/>
                    <a:pt x="231383" y="446634"/>
                  </a:cubicBezTo>
                  <a:cubicBezTo>
                    <a:pt x="236509" y="441454"/>
                    <a:pt x="231383" y="436273"/>
                    <a:pt x="231383" y="431093"/>
                  </a:cubicBezTo>
                  <a:cubicBezTo>
                    <a:pt x="231383" y="431093"/>
                    <a:pt x="226257" y="425912"/>
                    <a:pt x="226257" y="425912"/>
                  </a:cubicBezTo>
                  <a:cubicBezTo>
                    <a:pt x="221131" y="420732"/>
                    <a:pt x="226257" y="400010"/>
                    <a:pt x="241635" y="410371"/>
                  </a:cubicBezTo>
                  <a:cubicBezTo>
                    <a:pt x="262138" y="415551"/>
                    <a:pt x="267264" y="441454"/>
                    <a:pt x="251887" y="462176"/>
                  </a:cubicBezTo>
                  <a:cubicBezTo>
                    <a:pt x="236509" y="482898"/>
                    <a:pt x="169871" y="482898"/>
                    <a:pt x="164745" y="415551"/>
                  </a:cubicBezTo>
                  <a:cubicBezTo>
                    <a:pt x="164745" y="379288"/>
                    <a:pt x="180123" y="353385"/>
                    <a:pt x="200627" y="327483"/>
                  </a:cubicBezTo>
                  <a:cubicBezTo>
                    <a:pt x="221131" y="301580"/>
                    <a:pt x="236509" y="286039"/>
                    <a:pt x="246761" y="280858"/>
                  </a:cubicBezTo>
                  <a:close/>
                  <a:moveTo>
                    <a:pt x="124822" y="178822"/>
                  </a:moveTo>
                  <a:cubicBezTo>
                    <a:pt x="132084" y="178822"/>
                    <a:pt x="138685" y="180123"/>
                    <a:pt x="143966" y="182726"/>
                  </a:cubicBezTo>
                  <a:cubicBezTo>
                    <a:pt x="170370" y="203547"/>
                    <a:pt x="175651" y="239984"/>
                    <a:pt x="170370" y="276421"/>
                  </a:cubicBezTo>
                  <a:cubicBezTo>
                    <a:pt x="165089" y="328474"/>
                    <a:pt x="143966" y="380527"/>
                    <a:pt x="112280" y="396143"/>
                  </a:cubicBezTo>
                  <a:cubicBezTo>
                    <a:pt x="101718" y="406554"/>
                    <a:pt x="91156" y="406554"/>
                    <a:pt x="85875" y="401348"/>
                  </a:cubicBezTo>
                  <a:cubicBezTo>
                    <a:pt x="85875" y="396143"/>
                    <a:pt x="85875" y="390938"/>
                    <a:pt x="85875" y="390938"/>
                  </a:cubicBezTo>
                  <a:cubicBezTo>
                    <a:pt x="85875" y="292037"/>
                    <a:pt x="85875" y="292037"/>
                    <a:pt x="85875" y="292037"/>
                  </a:cubicBezTo>
                  <a:cubicBezTo>
                    <a:pt x="85875" y="286832"/>
                    <a:pt x="85875" y="260805"/>
                    <a:pt x="101718" y="260805"/>
                  </a:cubicBezTo>
                  <a:cubicBezTo>
                    <a:pt x="112280" y="266011"/>
                    <a:pt x="138685" y="266011"/>
                    <a:pt x="143966" y="250395"/>
                  </a:cubicBezTo>
                  <a:cubicBezTo>
                    <a:pt x="170370" y="193137"/>
                    <a:pt x="101718" y="187931"/>
                    <a:pt x="112280" y="219163"/>
                  </a:cubicBezTo>
                  <a:cubicBezTo>
                    <a:pt x="117561" y="229574"/>
                    <a:pt x="112280" y="229574"/>
                    <a:pt x="101718" y="229574"/>
                  </a:cubicBezTo>
                  <a:cubicBezTo>
                    <a:pt x="80594" y="229574"/>
                    <a:pt x="75313" y="198342"/>
                    <a:pt x="101718" y="182726"/>
                  </a:cubicBezTo>
                  <a:cubicBezTo>
                    <a:pt x="109640" y="180123"/>
                    <a:pt x="117561" y="178822"/>
                    <a:pt x="124822" y="178822"/>
                  </a:cubicBezTo>
                  <a:close/>
                  <a:moveTo>
                    <a:pt x="2282445" y="174850"/>
                  </a:moveTo>
                  <a:cubicBezTo>
                    <a:pt x="2289733" y="175173"/>
                    <a:pt x="2297422" y="177758"/>
                    <a:pt x="2305111" y="182926"/>
                  </a:cubicBezTo>
                  <a:cubicBezTo>
                    <a:pt x="2330741" y="198432"/>
                    <a:pt x="2320489" y="234613"/>
                    <a:pt x="2294859" y="234613"/>
                  </a:cubicBezTo>
                  <a:cubicBezTo>
                    <a:pt x="2289733" y="234613"/>
                    <a:pt x="2274355" y="229444"/>
                    <a:pt x="2284607" y="213938"/>
                  </a:cubicBezTo>
                  <a:cubicBezTo>
                    <a:pt x="2294859" y="182926"/>
                    <a:pt x="2233348" y="198432"/>
                    <a:pt x="2264103" y="255287"/>
                  </a:cubicBezTo>
                  <a:cubicBezTo>
                    <a:pt x="2274355" y="281131"/>
                    <a:pt x="2294859" y="260456"/>
                    <a:pt x="2305111" y="260456"/>
                  </a:cubicBezTo>
                  <a:cubicBezTo>
                    <a:pt x="2320489" y="265625"/>
                    <a:pt x="2320489" y="296637"/>
                    <a:pt x="2320489" y="296637"/>
                  </a:cubicBezTo>
                  <a:cubicBezTo>
                    <a:pt x="2320489" y="296637"/>
                    <a:pt x="2320489" y="296637"/>
                    <a:pt x="2320489" y="379335"/>
                  </a:cubicBezTo>
                  <a:cubicBezTo>
                    <a:pt x="2320489" y="379335"/>
                    <a:pt x="2320489" y="384504"/>
                    <a:pt x="2320489" y="389672"/>
                  </a:cubicBezTo>
                  <a:cubicBezTo>
                    <a:pt x="2315363" y="394841"/>
                    <a:pt x="2305111" y="400010"/>
                    <a:pt x="2294859" y="394841"/>
                  </a:cubicBezTo>
                  <a:cubicBezTo>
                    <a:pt x="2253851" y="368998"/>
                    <a:pt x="2228222" y="281131"/>
                    <a:pt x="2238474" y="224275"/>
                  </a:cubicBezTo>
                  <a:cubicBezTo>
                    <a:pt x="2242318" y="193263"/>
                    <a:pt x="2260579" y="173881"/>
                    <a:pt x="2282445" y="174850"/>
                  </a:cubicBezTo>
                  <a:close/>
                  <a:moveTo>
                    <a:pt x="410765" y="169312"/>
                  </a:moveTo>
                  <a:cubicBezTo>
                    <a:pt x="418500" y="169069"/>
                    <a:pt x="426316" y="170042"/>
                    <a:pt x="434132" y="172639"/>
                  </a:cubicBezTo>
                  <a:cubicBezTo>
                    <a:pt x="470608" y="177833"/>
                    <a:pt x="481029" y="208993"/>
                    <a:pt x="465397" y="240154"/>
                  </a:cubicBezTo>
                  <a:cubicBezTo>
                    <a:pt x="449764" y="271315"/>
                    <a:pt x="402867" y="266122"/>
                    <a:pt x="402867" y="234961"/>
                  </a:cubicBezTo>
                  <a:cubicBezTo>
                    <a:pt x="408078" y="229767"/>
                    <a:pt x="408078" y="224574"/>
                    <a:pt x="413289" y="224574"/>
                  </a:cubicBezTo>
                  <a:cubicBezTo>
                    <a:pt x="423710" y="219380"/>
                    <a:pt x="423710" y="224574"/>
                    <a:pt x="423710" y="229767"/>
                  </a:cubicBezTo>
                  <a:cubicBezTo>
                    <a:pt x="428921" y="240154"/>
                    <a:pt x="439343" y="240154"/>
                    <a:pt x="449764" y="234961"/>
                  </a:cubicBezTo>
                  <a:cubicBezTo>
                    <a:pt x="454975" y="229767"/>
                    <a:pt x="454975" y="214187"/>
                    <a:pt x="449764" y="203800"/>
                  </a:cubicBezTo>
                  <a:cubicBezTo>
                    <a:pt x="444553" y="188220"/>
                    <a:pt x="418499" y="188220"/>
                    <a:pt x="418499" y="188220"/>
                  </a:cubicBezTo>
                  <a:cubicBezTo>
                    <a:pt x="371602" y="193413"/>
                    <a:pt x="371602" y="234961"/>
                    <a:pt x="371602" y="250541"/>
                  </a:cubicBezTo>
                  <a:cubicBezTo>
                    <a:pt x="371602" y="266122"/>
                    <a:pt x="350759" y="266122"/>
                    <a:pt x="350759" y="266122"/>
                  </a:cubicBezTo>
                  <a:cubicBezTo>
                    <a:pt x="350759" y="266122"/>
                    <a:pt x="350759" y="266122"/>
                    <a:pt x="309072" y="266122"/>
                  </a:cubicBezTo>
                  <a:cubicBezTo>
                    <a:pt x="309072" y="266122"/>
                    <a:pt x="303861" y="266122"/>
                    <a:pt x="298651" y="260928"/>
                  </a:cubicBezTo>
                  <a:cubicBezTo>
                    <a:pt x="293440" y="260928"/>
                    <a:pt x="293440" y="255735"/>
                    <a:pt x="298651" y="240154"/>
                  </a:cubicBezTo>
                  <a:cubicBezTo>
                    <a:pt x="303861" y="224574"/>
                    <a:pt x="319494" y="208993"/>
                    <a:pt x="345548" y="193413"/>
                  </a:cubicBezTo>
                  <a:cubicBezTo>
                    <a:pt x="365088" y="181728"/>
                    <a:pt x="387560" y="170042"/>
                    <a:pt x="410765" y="169312"/>
                  </a:cubicBezTo>
                  <a:close/>
                  <a:moveTo>
                    <a:pt x="609252" y="167446"/>
                  </a:moveTo>
                  <a:cubicBezTo>
                    <a:pt x="640379" y="162252"/>
                    <a:pt x="733761" y="208993"/>
                    <a:pt x="744136" y="240154"/>
                  </a:cubicBezTo>
                  <a:cubicBezTo>
                    <a:pt x="749324" y="255735"/>
                    <a:pt x="749324" y="260928"/>
                    <a:pt x="744136" y="260928"/>
                  </a:cubicBezTo>
                  <a:cubicBezTo>
                    <a:pt x="738948" y="266122"/>
                    <a:pt x="733761" y="266122"/>
                    <a:pt x="733761" y="266122"/>
                  </a:cubicBezTo>
                  <a:cubicBezTo>
                    <a:pt x="687070" y="266122"/>
                    <a:pt x="687070" y="266122"/>
                    <a:pt x="687070" y="266122"/>
                  </a:cubicBezTo>
                  <a:cubicBezTo>
                    <a:pt x="687070" y="266122"/>
                    <a:pt x="661130" y="266122"/>
                    <a:pt x="661130" y="250541"/>
                  </a:cubicBezTo>
                  <a:cubicBezTo>
                    <a:pt x="661130" y="234961"/>
                    <a:pt x="666318" y="193413"/>
                    <a:pt x="624815" y="188220"/>
                  </a:cubicBezTo>
                  <a:cubicBezTo>
                    <a:pt x="624815" y="188220"/>
                    <a:pt x="598876" y="188220"/>
                    <a:pt x="588500" y="203800"/>
                  </a:cubicBezTo>
                  <a:cubicBezTo>
                    <a:pt x="588500" y="214187"/>
                    <a:pt x="583312" y="229767"/>
                    <a:pt x="593688" y="234961"/>
                  </a:cubicBezTo>
                  <a:cubicBezTo>
                    <a:pt x="598876" y="240154"/>
                    <a:pt x="609252" y="240154"/>
                    <a:pt x="614440" y="229767"/>
                  </a:cubicBezTo>
                  <a:cubicBezTo>
                    <a:pt x="619628" y="224574"/>
                    <a:pt x="619628" y="219380"/>
                    <a:pt x="630003" y="224574"/>
                  </a:cubicBezTo>
                  <a:cubicBezTo>
                    <a:pt x="630003" y="224574"/>
                    <a:pt x="635191" y="229767"/>
                    <a:pt x="635191" y="234961"/>
                  </a:cubicBezTo>
                  <a:cubicBezTo>
                    <a:pt x="635191" y="266122"/>
                    <a:pt x="583312" y="271315"/>
                    <a:pt x="572937" y="245348"/>
                  </a:cubicBezTo>
                  <a:cubicBezTo>
                    <a:pt x="557373" y="214187"/>
                    <a:pt x="572937" y="172639"/>
                    <a:pt x="609252" y="167446"/>
                  </a:cubicBezTo>
                  <a:close/>
                  <a:moveTo>
                    <a:pt x="1084259" y="167160"/>
                  </a:moveTo>
                  <a:cubicBezTo>
                    <a:pt x="1091960" y="166178"/>
                    <a:pt x="1099742" y="166178"/>
                    <a:pt x="1107523" y="167487"/>
                  </a:cubicBezTo>
                  <a:cubicBezTo>
                    <a:pt x="1143839" y="177957"/>
                    <a:pt x="1159402" y="209368"/>
                    <a:pt x="1143839" y="246013"/>
                  </a:cubicBezTo>
                  <a:cubicBezTo>
                    <a:pt x="1138651" y="256483"/>
                    <a:pt x="1133463" y="261718"/>
                    <a:pt x="1117899" y="261718"/>
                  </a:cubicBezTo>
                  <a:cubicBezTo>
                    <a:pt x="1091960" y="266953"/>
                    <a:pt x="1081584" y="251248"/>
                    <a:pt x="1076396" y="235543"/>
                  </a:cubicBezTo>
                  <a:cubicBezTo>
                    <a:pt x="1081584" y="230308"/>
                    <a:pt x="1081584" y="225073"/>
                    <a:pt x="1086772" y="225073"/>
                  </a:cubicBezTo>
                  <a:cubicBezTo>
                    <a:pt x="1097148" y="219838"/>
                    <a:pt x="1097148" y="225073"/>
                    <a:pt x="1102336" y="230308"/>
                  </a:cubicBezTo>
                  <a:cubicBezTo>
                    <a:pt x="1102336" y="240778"/>
                    <a:pt x="1112711" y="240778"/>
                    <a:pt x="1123087" y="235543"/>
                  </a:cubicBezTo>
                  <a:cubicBezTo>
                    <a:pt x="1128275" y="230308"/>
                    <a:pt x="1128275" y="214603"/>
                    <a:pt x="1123087" y="204133"/>
                  </a:cubicBezTo>
                  <a:cubicBezTo>
                    <a:pt x="1117899" y="188427"/>
                    <a:pt x="1091960" y="188427"/>
                    <a:pt x="1091960" y="188427"/>
                  </a:cubicBezTo>
                  <a:cubicBezTo>
                    <a:pt x="1045269" y="193662"/>
                    <a:pt x="1050457" y="235543"/>
                    <a:pt x="1050457" y="251248"/>
                  </a:cubicBezTo>
                  <a:cubicBezTo>
                    <a:pt x="1050457" y="266953"/>
                    <a:pt x="1029706" y="266953"/>
                    <a:pt x="1029706" y="266953"/>
                  </a:cubicBezTo>
                  <a:cubicBezTo>
                    <a:pt x="1029706" y="266953"/>
                    <a:pt x="1029706" y="266953"/>
                    <a:pt x="983015" y="266953"/>
                  </a:cubicBezTo>
                  <a:cubicBezTo>
                    <a:pt x="983015" y="266953"/>
                    <a:pt x="977827" y="266953"/>
                    <a:pt x="972639" y="261718"/>
                  </a:cubicBezTo>
                  <a:cubicBezTo>
                    <a:pt x="967451" y="261718"/>
                    <a:pt x="967451" y="256483"/>
                    <a:pt x="972639" y="240778"/>
                  </a:cubicBezTo>
                  <a:cubicBezTo>
                    <a:pt x="977827" y="225073"/>
                    <a:pt x="998578" y="209368"/>
                    <a:pt x="1019330" y="193662"/>
                  </a:cubicBezTo>
                  <a:cubicBezTo>
                    <a:pt x="1038784" y="181884"/>
                    <a:pt x="1061157" y="170105"/>
                    <a:pt x="1084259" y="167160"/>
                  </a:cubicBezTo>
                  <a:close/>
                  <a:moveTo>
                    <a:pt x="1306527" y="167121"/>
                  </a:moveTo>
                  <a:cubicBezTo>
                    <a:pt x="1329629" y="170042"/>
                    <a:pt x="1352002" y="181728"/>
                    <a:pt x="1371456" y="193413"/>
                  </a:cubicBezTo>
                  <a:cubicBezTo>
                    <a:pt x="1392208" y="208993"/>
                    <a:pt x="1412959" y="224574"/>
                    <a:pt x="1418147" y="240154"/>
                  </a:cubicBezTo>
                  <a:cubicBezTo>
                    <a:pt x="1423335" y="255735"/>
                    <a:pt x="1423335" y="260928"/>
                    <a:pt x="1418147" y="260928"/>
                  </a:cubicBezTo>
                  <a:cubicBezTo>
                    <a:pt x="1412959" y="266122"/>
                    <a:pt x="1407772" y="266122"/>
                    <a:pt x="1407772" y="266122"/>
                  </a:cubicBezTo>
                  <a:cubicBezTo>
                    <a:pt x="1366269" y="266122"/>
                    <a:pt x="1366269" y="266122"/>
                    <a:pt x="1366269" y="266122"/>
                  </a:cubicBezTo>
                  <a:cubicBezTo>
                    <a:pt x="1366269" y="266122"/>
                    <a:pt x="1340329" y="266122"/>
                    <a:pt x="1340329" y="250541"/>
                  </a:cubicBezTo>
                  <a:cubicBezTo>
                    <a:pt x="1340329" y="234961"/>
                    <a:pt x="1345517" y="193413"/>
                    <a:pt x="1298826" y="188220"/>
                  </a:cubicBezTo>
                  <a:cubicBezTo>
                    <a:pt x="1298826" y="188220"/>
                    <a:pt x="1278075" y="188220"/>
                    <a:pt x="1267699" y="203800"/>
                  </a:cubicBezTo>
                  <a:cubicBezTo>
                    <a:pt x="1262511" y="214187"/>
                    <a:pt x="1262511" y="229767"/>
                    <a:pt x="1272887" y="234961"/>
                  </a:cubicBezTo>
                  <a:cubicBezTo>
                    <a:pt x="1278075" y="240154"/>
                    <a:pt x="1288451" y="240154"/>
                    <a:pt x="1293639" y="229767"/>
                  </a:cubicBezTo>
                  <a:cubicBezTo>
                    <a:pt x="1293639" y="224574"/>
                    <a:pt x="1293639" y="219380"/>
                    <a:pt x="1304014" y="224574"/>
                  </a:cubicBezTo>
                  <a:cubicBezTo>
                    <a:pt x="1309202" y="224574"/>
                    <a:pt x="1314390" y="229767"/>
                    <a:pt x="1314390" y="234961"/>
                  </a:cubicBezTo>
                  <a:cubicBezTo>
                    <a:pt x="1309202" y="271315"/>
                    <a:pt x="1267699" y="271315"/>
                    <a:pt x="1252136" y="245348"/>
                  </a:cubicBezTo>
                  <a:cubicBezTo>
                    <a:pt x="1231384" y="208993"/>
                    <a:pt x="1246948" y="172639"/>
                    <a:pt x="1283263" y="167446"/>
                  </a:cubicBezTo>
                  <a:cubicBezTo>
                    <a:pt x="1291045" y="166147"/>
                    <a:pt x="1298826" y="166147"/>
                    <a:pt x="1306527" y="167121"/>
                  </a:cubicBezTo>
                  <a:close/>
                  <a:moveTo>
                    <a:pt x="1764324" y="162840"/>
                  </a:moveTo>
                  <a:cubicBezTo>
                    <a:pt x="1771992" y="161785"/>
                    <a:pt x="1779742" y="161785"/>
                    <a:pt x="1787491" y="163083"/>
                  </a:cubicBezTo>
                  <a:cubicBezTo>
                    <a:pt x="1823654" y="168277"/>
                    <a:pt x="1844319" y="204631"/>
                    <a:pt x="1823654" y="240985"/>
                  </a:cubicBezTo>
                  <a:cubicBezTo>
                    <a:pt x="1808156" y="266953"/>
                    <a:pt x="1761660" y="261759"/>
                    <a:pt x="1761660" y="230598"/>
                  </a:cubicBezTo>
                  <a:cubicBezTo>
                    <a:pt x="1761660" y="225405"/>
                    <a:pt x="1761660" y="220211"/>
                    <a:pt x="1766826" y="220211"/>
                  </a:cubicBezTo>
                  <a:cubicBezTo>
                    <a:pt x="1777159" y="215018"/>
                    <a:pt x="1777159" y="220211"/>
                    <a:pt x="1782325" y="230598"/>
                  </a:cubicBezTo>
                  <a:cubicBezTo>
                    <a:pt x="1787491" y="235792"/>
                    <a:pt x="1792657" y="235792"/>
                    <a:pt x="1802989" y="230598"/>
                  </a:cubicBezTo>
                  <a:cubicBezTo>
                    <a:pt x="1808156" y="225405"/>
                    <a:pt x="1808156" y="209824"/>
                    <a:pt x="1802989" y="199437"/>
                  </a:cubicBezTo>
                  <a:cubicBezTo>
                    <a:pt x="1797823" y="183857"/>
                    <a:pt x="1771992" y="183857"/>
                    <a:pt x="1771992" y="183857"/>
                  </a:cubicBezTo>
                  <a:cubicBezTo>
                    <a:pt x="1725497" y="189050"/>
                    <a:pt x="1730663" y="230598"/>
                    <a:pt x="1730663" y="246179"/>
                  </a:cubicBezTo>
                  <a:cubicBezTo>
                    <a:pt x="1730663" y="261759"/>
                    <a:pt x="1709999" y="261759"/>
                    <a:pt x="1709999" y="261759"/>
                  </a:cubicBezTo>
                  <a:cubicBezTo>
                    <a:pt x="1709999" y="261759"/>
                    <a:pt x="1709999" y="261759"/>
                    <a:pt x="1663503" y="261759"/>
                  </a:cubicBezTo>
                  <a:cubicBezTo>
                    <a:pt x="1663503" y="261759"/>
                    <a:pt x="1658337" y="261759"/>
                    <a:pt x="1653171" y="256566"/>
                  </a:cubicBezTo>
                  <a:cubicBezTo>
                    <a:pt x="1653171" y="256566"/>
                    <a:pt x="1648005" y="251372"/>
                    <a:pt x="1653171" y="235792"/>
                  </a:cubicBezTo>
                  <a:cubicBezTo>
                    <a:pt x="1658337" y="220211"/>
                    <a:pt x="1673835" y="204631"/>
                    <a:pt x="1699666" y="194244"/>
                  </a:cubicBezTo>
                  <a:cubicBezTo>
                    <a:pt x="1719039" y="178664"/>
                    <a:pt x="1741318" y="166004"/>
                    <a:pt x="1764324" y="162840"/>
                  </a:cubicBezTo>
                  <a:close/>
                  <a:moveTo>
                    <a:pt x="1963600" y="158683"/>
                  </a:moveTo>
                  <a:cubicBezTo>
                    <a:pt x="1994597" y="153527"/>
                    <a:pt x="2025594" y="174150"/>
                    <a:pt x="2051424" y="189617"/>
                  </a:cubicBezTo>
                  <a:cubicBezTo>
                    <a:pt x="2077255" y="205084"/>
                    <a:pt x="2092754" y="220552"/>
                    <a:pt x="2103086" y="236019"/>
                  </a:cubicBezTo>
                  <a:cubicBezTo>
                    <a:pt x="2108252" y="251486"/>
                    <a:pt x="2103086" y="256642"/>
                    <a:pt x="2097920" y="256642"/>
                  </a:cubicBezTo>
                  <a:cubicBezTo>
                    <a:pt x="2097920" y="261797"/>
                    <a:pt x="2087587" y="261797"/>
                    <a:pt x="2087587" y="261797"/>
                  </a:cubicBezTo>
                  <a:cubicBezTo>
                    <a:pt x="2046258" y="261797"/>
                    <a:pt x="2046258" y="261797"/>
                    <a:pt x="2046258" y="261797"/>
                  </a:cubicBezTo>
                  <a:cubicBezTo>
                    <a:pt x="2046258" y="261797"/>
                    <a:pt x="2020427" y="261797"/>
                    <a:pt x="2020427" y="246330"/>
                  </a:cubicBezTo>
                  <a:cubicBezTo>
                    <a:pt x="2020427" y="230863"/>
                    <a:pt x="2025594" y="189617"/>
                    <a:pt x="1979098" y="184461"/>
                  </a:cubicBezTo>
                  <a:cubicBezTo>
                    <a:pt x="1979098" y="184461"/>
                    <a:pt x="1958434" y="184461"/>
                    <a:pt x="1948101" y="199929"/>
                  </a:cubicBezTo>
                  <a:cubicBezTo>
                    <a:pt x="1942935" y="210240"/>
                    <a:pt x="1942935" y="225707"/>
                    <a:pt x="1953267" y="230863"/>
                  </a:cubicBezTo>
                  <a:cubicBezTo>
                    <a:pt x="1958434" y="236019"/>
                    <a:pt x="1968766" y="236019"/>
                    <a:pt x="1973932" y="230863"/>
                  </a:cubicBezTo>
                  <a:cubicBezTo>
                    <a:pt x="1979098" y="220552"/>
                    <a:pt x="1979098" y="215396"/>
                    <a:pt x="1989430" y="220552"/>
                  </a:cubicBezTo>
                  <a:cubicBezTo>
                    <a:pt x="1989430" y="220552"/>
                    <a:pt x="1994597" y="225707"/>
                    <a:pt x="1994597" y="230863"/>
                  </a:cubicBezTo>
                  <a:cubicBezTo>
                    <a:pt x="1989430" y="266953"/>
                    <a:pt x="1942935" y="266953"/>
                    <a:pt x="1927437" y="241174"/>
                  </a:cubicBezTo>
                  <a:cubicBezTo>
                    <a:pt x="1911938" y="205084"/>
                    <a:pt x="1927437" y="168994"/>
                    <a:pt x="1963600" y="158683"/>
                  </a:cubicBezTo>
                  <a:close/>
                  <a:moveTo>
                    <a:pt x="691019" y="79708"/>
                  </a:moveTo>
                  <a:cubicBezTo>
                    <a:pt x="696830" y="79221"/>
                    <a:pt x="708454" y="80195"/>
                    <a:pt x="708454" y="95776"/>
                  </a:cubicBezTo>
                  <a:cubicBezTo>
                    <a:pt x="708454" y="111356"/>
                    <a:pt x="703288" y="152904"/>
                    <a:pt x="749784" y="158097"/>
                  </a:cubicBezTo>
                  <a:cubicBezTo>
                    <a:pt x="749784" y="158097"/>
                    <a:pt x="775614" y="158097"/>
                    <a:pt x="780781" y="137323"/>
                  </a:cubicBezTo>
                  <a:cubicBezTo>
                    <a:pt x="785947" y="132130"/>
                    <a:pt x="785947" y="116549"/>
                    <a:pt x="775614" y="106162"/>
                  </a:cubicBezTo>
                  <a:cubicBezTo>
                    <a:pt x="770448" y="100969"/>
                    <a:pt x="760116" y="106162"/>
                    <a:pt x="754950" y="111356"/>
                  </a:cubicBezTo>
                  <a:cubicBezTo>
                    <a:pt x="754950" y="116549"/>
                    <a:pt x="754950" y="126936"/>
                    <a:pt x="744617" y="121743"/>
                  </a:cubicBezTo>
                  <a:cubicBezTo>
                    <a:pt x="739451" y="121743"/>
                    <a:pt x="734285" y="116549"/>
                    <a:pt x="734285" y="111356"/>
                  </a:cubicBezTo>
                  <a:cubicBezTo>
                    <a:pt x="734285" y="90582"/>
                    <a:pt x="749784" y="80195"/>
                    <a:pt x="775614" y="80195"/>
                  </a:cubicBezTo>
                  <a:cubicBezTo>
                    <a:pt x="791113" y="80195"/>
                    <a:pt x="791113" y="90582"/>
                    <a:pt x="796279" y="100969"/>
                  </a:cubicBezTo>
                  <a:cubicBezTo>
                    <a:pt x="816944" y="137323"/>
                    <a:pt x="801445" y="168484"/>
                    <a:pt x="765282" y="173678"/>
                  </a:cubicBezTo>
                  <a:cubicBezTo>
                    <a:pt x="734285" y="184065"/>
                    <a:pt x="703288" y="168484"/>
                    <a:pt x="677457" y="152904"/>
                  </a:cubicBezTo>
                  <a:cubicBezTo>
                    <a:pt x="651627" y="137323"/>
                    <a:pt x="630962" y="121743"/>
                    <a:pt x="625796" y="100969"/>
                  </a:cubicBezTo>
                  <a:cubicBezTo>
                    <a:pt x="620630" y="90582"/>
                    <a:pt x="625796" y="85389"/>
                    <a:pt x="625796" y="80195"/>
                  </a:cubicBezTo>
                  <a:cubicBezTo>
                    <a:pt x="630962" y="80195"/>
                    <a:pt x="636128" y="80195"/>
                    <a:pt x="636128" y="80195"/>
                  </a:cubicBezTo>
                  <a:cubicBezTo>
                    <a:pt x="687790" y="80195"/>
                    <a:pt x="687790" y="80195"/>
                    <a:pt x="687790" y="80195"/>
                  </a:cubicBezTo>
                  <a:cubicBezTo>
                    <a:pt x="687790" y="80195"/>
                    <a:pt x="689081" y="79871"/>
                    <a:pt x="691019" y="79708"/>
                  </a:cubicBezTo>
                  <a:close/>
                  <a:moveTo>
                    <a:pt x="837699" y="79364"/>
                  </a:moveTo>
                  <a:cubicBezTo>
                    <a:pt x="848142" y="79364"/>
                    <a:pt x="858586" y="79364"/>
                    <a:pt x="869029" y="79364"/>
                  </a:cubicBezTo>
                  <a:cubicBezTo>
                    <a:pt x="874251" y="79364"/>
                    <a:pt x="874251" y="94863"/>
                    <a:pt x="869029" y="100029"/>
                  </a:cubicBezTo>
                  <a:cubicBezTo>
                    <a:pt x="863808" y="110361"/>
                    <a:pt x="863808" y="131026"/>
                    <a:pt x="863808" y="131026"/>
                  </a:cubicBezTo>
                  <a:cubicBezTo>
                    <a:pt x="863808" y="151690"/>
                    <a:pt x="879473" y="182687"/>
                    <a:pt x="900360" y="198186"/>
                  </a:cubicBezTo>
                  <a:cubicBezTo>
                    <a:pt x="916026" y="203352"/>
                    <a:pt x="936913" y="208518"/>
                    <a:pt x="936913" y="218850"/>
                  </a:cubicBezTo>
                  <a:cubicBezTo>
                    <a:pt x="936913" y="229183"/>
                    <a:pt x="916026" y="239515"/>
                    <a:pt x="905582" y="239515"/>
                  </a:cubicBezTo>
                  <a:cubicBezTo>
                    <a:pt x="889917" y="239515"/>
                    <a:pt x="879473" y="249847"/>
                    <a:pt x="879473" y="249847"/>
                  </a:cubicBezTo>
                  <a:cubicBezTo>
                    <a:pt x="863808" y="275678"/>
                    <a:pt x="837699" y="275678"/>
                    <a:pt x="816811" y="249847"/>
                  </a:cubicBezTo>
                  <a:cubicBezTo>
                    <a:pt x="816811" y="249847"/>
                    <a:pt x="811589" y="239515"/>
                    <a:pt x="795924" y="239515"/>
                  </a:cubicBezTo>
                  <a:cubicBezTo>
                    <a:pt x="785480" y="239515"/>
                    <a:pt x="764593" y="234349"/>
                    <a:pt x="764593" y="218850"/>
                  </a:cubicBezTo>
                  <a:cubicBezTo>
                    <a:pt x="764593" y="208518"/>
                    <a:pt x="785480" y="203352"/>
                    <a:pt x="801146" y="198186"/>
                  </a:cubicBezTo>
                  <a:cubicBezTo>
                    <a:pt x="806368" y="193020"/>
                    <a:pt x="816811" y="182687"/>
                    <a:pt x="827255" y="167189"/>
                  </a:cubicBezTo>
                  <a:cubicBezTo>
                    <a:pt x="832477" y="156856"/>
                    <a:pt x="837699" y="146524"/>
                    <a:pt x="837699" y="131026"/>
                  </a:cubicBezTo>
                  <a:cubicBezTo>
                    <a:pt x="837699" y="131026"/>
                    <a:pt x="842920" y="110361"/>
                    <a:pt x="837699" y="100029"/>
                  </a:cubicBezTo>
                  <a:cubicBezTo>
                    <a:pt x="832477" y="94863"/>
                    <a:pt x="827255" y="79364"/>
                    <a:pt x="837699" y="79364"/>
                  </a:cubicBezTo>
                  <a:close/>
                  <a:moveTo>
                    <a:pt x="946330" y="79178"/>
                  </a:moveTo>
                  <a:cubicBezTo>
                    <a:pt x="951856" y="79984"/>
                    <a:pt x="957383" y="82240"/>
                    <a:pt x="962584" y="86106"/>
                  </a:cubicBezTo>
                  <a:cubicBezTo>
                    <a:pt x="967786" y="91262"/>
                    <a:pt x="972987" y="101573"/>
                    <a:pt x="972987" y="111885"/>
                  </a:cubicBezTo>
                  <a:cubicBezTo>
                    <a:pt x="972987" y="117041"/>
                    <a:pt x="967786" y="122196"/>
                    <a:pt x="962584" y="122196"/>
                  </a:cubicBezTo>
                  <a:cubicBezTo>
                    <a:pt x="952181" y="127352"/>
                    <a:pt x="952181" y="117041"/>
                    <a:pt x="952181" y="111885"/>
                  </a:cubicBezTo>
                  <a:cubicBezTo>
                    <a:pt x="946980" y="106729"/>
                    <a:pt x="936577" y="101573"/>
                    <a:pt x="926174" y="106729"/>
                  </a:cubicBezTo>
                  <a:cubicBezTo>
                    <a:pt x="920973" y="117041"/>
                    <a:pt x="920973" y="132508"/>
                    <a:pt x="926174" y="137664"/>
                  </a:cubicBezTo>
                  <a:cubicBezTo>
                    <a:pt x="931376" y="158286"/>
                    <a:pt x="957383" y="158286"/>
                    <a:pt x="957383" y="158286"/>
                  </a:cubicBezTo>
                  <a:cubicBezTo>
                    <a:pt x="1004196" y="153131"/>
                    <a:pt x="998995" y="111885"/>
                    <a:pt x="998995" y="96418"/>
                  </a:cubicBezTo>
                  <a:cubicBezTo>
                    <a:pt x="998995" y="75795"/>
                    <a:pt x="1019801" y="80951"/>
                    <a:pt x="1019801" y="80951"/>
                  </a:cubicBezTo>
                  <a:cubicBezTo>
                    <a:pt x="1019801" y="80951"/>
                    <a:pt x="1019801" y="80951"/>
                    <a:pt x="1066614" y="80951"/>
                  </a:cubicBezTo>
                  <a:cubicBezTo>
                    <a:pt x="1066614" y="80951"/>
                    <a:pt x="1077017" y="80951"/>
                    <a:pt x="1077017" y="80951"/>
                  </a:cubicBezTo>
                  <a:cubicBezTo>
                    <a:pt x="1082219" y="86106"/>
                    <a:pt x="1087420" y="91262"/>
                    <a:pt x="1082219" y="101573"/>
                  </a:cubicBezTo>
                  <a:cubicBezTo>
                    <a:pt x="1071816" y="122196"/>
                    <a:pt x="1051010" y="137664"/>
                    <a:pt x="1030204" y="153131"/>
                  </a:cubicBezTo>
                  <a:cubicBezTo>
                    <a:pt x="1004196" y="168598"/>
                    <a:pt x="972987" y="184065"/>
                    <a:pt x="941778" y="178909"/>
                  </a:cubicBezTo>
                  <a:cubicBezTo>
                    <a:pt x="905368" y="168598"/>
                    <a:pt x="884562" y="137664"/>
                    <a:pt x="905368" y="106729"/>
                  </a:cubicBezTo>
                  <a:cubicBezTo>
                    <a:pt x="913170" y="87395"/>
                    <a:pt x="929750" y="76762"/>
                    <a:pt x="946330" y="79178"/>
                  </a:cubicBezTo>
                  <a:close/>
                  <a:moveTo>
                    <a:pt x="1193212" y="77097"/>
                  </a:moveTo>
                  <a:cubicBezTo>
                    <a:pt x="1203656" y="77097"/>
                    <a:pt x="1214099" y="83555"/>
                    <a:pt x="1221932" y="96470"/>
                  </a:cubicBezTo>
                  <a:cubicBezTo>
                    <a:pt x="1221932" y="96470"/>
                    <a:pt x="1232376" y="101636"/>
                    <a:pt x="1248041" y="106802"/>
                  </a:cubicBezTo>
                  <a:cubicBezTo>
                    <a:pt x="1258485" y="106802"/>
                    <a:pt x="1279372" y="111968"/>
                    <a:pt x="1279372" y="127467"/>
                  </a:cubicBezTo>
                  <a:cubicBezTo>
                    <a:pt x="1279372" y="137799"/>
                    <a:pt x="1253263" y="142965"/>
                    <a:pt x="1242819" y="148131"/>
                  </a:cubicBezTo>
                  <a:cubicBezTo>
                    <a:pt x="1221932" y="158464"/>
                    <a:pt x="1206267" y="194627"/>
                    <a:pt x="1206267" y="215292"/>
                  </a:cubicBezTo>
                  <a:cubicBezTo>
                    <a:pt x="1206267" y="215292"/>
                    <a:pt x="1206267" y="230790"/>
                    <a:pt x="1211488" y="241122"/>
                  </a:cubicBezTo>
                  <a:cubicBezTo>
                    <a:pt x="1216710" y="251455"/>
                    <a:pt x="1216710" y="266953"/>
                    <a:pt x="1206267" y="266953"/>
                  </a:cubicBezTo>
                  <a:cubicBezTo>
                    <a:pt x="1201045" y="266953"/>
                    <a:pt x="1190601" y="266953"/>
                    <a:pt x="1180158" y="266953"/>
                  </a:cubicBezTo>
                  <a:cubicBezTo>
                    <a:pt x="1169714" y="266953"/>
                    <a:pt x="1174936" y="251455"/>
                    <a:pt x="1180158" y="241122"/>
                  </a:cubicBezTo>
                  <a:cubicBezTo>
                    <a:pt x="1185379" y="230790"/>
                    <a:pt x="1185379" y="215292"/>
                    <a:pt x="1185379" y="215292"/>
                  </a:cubicBezTo>
                  <a:cubicBezTo>
                    <a:pt x="1180158" y="199793"/>
                    <a:pt x="1174936" y="184295"/>
                    <a:pt x="1169714" y="173962"/>
                  </a:cubicBezTo>
                  <a:cubicBezTo>
                    <a:pt x="1159270" y="163630"/>
                    <a:pt x="1148827" y="153298"/>
                    <a:pt x="1143605" y="148131"/>
                  </a:cubicBezTo>
                  <a:cubicBezTo>
                    <a:pt x="1133161" y="142965"/>
                    <a:pt x="1112274" y="137799"/>
                    <a:pt x="1107052" y="122301"/>
                  </a:cubicBezTo>
                  <a:cubicBezTo>
                    <a:pt x="1107052" y="111968"/>
                    <a:pt x="1127939" y="106802"/>
                    <a:pt x="1143605" y="106802"/>
                  </a:cubicBezTo>
                  <a:cubicBezTo>
                    <a:pt x="1154048" y="101636"/>
                    <a:pt x="1164492" y="96470"/>
                    <a:pt x="1164492" y="96470"/>
                  </a:cubicBezTo>
                  <a:cubicBezTo>
                    <a:pt x="1172325" y="83555"/>
                    <a:pt x="1182769" y="77097"/>
                    <a:pt x="1193212" y="77097"/>
                  </a:cubicBezTo>
                  <a:close/>
                  <a:moveTo>
                    <a:pt x="515929" y="77097"/>
                  </a:moveTo>
                  <a:cubicBezTo>
                    <a:pt x="526290" y="77097"/>
                    <a:pt x="536651" y="83555"/>
                    <a:pt x="547012" y="96470"/>
                  </a:cubicBezTo>
                  <a:cubicBezTo>
                    <a:pt x="547012" y="96470"/>
                    <a:pt x="552193" y="106802"/>
                    <a:pt x="567734" y="106802"/>
                  </a:cubicBezTo>
                  <a:cubicBezTo>
                    <a:pt x="578095" y="106802"/>
                    <a:pt x="598817" y="111968"/>
                    <a:pt x="598817" y="127467"/>
                  </a:cubicBezTo>
                  <a:cubicBezTo>
                    <a:pt x="598817" y="137799"/>
                    <a:pt x="572915" y="142965"/>
                    <a:pt x="562554" y="148131"/>
                  </a:cubicBezTo>
                  <a:cubicBezTo>
                    <a:pt x="557373" y="153298"/>
                    <a:pt x="541832" y="158464"/>
                    <a:pt x="536651" y="173962"/>
                  </a:cubicBezTo>
                  <a:cubicBezTo>
                    <a:pt x="526290" y="184295"/>
                    <a:pt x="531471" y="199793"/>
                    <a:pt x="526290" y="215292"/>
                  </a:cubicBezTo>
                  <a:cubicBezTo>
                    <a:pt x="526290" y="215292"/>
                    <a:pt x="526290" y="230790"/>
                    <a:pt x="531471" y="241122"/>
                  </a:cubicBezTo>
                  <a:cubicBezTo>
                    <a:pt x="536651" y="251455"/>
                    <a:pt x="541832" y="266953"/>
                    <a:pt x="531471" y="266953"/>
                  </a:cubicBezTo>
                  <a:cubicBezTo>
                    <a:pt x="526290" y="266953"/>
                    <a:pt x="510749" y="266953"/>
                    <a:pt x="505568" y="266953"/>
                  </a:cubicBezTo>
                  <a:cubicBezTo>
                    <a:pt x="495207" y="266953"/>
                    <a:pt x="500388" y="251455"/>
                    <a:pt x="505568" y="241122"/>
                  </a:cubicBezTo>
                  <a:cubicBezTo>
                    <a:pt x="510749" y="230790"/>
                    <a:pt x="510749" y="215292"/>
                    <a:pt x="510749" y="215292"/>
                  </a:cubicBezTo>
                  <a:cubicBezTo>
                    <a:pt x="505568" y="194627"/>
                    <a:pt x="484846" y="158464"/>
                    <a:pt x="469305" y="148131"/>
                  </a:cubicBezTo>
                  <a:cubicBezTo>
                    <a:pt x="453763" y="142965"/>
                    <a:pt x="433041" y="137799"/>
                    <a:pt x="433041" y="122301"/>
                  </a:cubicBezTo>
                  <a:cubicBezTo>
                    <a:pt x="433041" y="111968"/>
                    <a:pt x="453763" y="106802"/>
                    <a:pt x="464124" y="106802"/>
                  </a:cubicBezTo>
                  <a:cubicBezTo>
                    <a:pt x="479666" y="101636"/>
                    <a:pt x="484846" y="96470"/>
                    <a:pt x="484846" y="96470"/>
                  </a:cubicBezTo>
                  <a:cubicBezTo>
                    <a:pt x="495207" y="83555"/>
                    <a:pt x="505568" y="77097"/>
                    <a:pt x="515929" y="77097"/>
                  </a:cubicBezTo>
                  <a:close/>
                  <a:moveTo>
                    <a:pt x="149005" y="75001"/>
                  </a:moveTo>
                  <a:cubicBezTo>
                    <a:pt x="164568" y="75001"/>
                    <a:pt x="174944" y="75001"/>
                    <a:pt x="164568" y="100940"/>
                  </a:cubicBezTo>
                  <a:cubicBezTo>
                    <a:pt x="159380" y="106128"/>
                    <a:pt x="164568" y="106128"/>
                    <a:pt x="164568" y="111316"/>
                  </a:cubicBezTo>
                  <a:cubicBezTo>
                    <a:pt x="164568" y="132068"/>
                    <a:pt x="185320" y="158007"/>
                    <a:pt x="200883" y="168383"/>
                  </a:cubicBezTo>
                  <a:cubicBezTo>
                    <a:pt x="226822" y="189134"/>
                    <a:pt x="263138" y="183946"/>
                    <a:pt x="273513" y="189134"/>
                  </a:cubicBezTo>
                  <a:cubicBezTo>
                    <a:pt x="289077" y="194322"/>
                    <a:pt x="278701" y="204698"/>
                    <a:pt x="273513" y="209886"/>
                  </a:cubicBezTo>
                  <a:cubicBezTo>
                    <a:pt x="263138" y="215073"/>
                    <a:pt x="263138" y="215073"/>
                    <a:pt x="257950" y="225449"/>
                  </a:cubicBezTo>
                  <a:cubicBezTo>
                    <a:pt x="252762" y="241013"/>
                    <a:pt x="247574" y="246201"/>
                    <a:pt x="232010" y="251389"/>
                  </a:cubicBezTo>
                  <a:cubicBezTo>
                    <a:pt x="216447" y="251389"/>
                    <a:pt x="216447" y="266952"/>
                    <a:pt x="200883" y="261764"/>
                  </a:cubicBezTo>
                  <a:cubicBezTo>
                    <a:pt x="195695" y="261764"/>
                    <a:pt x="190507" y="251389"/>
                    <a:pt x="195695" y="235825"/>
                  </a:cubicBezTo>
                  <a:cubicBezTo>
                    <a:pt x="195695" y="215073"/>
                    <a:pt x="195695" y="199510"/>
                    <a:pt x="174944" y="178758"/>
                  </a:cubicBezTo>
                  <a:cubicBezTo>
                    <a:pt x="159380" y="158007"/>
                    <a:pt x="154192" y="147631"/>
                    <a:pt x="128253" y="142443"/>
                  </a:cubicBezTo>
                  <a:cubicBezTo>
                    <a:pt x="117877" y="137256"/>
                    <a:pt x="107502" y="142443"/>
                    <a:pt x="102314" y="142443"/>
                  </a:cubicBezTo>
                  <a:cubicBezTo>
                    <a:pt x="97126" y="137256"/>
                    <a:pt x="102314" y="121692"/>
                    <a:pt x="107502" y="106128"/>
                  </a:cubicBezTo>
                  <a:cubicBezTo>
                    <a:pt x="117877" y="85377"/>
                    <a:pt x="128253" y="80189"/>
                    <a:pt x="149005" y="75001"/>
                  </a:cubicBezTo>
                  <a:close/>
                  <a:moveTo>
                    <a:pt x="1439132" y="72616"/>
                  </a:moveTo>
                  <a:cubicBezTo>
                    <a:pt x="1454146" y="69938"/>
                    <a:pt x="1467707" y="79676"/>
                    <a:pt x="1475456" y="95256"/>
                  </a:cubicBezTo>
                  <a:cubicBezTo>
                    <a:pt x="1490955" y="126417"/>
                    <a:pt x="1475456" y="162772"/>
                    <a:pt x="1439293" y="167965"/>
                  </a:cubicBezTo>
                  <a:cubicBezTo>
                    <a:pt x="1408296" y="173159"/>
                    <a:pt x="1372133" y="157578"/>
                    <a:pt x="1346302" y="141998"/>
                  </a:cubicBezTo>
                  <a:cubicBezTo>
                    <a:pt x="1325638" y="126417"/>
                    <a:pt x="1310139" y="110837"/>
                    <a:pt x="1299807" y="95256"/>
                  </a:cubicBezTo>
                  <a:cubicBezTo>
                    <a:pt x="1294641" y="84870"/>
                    <a:pt x="1299807" y="79676"/>
                    <a:pt x="1304973" y="74483"/>
                  </a:cubicBezTo>
                  <a:cubicBezTo>
                    <a:pt x="1304973" y="74483"/>
                    <a:pt x="1315305" y="74483"/>
                    <a:pt x="1315305" y="74483"/>
                  </a:cubicBezTo>
                  <a:cubicBezTo>
                    <a:pt x="1361801" y="74483"/>
                    <a:pt x="1361801" y="74483"/>
                    <a:pt x="1361801" y="74483"/>
                  </a:cubicBezTo>
                  <a:cubicBezTo>
                    <a:pt x="1361801" y="74483"/>
                    <a:pt x="1382465" y="69289"/>
                    <a:pt x="1382465" y="84870"/>
                  </a:cubicBezTo>
                  <a:cubicBezTo>
                    <a:pt x="1382465" y="100450"/>
                    <a:pt x="1377299" y="147191"/>
                    <a:pt x="1423795" y="147191"/>
                  </a:cubicBezTo>
                  <a:cubicBezTo>
                    <a:pt x="1423795" y="147191"/>
                    <a:pt x="1449625" y="152385"/>
                    <a:pt x="1454792" y="131611"/>
                  </a:cubicBezTo>
                  <a:cubicBezTo>
                    <a:pt x="1459958" y="121224"/>
                    <a:pt x="1459958" y="105643"/>
                    <a:pt x="1454792" y="100450"/>
                  </a:cubicBezTo>
                  <a:cubicBezTo>
                    <a:pt x="1444459" y="95256"/>
                    <a:pt x="1434127" y="100450"/>
                    <a:pt x="1434127" y="105643"/>
                  </a:cubicBezTo>
                  <a:cubicBezTo>
                    <a:pt x="1428961" y="110837"/>
                    <a:pt x="1428961" y="116030"/>
                    <a:pt x="1418628" y="116030"/>
                  </a:cubicBezTo>
                  <a:cubicBezTo>
                    <a:pt x="1413462" y="110837"/>
                    <a:pt x="1413462" y="110837"/>
                    <a:pt x="1408296" y="100450"/>
                  </a:cubicBezTo>
                  <a:cubicBezTo>
                    <a:pt x="1413462" y="95256"/>
                    <a:pt x="1413462" y="84870"/>
                    <a:pt x="1423795" y="79676"/>
                  </a:cubicBezTo>
                  <a:cubicBezTo>
                    <a:pt x="1428961" y="75781"/>
                    <a:pt x="1434127" y="73509"/>
                    <a:pt x="1439132" y="72616"/>
                  </a:cubicBezTo>
                  <a:close/>
                  <a:moveTo>
                    <a:pt x="1616854" y="72473"/>
                  </a:moveTo>
                  <a:cubicBezTo>
                    <a:pt x="1631100" y="73118"/>
                    <a:pt x="1644051" y="82140"/>
                    <a:pt x="1646642" y="100185"/>
                  </a:cubicBezTo>
                  <a:cubicBezTo>
                    <a:pt x="1646642" y="110497"/>
                    <a:pt x="1641461" y="110497"/>
                    <a:pt x="1636281" y="115652"/>
                  </a:cubicBezTo>
                  <a:cubicBezTo>
                    <a:pt x="1625920" y="115652"/>
                    <a:pt x="1625920" y="110497"/>
                    <a:pt x="1625920" y="105341"/>
                  </a:cubicBezTo>
                  <a:cubicBezTo>
                    <a:pt x="1620739" y="100185"/>
                    <a:pt x="1610378" y="95029"/>
                    <a:pt x="1605198" y="100185"/>
                  </a:cubicBezTo>
                  <a:cubicBezTo>
                    <a:pt x="1594837" y="105341"/>
                    <a:pt x="1594837" y="125964"/>
                    <a:pt x="1600017" y="136275"/>
                  </a:cubicBezTo>
                  <a:cubicBezTo>
                    <a:pt x="1605198" y="151742"/>
                    <a:pt x="1631100" y="151742"/>
                    <a:pt x="1631100" y="151742"/>
                  </a:cubicBezTo>
                  <a:cubicBezTo>
                    <a:pt x="1677725" y="146587"/>
                    <a:pt x="1677725" y="100185"/>
                    <a:pt x="1672544" y="84718"/>
                  </a:cubicBezTo>
                  <a:cubicBezTo>
                    <a:pt x="1672544" y="69251"/>
                    <a:pt x="1698447" y="74407"/>
                    <a:pt x="1698447" y="74407"/>
                  </a:cubicBezTo>
                  <a:cubicBezTo>
                    <a:pt x="1698447" y="74407"/>
                    <a:pt x="1698447" y="74407"/>
                    <a:pt x="1745071" y="74407"/>
                  </a:cubicBezTo>
                  <a:cubicBezTo>
                    <a:pt x="1745071" y="74407"/>
                    <a:pt x="1750252" y="74407"/>
                    <a:pt x="1755432" y="74407"/>
                  </a:cubicBezTo>
                  <a:cubicBezTo>
                    <a:pt x="1760613" y="79562"/>
                    <a:pt x="1765793" y="84718"/>
                    <a:pt x="1760613" y="95029"/>
                  </a:cubicBezTo>
                  <a:cubicBezTo>
                    <a:pt x="1750252" y="110497"/>
                    <a:pt x="1729530" y="131120"/>
                    <a:pt x="1708808" y="141431"/>
                  </a:cubicBezTo>
                  <a:cubicBezTo>
                    <a:pt x="1682905" y="162054"/>
                    <a:pt x="1646642" y="177521"/>
                    <a:pt x="1615559" y="172365"/>
                  </a:cubicBezTo>
                  <a:cubicBezTo>
                    <a:pt x="1579295" y="167210"/>
                    <a:pt x="1558573" y="125964"/>
                    <a:pt x="1579295" y="95029"/>
                  </a:cubicBezTo>
                  <a:cubicBezTo>
                    <a:pt x="1587066" y="79562"/>
                    <a:pt x="1602607" y="71829"/>
                    <a:pt x="1616854" y="72473"/>
                  </a:cubicBezTo>
                  <a:close/>
                  <a:moveTo>
                    <a:pt x="2243792" y="71926"/>
                  </a:moveTo>
                  <a:cubicBezTo>
                    <a:pt x="2250895" y="71926"/>
                    <a:pt x="2258644" y="73212"/>
                    <a:pt x="2263811" y="75785"/>
                  </a:cubicBezTo>
                  <a:cubicBezTo>
                    <a:pt x="2289641" y="86076"/>
                    <a:pt x="2305140" y="106658"/>
                    <a:pt x="2310306" y="127240"/>
                  </a:cubicBezTo>
                  <a:cubicBezTo>
                    <a:pt x="2315472" y="137531"/>
                    <a:pt x="2310306" y="147822"/>
                    <a:pt x="2284475" y="142677"/>
                  </a:cubicBezTo>
                  <a:cubicBezTo>
                    <a:pt x="2279309" y="137531"/>
                    <a:pt x="2274143" y="137531"/>
                    <a:pt x="2268977" y="137531"/>
                  </a:cubicBezTo>
                  <a:cubicBezTo>
                    <a:pt x="2248312" y="142677"/>
                    <a:pt x="2227648" y="163259"/>
                    <a:pt x="2217315" y="178695"/>
                  </a:cubicBezTo>
                  <a:cubicBezTo>
                    <a:pt x="2206983" y="209569"/>
                    <a:pt x="2206983" y="245587"/>
                    <a:pt x="2206983" y="255879"/>
                  </a:cubicBezTo>
                  <a:cubicBezTo>
                    <a:pt x="2206983" y="271315"/>
                    <a:pt x="2191484" y="266170"/>
                    <a:pt x="2186318" y="261024"/>
                  </a:cubicBezTo>
                  <a:cubicBezTo>
                    <a:pt x="2181152" y="255879"/>
                    <a:pt x="2181152" y="250733"/>
                    <a:pt x="2165654" y="245587"/>
                  </a:cubicBezTo>
                  <a:cubicBezTo>
                    <a:pt x="2150155" y="245587"/>
                    <a:pt x="2144989" y="240442"/>
                    <a:pt x="2139823" y="225005"/>
                  </a:cubicBezTo>
                  <a:cubicBezTo>
                    <a:pt x="2139823" y="225005"/>
                    <a:pt x="2134657" y="214714"/>
                    <a:pt x="2129490" y="214714"/>
                  </a:cubicBezTo>
                  <a:cubicBezTo>
                    <a:pt x="2124324" y="209569"/>
                    <a:pt x="2119158" y="204423"/>
                    <a:pt x="2119158" y="194132"/>
                  </a:cubicBezTo>
                  <a:cubicBezTo>
                    <a:pt x="2119158" y="183841"/>
                    <a:pt x="2129490" y="183841"/>
                    <a:pt x="2144989" y="183841"/>
                  </a:cubicBezTo>
                  <a:cubicBezTo>
                    <a:pt x="2160487" y="183841"/>
                    <a:pt x="2191484" y="178695"/>
                    <a:pt x="2206983" y="163259"/>
                  </a:cubicBezTo>
                  <a:cubicBezTo>
                    <a:pt x="2222481" y="142677"/>
                    <a:pt x="2237980" y="132386"/>
                    <a:pt x="2237980" y="106658"/>
                  </a:cubicBezTo>
                  <a:cubicBezTo>
                    <a:pt x="2237980" y="96367"/>
                    <a:pt x="2227648" y="86076"/>
                    <a:pt x="2227648" y="75785"/>
                  </a:cubicBezTo>
                  <a:cubicBezTo>
                    <a:pt x="2230231" y="73212"/>
                    <a:pt x="2236688" y="71926"/>
                    <a:pt x="2243792" y="71926"/>
                  </a:cubicBezTo>
                  <a:close/>
                  <a:moveTo>
                    <a:pt x="1512172" y="70640"/>
                  </a:moveTo>
                  <a:cubicBezTo>
                    <a:pt x="1522484" y="70640"/>
                    <a:pt x="1532795" y="70640"/>
                    <a:pt x="1543106" y="70640"/>
                  </a:cubicBezTo>
                  <a:cubicBezTo>
                    <a:pt x="1548262" y="75785"/>
                    <a:pt x="1548262" y="86076"/>
                    <a:pt x="1543106" y="96367"/>
                  </a:cubicBezTo>
                  <a:cubicBezTo>
                    <a:pt x="1537951" y="106658"/>
                    <a:pt x="1537951" y="122095"/>
                    <a:pt x="1537951" y="122095"/>
                  </a:cubicBezTo>
                  <a:cubicBezTo>
                    <a:pt x="1537951" y="147823"/>
                    <a:pt x="1558574" y="178696"/>
                    <a:pt x="1579197" y="188987"/>
                  </a:cubicBezTo>
                  <a:cubicBezTo>
                    <a:pt x="1589508" y="199278"/>
                    <a:pt x="1610131" y="199278"/>
                    <a:pt x="1610131" y="214715"/>
                  </a:cubicBezTo>
                  <a:cubicBezTo>
                    <a:pt x="1615287" y="225006"/>
                    <a:pt x="1599819" y="235297"/>
                    <a:pt x="1584352" y="235297"/>
                  </a:cubicBezTo>
                  <a:cubicBezTo>
                    <a:pt x="1568885" y="235297"/>
                    <a:pt x="1553418" y="245588"/>
                    <a:pt x="1553418" y="245588"/>
                  </a:cubicBezTo>
                  <a:cubicBezTo>
                    <a:pt x="1537951" y="271316"/>
                    <a:pt x="1517328" y="271316"/>
                    <a:pt x="1496705" y="245588"/>
                  </a:cubicBezTo>
                  <a:cubicBezTo>
                    <a:pt x="1496705" y="245588"/>
                    <a:pt x="1491549" y="235297"/>
                    <a:pt x="1476082" y="235297"/>
                  </a:cubicBezTo>
                  <a:cubicBezTo>
                    <a:pt x="1465771" y="235297"/>
                    <a:pt x="1445148" y="225006"/>
                    <a:pt x="1445148" y="214715"/>
                  </a:cubicBezTo>
                  <a:cubicBezTo>
                    <a:pt x="1445148" y="204424"/>
                    <a:pt x="1465771" y="199278"/>
                    <a:pt x="1476082" y="188987"/>
                  </a:cubicBezTo>
                  <a:cubicBezTo>
                    <a:pt x="1496705" y="183841"/>
                    <a:pt x="1512172" y="142677"/>
                    <a:pt x="1517328" y="122095"/>
                  </a:cubicBezTo>
                  <a:cubicBezTo>
                    <a:pt x="1517328" y="122095"/>
                    <a:pt x="1517328" y="106658"/>
                    <a:pt x="1512172" y="96367"/>
                  </a:cubicBezTo>
                  <a:cubicBezTo>
                    <a:pt x="1507016" y="86076"/>
                    <a:pt x="1501861" y="75785"/>
                    <a:pt x="1512172" y="70640"/>
                  </a:cubicBezTo>
                  <a:close/>
                  <a:moveTo>
                    <a:pt x="1876394" y="70553"/>
                  </a:moveTo>
                  <a:cubicBezTo>
                    <a:pt x="1887350" y="70553"/>
                    <a:pt x="1897661" y="77011"/>
                    <a:pt x="1905395" y="89926"/>
                  </a:cubicBezTo>
                  <a:cubicBezTo>
                    <a:pt x="1905395" y="89926"/>
                    <a:pt x="1915706" y="95093"/>
                    <a:pt x="1926018" y="100259"/>
                  </a:cubicBezTo>
                  <a:cubicBezTo>
                    <a:pt x="1941485" y="100259"/>
                    <a:pt x="1962108" y="105425"/>
                    <a:pt x="1962108" y="120923"/>
                  </a:cubicBezTo>
                  <a:cubicBezTo>
                    <a:pt x="1962108" y="131256"/>
                    <a:pt x="1936329" y="136422"/>
                    <a:pt x="1926018" y="141588"/>
                  </a:cubicBezTo>
                  <a:cubicBezTo>
                    <a:pt x="1905395" y="157086"/>
                    <a:pt x="1889927" y="182917"/>
                    <a:pt x="1889927" y="208748"/>
                  </a:cubicBezTo>
                  <a:cubicBezTo>
                    <a:pt x="1889927" y="208748"/>
                    <a:pt x="1884772" y="224247"/>
                    <a:pt x="1889927" y="234579"/>
                  </a:cubicBezTo>
                  <a:cubicBezTo>
                    <a:pt x="1895083" y="244911"/>
                    <a:pt x="1900239" y="260410"/>
                    <a:pt x="1889927" y="260410"/>
                  </a:cubicBezTo>
                  <a:cubicBezTo>
                    <a:pt x="1879616" y="260410"/>
                    <a:pt x="1869305" y="260410"/>
                    <a:pt x="1858993" y="260410"/>
                  </a:cubicBezTo>
                  <a:cubicBezTo>
                    <a:pt x="1853837" y="260410"/>
                    <a:pt x="1853837" y="244911"/>
                    <a:pt x="1858993" y="234579"/>
                  </a:cubicBezTo>
                  <a:cubicBezTo>
                    <a:pt x="1864149" y="224247"/>
                    <a:pt x="1864149" y="208748"/>
                    <a:pt x="1864149" y="208748"/>
                  </a:cubicBezTo>
                  <a:cubicBezTo>
                    <a:pt x="1858993" y="193250"/>
                    <a:pt x="1858993" y="177751"/>
                    <a:pt x="1853837" y="167419"/>
                  </a:cubicBezTo>
                  <a:cubicBezTo>
                    <a:pt x="1843526" y="157086"/>
                    <a:pt x="1833214" y="146754"/>
                    <a:pt x="1828059" y="141588"/>
                  </a:cubicBezTo>
                  <a:cubicBezTo>
                    <a:pt x="1812592" y="136422"/>
                    <a:pt x="1791969" y="131256"/>
                    <a:pt x="1791969" y="115757"/>
                  </a:cubicBezTo>
                  <a:cubicBezTo>
                    <a:pt x="1791969" y="105425"/>
                    <a:pt x="1812592" y="100259"/>
                    <a:pt x="1822903" y="100259"/>
                  </a:cubicBezTo>
                  <a:cubicBezTo>
                    <a:pt x="1838370" y="95093"/>
                    <a:pt x="1843526" y="89926"/>
                    <a:pt x="1843526" y="89926"/>
                  </a:cubicBezTo>
                  <a:cubicBezTo>
                    <a:pt x="1853837" y="77011"/>
                    <a:pt x="1865438" y="70553"/>
                    <a:pt x="1876394" y="70553"/>
                  </a:cubicBezTo>
                  <a:close/>
                  <a:moveTo>
                    <a:pt x="308557" y="69261"/>
                  </a:moveTo>
                  <a:cubicBezTo>
                    <a:pt x="308557" y="69261"/>
                    <a:pt x="308557" y="69261"/>
                    <a:pt x="391343" y="69261"/>
                  </a:cubicBezTo>
                  <a:cubicBezTo>
                    <a:pt x="391343" y="69261"/>
                    <a:pt x="396518" y="69261"/>
                    <a:pt x="401692" y="74427"/>
                  </a:cubicBezTo>
                  <a:cubicBezTo>
                    <a:pt x="406866" y="74427"/>
                    <a:pt x="406866" y="89926"/>
                    <a:pt x="401692" y="100258"/>
                  </a:cubicBezTo>
                  <a:cubicBezTo>
                    <a:pt x="375821" y="136421"/>
                    <a:pt x="298208" y="162252"/>
                    <a:pt x="241293" y="157086"/>
                  </a:cubicBezTo>
                  <a:cubicBezTo>
                    <a:pt x="199899" y="146754"/>
                    <a:pt x="184377" y="115757"/>
                    <a:pt x="199899" y="89926"/>
                  </a:cubicBezTo>
                  <a:cubicBezTo>
                    <a:pt x="215422" y="64095"/>
                    <a:pt x="246467" y="69261"/>
                    <a:pt x="246467" y="95092"/>
                  </a:cubicBezTo>
                  <a:cubicBezTo>
                    <a:pt x="246467" y="100258"/>
                    <a:pt x="241293" y="110591"/>
                    <a:pt x="230944" y="105424"/>
                  </a:cubicBezTo>
                  <a:cubicBezTo>
                    <a:pt x="199899" y="89926"/>
                    <a:pt x="210248" y="157086"/>
                    <a:pt x="267163" y="131255"/>
                  </a:cubicBezTo>
                  <a:cubicBezTo>
                    <a:pt x="293034" y="115757"/>
                    <a:pt x="272338" y="95092"/>
                    <a:pt x="272338" y="84760"/>
                  </a:cubicBezTo>
                  <a:cubicBezTo>
                    <a:pt x="277512" y="69261"/>
                    <a:pt x="308557" y="69261"/>
                    <a:pt x="308557" y="69261"/>
                  </a:cubicBezTo>
                  <a:close/>
                  <a:moveTo>
                    <a:pt x="2162585" y="68703"/>
                  </a:moveTo>
                  <a:cubicBezTo>
                    <a:pt x="2172896" y="67421"/>
                    <a:pt x="2185785" y="72547"/>
                    <a:pt x="2196097" y="85362"/>
                  </a:cubicBezTo>
                  <a:cubicBezTo>
                    <a:pt x="2201253" y="100740"/>
                    <a:pt x="2206408" y="110992"/>
                    <a:pt x="2196097" y="126369"/>
                  </a:cubicBezTo>
                  <a:cubicBezTo>
                    <a:pt x="2180630" y="151999"/>
                    <a:pt x="2149695" y="162251"/>
                    <a:pt x="2108450" y="157125"/>
                  </a:cubicBezTo>
                  <a:cubicBezTo>
                    <a:pt x="2062048" y="151999"/>
                    <a:pt x="2010491" y="126369"/>
                    <a:pt x="1989869" y="95614"/>
                  </a:cubicBezTo>
                  <a:cubicBezTo>
                    <a:pt x="1984713" y="85362"/>
                    <a:pt x="1979557" y="75110"/>
                    <a:pt x="1984713" y="69984"/>
                  </a:cubicBezTo>
                  <a:cubicBezTo>
                    <a:pt x="1989869" y="69984"/>
                    <a:pt x="2000180" y="69984"/>
                    <a:pt x="2000180" y="69984"/>
                  </a:cubicBezTo>
                  <a:cubicBezTo>
                    <a:pt x="2077516" y="69984"/>
                    <a:pt x="2077516" y="69984"/>
                    <a:pt x="2077516" y="69984"/>
                  </a:cubicBezTo>
                  <a:cubicBezTo>
                    <a:pt x="2087827" y="69984"/>
                    <a:pt x="2113605" y="69984"/>
                    <a:pt x="2113605" y="85362"/>
                  </a:cubicBezTo>
                  <a:cubicBezTo>
                    <a:pt x="2108450" y="95614"/>
                    <a:pt x="2108450" y="121244"/>
                    <a:pt x="2123917" y="131495"/>
                  </a:cubicBezTo>
                  <a:cubicBezTo>
                    <a:pt x="2185785" y="157125"/>
                    <a:pt x="2201253" y="90488"/>
                    <a:pt x="2165162" y="100740"/>
                  </a:cubicBezTo>
                  <a:cubicBezTo>
                    <a:pt x="2154851" y="105866"/>
                    <a:pt x="2144540" y="100740"/>
                    <a:pt x="2144540" y="90488"/>
                  </a:cubicBezTo>
                  <a:cubicBezTo>
                    <a:pt x="2144540" y="77673"/>
                    <a:pt x="2152273" y="69984"/>
                    <a:pt x="2162585" y="68703"/>
                  </a:cubicBezTo>
                  <a:close/>
                  <a:moveTo>
                    <a:pt x="15529" y="15529"/>
                  </a:moveTo>
                  <a:lnTo>
                    <a:pt x="15529" y="3753937"/>
                  </a:lnTo>
                  <a:lnTo>
                    <a:pt x="2369826" y="3753937"/>
                  </a:lnTo>
                  <a:lnTo>
                    <a:pt x="2369826" y="15529"/>
                  </a:lnTo>
                  <a:close/>
                  <a:moveTo>
                    <a:pt x="0" y="0"/>
                  </a:moveTo>
                  <a:lnTo>
                    <a:pt x="2385355" y="0"/>
                  </a:lnTo>
                  <a:lnTo>
                    <a:pt x="2385355" y="3769466"/>
                  </a:lnTo>
                  <a:lnTo>
                    <a:pt x="0" y="3769466"/>
                  </a:lnTo>
                  <a:close/>
                </a:path>
              </a:pathLst>
            </a:custGeom>
            <a:solidFill>
              <a:srgbClr val="004DA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grpSp>
          <p:nvGrpSpPr>
            <p:cNvPr id="112" name="组合 111"/>
            <p:cNvGrpSpPr/>
            <p:nvPr/>
          </p:nvGrpSpPr>
          <p:grpSpPr>
            <a:xfrm>
              <a:off x="5605" y="7417"/>
              <a:ext cx="356" cy="485"/>
              <a:chOff x="4755469" y="4479245"/>
              <a:chExt cx="355600" cy="484188"/>
            </a:xfrm>
          </p:grpSpPr>
          <p:sp>
            <p:nvSpPr>
              <p:cNvPr id="113" name="Freeform 150"/>
              <p:cNvSpPr/>
              <p:nvPr/>
            </p:nvSpPr>
            <p:spPr bwMode="auto">
              <a:xfrm>
                <a:off x="4755469" y="4479245"/>
                <a:ext cx="355600" cy="484188"/>
              </a:xfrm>
              <a:custGeom>
                <a:avLst/>
                <a:gdLst>
                  <a:gd name="T0" fmla="*/ 12 w 931"/>
                  <a:gd name="T1" fmla="*/ 1096 h 1310"/>
                  <a:gd name="T2" fmla="*/ 16 w 931"/>
                  <a:gd name="T3" fmla="*/ 1046 h 1310"/>
                  <a:gd name="T4" fmla="*/ 16 w 931"/>
                  <a:gd name="T5" fmla="*/ 967 h 1310"/>
                  <a:gd name="T6" fmla="*/ 19 w 931"/>
                  <a:gd name="T7" fmla="*/ 909 h 1310"/>
                  <a:gd name="T8" fmla="*/ 19 w 931"/>
                  <a:gd name="T9" fmla="*/ 785 h 1310"/>
                  <a:gd name="T10" fmla="*/ 28 w 931"/>
                  <a:gd name="T11" fmla="*/ 529 h 1310"/>
                  <a:gd name="T12" fmla="*/ 16 w 931"/>
                  <a:gd name="T13" fmla="*/ 388 h 1310"/>
                  <a:gd name="T14" fmla="*/ 19 w 931"/>
                  <a:gd name="T15" fmla="*/ 356 h 1310"/>
                  <a:gd name="T16" fmla="*/ 191 w 931"/>
                  <a:gd name="T17" fmla="*/ 254 h 1310"/>
                  <a:gd name="T18" fmla="*/ 236 w 931"/>
                  <a:gd name="T19" fmla="*/ 136 h 1310"/>
                  <a:gd name="T20" fmla="*/ 278 w 931"/>
                  <a:gd name="T21" fmla="*/ 147 h 1310"/>
                  <a:gd name="T22" fmla="*/ 316 w 931"/>
                  <a:gd name="T23" fmla="*/ 129 h 1310"/>
                  <a:gd name="T24" fmla="*/ 317 w 931"/>
                  <a:gd name="T25" fmla="*/ 72 h 1310"/>
                  <a:gd name="T26" fmla="*/ 359 w 931"/>
                  <a:gd name="T27" fmla="*/ 7 h 1310"/>
                  <a:gd name="T28" fmla="*/ 431 w 931"/>
                  <a:gd name="T29" fmla="*/ 18 h 1310"/>
                  <a:gd name="T30" fmla="*/ 479 w 931"/>
                  <a:gd name="T31" fmla="*/ 18 h 1310"/>
                  <a:gd name="T32" fmla="*/ 542 w 931"/>
                  <a:gd name="T33" fmla="*/ 18 h 1310"/>
                  <a:gd name="T34" fmla="*/ 602 w 931"/>
                  <a:gd name="T35" fmla="*/ 18 h 1310"/>
                  <a:gd name="T36" fmla="*/ 641 w 931"/>
                  <a:gd name="T37" fmla="*/ 13 h 1310"/>
                  <a:gd name="T38" fmla="*/ 694 w 931"/>
                  <a:gd name="T39" fmla="*/ 32 h 1310"/>
                  <a:gd name="T40" fmla="*/ 725 w 931"/>
                  <a:gd name="T41" fmla="*/ 32 h 1310"/>
                  <a:gd name="T42" fmla="*/ 776 w 931"/>
                  <a:gd name="T43" fmla="*/ 42 h 1310"/>
                  <a:gd name="T44" fmla="*/ 847 w 931"/>
                  <a:gd name="T45" fmla="*/ 13 h 1310"/>
                  <a:gd name="T46" fmla="*/ 907 w 931"/>
                  <a:gd name="T47" fmla="*/ 70 h 1310"/>
                  <a:gd name="T48" fmla="*/ 919 w 931"/>
                  <a:gd name="T49" fmla="*/ 152 h 1310"/>
                  <a:gd name="T50" fmla="*/ 922 w 931"/>
                  <a:gd name="T51" fmla="*/ 216 h 1310"/>
                  <a:gd name="T52" fmla="*/ 903 w 931"/>
                  <a:gd name="T53" fmla="*/ 373 h 1310"/>
                  <a:gd name="T54" fmla="*/ 915 w 931"/>
                  <a:gd name="T55" fmla="*/ 405 h 1310"/>
                  <a:gd name="T56" fmla="*/ 919 w 931"/>
                  <a:gd name="T57" fmla="*/ 447 h 1310"/>
                  <a:gd name="T58" fmla="*/ 908 w 931"/>
                  <a:gd name="T59" fmla="*/ 578 h 1310"/>
                  <a:gd name="T60" fmla="*/ 903 w 931"/>
                  <a:gd name="T61" fmla="*/ 661 h 1310"/>
                  <a:gd name="T62" fmla="*/ 887 w 931"/>
                  <a:gd name="T63" fmla="*/ 738 h 1310"/>
                  <a:gd name="T64" fmla="*/ 903 w 931"/>
                  <a:gd name="T65" fmla="*/ 795 h 1310"/>
                  <a:gd name="T66" fmla="*/ 903 w 931"/>
                  <a:gd name="T67" fmla="*/ 872 h 1310"/>
                  <a:gd name="T68" fmla="*/ 907 w 931"/>
                  <a:gd name="T69" fmla="*/ 939 h 1310"/>
                  <a:gd name="T70" fmla="*/ 910 w 931"/>
                  <a:gd name="T71" fmla="*/ 1026 h 1310"/>
                  <a:gd name="T72" fmla="*/ 903 w 931"/>
                  <a:gd name="T73" fmla="*/ 1091 h 1310"/>
                  <a:gd name="T74" fmla="*/ 900 w 931"/>
                  <a:gd name="T75" fmla="*/ 1198 h 1310"/>
                  <a:gd name="T76" fmla="*/ 861 w 931"/>
                  <a:gd name="T77" fmla="*/ 1290 h 1310"/>
                  <a:gd name="T78" fmla="*/ 806 w 931"/>
                  <a:gd name="T79" fmla="*/ 1287 h 1310"/>
                  <a:gd name="T80" fmla="*/ 739 w 931"/>
                  <a:gd name="T81" fmla="*/ 1300 h 1310"/>
                  <a:gd name="T82" fmla="*/ 680 w 931"/>
                  <a:gd name="T83" fmla="*/ 1305 h 1310"/>
                  <a:gd name="T84" fmla="*/ 618 w 931"/>
                  <a:gd name="T85" fmla="*/ 1282 h 1310"/>
                  <a:gd name="T86" fmla="*/ 546 w 931"/>
                  <a:gd name="T87" fmla="*/ 1282 h 1310"/>
                  <a:gd name="T88" fmla="*/ 477 w 931"/>
                  <a:gd name="T89" fmla="*/ 1295 h 1310"/>
                  <a:gd name="T90" fmla="*/ 438 w 931"/>
                  <a:gd name="T91" fmla="*/ 1300 h 1310"/>
                  <a:gd name="T92" fmla="*/ 354 w 931"/>
                  <a:gd name="T93" fmla="*/ 1295 h 1310"/>
                  <a:gd name="T94" fmla="*/ 236 w 931"/>
                  <a:gd name="T95" fmla="*/ 1300 h 1310"/>
                  <a:gd name="T96" fmla="*/ 174 w 931"/>
                  <a:gd name="T97" fmla="*/ 1299 h 1310"/>
                  <a:gd name="T98" fmla="*/ 92 w 931"/>
                  <a:gd name="T99" fmla="*/ 1305 h 1310"/>
                  <a:gd name="T100" fmla="*/ 0 w 931"/>
                  <a:gd name="T101" fmla="*/ 1213 h 13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</a:cxnLst>
                <a:rect l="0" t="0" r="r" b="b"/>
                <a:pathLst>
                  <a:path w="931" h="1310">
                    <a:moveTo>
                      <a:pt x="5" y="1138"/>
                    </a:moveTo>
                    <a:lnTo>
                      <a:pt x="5" y="1121"/>
                    </a:lnTo>
                    <a:cubicBezTo>
                      <a:pt x="8" y="1116"/>
                      <a:pt x="9" y="1116"/>
                      <a:pt x="9" y="1111"/>
                    </a:cubicBezTo>
                    <a:lnTo>
                      <a:pt x="9" y="1096"/>
                    </a:lnTo>
                    <a:lnTo>
                      <a:pt x="12" y="1096"/>
                    </a:lnTo>
                    <a:lnTo>
                      <a:pt x="12" y="1091"/>
                    </a:lnTo>
                    <a:lnTo>
                      <a:pt x="18" y="1091"/>
                    </a:lnTo>
                    <a:cubicBezTo>
                      <a:pt x="22" y="1091"/>
                      <a:pt x="23" y="1092"/>
                      <a:pt x="26" y="1093"/>
                    </a:cubicBezTo>
                    <a:lnTo>
                      <a:pt x="28" y="1066"/>
                    </a:lnTo>
                    <a:cubicBezTo>
                      <a:pt x="23" y="1062"/>
                      <a:pt x="16" y="1057"/>
                      <a:pt x="16" y="1046"/>
                    </a:cubicBezTo>
                    <a:lnTo>
                      <a:pt x="16" y="1044"/>
                    </a:lnTo>
                    <a:cubicBezTo>
                      <a:pt x="16" y="1031"/>
                      <a:pt x="32" y="1039"/>
                      <a:pt x="32" y="1004"/>
                    </a:cubicBezTo>
                    <a:cubicBezTo>
                      <a:pt x="32" y="1000"/>
                      <a:pt x="27" y="975"/>
                      <a:pt x="25" y="970"/>
                    </a:cubicBezTo>
                    <a:lnTo>
                      <a:pt x="16" y="987"/>
                    </a:lnTo>
                    <a:lnTo>
                      <a:pt x="16" y="967"/>
                    </a:lnTo>
                    <a:cubicBezTo>
                      <a:pt x="18" y="962"/>
                      <a:pt x="19" y="962"/>
                      <a:pt x="19" y="957"/>
                    </a:cubicBezTo>
                    <a:lnTo>
                      <a:pt x="19" y="934"/>
                    </a:lnTo>
                    <a:cubicBezTo>
                      <a:pt x="19" y="925"/>
                      <a:pt x="17" y="934"/>
                      <a:pt x="16" y="919"/>
                    </a:cubicBezTo>
                    <a:lnTo>
                      <a:pt x="19" y="919"/>
                    </a:lnTo>
                    <a:lnTo>
                      <a:pt x="19" y="909"/>
                    </a:lnTo>
                    <a:cubicBezTo>
                      <a:pt x="19" y="903"/>
                      <a:pt x="24" y="900"/>
                      <a:pt x="27" y="894"/>
                    </a:cubicBezTo>
                    <a:lnTo>
                      <a:pt x="23" y="887"/>
                    </a:lnTo>
                    <a:lnTo>
                      <a:pt x="23" y="857"/>
                    </a:lnTo>
                    <a:cubicBezTo>
                      <a:pt x="21" y="853"/>
                      <a:pt x="19" y="853"/>
                      <a:pt x="19" y="847"/>
                    </a:cubicBezTo>
                    <a:lnTo>
                      <a:pt x="19" y="785"/>
                    </a:lnTo>
                    <a:cubicBezTo>
                      <a:pt x="23" y="783"/>
                      <a:pt x="28" y="770"/>
                      <a:pt x="28" y="763"/>
                    </a:cubicBezTo>
                    <a:lnTo>
                      <a:pt x="28" y="572"/>
                    </a:lnTo>
                    <a:cubicBezTo>
                      <a:pt x="28" y="562"/>
                      <a:pt x="23" y="566"/>
                      <a:pt x="23" y="557"/>
                    </a:cubicBezTo>
                    <a:lnTo>
                      <a:pt x="23" y="544"/>
                    </a:lnTo>
                    <a:cubicBezTo>
                      <a:pt x="23" y="535"/>
                      <a:pt x="28" y="538"/>
                      <a:pt x="28" y="529"/>
                    </a:cubicBezTo>
                    <a:lnTo>
                      <a:pt x="28" y="465"/>
                    </a:lnTo>
                    <a:cubicBezTo>
                      <a:pt x="28" y="459"/>
                      <a:pt x="25" y="457"/>
                      <a:pt x="23" y="452"/>
                    </a:cubicBezTo>
                    <a:lnTo>
                      <a:pt x="23" y="437"/>
                    </a:lnTo>
                    <a:cubicBezTo>
                      <a:pt x="22" y="435"/>
                      <a:pt x="16" y="415"/>
                      <a:pt x="16" y="413"/>
                    </a:cubicBezTo>
                    <a:lnTo>
                      <a:pt x="16" y="388"/>
                    </a:lnTo>
                    <a:lnTo>
                      <a:pt x="19" y="388"/>
                    </a:lnTo>
                    <a:lnTo>
                      <a:pt x="19" y="375"/>
                    </a:lnTo>
                    <a:lnTo>
                      <a:pt x="16" y="375"/>
                    </a:lnTo>
                    <a:cubicBezTo>
                      <a:pt x="17" y="361"/>
                      <a:pt x="19" y="370"/>
                      <a:pt x="19" y="360"/>
                    </a:cubicBezTo>
                    <a:lnTo>
                      <a:pt x="19" y="356"/>
                    </a:lnTo>
                    <a:lnTo>
                      <a:pt x="105" y="323"/>
                    </a:lnTo>
                    <a:cubicBezTo>
                      <a:pt x="108" y="319"/>
                      <a:pt x="113" y="316"/>
                      <a:pt x="117" y="315"/>
                    </a:cubicBezTo>
                    <a:cubicBezTo>
                      <a:pt x="124" y="313"/>
                      <a:pt x="122" y="310"/>
                      <a:pt x="128" y="309"/>
                    </a:cubicBezTo>
                    <a:cubicBezTo>
                      <a:pt x="138" y="306"/>
                      <a:pt x="164" y="335"/>
                      <a:pt x="176" y="292"/>
                    </a:cubicBezTo>
                    <a:cubicBezTo>
                      <a:pt x="179" y="283"/>
                      <a:pt x="187" y="263"/>
                      <a:pt x="191" y="254"/>
                    </a:cubicBezTo>
                    <a:cubicBezTo>
                      <a:pt x="197" y="240"/>
                      <a:pt x="204" y="238"/>
                      <a:pt x="210" y="230"/>
                    </a:cubicBezTo>
                    <a:cubicBezTo>
                      <a:pt x="211" y="228"/>
                      <a:pt x="216" y="193"/>
                      <a:pt x="217" y="189"/>
                    </a:cubicBezTo>
                    <a:cubicBezTo>
                      <a:pt x="218" y="184"/>
                      <a:pt x="226" y="152"/>
                      <a:pt x="225" y="149"/>
                    </a:cubicBezTo>
                    <a:lnTo>
                      <a:pt x="228" y="150"/>
                    </a:lnTo>
                    <a:cubicBezTo>
                      <a:pt x="227" y="141"/>
                      <a:pt x="231" y="137"/>
                      <a:pt x="236" y="136"/>
                    </a:cubicBezTo>
                    <a:lnTo>
                      <a:pt x="239" y="135"/>
                    </a:lnTo>
                    <a:lnTo>
                      <a:pt x="244" y="135"/>
                    </a:lnTo>
                    <a:cubicBezTo>
                      <a:pt x="245" y="142"/>
                      <a:pt x="250" y="142"/>
                      <a:pt x="252" y="147"/>
                    </a:cubicBezTo>
                    <a:cubicBezTo>
                      <a:pt x="254" y="151"/>
                      <a:pt x="254" y="157"/>
                      <a:pt x="259" y="158"/>
                    </a:cubicBezTo>
                    <a:cubicBezTo>
                      <a:pt x="263" y="159"/>
                      <a:pt x="271" y="148"/>
                      <a:pt x="278" y="147"/>
                    </a:cubicBezTo>
                    <a:lnTo>
                      <a:pt x="283" y="145"/>
                    </a:lnTo>
                    <a:lnTo>
                      <a:pt x="288" y="144"/>
                    </a:lnTo>
                    <a:cubicBezTo>
                      <a:pt x="294" y="144"/>
                      <a:pt x="298" y="145"/>
                      <a:pt x="302" y="147"/>
                    </a:cubicBezTo>
                    <a:lnTo>
                      <a:pt x="305" y="162"/>
                    </a:lnTo>
                    <a:lnTo>
                      <a:pt x="316" y="129"/>
                    </a:lnTo>
                    <a:cubicBezTo>
                      <a:pt x="321" y="131"/>
                      <a:pt x="334" y="137"/>
                      <a:pt x="340" y="136"/>
                    </a:cubicBezTo>
                    <a:cubicBezTo>
                      <a:pt x="347" y="134"/>
                      <a:pt x="346" y="103"/>
                      <a:pt x="352" y="96"/>
                    </a:cubicBezTo>
                    <a:cubicBezTo>
                      <a:pt x="349" y="90"/>
                      <a:pt x="345" y="76"/>
                      <a:pt x="340" y="81"/>
                    </a:cubicBezTo>
                    <a:lnTo>
                      <a:pt x="339" y="76"/>
                    </a:lnTo>
                    <a:cubicBezTo>
                      <a:pt x="337" y="78"/>
                      <a:pt x="321" y="71"/>
                      <a:pt x="317" y="72"/>
                    </a:cubicBezTo>
                    <a:cubicBezTo>
                      <a:pt x="314" y="73"/>
                      <a:pt x="296" y="75"/>
                      <a:pt x="291" y="78"/>
                    </a:cubicBezTo>
                    <a:cubicBezTo>
                      <a:pt x="277" y="72"/>
                      <a:pt x="297" y="58"/>
                      <a:pt x="299" y="51"/>
                    </a:cubicBezTo>
                    <a:cubicBezTo>
                      <a:pt x="304" y="54"/>
                      <a:pt x="305" y="53"/>
                      <a:pt x="311" y="51"/>
                    </a:cubicBezTo>
                    <a:cubicBezTo>
                      <a:pt x="324" y="48"/>
                      <a:pt x="322" y="46"/>
                      <a:pt x="336" y="31"/>
                    </a:cubicBezTo>
                    <a:cubicBezTo>
                      <a:pt x="343" y="22"/>
                      <a:pt x="349" y="9"/>
                      <a:pt x="359" y="7"/>
                    </a:cubicBezTo>
                    <a:lnTo>
                      <a:pt x="362" y="6"/>
                    </a:lnTo>
                    <a:cubicBezTo>
                      <a:pt x="366" y="5"/>
                      <a:pt x="374" y="10"/>
                      <a:pt x="373" y="0"/>
                    </a:cubicBezTo>
                    <a:lnTo>
                      <a:pt x="403" y="0"/>
                    </a:lnTo>
                    <a:cubicBezTo>
                      <a:pt x="406" y="9"/>
                      <a:pt x="409" y="8"/>
                      <a:pt x="417" y="8"/>
                    </a:cubicBezTo>
                    <a:cubicBezTo>
                      <a:pt x="419" y="9"/>
                      <a:pt x="429" y="17"/>
                      <a:pt x="431" y="18"/>
                    </a:cubicBezTo>
                    <a:lnTo>
                      <a:pt x="435" y="18"/>
                    </a:lnTo>
                    <a:cubicBezTo>
                      <a:pt x="441" y="18"/>
                      <a:pt x="438" y="13"/>
                      <a:pt x="444" y="13"/>
                    </a:cubicBezTo>
                    <a:lnTo>
                      <a:pt x="458" y="13"/>
                    </a:lnTo>
                    <a:lnTo>
                      <a:pt x="458" y="18"/>
                    </a:lnTo>
                    <a:lnTo>
                      <a:pt x="479" y="18"/>
                    </a:lnTo>
                    <a:cubicBezTo>
                      <a:pt x="481" y="18"/>
                      <a:pt x="494" y="27"/>
                      <a:pt x="496" y="27"/>
                    </a:cubicBezTo>
                    <a:lnTo>
                      <a:pt x="504" y="27"/>
                    </a:lnTo>
                    <a:cubicBezTo>
                      <a:pt x="507" y="27"/>
                      <a:pt x="507" y="26"/>
                      <a:pt x="511" y="23"/>
                    </a:cubicBezTo>
                    <a:cubicBezTo>
                      <a:pt x="512" y="27"/>
                      <a:pt x="523" y="37"/>
                      <a:pt x="526" y="37"/>
                    </a:cubicBezTo>
                    <a:cubicBezTo>
                      <a:pt x="532" y="37"/>
                      <a:pt x="541" y="23"/>
                      <a:pt x="542" y="18"/>
                    </a:cubicBezTo>
                    <a:lnTo>
                      <a:pt x="560" y="18"/>
                    </a:lnTo>
                    <a:cubicBezTo>
                      <a:pt x="566" y="18"/>
                      <a:pt x="563" y="13"/>
                      <a:pt x="569" y="13"/>
                    </a:cubicBezTo>
                    <a:lnTo>
                      <a:pt x="595" y="13"/>
                    </a:lnTo>
                    <a:lnTo>
                      <a:pt x="595" y="18"/>
                    </a:lnTo>
                    <a:lnTo>
                      <a:pt x="602" y="18"/>
                    </a:lnTo>
                    <a:cubicBezTo>
                      <a:pt x="608" y="18"/>
                      <a:pt x="605" y="13"/>
                      <a:pt x="611" y="13"/>
                    </a:cubicBezTo>
                    <a:lnTo>
                      <a:pt x="618" y="13"/>
                    </a:lnTo>
                    <a:lnTo>
                      <a:pt x="618" y="18"/>
                    </a:lnTo>
                    <a:cubicBezTo>
                      <a:pt x="630" y="17"/>
                      <a:pt x="623" y="13"/>
                      <a:pt x="630" y="13"/>
                    </a:cubicBezTo>
                    <a:lnTo>
                      <a:pt x="641" y="13"/>
                    </a:lnTo>
                    <a:cubicBezTo>
                      <a:pt x="646" y="13"/>
                      <a:pt x="644" y="14"/>
                      <a:pt x="646" y="18"/>
                    </a:cubicBezTo>
                    <a:cubicBezTo>
                      <a:pt x="647" y="16"/>
                      <a:pt x="650" y="13"/>
                      <a:pt x="651" y="13"/>
                    </a:cubicBezTo>
                    <a:cubicBezTo>
                      <a:pt x="655" y="13"/>
                      <a:pt x="655" y="14"/>
                      <a:pt x="658" y="18"/>
                    </a:cubicBezTo>
                    <a:lnTo>
                      <a:pt x="676" y="18"/>
                    </a:lnTo>
                    <a:lnTo>
                      <a:pt x="694" y="32"/>
                    </a:lnTo>
                    <a:lnTo>
                      <a:pt x="702" y="32"/>
                    </a:lnTo>
                    <a:lnTo>
                      <a:pt x="702" y="28"/>
                    </a:lnTo>
                    <a:lnTo>
                      <a:pt x="716" y="27"/>
                    </a:lnTo>
                    <a:lnTo>
                      <a:pt x="716" y="32"/>
                    </a:lnTo>
                    <a:lnTo>
                      <a:pt x="725" y="32"/>
                    </a:lnTo>
                    <a:cubicBezTo>
                      <a:pt x="731" y="32"/>
                      <a:pt x="728" y="27"/>
                      <a:pt x="734" y="27"/>
                    </a:cubicBezTo>
                    <a:lnTo>
                      <a:pt x="739" y="27"/>
                    </a:lnTo>
                    <a:cubicBezTo>
                      <a:pt x="740" y="30"/>
                      <a:pt x="752" y="55"/>
                      <a:pt x="755" y="55"/>
                    </a:cubicBezTo>
                    <a:cubicBezTo>
                      <a:pt x="761" y="55"/>
                      <a:pt x="767" y="41"/>
                      <a:pt x="771" y="37"/>
                    </a:cubicBezTo>
                    <a:lnTo>
                      <a:pt x="776" y="42"/>
                    </a:lnTo>
                    <a:lnTo>
                      <a:pt x="794" y="23"/>
                    </a:lnTo>
                    <a:lnTo>
                      <a:pt x="801" y="22"/>
                    </a:lnTo>
                    <a:cubicBezTo>
                      <a:pt x="805" y="22"/>
                      <a:pt x="805" y="21"/>
                      <a:pt x="808" y="18"/>
                    </a:cubicBezTo>
                    <a:lnTo>
                      <a:pt x="840" y="18"/>
                    </a:lnTo>
                    <a:cubicBezTo>
                      <a:pt x="843" y="15"/>
                      <a:pt x="843" y="13"/>
                      <a:pt x="847" y="13"/>
                    </a:cubicBezTo>
                    <a:lnTo>
                      <a:pt x="857" y="13"/>
                    </a:lnTo>
                    <a:cubicBezTo>
                      <a:pt x="863" y="12"/>
                      <a:pt x="860" y="18"/>
                      <a:pt x="866" y="18"/>
                    </a:cubicBezTo>
                    <a:lnTo>
                      <a:pt x="877" y="18"/>
                    </a:lnTo>
                    <a:cubicBezTo>
                      <a:pt x="879" y="25"/>
                      <a:pt x="907" y="36"/>
                      <a:pt x="907" y="60"/>
                    </a:cubicBezTo>
                    <a:lnTo>
                      <a:pt x="907" y="70"/>
                    </a:lnTo>
                    <a:lnTo>
                      <a:pt x="910" y="70"/>
                    </a:lnTo>
                    <a:lnTo>
                      <a:pt x="910" y="95"/>
                    </a:lnTo>
                    <a:cubicBezTo>
                      <a:pt x="910" y="104"/>
                      <a:pt x="915" y="100"/>
                      <a:pt x="915" y="109"/>
                    </a:cubicBezTo>
                    <a:lnTo>
                      <a:pt x="915" y="152"/>
                    </a:lnTo>
                    <a:lnTo>
                      <a:pt x="919" y="152"/>
                    </a:lnTo>
                    <a:lnTo>
                      <a:pt x="919" y="172"/>
                    </a:lnTo>
                    <a:cubicBezTo>
                      <a:pt x="919" y="177"/>
                      <a:pt x="920" y="177"/>
                      <a:pt x="922" y="182"/>
                    </a:cubicBezTo>
                    <a:lnTo>
                      <a:pt x="919" y="181"/>
                    </a:lnTo>
                    <a:lnTo>
                      <a:pt x="919" y="204"/>
                    </a:lnTo>
                    <a:cubicBezTo>
                      <a:pt x="919" y="213"/>
                      <a:pt x="922" y="208"/>
                      <a:pt x="922" y="216"/>
                    </a:cubicBezTo>
                    <a:lnTo>
                      <a:pt x="922" y="219"/>
                    </a:lnTo>
                    <a:cubicBezTo>
                      <a:pt x="922" y="227"/>
                      <a:pt x="919" y="223"/>
                      <a:pt x="919" y="231"/>
                    </a:cubicBezTo>
                    <a:lnTo>
                      <a:pt x="919" y="273"/>
                    </a:lnTo>
                    <a:cubicBezTo>
                      <a:pt x="919" y="282"/>
                      <a:pt x="931" y="297"/>
                      <a:pt x="931" y="311"/>
                    </a:cubicBezTo>
                    <a:cubicBezTo>
                      <a:pt x="931" y="326"/>
                      <a:pt x="909" y="361"/>
                      <a:pt x="903" y="373"/>
                    </a:cubicBezTo>
                    <a:cubicBezTo>
                      <a:pt x="905" y="377"/>
                      <a:pt x="907" y="377"/>
                      <a:pt x="907" y="383"/>
                    </a:cubicBezTo>
                    <a:lnTo>
                      <a:pt x="906" y="390"/>
                    </a:lnTo>
                    <a:lnTo>
                      <a:pt x="899" y="393"/>
                    </a:lnTo>
                    <a:lnTo>
                      <a:pt x="905" y="405"/>
                    </a:lnTo>
                    <a:lnTo>
                      <a:pt x="915" y="405"/>
                    </a:lnTo>
                    <a:cubicBezTo>
                      <a:pt x="918" y="410"/>
                      <a:pt x="919" y="409"/>
                      <a:pt x="919" y="415"/>
                    </a:cubicBezTo>
                    <a:lnTo>
                      <a:pt x="919" y="427"/>
                    </a:lnTo>
                    <a:cubicBezTo>
                      <a:pt x="919" y="436"/>
                      <a:pt x="915" y="431"/>
                      <a:pt x="915" y="440"/>
                    </a:cubicBezTo>
                    <a:lnTo>
                      <a:pt x="915" y="447"/>
                    </a:lnTo>
                    <a:lnTo>
                      <a:pt x="919" y="447"/>
                    </a:lnTo>
                    <a:lnTo>
                      <a:pt x="918" y="481"/>
                    </a:lnTo>
                    <a:lnTo>
                      <a:pt x="910" y="500"/>
                    </a:lnTo>
                    <a:lnTo>
                      <a:pt x="910" y="545"/>
                    </a:lnTo>
                    <a:lnTo>
                      <a:pt x="907" y="552"/>
                    </a:lnTo>
                    <a:lnTo>
                      <a:pt x="908" y="578"/>
                    </a:lnTo>
                    <a:lnTo>
                      <a:pt x="888" y="607"/>
                    </a:lnTo>
                    <a:lnTo>
                      <a:pt x="890" y="607"/>
                    </a:lnTo>
                    <a:lnTo>
                      <a:pt x="900" y="624"/>
                    </a:lnTo>
                    <a:lnTo>
                      <a:pt x="900" y="661"/>
                    </a:lnTo>
                    <a:lnTo>
                      <a:pt x="903" y="661"/>
                    </a:lnTo>
                    <a:lnTo>
                      <a:pt x="903" y="693"/>
                    </a:lnTo>
                    <a:lnTo>
                      <a:pt x="907" y="693"/>
                    </a:lnTo>
                    <a:cubicBezTo>
                      <a:pt x="906" y="710"/>
                      <a:pt x="903" y="701"/>
                      <a:pt x="903" y="711"/>
                    </a:cubicBezTo>
                    <a:lnTo>
                      <a:pt x="903" y="718"/>
                    </a:lnTo>
                    <a:cubicBezTo>
                      <a:pt x="897" y="719"/>
                      <a:pt x="887" y="729"/>
                      <a:pt x="887" y="738"/>
                    </a:cubicBezTo>
                    <a:lnTo>
                      <a:pt x="887" y="745"/>
                    </a:lnTo>
                    <a:cubicBezTo>
                      <a:pt x="887" y="757"/>
                      <a:pt x="899" y="757"/>
                      <a:pt x="900" y="773"/>
                    </a:cubicBezTo>
                    <a:lnTo>
                      <a:pt x="896" y="773"/>
                    </a:lnTo>
                    <a:lnTo>
                      <a:pt x="897" y="784"/>
                    </a:lnTo>
                    <a:lnTo>
                      <a:pt x="903" y="795"/>
                    </a:lnTo>
                    <a:lnTo>
                      <a:pt x="903" y="805"/>
                    </a:lnTo>
                    <a:cubicBezTo>
                      <a:pt x="903" y="814"/>
                      <a:pt x="907" y="809"/>
                      <a:pt x="907" y="818"/>
                    </a:cubicBezTo>
                    <a:lnTo>
                      <a:pt x="907" y="842"/>
                    </a:lnTo>
                    <a:cubicBezTo>
                      <a:pt x="907" y="848"/>
                      <a:pt x="905" y="848"/>
                      <a:pt x="903" y="852"/>
                    </a:cubicBezTo>
                    <a:lnTo>
                      <a:pt x="903" y="872"/>
                    </a:lnTo>
                    <a:cubicBezTo>
                      <a:pt x="901" y="877"/>
                      <a:pt x="900" y="877"/>
                      <a:pt x="900" y="882"/>
                    </a:cubicBezTo>
                    <a:lnTo>
                      <a:pt x="900" y="902"/>
                    </a:lnTo>
                    <a:lnTo>
                      <a:pt x="896" y="902"/>
                    </a:lnTo>
                    <a:lnTo>
                      <a:pt x="907" y="924"/>
                    </a:lnTo>
                    <a:lnTo>
                      <a:pt x="907" y="939"/>
                    </a:lnTo>
                    <a:cubicBezTo>
                      <a:pt x="907" y="948"/>
                      <a:pt x="910" y="943"/>
                      <a:pt x="910" y="952"/>
                    </a:cubicBezTo>
                    <a:lnTo>
                      <a:pt x="910" y="972"/>
                    </a:lnTo>
                    <a:cubicBezTo>
                      <a:pt x="910" y="980"/>
                      <a:pt x="907" y="975"/>
                      <a:pt x="907" y="984"/>
                    </a:cubicBezTo>
                    <a:lnTo>
                      <a:pt x="907" y="1014"/>
                    </a:lnTo>
                    <a:cubicBezTo>
                      <a:pt x="907" y="1022"/>
                      <a:pt x="910" y="1018"/>
                      <a:pt x="910" y="1026"/>
                    </a:cubicBezTo>
                    <a:lnTo>
                      <a:pt x="910" y="1059"/>
                    </a:lnTo>
                    <a:lnTo>
                      <a:pt x="907" y="1059"/>
                    </a:lnTo>
                    <a:lnTo>
                      <a:pt x="907" y="1069"/>
                    </a:lnTo>
                    <a:cubicBezTo>
                      <a:pt x="907" y="1077"/>
                      <a:pt x="903" y="1072"/>
                      <a:pt x="903" y="1081"/>
                    </a:cubicBezTo>
                    <a:lnTo>
                      <a:pt x="903" y="1091"/>
                    </a:lnTo>
                    <a:lnTo>
                      <a:pt x="907" y="1091"/>
                    </a:lnTo>
                    <a:lnTo>
                      <a:pt x="907" y="1101"/>
                    </a:lnTo>
                    <a:cubicBezTo>
                      <a:pt x="907" y="1109"/>
                      <a:pt x="903" y="1105"/>
                      <a:pt x="903" y="1113"/>
                    </a:cubicBezTo>
                    <a:lnTo>
                      <a:pt x="903" y="1198"/>
                    </a:lnTo>
                    <a:lnTo>
                      <a:pt x="900" y="1198"/>
                    </a:lnTo>
                    <a:lnTo>
                      <a:pt x="900" y="1208"/>
                    </a:lnTo>
                    <a:cubicBezTo>
                      <a:pt x="900" y="1209"/>
                      <a:pt x="893" y="1233"/>
                      <a:pt x="893" y="1235"/>
                    </a:cubicBezTo>
                    <a:lnTo>
                      <a:pt x="893" y="1245"/>
                    </a:lnTo>
                    <a:cubicBezTo>
                      <a:pt x="886" y="1248"/>
                      <a:pt x="882" y="1290"/>
                      <a:pt x="868" y="1290"/>
                    </a:cubicBezTo>
                    <a:lnTo>
                      <a:pt x="861" y="1290"/>
                    </a:lnTo>
                    <a:lnTo>
                      <a:pt x="861" y="1295"/>
                    </a:lnTo>
                    <a:lnTo>
                      <a:pt x="836" y="1295"/>
                    </a:lnTo>
                    <a:cubicBezTo>
                      <a:pt x="835" y="1290"/>
                      <a:pt x="826" y="1282"/>
                      <a:pt x="822" y="1282"/>
                    </a:cubicBezTo>
                    <a:lnTo>
                      <a:pt x="820" y="1282"/>
                    </a:lnTo>
                    <a:cubicBezTo>
                      <a:pt x="814" y="1282"/>
                      <a:pt x="810" y="1284"/>
                      <a:pt x="806" y="1287"/>
                    </a:cubicBezTo>
                    <a:cubicBezTo>
                      <a:pt x="800" y="1283"/>
                      <a:pt x="759" y="1257"/>
                      <a:pt x="755" y="1257"/>
                    </a:cubicBezTo>
                    <a:lnTo>
                      <a:pt x="694" y="1257"/>
                    </a:lnTo>
                    <a:cubicBezTo>
                      <a:pt x="696" y="1267"/>
                      <a:pt x="705" y="1267"/>
                      <a:pt x="712" y="1276"/>
                    </a:cubicBezTo>
                    <a:cubicBezTo>
                      <a:pt x="717" y="1282"/>
                      <a:pt x="726" y="1290"/>
                      <a:pt x="734" y="1290"/>
                    </a:cubicBezTo>
                    <a:lnTo>
                      <a:pt x="739" y="1300"/>
                    </a:lnTo>
                    <a:lnTo>
                      <a:pt x="736" y="1300"/>
                    </a:lnTo>
                    <a:lnTo>
                      <a:pt x="736" y="1305"/>
                    </a:lnTo>
                    <a:cubicBezTo>
                      <a:pt x="733" y="1301"/>
                      <a:pt x="733" y="1300"/>
                      <a:pt x="729" y="1300"/>
                    </a:cubicBezTo>
                    <a:cubicBezTo>
                      <a:pt x="723" y="1300"/>
                      <a:pt x="726" y="1305"/>
                      <a:pt x="720" y="1304"/>
                    </a:cubicBezTo>
                    <a:lnTo>
                      <a:pt x="680" y="1305"/>
                    </a:lnTo>
                    <a:cubicBezTo>
                      <a:pt x="678" y="1305"/>
                      <a:pt x="661" y="1295"/>
                      <a:pt x="660" y="1295"/>
                    </a:cubicBezTo>
                    <a:lnTo>
                      <a:pt x="650" y="1295"/>
                    </a:lnTo>
                    <a:lnTo>
                      <a:pt x="650" y="1290"/>
                    </a:lnTo>
                    <a:lnTo>
                      <a:pt x="627" y="1290"/>
                    </a:lnTo>
                    <a:cubicBezTo>
                      <a:pt x="622" y="1290"/>
                      <a:pt x="622" y="1286"/>
                      <a:pt x="618" y="1282"/>
                    </a:cubicBezTo>
                    <a:lnTo>
                      <a:pt x="609" y="1295"/>
                    </a:lnTo>
                    <a:lnTo>
                      <a:pt x="562" y="1295"/>
                    </a:lnTo>
                    <a:lnTo>
                      <a:pt x="562" y="1290"/>
                    </a:lnTo>
                    <a:lnTo>
                      <a:pt x="555" y="1290"/>
                    </a:lnTo>
                    <a:cubicBezTo>
                      <a:pt x="548" y="1290"/>
                      <a:pt x="549" y="1282"/>
                      <a:pt x="546" y="1282"/>
                    </a:cubicBezTo>
                    <a:cubicBezTo>
                      <a:pt x="541" y="1282"/>
                      <a:pt x="538" y="1290"/>
                      <a:pt x="537" y="1295"/>
                    </a:cubicBezTo>
                    <a:lnTo>
                      <a:pt x="511" y="1295"/>
                    </a:lnTo>
                    <a:lnTo>
                      <a:pt x="511" y="1300"/>
                    </a:lnTo>
                    <a:lnTo>
                      <a:pt x="477" y="1300"/>
                    </a:lnTo>
                    <a:lnTo>
                      <a:pt x="477" y="1295"/>
                    </a:lnTo>
                    <a:cubicBezTo>
                      <a:pt x="470" y="1297"/>
                      <a:pt x="474" y="1300"/>
                      <a:pt x="468" y="1300"/>
                    </a:cubicBezTo>
                    <a:lnTo>
                      <a:pt x="451" y="1300"/>
                    </a:lnTo>
                    <a:lnTo>
                      <a:pt x="451" y="1295"/>
                    </a:lnTo>
                    <a:lnTo>
                      <a:pt x="438" y="1295"/>
                    </a:lnTo>
                    <a:lnTo>
                      <a:pt x="438" y="1300"/>
                    </a:lnTo>
                    <a:lnTo>
                      <a:pt x="383" y="1299"/>
                    </a:lnTo>
                    <a:lnTo>
                      <a:pt x="379" y="1290"/>
                    </a:lnTo>
                    <a:lnTo>
                      <a:pt x="371" y="1290"/>
                    </a:lnTo>
                    <a:cubicBezTo>
                      <a:pt x="365" y="1290"/>
                      <a:pt x="366" y="1282"/>
                      <a:pt x="363" y="1282"/>
                    </a:cubicBezTo>
                    <a:cubicBezTo>
                      <a:pt x="358" y="1282"/>
                      <a:pt x="355" y="1290"/>
                      <a:pt x="354" y="1295"/>
                    </a:cubicBezTo>
                    <a:lnTo>
                      <a:pt x="271" y="1295"/>
                    </a:lnTo>
                    <a:cubicBezTo>
                      <a:pt x="265" y="1295"/>
                      <a:pt x="267" y="1300"/>
                      <a:pt x="264" y="1300"/>
                    </a:cubicBezTo>
                    <a:cubicBezTo>
                      <a:pt x="258" y="1300"/>
                      <a:pt x="261" y="1295"/>
                      <a:pt x="255" y="1295"/>
                    </a:cubicBezTo>
                    <a:lnTo>
                      <a:pt x="236" y="1295"/>
                    </a:lnTo>
                    <a:lnTo>
                      <a:pt x="236" y="1300"/>
                    </a:lnTo>
                    <a:lnTo>
                      <a:pt x="218" y="1300"/>
                    </a:lnTo>
                    <a:lnTo>
                      <a:pt x="218" y="1295"/>
                    </a:lnTo>
                    <a:lnTo>
                      <a:pt x="203" y="1295"/>
                    </a:lnTo>
                    <a:cubicBezTo>
                      <a:pt x="199" y="1295"/>
                      <a:pt x="199" y="1297"/>
                      <a:pt x="195" y="1300"/>
                    </a:cubicBezTo>
                    <a:lnTo>
                      <a:pt x="174" y="1299"/>
                    </a:lnTo>
                    <a:lnTo>
                      <a:pt x="169" y="1305"/>
                    </a:lnTo>
                    <a:lnTo>
                      <a:pt x="106" y="1305"/>
                    </a:lnTo>
                    <a:cubicBezTo>
                      <a:pt x="103" y="1308"/>
                      <a:pt x="103" y="1310"/>
                      <a:pt x="99" y="1310"/>
                    </a:cubicBezTo>
                    <a:lnTo>
                      <a:pt x="92" y="1309"/>
                    </a:lnTo>
                    <a:lnTo>
                      <a:pt x="92" y="1305"/>
                    </a:lnTo>
                    <a:lnTo>
                      <a:pt x="51" y="1305"/>
                    </a:lnTo>
                    <a:cubicBezTo>
                      <a:pt x="47" y="1304"/>
                      <a:pt x="47" y="1303"/>
                      <a:pt x="44" y="1300"/>
                    </a:cubicBezTo>
                    <a:lnTo>
                      <a:pt x="34" y="1300"/>
                    </a:lnTo>
                    <a:cubicBezTo>
                      <a:pt x="23" y="1289"/>
                      <a:pt x="13" y="1275"/>
                      <a:pt x="5" y="1260"/>
                    </a:cubicBezTo>
                    <a:cubicBezTo>
                      <a:pt x="5" y="1244"/>
                      <a:pt x="9" y="1217"/>
                      <a:pt x="0" y="1213"/>
                    </a:cubicBezTo>
                    <a:lnTo>
                      <a:pt x="0" y="1141"/>
                    </a:lnTo>
                    <a:lnTo>
                      <a:pt x="5" y="1138"/>
                    </a:lnTo>
                    <a:close/>
                  </a:path>
                </a:pathLst>
              </a:custGeom>
              <a:solidFill>
                <a:srgbClr val="E5001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114" name="Freeform 151"/>
              <p:cNvSpPr>
                <a:spLocks noEditPoints="1"/>
              </p:cNvSpPr>
              <p:nvPr/>
            </p:nvSpPr>
            <p:spPr bwMode="auto">
              <a:xfrm>
                <a:off x="4933269" y="4482420"/>
                <a:ext cx="138113" cy="458788"/>
              </a:xfrm>
              <a:custGeom>
                <a:avLst/>
                <a:gdLst>
                  <a:gd name="T0" fmla="*/ 170 w 366"/>
                  <a:gd name="T1" fmla="*/ 179 h 1245"/>
                  <a:gd name="T2" fmla="*/ 182 w 366"/>
                  <a:gd name="T3" fmla="*/ 3 h 1245"/>
                  <a:gd name="T4" fmla="*/ 208 w 366"/>
                  <a:gd name="T5" fmla="*/ 118 h 1245"/>
                  <a:gd name="T6" fmla="*/ 310 w 366"/>
                  <a:gd name="T7" fmla="*/ 92 h 1245"/>
                  <a:gd name="T8" fmla="*/ 342 w 366"/>
                  <a:gd name="T9" fmla="*/ 74 h 1245"/>
                  <a:gd name="T10" fmla="*/ 352 w 366"/>
                  <a:gd name="T11" fmla="*/ 184 h 1245"/>
                  <a:gd name="T12" fmla="*/ 209 w 366"/>
                  <a:gd name="T13" fmla="*/ 337 h 1245"/>
                  <a:gd name="T14" fmla="*/ 212 w 366"/>
                  <a:gd name="T15" fmla="*/ 610 h 1245"/>
                  <a:gd name="T16" fmla="*/ 170 w 366"/>
                  <a:gd name="T17" fmla="*/ 592 h 1245"/>
                  <a:gd name="T18" fmla="*/ 70 w 366"/>
                  <a:gd name="T19" fmla="*/ 330 h 1245"/>
                  <a:gd name="T20" fmla="*/ 15 w 366"/>
                  <a:gd name="T21" fmla="*/ 191 h 1245"/>
                  <a:gd name="T22" fmla="*/ 39 w 366"/>
                  <a:gd name="T23" fmla="*/ 76 h 1245"/>
                  <a:gd name="T24" fmla="*/ 57 w 366"/>
                  <a:gd name="T25" fmla="*/ 144 h 1245"/>
                  <a:gd name="T26" fmla="*/ 54 w 366"/>
                  <a:gd name="T27" fmla="*/ 220 h 1245"/>
                  <a:gd name="T28" fmla="*/ 79 w 366"/>
                  <a:gd name="T29" fmla="*/ 287 h 1245"/>
                  <a:gd name="T30" fmla="*/ 170 w 366"/>
                  <a:gd name="T31" fmla="*/ 295 h 1245"/>
                  <a:gd name="T32" fmla="*/ 209 w 366"/>
                  <a:gd name="T33" fmla="*/ 254 h 1245"/>
                  <a:gd name="T34" fmla="*/ 315 w 366"/>
                  <a:gd name="T35" fmla="*/ 230 h 1245"/>
                  <a:gd name="T36" fmla="*/ 209 w 366"/>
                  <a:gd name="T37" fmla="*/ 254 h 1245"/>
                  <a:gd name="T38" fmla="*/ 134 w 366"/>
                  <a:gd name="T39" fmla="*/ 909 h 1245"/>
                  <a:gd name="T40" fmla="*/ 200 w 366"/>
                  <a:gd name="T41" fmla="*/ 987 h 1245"/>
                  <a:gd name="T42" fmla="*/ 74 w 366"/>
                  <a:gd name="T43" fmla="*/ 1026 h 1245"/>
                  <a:gd name="T44" fmla="*/ 157 w 366"/>
                  <a:gd name="T45" fmla="*/ 1000 h 1245"/>
                  <a:gd name="T46" fmla="*/ 142 w 366"/>
                  <a:gd name="T47" fmla="*/ 947 h 1245"/>
                  <a:gd name="T48" fmla="*/ 101 w 366"/>
                  <a:gd name="T49" fmla="*/ 994 h 1245"/>
                  <a:gd name="T50" fmla="*/ 0 w 366"/>
                  <a:gd name="T51" fmla="*/ 880 h 1245"/>
                  <a:gd name="T52" fmla="*/ 232 w 366"/>
                  <a:gd name="T53" fmla="*/ 697 h 1245"/>
                  <a:gd name="T54" fmla="*/ 364 w 366"/>
                  <a:gd name="T55" fmla="*/ 859 h 1245"/>
                  <a:gd name="T56" fmla="*/ 338 w 366"/>
                  <a:gd name="T57" fmla="*/ 1192 h 1245"/>
                  <a:gd name="T58" fmla="*/ 156 w 366"/>
                  <a:gd name="T59" fmla="*/ 1245 h 1245"/>
                  <a:gd name="T60" fmla="*/ 7 w 366"/>
                  <a:gd name="T61" fmla="*/ 1120 h 1245"/>
                  <a:gd name="T62" fmla="*/ 41 w 366"/>
                  <a:gd name="T63" fmla="*/ 1002 h 1245"/>
                  <a:gd name="T64" fmla="*/ 57 w 366"/>
                  <a:gd name="T65" fmla="*/ 1156 h 1245"/>
                  <a:gd name="T66" fmla="*/ 294 w 366"/>
                  <a:gd name="T67" fmla="*/ 1190 h 1245"/>
                  <a:gd name="T68" fmla="*/ 323 w 366"/>
                  <a:gd name="T69" fmla="*/ 1062 h 1245"/>
                  <a:gd name="T70" fmla="*/ 249 w 366"/>
                  <a:gd name="T71" fmla="*/ 1036 h 1245"/>
                  <a:gd name="T72" fmla="*/ 271 w 366"/>
                  <a:gd name="T73" fmla="*/ 1178 h 1245"/>
                  <a:gd name="T74" fmla="*/ 259 w 366"/>
                  <a:gd name="T75" fmla="*/ 1203 h 1245"/>
                  <a:gd name="T76" fmla="*/ 212 w 366"/>
                  <a:gd name="T77" fmla="*/ 1103 h 1245"/>
                  <a:gd name="T78" fmla="*/ 81 w 366"/>
                  <a:gd name="T79" fmla="*/ 1117 h 1245"/>
                  <a:gd name="T80" fmla="*/ 192 w 366"/>
                  <a:gd name="T81" fmla="*/ 1081 h 1245"/>
                  <a:gd name="T82" fmla="*/ 211 w 366"/>
                  <a:gd name="T83" fmla="*/ 1074 h 1245"/>
                  <a:gd name="T84" fmla="*/ 221 w 366"/>
                  <a:gd name="T85" fmla="*/ 975 h 1245"/>
                  <a:gd name="T86" fmla="*/ 113 w 366"/>
                  <a:gd name="T87" fmla="*/ 869 h 1245"/>
                  <a:gd name="T88" fmla="*/ 90 w 366"/>
                  <a:gd name="T89" fmla="*/ 833 h 1245"/>
                  <a:gd name="T90" fmla="*/ 184 w 366"/>
                  <a:gd name="T91" fmla="*/ 802 h 1245"/>
                  <a:gd name="T92" fmla="*/ 192 w 366"/>
                  <a:gd name="T93" fmla="*/ 735 h 1245"/>
                  <a:gd name="T94" fmla="*/ 86 w 366"/>
                  <a:gd name="T95" fmla="*/ 745 h 1245"/>
                  <a:gd name="T96" fmla="*/ 42 w 366"/>
                  <a:gd name="T97" fmla="*/ 888 h 1245"/>
                  <a:gd name="T98" fmla="*/ 223 w 366"/>
                  <a:gd name="T99" fmla="*/ 761 h 1245"/>
                  <a:gd name="T100" fmla="*/ 235 w 366"/>
                  <a:gd name="T101" fmla="*/ 781 h 1245"/>
                  <a:gd name="T102" fmla="*/ 310 w 366"/>
                  <a:gd name="T103" fmla="*/ 767 h 1245"/>
                  <a:gd name="T104" fmla="*/ 274 w 366"/>
                  <a:gd name="T105" fmla="*/ 829 h 1245"/>
                  <a:gd name="T106" fmla="*/ 292 w 366"/>
                  <a:gd name="T107" fmla="*/ 867 h 1245"/>
                  <a:gd name="T108" fmla="*/ 227 w 366"/>
                  <a:gd name="T109" fmla="*/ 867 h 1245"/>
                  <a:gd name="T110" fmla="*/ 299 w 366"/>
                  <a:gd name="T111" fmla="*/ 891 h 1245"/>
                  <a:gd name="T112" fmla="*/ 276 w 366"/>
                  <a:gd name="T113" fmla="*/ 950 h 1245"/>
                  <a:gd name="T114" fmla="*/ 266 w 366"/>
                  <a:gd name="T115" fmla="*/ 972 h 1245"/>
                  <a:gd name="T116" fmla="*/ 324 w 366"/>
                  <a:gd name="T117" fmla="*/ 1035 h 1245"/>
                  <a:gd name="T118" fmla="*/ 322 w 366"/>
                  <a:gd name="T119" fmla="*/ 869 h 1245"/>
                  <a:gd name="T120" fmla="*/ 213 w 366"/>
                  <a:gd name="T121" fmla="*/ 735 h 12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366" h="1245">
                    <a:moveTo>
                      <a:pt x="54" y="181"/>
                    </a:moveTo>
                    <a:lnTo>
                      <a:pt x="62" y="180"/>
                    </a:lnTo>
                    <a:lnTo>
                      <a:pt x="170" y="179"/>
                    </a:lnTo>
                    <a:lnTo>
                      <a:pt x="165" y="49"/>
                    </a:lnTo>
                    <a:cubicBezTo>
                      <a:pt x="164" y="31"/>
                      <a:pt x="165" y="20"/>
                      <a:pt x="168" y="15"/>
                    </a:cubicBezTo>
                    <a:cubicBezTo>
                      <a:pt x="172" y="11"/>
                      <a:pt x="176" y="7"/>
                      <a:pt x="182" y="3"/>
                    </a:cubicBezTo>
                    <a:cubicBezTo>
                      <a:pt x="188" y="0"/>
                      <a:pt x="194" y="0"/>
                      <a:pt x="200" y="3"/>
                    </a:cubicBezTo>
                    <a:cubicBezTo>
                      <a:pt x="205" y="8"/>
                      <a:pt x="208" y="14"/>
                      <a:pt x="208" y="21"/>
                    </a:cubicBezTo>
                    <a:lnTo>
                      <a:pt x="208" y="118"/>
                    </a:lnTo>
                    <a:lnTo>
                      <a:pt x="209" y="177"/>
                    </a:lnTo>
                    <a:lnTo>
                      <a:pt x="315" y="176"/>
                    </a:lnTo>
                    <a:lnTo>
                      <a:pt x="310" y="92"/>
                    </a:lnTo>
                    <a:cubicBezTo>
                      <a:pt x="309" y="84"/>
                      <a:pt x="310" y="77"/>
                      <a:pt x="314" y="73"/>
                    </a:cubicBezTo>
                    <a:cubicBezTo>
                      <a:pt x="317" y="68"/>
                      <a:pt x="322" y="66"/>
                      <a:pt x="328" y="65"/>
                    </a:cubicBezTo>
                    <a:cubicBezTo>
                      <a:pt x="333" y="65"/>
                      <a:pt x="337" y="68"/>
                      <a:pt x="342" y="74"/>
                    </a:cubicBezTo>
                    <a:cubicBezTo>
                      <a:pt x="346" y="81"/>
                      <a:pt x="349" y="93"/>
                      <a:pt x="350" y="112"/>
                    </a:cubicBezTo>
                    <a:lnTo>
                      <a:pt x="352" y="156"/>
                    </a:lnTo>
                    <a:cubicBezTo>
                      <a:pt x="352" y="163"/>
                      <a:pt x="352" y="172"/>
                      <a:pt x="352" y="184"/>
                    </a:cubicBezTo>
                    <a:cubicBezTo>
                      <a:pt x="352" y="215"/>
                      <a:pt x="349" y="242"/>
                      <a:pt x="345" y="264"/>
                    </a:cubicBezTo>
                    <a:cubicBezTo>
                      <a:pt x="341" y="287"/>
                      <a:pt x="331" y="303"/>
                      <a:pt x="314" y="313"/>
                    </a:cubicBezTo>
                    <a:cubicBezTo>
                      <a:pt x="298" y="324"/>
                      <a:pt x="263" y="331"/>
                      <a:pt x="209" y="337"/>
                    </a:cubicBezTo>
                    <a:lnTo>
                      <a:pt x="209" y="519"/>
                    </a:lnTo>
                    <a:cubicBezTo>
                      <a:pt x="209" y="548"/>
                      <a:pt x="210" y="570"/>
                      <a:pt x="211" y="583"/>
                    </a:cubicBezTo>
                    <a:cubicBezTo>
                      <a:pt x="211" y="596"/>
                      <a:pt x="212" y="605"/>
                      <a:pt x="212" y="610"/>
                    </a:cubicBezTo>
                    <a:cubicBezTo>
                      <a:pt x="211" y="620"/>
                      <a:pt x="209" y="628"/>
                      <a:pt x="205" y="634"/>
                    </a:cubicBezTo>
                    <a:cubicBezTo>
                      <a:pt x="202" y="641"/>
                      <a:pt x="197" y="644"/>
                      <a:pt x="192" y="643"/>
                    </a:cubicBezTo>
                    <a:cubicBezTo>
                      <a:pt x="178" y="643"/>
                      <a:pt x="170" y="626"/>
                      <a:pt x="170" y="592"/>
                    </a:cubicBezTo>
                    <a:lnTo>
                      <a:pt x="170" y="507"/>
                    </a:lnTo>
                    <a:lnTo>
                      <a:pt x="169" y="337"/>
                    </a:lnTo>
                    <a:cubicBezTo>
                      <a:pt x="125" y="337"/>
                      <a:pt x="92" y="334"/>
                      <a:pt x="70" y="330"/>
                    </a:cubicBezTo>
                    <a:cubicBezTo>
                      <a:pt x="48" y="325"/>
                      <a:pt x="33" y="310"/>
                      <a:pt x="26" y="284"/>
                    </a:cubicBezTo>
                    <a:cubicBezTo>
                      <a:pt x="19" y="259"/>
                      <a:pt x="15" y="237"/>
                      <a:pt x="15" y="221"/>
                    </a:cubicBezTo>
                    <a:cubicBezTo>
                      <a:pt x="15" y="204"/>
                      <a:pt x="15" y="194"/>
                      <a:pt x="15" y="191"/>
                    </a:cubicBezTo>
                    <a:lnTo>
                      <a:pt x="15" y="121"/>
                    </a:lnTo>
                    <a:cubicBezTo>
                      <a:pt x="15" y="106"/>
                      <a:pt x="18" y="95"/>
                      <a:pt x="22" y="87"/>
                    </a:cubicBezTo>
                    <a:cubicBezTo>
                      <a:pt x="27" y="79"/>
                      <a:pt x="33" y="76"/>
                      <a:pt x="39" y="76"/>
                    </a:cubicBezTo>
                    <a:cubicBezTo>
                      <a:pt x="45" y="77"/>
                      <a:pt x="50" y="80"/>
                      <a:pt x="54" y="87"/>
                    </a:cubicBezTo>
                    <a:cubicBezTo>
                      <a:pt x="58" y="94"/>
                      <a:pt x="61" y="102"/>
                      <a:pt x="61" y="112"/>
                    </a:cubicBezTo>
                    <a:lnTo>
                      <a:pt x="57" y="144"/>
                    </a:lnTo>
                    <a:lnTo>
                      <a:pt x="55" y="168"/>
                    </a:lnTo>
                    <a:lnTo>
                      <a:pt x="54" y="181"/>
                    </a:lnTo>
                    <a:close/>
                    <a:moveTo>
                      <a:pt x="54" y="220"/>
                    </a:moveTo>
                    <a:cubicBezTo>
                      <a:pt x="53" y="231"/>
                      <a:pt x="53" y="239"/>
                      <a:pt x="54" y="243"/>
                    </a:cubicBezTo>
                    <a:cubicBezTo>
                      <a:pt x="55" y="247"/>
                      <a:pt x="57" y="254"/>
                      <a:pt x="61" y="264"/>
                    </a:cubicBezTo>
                    <a:cubicBezTo>
                      <a:pt x="65" y="273"/>
                      <a:pt x="71" y="281"/>
                      <a:pt x="79" y="287"/>
                    </a:cubicBezTo>
                    <a:cubicBezTo>
                      <a:pt x="86" y="293"/>
                      <a:pt x="111" y="296"/>
                      <a:pt x="152" y="295"/>
                    </a:cubicBezTo>
                    <a:lnTo>
                      <a:pt x="161" y="295"/>
                    </a:lnTo>
                    <a:lnTo>
                      <a:pt x="170" y="295"/>
                    </a:lnTo>
                    <a:lnTo>
                      <a:pt x="169" y="218"/>
                    </a:lnTo>
                    <a:lnTo>
                      <a:pt x="54" y="220"/>
                    </a:lnTo>
                    <a:close/>
                    <a:moveTo>
                      <a:pt x="209" y="254"/>
                    </a:moveTo>
                    <a:lnTo>
                      <a:pt x="209" y="294"/>
                    </a:lnTo>
                    <a:cubicBezTo>
                      <a:pt x="245" y="294"/>
                      <a:pt x="272" y="289"/>
                      <a:pt x="289" y="280"/>
                    </a:cubicBezTo>
                    <a:cubicBezTo>
                      <a:pt x="306" y="272"/>
                      <a:pt x="315" y="255"/>
                      <a:pt x="315" y="230"/>
                    </a:cubicBezTo>
                    <a:lnTo>
                      <a:pt x="315" y="216"/>
                    </a:lnTo>
                    <a:lnTo>
                      <a:pt x="209" y="218"/>
                    </a:lnTo>
                    <a:lnTo>
                      <a:pt x="209" y="254"/>
                    </a:lnTo>
                    <a:close/>
                    <a:moveTo>
                      <a:pt x="62" y="975"/>
                    </a:moveTo>
                    <a:cubicBezTo>
                      <a:pt x="61" y="946"/>
                      <a:pt x="67" y="929"/>
                      <a:pt x="80" y="921"/>
                    </a:cubicBezTo>
                    <a:cubicBezTo>
                      <a:pt x="93" y="914"/>
                      <a:pt x="111" y="910"/>
                      <a:pt x="134" y="909"/>
                    </a:cubicBezTo>
                    <a:cubicBezTo>
                      <a:pt x="158" y="907"/>
                      <a:pt x="173" y="909"/>
                      <a:pt x="181" y="915"/>
                    </a:cubicBezTo>
                    <a:cubicBezTo>
                      <a:pt x="192" y="924"/>
                      <a:pt x="198" y="937"/>
                      <a:pt x="199" y="956"/>
                    </a:cubicBezTo>
                    <a:cubicBezTo>
                      <a:pt x="199" y="974"/>
                      <a:pt x="200" y="984"/>
                      <a:pt x="200" y="987"/>
                    </a:cubicBezTo>
                    <a:cubicBezTo>
                      <a:pt x="199" y="998"/>
                      <a:pt x="195" y="1010"/>
                      <a:pt x="187" y="1024"/>
                    </a:cubicBezTo>
                    <a:cubicBezTo>
                      <a:pt x="178" y="1038"/>
                      <a:pt x="158" y="1045"/>
                      <a:pt x="126" y="1045"/>
                    </a:cubicBezTo>
                    <a:cubicBezTo>
                      <a:pt x="99" y="1045"/>
                      <a:pt x="82" y="1039"/>
                      <a:pt x="74" y="1026"/>
                    </a:cubicBezTo>
                    <a:cubicBezTo>
                      <a:pt x="66" y="1014"/>
                      <a:pt x="62" y="996"/>
                      <a:pt x="62" y="975"/>
                    </a:cubicBezTo>
                    <a:close/>
                    <a:moveTo>
                      <a:pt x="124" y="1006"/>
                    </a:moveTo>
                    <a:cubicBezTo>
                      <a:pt x="141" y="1007"/>
                      <a:pt x="153" y="1006"/>
                      <a:pt x="157" y="1000"/>
                    </a:cubicBezTo>
                    <a:cubicBezTo>
                      <a:pt x="162" y="995"/>
                      <a:pt x="164" y="987"/>
                      <a:pt x="164" y="977"/>
                    </a:cubicBezTo>
                    <a:cubicBezTo>
                      <a:pt x="165" y="967"/>
                      <a:pt x="164" y="960"/>
                      <a:pt x="162" y="956"/>
                    </a:cubicBezTo>
                    <a:cubicBezTo>
                      <a:pt x="158" y="951"/>
                      <a:pt x="151" y="948"/>
                      <a:pt x="142" y="947"/>
                    </a:cubicBezTo>
                    <a:cubicBezTo>
                      <a:pt x="110" y="946"/>
                      <a:pt x="95" y="954"/>
                      <a:pt x="98" y="970"/>
                    </a:cubicBezTo>
                    <a:lnTo>
                      <a:pt x="99" y="975"/>
                    </a:lnTo>
                    <a:lnTo>
                      <a:pt x="101" y="994"/>
                    </a:lnTo>
                    <a:cubicBezTo>
                      <a:pt x="102" y="1002"/>
                      <a:pt x="109" y="1006"/>
                      <a:pt x="124" y="1006"/>
                    </a:cubicBezTo>
                    <a:close/>
                    <a:moveTo>
                      <a:pt x="0" y="964"/>
                    </a:moveTo>
                    <a:lnTo>
                      <a:pt x="0" y="880"/>
                    </a:lnTo>
                    <a:cubicBezTo>
                      <a:pt x="0" y="865"/>
                      <a:pt x="2" y="842"/>
                      <a:pt x="4" y="811"/>
                    </a:cubicBezTo>
                    <a:cubicBezTo>
                      <a:pt x="6" y="780"/>
                      <a:pt x="15" y="752"/>
                      <a:pt x="30" y="727"/>
                    </a:cubicBezTo>
                    <a:cubicBezTo>
                      <a:pt x="46" y="702"/>
                      <a:pt x="113" y="692"/>
                      <a:pt x="232" y="697"/>
                    </a:cubicBezTo>
                    <a:cubicBezTo>
                      <a:pt x="286" y="699"/>
                      <a:pt x="320" y="709"/>
                      <a:pt x="335" y="727"/>
                    </a:cubicBezTo>
                    <a:cubicBezTo>
                      <a:pt x="350" y="744"/>
                      <a:pt x="359" y="764"/>
                      <a:pt x="360" y="788"/>
                    </a:cubicBezTo>
                    <a:lnTo>
                      <a:pt x="364" y="859"/>
                    </a:lnTo>
                    <a:lnTo>
                      <a:pt x="366" y="991"/>
                    </a:lnTo>
                    <a:lnTo>
                      <a:pt x="362" y="1090"/>
                    </a:lnTo>
                    <a:cubicBezTo>
                      <a:pt x="359" y="1136"/>
                      <a:pt x="351" y="1170"/>
                      <a:pt x="338" y="1192"/>
                    </a:cubicBezTo>
                    <a:cubicBezTo>
                      <a:pt x="326" y="1213"/>
                      <a:pt x="312" y="1227"/>
                      <a:pt x="299" y="1235"/>
                    </a:cubicBezTo>
                    <a:cubicBezTo>
                      <a:pt x="286" y="1242"/>
                      <a:pt x="267" y="1245"/>
                      <a:pt x="244" y="1245"/>
                    </a:cubicBezTo>
                    <a:lnTo>
                      <a:pt x="156" y="1245"/>
                    </a:lnTo>
                    <a:cubicBezTo>
                      <a:pt x="111" y="1245"/>
                      <a:pt x="81" y="1241"/>
                      <a:pt x="67" y="1232"/>
                    </a:cubicBezTo>
                    <a:cubicBezTo>
                      <a:pt x="52" y="1223"/>
                      <a:pt x="39" y="1209"/>
                      <a:pt x="26" y="1191"/>
                    </a:cubicBezTo>
                    <a:cubicBezTo>
                      <a:pt x="14" y="1173"/>
                      <a:pt x="8" y="1149"/>
                      <a:pt x="7" y="1120"/>
                    </a:cubicBezTo>
                    <a:lnTo>
                      <a:pt x="3" y="1049"/>
                    </a:lnTo>
                    <a:lnTo>
                      <a:pt x="0" y="964"/>
                    </a:lnTo>
                    <a:close/>
                    <a:moveTo>
                      <a:pt x="41" y="1002"/>
                    </a:moveTo>
                    <a:lnTo>
                      <a:pt x="43" y="1063"/>
                    </a:lnTo>
                    <a:cubicBezTo>
                      <a:pt x="43" y="1070"/>
                      <a:pt x="44" y="1084"/>
                      <a:pt x="47" y="1105"/>
                    </a:cubicBezTo>
                    <a:cubicBezTo>
                      <a:pt x="49" y="1125"/>
                      <a:pt x="52" y="1142"/>
                      <a:pt x="57" y="1156"/>
                    </a:cubicBezTo>
                    <a:cubicBezTo>
                      <a:pt x="62" y="1170"/>
                      <a:pt x="72" y="1183"/>
                      <a:pt x="86" y="1194"/>
                    </a:cubicBezTo>
                    <a:cubicBezTo>
                      <a:pt x="100" y="1206"/>
                      <a:pt x="136" y="1211"/>
                      <a:pt x="193" y="1211"/>
                    </a:cubicBezTo>
                    <a:cubicBezTo>
                      <a:pt x="251" y="1211"/>
                      <a:pt x="285" y="1204"/>
                      <a:pt x="294" y="1190"/>
                    </a:cubicBezTo>
                    <a:cubicBezTo>
                      <a:pt x="304" y="1176"/>
                      <a:pt x="311" y="1157"/>
                      <a:pt x="316" y="1134"/>
                    </a:cubicBezTo>
                    <a:cubicBezTo>
                      <a:pt x="321" y="1111"/>
                      <a:pt x="323" y="1092"/>
                      <a:pt x="323" y="1077"/>
                    </a:cubicBezTo>
                    <a:lnTo>
                      <a:pt x="323" y="1062"/>
                    </a:lnTo>
                    <a:cubicBezTo>
                      <a:pt x="314" y="1066"/>
                      <a:pt x="306" y="1066"/>
                      <a:pt x="299" y="1063"/>
                    </a:cubicBezTo>
                    <a:cubicBezTo>
                      <a:pt x="292" y="1059"/>
                      <a:pt x="276" y="1045"/>
                      <a:pt x="251" y="1019"/>
                    </a:cubicBezTo>
                    <a:cubicBezTo>
                      <a:pt x="250" y="1025"/>
                      <a:pt x="249" y="1030"/>
                      <a:pt x="249" y="1036"/>
                    </a:cubicBezTo>
                    <a:cubicBezTo>
                      <a:pt x="248" y="1042"/>
                      <a:pt x="248" y="1053"/>
                      <a:pt x="247" y="1071"/>
                    </a:cubicBezTo>
                    <a:cubicBezTo>
                      <a:pt x="247" y="1088"/>
                      <a:pt x="249" y="1105"/>
                      <a:pt x="255" y="1121"/>
                    </a:cubicBezTo>
                    <a:cubicBezTo>
                      <a:pt x="265" y="1158"/>
                      <a:pt x="270" y="1178"/>
                      <a:pt x="271" y="1178"/>
                    </a:cubicBezTo>
                    <a:lnTo>
                      <a:pt x="271" y="1185"/>
                    </a:lnTo>
                    <a:cubicBezTo>
                      <a:pt x="271" y="1191"/>
                      <a:pt x="270" y="1195"/>
                      <a:pt x="269" y="1196"/>
                    </a:cubicBezTo>
                    <a:cubicBezTo>
                      <a:pt x="268" y="1198"/>
                      <a:pt x="264" y="1201"/>
                      <a:pt x="259" y="1203"/>
                    </a:cubicBezTo>
                    <a:cubicBezTo>
                      <a:pt x="254" y="1205"/>
                      <a:pt x="249" y="1204"/>
                      <a:pt x="244" y="1198"/>
                    </a:cubicBezTo>
                    <a:cubicBezTo>
                      <a:pt x="235" y="1192"/>
                      <a:pt x="228" y="1178"/>
                      <a:pt x="223" y="1154"/>
                    </a:cubicBezTo>
                    <a:cubicBezTo>
                      <a:pt x="217" y="1131"/>
                      <a:pt x="214" y="1114"/>
                      <a:pt x="212" y="1103"/>
                    </a:cubicBezTo>
                    <a:cubicBezTo>
                      <a:pt x="207" y="1109"/>
                      <a:pt x="204" y="1112"/>
                      <a:pt x="201" y="1114"/>
                    </a:cubicBezTo>
                    <a:cubicBezTo>
                      <a:pt x="197" y="1116"/>
                      <a:pt x="189" y="1117"/>
                      <a:pt x="174" y="1117"/>
                    </a:cubicBezTo>
                    <a:lnTo>
                      <a:pt x="81" y="1117"/>
                    </a:lnTo>
                    <a:cubicBezTo>
                      <a:pt x="64" y="1117"/>
                      <a:pt x="56" y="1112"/>
                      <a:pt x="57" y="1102"/>
                    </a:cubicBezTo>
                    <a:cubicBezTo>
                      <a:pt x="57" y="1087"/>
                      <a:pt x="75" y="1080"/>
                      <a:pt x="111" y="1081"/>
                    </a:cubicBezTo>
                    <a:lnTo>
                      <a:pt x="192" y="1081"/>
                    </a:lnTo>
                    <a:cubicBezTo>
                      <a:pt x="198" y="1082"/>
                      <a:pt x="204" y="1084"/>
                      <a:pt x="211" y="1087"/>
                    </a:cubicBezTo>
                    <a:cubicBezTo>
                      <a:pt x="211" y="1084"/>
                      <a:pt x="210" y="1081"/>
                      <a:pt x="210" y="1079"/>
                    </a:cubicBezTo>
                    <a:cubicBezTo>
                      <a:pt x="209" y="1076"/>
                      <a:pt x="210" y="1075"/>
                      <a:pt x="211" y="1074"/>
                    </a:cubicBezTo>
                    <a:lnTo>
                      <a:pt x="213" y="1022"/>
                    </a:lnTo>
                    <a:cubicBezTo>
                      <a:pt x="213" y="1006"/>
                      <a:pt x="215" y="995"/>
                      <a:pt x="217" y="988"/>
                    </a:cubicBezTo>
                    <a:cubicBezTo>
                      <a:pt x="220" y="982"/>
                      <a:pt x="221" y="978"/>
                      <a:pt x="221" y="975"/>
                    </a:cubicBezTo>
                    <a:lnTo>
                      <a:pt x="195" y="895"/>
                    </a:lnTo>
                    <a:lnTo>
                      <a:pt x="188" y="867"/>
                    </a:lnTo>
                    <a:lnTo>
                      <a:pt x="113" y="869"/>
                    </a:lnTo>
                    <a:lnTo>
                      <a:pt x="74" y="872"/>
                    </a:lnTo>
                    <a:cubicBezTo>
                      <a:pt x="64" y="870"/>
                      <a:pt x="60" y="864"/>
                      <a:pt x="61" y="855"/>
                    </a:cubicBezTo>
                    <a:cubicBezTo>
                      <a:pt x="61" y="841"/>
                      <a:pt x="70" y="834"/>
                      <a:pt x="90" y="833"/>
                    </a:cubicBezTo>
                    <a:lnTo>
                      <a:pt x="188" y="829"/>
                    </a:lnTo>
                    <a:cubicBezTo>
                      <a:pt x="187" y="824"/>
                      <a:pt x="187" y="820"/>
                      <a:pt x="187" y="817"/>
                    </a:cubicBezTo>
                    <a:lnTo>
                      <a:pt x="184" y="802"/>
                    </a:lnTo>
                    <a:lnTo>
                      <a:pt x="184" y="770"/>
                    </a:lnTo>
                    <a:cubicBezTo>
                      <a:pt x="183" y="756"/>
                      <a:pt x="183" y="748"/>
                      <a:pt x="185" y="746"/>
                    </a:cubicBezTo>
                    <a:lnTo>
                      <a:pt x="192" y="735"/>
                    </a:lnTo>
                    <a:lnTo>
                      <a:pt x="183" y="735"/>
                    </a:lnTo>
                    <a:cubicBezTo>
                      <a:pt x="172" y="735"/>
                      <a:pt x="159" y="736"/>
                      <a:pt x="145" y="738"/>
                    </a:cubicBezTo>
                    <a:lnTo>
                      <a:pt x="86" y="745"/>
                    </a:lnTo>
                    <a:cubicBezTo>
                      <a:pt x="71" y="747"/>
                      <a:pt x="60" y="755"/>
                      <a:pt x="53" y="767"/>
                    </a:cubicBezTo>
                    <a:cubicBezTo>
                      <a:pt x="47" y="779"/>
                      <a:pt x="43" y="793"/>
                      <a:pt x="43" y="808"/>
                    </a:cubicBezTo>
                    <a:lnTo>
                      <a:pt x="42" y="888"/>
                    </a:lnTo>
                    <a:lnTo>
                      <a:pt x="41" y="1002"/>
                    </a:lnTo>
                    <a:close/>
                    <a:moveTo>
                      <a:pt x="213" y="735"/>
                    </a:moveTo>
                    <a:cubicBezTo>
                      <a:pt x="219" y="742"/>
                      <a:pt x="222" y="751"/>
                      <a:pt x="223" y="761"/>
                    </a:cubicBezTo>
                    <a:cubicBezTo>
                      <a:pt x="223" y="767"/>
                      <a:pt x="223" y="771"/>
                      <a:pt x="223" y="771"/>
                    </a:cubicBezTo>
                    <a:lnTo>
                      <a:pt x="221" y="783"/>
                    </a:lnTo>
                    <a:cubicBezTo>
                      <a:pt x="226" y="783"/>
                      <a:pt x="230" y="782"/>
                      <a:pt x="235" y="781"/>
                    </a:cubicBezTo>
                    <a:cubicBezTo>
                      <a:pt x="240" y="780"/>
                      <a:pt x="244" y="779"/>
                      <a:pt x="247" y="777"/>
                    </a:cubicBezTo>
                    <a:lnTo>
                      <a:pt x="299" y="754"/>
                    </a:lnTo>
                    <a:cubicBezTo>
                      <a:pt x="306" y="757"/>
                      <a:pt x="310" y="761"/>
                      <a:pt x="310" y="767"/>
                    </a:cubicBezTo>
                    <a:cubicBezTo>
                      <a:pt x="309" y="792"/>
                      <a:pt x="280" y="808"/>
                      <a:pt x="223" y="816"/>
                    </a:cubicBezTo>
                    <a:lnTo>
                      <a:pt x="223" y="828"/>
                    </a:lnTo>
                    <a:cubicBezTo>
                      <a:pt x="238" y="830"/>
                      <a:pt x="255" y="830"/>
                      <a:pt x="274" y="829"/>
                    </a:cubicBezTo>
                    <a:cubicBezTo>
                      <a:pt x="293" y="828"/>
                      <a:pt x="303" y="832"/>
                      <a:pt x="302" y="840"/>
                    </a:cubicBezTo>
                    <a:cubicBezTo>
                      <a:pt x="302" y="848"/>
                      <a:pt x="301" y="854"/>
                      <a:pt x="299" y="858"/>
                    </a:cubicBezTo>
                    <a:cubicBezTo>
                      <a:pt x="297" y="862"/>
                      <a:pt x="295" y="865"/>
                      <a:pt x="292" y="867"/>
                    </a:cubicBezTo>
                    <a:cubicBezTo>
                      <a:pt x="288" y="868"/>
                      <a:pt x="284" y="869"/>
                      <a:pt x="278" y="868"/>
                    </a:cubicBezTo>
                    <a:lnTo>
                      <a:pt x="245" y="867"/>
                    </a:lnTo>
                    <a:lnTo>
                      <a:pt x="227" y="867"/>
                    </a:lnTo>
                    <a:cubicBezTo>
                      <a:pt x="234" y="898"/>
                      <a:pt x="238" y="915"/>
                      <a:pt x="240" y="917"/>
                    </a:cubicBezTo>
                    <a:lnTo>
                      <a:pt x="245" y="932"/>
                    </a:lnTo>
                    <a:cubicBezTo>
                      <a:pt x="268" y="905"/>
                      <a:pt x="286" y="892"/>
                      <a:pt x="299" y="891"/>
                    </a:cubicBezTo>
                    <a:cubicBezTo>
                      <a:pt x="309" y="891"/>
                      <a:pt x="314" y="895"/>
                      <a:pt x="314" y="905"/>
                    </a:cubicBezTo>
                    <a:cubicBezTo>
                      <a:pt x="315" y="914"/>
                      <a:pt x="315" y="920"/>
                      <a:pt x="314" y="921"/>
                    </a:cubicBezTo>
                    <a:cubicBezTo>
                      <a:pt x="312" y="925"/>
                      <a:pt x="299" y="934"/>
                      <a:pt x="276" y="950"/>
                    </a:cubicBezTo>
                    <a:lnTo>
                      <a:pt x="267" y="963"/>
                    </a:lnTo>
                    <a:cubicBezTo>
                      <a:pt x="264" y="966"/>
                      <a:pt x="263" y="967"/>
                      <a:pt x="264" y="968"/>
                    </a:cubicBezTo>
                    <a:cubicBezTo>
                      <a:pt x="264" y="969"/>
                      <a:pt x="265" y="970"/>
                      <a:pt x="266" y="972"/>
                    </a:cubicBezTo>
                    <a:cubicBezTo>
                      <a:pt x="268" y="973"/>
                      <a:pt x="273" y="980"/>
                      <a:pt x="282" y="992"/>
                    </a:cubicBezTo>
                    <a:lnTo>
                      <a:pt x="316" y="1026"/>
                    </a:lnTo>
                    <a:lnTo>
                      <a:pt x="324" y="1035"/>
                    </a:lnTo>
                    <a:lnTo>
                      <a:pt x="324" y="945"/>
                    </a:lnTo>
                    <a:cubicBezTo>
                      <a:pt x="324" y="938"/>
                      <a:pt x="324" y="926"/>
                      <a:pt x="323" y="909"/>
                    </a:cubicBezTo>
                    <a:cubicBezTo>
                      <a:pt x="322" y="892"/>
                      <a:pt x="322" y="879"/>
                      <a:pt x="322" y="869"/>
                    </a:cubicBezTo>
                    <a:lnTo>
                      <a:pt x="322" y="801"/>
                    </a:lnTo>
                    <a:cubicBezTo>
                      <a:pt x="320" y="775"/>
                      <a:pt x="315" y="759"/>
                      <a:pt x="307" y="753"/>
                    </a:cubicBezTo>
                    <a:cubicBezTo>
                      <a:pt x="299" y="748"/>
                      <a:pt x="268" y="742"/>
                      <a:pt x="213" y="735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115" name="Freeform 152"/>
              <p:cNvSpPr>
                <a:spLocks noEditPoints="1"/>
              </p:cNvSpPr>
              <p:nvPr/>
            </p:nvSpPr>
            <p:spPr bwMode="auto">
              <a:xfrm>
                <a:off x="4777694" y="4674508"/>
                <a:ext cx="138113" cy="228600"/>
              </a:xfrm>
              <a:custGeom>
                <a:avLst/>
                <a:gdLst>
                  <a:gd name="T0" fmla="*/ 201 w 361"/>
                  <a:gd name="T1" fmla="*/ 259 h 618"/>
                  <a:gd name="T2" fmla="*/ 202 w 361"/>
                  <a:gd name="T3" fmla="*/ 287 h 618"/>
                  <a:gd name="T4" fmla="*/ 309 w 361"/>
                  <a:gd name="T5" fmla="*/ 337 h 618"/>
                  <a:gd name="T6" fmla="*/ 242 w 361"/>
                  <a:gd name="T7" fmla="*/ 421 h 618"/>
                  <a:gd name="T8" fmla="*/ 197 w 361"/>
                  <a:gd name="T9" fmla="*/ 394 h 618"/>
                  <a:gd name="T10" fmla="*/ 211 w 361"/>
                  <a:gd name="T11" fmla="*/ 374 h 618"/>
                  <a:gd name="T12" fmla="*/ 268 w 361"/>
                  <a:gd name="T13" fmla="*/ 378 h 618"/>
                  <a:gd name="T14" fmla="*/ 256 w 361"/>
                  <a:gd name="T15" fmla="*/ 328 h 618"/>
                  <a:gd name="T16" fmla="*/ 184 w 361"/>
                  <a:gd name="T17" fmla="*/ 321 h 618"/>
                  <a:gd name="T18" fmla="*/ 94 w 361"/>
                  <a:gd name="T19" fmla="*/ 358 h 618"/>
                  <a:gd name="T20" fmla="*/ 110 w 361"/>
                  <a:gd name="T21" fmla="*/ 398 h 618"/>
                  <a:gd name="T22" fmla="*/ 189 w 361"/>
                  <a:gd name="T23" fmla="*/ 391 h 618"/>
                  <a:gd name="T24" fmla="*/ 168 w 361"/>
                  <a:gd name="T25" fmla="*/ 483 h 618"/>
                  <a:gd name="T26" fmla="*/ 211 w 361"/>
                  <a:gd name="T27" fmla="*/ 567 h 618"/>
                  <a:gd name="T28" fmla="*/ 213 w 361"/>
                  <a:gd name="T29" fmla="*/ 494 h 618"/>
                  <a:gd name="T30" fmla="*/ 300 w 361"/>
                  <a:gd name="T31" fmla="*/ 440 h 618"/>
                  <a:gd name="T32" fmla="*/ 321 w 361"/>
                  <a:gd name="T33" fmla="*/ 502 h 618"/>
                  <a:gd name="T34" fmla="*/ 280 w 361"/>
                  <a:gd name="T35" fmla="*/ 475 h 618"/>
                  <a:gd name="T36" fmla="*/ 248 w 361"/>
                  <a:gd name="T37" fmla="*/ 501 h 618"/>
                  <a:gd name="T38" fmla="*/ 246 w 361"/>
                  <a:gd name="T39" fmla="*/ 583 h 618"/>
                  <a:gd name="T40" fmla="*/ 133 w 361"/>
                  <a:gd name="T41" fmla="*/ 590 h 618"/>
                  <a:gd name="T42" fmla="*/ 158 w 361"/>
                  <a:gd name="T43" fmla="*/ 432 h 618"/>
                  <a:gd name="T44" fmla="*/ 136 w 361"/>
                  <a:gd name="T45" fmla="*/ 426 h 618"/>
                  <a:gd name="T46" fmla="*/ 55 w 361"/>
                  <a:gd name="T47" fmla="*/ 380 h 618"/>
                  <a:gd name="T48" fmla="*/ 110 w 361"/>
                  <a:gd name="T49" fmla="*/ 302 h 618"/>
                  <a:gd name="T50" fmla="*/ 166 w 361"/>
                  <a:gd name="T51" fmla="*/ 281 h 618"/>
                  <a:gd name="T52" fmla="*/ 166 w 361"/>
                  <a:gd name="T53" fmla="*/ 257 h 618"/>
                  <a:gd name="T54" fmla="*/ 103 w 361"/>
                  <a:gd name="T55" fmla="*/ 231 h 618"/>
                  <a:gd name="T56" fmla="*/ 172 w 361"/>
                  <a:gd name="T57" fmla="*/ 142 h 618"/>
                  <a:gd name="T58" fmla="*/ 287 w 361"/>
                  <a:gd name="T59" fmla="*/ 94 h 618"/>
                  <a:gd name="T60" fmla="*/ 250 w 361"/>
                  <a:gd name="T61" fmla="*/ 39 h 618"/>
                  <a:gd name="T62" fmla="*/ 80 w 361"/>
                  <a:gd name="T63" fmla="*/ 160 h 618"/>
                  <a:gd name="T64" fmla="*/ 51 w 361"/>
                  <a:gd name="T65" fmla="*/ 324 h 618"/>
                  <a:gd name="T66" fmla="*/ 0 w 361"/>
                  <a:gd name="T67" fmla="*/ 344 h 618"/>
                  <a:gd name="T68" fmla="*/ 41 w 361"/>
                  <a:gd name="T69" fmla="*/ 179 h 618"/>
                  <a:gd name="T70" fmla="*/ 53 w 361"/>
                  <a:gd name="T71" fmla="*/ 34 h 618"/>
                  <a:gd name="T72" fmla="*/ 321 w 361"/>
                  <a:gd name="T73" fmla="*/ 31 h 618"/>
                  <a:gd name="T74" fmla="*/ 246 w 361"/>
                  <a:gd name="T75" fmla="*/ 177 h 618"/>
                  <a:gd name="T76" fmla="*/ 132 w 361"/>
                  <a:gd name="T77" fmla="*/ 202 h 618"/>
                  <a:gd name="T78" fmla="*/ 222 w 361"/>
                  <a:gd name="T79" fmla="*/ 204 h 618"/>
                  <a:gd name="T80" fmla="*/ 358 w 361"/>
                  <a:gd name="T81" fmla="*/ 324 h 618"/>
                  <a:gd name="T82" fmla="*/ 343 w 361"/>
                  <a:gd name="T83" fmla="*/ 379 h 618"/>
                  <a:gd name="T84" fmla="*/ 321 w 361"/>
                  <a:gd name="T85" fmla="*/ 337 h 618"/>
                  <a:gd name="T86" fmla="*/ 247 w 361"/>
                  <a:gd name="T87" fmla="*/ 246 h 618"/>
                  <a:gd name="T88" fmla="*/ 166 w 361"/>
                  <a:gd name="T89" fmla="*/ 112 h 618"/>
                  <a:gd name="T90" fmla="*/ 104 w 361"/>
                  <a:gd name="T91" fmla="*/ 113 h 618"/>
                  <a:gd name="T92" fmla="*/ 112 w 361"/>
                  <a:gd name="T93" fmla="*/ 83 h 618"/>
                  <a:gd name="T94" fmla="*/ 264 w 361"/>
                  <a:gd name="T95" fmla="*/ 83 h 6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361" h="618">
                    <a:moveTo>
                      <a:pt x="199" y="244"/>
                    </a:moveTo>
                    <a:cubicBezTo>
                      <a:pt x="200" y="250"/>
                      <a:pt x="201" y="253"/>
                      <a:pt x="201" y="255"/>
                    </a:cubicBezTo>
                    <a:cubicBezTo>
                      <a:pt x="202" y="256"/>
                      <a:pt x="202" y="258"/>
                      <a:pt x="201" y="259"/>
                    </a:cubicBezTo>
                    <a:cubicBezTo>
                      <a:pt x="201" y="261"/>
                      <a:pt x="201" y="265"/>
                      <a:pt x="202" y="273"/>
                    </a:cubicBezTo>
                    <a:lnTo>
                      <a:pt x="202" y="283"/>
                    </a:lnTo>
                    <a:lnTo>
                      <a:pt x="202" y="287"/>
                    </a:lnTo>
                    <a:cubicBezTo>
                      <a:pt x="211" y="286"/>
                      <a:pt x="219" y="286"/>
                      <a:pt x="228" y="286"/>
                    </a:cubicBezTo>
                    <a:cubicBezTo>
                      <a:pt x="266" y="288"/>
                      <a:pt x="288" y="296"/>
                      <a:pt x="295" y="307"/>
                    </a:cubicBezTo>
                    <a:cubicBezTo>
                      <a:pt x="302" y="319"/>
                      <a:pt x="307" y="329"/>
                      <a:pt x="309" y="337"/>
                    </a:cubicBezTo>
                    <a:cubicBezTo>
                      <a:pt x="311" y="345"/>
                      <a:pt x="312" y="353"/>
                      <a:pt x="312" y="361"/>
                    </a:cubicBezTo>
                    <a:cubicBezTo>
                      <a:pt x="313" y="368"/>
                      <a:pt x="310" y="377"/>
                      <a:pt x="304" y="386"/>
                    </a:cubicBezTo>
                    <a:cubicBezTo>
                      <a:pt x="291" y="409"/>
                      <a:pt x="270" y="421"/>
                      <a:pt x="242" y="421"/>
                    </a:cubicBezTo>
                    <a:cubicBezTo>
                      <a:pt x="229" y="422"/>
                      <a:pt x="219" y="420"/>
                      <a:pt x="213" y="416"/>
                    </a:cubicBezTo>
                    <a:cubicBezTo>
                      <a:pt x="208" y="412"/>
                      <a:pt x="204" y="408"/>
                      <a:pt x="201" y="404"/>
                    </a:cubicBezTo>
                    <a:cubicBezTo>
                      <a:pt x="199" y="400"/>
                      <a:pt x="198" y="397"/>
                      <a:pt x="197" y="394"/>
                    </a:cubicBezTo>
                    <a:cubicBezTo>
                      <a:pt x="197" y="392"/>
                      <a:pt x="197" y="390"/>
                      <a:pt x="197" y="388"/>
                    </a:cubicBezTo>
                    <a:cubicBezTo>
                      <a:pt x="198" y="386"/>
                      <a:pt x="199" y="383"/>
                      <a:pt x="203" y="379"/>
                    </a:cubicBezTo>
                    <a:cubicBezTo>
                      <a:pt x="206" y="376"/>
                      <a:pt x="209" y="374"/>
                      <a:pt x="211" y="374"/>
                    </a:cubicBezTo>
                    <a:cubicBezTo>
                      <a:pt x="211" y="375"/>
                      <a:pt x="213" y="377"/>
                      <a:pt x="217" y="379"/>
                    </a:cubicBezTo>
                    <a:cubicBezTo>
                      <a:pt x="221" y="382"/>
                      <a:pt x="233" y="383"/>
                      <a:pt x="253" y="382"/>
                    </a:cubicBezTo>
                    <a:cubicBezTo>
                      <a:pt x="261" y="382"/>
                      <a:pt x="266" y="381"/>
                      <a:pt x="268" y="378"/>
                    </a:cubicBezTo>
                    <a:cubicBezTo>
                      <a:pt x="271" y="375"/>
                      <a:pt x="272" y="369"/>
                      <a:pt x="272" y="361"/>
                    </a:cubicBezTo>
                    <a:cubicBezTo>
                      <a:pt x="271" y="350"/>
                      <a:pt x="269" y="343"/>
                      <a:pt x="267" y="339"/>
                    </a:cubicBezTo>
                    <a:cubicBezTo>
                      <a:pt x="264" y="335"/>
                      <a:pt x="261" y="331"/>
                      <a:pt x="256" y="328"/>
                    </a:cubicBezTo>
                    <a:cubicBezTo>
                      <a:pt x="251" y="325"/>
                      <a:pt x="240" y="324"/>
                      <a:pt x="223" y="325"/>
                    </a:cubicBezTo>
                    <a:cubicBezTo>
                      <a:pt x="206" y="325"/>
                      <a:pt x="196" y="325"/>
                      <a:pt x="191" y="323"/>
                    </a:cubicBezTo>
                    <a:cubicBezTo>
                      <a:pt x="187" y="322"/>
                      <a:pt x="185" y="321"/>
                      <a:pt x="184" y="321"/>
                    </a:cubicBezTo>
                    <a:cubicBezTo>
                      <a:pt x="183" y="322"/>
                      <a:pt x="176" y="325"/>
                      <a:pt x="164" y="330"/>
                    </a:cubicBezTo>
                    <a:lnTo>
                      <a:pt x="124" y="335"/>
                    </a:lnTo>
                    <a:cubicBezTo>
                      <a:pt x="105" y="341"/>
                      <a:pt x="95" y="349"/>
                      <a:pt x="94" y="358"/>
                    </a:cubicBezTo>
                    <a:cubicBezTo>
                      <a:pt x="93" y="367"/>
                      <a:pt x="93" y="375"/>
                      <a:pt x="94" y="381"/>
                    </a:cubicBezTo>
                    <a:cubicBezTo>
                      <a:pt x="94" y="387"/>
                      <a:pt x="96" y="392"/>
                      <a:pt x="100" y="395"/>
                    </a:cubicBezTo>
                    <a:cubicBezTo>
                      <a:pt x="104" y="398"/>
                      <a:pt x="107" y="399"/>
                      <a:pt x="110" y="398"/>
                    </a:cubicBezTo>
                    <a:cubicBezTo>
                      <a:pt x="111" y="398"/>
                      <a:pt x="117" y="394"/>
                      <a:pt x="130" y="387"/>
                    </a:cubicBezTo>
                    <a:cubicBezTo>
                      <a:pt x="143" y="380"/>
                      <a:pt x="153" y="376"/>
                      <a:pt x="161" y="375"/>
                    </a:cubicBezTo>
                    <a:cubicBezTo>
                      <a:pt x="174" y="375"/>
                      <a:pt x="184" y="380"/>
                      <a:pt x="189" y="391"/>
                    </a:cubicBezTo>
                    <a:cubicBezTo>
                      <a:pt x="195" y="401"/>
                      <a:pt x="198" y="411"/>
                      <a:pt x="198" y="419"/>
                    </a:cubicBezTo>
                    <a:cubicBezTo>
                      <a:pt x="197" y="430"/>
                      <a:pt x="194" y="440"/>
                      <a:pt x="189" y="449"/>
                    </a:cubicBezTo>
                    <a:lnTo>
                      <a:pt x="168" y="483"/>
                    </a:lnTo>
                    <a:cubicBezTo>
                      <a:pt x="160" y="497"/>
                      <a:pt x="157" y="513"/>
                      <a:pt x="158" y="530"/>
                    </a:cubicBezTo>
                    <a:cubicBezTo>
                      <a:pt x="158" y="561"/>
                      <a:pt x="169" y="577"/>
                      <a:pt x="191" y="577"/>
                    </a:cubicBezTo>
                    <a:cubicBezTo>
                      <a:pt x="200" y="578"/>
                      <a:pt x="207" y="575"/>
                      <a:pt x="211" y="567"/>
                    </a:cubicBezTo>
                    <a:cubicBezTo>
                      <a:pt x="216" y="559"/>
                      <a:pt x="218" y="553"/>
                      <a:pt x="218" y="548"/>
                    </a:cubicBezTo>
                    <a:cubicBezTo>
                      <a:pt x="219" y="544"/>
                      <a:pt x="218" y="536"/>
                      <a:pt x="216" y="524"/>
                    </a:cubicBezTo>
                    <a:cubicBezTo>
                      <a:pt x="214" y="513"/>
                      <a:pt x="213" y="503"/>
                      <a:pt x="213" y="494"/>
                    </a:cubicBezTo>
                    <a:cubicBezTo>
                      <a:pt x="212" y="485"/>
                      <a:pt x="216" y="474"/>
                      <a:pt x="223" y="462"/>
                    </a:cubicBezTo>
                    <a:cubicBezTo>
                      <a:pt x="233" y="445"/>
                      <a:pt x="249" y="436"/>
                      <a:pt x="273" y="435"/>
                    </a:cubicBezTo>
                    <a:cubicBezTo>
                      <a:pt x="285" y="435"/>
                      <a:pt x="294" y="437"/>
                      <a:pt x="300" y="440"/>
                    </a:cubicBezTo>
                    <a:cubicBezTo>
                      <a:pt x="307" y="444"/>
                      <a:pt x="314" y="452"/>
                      <a:pt x="323" y="465"/>
                    </a:cubicBezTo>
                    <a:cubicBezTo>
                      <a:pt x="331" y="478"/>
                      <a:pt x="336" y="487"/>
                      <a:pt x="336" y="492"/>
                    </a:cubicBezTo>
                    <a:cubicBezTo>
                      <a:pt x="335" y="497"/>
                      <a:pt x="330" y="501"/>
                      <a:pt x="321" y="502"/>
                    </a:cubicBezTo>
                    <a:cubicBezTo>
                      <a:pt x="318" y="503"/>
                      <a:pt x="315" y="503"/>
                      <a:pt x="313" y="502"/>
                    </a:cubicBezTo>
                    <a:cubicBezTo>
                      <a:pt x="311" y="501"/>
                      <a:pt x="306" y="496"/>
                      <a:pt x="298" y="489"/>
                    </a:cubicBezTo>
                    <a:cubicBezTo>
                      <a:pt x="290" y="481"/>
                      <a:pt x="284" y="477"/>
                      <a:pt x="280" y="475"/>
                    </a:cubicBezTo>
                    <a:cubicBezTo>
                      <a:pt x="276" y="474"/>
                      <a:pt x="273" y="473"/>
                      <a:pt x="269" y="473"/>
                    </a:cubicBezTo>
                    <a:cubicBezTo>
                      <a:pt x="260" y="474"/>
                      <a:pt x="255" y="477"/>
                      <a:pt x="253" y="482"/>
                    </a:cubicBezTo>
                    <a:cubicBezTo>
                      <a:pt x="250" y="486"/>
                      <a:pt x="249" y="493"/>
                      <a:pt x="248" y="501"/>
                    </a:cubicBezTo>
                    <a:cubicBezTo>
                      <a:pt x="247" y="509"/>
                      <a:pt x="247" y="519"/>
                      <a:pt x="249" y="530"/>
                    </a:cubicBezTo>
                    <a:cubicBezTo>
                      <a:pt x="251" y="541"/>
                      <a:pt x="252" y="551"/>
                      <a:pt x="253" y="558"/>
                    </a:cubicBezTo>
                    <a:cubicBezTo>
                      <a:pt x="253" y="565"/>
                      <a:pt x="251" y="573"/>
                      <a:pt x="246" y="583"/>
                    </a:cubicBezTo>
                    <a:cubicBezTo>
                      <a:pt x="240" y="593"/>
                      <a:pt x="232" y="602"/>
                      <a:pt x="221" y="608"/>
                    </a:cubicBezTo>
                    <a:cubicBezTo>
                      <a:pt x="210" y="615"/>
                      <a:pt x="199" y="618"/>
                      <a:pt x="188" y="617"/>
                    </a:cubicBezTo>
                    <a:cubicBezTo>
                      <a:pt x="163" y="617"/>
                      <a:pt x="145" y="608"/>
                      <a:pt x="133" y="590"/>
                    </a:cubicBezTo>
                    <a:cubicBezTo>
                      <a:pt x="121" y="572"/>
                      <a:pt x="116" y="555"/>
                      <a:pt x="117" y="539"/>
                    </a:cubicBezTo>
                    <a:cubicBezTo>
                      <a:pt x="117" y="507"/>
                      <a:pt x="123" y="482"/>
                      <a:pt x="137" y="462"/>
                    </a:cubicBezTo>
                    <a:lnTo>
                      <a:pt x="158" y="432"/>
                    </a:lnTo>
                    <a:cubicBezTo>
                      <a:pt x="161" y="427"/>
                      <a:pt x="162" y="423"/>
                      <a:pt x="162" y="421"/>
                    </a:cubicBezTo>
                    <a:cubicBezTo>
                      <a:pt x="160" y="416"/>
                      <a:pt x="157" y="413"/>
                      <a:pt x="152" y="413"/>
                    </a:cubicBezTo>
                    <a:cubicBezTo>
                      <a:pt x="151" y="414"/>
                      <a:pt x="146" y="419"/>
                      <a:pt x="136" y="426"/>
                    </a:cubicBezTo>
                    <a:cubicBezTo>
                      <a:pt x="126" y="434"/>
                      <a:pt x="116" y="437"/>
                      <a:pt x="107" y="436"/>
                    </a:cubicBezTo>
                    <a:cubicBezTo>
                      <a:pt x="87" y="436"/>
                      <a:pt x="73" y="431"/>
                      <a:pt x="66" y="420"/>
                    </a:cubicBezTo>
                    <a:cubicBezTo>
                      <a:pt x="59" y="409"/>
                      <a:pt x="55" y="396"/>
                      <a:pt x="55" y="380"/>
                    </a:cubicBezTo>
                    <a:cubicBezTo>
                      <a:pt x="54" y="364"/>
                      <a:pt x="59" y="349"/>
                      <a:pt x="68" y="334"/>
                    </a:cubicBezTo>
                    <a:cubicBezTo>
                      <a:pt x="72" y="327"/>
                      <a:pt x="77" y="321"/>
                      <a:pt x="83" y="316"/>
                    </a:cubicBezTo>
                    <a:cubicBezTo>
                      <a:pt x="89" y="311"/>
                      <a:pt x="98" y="306"/>
                      <a:pt x="110" y="302"/>
                    </a:cubicBezTo>
                    <a:cubicBezTo>
                      <a:pt x="121" y="298"/>
                      <a:pt x="133" y="295"/>
                      <a:pt x="145" y="293"/>
                    </a:cubicBezTo>
                    <a:cubicBezTo>
                      <a:pt x="158" y="292"/>
                      <a:pt x="164" y="290"/>
                      <a:pt x="165" y="288"/>
                    </a:cubicBezTo>
                    <a:cubicBezTo>
                      <a:pt x="166" y="286"/>
                      <a:pt x="166" y="284"/>
                      <a:pt x="166" y="281"/>
                    </a:cubicBezTo>
                    <a:lnTo>
                      <a:pt x="166" y="268"/>
                    </a:lnTo>
                    <a:cubicBezTo>
                      <a:pt x="165" y="265"/>
                      <a:pt x="164" y="262"/>
                      <a:pt x="165" y="261"/>
                    </a:cubicBezTo>
                    <a:lnTo>
                      <a:pt x="166" y="257"/>
                    </a:lnTo>
                    <a:lnTo>
                      <a:pt x="168" y="247"/>
                    </a:lnTo>
                    <a:cubicBezTo>
                      <a:pt x="138" y="252"/>
                      <a:pt x="120" y="251"/>
                      <a:pt x="114" y="246"/>
                    </a:cubicBezTo>
                    <a:cubicBezTo>
                      <a:pt x="110" y="244"/>
                      <a:pt x="106" y="239"/>
                      <a:pt x="103" y="231"/>
                    </a:cubicBezTo>
                    <a:cubicBezTo>
                      <a:pt x="99" y="224"/>
                      <a:pt x="96" y="212"/>
                      <a:pt x="95" y="197"/>
                    </a:cubicBezTo>
                    <a:cubicBezTo>
                      <a:pt x="94" y="181"/>
                      <a:pt x="102" y="168"/>
                      <a:pt x="117" y="158"/>
                    </a:cubicBezTo>
                    <a:cubicBezTo>
                      <a:pt x="132" y="148"/>
                      <a:pt x="150" y="143"/>
                      <a:pt x="172" y="142"/>
                    </a:cubicBezTo>
                    <a:lnTo>
                      <a:pt x="233" y="140"/>
                    </a:lnTo>
                    <a:cubicBezTo>
                      <a:pt x="256" y="140"/>
                      <a:pt x="271" y="136"/>
                      <a:pt x="277" y="126"/>
                    </a:cubicBezTo>
                    <a:cubicBezTo>
                      <a:pt x="284" y="117"/>
                      <a:pt x="287" y="106"/>
                      <a:pt x="287" y="94"/>
                    </a:cubicBezTo>
                    <a:cubicBezTo>
                      <a:pt x="286" y="82"/>
                      <a:pt x="286" y="73"/>
                      <a:pt x="287" y="65"/>
                    </a:cubicBezTo>
                    <a:cubicBezTo>
                      <a:pt x="287" y="58"/>
                      <a:pt x="286" y="52"/>
                      <a:pt x="283" y="48"/>
                    </a:cubicBezTo>
                    <a:cubicBezTo>
                      <a:pt x="277" y="42"/>
                      <a:pt x="266" y="39"/>
                      <a:pt x="250" y="39"/>
                    </a:cubicBezTo>
                    <a:cubicBezTo>
                      <a:pt x="157" y="40"/>
                      <a:pt x="104" y="45"/>
                      <a:pt x="93" y="52"/>
                    </a:cubicBezTo>
                    <a:cubicBezTo>
                      <a:pt x="81" y="60"/>
                      <a:pt x="76" y="69"/>
                      <a:pt x="77" y="81"/>
                    </a:cubicBezTo>
                    <a:lnTo>
                      <a:pt x="80" y="160"/>
                    </a:lnTo>
                    <a:cubicBezTo>
                      <a:pt x="80" y="172"/>
                      <a:pt x="78" y="190"/>
                      <a:pt x="75" y="216"/>
                    </a:cubicBezTo>
                    <a:cubicBezTo>
                      <a:pt x="71" y="241"/>
                      <a:pt x="69" y="259"/>
                      <a:pt x="67" y="268"/>
                    </a:cubicBezTo>
                    <a:cubicBezTo>
                      <a:pt x="65" y="277"/>
                      <a:pt x="60" y="295"/>
                      <a:pt x="51" y="324"/>
                    </a:cubicBezTo>
                    <a:cubicBezTo>
                      <a:pt x="43" y="352"/>
                      <a:pt x="30" y="366"/>
                      <a:pt x="13" y="366"/>
                    </a:cubicBezTo>
                    <a:cubicBezTo>
                      <a:pt x="4" y="367"/>
                      <a:pt x="0" y="364"/>
                      <a:pt x="0" y="357"/>
                    </a:cubicBezTo>
                    <a:cubicBezTo>
                      <a:pt x="0" y="349"/>
                      <a:pt x="0" y="345"/>
                      <a:pt x="0" y="344"/>
                    </a:cubicBezTo>
                    <a:cubicBezTo>
                      <a:pt x="0" y="340"/>
                      <a:pt x="4" y="329"/>
                      <a:pt x="12" y="311"/>
                    </a:cubicBezTo>
                    <a:cubicBezTo>
                      <a:pt x="20" y="293"/>
                      <a:pt x="27" y="270"/>
                      <a:pt x="32" y="241"/>
                    </a:cubicBezTo>
                    <a:cubicBezTo>
                      <a:pt x="37" y="213"/>
                      <a:pt x="40" y="192"/>
                      <a:pt x="41" y="179"/>
                    </a:cubicBezTo>
                    <a:cubicBezTo>
                      <a:pt x="41" y="166"/>
                      <a:pt x="41" y="158"/>
                      <a:pt x="41" y="158"/>
                    </a:cubicBezTo>
                    <a:lnTo>
                      <a:pt x="38" y="86"/>
                    </a:lnTo>
                    <a:cubicBezTo>
                      <a:pt x="38" y="70"/>
                      <a:pt x="42" y="53"/>
                      <a:pt x="53" y="34"/>
                    </a:cubicBezTo>
                    <a:cubicBezTo>
                      <a:pt x="63" y="16"/>
                      <a:pt x="95" y="6"/>
                      <a:pt x="148" y="4"/>
                    </a:cubicBezTo>
                    <a:lnTo>
                      <a:pt x="256" y="0"/>
                    </a:lnTo>
                    <a:cubicBezTo>
                      <a:pt x="296" y="2"/>
                      <a:pt x="317" y="12"/>
                      <a:pt x="321" y="31"/>
                    </a:cubicBezTo>
                    <a:cubicBezTo>
                      <a:pt x="324" y="50"/>
                      <a:pt x="326" y="66"/>
                      <a:pt x="326" y="78"/>
                    </a:cubicBezTo>
                    <a:cubicBezTo>
                      <a:pt x="325" y="100"/>
                      <a:pt x="321" y="121"/>
                      <a:pt x="316" y="143"/>
                    </a:cubicBezTo>
                    <a:cubicBezTo>
                      <a:pt x="310" y="165"/>
                      <a:pt x="287" y="176"/>
                      <a:pt x="246" y="177"/>
                    </a:cubicBezTo>
                    <a:lnTo>
                      <a:pt x="154" y="180"/>
                    </a:lnTo>
                    <a:cubicBezTo>
                      <a:pt x="144" y="181"/>
                      <a:pt x="138" y="184"/>
                      <a:pt x="135" y="190"/>
                    </a:cubicBezTo>
                    <a:cubicBezTo>
                      <a:pt x="132" y="195"/>
                      <a:pt x="131" y="199"/>
                      <a:pt x="132" y="202"/>
                    </a:cubicBezTo>
                    <a:cubicBezTo>
                      <a:pt x="132" y="207"/>
                      <a:pt x="136" y="211"/>
                      <a:pt x="144" y="212"/>
                    </a:cubicBezTo>
                    <a:cubicBezTo>
                      <a:pt x="148" y="212"/>
                      <a:pt x="156" y="212"/>
                      <a:pt x="169" y="209"/>
                    </a:cubicBezTo>
                    <a:cubicBezTo>
                      <a:pt x="183" y="206"/>
                      <a:pt x="200" y="204"/>
                      <a:pt x="222" y="204"/>
                    </a:cubicBezTo>
                    <a:cubicBezTo>
                      <a:pt x="265" y="205"/>
                      <a:pt x="295" y="212"/>
                      <a:pt x="314" y="224"/>
                    </a:cubicBezTo>
                    <a:cubicBezTo>
                      <a:pt x="332" y="237"/>
                      <a:pt x="344" y="253"/>
                      <a:pt x="348" y="273"/>
                    </a:cubicBezTo>
                    <a:cubicBezTo>
                      <a:pt x="353" y="294"/>
                      <a:pt x="357" y="311"/>
                      <a:pt x="358" y="324"/>
                    </a:cubicBezTo>
                    <a:cubicBezTo>
                      <a:pt x="360" y="337"/>
                      <a:pt x="361" y="346"/>
                      <a:pt x="361" y="349"/>
                    </a:cubicBezTo>
                    <a:cubicBezTo>
                      <a:pt x="360" y="357"/>
                      <a:pt x="358" y="364"/>
                      <a:pt x="356" y="369"/>
                    </a:cubicBezTo>
                    <a:cubicBezTo>
                      <a:pt x="353" y="375"/>
                      <a:pt x="348" y="378"/>
                      <a:pt x="343" y="379"/>
                    </a:cubicBezTo>
                    <a:cubicBezTo>
                      <a:pt x="337" y="379"/>
                      <a:pt x="333" y="378"/>
                      <a:pt x="331" y="375"/>
                    </a:cubicBezTo>
                    <a:cubicBezTo>
                      <a:pt x="330" y="374"/>
                      <a:pt x="328" y="372"/>
                      <a:pt x="326" y="370"/>
                    </a:cubicBezTo>
                    <a:cubicBezTo>
                      <a:pt x="325" y="368"/>
                      <a:pt x="323" y="357"/>
                      <a:pt x="321" y="337"/>
                    </a:cubicBezTo>
                    <a:cubicBezTo>
                      <a:pt x="320" y="318"/>
                      <a:pt x="316" y="301"/>
                      <a:pt x="311" y="287"/>
                    </a:cubicBezTo>
                    <a:cubicBezTo>
                      <a:pt x="307" y="273"/>
                      <a:pt x="300" y="263"/>
                      <a:pt x="291" y="258"/>
                    </a:cubicBezTo>
                    <a:cubicBezTo>
                      <a:pt x="282" y="253"/>
                      <a:pt x="267" y="249"/>
                      <a:pt x="247" y="246"/>
                    </a:cubicBezTo>
                    <a:cubicBezTo>
                      <a:pt x="226" y="244"/>
                      <a:pt x="211" y="243"/>
                      <a:pt x="199" y="244"/>
                    </a:cubicBezTo>
                    <a:close/>
                    <a:moveTo>
                      <a:pt x="232" y="112"/>
                    </a:moveTo>
                    <a:lnTo>
                      <a:pt x="166" y="112"/>
                    </a:lnTo>
                    <a:cubicBezTo>
                      <a:pt x="149" y="112"/>
                      <a:pt x="137" y="113"/>
                      <a:pt x="130" y="115"/>
                    </a:cubicBezTo>
                    <a:cubicBezTo>
                      <a:pt x="123" y="117"/>
                      <a:pt x="119" y="118"/>
                      <a:pt x="118" y="118"/>
                    </a:cubicBezTo>
                    <a:cubicBezTo>
                      <a:pt x="112" y="119"/>
                      <a:pt x="107" y="117"/>
                      <a:pt x="104" y="113"/>
                    </a:cubicBezTo>
                    <a:cubicBezTo>
                      <a:pt x="101" y="108"/>
                      <a:pt x="99" y="105"/>
                      <a:pt x="99" y="102"/>
                    </a:cubicBezTo>
                    <a:cubicBezTo>
                      <a:pt x="99" y="99"/>
                      <a:pt x="99" y="96"/>
                      <a:pt x="101" y="93"/>
                    </a:cubicBezTo>
                    <a:cubicBezTo>
                      <a:pt x="103" y="89"/>
                      <a:pt x="107" y="85"/>
                      <a:pt x="112" y="83"/>
                    </a:cubicBezTo>
                    <a:cubicBezTo>
                      <a:pt x="118" y="82"/>
                      <a:pt x="137" y="79"/>
                      <a:pt x="169" y="76"/>
                    </a:cubicBezTo>
                    <a:cubicBezTo>
                      <a:pt x="205" y="75"/>
                      <a:pt x="229" y="74"/>
                      <a:pt x="240" y="74"/>
                    </a:cubicBezTo>
                    <a:cubicBezTo>
                      <a:pt x="253" y="75"/>
                      <a:pt x="261" y="78"/>
                      <a:pt x="264" y="83"/>
                    </a:cubicBezTo>
                    <a:cubicBezTo>
                      <a:pt x="267" y="88"/>
                      <a:pt x="269" y="92"/>
                      <a:pt x="269" y="93"/>
                    </a:cubicBezTo>
                    <a:cubicBezTo>
                      <a:pt x="268" y="106"/>
                      <a:pt x="256" y="112"/>
                      <a:pt x="232" y="112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</p:grpSp>
        <p:sp>
          <p:nvSpPr>
            <p:cNvPr id="116" name="Freeform 682"/>
            <p:cNvSpPr>
              <a:spLocks noEditPoints="1"/>
            </p:cNvSpPr>
            <p:nvPr/>
          </p:nvSpPr>
          <p:spPr bwMode="auto">
            <a:xfrm rot="806556">
              <a:off x="12695" y="3783"/>
              <a:ext cx="821" cy="383"/>
            </a:xfrm>
            <a:custGeom>
              <a:avLst/>
              <a:gdLst>
                <a:gd name="T0" fmla="*/ 178 w 234"/>
                <a:gd name="T1" fmla="*/ 70 h 107"/>
                <a:gd name="T2" fmla="*/ 185 w 234"/>
                <a:gd name="T3" fmla="*/ 57 h 107"/>
                <a:gd name="T4" fmla="*/ 178 w 234"/>
                <a:gd name="T5" fmla="*/ 47 h 107"/>
                <a:gd name="T6" fmla="*/ 178 w 234"/>
                <a:gd name="T7" fmla="*/ 55 h 107"/>
                <a:gd name="T8" fmla="*/ 168 w 234"/>
                <a:gd name="T9" fmla="*/ 48 h 107"/>
                <a:gd name="T10" fmla="*/ 189 w 234"/>
                <a:gd name="T11" fmla="*/ 50 h 107"/>
                <a:gd name="T12" fmla="*/ 178 w 234"/>
                <a:gd name="T13" fmla="*/ 70 h 107"/>
                <a:gd name="T14" fmla="*/ 178 w 234"/>
                <a:gd name="T15" fmla="*/ 70 h 107"/>
                <a:gd name="T16" fmla="*/ 227 w 234"/>
                <a:gd name="T17" fmla="*/ 33 h 107"/>
                <a:gd name="T18" fmla="*/ 214 w 234"/>
                <a:gd name="T19" fmla="*/ 22 h 107"/>
                <a:gd name="T20" fmla="*/ 192 w 234"/>
                <a:gd name="T21" fmla="*/ 31 h 107"/>
                <a:gd name="T22" fmla="*/ 168 w 234"/>
                <a:gd name="T23" fmla="*/ 32 h 107"/>
                <a:gd name="T24" fmla="*/ 176 w 234"/>
                <a:gd name="T25" fmla="*/ 14 h 107"/>
                <a:gd name="T26" fmla="*/ 180 w 234"/>
                <a:gd name="T27" fmla="*/ 28 h 107"/>
                <a:gd name="T28" fmla="*/ 174 w 234"/>
                <a:gd name="T29" fmla="*/ 25 h 107"/>
                <a:gd name="T30" fmla="*/ 178 w 234"/>
                <a:gd name="T31" fmla="*/ 23 h 107"/>
                <a:gd name="T32" fmla="*/ 171 w 234"/>
                <a:gd name="T33" fmla="*/ 23 h 107"/>
                <a:gd name="T34" fmla="*/ 175 w 234"/>
                <a:gd name="T35" fmla="*/ 32 h 107"/>
                <a:gd name="T36" fmla="*/ 192 w 234"/>
                <a:gd name="T37" fmla="*/ 20 h 107"/>
                <a:gd name="T38" fmla="*/ 178 w 234"/>
                <a:gd name="T39" fmla="*/ 7 h 107"/>
                <a:gd name="T40" fmla="*/ 168 w 234"/>
                <a:gd name="T41" fmla="*/ 1 h 107"/>
                <a:gd name="T42" fmla="*/ 153 w 234"/>
                <a:gd name="T43" fmla="*/ 16 h 107"/>
                <a:gd name="T44" fmla="*/ 138 w 234"/>
                <a:gd name="T45" fmla="*/ 28 h 107"/>
                <a:gd name="T46" fmla="*/ 156 w 234"/>
                <a:gd name="T47" fmla="*/ 33 h 107"/>
                <a:gd name="T48" fmla="*/ 165 w 234"/>
                <a:gd name="T49" fmla="*/ 38 h 107"/>
                <a:gd name="T50" fmla="*/ 158 w 234"/>
                <a:gd name="T51" fmla="*/ 44 h 107"/>
                <a:gd name="T52" fmla="*/ 138 w 234"/>
                <a:gd name="T53" fmla="*/ 40 h 107"/>
                <a:gd name="T54" fmla="*/ 134 w 234"/>
                <a:gd name="T55" fmla="*/ 30 h 107"/>
                <a:gd name="T56" fmla="*/ 111 w 234"/>
                <a:gd name="T57" fmla="*/ 28 h 107"/>
                <a:gd name="T58" fmla="*/ 118 w 234"/>
                <a:gd name="T59" fmla="*/ 43 h 107"/>
                <a:gd name="T60" fmla="*/ 127 w 234"/>
                <a:gd name="T61" fmla="*/ 33 h 107"/>
                <a:gd name="T62" fmla="*/ 128 w 234"/>
                <a:gd name="T63" fmla="*/ 46 h 107"/>
                <a:gd name="T64" fmla="*/ 96 w 234"/>
                <a:gd name="T65" fmla="*/ 50 h 107"/>
                <a:gd name="T66" fmla="*/ 66 w 234"/>
                <a:gd name="T67" fmla="*/ 51 h 107"/>
                <a:gd name="T68" fmla="*/ 100 w 234"/>
                <a:gd name="T69" fmla="*/ 55 h 107"/>
                <a:gd name="T70" fmla="*/ 125 w 234"/>
                <a:gd name="T71" fmla="*/ 58 h 107"/>
                <a:gd name="T72" fmla="*/ 145 w 234"/>
                <a:gd name="T73" fmla="*/ 72 h 107"/>
                <a:gd name="T74" fmla="*/ 150 w 234"/>
                <a:gd name="T75" fmla="*/ 55 h 107"/>
                <a:gd name="T76" fmla="*/ 146 w 234"/>
                <a:gd name="T77" fmla="*/ 62 h 107"/>
                <a:gd name="T78" fmla="*/ 140 w 234"/>
                <a:gd name="T79" fmla="*/ 51 h 107"/>
                <a:gd name="T80" fmla="*/ 154 w 234"/>
                <a:gd name="T81" fmla="*/ 50 h 107"/>
                <a:gd name="T82" fmla="*/ 160 w 234"/>
                <a:gd name="T83" fmla="*/ 74 h 107"/>
                <a:gd name="T84" fmla="*/ 124 w 234"/>
                <a:gd name="T85" fmla="*/ 75 h 107"/>
                <a:gd name="T86" fmla="*/ 49 w 234"/>
                <a:gd name="T87" fmla="*/ 59 h 107"/>
                <a:gd name="T88" fmla="*/ 1 w 234"/>
                <a:gd name="T89" fmla="*/ 106 h 107"/>
                <a:gd name="T90" fmla="*/ 45 w 234"/>
                <a:gd name="T91" fmla="*/ 65 h 107"/>
                <a:gd name="T92" fmla="*/ 111 w 234"/>
                <a:gd name="T93" fmla="*/ 80 h 107"/>
                <a:gd name="T94" fmla="*/ 155 w 234"/>
                <a:gd name="T95" fmla="*/ 97 h 107"/>
                <a:gd name="T96" fmla="*/ 195 w 234"/>
                <a:gd name="T97" fmla="*/ 66 h 107"/>
                <a:gd name="T98" fmla="*/ 204 w 234"/>
                <a:gd name="T99" fmla="*/ 39 h 107"/>
                <a:gd name="T100" fmla="*/ 222 w 234"/>
                <a:gd name="T101" fmla="*/ 39 h 107"/>
                <a:gd name="T102" fmla="*/ 214 w 234"/>
                <a:gd name="T103" fmla="*/ 46 h 107"/>
                <a:gd name="T104" fmla="*/ 216 w 234"/>
                <a:gd name="T105" fmla="*/ 40 h 107"/>
                <a:gd name="T106" fmla="*/ 208 w 234"/>
                <a:gd name="T107" fmla="*/ 43 h 107"/>
                <a:gd name="T108" fmla="*/ 222 w 234"/>
                <a:gd name="T109" fmla="*/ 55 h 107"/>
                <a:gd name="T110" fmla="*/ 227 w 234"/>
                <a:gd name="T111" fmla="*/ 35 h 107"/>
                <a:gd name="T112" fmla="*/ 227 w 234"/>
                <a:gd name="T113" fmla="*/ 33 h 107"/>
                <a:gd name="T114" fmla="*/ 227 w 234"/>
                <a:gd name="T115" fmla="*/ 35 h 107"/>
                <a:gd name="T116" fmla="*/ 227 w 234"/>
                <a:gd name="T117" fmla="*/ 33 h 107"/>
                <a:gd name="T118" fmla="*/ 227 w 234"/>
                <a:gd name="T119" fmla="*/ 35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34" h="107">
                  <a:moveTo>
                    <a:pt x="178" y="70"/>
                  </a:moveTo>
                  <a:cubicBezTo>
                    <a:pt x="177" y="71"/>
                    <a:pt x="183" y="67"/>
                    <a:pt x="185" y="57"/>
                  </a:cubicBezTo>
                  <a:cubicBezTo>
                    <a:pt x="186" y="50"/>
                    <a:pt x="178" y="47"/>
                    <a:pt x="178" y="47"/>
                  </a:cubicBezTo>
                  <a:cubicBezTo>
                    <a:pt x="179" y="47"/>
                    <a:pt x="179" y="52"/>
                    <a:pt x="178" y="55"/>
                  </a:cubicBezTo>
                  <a:cubicBezTo>
                    <a:pt x="176" y="58"/>
                    <a:pt x="167" y="57"/>
                    <a:pt x="168" y="48"/>
                  </a:cubicBezTo>
                  <a:cubicBezTo>
                    <a:pt x="170" y="39"/>
                    <a:pt x="187" y="38"/>
                    <a:pt x="189" y="50"/>
                  </a:cubicBezTo>
                  <a:cubicBezTo>
                    <a:pt x="192" y="62"/>
                    <a:pt x="179" y="70"/>
                    <a:pt x="178" y="70"/>
                  </a:cubicBezTo>
                  <a:cubicBezTo>
                    <a:pt x="178" y="70"/>
                    <a:pt x="178" y="70"/>
                    <a:pt x="178" y="70"/>
                  </a:cubicBezTo>
                  <a:close/>
                  <a:moveTo>
                    <a:pt x="227" y="33"/>
                  </a:moveTo>
                  <a:cubicBezTo>
                    <a:pt x="229" y="18"/>
                    <a:pt x="214" y="22"/>
                    <a:pt x="214" y="22"/>
                  </a:cubicBezTo>
                  <a:cubicBezTo>
                    <a:pt x="204" y="11"/>
                    <a:pt x="195" y="27"/>
                    <a:pt x="192" y="31"/>
                  </a:cubicBezTo>
                  <a:cubicBezTo>
                    <a:pt x="189" y="36"/>
                    <a:pt x="173" y="42"/>
                    <a:pt x="168" y="32"/>
                  </a:cubicBezTo>
                  <a:cubicBezTo>
                    <a:pt x="162" y="22"/>
                    <a:pt x="169" y="12"/>
                    <a:pt x="176" y="14"/>
                  </a:cubicBezTo>
                  <a:cubicBezTo>
                    <a:pt x="184" y="15"/>
                    <a:pt x="187" y="24"/>
                    <a:pt x="180" y="28"/>
                  </a:cubicBezTo>
                  <a:cubicBezTo>
                    <a:pt x="174" y="32"/>
                    <a:pt x="174" y="25"/>
                    <a:pt x="174" y="25"/>
                  </a:cubicBezTo>
                  <a:cubicBezTo>
                    <a:pt x="177" y="27"/>
                    <a:pt x="178" y="25"/>
                    <a:pt x="178" y="23"/>
                  </a:cubicBezTo>
                  <a:cubicBezTo>
                    <a:pt x="178" y="21"/>
                    <a:pt x="173" y="19"/>
                    <a:pt x="171" y="23"/>
                  </a:cubicBezTo>
                  <a:cubicBezTo>
                    <a:pt x="171" y="29"/>
                    <a:pt x="175" y="32"/>
                    <a:pt x="175" y="32"/>
                  </a:cubicBezTo>
                  <a:cubicBezTo>
                    <a:pt x="175" y="32"/>
                    <a:pt x="192" y="35"/>
                    <a:pt x="192" y="20"/>
                  </a:cubicBezTo>
                  <a:cubicBezTo>
                    <a:pt x="191" y="2"/>
                    <a:pt x="178" y="7"/>
                    <a:pt x="178" y="7"/>
                  </a:cubicBezTo>
                  <a:cubicBezTo>
                    <a:pt x="178" y="7"/>
                    <a:pt x="176" y="2"/>
                    <a:pt x="168" y="1"/>
                  </a:cubicBezTo>
                  <a:cubicBezTo>
                    <a:pt x="153" y="0"/>
                    <a:pt x="152" y="15"/>
                    <a:pt x="153" y="16"/>
                  </a:cubicBezTo>
                  <a:cubicBezTo>
                    <a:pt x="149" y="15"/>
                    <a:pt x="136" y="17"/>
                    <a:pt x="138" y="28"/>
                  </a:cubicBezTo>
                  <a:cubicBezTo>
                    <a:pt x="140" y="39"/>
                    <a:pt x="153" y="34"/>
                    <a:pt x="156" y="33"/>
                  </a:cubicBezTo>
                  <a:cubicBezTo>
                    <a:pt x="159" y="33"/>
                    <a:pt x="164" y="32"/>
                    <a:pt x="165" y="38"/>
                  </a:cubicBezTo>
                  <a:cubicBezTo>
                    <a:pt x="166" y="44"/>
                    <a:pt x="158" y="44"/>
                    <a:pt x="158" y="44"/>
                  </a:cubicBezTo>
                  <a:cubicBezTo>
                    <a:pt x="152" y="38"/>
                    <a:pt x="138" y="40"/>
                    <a:pt x="138" y="40"/>
                  </a:cubicBezTo>
                  <a:cubicBezTo>
                    <a:pt x="137" y="36"/>
                    <a:pt x="134" y="30"/>
                    <a:pt x="134" y="30"/>
                  </a:cubicBezTo>
                  <a:cubicBezTo>
                    <a:pt x="128" y="19"/>
                    <a:pt x="114" y="24"/>
                    <a:pt x="111" y="28"/>
                  </a:cubicBezTo>
                  <a:cubicBezTo>
                    <a:pt x="108" y="32"/>
                    <a:pt x="109" y="41"/>
                    <a:pt x="118" y="43"/>
                  </a:cubicBezTo>
                  <a:cubicBezTo>
                    <a:pt x="126" y="45"/>
                    <a:pt x="127" y="33"/>
                    <a:pt x="127" y="33"/>
                  </a:cubicBezTo>
                  <a:cubicBezTo>
                    <a:pt x="127" y="33"/>
                    <a:pt x="131" y="41"/>
                    <a:pt x="128" y="46"/>
                  </a:cubicBezTo>
                  <a:cubicBezTo>
                    <a:pt x="122" y="55"/>
                    <a:pt x="112" y="54"/>
                    <a:pt x="96" y="50"/>
                  </a:cubicBezTo>
                  <a:cubicBezTo>
                    <a:pt x="80" y="46"/>
                    <a:pt x="66" y="51"/>
                    <a:pt x="66" y="51"/>
                  </a:cubicBezTo>
                  <a:cubicBezTo>
                    <a:pt x="66" y="51"/>
                    <a:pt x="83" y="47"/>
                    <a:pt x="100" y="55"/>
                  </a:cubicBezTo>
                  <a:cubicBezTo>
                    <a:pt x="110" y="62"/>
                    <a:pt x="125" y="58"/>
                    <a:pt x="125" y="58"/>
                  </a:cubicBezTo>
                  <a:cubicBezTo>
                    <a:pt x="126" y="66"/>
                    <a:pt x="134" y="76"/>
                    <a:pt x="145" y="72"/>
                  </a:cubicBezTo>
                  <a:cubicBezTo>
                    <a:pt x="156" y="68"/>
                    <a:pt x="150" y="55"/>
                    <a:pt x="150" y="55"/>
                  </a:cubicBezTo>
                  <a:cubicBezTo>
                    <a:pt x="150" y="55"/>
                    <a:pt x="150" y="60"/>
                    <a:pt x="146" y="62"/>
                  </a:cubicBezTo>
                  <a:cubicBezTo>
                    <a:pt x="141" y="63"/>
                    <a:pt x="136" y="57"/>
                    <a:pt x="140" y="51"/>
                  </a:cubicBezTo>
                  <a:cubicBezTo>
                    <a:pt x="145" y="47"/>
                    <a:pt x="154" y="50"/>
                    <a:pt x="154" y="50"/>
                  </a:cubicBezTo>
                  <a:cubicBezTo>
                    <a:pt x="154" y="50"/>
                    <a:pt x="167" y="57"/>
                    <a:pt x="160" y="74"/>
                  </a:cubicBezTo>
                  <a:cubicBezTo>
                    <a:pt x="149" y="91"/>
                    <a:pt x="124" y="75"/>
                    <a:pt x="124" y="75"/>
                  </a:cubicBezTo>
                  <a:cubicBezTo>
                    <a:pt x="124" y="75"/>
                    <a:pt x="81" y="50"/>
                    <a:pt x="49" y="59"/>
                  </a:cubicBezTo>
                  <a:cubicBezTo>
                    <a:pt x="27" y="64"/>
                    <a:pt x="0" y="107"/>
                    <a:pt x="1" y="106"/>
                  </a:cubicBezTo>
                  <a:cubicBezTo>
                    <a:pt x="17" y="86"/>
                    <a:pt x="29" y="73"/>
                    <a:pt x="45" y="65"/>
                  </a:cubicBezTo>
                  <a:cubicBezTo>
                    <a:pt x="80" y="53"/>
                    <a:pt x="111" y="80"/>
                    <a:pt x="111" y="80"/>
                  </a:cubicBezTo>
                  <a:cubicBezTo>
                    <a:pt x="136" y="98"/>
                    <a:pt x="155" y="97"/>
                    <a:pt x="155" y="97"/>
                  </a:cubicBezTo>
                  <a:cubicBezTo>
                    <a:pt x="185" y="99"/>
                    <a:pt x="195" y="66"/>
                    <a:pt x="195" y="66"/>
                  </a:cubicBezTo>
                  <a:cubicBezTo>
                    <a:pt x="195" y="66"/>
                    <a:pt x="200" y="46"/>
                    <a:pt x="204" y="39"/>
                  </a:cubicBezTo>
                  <a:cubicBezTo>
                    <a:pt x="207" y="35"/>
                    <a:pt x="219" y="31"/>
                    <a:pt x="222" y="39"/>
                  </a:cubicBezTo>
                  <a:cubicBezTo>
                    <a:pt x="225" y="48"/>
                    <a:pt x="216" y="52"/>
                    <a:pt x="214" y="46"/>
                  </a:cubicBezTo>
                  <a:cubicBezTo>
                    <a:pt x="212" y="41"/>
                    <a:pt x="216" y="40"/>
                    <a:pt x="216" y="40"/>
                  </a:cubicBezTo>
                  <a:cubicBezTo>
                    <a:pt x="216" y="40"/>
                    <a:pt x="209" y="38"/>
                    <a:pt x="208" y="43"/>
                  </a:cubicBezTo>
                  <a:cubicBezTo>
                    <a:pt x="209" y="48"/>
                    <a:pt x="211" y="58"/>
                    <a:pt x="222" y="55"/>
                  </a:cubicBezTo>
                  <a:cubicBezTo>
                    <a:pt x="234" y="51"/>
                    <a:pt x="227" y="35"/>
                    <a:pt x="227" y="35"/>
                  </a:cubicBezTo>
                  <a:cubicBezTo>
                    <a:pt x="227" y="33"/>
                    <a:pt x="227" y="33"/>
                    <a:pt x="227" y="33"/>
                  </a:cubicBezTo>
                  <a:close/>
                  <a:moveTo>
                    <a:pt x="227" y="35"/>
                  </a:moveTo>
                  <a:cubicBezTo>
                    <a:pt x="227" y="33"/>
                    <a:pt x="227" y="33"/>
                    <a:pt x="227" y="33"/>
                  </a:cubicBezTo>
                  <a:lnTo>
                    <a:pt x="227" y="35"/>
                  </a:lnTo>
                  <a:close/>
                </a:path>
              </a:pathLst>
            </a:custGeom>
            <a:solidFill>
              <a:srgbClr val="004DA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18" name="矩形 117"/>
            <p:cNvSpPr/>
            <p:nvPr/>
          </p:nvSpPr>
          <p:spPr>
            <a:xfrm>
              <a:off x="6946" y="3967"/>
              <a:ext cx="5556" cy="305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 fontAlgn="auto">
                <a:lnSpc>
                  <a:spcPct val="100000"/>
                </a:lnSpc>
              </a:pPr>
              <a:r>
                <a:rPr lang="zh-CN" altLang="en-US" sz="9600" dirty="0">
                  <a:solidFill>
                    <a:schemeClr val="accent1"/>
                  </a:solidFill>
                  <a:latin typeface="方正楷体拼音字库01" panose="03000509000000000000" charset="-122"/>
                  <a:ea typeface="方正楷体拼音字库01" panose="03000509000000000000" charset="-122"/>
                </a:rPr>
                <a:t>帅</a:t>
              </a:r>
              <a:endParaRPr lang="zh-CN" altLang="en-US" sz="9600" dirty="0">
                <a:solidFill>
                  <a:schemeClr val="accent1"/>
                </a:solidFill>
                <a:latin typeface="黑体" panose="02010609060101010101" charset="-122"/>
                <a:ea typeface="黑体" panose="02010609060101010101" charset="-122"/>
              </a:endParaRPr>
            </a:p>
            <a:p>
              <a:pPr algn="ctr" fontAlgn="auto">
                <a:lnSpc>
                  <a:spcPct val="100000"/>
                </a:lnSpc>
              </a:pPr>
              <a:r>
                <a:rPr lang="en-US" altLang="zh-CN" sz="2400" dirty="0">
                  <a:solidFill>
                    <a:srgbClr val="FF0000"/>
                  </a:solidFill>
                  <a:ea typeface="黑体" panose="02010609060101010101" charset="-122"/>
                </a:rPr>
                <a:t>handsome</a:t>
              </a:r>
              <a:endParaRPr lang="en-US" altLang="zh-CN" sz="2400" dirty="0">
                <a:solidFill>
                  <a:srgbClr val="FF0000"/>
                </a:solidFill>
                <a:ea typeface="黑体" panose="02010609060101010101" charset="-122"/>
              </a:endParaRPr>
            </a:p>
          </p:txBody>
        </p:sp>
        <p:sp>
          <p:nvSpPr>
            <p:cNvPr id="5" name="矩形 4"/>
            <p:cNvSpPr/>
            <p:nvPr/>
          </p:nvSpPr>
          <p:spPr>
            <a:xfrm>
              <a:off x="12157" y="6244"/>
              <a:ext cx="1393" cy="1598"/>
            </a:xfrm>
            <a:prstGeom prst="rect">
              <a:avLst/>
            </a:prstGeom>
          </p:spPr>
          <p:txBody>
            <a:bodyPr wrap="square">
              <a:spAutoFit/>
            </a:bodyPr>
            <a:p>
              <a:pPr algn="ctr" fontAlgn="auto">
                <a:lnSpc>
                  <a:spcPct val="100000"/>
                </a:lnSpc>
              </a:pPr>
              <a:r>
                <a:rPr lang="zh-CN" altLang="en-US" sz="3600" dirty="0">
                  <a:solidFill>
                    <a:schemeClr val="accent1"/>
                  </a:solidFill>
                  <a:latin typeface="方正楷体拼音字库01" panose="03000509000000000000" charset="-122"/>
                  <a:ea typeface="方正楷体拼音字库01" panose="03000509000000000000" charset="-122"/>
                </a:rPr>
                <a:t>酷</a:t>
              </a:r>
              <a:endParaRPr lang="zh-CN" altLang="en-US" sz="9600" dirty="0">
                <a:solidFill>
                  <a:schemeClr val="accent1"/>
                </a:solidFill>
                <a:latin typeface="黑体" panose="02010609060101010101" charset="-122"/>
                <a:ea typeface="黑体" panose="02010609060101010101" charset="-122"/>
              </a:endParaRPr>
            </a:p>
            <a:p>
              <a:pPr algn="ctr" fontAlgn="auto">
                <a:lnSpc>
                  <a:spcPct val="100000"/>
                </a:lnSpc>
              </a:pPr>
              <a:r>
                <a:rPr lang="en-US" altLang="zh-CN" sz="2400" dirty="0">
                  <a:solidFill>
                    <a:srgbClr val="FF0000"/>
                  </a:solidFill>
                  <a:ea typeface="黑体" panose="02010609060101010101" charset="-122"/>
                </a:rPr>
                <a:t>cool</a:t>
              </a:r>
              <a:endParaRPr lang="en-US" altLang="zh-CN" sz="2400" dirty="0">
                <a:solidFill>
                  <a:srgbClr val="FF0000"/>
                </a:solidFill>
                <a:ea typeface="黑体" panose="02010609060101010101" charset="-122"/>
              </a:endParaRPr>
            </a:p>
          </p:txBody>
        </p:sp>
      </p:grpSp>
      <p:sp>
        <p:nvSpPr>
          <p:cNvPr id="3" name="文本占位符 2"/>
          <p:cNvSpPr>
            <a:spLocks noGrp="1"/>
          </p:cNvSpPr>
          <p:nvPr/>
        </p:nvSpPr>
        <p:spPr>
          <a:xfrm>
            <a:off x="1309989" y="5814596"/>
            <a:ext cx="3158844" cy="826953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44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dirty="0"/>
              <a:t>你好帅！</a:t>
            </a:r>
            <a:endParaRPr lang="zh-CN" altLang="zh-CN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89" t="503" r="11099" b="-503"/>
          <a:stretch>
            <a:fillRect/>
          </a:stretch>
        </p:blipFill>
        <p:spPr>
          <a:xfrm>
            <a:off x="1666954" y="1684972"/>
            <a:ext cx="2444914" cy="3935096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2"/>
          <a:srcRect l="16219" r="13147" b="51155"/>
          <a:stretch>
            <a:fillRect/>
          </a:stretch>
        </p:blipFill>
        <p:spPr>
          <a:xfrm>
            <a:off x="7740650" y="5814695"/>
            <a:ext cx="2864485" cy="946150"/>
          </a:xfrm>
          <a:prstGeom prst="rect">
            <a:avLst/>
          </a:prstGeom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" name="文本占位符 214"/>
          <p:cNvSpPr>
            <a:spLocks noGrp="1"/>
          </p:cNvSpPr>
          <p:nvPr>
            <p:ph type="body" sz="quarter" idx="10"/>
          </p:nvPr>
        </p:nvSpPr>
        <p:spPr>
          <a:xfrm>
            <a:off x="3537585" y="612775"/>
            <a:ext cx="5579110" cy="594360"/>
          </a:xfrm>
        </p:spPr>
        <p:txBody>
          <a:bodyPr>
            <a:normAutofit fontScale="60000"/>
          </a:bodyPr>
          <a:lstStyle/>
          <a:p>
            <a:r>
              <a:rPr lang="en-US" altLang="zh-CN" sz="6000" dirty="0">
                <a:solidFill>
                  <a:schemeClr val="accent1"/>
                </a:solidFill>
                <a:latin typeface="+mn-lt"/>
                <a:sym typeface="+mn-ea"/>
              </a:rPr>
              <a:t>compliment</a:t>
            </a:r>
            <a:endParaRPr lang="en-US" altLang="zh-CN" sz="6000" dirty="0">
              <a:solidFill>
                <a:schemeClr val="accent1"/>
              </a:solidFill>
              <a:latin typeface="+mn-lt"/>
            </a:endParaRPr>
          </a:p>
        </p:txBody>
      </p:sp>
      <p:grpSp>
        <p:nvGrpSpPr>
          <p:cNvPr id="2" name="组合 1"/>
          <p:cNvGrpSpPr/>
          <p:nvPr/>
        </p:nvGrpSpPr>
        <p:grpSpPr>
          <a:xfrm>
            <a:off x="4117583" y="1685290"/>
            <a:ext cx="6313170" cy="3935095"/>
            <a:chOff x="4629" y="2654"/>
            <a:chExt cx="9942" cy="6197"/>
          </a:xfrm>
        </p:grpSpPr>
        <p:sp>
          <p:nvSpPr>
            <p:cNvPr id="18" name="任意多边形 17"/>
            <p:cNvSpPr/>
            <p:nvPr/>
          </p:nvSpPr>
          <p:spPr>
            <a:xfrm rot="16200000">
              <a:off x="6501" y="781"/>
              <a:ext cx="6197" cy="9942"/>
            </a:xfrm>
            <a:custGeom>
              <a:avLst/>
              <a:gdLst>
                <a:gd name="connsiteX0" fmla="*/ 2161782 w 2385355"/>
                <a:gd name="connsiteY0" fmla="*/ 3632839 h 3769466"/>
                <a:gd name="connsiteX1" fmla="*/ 2196060 w 2385355"/>
                <a:gd name="connsiteY1" fmla="*/ 3659544 h 3769466"/>
                <a:gd name="connsiteX2" fmla="*/ 2196060 w 2385355"/>
                <a:gd name="connsiteY2" fmla="*/ 3696020 h 3769466"/>
                <a:gd name="connsiteX3" fmla="*/ 2144319 w 2385355"/>
                <a:gd name="connsiteY3" fmla="*/ 3690809 h 3769466"/>
                <a:gd name="connsiteX4" fmla="*/ 2165015 w 2385355"/>
                <a:gd name="connsiteY4" fmla="*/ 3685598 h 3769466"/>
                <a:gd name="connsiteX5" fmla="*/ 2165015 w 2385355"/>
                <a:gd name="connsiteY5" fmla="*/ 3654334 h 3769466"/>
                <a:gd name="connsiteX6" fmla="*/ 2113274 w 2385355"/>
                <a:gd name="connsiteY6" fmla="*/ 3669966 h 3769466"/>
                <a:gd name="connsiteX7" fmla="*/ 2113274 w 2385355"/>
                <a:gd name="connsiteY7" fmla="*/ 3696020 h 3769466"/>
                <a:gd name="connsiteX8" fmla="*/ 2082229 w 2385355"/>
                <a:gd name="connsiteY8" fmla="*/ 3716863 h 3769466"/>
                <a:gd name="connsiteX9" fmla="*/ 2004616 w 2385355"/>
                <a:gd name="connsiteY9" fmla="*/ 3716863 h 3769466"/>
                <a:gd name="connsiteX10" fmla="*/ 1989094 w 2385355"/>
                <a:gd name="connsiteY10" fmla="*/ 3711652 h 3769466"/>
                <a:gd name="connsiteX11" fmla="*/ 1994268 w 2385355"/>
                <a:gd name="connsiteY11" fmla="*/ 3685598 h 3769466"/>
                <a:gd name="connsiteX12" fmla="*/ 2108100 w 2385355"/>
                <a:gd name="connsiteY12" fmla="*/ 3633491 h 3769466"/>
                <a:gd name="connsiteX13" fmla="*/ 2161782 w 2385355"/>
                <a:gd name="connsiteY13" fmla="*/ 3632839 h 3769466"/>
                <a:gd name="connsiteX14" fmla="*/ 283765 w 2385355"/>
                <a:gd name="connsiteY14" fmla="*/ 3628526 h 3769466"/>
                <a:gd name="connsiteX15" fmla="*/ 408204 w 2385355"/>
                <a:gd name="connsiteY15" fmla="*/ 3686193 h 3769466"/>
                <a:gd name="connsiteX16" fmla="*/ 408204 w 2385355"/>
                <a:gd name="connsiteY16" fmla="*/ 3711822 h 3769466"/>
                <a:gd name="connsiteX17" fmla="*/ 392588 w 2385355"/>
                <a:gd name="connsiteY17" fmla="*/ 3711822 h 3769466"/>
                <a:gd name="connsiteX18" fmla="*/ 309303 w 2385355"/>
                <a:gd name="connsiteY18" fmla="*/ 3716948 h 3769466"/>
                <a:gd name="connsiteX19" fmla="*/ 278071 w 2385355"/>
                <a:gd name="connsiteY19" fmla="*/ 3701570 h 3769466"/>
                <a:gd name="connsiteX20" fmla="*/ 272866 w 2385355"/>
                <a:gd name="connsiteY20" fmla="*/ 3655437 h 3769466"/>
                <a:gd name="connsiteX21" fmla="*/ 231224 w 2385355"/>
                <a:gd name="connsiteY21" fmla="*/ 3675941 h 3769466"/>
                <a:gd name="connsiteX22" fmla="*/ 252045 w 2385355"/>
                <a:gd name="connsiteY22" fmla="*/ 3691319 h 3769466"/>
                <a:gd name="connsiteX23" fmla="*/ 205197 w 2385355"/>
                <a:gd name="connsiteY23" fmla="*/ 3696444 h 3769466"/>
                <a:gd name="connsiteX24" fmla="*/ 236429 w 2385355"/>
                <a:gd name="connsiteY24" fmla="*/ 3629807 h 3769466"/>
                <a:gd name="connsiteX25" fmla="*/ 283765 w 2385355"/>
                <a:gd name="connsiteY25" fmla="*/ 3628526 h 3769466"/>
                <a:gd name="connsiteX26" fmla="*/ 1439293 w 2385355"/>
                <a:gd name="connsiteY26" fmla="*/ 3618246 h 3769466"/>
                <a:gd name="connsiteX27" fmla="*/ 1475456 w 2385355"/>
                <a:gd name="connsiteY27" fmla="*/ 3696772 h 3769466"/>
                <a:gd name="connsiteX28" fmla="*/ 1449625 w 2385355"/>
                <a:gd name="connsiteY28" fmla="*/ 3717712 h 3769466"/>
                <a:gd name="connsiteX29" fmla="*/ 1408296 w 2385355"/>
                <a:gd name="connsiteY29" fmla="*/ 3686301 h 3769466"/>
                <a:gd name="connsiteX30" fmla="*/ 1418628 w 2385355"/>
                <a:gd name="connsiteY30" fmla="*/ 3675831 h 3769466"/>
                <a:gd name="connsiteX31" fmla="*/ 1434127 w 2385355"/>
                <a:gd name="connsiteY31" fmla="*/ 3686301 h 3769466"/>
                <a:gd name="connsiteX32" fmla="*/ 1454792 w 2385355"/>
                <a:gd name="connsiteY32" fmla="*/ 3686301 h 3769466"/>
                <a:gd name="connsiteX33" fmla="*/ 1454792 w 2385355"/>
                <a:gd name="connsiteY33" fmla="*/ 3654891 h 3769466"/>
                <a:gd name="connsiteX34" fmla="*/ 1423795 w 2385355"/>
                <a:gd name="connsiteY34" fmla="*/ 3639186 h 3769466"/>
                <a:gd name="connsiteX35" fmla="*/ 1382465 w 2385355"/>
                <a:gd name="connsiteY35" fmla="*/ 3702007 h 3769466"/>
                <a:gd name="connsiteX36" fmla="*/ 1361801 w 2385355"/>
                <a:gd name="connsiteY36" fmla="*/ 3717712 h 3769466"/>
                <a:gd name="connsiteX37" fmla="*/ 1310139 w 2385355"/>
                <a:gd name="connsiteY37" fmla="*/ 3717712 h 3769466"/>
                <a:gd name="connsiteX38" fmla="*/ 1299807 w 2385355"/>
                <a:gd name="connsiteY38" fmla="*/ 3712477 h 3769466"/>
                <a:gd name="connsiteX39" fmla="*/ 1299807 w 2385355"/>
                <a:gd name="connsiteY39" fmla="*/ 3691536 h 3769466"/>
                <a:gd name="connsiteX40" fmla="*/ 1346302 w 2385355"/>
                <a:gd name="connsiteY40" fmla="*/ 3644421 h 3769466"/>
                <a:gd name="connsiteX41" fmla="*/ 1439293 w 2385355"/>
                <a:gd name="connsiteY41" fmla="*/ 3618246 h 3769466"/>
                <a:gd name="connsiteX42" fmla="*/ 1615975 w 2385355"/>
                <a:gd name="connsiteY42" fmla="*/ 3618204 h 3769466"/>
                <a:gd name="connsiteX43" fmla="*/ 1708966 w 2385355"/>
                <a:gd name="connsiteY43" fmla="*/ 3644172 h 3769466"/>
                <a:gd name="connsiteX44" fmla="*/ 1760627 w 2385355"/>
                <a:gd name="connsiteY44" fmla="*/ 3690913 h 3769466"/>
                <a:gd name="connsiteX45" fmla="*/ 1755461 w 2385355"/>
                <a:gd name="connsiteY45" fmla="*/ 3711687 h 3769466"/>
                <a:gd name="connsiteX46" fmla="*/ 1745129 w 2385355"/>
                <a:gd name="connsiteY46" fmla="*/ 3716880 h 3769466"/>
                <a:gd name="connsiteX47" fmla="*/ 1698634 w 2385355"/>
                <a:gd name="connsiteY47" fmla="*/ 3716880 h 3769466"/>
                <a:gd name="connsiteX48" fmla="*/ 1672803 w 2385355"/>
                <a:gd name="connsiteY48" fmla="*/ 3701300 h 3769466"/>
                <a:gd name="connsiteX49" fmla="*/ 1631474 w 2385355"/>
                <a:gd name="connsiteY49" fmla="*/ 3638978 h 3769466"/>
                <a:gd name="connsiteX50" fmla="*/ 1600477 w 2385355"/>
                <a:gd name="connsiteY50" fmla="*/ 3654559 h 3769466"/>
                <a:gd name="connsiteX51" fmla="*/ 1605643 w 2385355"/>
                <a:gd name="connsiteY51" fmla="*/ 3685719 h 3769466"/>
                <a:gd name="connsiteX52" fmla="*/ 1626307 w 2385355"/>
                <a:gd name="connsiteY52" fmla="*/ 3685719 h 3769466"/>
                <a:gd name="connsiteX53" fmla="*/ 1636640 w 2385355"/>
                <a:gd name="connsiteY53" fmla="*/ 3675332 h 3769466"/>
                <a:gd name="connsiteX54" fmla="*/ 1646972 w 2385355"/>
                <a:gd name="connsiteY54" fmla="*/ 3685719 h 3769466"/>
                <a:gd name="connsiteX55" fmla="*/ 1636640 w 2385355"/>
                <a:gd name="connsiteY55" fmla="*/ 3706493 h 3769466"/>
                <a:gd name="connsiteX56" fmla="*/ 1584978 w 2385355"/>
                <a:gd name="connsiteY56" fmla="*/ 3690913 h 3769466"/>
                <a:gd name="connsiteX57" fmla="*/ 1615975 w 2385355"/>
                <a:gd name="connsiteY57" fmla="*/ 3618204 h 3769466"/>
                <a:gd name="connsiteX58" fmla="*/ 942160 w 2385355"/>
                <a:gd name="connsiteY58" fmla="*/ 3614597 h 3769466"/>
                <a:gd name="connsiteX59" fmla="*/ 1035542 w 2385355"/>
                <a:gd name="connsiteY59" fmla="*/ 3640376 h 3769466"/>
                <a:gd name="connsiteX60" fmla="*/ 1082233 w 2385355"/>
                <a:gd name="connsiteY60" fmla="*/ 3686777 h 3769466"/>
                <a:gd name="connsiteX61" fmla="*/ 1082233 w 2385355"/>
                <a:gd name="connsiteY61" fmla="*/ 3707400 h 3769466"/>
                <a:gd name="connsiteX62" fmla="*/ 1071857 w 2385355"/>
                <a:gd name="connsiteY62" fmla="*/ 3707400 h 3769466"/>
                <a:gd name="connsiteX63" fmla="*/ 1019978 w 2385355"/>
                <a:gd name="connsiteY63" fmla="*/ 3707400 h 3769466"/>
                <a:gd name="connsiteX64" fmla="*/ 999227 w 2385355"/>
                <a:gd name="connsiteY64" fmla="*/ 3697089 h 3769466"/>
                <a:gd name="connsiteX65" fmla="*/ 957724 w 2385355"/>
                <a:gd name="connsiteY65" fmla="*/ 3635220 h 3769466"/>
                <a:gd name="connsiteX66" fmla="*/ 926597 w 2385355"/>
                <a:gd name="connsiteY66" fmla="*/ 3650687 h 3769466"/>
                <a:gd name="connsiteX67" fmla="*/ 926597 w 2385355"/>
                <a:gd name="connsiteY67" fmla="*/ 3681622 h 3769466"/>
                <a:gd name="connsiteX68" fmla="*/ 952536 w 2385355"/>
                <a:gd name="connsiteY68" fmla="*/ 3676466 h 3769466"/>
                <a:gd name="connsiteX69" fmla="*/ 962912 w 2385355"/>
                <a:gd name="connsiteY69" fmla="*/ 3671310 h 3769466"/>
                <a:gd name="connsiteX70" fmla="*/ 973288 w 2385355"/>
                <a:gd name="connsiteY70" fmla="*/ 3681622 h 3769466"/>
                <a:gd name="connsiteX71" fmla="*/ 962912 w 2385355"/>
                <a:gd name="connsiteY71" fmla="*/ 3702245 h 3769466"/>
                <a:gd name="connsiteX72" fmla="*/ 911033 w 2385355"/>
                <a:gd name="connsiteY72" fmla="*/ 3686777 h 3769466"/>
                <a:gd name="connsiteX73" fmla="*/ 942160 w 2385355"/>
                <a:gd name="connsiteY73" fmla="*/ 3614597 h 3769466"/>
                <a:gd name="connsiteX74" fmla="*/ 760115 w 2385355"/>
                <a:gd name="connsiteY74" fmla="*/ 3609376 h 3769466"/>
                <a:gd name="connsiteX75" fmla="*/ 801445 w 2385355"/>
                <a:gd name="connsiteY75" fmla="*/ 3685720 h 3769466"/>
                <a:gd name="connsiteX76" fmla="*/ 775614 w 2385355"/>
                <a:gd name="connsiteY76" fmla="*/ 3706079 h 3769466"/>
                <a:gd name="connsiteX77" fmla="*/ 734285 w 2385355"/>
                <a:gd name="connsiteY77" fmla="*/ 3680631 h 3769466"/>
                <a:gd name="connsiteX78" fmla="*/ 744617 w 2385355"/>
                <a:gd name="connsiteY78" fmla="*/ 3670451 h 3769466"/>
                <a:gd name="connsiteX79" fmla="*/ 754949 w 2385355"/>
                <a:gd name="connsiteY79" fmla="*/ 3675541 h 3769466"/>
                <a:gd name="connsiteX80" fmla="*/ 775614 w 2385355"/>
                <a:gd name="connsiteY80" fmla="*/ 3680631 h 3769466"/>
                <a:gd name="connsiteX81" fmla="*/ 780780 w 2385355"/>
                <a:gd name="connsiteY81" fmla="*/ 3650093 h 3769466"/>
                <a:gd name="connsiteX82" fmla="*/ 749783 w 2385355"/>
                <a:gd name="connsiteY82" fmla="*/ 3634824 h 3769466"/>
                <a:gd name="connsiteX83" fmla="*/ 708454 w 2385355"/>
                <a:gd name="connsiteY83" fmla="*/ 3695899 h 3769466"/>
                <a:gd name="connsiteX84" fmla="*/ 687789 w 2385355"/>
                <a:gd name="connsiteY84" fmla="*/ 3706079 h 3769466"/>
                <a:gd name="connsiteX85" fmla="*/ 641294 w 2385355"/>
                <a:gd name="connsiteY85" fmla="*/ 3706079 h 3769466"/>
                <a:gd name="connsiteX86" fmla="*/ 630961 w 2385355"/>
                <a:gd name="connsiteY86" fmla="*/ 3706079 h 3769466"/>
                <a:gd name="connsiteX87" fmla="*/ 625795 w 2385355"/>
                <a:gd name="connsiteY87" fmla="*/ 3685720 h 3769466"/>
                <a:gd name="connsiteX88" fmla="*/ 677457 w 2385355"/>
                <a:gd name="connsiteY88" fmla="*/ 3639914 h 3769466"/>
                <a:gd name="connsiteX89" fmla="*/ 760115 w 2385355"/>
                <a:gd name="connsiteY89" fmla="*/ 3609376 h 3769466"/>
                <a:gd name="connsiteX90" fmla="*/ 1716371 w 2385355"/>
                <a:gd name="connsiteY90" fmla="*/ 3530305 h 3769466"/>
                <a:gd name="connsiteX91" fmla="*/ 1729286 w 2385355"/>
                <a:gd name="connsiteY91" fmla="*/ 3541341 h 3769466"/>
                <a:gd name="connsiteX92" fmla="*/ 1770616 w 2385355"/>
                <a:gd name="connsiteY92" fmla="*/ 3603663 h 3769466"/>
                <a:gd name="connsiteX93" fmla="*/ 1801613 w 2385355"/>
                <a:gd name="connsiteY93" fmla="*/ 3588082 h 3769466"/>
                <a:gd name="connsiteX94" fmla="*/ 1801613 w 2385355"/>
                <a:gd name="connsiteY94" fmla="*/ 3556922 h 3769466"/>
                <a:gd name="connsiteX95" fmla="*/ 1780948 w 2385355"/>
                <a:gd name="connsiteY95" fmla="*/ 3562115 h 3769466"/>
                <a:gd name="connsiteX96" fmla="*/ 1765449 w 2385355"/>
                <a:gd name="connsiteY96" fmla="*/ 3572502 h 3769466"/>
                <a:gd name="connsiteX97" fmla="*/ 1760283 w 2385355"/>
                <a:gd name="connsiteY97" fmla="*/ 3556922 h 3769466"/>
                <a:gd name="connsiteX98" fmla="*/ 1760283 w 2385355"/>
                <a:gd name="connsiteY98" fmla="*/ 3546535 h 3769466"/>
                <a:gd name="connsiteX99" fmla="*/ 1817111 w 2385355"/>
                <a:gd name="connsiteY99" fmla="*/ 3551728 h 3769466"/>
                <a:gd name="connsiteX100" fmla="*/ 1786114 w 2385355"/>
                <a:gd name="connsiteY100" fmla="*/ 3629630 h 3769466"/>
                <a:gd name="connsiteX101" fmla="*/ 1698289 w 2385355"/>
                <a:gd name="connsiteY101" fmla="*/ 3598469 h 3769466"/>
                <a:gd name="connsiteX102" fmla="*/ 1646628 w 2385355"/>
                <a:gd name="connsiteY102" fmla="*/ 3551728 h 3769466"/>
                <a:gd name="connsiteX103" fmla="*/ 1651794 w 2385355"/>
                <a:gd name="connsiteY103" fmla="*/ 3530954 h 3769466"/>
                <a:gd name="connsiteX104" fmla="*/ 1662126 w 2385355"/>
                <a:gd name="connsiteY104" fmla="*/ 3530954 h 3769466"/>
                <a:gd name="connsiteX105" fmla="*/ 1703456 w 2385355"/>
                <a:gd name="connsiteY105" fmla="*/ 3530954 h 3769466"/>
                <a:gd name="connsiteX106" fmla="*/ 1716371 w 2385355"/>
                <a:gd name="connsiteY106" fmla="*/ 3530305 h 3769466"/>
                <a:gd name="connsiteX107" fmla="*/ 2038216 w 2385355"/>
                <a:gd name="connsiteY107" fmla="*/ 3530271 h 3769466"/>
                <a:gd name="connsiteX108" fmla="*/ 2051185 w 2385355"/>
                <a:gd name="connsiteY108" fmla="*/ 3530915 h 3769466"/>
                <a:gd name="connsiteX109" fmla="*/ 2087500 w 2385355"/>
                <a:gd name="connsiteY109" fmla="*/ 3530915 h 3769466"/>
                <a:gd name="connsiteX110" fmla="*/ 2097876 w 2385355"/>
                <a:gd name="connsiteY110" fmla="*/ 3530915 h 3769466"/>
                <a:gd name="connsiteX111" fmla="*/ 2103064 w 2385355"/>
                <a:gd name="connsiteY111" fmla="*/ 3551538 h 3769466"/>
                <a:gd name="connsiteX112" fmla="*/ 2051185 w 2385355"/>
                <a:gd name="connsiteY112" fmla="*/ 3597940 h 3769466"/>
                <a:gd name="connsiteX113" fmla="*/ 1962991 w 2385355"/>
                <a:gd name="connsiteY113" fmla="*/ 3628874 h 3769466"/>
                <a:gd name="connsiteX114" fmla="*/ 1926676 w 2385355"/>
                <a:gd name="connsiteY114" fmla="*/ 3556694 h 3769466"/>
                <a:gd name="connsiteX115" fmla="*/ 1957804 w 2385355"/>
                <a:gd name="connsiteY115" fmla="*/ 3530915 h 3769466"/>
                <a:gd name="connsiteX116" fmla="*/ 1994119 w 2385355"/>
                <a:gd name="connsiteY116" fmla="*/ 3556694 h 3769466"/>
                <a:gd name="connsiteX117" fmla="*/ 1988931 w 2385355"/>
                <a:gd name="connsiteY117" fmla="*/ 3572161 h 3769466"/>
                <a:gd name="connsiteX118" fmla="*/ 1973367 w 2385355"/>
                <a:gd name="connsiteY118" fmla="*/ 3561850 h 3769466"/>
                <a:gd name="connsiteX119" fmla="*/ 1952616 w 2385355"/>
                <a:gd name="connsiteY119" fmla="*/ 3556694 h 3769466"/>
                <a:gd name="connsiteX120" fmla="*/ 1947428 w 2385355"/>
                <a:gd name="connsiteY120" fmla="*/ 3592784 h 3769466"/>
                <a:gd name="connsiteX121" fmla="*/ 1978555 w 2385355"/>
                <a:gd name="connsiteY121" fmla="*/ 3608251 h 3769466"/>
                <a:gd name="connsiteX122" fmla="*/ 2025246 w 2385355"/>
                <a:gd name="connsiteY122" fmla="*/ 3541227 h 3769466"/>
                <a:gd name="connsiteX123" fmla="*/ 2038216 w 2385355"/>
                <a:gd name="connsiteY123" fmla="*/ 3530271 h 3769466"/>
                <a:gd name="connsiteX124" fmla="*/ 1518002 w 2385355"/>
                <a:gd name="connsiteY124" fmla="*/ 3526564 h 3769466"/>
                <a:gd name="connsiteX125" fmla="*/ 1559301 w 2385355"/>
                <a:gd name="connsiteY125" fmla="*/ 3547229 h 3769466"/>
                <a:gd name="connsiteX126" fmla="*/ 1579950 w 2385355"/>
                <a:gd name="connsiteY126" fmla="*/ 3557561 h 3769466"/>
                <a:gd name="connsiteX127" fmla="*/ 1610924 w 2385355"/>
                <a:gd name="connsiteY127" fmla="*/ 3578226 h 3769466"/>
                <a:gd name="connsiteX128" fmla="*/ 1574788 w 2385355"/>
                <a:gd name="connsiteY128" fmla="*/ 3598891 h 3769466"/>
                <a:gd name="connsiteX129" fmla="*/ 1548976 w 2385355"/>
                <a:gd name="connsiteY129" fmla="*/ 3624721 h 3769466"/>
                <a:gd name="connsiteX130" fmla="*/ 1538651 w 2385355"/>
                <a:gd name="connsiteY130" fmla="*/ 3666051 h 3769466"/>
                <a:gd name="connsiteX131" fmla="*/ 1543814 w 2385355"/>
                <a:gd name="connsiteY131" fmla="*/ 3691881 h 3769466"/>
                <a:gd name="connsiteX132" fmla="*/ 1543814 w 2385355"/>
                <a:gd name="connsiteY132" fmla="*/ 3717712 h 3769466"/>
                <a:gd name="connsiteX133" fmla="*/ 1512840 w 2385355"/>
                <a:gd name="connsiteY133" fmla="*/ 3717712 h 3769466"/>
                <a:gd name="connsiteX134" fmla="*/ 1512840 w 2385355"/>
                <a:gd name="connsiteY134" fmla="*/ 3691881 h 3769466"/>
                <a:gd name="connsiteX135" fmla="*/ 1518002 w 2385355"/>
                <a:gd name="connsiteY135" fmla="*/ 3666051 h 3769466"/>
                <a:gd name="connsiteX136" fmla="*/ 1502515 w 2385355"/>
                <a:gd name="connsiteY136" fmla="*/ 3624721 h 3769466"/>
                <a:gd name="connsiteX137" fmla="*/ 1487028 w 2385355"/>
                <a:gd name="connsiteY137" fmla="*/ 3598891 h 3769466"/>
                <a:gd name="connsiteX138" fmla="*/ 1456054 w 2385355"/>
                <a:gd name="connsiteY138" fmla="*/ 3578226 h 3769466"/>
                <a:gd name="connsiteX139" fmla="*/ 1487028 w 2385355"/>
                <a:gd name="connsiteY139" fmla="*/ 3557561 h 3769466"/>
                <a:gd name="connsiteX140" fmla="*/ 1518002 w 2385355"/>
                <a:gd name="connsiteY140" fmla="*/ 3526564 h 3769466"/>
                <a:gd name="connsiteX141" fmla="*/ 1035414 w 2385355"/>
                <a:gd name="connsiteY141" fmla="*/ 3525884 h 3769466"/>
                <a:gd name="connsiteX142" fmla="*/ 1045746 w 2385355"/>
                <a:gd name="connsiteY142" fmla="*/ 3536777 h 3769466"/>
                <a:gd name="connsiteX143" fmla="*/ 1092242 w 2385355"/>
                <a:gd name="connsiteY143" fmla="*/ 3598288 h 3769466"/>
                <a:gd name="connsiteX144" fmla="*/ 1123239 w 2385355"/>
                <a:gd name="connsiteY144" fmla="*/ 3582910 h 3769466"/>
                <a:gd name="connsiteX145" fmla="*/ 1123239 w 2385355"/>
                <a:gd name="connsiteY145" fmla="*/ 3552154 h 3769466"/>
                <a:gd name="connsiteX146" fmla="*/ 1102574 w 2385355"/>
                <a:gd name="connsiteY146" fmla="*/ 3557280 h 3769466"/>
                <a:gd name="connsiteX147" fmla="*/ 1087075 w 2385355"/>
                <a:gd name="connsiteY147" fmla="*/ 3567532 h 3769466"/>
                <a:gd name="connsiteX148" fmla="*/ 1076743 w 2385355"/>
                <a:gd name="connsiteY148" fmla="*/ 3552154 h 3769466"/>
                <a:gd name="connsiteX149" fmla="*/ 1092242 w 2385355"/>
                <a:gd name="connsiteY149" fmla="*/ 3531651 h 3769466"/>
                <a:gd name="connsiteX150" fmla="*/ 1138737 w 2385355"/>
                <a:gd name="connsiteY150" fmla="*/ 3547028 h 3769466"/>
                <a:gd name="connsiteX151" fmla="*/ 1107740 w 2385355"/>
                <a:gd name="connsiteY151" fmla="*/ 3618792 h 3769466"/>
                <a:gd name="connsiteX152" fmla="*/ 1019915 w 2385355"/>
                <a:gd name="connsiteY152" fmla="*/ 3593162 h 3769466"/>
                <a:gd name="connsiteX153" fmla="*/ 968254 w 2385355"/>
                <a:gd name="connsiteY153" fmla="*/ 3547028 h 3769466"/>
                <a:gd name="connsiteX154" fmla="*/ 973420 w 2385355"/>
                <a:gd name="connsiteY154" fmla="*/ 3526525 h 3769466"/>
                <a:gd name="connsiteX155" fmla="*/ 983752 w 2385355"/>
                <a:gd name="connsiteY155" fmla="*/ 3526525 h 3769466"/>
                <a:gd name="connsiteX156" fmla="*/ 1025082 w 2385355"/>
                <a:gd name="connsiteY156" fmla="*/ 3526525 h 3769466"/>
                <a:gd name="connsiteX157" fmla="*/ 1035414 w 2385355"/>
                <a:gd name="connsiteY157" fmla="*/ 3525884 h 3769466"/>
                <a:gd name="connsiteX158" fmla="*/ 674415 w 2385355"/>
                <a:gd name="connsiteY158" fmla="*/ 3525852 h 3769466"/>
                <a:gd name="connsiteX159" fmla="*/ 687330 w 2385355"/>
                <a:gd name="connsiteY159" fmla="*/ 3526488 h 3769466"/>
                <a:gd name="connsiteX160" fmla="*/ 733826 w 2385355"/>
                <a:gd name="connsiteY160" fmla="*/ 3526488 h 3769466"/>
                <a:gd name="connsiteX161" fmla="*/ 744158 w 2385355"/>
                <a:gd name="connsiteY161" fmla="*/ 3526488 h 3769466"/>
                <a:gd name="connsiteX162" fmla="*/ 744158 w 2385355"/>
                <a:gd name="connsiteY162" fmla="*/ 3546846 h 3769466"/>
                <a:gd name="connsiteX163" fmla="*/ 697663 w 2385355"/>
                <a:gd name="connsiteY163" fmla="*/ 3587563 h 3769466"/>
                <a:gd name="connsiteX164" fmla="*/ 604672 w 2385355"/>
                <a:gd name="connsiteY164" fmla="*/ 3618101 h 3769466"/>
                <a:gd name="connsiteX165" fmla="*/ 568509 w 2385355"/>
                <a:gd name="connsiteY165" fmla="*/ 3546846 h 3769466"/>
                <a:gd name="connsiteX166" fmla="*/ 599506 w 2385355"/>
                <a:gd name="connsiteY166" fmla="*/ 3526488 h 3769466"/>
                <a:gd name="connsiteX167" fmla="*/ 635669 w 2385355"/>
                <a:gd name="connsiteY167" fmla="*/ 3551936 h 3769466"/>
                <a:gd name="connsiteX168" fmla="*/ 630502 w 2385355"/>
                <a:gd name="connsiteY168" fmla="*/ 3567205 h 3769466"/>
                <a:gd name="connsiteX169" fmla="*/ 615004 w 2385355"/>
                <a:gd name="connsiteY169" fmla="*/ 3557026 h 3769466"/>
                <a:gd name="connsiteX170" fmla="*/ 594339 w 2385355"/>
                <a:gd name="connsiteY170" fmla="*/ 3551936 h 3769466"/>
                <a:gd name="connsiteX171" fmla="*/ 589173 w 2385355"/>
                <a:gd name="connsiteY171" fmla="*/ 3582474 h 3769466"/>
                <a:gd name="connsiteX172" fmla="*/ 625336 w 2385355"/>
                <a:gd name="connsiteY172" fmla="*/ 3597743 h 3769466"/>
                <a:gd name="connsiteX173" fmla="*/ 661499 w 2385355"/>
                <a:gd name="connsiteY173" fmla="*/ 3536667 h 3769466"/>
                <a:gd name="connsiteX174" fmla="*/ 674415 w 2385355"/>
                <a:gd name="connsiteY174" fmla="*/ 3525852 h 3769466"/>
                <a:gd name="connsiteX175" fmla="*/ 366895 w 2385355"/>
                <a:gd name="connsiteY175" fmla="*/ 3525851 h 3769466"/>
                <a:gd name="connsiteX176" fmla="*/ 377271 w 2385355"/>
                <a:gd name="connsiteY176" fmla="*/ 3536667 h 3769466"/>
                <a:gd name="connsiteX177" fmla="*/ 418774 w 2385355"/>
                <a:gd name="connsiteY177" fmla="*/ 3597742 h 3769466"/>
                <a:gd name="connsiteX178" fmla="*/ 449901 w 2385355"/>
                <a:gd name="connsiteY178" fmla="*/ 3582473 h 3769466"/>
                <a:gd name="connsiteX179" fmla="*/ 449901 w 2385355"/>
                <a:gd name="connsiteY179" fmla="*/ 3551935 h 3769466"/>
                <a:gd name="connsiteX180" fmla="*/ 423962 w 2385355"/>
                <a:gd name="connsiteY180" fmla="*/ 3557025 h 3769466"/>
                <a:gd name="connsiteX181" fmla="*/ 413586 w 2385355"/>
                <a:gd name="connsiteY181" fmla="*/ 3567204 h 3769466"/>
                <a:gd name="connsiteX182" fmla="*/ 403210 w 2385355"/>
                <a:gd name="connsiteY182" fmla="*/ 3551935 h 3769466"/>
                <a:gd name="connsiteX183" fmla="*/ 444714 w 2385355"/>
                <a:gd name="connsiteY183" fmla="*/ 3526487 h 3769466"/>
                <a:gd name="connsiteX184" fmla="*/ 470653 w 2385355"/>
                <a:gd name="connsiteY184" fmla="*/ 3582473 h 3769466"/>
                <a:gd name="connsiteX185" fmla="*/ 434338 w 2385355"/>
                <a:gd name="connsiteY185" fmla="*/ 3618101 h 3769466"/>
                <a:gd name="connsiteX186" fmla="*/ 346144 w 2385355"/>
                <a:gd name="connsiteY186" fmla="*/ 3597742 h 3769466"/>
                <a:gd name="connsiteX187" fmla="*/ 294265 w 2385355"/>
                <a:gd name="connsiteY187" fmla="*/ 3546846 h 3769466"/>
                <a:gd name="connsiteX188" fmla="*/ 294265 w 2385355"/>
                <a:gd name="connsiteY188" fmla="*/ 3526487 h 3769466"/>
                <a:gd name="connsiteX189" fmla="*/ 304641 w 2385355"/>
                <a:gd name="connsiteY189" fmla="*/ 3526487 h 3769466"/>
                <a:gd name="connsiteX190" fmla="*/ 356520 w 2385355"/>
                <a:gd name="connsiteY190" fmla="*/ 3526487 h 3769466"/>
                <a:gd name="connsiteX191" fmla="*/ 366895 w 2385355"/>
                <a:gd name="connsiteY191" fmla="*/ 3525851 h 3769466"/>
                <a:gd name="connsiteX192" fmla="*/ 1858993 w 2385355"/>
                <a:gd name="connsiteY192" fmla="*/ 3525761 h 3769466"/>
                <a:gd name="connsiteX193" fmla="*/ 1889927 w 2385355"/>
                <a:gd name="connsiteY193" fmla="*/ 3525761 h 3769466"/>
                <a:gd name="connsiteX194" fmla="*/ 1889927 w 2385355"/>
                <a:gd name="connsiteY194" fmla="*/ 3551488 h 3769466"/>
                <a:gd name="connsiteX195" fmla="*/ 1884772 w 2385355"/>
                <a:gd name="connsiteY195" fmla="*/ 3577216 h 3769466"/>
                <a:gd name="connsiteX196" fmla="*/ 1900239 w 2385355"/>
                <a:gd name="connsiteY196" fmla="*/ 3618380 h 3769466"/>
                <a:gd name="connsiteX197" fmla="*/ 1926018 w 2385355"/>
                <a:gd name="connsiteY197" fmla="*/ 3644108 h 3769466"/>
                <a:gd name="connsiteX198" fmla="*/ 1956952 w 2385355"/>
                <a:gd name="connsiteY198" fmla="*/ 3669836 h 3769466"/>
                <a:gd name="connsiteX199" fmla="*/ 1926018 w 2385355"/>
                <a:gd name="connsiteY199" fmla="*/ 3690418 h 3769466"/>
                <a:gd name="connsiteX200" fmla="*/ 1910550 w 2385355"/>
                <a:gd name="connsiteY200" fmla="*/ 3700709 h 3769466"/>
                <a:gd name="connsiteX201" fmla="*/ 1848682 w 2385355"/>
                <a:gd name="connsiteY201" fmla="*/ 3700709 h 3769466"/>
                <a:gd name="connsiteX202" fmla="*/ 1822903 w 2385355"/>
                <a:gd name="connsiteY202" fmla="*/ 3690418 h 3769466"/>
                <a:gd name="connsiteX203" fmla="*/ 1791969 w 2385355"/>
                <a:gd name="connsiteY203" fmla="*/ 3669836 h 3769466"/>
                <a:gd name="connsiteX204" fmla="*/ 1828059 w 2385355"/>
                <a:gd name="connsiteY204" fmla="*/ 3644108 h 3769466"/>
                <a:gd name="connsiteX205" fmla="*/ 1864149 w 2385355"/>
                <a:gd name="connsiteY205" fmla="*/ 3577216 h 3769466"/>
                <a:gd name="connsiteX206" fmla="*/ 1858993 w 2385355"/>
                <a:gd name="connsiteY206" fmla="*/ 3551488 h 3769466"/>
                <a:gd name="connsiteX207" fmla="*/ 1858993 w 2385355"/>
                <a:gd name="connsiteY207" fmla="*/ 3525761 h 3769466"/>
                <a:gd name="connsiteX208" fmla="*/ 1274857 w 2385355"/>
                <a:gd name="connsiteY208" fmla="*/ 3523232 h 3769466"/>
                <a:gd name="connsiteX209" fmla="*/ 1304819 w 2385355"/>
                <a:gd name="connsiteY209" fmla="*/ 3535477 h 3769466"/>
                <a:gd name="connsiteX210" fmla="*/ 1315241 w 2385355"/>
                <a:gd name="connsiteY210" fmla="*/ 3550944 h 3769466"/>
                <a:gd name="connsiteX211" fmla="*/ 1304819 w 2385355"/>
                <a:gd name="connsiteY211" fmla="*/ 3566411 h 3769466"/>
                <a:gd name="connsiteX212" fmla="*/ 1294398 w 2385355"/>
                <a:gd name="connsiteY212" fmla="*/ 3556100 h 3769466"/>
                <a:gd name="connsiteX213" fmla="*/ 1273554 w 2385355"/>
                <a:gd name="connsiteY213" fmla="*/ 3550944 h 3769466"/>
                <a:gd name="connsiteX214" fmla="*/ 1268344 w 2385355"/>
                <a:gd name="connsiteY214" fmla="*/ 3587034 h 3769466"/>
                <a:gd name="connsiteX215" fmla="*/ 1299608 w 2385355"/>
                <a:gd name="connsiteY215" fmla="*/ 3602501 h 3769466"/>
                <a:gd name="connsiteX216" fmla="*/ 1351717 w 2385355"/>
                <a:gd name="connsiteY216" fmla="*/ 3535477 h 3769466"/>
                <a:gd name="connsiteX217" fmla="*/ 1372560 w 2385355"/>
                <a:gd name="connsiteY217" fmla="*/ 3525165 h 3769466"/>
                <a:gd name="connsiteX218" fmla="*/ 1409035 w 2385355"/>
                <a:gd name="connsiteY218" fmla="*/ 3525165 h 3769466"/>
                <a:gd name="connsiteX219" fmla="*/ 1419457 w 2385355"/>
                <a:gd name="connsiteY219" fmla="*/ 3525165 h 3769466"/>
                <a:gd name="connsiteX220" fmla="*/ 1424668 w 2385355"/>
                <a:gd name="connsiteY220" fmla="*/ 3545788 h 3769466"/>
                <a:gd name="connsiteX221" fmla="*/ 1377771 w 2385355"/>
                <a:gd name="connsiteY221" fmla="*/ 3597345 h 3769466"/>
                <a:gd name="connsiteX222" fmla="*/ 1283976 w 2385355"/>
                <a:gd name="connsiteY222" fmla="*/ 3617968 h 3769466"/>
                <a:gd name="connsiteX223" fmla="*/ 1252711 w 2385355"/>
                <a:gd name="connsiteY223" fmla="*/ 3545788 h 3769466"/>
                <a:gd name="connsiteX224" fmla="*/ 1274857 w 2385355"/>
                <a:gd name="connsiteY224" fmla="*/ 3523232 h 3769466"/>
                <a:gd name="connsiteX225" fmla="*/ 1180157 w 2385355"/>
                <a:gd name="connsiteY225" fmla="*/ 3521398 h 3769466"/>
                <a:gd name="connsiteX226" fmla="*/ 1211487 w 2385355"/>
                <a:gd name="connsiteY226" fmla="*/ 3521398 h 3769466"/>
                <a:gd name="connsiteX227" fmla="*/ 1211487 w 2385355"/>
                <a:gd name="connsiteY227" fmla="*/ 3547126 h 3769466"/>
                <a:gd name="connsiteX228" fmla="*/ 1206266 w 2385355"/>
                <a:gd name="connsiteY228" fmla="*/ 3572854 h 3769466"/>
                <a:gd name="connsiteX229" fmla="*/ 1242818 w 2385355"/>
                <a:gd name="connsiteY229" fmla="*/ 3644891 h 3769466"/>
                <a:gd name="connsiteX230" fmla="*/ 1274149 w 2385355"/>
                <a:gd name="connsiteY230" fmla="*/ 3665473 h 3769466"/>
                <a:gd name="connsiteX231" fmla="*/ 1242818 w 2385355"/>
                <a:gd name="connsiteY231" fmla="*/ 3686055 h 3769466"/>
                <a:gd name="connsiteX232" fmla="*/ 1216709 w 2385355"/>
                <a:gd name="connsiteY232" fmla="*/ 3696347 h 3769466"/>
                <a:gd name="connsiteX233" fmla="*/ 1164491 w 2385355"/>
                <a:gd name="connsiteY233" fmla="*/ 3696347 h 3769466"/>
                <a:gd name="connsiteX234" fmla="*/ 1143604 w 2385355"/>
                <a:gd name="connsiteY234" fmla="*/ 3686055 h 3769466"/>
                <a:gd name="connsiteX235" fmla="*/ 1107051 w 2385355"/>
                <a:gd name="connsiteY235" fmla="*/ 3665473 h 3769466"/>
                <a:gd name="connsiteX236" fmla="*/ 1143604 w 2385355"/>
                <a:gd name="connsiteY236" fmla="*/ 3639746 h 3769466"/>
                <a:gd name="connsiteX237" fmla="*/ 1169713 w 2385355"/>
                <a:gd name="connsiteY237" fmla="*/ 3614018 h 3769466"/>
                <a:gd name="connsiteX238" fmla="*/ 1185378 w 2385355"/>
                <a:gd name="connsiteY238" fmla="*/ 3572854 h 3769466"/>
                <a:gd name="connsiteX239" fmla="*/ 1180157 w 2385355"/>
                <a:gd name="connsiteY239" fmla="*/ 3547126 h 3769466"/>
                <a:gd name="connsiteX240" fmla="*/ 1180157 w 2385355"/>
                <a:gd name="connsiteY240" fmla="*/ 3521398 h 3769466"/>
                <a:gd name="connsiteX241" fmla="*/ 506147 w 2385355"/>
                <a:gd name="connsiteY241" fmla="*/ 3521398 h 3769466"/>
                <a:gd name="connsiteX242" fmla="*/ 532256 w 2385355"/>
                <a:gd name="connsiteY242" fmla="*/ 3521398 h 3769466"/>
                <a:gd name="connsiteX243" fmla="*/ 537477 w 2385355"/>
                <a:gd name="connsiteY243" fmla="*/ 3547126 h 3769466"/>
                <a:gd name="connsiteX244" fmla="*/ 532256 w 2385355"/>
                <a:gd name="connsiteY244" fmla="*/ 3572854 h 3769466"/>
                <a:gd name="connsiteX245" fmla="*/ 542699 w 2385355"/>
                <a:gd name="connsiteY245" fmla="*/ 3614018 h 3769466"/>
                <a:gd name="connsiteX246" fmla="*/ 568808 w 2385355"/>
                <a:gd name="connsiteY246" fmla="*/ 3639746 h 3769466"/>
                <a:gd name="connsiteX247" fmla="*/ 605361 w 2385355"/>
                <a:gd name="connsiteY247" fmla="*/ 3665473 h 3769466"/>
                <a:gd name="connsiteX248" fmla="*/ 574030 w 2385355"/>
                <a:gd name="connsiteY248" fmla="*/ 3686055 h 3769466"/>
                <a:gd name="connsiteX249" fmla="*/ 547921 w 2385355"/>
                <a:gd name="connsiteY249" fmla="*/ 3696347 h 3769466"/>
                <a:gd name="connsiteX250" fmla="*/ 490481 w 2385355"/>
                <a:gd name="connsiteY250" fmla="*/ 3696347 h 3769466"/>
                <a:gd name="connsiteX251" fmla="*/ 464372 w 2385355"/>
                <a:gd name="connsiteY251" fmla="*/ 3686055 h 3769466"/>
                <a:gd name="connsiteX252" fmla="*/ 433041 w 2385355"/>
                <a:gd name="connsiteY252" fmla="*/ 3665473 h 3769466"/>
                <a:gd name="connsiteX253" fmla="*/ 469594 w 2385355"/>
                <a:gd name="connsiteY253" fmla="*/ 3639746 h 3769466"/>
                <a:gd name="connsiteX254" fmla="*/ 490481 w 2385355"/>
                <a:gd name="connsiteY254" fmla="*/ 3614018 h 3769466"/>
                <a:gd name="connsiteX255" fmla="*/ 506147 w 2385355"/>
                <a:gd name="connsiteY255" fmla="*/ 3572854 h 3769466"/>
                <a:gd name="connsiteX256" fmla="*/ 506147 w 2385355"/>
                <a:gd name="connsiteY256" fmla="*/ 3547126 h 3769466"/>
                <a:gd name="connsiteX257" fmla="*/ 506147 w 2385355"/>
                <a:gd name="connsiteY257" fmla="*/ 3521398 h 3769466"/>
                <a:gd name="connsiteX258" fmla="*/ 201253 w 2385355"/>
                <a:gd name="connsiteY258" fmla="*/ 3520020 h 3769466"/>
                <a:gd name="connsiteX259" fmla="*/ 221918 w 2385355"/>
                <a:gd name="connsiteY259" fmla="*/ 3530353 h 3769466"/>
                <a:gd name="connsiteX260" fmla="*/ 237416 w 2385355"/>
                <a:gd name="connsiteY260" fmla="*/ 3540685 h 3769466"/>
                <a:gd name="connsiteX261" fmla="*/ 252915 w 2385355"/>
                <a:gd name="connsiteY261" fmla="*/ 3556184 h 3769466"/>
                <a:gd name="connsiteX262" fmla="*/ 273579 w 2385355"/>
                <a:gd name="connsiteY262" fmla="*/ 3571682 h 3769466"/>
                <a:gd name="connsiteX263" fmla="*/ 273579 w 2385355"/>
                <a:gd name="connsiteY263" fmla="*/ 3592347 h 3769466"/>
                <a:gd name="connsiteX264" fmla="*/ 201253 w 2385355"/>
                <a:gd name="connsiteY264" fmla="*/ 3613011 h 3769466"/>
                <a:gd name="connsiteX265" fmla="*/ 159924 w 2385355"/>
                <a:gd name="connsiteY265" fmla="*/ 3669839 h 3769466"/>
                <a:gd name="connsiteX266" fmla="*/ 165090 w 2385355"/>
                <a:gd name="connsiteY266" fmla="*/ 3685337 h 3769466"/>
                <a:gd name="connsiteX267" fmla="*/ 154758 w 2385355"/>
                <a:gd name="connsiteY267" fmla="*/ 3711168 h 3769466"/>
                <a:gd name="connsiteX268" fmla="*/ 103096 w 2385355"/>
                <a:gd name="connsiteY268" fmla="*/ 3675005 h 3769466"/>
                <a:gd name="connsiteX269" fmla="*/ 97930 w 2385355"/>
                <a:gd name="connsiteY269" fmla="*/ 3638842 h 3769466"/>
                <a:gd name="connsiteX270" fmla="*/ 128927 w 2385355"/>
                <a:gd name="connsiteY270" fmla="*/ 3644008 h 3769466"/>
                <a:gd name="connsiteX271" fmla="*/ 175422 w 2385355"/>
                <a:gd name="connsiteY271" fmla="*/ 3607845 h 3769466"/>
                <a:gd name="connsiteX272" fmla="*/ 196087 w 2385355"/>
                <a:gd name="connsiteY272" fmla="*/ 3551017 h 3769466"/>
                <a:gd name="connsiteX273" fmla="*/ 201253 w 2385355"/>
                <a:gd name="connsiteY273" fmla="*/ 3520020 h 3769466"/>
                <a:gd name="connsiteX274" fmla="*/ 848142 w 2385355"/>
                <a:gd name="connsiteY274" fmla="*/ 3516924 h 3769466"/>
                <a:gd name="connsiteX275" fmla="*/ 874251 w 2385355"/>
                <a:gd name="connsiteY275" fmla="*/ 3536220 h 3769466"/>
                <a:gd name="connsiteX276" fmla="*/ 900360 w 2385355"/>
                <a:gd name="connsiteY276" fmla="*/ 3546511 h 3769466"/>
                <a:gd name="connsiteX277" fmla="*/ 931691 w 2385355"/>
                <a:gd name="connsiteY277" fmla="*/ 3567093 h 3769466"/>
                <a:gd name="connsiteX278" fmla="*/ 900360 w 2385355"/>
                <a:gd name="connsiteY278" fmla="*/ 3592821 h 3769466"/>
                <a:gd name="connsiteX279" fmla="*/ 874251 w 2385355"/>
                <a:gd name="connsiteY279" fmla="*/ 3618549 h 3769466"/>
                <a:gd name="connsiteX280" fmla="*/ 863808 w 2385355"/>
                <a:gd name="connsiteY280" fmla="*/ 3659713 h 3769466"/>
                <a:gd name="connsiteX281" fmla="*/ 869029 w 2385355"/>
                <a:gd name="connsiteY281" fmla="*/ 3685441 h 3769466"/>
                <a:gd name="connsiteX282" fmla="*/ 869029 w 2385355"/>
                <a:gd name="connsiteY282" fmla="*/ 3711168 h 3769466"/>
                <a:gd name="connsiteX283" fmla="*/ 842920 w 2385355"/>
                <a:gd name="connsiteY283" fmla="*/ 3711168 h 3769466"/>
                <a:gd name="connsiteX284" fmla="*/ 842920 w 2385355"/>
                <a:gd name="connsiteY284" fmla="*/ 3685441 h 3769466"/>
                <a:gd name="connsiteX285" fmla="*/ 842920 w 2385355"/>
                <a:gd name="connsiteY285" fmla="*/ 3659713 h 3769466"/>
                <a:gd name="connsiteX286" fmla="*/ 827255 w 2385355"/>
                <a:gd name="connsiteY286" fmla="*/ 3618549 h 3769466"/>
                <a:gd name="connsiteX287" fmla="*/ 801146 w 2385355"/>
                <a:gd name="connsiteY287" fmla="*/ 3592821 h 3769466"/>
                <a:gd name="connsiteX288" fmla="*/ 764593 w 2385355"/>
                <a:gd name="connsiteY288" fmla="*/ 3567093 h 3769466"/>
                <a:gd name="connsiteX289" fmla="*/ 801146 w 2385355"/>
                <a:gd name="connsiteY289" fmla="*/ 3546511 h 3769466"/>
                <a:gd name="connsiteX290" fmla="*/ 822033 w 2385355"/>
                <a:gd name="connsiteY290" fmla="*/ 3536220 h 3769466"/>
                <a:gd name="connsiteX291" fmla="*/ 848142 w 2385355"/>
                <a:gd name="connsiteY291" fmla="*/ 3516924 h 3769466"/>
                <a:gd name="connsiteX292" fmla="*/ 2199081 w 2385355"/>
                <a:gd name="connsiteY292" fmla="*/ 3515672 h 3769466"/>
                <a:gd name="connsiteX293" fmla="*/ 2207499 w 2385355"/>
                <a:gd name="connsiteY293" fmla="*/ 3526033 h 3769466"/>
                <a:gd name="connsiteX294" fmla="*/ 2217860 w 2385355"/>
                <a:gd name="connsiteY294" fmla="*/ 3603740 h 3769466"/>
                <a:gd name="connsiteX295" fmla="*/ 2248943 w 2385355"/>
                <a:gd name="connsiteY295" fmla="*/ 3634823 h 3769466"/>
                <a:gd name="connsiteX296" fmla="*/ 2285207 w 2385355"/>
                <a:gd name="connsiteY296" fmla="*/ 3650365 h 3769466"/>
                <a:gd name="connsiteX297" fmla="*/ 2305929 w 2385355"/>
                <a:gd name="connsiteY297" fmla="*/ 3660726 h 3769466"/>
                <a:gd name="connsiteX298" fmla="*/ 2264485 w 2385355"/>
                <a:gd name="connsiteY298" fmla="*/ 3707350 h 3769466"/>
                <a:gd name="connsiteX299" fmla="*/ 2228221 w 2385355"/>
                <a:gd name="connsiteY299" fmla="*/ 3707350 h 3769466"/>
                <a:gd name="connsiteX300" fmla="*/ 2238582 w 2385355"/>
                <a:gd name="connsiteY300" fmla="*/ 3676267 h 3769466"/>
                <a:gd name="connsiteX301" fmla="*/ 2207499 w 2385355"/>
                <a:gd name="connsiteY301" fmla="*/ 3624462 h 3769466"/>
                <a:gd name="connsiteX302" fmla="*/ 2145333 w 2385355"/>
                <a:gd name="connsiteY302" fmla="*/ 3603740 h 3769466"/>
                <a:gd name="connsiteX303" fmla="*/ 2129792 w 2385355"/>
                <a:gd name="connsiteY303" fmla="*/ 3572657 h 3769466"/>
                <a:gd name="connsiteX304" fmla="*/ 2140153 w 2385355"/>
                <a:gd name="connsiteY304" fmla="*/ 3562296 h 3769466"/>
                <a:gd name="connsiteX305" fmla="*/ 2166055 w 2385355"/>
                <a:gd name="connsiteY305" fmla="*/ 3536394 h 3769466"/>
                <a:gd name="connsiteX306" fmla="*/ 2186777 w 2385355"/>
                <a:gd name="connsiteY306" fmla="*/ 3520852 h 3769466"/>
                <a:gd name="connsiteX307" fmla="*/ 2199081 w 2385355"/>
                <a:gd name="connsiteY307" fmla="*/ 3515672 h 3769466"/>
                <a:gd name="connsiteX308" fmla="*/ 2309596 w 2385355"/>
                <a:gd name="connsiteY308" fmla="*/ 3383735 h 3769466"/>
                <a:gd name="connsiteX309" fmla="*/ 2320489 w 2385355"/>
                <a:gd name="connsiteY309" fmla="*/ 3392134 h 3769466"/>
                <a:gd name="connsiteX310" fmla="*/ 2320489 w 2385355"/>
                <a:gd name="connsiteY310" fmla="*/ 3402471 h 3769466"/>
                <a:gd name="connsiteX311" fmla="*/ 2320489 w 2385355"/>
                <a:gd name="connsiteY311" fmla="*/ 3485170 h 3769466"/>
                <a:gd name="connsiteX312" fmla="*/ 2305111 w 2385355"/>
                <a:gd name="connsiteY312" fmla="*/ 3521350 h 3769466"/>
                <a:gd name="connsiteX313" fmla="*/ 2258977 w 2385355"/>
                <a:gd name="connsiteY313" fmla="*/ 3531688 h 3769466"/>
                <a:gd name="connsiteX314" fmla="*/ 2269229 w 2385355"/>
                <a:gd name="connsiteY314" fmla="*/ 3588543 h 3769466"/>
                <a:gd name="connsiteX315" fmla="*/ 2289733 w 2385355"/>
                <a:gd name="connsiteY315" fmla="*/ 3573037 h 3769466"/>
                <a:gd name="connsiteX316" fmla="*/ 2294859 w 2385355"/>
                <a:gd name="connsiteY316" fmla="*/ 3547194 h 3769466"/>
                <a:gd name="connsiteX317" fmla="*/ 2299985 w 2385355"/>
                <a:gd name="connsiteY317" fmla="*/ 3609217 h 3769466"/>
                <a:gd name="connsiteX318" fmla="*/ 2233348 w 2385355"/>
                <a:gd name="connsiteY318" fmla="*/ 3562700 h 3769466"/>
                <a:gd name="connsiteX319" fmla="*/ 2294859 w 2385355"/>
                <a:gd name="connsiteY319" fmla="*/ 3386965 h 3769466"/>
                <a:gd name="connsiteX320" fmla="*/ 2309596 w 2385355"/>
                <a:gd name="connsiteY320" fmla="*/ 3383735 h 3769466"/>
                <a:gd name="connsiteX321" fmla="*/ 96830 w 2385355"/>
                <a:gd name="connsiteY321" fmla="*/ 3379144 h 3769466"/>
                <a:gd name="connsiteX322" fmla="*/ 111826 w 2385355"/>
                <a:gd name="connsiteY322" fmla="*/ 3385627 h 3769466"/>
                <a:gd name="connsiteX323" fmla="*/ 143123 w 2385355"/>
                <a:gd name="connsiteY323" fmla="*/ 3598276 h 3769466"/>
                <a:gd name="connsiteX324" fmla="*/ 101394 w 2385355"/>
                <a:gd name="connsiteY324" fmla="*/ 3598276 h 3769466"/>
                <a:gd name="connsiteX325" fmla="*/ 111826 w 2385355"/>
                <a:gd name="connsiteY325" fmla="*/ 3541224 h 3769466"/>
                <a:gd name="connsiteX326" fmla="*/ 117042 w 2385355"/>
                <a:gd name="connsiteY326" fmla="*/ 3567156 h 3769466"/>
                <a:gd name="connsiteX327" fmla="*/ 143123 w 2385355"/>
                <a:gd name="connsiteY327" fmla="*/ 3530850 h 3769466"/>
                <a:gd name="connsiteX328" fmla="*/ 101394 w 2385355"/>
                <a:gd name="connsiteY328" fmla="*/ 3515291 h 3769466"/>
                <a:gd name="connsiteX329" fmla="*/ 85746 w 2385355"/>
                <a:gd name="connsiteY329" fmla="*/ 3484171 h 3769466"/>
                <a:gd name="connsiteX330" fmla="*/ 85746 w 2385355"/>
                <a:gd name="connsiteY330" fmla="*/ 3396000 h 3769466"/>
                <a:gd name="connsiteX331" fmla="*/ 85746 w 2385355"/>
                <a:gd name="connsiteY331" fmla="*/ 3380440 h 3769466"/>
                <a:gd name="connsiteX332" fmla="*/ 96830 w 2385355"/>
                <a:gd name="connsiteY332" fmla="*/ 3379144 h 3769466"/>
                <a:gd name="connsiteX333" fmla="*/ 2172932 w 2385355"/>
                <a:gd name="connsiteY333" fmla="*/ 3318281 h 3769466"/>
                <a:gd name="connsiteX334" fmla="*/ 2227419 w 2385355"/>
                <a:gd name="connsiteY334" fmla="*/ 3380455 h 3769466"/>
                <a:gd name="connsiteX335" fmla="*/ 2155092 w 2385355"/>
                <a:gd name="connsiteY335" fmla="*/ 3505290 h 3769466"/>
                <a:gd name="connsiteX336" fmla="*/ 2134428 w 2385355"/>
                <a:gd name="connsiteY336" fmla="*/ 3489686 h 3769466"/>
                <a:gd name="connsiteX337" fmla="*/ 2134428 w 2385355"/>
                <a:gd name="connsiteY337" fmla="*/ 3427268 h 3769466"/>
                <a:gd name="connsiteX338" fmla="*/ 2155092 w 2385355"/>
                <a:gd name="connsiteY338" fmla="*/ 3411663 h 3769466"/>
                <a:gd name="connsiteX339" fmla="*/ 2206754 w 2385355"/>
                <a:gd name="connsiteY339" fmla="*/ 3370052 h 3769466"/>
                <a:gd name="connsiteX340" fmla="*/ 2186089 w 2385355"/>
                <a:gd name="connsiteY340" fmla="*/ 3333641 h 3769466"/>
                <a:gd name="connsiteX341" fmla="*/ 2170591 w 2385355"/>
                <a:gd name="connsiteY341" fmla="*/ 3338843 h 3769466"/>
                <a:gd name="connsiteX342" fmla="*/ 2170591 w 2385355"/>
                <a:gd name="connsiteY342" fmla="*/ 3354447 h 3769466"/>
                <a:gd name="connsiteX343" fmla="*/ 2175757 w 2385355"/>
                <a:gd name="connsiteY343" fmla="*/ 3359649 h 3769466"/>
                <a:gd name="connsiteX344" fmla="*/ 2160258 w 2385355"/>
                <a:gd name="connsiteY344" fmla="*/ 3375253 h 3769466"/>
                <a:gd name="connsiteX345" fmla="*/ 2155092 w 2385355"/>
                <a:gd name="connsiteY345" fmla="*/ 3328440 h 3769466"/>
                <a:gd name="connsiteX346" fmla="*/ 2172932 w 2385355"/>
                <a:gd name="connsiteY346" fmla="*/ 3318281 h 3769466"/>
                <a:gd name="connsiteX347" fmla="*/ 228680 w 2385355"/>
                <a:gd name="connsiteY347" fmla="*/ 3317428 h 3769466"/>
                <a:gd name="connsiteX348" fmla="*/ 246600 w 2385355"/>
                <a:gd name="connsiteY348" fmla="*/ 3328356 h 3769466"/>
                <a:gd name="connsiteX349" fmla="*/ 241434 w 2385355"/>
                <a:gd name="connsiteY349" fmla="*/ 3380161 h 3769466"/>
                <a:gd name="connsiteX350" fmla="*/ 225935 w 2385355"/>
                <a:gd name="connsiteY350" fmla="*/ 3359439 h 3769466"/>
                <a:gd name="connsiteX351" fmla="*/ 231101 w 2385355"/>
                <a:gd name="connsiteY351" fmla="*/ 3354258 h 3769466"/>
                <a:gd name="connsiteX352" fmla="*/ 231101 w 2385355"/>
                <a:gd name="connsiteY352" fmla="*/ 3338717 h 3769466"/>
                <a:gd name="connsiteX353" fmla="*/ 215603 w 2385355"/>
                <a:gd name="connsiteY353" fmla="*/ 3333536 h 3769466"/>
                <a:gd name="connsiteX354" fmla="*/ 194938 w 2385355"/>
                <a:gd name="connsiteY354" fmla="*/ 3369800 h 3769466"/>
                <a:gd name="connsiteX355" fmla="*/ 246600 w 2385355"/>
                <a:gd name="connsiteY355" fmla="*/ 3406063 h 3769466"/>
                <a:gd name="connsiteX356" fmla="*/ 267264 w 2385355"/>
                <a:gd name="connsiteY356" fmla="*/ 3426785 h 3769466"/>
                <a:gd name="connsiteX357" fmla="*/ 267264 w 2385355"/>
                <a:gd name="connsiteY357" fmla="*/ 3494132 h 3769466"/>
                <a:gd name="connsiteX358" fmla="*/ 246600 w 2385355"/>
                <a:gd name="connsiteY358" fmla="*/ 3504493 h 3769466"/>
                <a:gd name="connsiteX359" fmla="*/ 200104 w 2385355"/>
                <a:gd name="connsiteY359" fmla="*/ 3457868 h 3769466"/>
                <a:gd name="connsiteX360" fmla="*/ 169107 w 2385355"/>
                <a:gd name="connsiteY360" fmla="*/ 3374980 h 3769466"/>
                <a:gd name="connsiteX361" fmla="*/ 228680 w 2385355"/>
                <a:gd name="connsiteY361" fmla="*/ 3317428 h 3769466"/>
                <a:gd name="connsiteX362" fmla="*/ 119061 w 2385355"/>
                <a:gd name="connsiteY362" fmla="*/ 3194356 h 3769466"/>
                <a:gd name="connsiteX363" fmla="*/ 132773 w 2385355"/>
                <a:gd name="connsiteY363" fmla="*/ 3200157 h 3769466"/>
                <a:gd name="connsiteX364" fmla="*/ 143220 w 2385355"/>
                <a:gd name="connsiteY364" fmla="*/ 3210468 h 3769466"/>
                <a:gd name="connsiteX365" fmla="*/ 185008 w 2385355"/>
                <a:gd name="connsiteY365" fmla="*/ 3251714 h 3769466"/>
                <a:gd name="connsiteX366" fmla="*/ 200679 w 2385355"/>
                <a:gd name="connsiteY366" fmla="*/ 3256870 h 3769466"/>
                <a:gd name="connsiteX367" fmla="*/ 237244 w 2385355"/>
                <a:gd name="connsiteY367" fmla="*/ 3251714 h 3769466"/>
                <a:gd name="connsiteX368" fmla="*/ 247691 w 2385355"/>
                <a:gd name="connsiteY368" fmla="*/ 3246558 h 3769466"/>
                <a:gd name="connsiteX369" fmla="*/ 268585 w 2385355"/>
                <a:gd name="connsiteY369" fmla="*/ 3256870 h 3769466"/>
                <a:gd name="connsiteX370" fmla="*/ 273809 w 2385355"/>
                <a:gd name="connsiteY370" fmla="*/ 3267181 h 3769466"/>
                <a:gd name="connsiteX371" fmla="*/ 268585 w 2385355"/>
                <a:gd name="connsiteY371" fmla="*/ 3282648 h 3769466"/>
                <a:gd name="connsiteX372" fmla="*/ 247691 w 2385355"/>
                <a:gd name="connsiteY372" fmla="*/ 3292960 h 3769466"/>
                <a:gd name="connsiteX373" fmla="*/ 237244 w 2385355"/>
                <a:gd name="connsiteY373" fmla="*/ 3287804 h 3769466"/>
                <a:gd name="connsiteX374" fmla="*/ 200679 w 2385355"/>
                <a:gd name="connsiteY374" fmla="*/ 3282648 h 3769466"/>
                <a:gd name="connsiteX375" fmla="*/ 185008 w 2385355"/>
                <a:gd name="connsiteY375" fmla="*/ 3287804 h 3769466"/>
                <a:gd name="connsiteX376" fmla="*/ 143220 w 2385355"/>
                <a:gd name="connsiteY376" fmla="*/ 3329050 h 3769466"/>
                <a:gd name="connsiteX377" fmla="*/ 132773 w 2385355"/>
                <a:gd name="connsiteY377" fmla="*/ 3339361 h 3769466"/>
                <a:gd name="connsiteX378" fmla="*/ 80537 w 2385355"/>
                <a:gd name="connsiteY378" fmla="*/ 3313583 h 3769466"/>
                <a:gd name="connsiteX379" fmla="*/ 75314 w 2385355"/>
                <a:gd name="connsiteY379" fmla="*/ 3277493 h 3769466"/>
                <a:gd name="connsiteX380" fmla="*/ 101432 w 2385355"/>
                <a:gd name="connsiteY380" fmla="*/ 3200157 h 3769466"/>
                <a:gd name="connsiteX381" fmla="*/ 119061 w 2385355"/>
                <a:gd name="connsiteY381" fmla="*/ 3194356 h 3769466"/>
                <a:gd name="connsiteX382" fmla="*/ 2285049 w 2385355"/>
                <a:gd name="connsiteY382" fmla="*/ 3188499 h 3769466"/>
                <a:gd name="connsiteX383" fmla="*/ 2300547 w 2385355"/>
                <a:gd name="connsiteY383" fmla="*/ 3198892 h 3769466"/>
                <a:gd name="connsiteX384" fmla="*/ 2326378 w 2385355"/>
                <a:gd name="connsiteY384" fmla="*/ 3276840 h 3769466"/>
                <a:gd name="connsiteX385" fmla="*/ 2321212 w 2385355"/>
                <a:gd name="connsiteY385" fmla="*/ 3318412 h 3769466"/>
                <a:gd name="connsiteX386" fmla="*/ 2269551 w 2385355"/>
                <a:gd name="connsiteY386" fmla="*/ 3344395 h 3769466"/>
                <a:gd name="connsiteX387" fmla="*/ 2259218 w 2385355"/>
                <a:gd name="connsiteY387" fmla="*/ 3328805 h 3769466"/>
                <a:gd name="connsiteX388" fmla="*/ 2217889 w 2385355"/>
                <a:gd name="connsiteY388" fmla="*/ 3292429 h 3769466"/>
                <a:gd name="connsiteX389" fmla="*/ 2202390 w 2385355"/>
                <a:gd name="connsiteY389" fmla="*/ 3287233 h 3769466"/>
                <a:gd name="connsiteX390" fmla="*/ 2166227 w 2385355"/>
                <a:gd name="connsiteY390" fmla="*/ 3287233 h 3769466"/>
                <a:gd name="connsiteX391" fmla="*/ 2155895 w 2385355"/>
                <a:gd name="connsiteY391" fmla="*/ 3292429 h 3769466"/>
                <a:gd name="connsiteX392" fmla="*/ 2135230 w 2385355"/>
                <a:gd name="connsiteY392" fmla="*/ 3282036 h 3769466"/>
                <a:gd name="connsiteX393" fmla="*/ 2130064 w 2385355"/>
                <a:gd name="connsiteY393" fmla="*/ 3266447 h 3769466"/>
                <a:gd name="connsiteX394" fmla="*/ 2135230 w 2385355"/>
                <a:gd name="connsiteY394" fmla="*/ 3256054 h 3769466"/>
                <a:gd name="connsiteX395" fmla="*/ 2155895 w 2385355"/>
                <a:gd name="connsiteY395" fmla="*/ 3245661 h 3769466"/>
                <a:gd name="connsiteX396" fmla="*/ 2166227 w 2385355"/>
                <a:gd name="connsiteY396" fmla="*/ 3245661 h 3769466"/>
                <a:gd name="connsiteX397" fmla="*/ 2202390 w 2385355"/>
                <a:gd name="connsiteY397" fmla="*/ 3250857 h 3769466"/>
                <a:gd name="connsiteX398" fmla="*/ 2217889 w 2385355"/>
                <a:gd name="connsiteY398" fmla="*/ 3245661 h 3769466"/>
                <a:gd name="connsiteX399" fmla="*/ 2259218 w 2385355"/>
                <a:gd name="connsiteY399" fmla="*/ 3209285 h 3769466"/>
                <a:gd name="connsiteX400" fmla="*/ 2269551 w 2385355"/>
                <a:gd name="connsiteY400" fmla="*/ 3193695 h 3769466"/>
                <a:gd name="connsiteX401" fmla="*/ 2285049 w 2385355"/>
                <a:gd name="connsiteY401" fmla="*/ 3188499 h 3769466"/>
                <a:gd name="connsiteX402" fmla="*/ 2138948 w 2385355"/>
                <a:gd name="connsiteY402" fmla="*/ 3038185 h 3769466"/>
                <a:gd name="connsiteX403" fmla="*/ 2155092 w 2385355"/>
                <a:gd name="connsiteY403" fmla="*/ 3038835 h 3769466"/>
                <a:gd name="connsiteX404" fmla="*/ 2232585 w 2385355"/>
                <a:gd name="connsiteY404" fmla="*/ 3163670 h 3769466"/>
                <a:gd name="connsiteX405" fmla="*/ 2149926 w 2385355"/>
                <a:gd name="connsiteY405" fmla="*/ 3210484 h 3769466"/>
                <a:gd name="connsiteX406" fmla="*/ 2155092 w 2385355"/>
                <a:gd name="connsiteY406" fmla="*/ 3163670 h 3769466"/>
                <a:gd name="connsiteX407" fmla="*/ 2175757 w 2385355"/>
                <a:gd name="connsiteY407" fmla="*/ 3179275 h 3769466"/>
                <a:gd name="connsiteX408" fmla="*/ 2170591 w 2385355"/>
                <a:gd name="connsiteY408" fmla="*/ 3184476 h 3769466"/>
                <a:gd name="connsiteX409" fmla="*/ 2170591 w 2385355"/>
                <a:gd name="connsiteY409" fmla="*/ 3194879 h 3769466"/>
                <a:gd name="connsiteX410" fmla="*/ 2186089 w 2385355"/>
                <a:gd name="connsiteY410" fmla="*/ 3200081 h 3769466"/>
                <a:gd name="connsiteX411" fmla="*/ 2211920 w 2385355"/>
                <a:gd name="connsiteY411" fmla="*/ 3163670 h 3769466"/>
                <a:gd name="connsiteX412" fmla="*/ 2155092 w 2385355"/>
                <a:gd name="connsiteY412" fmla="*/ 3122059 h 3769466"/>
                <a:gd name="connsiteX413" fmla="*/ 2134428 w 2385355"/>
                <a:gd name="connsiteY413" fmla="*/ 3106454 h 3769466"/>
                <a:gd name="connsiteX414" fmla="*/ 2134428 w 2385355"/>
                <a:gd name="connsiteY414" fmla="*/ 3049238 h 3769466"/>
                <a:gd name="connsiteX415" fmla="*/ 2138948 w 2385355"/>
                <a:gd name="connsiteY415" fmla="*/ 3038185 h 3769466"/>
                <a:gd name="connsiteX416" fmla="*/ 246600 w 2385355"/>
                <a:gd name="connsiteY416" fmla="*/ 3029250 h 3769466"/>
                <a:gd name="connsiteX417" fmla="*/ 267264 w 2385355"/>
                <a:gd name="connsiteY417" fmla="*/ 3044792 h 3769466"/>
                <a:gd name="connsiteX418" fmla="*/ 267264 w 2385355"/>
                <a:gd name="connsiteY418" fmla="*/ 3106958 h 3769466"/>
                <a:gd name="connsiteX419" fmla="*/ 246600 w 2385355"/>
                <a:gd name="connsiteY419" fmla="*/ 3127680 h 3769466"/>
                <a:gd name="connsiteX420" fmla="*/ 194938 w 2385355"/>
                <a:gd name="connsiteY420" fmla="*/ 3163943 h 3769466"/>
                <a:gd name="connsiteX421" fmla="*/ 215603 w 2385355"/>
                <a:gd name="connsiteY421" fmla="*/ 3200207 h 3769466"/>
                <a:gd name="connsiteX422" fmla="*/ 231101 w 2385355"/>
                <a:gd name="connsiteY422" fmla="*/ 3195026 h 3769466"/>
                <a:gd name="connsiteX423" fmla="*/ 231101 w 2385355"/>
                <a:gd name="connsiteY423" fmla="*/ 3184665 h 3769466"/>
                <a:gd name="connsiteX424" fmla="*/ 225935 w 2385355"/>
                <a:gd name="connsiteY424" fmla="*/ 3174304 h 3769466"/>
                <a:gd name="connsiteX425" fmla="*/ 241434 w 2385355"/>
                <a:gd name="connsiteY425" fmla="*/ 3158763 h 3769466"/>
                <a:gd name="connsiteX426" fmla="*/ 251766 w 2385355"/>
                <a:gd name="connsiteY426" fmla="*/ 3210568 h 3769466"/>
                <a:gd name="connsiteX427" fmla="*/ 169107 w 2385355"/>
                <a:gd name="connsiteY427" fmla="*/ 3163943 h 3769466"/>
                <a:gd name="connsiteX428" fmla="*/ 205270 w 2385355"/>
                <a:gd name="connsiteY428" fmla="*/ 3081055 h 3769466"/>
                <a:gd name="connsiteX429" fmla="*/ 246600 w 2385355"/>
                <a:gd name="connsiteY429" fmla="*/ 3029250 h 3769466"/>
                <a:gd name="connsiteX430" fmla="*/ 137874 w 2385355"/>
                <a:gd name="connsiteY430" fmla="*/ 2977068 h 3769466"/>
                <a:gd name="connsiteX431" fmla="*/ 175652 w 2385355"/>
                <a:gd name="connsiteY431" fmla="*/ 3033634 h 3769466"/>
                <a:gd name="connsiteX432" fmla="*/ 144387 w 2385355"/>
                <a:gd name="connsiteY432" fmla="*/ 3111656 h 3769466"/>
                <a:gd name="connsiteX433" fmla="*/ 102701 w 2385355"/>
                <a:gd name="connsiteY433" fmla="*/ 3158470 h 3769466"/>
                <a:gd name="connsiteX434" fmla="*/ 81858 w 2385355"/>
                <a:gd name="connsiteY434" fmla="*/ 3142865 h 3769466"/>
                <a:gd name="connsiteX435" fmla="*/ 81858 w 2385355"/>
                <a:gd name="connsiteY435" fmla="*/ 3090850 h 3769466"/>
                <a:gd name="connsiteX436" fmla="*/ 102701 w 2385355"/>
                <a:gd name="connsiteY436" fmla="*/ 3070044 h 3769466"/>
                <a:gd name="connsiteX437" fmla="*/ 154809 w 2385355"/>
                <a:gd name="connsiteY437" fmla="*/ 3028433 h 3769466"/>
                <a:gd name="connsiteX438" fmla="*/ 128755 w 2385355"/>
                <a:gd name="connsiteY438" fmla="*/ 3002425 h 3769466"/>
                <a:gd name="connsiteX439" fmla="*/ 113123 w 2385355"/>
                <a:gd name="connsiteY439" fmla="*/ 3007627 h 3769466"/>
                <a:gd name="connsiteX440" fmla="*/ 113123 w 2385355"/>
                <a:gd name="connsiteY440" fmla="*/ 3018030 h 3769466"/>
                <a:gd name="connsiteX441" fmla="*/ 118333 w 2385355"/>
                <a:gd name="connsiteY441" fmla="*/ 3038836 h 3769466"/>
                <a:gd name="connsiteX442" fmla="*/ 102701 w 2385355"/>
                <a:gd name="connsiteY442" fmla="*/ 3038836 h 3769466"/>
                <a:gd name="connsiteX443" fmla="*/ 92279 w 2385355"/>
                <a:gd name="connsiteY443" fmla="*/ 2986821 h 3769466"/>
                <a:gd name="connsiteX444" fmla="*/ 137874 w 2385355"/>
                <a:gd name="connsiteY444" fmla="*/ 2977068 h 3769466"/>
                <a:gd name="connsiteX445" fmla="*/ 2284207 w 2385355"/>
                <a:gd name="connsiteY445" fmla="*/ 2976907 h 3769466"/>
                <a:gd name="connsiteX446" fmla="*/ 2314745 w 2385355"/>
                <a:gd name="connsiteY446" fmla="*/ 3013222 h 3769466"/>
                <a:gd name="connsiteX447" fmla="*/ 2304565 w 2385355"/>
                <a:gd name="connsiteY447" fmla="*/ 3044349 h 3769466"/>
                <a:gd name="connsiteX448" fmla="*/ 2284207 w 2385355"/>
                <a:gd name="connsiteY448" fmla="*/ 3039161 h 3769466"/>
                <a:gd name="connsiteX449" fmla="*/ 2289297 w 2385355"/>
                <a:gd name="connsiteY449" fmla="*/ 3018410 h 3769466"/>
                <a:gd name="connsiteX450" fmla="*/ 2289297 w 2385355"/>
                <a:gd name="connsiteY450" fmla="*/ 3008034 h 3769466"/>
                <a:gd name="connsiteX451" fmla="*/ 2274028 w 2385355"/>
                <a:gd name="connsiteY451" fmla="*/ 2997659 h 3769466"/>
                <a:gd name="connsiteX452" fmla="*/ 2248580 w 2385355"/>
                <a:gd name="connsiteY452" fmla="*/ 3028786 h 3769466"/>
                <a:gd name="connsiteX453" fmla="*/ 2299476 w 2385355"/>
                <a:gd name="connsiteY453" fmla="*/ 3075477 h 3769466"/>
                <a:gd name="connsiteX454" fmla="*/ 2319834 w 2385355"/>
                <a:gd name="connsiteY454" fmla="*/ 3096228 h 3769466"/>
                <a:gd name="connsiteX455" fmla="*/ 2319834 w 2385355"/>
                <a:gd name="connsiteY455" fmla="*/ 3142919 h 3769466"/>
                <a:gd name="connsiteX456" fmla="*/ 2299476 w 2385355"/>
                <a:gd name="connsiteY456" fmla="*/ 3158482 h 3769466"/>
                <a:gd name="connsiteX457" fmla="*/ 2253669 w 2385355"/>
                <a:gd name="connsiteY457" fmla="*/ 3111792 h 3769466"/>
                <a:gd name="connsiteX458" fmla="*/ 2228221 w 2385355"/>
                <a:gd name="connsiteY458" fmla="*/ 3033974 h 3769466"/>
                <a:gd name="connsiteX459" fmla="*/ 2284207 w 2385355"/>
                <a:gd name="connsiteY459" fmla="*/ 2976907 h 3769466"/>
                <a:gd name="connsiteX460" fmla="*/ 2186892 w 2385355"/>
                <a:gd name="connsiteY460" fmla="*/ 2832119 h 3769466"/>
                <a:gd name="connsiteX461" fmla="*/ 2192058 w 2385355"/>
                <a:gd name="connsiteY461" fmla="*/ 2842512 h 3769466"/>
                <a:gd name="connsiteX462" fmla="*/ 2207557 w 2385355"/>
                <a:gd name="connsiteY462" fmla="*/ 2873691 h 3769466"/>
                <a:gd name="connsiteX463" fmla="*/ 2279883 w 2385355"/>
                <a:gd name="connsiteY463" fmla="*/ 2899674 h 3769466"/>
                <a:gd name="connsiteX464" fmla="*/ 2295381 w 2385355"/>
                <a:gd name="connsiteY464" fmla="*/ 2899674 h 3769466"/>
                <a:gd name="connsiteX465" fmla="*/ 2321212 w 2385355"/>
                <a:gd name="connsiteY465" fmla="*/ 2899674 h 3769466"/>
                <a:gd name="connsiteX466" fmla="*/ 2321212 w 2385355"/>
                <a:gd name="connsiteY466" fmla="*/ 2936050 h 3769466"/>
                <a:gd name="connsiteX467" fmla="*/ 2295381 w 2385355"/>
                <a:gd name="connsiteY467" fmla="*/ 2936050 h 3769466"/>
                <a:gd name="connsiteX468" fmla="*/ 2279883 w 2385355"/>
                <a:gd name="connsiteY468" fmla="*/ 2936050 h 3769466"/>
                <a:gd name="connsiteX469" fmla="*/ 2207557 w 2385355"/>
                <a:gd name="connsiteY469" fmla="*/ 2967229 h 3769466"/>
                <a:gd name="connsiteX470" fmla="*/ 2192058 w 2385355"/>
                <a:gd name="connsiteY470" fmla="*/ 2998408 h 3769466"/>
                <a:gd name="connsiteX471" fmla="*/ 2186892 w 2385355"/>
                <a:gd name="connsiteY471" fmla="*/ 3008801 h 3769466"/>
                <a:gd name="connsiteX472" fmla="*/ 2135230 w 2385355"/>
                <a:gd name="connsiteY472" fmla="*/ 2941246 h 3769466"/>
                <a:gd name="connsiteX473" fmla="*/ 2135230 w 2385355"/>
                <a:gd name="connsiteY473" fmla="*/ 2894478 h 3769466"/>
                <a:gd name="connsiteX474" fmla="*/ 2186892 w 2385355"/>
                <a:gd name="connsiteY474" fmla="*/ 2832119 h 3769466"/>
                <a:gd name="connsiteX475" fmla="*/ 216349 w 2385355"/>
                <a:gd name="connsiteY475" fmla="*/ 2832119 h 3769466"/>
                <a:gd name="connsiteX476" fmla="*/ 237244 w 2385355"/>
                <a:gd name="connsiteY476" fmla="*/ 2847708 h 3769466"/>
                <a:gd name="connsiteX477" fmla="*/ 268585 w 2385355"/>
                <a:gd name="connsiteY477" fmla="*/ 2894477 h 3769466"/>
                <a:gd name="connsiteX478" fmla="*/ 268585 w 2385355"/>
                <a:gd name="connsiteY478" fmla="*/ 2941246 h 3769466"/>
                <a:gd name="connsiteX479" fmla="*/ 237244 w 2385355"/>
                <a:gd name="connsiteY479" fmla="*/ 2993211 h 3769466"/>
                <a:gd name="connsiteX480" fmla="*/ 221573 w 2385355"/>
                <a:gd name="connsiteY480" fmla="*/ 3003604 h 3769466"/>
                <a:gd name="connsiteX481" fmla="*/ 211126 w 2385355"/>
                <a:gd name="connsiteY481" fmla="*/ 2998408 h 3769466"/>
                <a:gd name="connsiteX482" fmla="*/ 122325 w 2385355"/>
                <a:gd name="connsiteY482" fmla="*/ 2936049 h 3769466"/>
                <a:gd name="connsiteX483" fmla="*/ 106655 w 2385355"/>
                <a:gd name="connsiteY483" fmla="*/ 2936049 h 3769466"/>
                <a:gd name="connsiteX484" fmla="*/ 80537 w 2385355"/>
                <a:gd name="connsiteY484" fmla="*/ 2936049 h 3769466"/>
                <a:gd name="connsiteX485" fmla="*/ 80537 w 2385355"/>
                <a:gd name="connsiteY485" fmla="*/ 2899674 h 3769466"/>
                <a:gd name="connsiteX486" fmla="*/ 106655 w 2385355"/>
                <a:gd name="connsiteY486" fmla="*/ 2904870 h 3769466"/>
                <a:gd name="connsiteX487" fmla="*/ 122325 w 2385355"/>
                <a:gd name="connsiteY487" fmla="*/ 2904870 h 3769466"/>
                <a:gd name="connsiteX488" fmla="*/ 195455 w 2385355"/>
                <a:gd name="connsiteY488" fmla="*/ 2873691 h 3769466"/>
                <a:gd name="connsiteX489" fmla="*/ 205902 w 2385355"/>
                <a:gd name="connsiteY489" fmla="*/ 2842512 h 3769466"/>
                <a:gd name="connsiteX490" fmla="*/ 216349 w 2385355"/>
                <a:gd name="connsiteY490" fmla="*/ 2832119 h 3769466"/>
                <a:gd name="connsiteX491" fmla="*/ 85215 w 2385355"/>
                <a:gd name="connsiteY491" fmla="*/ 2686897 h 3769466"/>
                <a:gd name="connsiteX492" fmla="*/ 101718 w 2385355"/>
                <a:gd name="connsiteY492" fmla="*/ 2687540 h 3769466"/>
                <a:gd name="connsiteX493" fmla="*/ 143965 w 2385355"/>
                <a:gd name="connsiteY493" fmla="*/ 2728705 h 3769466"/>
                <a:gd name="connsiteX494" fmla="*/ 175651 w 2385355"/>
                <a:gd name="connsiteY494" fmla="*/ 2816179 h 3769466"/>
                <a:gd name="connsiteX495" fmla="*/ 91156 w 2385355"/>
                <a:gd name="connsiteY495" fmla="*/ 2852198 h 3769466"/>
                <a:gd name="connsiteX496" fmla="*/ 96437 w 2385355"/>
                <a:gd name="connsiteY496" fmla="*/ 2800742 h 3769466"/>
                <a:gd name="connsiteX497" fmla="*/ 117560 w 2385355"/>
                <a:gd name="connsiteY497" fmla="*/ 2800742 h 3769466"/>
                <a:gd name="connsiteX498" fmla="*/ 112280 w 2385355"/>
                <a:gd name="connsiteY498" fmla="*/ 2821324 h 3769466"/>
                <a:gd name="connsiteX499" fmla="*/ 112280 w 2385355"/>
                <a:gd name="connsiteY499" fmla="*/ 2831615 h 3769466"/>
                <a:gd name="connsiteX500" fmla="*/ 128122 w 2385355"/>
                <a:gd name="connsiteY500" fmla="*/ 2836761 h 3769466"/>
                <a:gd name="connsiteX501" fmla="*/ 154527 w 2385355"/>
                <a:gd name="connsiteY501" fmla="*/ 2811033 h 3769466"/>
                <a:gd name="connsiteX502" fmla="*/ 101718 w 2385355"/>
                <a:gd name="connsiteY502" fmla="*/ 2769869 h 3769466"/>
                <a:gd name="connsiteX503" fmla="*/ 80594 w 2385355"/>
                <a:gd name="connsiteY503" fmla="*/ 2749287 h 3769466"/>
                <a:gd name="connsiteX504" fmla="*/ 80594 w 2385355"/>
                <a:gd name="connsiteY504" fmla="*/ 2697831 h 3769466"/>
                <a:gd name="connsiteX505" fmla="*/ 85215 w 2385355"/>
                <a:gd name="connsiteY505" fmla="*/ 2686897 h 3769466"/>
                <a:gd name="connsiteX506" fmla="*/ 2299170 w 2385355"/>
                <a:gd name="connsiteY506" fmla="*/ 2686778 h 3769466"/>
                <a:gd name="connsiteX507" fmla="*/ 2319835 w 2385355"/>
                <a:gd name="connsiteY507" fmla="*/ 2702276 h 3769466"/>
                <a:gd name="connsiteX508" fmla="*/ 2319835 w 2385355"/>
                <a:gd name="connsiteY508" fmla="*/ 2748772 h 3769466"/>
                <a:gd name="connsiteX509" fmla="*/ 2299170 w 2385355"/>
                <a:gd name="connsiteY509" fmla="*/ 2764270 h 3769466"/>
                <a:gd name="connsiteX510" fmla="*/ 2247509 w 2385355"/>
                <a:gd name="connsiteY510" fmla="*/ 2810766 h 3769466"/>
                <a:gd name="connsiteX511" fmla="*/ 2273339 w 2385355"/>
                <a:gd name="connsiteY511" fmla="*/ 2836596 h 3769466"/>
                <a:gd name="connsiteX512" fmla="*/ 2288838 w 2385355"/>
                <a:gd name="connsiteY512" fmla="*/ 2831430 h 3769466"/>
                <a:gd name="connsiteX513" fmla="*/ 2288838 w 2385355"/>
                <a:gd name="connsiteY513" fmla="*/ 2821098 h 3769466"/>
                <a:gd name="connsiteX514" fmla="*/ 2283672 w 2385355"/>
                <a:gd name="connsiteY514" fmla="*/ 2800433 h 3769466"/>
                <a:gd name="connsiteX515" fmla="*/ 2304336 w 2385355"/>
                <a:gd name="connsiteY515" fmla="*/ 2800433 h 3769466"/>
                <a:gd name="connsiteX516" fmla="*/ 2304336 w 2385355"/>
                <a:gd name="connsiteY516" fmla="*/ 2852095 h 3769466"/>
                <a:gd name="connsiteX517" fmla="*/ 2226844 w 2385355"/>
                <a:gd name="connsiteY517" fmla="*/ 2810766 h 3769466"/>
                <a:gd name="connsiteX518" fmla="*/ 2252675 w 2385355"/>
                <a:gd name="connsiteY518" fmla="*/ 2733273 h 3769466"/>
                <a:gd name="connsiteX519" fmla="*/ 2299170 w 2385355"/>
                <a:gd name="connsiteY519" fmla="*/ 2686778 h 3769466"/>
                <a:gd name="connsiteX520" fmla="*/ 2171270 w 2385355"/>
                <a:gd name="connsiteY520" fmla="*/ 2626706 h 3769466"/>
                <a:gd name="connsiteX521" fmla="*/ 2231821 w 2385355"/>
                <a:gd name="connsiteY521" fmla="*/ 2688211 h 3769466"/>
                <a:gd name="connsiteX522" fmla="*/ 2154931 w 2385355"/>
                <a:gd name="connsiteY522" fmla="*/ 2811704 h 3769466"/>
                <a:gd name="connsiteX523" fmla="*/ 2134428 w 2385355"/>
                <a:gd name="connsiteY523" fmla="*/ 2796268 h 3769466"/>
                <a:gd name="connsiteX524" fmla="*/ 2134428 w 2385355"/>
                <a:gd name="connsiteY524" fmla="*/ 2739667 h 3769466"/>
                <a:gd name="connsiteX525" fmla="*/ 2154931 w 2385355"/>
                <a:gd name="connsiteY525" fmla="*/ 2724230 h 3769466"/>
                <a:gd name="connsiteX526" fmla="*/ 2211317 w 2385355"/>
                <a:gd name="connsiteY526" fmla="*/ 2683066 h 3769466"/>
                <a:gd name="connsiteX527" fmla="*/ 2185687 w 2385355"/>
                <a:gd name="connsiteY527" fmla="*/ 2647047 h 3769466"/>
                <a:gd name="connsiteX528" fmla="*/ 2170309 w 2385355"/>
                <a:gd name="connsiteY528" fmla="*/ 2652193 h 3769466"/>
                <a:gd name="connsiteX529" fmla="*/ 2170309 w 2385355"/>
                <a:gd name="connsiteY529" fmla="*/ 2662484 h 3769466"/>
                <a:gd name="connsiteX530" fmla="*/ 2175435 w 2385355"/>
                <a:gd name="connsiteY530" fmla="*/ 2672775 h 3769466"/>
                <a:gd name="connsiteX531" fmla="*/ 2160057 w 2385355"/>
                <a:gd name="connsiteY531" fmla="*/ 2688211 h 3769466"/>
                <a:gd name="connsiteX532" fmla="*/ 2149805 w 2385355"/>
                <a:gd name="connsiteY532" fmla="*/ 2636756 h 3769466"/>
                <a:gd name="connsiteX533" fmla="*/ 2171270 w 2385355"/>
                <a:gd name="connsiteY533" fmla="*/ 2626706 h 3769466"/>
                <a:gd name="connsiteX534" fmla="*/ 233039 w 2385355"/>
                <a:gd name="connsiteY534" fmla="*/ 2625865 h 3769466"/>
                <a:gd name="connsiteX535" fmla="*/ 251766 w 2385355"/>
                <a:gd name="connsiteY535" fmla="*/ 2636677 h 3769466"/>
                <a:gd name="connsiteX536" fmla="*/ 241434 w 2385355"/>
                <a:gd name="connsiteY536" fmla="*/ 2687937 h 3769466"/>
                <a:gd name="connsiteX537" fmla="*/ 225936 w 2385355"/>
                <a:gd name="connsiteY537" fmla="*/ 2672559 h 3769466"/>
                <a:gd name="connsiteX538" fmla="*/ 231102 w 2385355"/>
                <a:gd name="connsiteY538" fmla="*/ 2662307 h 3769466"/>
                <a:gd name="connsiteX539" fmla="*/ 231102 w 2385355"/>
                <a:gd name="connsiteY539" fmla="*/ 2652055 h 3769466"/>
                <a:gd name="connsiteX540" fmla="*/ 215603 w 2385355"/>
                <a:gd name="connsiteY540" fmla="*/ 2646929 h 3769466"/>
                <a:gd name="connsiteX541" fmla="*/ 194939 w 2385355"/>
                <a:gd name="connsiteY541" fmla="*/ 2677685 h 3769466"/>
                <a:gd name="connsiteX542" fmla="*/ 246600 w 2385355"/>
                <a:gd name="connsiteY542" fmla="*/ 2718693 h 3769466"/>
                <a:gd name="connsiteX543" fmla="*/ 267265 w 2385355"/>
                <a:gd name="connsiteY543" fmla="*/ 2739197 h 3769466"/>
                <a:gd name="connsiteX544" fmla="*/ 267265 w 2385355"/>
                <a:gd name="connsiteY544" fmla="*/ 2800708 h 3769466"/>
                <a:gd name="connsiteX545" fmla="*/ 246600 w 2385355"/>
                <a:gd name="connsiteY545" fmla="*/ 2810960 h 3769466"/>
                <a:gd name="connsiteX546" fmla="*/ 205271 w 2385355"/>
                <a:gd name="connsiteY546" fmla="*/ 2764827 h 3769466"/>
                <a:gd name="connsiteX547" fmla="*/ 169108 w 2385355"/>
                <a:gd name="connsiteY547" fmla="*/ 2682811 h 3769466"/>
                <a:gd name="connsiteX548" fmla="*/ 233039 w 2385355"/>
                <a:gd name="connsiteY548" fmla="*/ 2625865 h 3769466"/>
                <a:gd name="connsiteX549" fmla="*/ 117102 w 2385355"/>
                <a:gd name="connsiteY549" fmla="*/ 2500715 h 3769466"/>
                <a:gd name="connsiteX550" fmla="*/ 132773 w 2385355"/>
                <a:gd name="connsiteY550" fmla="*/ 2506516 h 3769466"/>
                <a:gd name="connsiteX551" fmla="*/ 137996 w 2385355"/>
                <a:gd name="connsiteY551" fmla="*/ 2516827 h 3769466"/>
                <a:gd name="connsiteX552" fmla="*/ 185008 w 2385355"/>
                <a:gd name="connsiteY552" fmla="*/ 2558073 h 3769466"/>
                <a:gd name="connsiteX553" fmla="*/ 200679 w 2385355"/>
                <a:gd name="connsiteY553" fmla="*/ 2563229 h 3769466"/>
                <a:gd name="connsiteX554" fmla="*/ 237244 w 2385355"/>
                <a:gd name="connsiteY554" fmla="*/ 2558073 h 3769466"/>
                <a:gd name="connsiteX555" fmla="*/ 247691 w 2385355"/>
                <a:gd name="connsiteY555" fmla="*/ 2552917 h 3769466"/>
                <a:gd name="connsiteX556" fmla="*/ 268585 w 2385355"/>
                <a:gd name="connsiteY556" fmla="*/ 2563229 h 3769466"/>
                <a:gd name="connsiteX557" fmla="*/ 273809 w 2385355"/>
                <a:gd name="connsiteY557" fmla="*/ 2578696 h 3769466"/>
                <a:gd name="connsiteX558" fmla="*/ 268585 w 2385355"/>
                <a:gd name="connsiteY558" fmla="*/ 2589007 h 3769466"/>
                <a:gd name="connsiteX559" fmla="*/ 247691 w 2385355"/>
                <a:gd name="connsiteY559" fmla="*/ 2599319 h 3769466"/>
                <a:gd name="connsiteX560" fmla="*/ 237244 w 2385355"/>
                <a:gd name="connsiteY560" fmla="*/ 2594163 h 3769466"/>
                <a:gd name="connsiteX561" fmla="*/ 200679 w 2385355"/>
                <a:gd name="connsiteY561" fmla="*/ 2594163 h 3769466"/>
                <a:gd name="connsiteX562" fmla="*/ 185008 w 2385355"/>
                <a:gd name="connsiteY562" fmla="*/ 2599319 h 3769466"/>
                <a:gd name="connsiteX563" fmla="*/ 143220 w 2385355"/>
                <a:gd name="connsiteY563" fmla="*/ 2635409 h 3769466"/>
                <a:gd name="connsiteX564" fmla="*/ 132773 w 2385355"/>
                <a:gd name="connsiteY564" fmla="*/ 2650876 h 3769466"/>
                <a:gd name="connsiteX565" fmla="*/ 80537 w 2385355"/>
                <a:gd name="connsiteY565" fmla="*/ 2625097 h 3769466"/>
                <a:gd name="connsiteX566" fmla="*/ 75314 w 2385355"/>
                <a:gd name="connsiteY566" fmla="*/ 2583852 h 3769466"/>
                <a:gd name="connsiteX567" fmla="*/ 101432 w 2385355"/>
                <a:gd name="connsiteY567" fmla="*/ 2506516 h 3769466"/>
                <a:gd name="connsiteX568" fmla="*/ 117102 w 2385355"/>
                <a:gd name="connsiteY568" fmla="*/ 2500715 h 3769466"/>
                <a:gd name="connsiteX569" fmla="*/ 2283112 w 2385355"/>
                <a:gd name="connsiteY569" fmla="*/ 2496974 h 3769466"/>
                <a:gd name="connsiteX570" fmla="*/ 2300548 w 2385355"/>
                <a:gd name="connsiteY570" fmla="*/ 2507239 h 3769466"/>
                <a:gd name="connsiteX571" fmla="*/ 2326379 w 2385355"/>
                <a:gd name="connsiteY571" fmla="*/ 2584225 h 3769466"/>
                <a:gd name="connsiteX572" fmla="*/ 2321213 w 2385355"/>
                <a:gd name="connsiteY572" fmla="*/ 2625284 h 3769466"/>
                <a:gd name="connsiteX573" fmla="*/ 2269551 w 2385355"/>
                <a:gd name="connsiteY573" fmla="*/ 2650946 h 3769466"/>
                <a:gd name="connsiteX574" fmla="*/ 2259219 w 2385355"/>
                <a:gd name="connsiteY574" fmla="*/ 2640681 h 3769466"/>
                <a:gd name="connsiteX575" fmla="*/ 2217889 w 2385355"/>
                <a:gd name="connsiteY575" fmla="*/ 2599622 h 3769466"/>
                <a:gd name="connsiteX576" fmla="*/ 2202391 w 2385355"/>
                <a:gd name="connsiteY576" fmla="*/ 2594489 h 3769466"/>
                <a:gd name="connsiteX577" fmla="*/ 2166228 w 2385355"/>
                <a:gd name="connsiteY577" fmla="*/ 2594489 h 3769466"/>
                <a:gd name="connsiteX578" fmla="*/ 2155895 w 2385355"/>
                <a:gd name="connsiteY578" fmla="*/ 2599622 h 3769466"/>
                <a:gd name="connsiteX579" fmla="*/ 2135231 w 2385355"/>
                <a:gd name="connsiteY579" fmla="*/ 2589357 h 3769466"/>
                <a:gd name="connsiteX580" fmla="*/ 2130065 w 2385355"/>
                <a:gd name="connsiteY580" fmla="*/ 2579092 h 3769466"/>
                <a:gd name="connsiteX581" fmla="*/ 2135231 w 2385355"/>
                <a:gd name="connsiteY581" fmla="*/ 2568827 h 3769466"/>
                <a:gd name="connsiteX582" fmla="*/ 2155895 w 2385355"/>
                <a:gd name="connsiteY582" fmla="*/ 2558563 h 3769466"/>
                <a:gd name="connsiteX583" fmla="*/ 2166228 w 2385355"/>
                <a:gd name="connsiteY583" fmla="*/ 2558563 h 3769466"/>
                <a:gd name="connsiteX584" fmla="*/ 2202391 w 2385355"/>
                <a:gd name="connsiteY584" fmla="*/ 2563695 h 3769466"/>
                <a:gd name="connsiteX585" fmla="*/ 2217889 w 2385355"/>
                <a:gd name="connsiteY585" fmla="*/ 2558563 h 3769466"/>
                <a:gd name="connsiteX586" fmla="*/ 2259219 w 2385355"/>
                <a:gd name="connsiteY586" fmla="*/ 2517504 h 3769466"/>
                <a:gd name="connsiteX587" fmla="*/ 2269551 w 2385355"/>
                <a:gd name="connsiteY587" fmla="*/ 2502107 h 3769466"/>
                <a:gd name="connsiteX588" fmla="*/ 2283112 w 2385355"/>
                <a:gd name="connsiteY588" fmla="*/ 2496974 h 3769466"/>
                <a:gd name="connsiteX589" fmla="*/ 2138987 w 2385355"/>
                <a:gd name="connsiteY589" fmla="*/ 2340142 h 3769466"/>
                <a:gd name="connsiteX590" fmla="*/ 2155270 w 2385355"/>
                <a:gd name="connsiteY590" fmla="*/ 2340789 h 3769466"/>
                <a:gd name="connsiteX591" fmla="*/ 2196957 w 2385355"/>
                <a:gd name="connsiteY591" fmla="*/ 2387414 h 3769466"/>
                <a:gd name="connsiteX592" fmla="*/ 2228221 w 2385355"/>
                <a:gd name="connsiteY592" fmla="*/ 2470302 h 3769466"/>
                <a:gd name="connsiteX593" fmla="*/ 2155270 w 2385355"/>
                <a:gd name="connsiteY593" fmla="*/ 2516926 h 3769466"/>
                <a:gd name="connsiteX594" fmla="*/ 2160481 w 2385355"/>
                <a:gd name="connsiteY594" fmla="*/ 2470302 h 3769466"/>
                <a:gd name="connsiteX595" fmla="*/ 2176113 w 2385355"/>
                <a:gd name="connsiteY595" fmla="*/ 2480663 h 3769466"/>
                <a:gd name="connsiteX596" fmla="*/ 2170903 w 2385355"/>
                <a:gd name="connsiteY596" fmla="*/ 2491024 h 3769466"/>
                <a:gd name="connsiteX597" fmla="*/ 2170903 w 2385355"/>
                <a:gd name="connsiteY597" fmla="*/ 2501385 h 3769466"/>
                <a:gd name="connsiteX598" fmla="*/ 2186535 w 2385355"/>
                <a:gd name="connsiteY598" fmla="*/ 2506565 h 3769466"/>
                <a:gd name="connsiteX599" fmla="*/ 2207378 w 2385355"/>
                <a:gd name="connsiteY599" fmla="*/ 2475482 h 3769466"/>
                <a:gd name="connsiteX600" fmla="*/ 2155270 w 2385355"/>
                <a:gd name="connsiteY600" fmla="*/ 2434038 h 3769466"/>
                <a:gd name="connsiteX601" fmla="*/ 2134427 w 2385355"/>
                <a:gd name="connsiteY601" fmla="*/ 2418497 h 3769466"/>
                <a:gd name="connsiteX602" fmla="*/ 2134427 w 2385355"/>
                <a:gd name="connsiteY602" fmla="*/ 2351150 h 3769466"/>
                <a:gd name="connsiteX603" fmla="*/ 2138987 w 2385355"/>
                <a:gd name="connsiteY603" fmla="*/ 2340142 h 3769466"/>
                <a:gd name="connsiteX604" fmla="*/ 262744 w 2385355"/>
                <a:gd name="connsiteY604" fmla="*/ 2340141 h 3769466"/>
                <a:gd name="connsiteX605" fmla="*/ 267264 w 2385355"/>
                <a:gd name="connsiteY605" fmla="*/ 2351150 h 3769466"/>
                <a:gd name="connsiteX606" fmla="*/ 267264 w 2385355"/>
                <a:gd name="connsiteY606" fmla="*/ 2413316 h 3769466"/>
                <a:gd name="connsiteX607" fmla="*/ 246600 w 2385355"/>
                <a:gd name="connsiteY607" fmla="*/ 2434038 h 3769466"/>
                <a:gd name="connsiteX608" fmla="*/ 194938 w 2385355"/>
                <a:gd name="connsiteY608" fmla="*/ 2475482 h 3769466"/>
                <a:gd name="connsiteX609" fmla="*/ 215603 w 2385355"/>
                <a:gd name="connsiteY609" fmla="*/ 2506565 h 3769466"/>
                <a:gd name="connsiteX610" fmla="*/ 231101 w 2385355"/>
                <a:gd name="connsiteY610" fmla="*/ 2501384 h 3769466"/>
                <a:gd name="connsiteX611" fmla="*/ 231101 w 2385355"/>
                <a:gd name="connsiteY611" fmla="*/ 2491023 h 3769466"/>
                <a:gd name="connsiteX612" fmla="*/ 225935 w 2385355"/>
                <a:gd name="connsiteY612" fmla="*/ 2480662 h 3769466"/>
                <a:gd name="connsiteX613" fmla="*/ 241434 w 2385355"/>
                <a:gd name="connsiteY613" fmla="*/ 2465121 h 3769466"/>
                <a:gd name="connsiteX614" fmla="*/ 246600 w 2385355"/>
                <a:gd name="connsiteY614" fmla="*/ 2516926 h 3769466"/>
                <a:gd name="connsiteX615" fmla="*/ 169107 w 2385355"/>
                <a:gd name="connsiteY615" fmla="*/ 2470301 h 3769466"/>
                <a:gd name="connsiteX616" fmla="*/ 200104 w 2385355"/>
                <a:gd name="connsiteY616" fmla="*/ 2387413 h 3769466"/>
                <a:gd name="connsiteX617" fmla="*/ 246600 w 2385355"/>
                <a:gd name="connsiteY617" fmla="*/ 2340789 h 3769466"/>
                <a:gd name="connsiteX618" fmla="*/ 262744 w 2385355"/>
                <a:gd name="connsiteY618" fmla="*/ 2340141 h 3769466"/>
                <a:gd name="connsiteX619" fmla="*/ 138039 w 2385355"/>
                <a:gd name="connsiteY619" fmla="*/ 2296162 h 3769466"/>
                <a:gd name="connsiteX620" fmla="*/ 174848 w 2385355"/>
                <a:gd name="connsiteY620" fmla="*/ 2341040 h 3769466"/>
                <a:gd name="connsiteX621" fmla="*/ 143851 w 2385355"/>
                <a:gd name="connsiteY621" fmla="*/ 2423103 h 3769466"/>
                <a:gd name="connsiteX622" fmla="*/ 102522 w 2385355"/>
                <a:gd name="connsiteY622" fmla="*/ 2469263 h 3769466"/>
                <a:gd name="connsiteX623" fmla="*/ 81857 w 2385355"/>
                <a:gd name="connsiteY623" fmla="*/ 2453876 h 3769466"/>
                <a:gd name="connsiteX624" fmla="*/ 81857 w 2385355"/>
                <a:gd name="connsiteY624" fmla="*/ 2402587 h 3769466"/>
                <a:gd name="connsiteX625" fmla="*/ 102522 w 2385355"/>
                <a:gd name="connsiteY625" fmla="*/ 2382071 h 3769466"/>
                <a:gd name="connsiteX626" fmla="*/ 154184 w 2385355"/>
                <a:gd name="connsiteY626" fmla="*/ 2341040 h 3769466"/>
                <a:gd name="connsiteX627" fmla="*/ 128353 w 2385355"/>
                <a:gd name="connsiteY627" fmla="*/ 2315395 h 3769466"/>
                <a:gd name="connsiteX628" fmla="*/ 112854 w 2385355"/>
                <a:gd name="connsiteY628" fmla="*/ 2320524 h 3769466"/>
                <a:gd name="connsiteX629" fmla="*/ 112854 w 2385355"/>
                <a:gd name="connsiteY629" fmla="*/ 2330782 h 3769466"/>
                <a:gd name="connsiteX630" fmla="*/ 118020 w 2385355"/>
                <a:gd name="connsiteY630" fmla="*/ 2351298 h 3769466"/>
                <a:gd name="connsiteX631" fmla="*/ 102522 w 2385355"/>
                <a:gd name="connsiteY631" fmla="*/ 2346169 h 3769466"/>
                <a:gd name="connsiteX632" fmla="*/ 97356 w 2385355"/>
                <a:gd name="connsiteY632" fmla="*/ 2305137 h 3769466"/>
                <a:gd name="connsiteX633" fmla="*/ 138039 w 2385355"/>
                <a:gd name="connsiteY633" fmla="*/ 2296162 h 3769466"/>
                <a:gd name="connsiteX634" fmla="*/ 2291697 w 2385355"/>
                <a:gd name="connsiteY634" fmla="*/ 2288571 h 3769466"/>
                <a:gd name="connsiteX635" fmla="*/ 2310674 w 2385355"/>
                <a:gd name="connsiteY635" fmla="*/ 2298742 h 3769466"/>
                <a:gd name="connsiteX636" fmla="*/ 2305439 w 2385355"/>
                <a:gd name="connsiteY636" fmla="*/ 2345238 h 3769466"/>
                <a:gd name="connsiteX637" fmla="*/ 2289733 w 2385355"/>
                <a:gd name="connsiteY637" fmla="*/ 2329739 h 3769466"/>
                <a:gd name="connsiteX638" fmla="*/ 2289733 w 2385355"/>
                <a:gd name="connsiteY638" fmla="*/ 2319407 h 3769466"/>
                <a:gd name="connsiteX639" fmla="*/ 2274028 w 2385355"/>
                <a:gd name="connsiteY639" fmla="*/ 2314241 h 3769466"/>
                <a:gd name="connsiteX640" fmla="*/ 2247853 w 2385355"/>
                <a:gd name="connsiteY640" fmla="*/ 2340072 h 3769466"/>
                <a:gd name="connsiteX641" fmla="*/ 2300203 w 2385355"/>
                <a:gd name="connsiteY641" fmla="*/ 2386567 h 3769466"/>
                <a:gd name="connsiteX642" fmla="*/ 2321144 w 2385355"/>
                <a:gd name="connsiteY642" fmla="*/ 2402066 h 3769466"/>
                <a:gd name="connsiteX643" fmla="*/ 2321144 w 2385355"/>
                <a:gd name="connsiteY643" fmla="*/ 2453727 h 3769466"/>
                <a:gd name="connsiteX644" fmla="*/ 2300203 w 2385355"/>
                <a:gd name="connsiteY644" fmla="*/ 2469226 h 3769466"/>
                <a:gd name="connsiteX645" fmla="*/ 2258323 w 2385355"/>
                <a:gd name="connsiteY645" fmla="*/ 2422730 h 3769466"/>
                <a:gd name="connsiteX646" fmla="*/ 2226913 w 2385355"/>
                <a:gd name="connsiteY646" fmla="*/ 2345238 h 3769466"/>
                <a:gd name="connsiteX647" fmla="*/ 2291697 w 2385355"/>
                <a:gd name="connsiteY647" fmla="*/ 2288571 h 3769466"/>
                <a:gd name="connsiteX648" fmla="*/ 2192058 w 2385355"/>
                <a:gd name="connsiteY648" fmla="*/ 2153268 h 3769466"/>
                <a:gd name="connsiteX649" fmla="*/ 2197224 w 2385355"/>
                <a:gd name="connsiteY649" fmla="*/ 2159744 h 3769466"/>
                <a:gd name="connsiteX650" fmla="*/ 2207557 w 2385355"/>
                <a:gd name="connsiteY650" fmla="*/ 2185647 h 3769466"/>
                <a:gd name="connsiteX651" fmla="*/ 2279883 w 2385355"/>
                <a:gd name="connsiteY651" fmla="*/ 2211549 h 3769466"/>
                <a:gd name="connsiteX652" fmla="*/ 2295381 w 2385355"/>
                <a:gd name="connsiteY652" fmla="*/ 2211549 h 3769466"/>
                <a:gd name="connsiteX653" fmla="*/ 2321212 w 2385355"/>
                <a:gd name="connsiteY653" fmla="*/ 2211549 h 3769466"/>
                <a:gd name="connsiteX654" fmla="*/ 2321212 w 2385355"/>
                <a:gd name="connsiteY654" fmla="*/ 2247813 h 3769466"/>
                <a:gd name="connsiteX655" fmla="*/ 2295381 w 2385355"/>
                <a:gd name="connsiteY655" fmla="*/ 2247813 h 3769466"/>
                <a:gd name="connsiteX656" fmla="*/ 2279883 w 2385355"/>
                <a:gd name="connsiteY656" fmla="*/ 2247813 h 3769466"/>
                <a:gd name="connsiteX657" fmla="*/ 2207557 w 2385355"/>
                <a:gd name="connsiteY657" fmla="*/ 2273715 h 3769466"/>
                <a:gd name="connsiteX658" fmla="*/ 2197224 w 2385355"/>
                <a:gd name="connsiteY658" fmla="*/ 2304798 h 3769466"/>
                <a:gd name="connsiteX659" fmla="*/ 2186892 w 2385355"/>
                <a:gd name="connsiteY659" fmla="*/ 2309979 h 3769466"/>
                <a:gd name="connsiteX660" fmla="*/ 2150729 w 2385355"/>
                <a:gd name="connsiteY660" fmla="*/ 2284076 h 3769466"/>
                <a:gd name="connsiteX661" fmla="*/ 2140396 w 2385355"/>
                <a:gd name="connsiteY661" fmla="*/ 2206369 h 3769466"/>
                <a:gd name="connsiteX662" fmla="*/ 2186892 w 2385355"/>
                <a:gd name="connsiteY662" fmla="*/ 2154564 h 3769466"/>
                <a:gd name="connsiteX663" fmla="*/ 2192058 w 2385355"/>
                <a:gd name="connsiteY663" fmla="*/ 2153268 h 3769466"/>
                <a:gd name="connsiteX664" fmla="*/ 221573 w 2385355"/>
                <a:gd name="connsiteY664" fmla="*/ 2149383 h 3769466"/>
                <a:gd name="connsiteX665" fmla="*/ 242467 w 2385355"/>
                <a:gd name="connsiteY665" fmla="*/ 2165003 h 3769466"/>
                <a:gd name="connsiteX666" fmla="*/ 268585 w 2385355"/>
                <a:gd name="connsiteY666" fmla="*/ 2211866 h 3769466"/>
                <a:gd name="connsiteX667" fmla="*/ 268585 w 2385355"/>
                <a:gd name="connsiteY667" fmla="*/ 2248314 h 3769466"/>
                <a:gd name="connsiteX668" fmla="*/ 232020 w 2385355"/>
                <a:gd name="connsiteY668" fmla="*/ 2300383 h 3769466"/>
                <a:gd name="connsiteX669" fmla="*/ 216349 w 2385355"/>
                <a:gd name="connsiteY669" fmla="*/ 2310797 h 3769466"/>
                <a:gd name="connsiteX670" fmla="*/ 205902 w 2385355"/>
                <a:gd name="connsiteY670" fmla="*/ 2305590 h 3769466"/>
                <a:gd name="connsiteX671" fmla="*/ 190232 w 2385355"/>
                <a:gd name="connsiteY671" fmla="*/ 2274348 h 3769466"/>
                <a:gd name="connsiteX672" fmla="*/ 122325 w 2385355"/>
                <a:gd name="connsiteY672" fmla="*/ 2243107 h 3769466"/>
                <a:gd name="connsiteX673" fmla="*/ 106655 w 2385355"/>
                <a:gd name="connsiteY673" fmla="*/ 2248314 h 3769466"/>
                <a:gd name="connsiteX674" fmla="*/ 80537 w 2385355"/>
                <a:gd name="connsiteY674" fmla="*/ 2243107 h 3769466"/>
                <a:gd name="connsiteX675" fmla="*/ 80537 w 2385355"/>
                <a:gd name="connsiteY675" fmla="*/ 2211866 h 3769466"/>
                <a:gd name="connsiteX676" fmla="*/ 106655 w 2385355"/>
                <a:gd name="connsiteY676" fmla="*/ 2211866 h 3769466"/>
                <a:gd name="connsiteX677" fmla="*/ 122325 w 2385355"/>
                <a:gd name="connsiteY677" fmla="*/ 2211866 h 3769466"/>
                <a:gd name="connsiteX678" fmla="*/ 153667 w 2385355"/>
                <a:gd name="connsiteY678" fmla="*/ 2211866 h 3769466"/>
                <a:gd name="connsiteX679" fmla="*/ 211126 w 2385355"/>
                <a:gd name="connsiteY679" fmla="*/ 2159796 h 3769466"/>
                <a:gd name="connsiteX680" fmla="*/ 221573 w 2385355"/>
                <a:gd name="connsiteY680" fmla="*/ 2149383 h 3769466"/>
                <a:gd name="connsiteX681" fmla="*/ 102522 w 2385355"/>
                <a:gd name="connsiteY681" fmla="*/ 1999701 h 3769466"/>
                <a:gd name="connsiteX682" fmla="*/ 149017 w 2385355"/>
                <a:gd name="connsiteY682" fmla="*/ 2041204 h 3769466"/>
                <a:gd name="connsiteX683" fmla="*/ 180014 w 2385355"/>
                <a:gd name="connsiteY683" fmla="*/ 2124210 h 3769466"/>
                <a:gd name="connsiteX684" fmla="*/ 97355 w 2385355"/>
                <a:gd name="connsiteY684" fmla="*/ 2160525 h 3769466"/>
                <a:gd name="connsiteX685" fmla="*/ 97355 w 2385355"/>
                <a:gd name="connsiteY685" fmla="*/ 2113834 h 3769466"/>
                <a:gd name="connsiteX686" fmla="*/ 118020 w 2385355"/>
                <a:gd name="connsiteY686" fmla="*/ 2113834 h 3769466"/>
                <a:gd name="connsiteX687" fmla="*/ 112854 w 2385355"/>
                <a:gd name="connsiteY687" fmla="*/ 2134585 h 3769466"/>
                <a:gd name="connsiteX688" fmla="*/ 112854 w 2385355"/>
                <a:gd name="connsiteY688" fmla="*/ 2144961 h 3769466"/>
                <a:gd name="connsiteX689" fmla="*/ 128352 w 2385355"/>
                <a:gd name="connsiteY689" fmla="*/ 2155337 h 3769466"/>
                <a:gd name="connsiteX690" fmla="*/ 154183 w 2385355"/>
                <a:gd name="connsiteY690" fmla="*/ 2124210 h 3769466"/>
                <a:gd name="connsiteX691" fmla="*/ 102522 w 2385355"/>
                <a:gd name="connsiteY691" fmla="*/ 2082707 h 3769466"/>
                <a:gd name="connsiteX692" fmla="*/ 81857 w 2385355"/>
                <a:gd name="connsiteY692" fmla="*/ 2061955 h 3769466"/>
                <a:gd name="connsiteX693" fmla="*/ 81857 w 2385355"/>
                <a:gd name="connsiteY693" fmla="*/ 2015265 h 3769466"/>
                <a:gd name="connsiteX694" fmla="*/ 102522 w 2385355"/>
                <a:gd name="connsiteY694" fmla="*/ 1999701 h 3769466"/>
                <a:gd name="connsiteX695" fmla="*/ 2299476 w 2385355"/>
                <a:gd name="connsiteY695" fmla="*/ 1999663 h 3769466"/>
                <a:gd name="connsiteX696" fmla="*/ 2319834 w 2385355"/>
                <a:gd name="connsiteY696" fmla="*/ 2015114 h 3769466"/>
                <a:gd name="connsiteX697" fmla="*/ 2319834 w 2385355"/>
                <a:gd name="connsiteY697" fmla="*/ 2061466 h 3769466"/>
                <a:gd name="connsiteX698" fmla="*/ 2299476 w 2385355"/>
                <a:gd name="connsiteY698" fmla="*/ 2082066 h 3769466"/>
                <a:gd name="connsiteX699" fmla="*/ 2248580 w 2385355"/>
                <a:gd name="connsiteY699" fmla="*/ 2123268 h 3769466"/>
                <a:gd name="connsiteX700" fmla="*/ 2274028 w 2385355"/>
                <a:gd name="connsiteY700" fmla="*/ 2154169 h 3769466"/>
                <a:gd name="connsiteX701" fmla="*/ 2289297 w 2385355"/>
                <a:gd name="connsiteY701" fmla="*/ 2149019 h 3769466"/>
                <a:gd name="connsiteX702" fmla="*/ 2289297 w 2385355"/>
                <a:gd name="connsiteY702" fmla="*/ 2133568 h 3769466"/>
                <a:gd name="connsiteX703" fmla="*/ 2284207 w 2385355"/>
                <a:gd name="connsiteY703" fmla="*/ 2112968 h 3769466"/>
                <a:gd name="connsiteX704" fmla="*/ 2304565 w 2385355"/>
                <a:gd name="connsiteY704" fmla="*/ 2107817 h 3769466"/>
                <a:gd name="connsiteX705" fmla="*/ 2304565 w 2385355"/>
                <a:gd name="connsiteY705" fmla="*/ 2164470 h 3769466"/>
                <a:gd name="connsiteX706" fmla="*/ 2233311 w 2385355"/>
                <a:gd name="connsiteY706" fmla="*/ 2123268 h 3769466"/>
                <a:gd name="connsiteX707" fmla="*/ 2263849 w 2385355"/>
                <a:gd name="connsiteY707" fmla="*/ 2046015 h 3769466"/>
                <a:gd name="connsiteX708" fmla="*/ 2299476 w 2385355"/>
                <a:gd name="connsiteY708" fmla="*/ 1999663 h 3769466"/>
                <a:gd name="connsiteX709" fmla="*/ 2170833 w 2385355"/>
                <a:gd name="connsiteY709" fmla="*/ 1947568 h 3769466"/>
                <a:gd name="connsiteX710" fmla="*/ 2232585 w 2385355"/>
                <a:gd name="connsiteY710" fmla="*/ 2004961 h 3769466"/>
                <a:gd name="connsiteX711" fmla="*/ 2196422 w 2385355"/>
                <a:gd name="connsiteY711" fmla="*/ 2087619 h 3769466"/>
                <a:gd name="connsiteX712" fmla="*/ 2155092 w 2385355"/>
                <a:gd name="connsiteY712" fmla="*/ 2128948 h 3769466"/>
                <a:gd name="connsiteX713" fmla="*/ 2134428 w 2385355"/>
                <a:gd name="connsiteY713" fmla="*/ 2113450 h 3769466"/>
                <a:gd name="connsiteX714" fmla="*/ 2134428 w 2385355"/>
                <a:gd name="connsiteY714" fmla="*/ 2061788 h 3769466"/>
                <a:gd name="connsiteX715" fmla="*/ 2155092 w 2385355"/>
                <a:gd name="connsiteY715" fmla="*/ 2041124 h 3769466"/>
                <a:gd name="connsiteX716" fmla="*/ 2211920 w 2385355"/>
                <a:gd name="connsiteY716" fmla="*/ 2004961 h 3769466"/>
                <a:gd name="connsiteX717" fmla="*/ 2186089 w 2385355"/>
                <a:gd name="connsiteY717" fmla="*/ 1968798 h 3769466"/>
                <a:gd name="connsiteX718" fmla="*/ 2170591 w 2385355"/>
                <a:gd name="connsiteY718" fmla="*/ 1973964 h 3769466"/>
                <a:gd name="connsiteX719" fmla="*/ 2170591 w 2385355"/>
                <a:gd name="connsiteY719" fmla="*/ 1984296 h 3769466"/>
                <a:gd name="connsiteX720" fmla="*/ 2175757 w 2385355"/>
                <a:gd name="connsiteY720" fmla="*/ 1994628 h 3769466"/>
                <a:gd name="connsiteX721" fmla="*/ 2160258 w 2385355"/>
                <a:gd name="connsiteY721" fmla="*/ 2010127 h 3769466"/>
                <a:gd name="connsiteX722" fmla="*/ 2149926 w 2385355"/>
                <a:gd name="connsiteY722" fmla="*/ 1958465 h 3769466"/>
                <a:gd name="connsiteX723" fmla="*/ 2170833 w 2385355"/>
                <a:gd name="connsiteY723" fmla="*/ 1947568 h 3769466"/>
                <a:gd name="connsiteX724" fmla="*/ 233039 w 2385355"/>
                <a:gd name="connsiteY724" fmla="*/ 1947529 h 3769466"/>
                <a:gd name="connsiteX725" fmla="*/ 251766 w 2385355"/>
                <a:gd name="connsiteY725" fmla="*/ 1958383 h 3769466"/>
                <a:gd name="connsiteX726" fmla="*/ 241434 w 2385355"/>
                <a:gd name="connsiteY726" fmla="*/ 2009838 h 3769466"/>
                <a:gd name="connsiteX727" fmla="*/ 225935 w 2385355"/>
                <a:gd name="connsiteY727" fmla="*/ 1994402 h 3769466"/>
                <a:gd name="connsiteX728" fmla="*/ 231101 w 2385355"/>
                <a:gd name="connsiteY728" fmla="*/ 1984110 h 3769466"/>
                <a:gd name="connsiteX729" fmla="*/ 231101 w 2385355"/>
                <a:gd name="connsiteY729" fmla="*/ 1973819 h 3769466"/>
                <a:gd name="connsiteX730" fmla="*/ 215603 w 2385355"/>
                <a:gd name="connsiteY730" fmla="*/ 1968674 h 3769466"/>
                <a:gd name="connsiteX731" fmla="*/ 194938 w 2385355"/>
                <a:gd name="connsiteY731" fmla="*/ 1999547 h 3769466"/>
                <a:gd name="connsiteX732" fmla="*/ 246600 w 2385355"/>
                <a:gd name="connsiteY732" fmla="*/ 2040711 h 3769466"/>
                <a:gd name="connsiteX733" fmla="*/ 267264 w 2385355"/>
                <a:gd name="connsiteY733" fmla="*/ 2056148 h 3769466"/>
                <a:gd name="connsiteX734" fmla="*/ 267264 w 2385355"/>
                <a:gd name="connsiteY734" fmla="*/ 2123040 h 3769466"/>
                <a:gd name="connsiteX735" fmla="*/ 246600 w 2385355"/>
                <a:gd name="connsiteY735" fmla="*/ 2133331 h 3769466"/>
                <a:gd name="connsiteX736" fmla="*/ 205270 w 2385355"/>
                <a:gd name="connsiteY736" fmla="*/ 2087021 h 3769466"/>
                <a:gd name="connsiteX737" fmla="*/ 169107 w 2385355"/>
                <a:gd name="connsiteY737" fmla="*/ 2004693 h 3769466"/>
                <a:gd name="connsiteX738" fmla="*/ 233039 w 2385355"/>
                <a:gd name="connsiteY738" fmla="*/ 1947529 h 3769466"/>
                <a:gd name="connsiteX739" fmla="*/ 119061 w 2385355"/>
                <a:gd name="connsiteY739" fmla="*/ 1823052 h 3769466"/>
                <a:gd name="connsiteX740" fmla="*/ 132772 w 2385355"/>
                <a:gd name="connsiteY740" fmla="*/ 1828274 h 3769466"/>
                <a:gd name="connsiteX741" fmla="*/ 143220 w 2385355"/>
                <a:gd name="connsiteY741" fmla="*/ 1843940 h 3769466"/>
                <a:gd name="connsiteX742" fmla="*/ 185008 w 2385355"/>
                <a:gd name="connsiteY742" fmla="*/ 1880492 h 3769466"/>
                <a:gd name="connsiteX743" fmla="*/ 200679 w 2385355"/>
                <a:gd name="connsiteY743" fmla="*/ 1885714 h 3769466"/>
                <a:gd name="connsiteX744" fmla="*/ 237244 w 2385355"/>
                <a:gd name="connsiteY744" fmla="*/ 1885714 h 3769466"/>
                <a:gd name="connsiteX745" fmla="*/ 247691 w 2385355"/>
                <a:gd name="connsiteY745" fmla="*/ 1875271 h 3769466"/>
                <a:gd name="connsiteX746" fmla="*/ 268585 w 2385355"/>
                <a:gd name="connsiteY746" fmla="*/ 1885714 h 3769466"/>
                <a:gd name="connsiteX747" fmla="*/ 273808 w 2385355"/>
                <a:gd name="connsiteY747" fmla="*/ 1901380 h 3769466"/>
                <a:gd name="connsiteX748" fmla="*/ 268585 w 2385355"/>
                <a:gd name="connsiteY748" fmla="*/ 1911823 h 3769466"/>
                <a:gd name="connsiteX749" fmla="*/ 247691 w 2385355"/>
                <a:gd name="connsiteY749" fmla="*/ 1922267 h 3769466"/>
                <a:gd name="connsiteX750" fmla="*/ 237244 w 2385355"/>
                <a:gd name="connsiteY750" fmla="*/ 1917045 h 3769466"/>
                <a:gd name="connsiteX751" fmla="*/ 200679 w 2385355"/>
                <a:gd name="connsiteY751" fmla="*/ 1917045 h 3769466"/>
                <a:gd name="connsiteX752" fmla="*/ 185008 w 2385355"/>
                <a:gd name="connsiteY752" fmla="*/ 1922267 h 3769466"/>
                <a:gd name="connsiteX753" fmla="*/ 143220 w 2385355"/>
                <a:gd name="connsiteY753" fmla="*/ 1953598 h 3769466"/>
                <a:gd name="connsiteX754" fmla="*/ 80537 w 2385355"/>
                <a:gd name="connsiteY754" fmla="*/ 1943154 h 3769466"/>
                <a:gd name="connsiteX755" fmla="*/ 75313 w 2385355"/>
                <a:gd name="connsiteY755" fmla="*/ 1906602 h 3769466"/>
                <a:gd name="connsiteX756" fmla="*/ 101431 w 2385355"/>
                <a:gd name="connsiteY756" fmla="*/ 1833496 h 3769466"/>
                <a:gd name="connsiteX757" fmla="*/ 119061 w 2385355"/>
                <a:gd name="connsiteY757" fmla="*/ 1823052 h 3769466"/>
                <a:gd name="connsiteX758" fmla="*/ 2285049 w 2385355"/>
                <a:gd name="connsiteY758" fmla="*/ 1822400 h 3769466"/>
                <a:gd name="connsiteX759" fmla="*/ 2300547 w 2385355"/>
                <a:gd name="connsiteY759" fmla="*/ 1828275 h 3769466"/>
                <a:gd name="connsiteX760" fmla="*/ 2326378 w 2385355"/>
                <a:gd name="connsiteY760" fmla="*/ 1906602 h 3769466"/>
                <a:gd name="connsiteX761" fmla="*/ 2321212 w 2385355"/>
                <a:gd name="connsiteY761" fmla="*/ 1943155 h 3769466"/>
                <a:gd name="connsiteX762" fmla="*/ 2269551 w 2385355"/>
                <a:gd name="connsiteY762" fmla="*/ 1969264 h 3769466"/>
                <a:gd name="connsiteX763" fmla="*/ 2259218 w 2385355"/>
                <a:gd name="connsiteY763" fmla="*/ 1958820 h 3769466"/>
                <a:gd name="connsiteX764" fmla="*/ 2217889 w 2385355"/>
                <a:gd name="connsiteY764" fmla="*/ 1922267 h 3769466"/>
                <a:gd name="connsiteX765" fmla="*/ 2202390 w 2385355"/>
                <a:gd name="connsiteY765" fmla="*/ 1917046 h 3769466"/>
                <a:gd name="connsiteX766" fmla="*/ 2166227 w 2385355"/>
                <a:gd name="connsiteY766" fmla="*/ 1917046 h 3769466"/>
                <a:gd name="connsiteX767" fmla="*/ 2155895 w 2385355"/>
                <a:gd name="connsiteY767" fmla="*/ 1922267 h 3769466"/>
                <a:gd name="connsiteX768" fmla="*/ 2135230 w 2385355"/>
                <a:gd name="connsiteY768" fmla="*/ 1911824 h 3769466"/>
                <a:gd name="connsiteX769" fmla="*/ 2130064 w 2385355"/>
                <a:gd name="connsiteY769" fmla="*/ 1901380 h 3769466"/>
                <a:gd name="connsiteX770" fmla="*/ 2135230 w 2385355"/>
                <a:gd name="connsiteY770" fmla="*/ 1885715 h 3769466"/>
                <a:gd name="connsiteX771" fmla="*/ 2155895 w 2385355"/>
                <a:gd name="connsiteY771" fmla="*/ 1875271 h 3769466"/>
                <a:gd name="connsiteX772" fmla="*/ 2166227 w 2385355"/>
                <a:gd name="connsiteY772" fmla="*/ 1880493 h 3769466"/>
                <a:gd name="connsiteX773" fmla="*/ 2202390 w 2385355"/>
                <a:gd name="connsiteY773" fmla="*/ 1885715 h 3769466"/>
                <a:gd name="connsiteX774" fmla="*/ 2217889 w 2385355"/>
                <a:gd name="connsiteY774" fmla="*/ 1880493 h 3769466"/>
                <a:gd name="connsiteX775" fmla="*/ 2259218 w 2385355"/>
                <a:gd name="connsiteY775" fmla="*/ 1838718 h 3769466"/>
                <a:gd name="connsiteX776" fmla="*/ 2269551 w 2385355"/>
                <a:gd name="connsiteY776" fmla="*/ 1828275 h 3769466"/>
                <a:gd name="connsiteX777" fmla="*/ 2285049 w 2385355"/>
                <a:gd name="connsiteY777" fmla="*/ 1822400 h 3769466"/>
                <a:gd name="connsiteX778" fmla="*/ 2155091 w 2385355"/>
                <a:gd name="connsiteY778" fmla="*/ 1663779 h 3769466"/>
                <a:gd name="connsiteX779" fmla="*/ 2201587 w 2385355"/>
                <a:gd name="connsiteY779" fmla="*/ 1715584 h 3769466"/>
                <a:gd name="connsiteX780" fmla="*/ 2227418 w 2385355"/>
                <a:gd name="connsiteY780" fmla="*/ 1798472 h 3769466"/>
                <a:gd name="connsiteX781" fmla="*/ 2149925 w 2385355"/>
                <a:gd name="connsiteY781" fmla="*/ 1839916 h 3769466"/>
                <a:gd name="connsiteX782" fmla="*/ 2160257 w 2385355"/>
                <a:gd name="connsiteY782" fmla="*/ 1788111 h 3769466"/>
                <a:gd name="connsiteX783" fmla="*/ 2175756 w 2385355"/>
                <a:gd name="connsiteY783" fmla="*/ 1803653 h 3769466"/>
                <a:gd name="connsiteX784" fmla="*/ 2170590 w 2385355"/>
                <a:gd name="connsiteY784" fmla="*/ 1814014 h 3769466"/>
                <a:gd name="connsiteX785" fmla="*/ 2170590 w 2385355"/>
                <a:gd name="connsiteY785" fmla="*/ 1824375 h 3769466"/>
                <a:gd name="connsiteX786" fmla="*/ 2186088 w 2385355"/>
                <a:gd name="connsiteY786" fmla="*/ 1829555 h 3769466"/>
                <a:gd name="connsiteX787" fmla="*/ 2206753 w 2385355"/>
                <a:gd name="connsiteY787" fmla="*/ 1798472 h 3769466"/>
                <a:gd name="connsiteX788" fmla="*/ 2155091 w 2385355"/>
                <a:gd name="connsiteY788" fmla="*/ 1757028 h 3769466"/>
                <a:gd name="connsiteX789" fmla="*/ 2134427 w 2385355"/>
                <a:gd name="connsiteY789" fmla="*/ 1736306 h 3769466"/>
                <a:gd name="connsiteX790" fmla="*/ 2134427 w 2385355"/>
                <a:gd name="connsiteY790" fmla="*/ 1679321 h 3769466"/>
                <a:gd name="connsiteX791" fmla="*/ 2155091 w 2385355"/>
                <a:gd name="connsiteY791" fmla="*/ 1663779 h 3769466"/>
                <a:gd name="connsiteX792" fmla="*/ 262811 w 2385355"/>
                <a:gd name="connsiteY792" fmla="*/ 1661768 h 3769466"/>
                <a:gd name="connsiteX793" fmla="*/ 267264 w 2385355"/>
                <a:gd name="connsiteY793" fmla="*/ 1672777 h 3769466"/>
                <a:gd name="connsiteX794" fmla="*/ 267264 w 2385355"/>
                <a:gd name="connsiteY794" fmla="*/ 1740123 h 3769466"/>
                <a:gd name="connsiteX795" fmla="*/ 246906 w 2385355"/>
                <a:gd name="connsiteY795" fmla="*/ 1755665 h 3769466"/>
                <a:gd name="connsiteX796" fmla="*/ 196010 w 2385355"/>
                <a:gd name="connsiteY796" fmla="*/ 1797109 h 3769466"/>
                <a:gd name="connsiteX797" fmla="*/ 216368 w 2385355"/>
                <a:gd name="connsiteY797" fmla="*/ 1828192 h 3769466"/>
                <a:gd name="connsiteX798" fmla="*/ 231637 w 2385355"/>
                <a:gd name="connsiteY798" fmla="*/ 1823011 h 3769466"/>
                <a:gd name="connsiteX799" fmla="*/ 231637 w 2385355"/>
                <a:gd name="connsiteY799" fmla="*/ 1812650 h 3769466"/>
                <a:gd name="connsiteX800" fmla="*/ 226547 w 2385355"/>
                <a:gd name="connsiteY800" fmla="*/ 1802289 h 3769466"/>
                <a:gd name="connsiteX801" fmla="*/ 241816 w 2385355"/>
                <a:gd name="connsiteY801" fmla="*/ 1786748 h 3769466"/>
                <a:gd name="connsiteX802" fmla="*/ 251996 w 2385355"/>
                <a:gd name="connsiteY802" fmla="*/ 1838553 h 3769466"/>
                <a:gd name="connsiteX803" fmla="*/ 175651 w 2385355"/>
                <a:gd name="connsiteY803" fmla="*/ 1791928 h 3769466"/>
                <a:gd name="connsiteX804" fmla="*/ 246906 w 2385355"/>
                <a:gd name="connsiteY804" fmla="*/ 1662416 h 3769466"/>
                <a:gd name="connsiteX805" fmla="*/ 262811 w 2385355"/>
                <a:gd name="connsiteY805" fmla="*/ 1661768 h 3769466"/>
                <a:gd name="connsiteX806" fmla="*/ 123348 w 2385355"/>
                <a:gd name="connsiteY806" fmla="*/ 1618069 h 3769466"/>
                <a:gd name="connsiteX807" fmla="*/ 180014 w 2385355"/>
                <a:gd name="connsiteY807" fmla="*/ 1667678 h 3769466"/>
                <a:gd name="connsiteX808" fmla="*/ 149017 w 2385355"/>
                <a:gd name="connsiteY808" fmla="*/ 1750683 h 3769466"/>
                <a:gd name="connsiteX809" fmla="*/ 102522 w 2385355"/>
                <a:gd name="connsiteY809" fmla="*/ 1792186 h 3769466"/>
                <a:gd name="connsiteX810" fmla="*/ 81857 w 2385355"/>
                <a:gd name="connsiteY810" fmla="*/ 1781811 h 3769466"/>
                <a:gd name="connsiteX811" fmla="*/ 81857 w 2385355"/>
                <a:gd name="connsiteY811" fmla="*/ 1735120 h 3769466"/>
                <a:gd name="connsiteX812" fmla="*/ 102522 w 2385355"/>
                <a:gd name="connsiteY812" fmla="*/ 1714368 h 3769466"/>
                <a:gd name="connsiteX813" fmla="*/ 154183 w 2385355"/>
                <a:gd name="connsiteY813" fmla="*/ 1667678 h 3769466"/>
                <a:gd name="connsiteX814" fmla="*/ 128352 w 2385355"/>
                <a:gd name="connsiteY814" fmla="*/ 1636550 h 3769466"/>
                <a:gd name="connsiteX815" fmla="*/ 112854 w 2385355"/>
                <a:gd name="connsiteY815" fmla="*/ 1646926 h 3769466"/>
                <a:gd name="connsiteX816" fmla="*/ 112854 w 2385355"/>
                <a:gd name="connsiteY816" fmla="*/ 1657302 h 3769466"/>
                <a:gd name="connsiteX817" fmla="*/ 118020 w 2385355"/>
                <a:gd name="connsiteY817" fmla="*/ 1678053 h 3769466"/>
                <a:gd name="connsiteX818" fmla="*/ 97355 w 2385355"/>
                <a:gd name="connsiteY818" fmla="*/ 1678053 h 3769466"/>
                <a:gd name="connsiteX819" fmla="*/ 102522 w 2385355"/>
                <a:gd name="connsiteY819" fmla="*/ 1626175 h 3769466"/>
                <a:gd name="connsiteX820" fmla="*/ 123348 w 2385355"/>
                <a:gd name="connsiteY820" fmla="*/ 1618069 h 3769466"/>
                <a:gd name="connsiteX821" fmla="*/ 2290775 w 2385355"/>
                <a:gd name="connsiteY821" fmla="*/ 1615935 h 3769466"/>
                <a:gd name="connsiteX822" fmla="*/ 2309502 w 2385355"/>
                <a:gd name="connsiteY822" fmla="*/ 1626913 h 3769466"/>
                <a:gd name="connsiteX823" fmla="*/ 2304336 w 2385355"/>
                <a:gd name="connsiteY823" fmla="*/ 1673409 h 3769466"/>
                <a:gd name="connsiteX824" fmla="*/ 2283672 w 2385355"/>
                <a:gd name="connsiteY824" fmla="*/ 1673409 h 3769466"/>
                <a:gd name="connsiteX825" fmla="*/ 2288838 w 2385355"/>
                <a:gd name="connsiteY825" fmla="*/ 1657910 h 3769466"/>
                <a:gd name="connsiteX826" fmla="*/ 2288838 w 2385355"/>
                <a:gd name="connsiteY826" fmla="*/ 1647578 h 3769466"/>
                <a:gd name="connsiteX827" fmla="*/ 2273339 w 2385355"/>
                <a:gd name="connsiteY827" fmla="*/ 1637246 h 3769466"/>
                <a:gd name="connsiteX828" fmla="*/ 2247509 w 2385355"/>
                <a:gd name="connsiteY828" fmla="*/ 1668243 h 3769466"/>
                <a:gd name="connsiteX829" fmla="*/ 2299170 w 2385355"/>
                <a:gd name="connsiteY829" fmla="*/ 1714738 h 3769466"/>
                <a:gd name="connsiteX830" fmla="*/ 2319835 w 2385355"/>
                <a:gd name="connsiteY830" fmla="*/ 1730236 h 3769466"/>
                <a:gd name="connsiteX831" fmla="*/ 2319835 w 2385355"/>
                <a:gd name="connsiteY831" fmla="*/ 1781898 h 3769466"/>
                <a:gd name="connsiteX832" fmla="*/ 2299170 w 2385355"/>
                <a:gd name="connsiteY832" fmla="*/ 1792230 h 3769466"/>
                <a:gd name="connsiteX833" fmla="*/ 2252675 w 2385355"/>
                <a:gd name="connsiteY833" fmla="*/ 1745735 h 3769466"/>
                <a:gd name="connsiteX834" fmla="*/ 2226844 w 2385355"/>
                <a:gd name="connsiteY834" fmla="*/ 1668243 h 3769466"/>
                <a:gd name="connsiteX835" fmla="*/ 2290775 w 2385355"/>
                <a:gd name="connsiteY835" fmla="*/ 1615935 h 3769466"/>
                <a:gd name="connsiteX836" fmla="*/ 221573 w 2385355"/>
                <a:gd name="connsiteY836" fmla="*/ 1471010 h 3769466"/>
                <a:gd name="connsiteX837" fmla="*/ 237244 w 2385355"/>
                <a:gd name="connsiteY837" fmla="*/ 1481371 h 3769466"/>
                <a:gd name="connsiteX838" fmla="*/ 268585 w 2385355"/>
                <a:gd name="connsiteY838" fmla="*/ 1533176 h 3769466"/>
                <a:gd name="connsiteX839" fmla="*/ 268585 w 2385355"/>
                <a:gd name="connsiteY839" fmla="*/ 1574620 h 3769466"/>
                <a:gd name="connsiteX840" fmla="*/ 221573 w 2385355"/>
                <a:gd name="connsiteY840" fmla="*/ 1636786 h 3769466"/>
                <a:gd name="connsiteX841" fmla="*/ 211126 w 2385355"/>
                <a:gd name="connsiteY841" fmla="*/ 1626425 h 3769466"/>
                <a:gd name="connsiteX842" fmla="*/ 190232 w 2385355"/>
                <a:gd name="connsiteY842" fmla="*/ 1600522 h 3769466"/>
                <a:gd name="connsiteX843" fmla="*/ 122325 w 2385355"/>
                <a:gd name="connsiteY843" fmla="*/ 1574620 h 3769466"/>
                <a:gd name="connsiteX844" fmla="*/ 106655 w 2385355"/>
                <a:gd name="connsiteY844" fmla="*/ 1574620 h 3769466"/>
                <a:gd name="connsiteX845" fmla="*/ 80537 w 2385355"/>
                <a:gd name="connsiteY845" fmla="*/ 1574620 h 3769466"/>
                <a:gd name="connsiteX846" fmla="*/ 80537 w 2385355"/>
                <a:gd name="connsiteY846" fmla="*/ 1538356 h 3769466"/>
                <a:gd name="connsiteX847" fmla="*/ 106655 w 2385355"/>
                <a:gd name="connsiteY847" fmla="*/ 1533176 h 3769466"/>
                <a:gd name="connsiteX848" fmla="*/ 122325 w 2385355"/>
                <a:gd name="connsiteY848" fmla="*/ 1538356 h 3769466"/>
                <a:gd name="connsiteX849" fmla="*/ 195455 w 2385355"/>
                <a:gd name="connsiteY849" fmla="*/ 1507273 h 3769466"/>
                <a:gd name="connsiteX850" fmla="*/ 211126 w 2385355"/>
                <a:gd name="connsiteY850" fmla="*/ 1476190 h 3769466"/>
                <a:gd name="connsiteX851" fmla="*/ 221573 w 2385355"/>
                <a:gd name="connsiteY851" fmla="*/ 1471010 h 3769466"/>
                <a:gd name="connsiteX852" fmla="*/ 2186892 w 2385355"/>
                <a:gd name="connsiteY852" fmla="*/ 1466648 h 3769466"/>
                <a:gd name="connsiteX853" fmla="*/ 2197225 w 2385355"/>
                <a:gd name="connsiteY853" fmla="*/ 1477023 h 3769466"/>
                <a:gd name="connsiteX854" fmla="*/ 2212723 w 2385355"/>
                <a:gd name="connsiteY854" fmla="*/ 1508151 h 3769466"/>
                <a:gd name="connsiteX855" fmla="*/ 2279883 w 2385355"/>
                <a:gd name="connsiteY855" fmla="*/ 1539278 h 3769466"/>
                <a:gd name="connsiteX856" fmla="*/ 2295382 w 2385355"/>
                <a:gd name="connsiteY856" fmla="*/ 1539278 h 3769466"/>
                <a:gd name="connsiteX857" fmla="*/ 2321213 w 2385355"/>
                <a:gd name="connsiteY857" fmla="*/ 1534090 h 3769466"/>
                <a:gd name="connsiteX858" fmla="*/ 2321213 w 2385355"/>
                <a:gd name="connsiteY858" fmla="*/ 1575593 h 3769466"/>
                <a:gd name="connsiteX859" fmla="*/ 2295382 w 2385355"/>
                <a:gd name="connsiteY859" fmla="*/ 1575593 h 3769466"/>
                <a:gd name="connsiteX860" fmla="*/ 2279883 w 2385355"/>
                <a:gd name="connsiteY860" fmla="*/ 1575593 h 3769466"/>
                <a:gd name="connsiteX861" fmla="*/ 2207557 w 2385355"/>
                <a:gd name="connsiteY861" fmla="*/ 1606720 h 3769466"/>
                <a:gd name="connsiteX862" fmla="*/ 2166228 w 2385355"/>
                <a:gd name="connsiteY862" fmla="*/ 1627471 h 3769466"/>
                <a:gd name="connsiteX863" fmla="*/ 2135231 w 2385355"/>
                <a:gd name="connsiteY863" fmla="*/ 1575593 h 3769466"/>
                <a:gd name="connsiteX864" fmla="*/ 2135231 w 2385355"/>
                <a:gd name="connsiteY864" fmla="*/ 1534090 h 3769466"/>
                <a:gd name="connsiteX865" fmla="*/ 2171394 w 2385355"/>
                <a:gd name="connsiteY865" fmla="*/ 1482211 h 3769466"/>
                <a:gd name="connsiteX866" fmla="*/ 2186892 w 2385355"/>
                <a:gd name="connsiteY866" fmla="*/ 1466648 h 3769466"/>
                <a:gd name="connsiteX867" fmla="*/ 101718 w 2385355"/>
                <a:gd name="connsiteY867" fmla="*/ 1321328 h 3769466"/>
                <a:gd name="connsiteX868" fmla="*/ 143966 w 2385355"/>
                <a:gd name="connsiteY868" fmla="*/ 1368019 h 3769466"/>
                <a:gd name="connsiteX869" fmla="*/ 175651 w 2385355"/>
                <a:gd name="connsiteY869" fmla="*/ 1451025 h 3769466"/>
                <a:gd name="connsiteX870" fmla="*/ 91156 w 2385355"/>
                <a:gd name="connsiteY870" fmla="*/ 1487340 h 3769466"/>
                <a:gd name="connsiteX871" fmla="*/ 96437 w 2385355"/>
                <a:gd name="connsiteY871" fmla="*/ 1435462 h 3769466"/>
                <a:gd name="connsiteX872" fmla="*/ 117561 w 2385355"/>
                <a:gd name="connsiteY872" fmla="*/ 1435462 h 3769466"/>
                <a:gd name="connsiteX873" fmla="*/ 112280 w 2385355"/>
                <a:gd name="connsiteY873" fmla="*/ 1461401 h 3769466"/>
                <a:gd name="connsiteX874" fmla="*/ 106999 w 2385355"/>
                <a:gd name="connsiteY874" fmla="*/ 1471777 h 3769466"/>
                <a:gd name="connsiteX875" fmla="*/ 128123 w 2385355"/>
                <a:gd name="connsiteY875" fmla="*/ 1476964 h 3769466"/>
                <a:gd name="connsiteX876" fmla="*/ 154528 w 2385355"/>
                <a:gd name="connsiteY876" fmla="*/ 1451025 h 3769466"/>
                <a:gd name="connsiteX877" fmla="*/ 101718 w 2385355"/>
                <a:gd name="connsiteY877" fmla="*/ 1404334 h 3769466"/>
                <a:gd name="connsiteX878" fmla="*/ 80594 w 2385355"/>
                <a:gd name="connsiteY878" fmla="*/ 1388771 h 3769466"/>
                <a:gd name="connsiteX879" fmla="*/ 80594 w 2385355"/>
                <a:gd name="connsiteY879" fmla="*/ 1331704 h 3769466"/>
                <a:gd name="connsiteX880" fmla="*/ 101718 w 2385355"/>
                <a:gd name="connsiteY880" fmla="*/ 1321328 h 3769466"/>
                <a:gd name="connsiteX881" fmla="*/ 2300548 w 2385355"/>
                <a:gd name="connsiteY881" fmla="*/ 1321307 h 3769466"/>
                <a:gd name="connsiteX882" fmla="*/ 2321213 w 2385355"/>
                <a:gd name="connsiteY882" fmla="*/ 1331639 h 3769466"/>
                <a:gd name="connsiteX883" fmla="*/ 2321213 w 2385355"/>
                <a:gd name="connsiteY883" fmla="*/ 1383301 h 3769466"/>
                <a:gd name="connsiteX884" fmla="*/ 2300548 w 2385355"/>
                <a:gd name="connsiteY884" fmla="*/ 1398799 h 3769466"/>
                <a:gd name="connsiteX885" fmla="*/ 2248886 w 2385355"/>
                <a:gd name="connsiteY885" fmla="*/ 1450461 h 3769466"/>
                <a:gd name="connsiteX886" fmla="*/ 2274717 w 2385355"/>
                <a:gd name="connsiteY886" fmla="*/ 1476292 h 3769466"/>
                <a:gd name="connsiteX887" fmla="*/ 2290216 w 2385355"/>
                <a:gd name="connsiteY887" fmla="*/ 1471125 h 3769466"/>
                <a:gd name="connsiteX888" fmla="*/ 2290216 w 2385355"/>
                <a:gd name="connsiteY888" fmla="*/ 1460793 h 3769466"/>
                <a:gd name="connsiteX889" fmla="*/ 2285049 w 2385355"/>
                <a:gd name="connsiteY889" fmla="*/ 1434962 h 3769466"/>
                <a:gd name="connsiteX890" fmla="*/ 2305714 w 2385355"/>
                <a:gd name="connsiteY890" fmla="*/ 1434962 h 3769466"/>
                <a:gd name="connsiteX891" fmla="*/ 2305714 w 2385355"/>
                <a:gd name="connsiteY891" fmla="*/ 1491790 h 3769466"/>
                <a:gd name="connsiteX892" fmla="*/ 2228222 w 2385355"/>
                <a:gd name="connsiteY892" fmla="*/ 1445295 h 3769466"/>
                <a:gd name="connsiteX893" fmla="*/ 2254053 w 2385355"/>
                <a:gd name="connsiteY893" fmla="*/ 1367802 h 3769466"/>
                <a:gd name="connsiteX894" fmla="*/ 2300548 w 2385355"/>
                <a:gd name="connsiteY894" fmla="*/ 1321307 h 3769466"/>
                <a:gd name="connsiteX895" fmla="*/ 233040 w 2385355"/>
                <a:gd name="connsiteY895" fmla="*/ 1258355 h 3769466"/>
                <a:gd name="connsiteX896" fmla="*/ 251767 w 2385355"/>
                <a:gd name="connsiteY896" fmla="*/ 1269327 h 3769466"/>
                <a:gd name="connsiteX897" fmla="*/ 241435 w 2385355"/>
                <a:gd name="connsiteY897" fmla="*/ 1316140 h 3769466"/>
                <a:gd name="connsiteX898" fmla="*/ 225936 w 2385355"/>
                <a:gd name="connsiteY898" fmla="*/ 1300535 h 3769466"/>
                <a:gd name="connsiteX899" fmla="*/ 231102 w 2385355"/>
                <a:gd name="connsiteY899" fmla="*/ 1295334 h 3769466"/>
                <a:gd name="connsiteX900" fmla="*/ 231102 w 2385355"/>
                <a:gd name="connsiteY900" fmla="*/ 1279730 h 3769466"/>
                <a:gd name="connsiteX901" fmla="*/ 215604 w 2385355"/>
                <a:gd name="connsiteY901" fmla="*/ 1274528 h 3769466"/>
                <a:gd name="connsiteX902" fmla="*/ 194939 w 2385355"/>
                <a:gd name="connsiteY902" fmla="*/ 1310938 h 3769466"/>
                <a:gd name="connsiteX903" fmla="*/ 246601 w 2385355"/>
                <a:gd name="connsiteY903" fmla="*/ 1347349 h 3769466"/>
                <a:gd name="connsiteX904" fmla="*/ 267265 w 2385355"/>
                <a:gd name="connsiteY904" fmla="*/ 1368155 h 3769466"/>
                <a:gd name="connsiteX905" fmla="*/ 267265 w 2385355"/>
                <a:gd name="connsiteY905" fmla="*/ 1430573 h 3769466"/>
                <a:gd name="connsiteX906" fmla="*/ 246601 w 2385355"/>
                <a:gd name="connsiteY906" fmla="*/ 1446177 h 3769466"/>
                <a:gd name="connsiteX907" fmla="*/ 200105 w 2385355"/>
                <a:gd name="connsiteY907" fmla="*/ 1399364 h 3769466"/>
                <a:gd name="connsiteX908" fmla="*/ 169108 w 2385355"/>
                <a:gd name="connsiteY908" fmla="*/ 1316140 h 3769466"/>
                <a:gd name="connsiteX909" fmla="*/ 233040 w 2385355"/>
                <a:gd name="connsiteY909" fmla="*/ 1258355 h 3769466"/>
                <a:gd name="connsiteX910" fmla="*/ 2197066 w 2385355"/>
                <a:gd name="connsiteY910" fmla="*/ 1257757 h 3769466"/>
                <a:gd name="connsiteX911" fmla="*/ 2232584 w 2385355"/>
                <a:gd name="connsiteY911" fmla="*/ 1311505 h 3769466"/>
                <a:gd name="connsiteX912" fmla="*/ 2201587 w 2385355"/>
                <a:gd name="connsiteY912" fmla="*/ 1394393 h 3769466"/>
                <a:gd name="connsiteX913" fmla="*/ 2155091 w 2385355"/>
                <a:gd name="connsiteY913" fmla="*/ 1446198 h 3769466"/>
                <a:gd name="connsiteX914" fmla="*/ 2134427 w 2385355"/>
                <a:gd name="connsiteY914" fmla="*/ 1430657 h 3769466"/>
                <a:gd name="connsiteX915" fmla="*/ 2134427 w 2385355"/>
                <a:gd name="connsiteY915" fmla="*/ 1368491 h 3769466"/>
                <a:gd name="connsiteX916" fmla="*/ 2155091 w 2385355"/>
                <a:gd name="connsiteY916" fmla="*/ 1347769 h 3769466"/>
                <a:gd name="connsiteX917" fmla="*/ 2206753 w 2385355"/>
                <a:gd name="connsiteY917" fmla="*/ 1311505 h 3769466"/>
                <a:gd name="connsiteX918" fmla="*/ 2186088 w 2385355"/>
                <a:gd name="connsiteY918" fmla="*/ 1275242 h 3769466"/>
                <a:gd name="connsiteX919" fmla="*/ 2170590 w 2385355"/>
                <a:gd name="connsiteY919" fmla="*/ 1280422 h 3769466"/>
                <a:gd name="connsiteX920" fmla="*/ 2170590 w 2385355"/>
                <a:gd name="connsiteY920" fmla="*/ 1295964 h 3769466"/>
                <a:gd name="connsiteX921" fmla="*/ 2175756 w 2385355"/>
                <a:gd name="connsiteY921" fmla="*/ 1301144 h 3769466"/>
                <a:gd name="connsiteX922" fmla="*/ 2160257 w 2385355"/>
                <a:gd name="connsiteY922" fmla="*/ 1316686 h 3769466"/>
                <a:gd name="connsiteX923" fmla="*/ 2149925 w 2385355"/>
                <a:gd name="connsiteY923" fmla="*/ 1270061 h 3769466"/>
                <a:gd name="connsiteX924" fmla="*/ 2197066 w 2385355"/>
                <a:gd name="connsiteY924" fmla="*/ 1257757 h 3769466"/>
                <a:gd name="connsiteX925" fmla="*/ 2283112 w 2385355"/>
                <a:gd name="connsiteY925" fmla="*/ 1129386 h 3769466"/>
                <a:gd name="connsiteX926" fmla="*/ 2300547 w 2385355"/>
                <a:gd name="connsiteY926" fmla="*/ 1139779 h 3769466"/>
                <a:gd name="connsiteX927" fmla="*/ 2326378 w 2385355"/>
                <a:gd name="connsiteY927" fmla="*/ 1212530 h 3769466"/>
                <a:gd name="connsiteX928" fmla="*/ 2321212 w 2385355"/>
                <a:gd name="connsiteY928" fmla="*/ 1259299 h 3769466"/>
                <a:gd name="connsiteX929" fmla="*/ 2269551 w 2385355"/>
                <a:gd name="connsiteY929" fmla="*/ 1285282 h 3769466"/>
                <a:gd name="connsiteX930" fmla="*/ 2259218 w 2385355"/>
                <a:gd name="connsiteY930" fmla="*/ 1269692 h 3769466"/>
                <a:gd name="connsiteX931" fmla="*/ 2217889 w 2385355"/>
                <a:gd name="connsiteY931" fmla="*/ 1228120 h 3769466"/>
                <a:gd name="connsiteX932" fmla="*/ 2202390 w 2385355"/>
                <a:gd name="connsiteY932" fmla="*/ 1222923 h 3769466"/>
                <a:gd name="connsiteX933" fmla="*/ 2166227 w 2385355"/>
                <a:gd name="connsiteY933" fmla="*/ 1228120 h 3769466"/>
                <a:gd name="connsiteX934" fmla="*/ 2155895 w 2385355"/>
                <a:gd name="connsiteY934" fmla="*/ 1228120 h 3769466"/>
                <a:gd name="connsiteX935" fmla="*/ 2135230 w 2385355"/>
                <a:gd name="connsiteY935" fmla="*/ 1222923 h 3769466"/>
                <a:gd name="connsiteX936" fmla="*/ 2130064 w 2385355"/>
                <a:gd name="connsiteY936" fmla="*/ 1207334 h 3769466"/>
                <a:gd name="connsiteX937" fmla="*/ 2135230 w 2385355"/>
                <a:gd name="connsiteY937" fmla="*/ 1191744 h 3769466"/>
                <a:gd name="connsiteX938" fmla="*/ 2155895 w 2385355"/>
                <a:gd name="connsiteY938" fmla="*/ 1186547 h 3769466"/>
                <a:gd name="connsiteX939" fmla="*/ 2166227 w 2385355"/>
                <a:gd name="connsiteY939" fmla="*/ 1191744 h 3769466"/>
                <a:gd name="connsiteX940" fmla="*/ 2202390 w 2385355"/>
                <a:gd name="connsiteY940" fmla="*/ 1191744 h 3769466"/>
                <a:gd name="connsiteX941" fmla="*/ 2217889 w 2385355"/>
                <a:gd name="connsiteY941" fmla="*/ 1186547 h 3769466"/>
                <a:gd name="connsiteX942" fmla="*/ 2259218 w 2385355"/>
                <a:gd name="connsiteY942" fmla="*/ 1150172 h 3769466"/>
                <a:gd name="connsiteX943" fmla="*/ 2269551 w 2385355"/>
                <a:gd name="connsiteY943" fmla="*/ 1134582 h 3769466"/>
                <a:gd name="connsiteX944" fmla="*/ 2283112 w 2385355"/>
                <a:gd name="connsiteY944" fmla="*/ 1129386 h 3769466"/>
                <a:gd name="connsiteX945" fmla="*/ 119061 w 2385355"/>
                <a:gd name="connsiteY945" fmla="*/ 1129386 h 3769466"/>
                <a:gd name="connsiteX946" fmla="*/ 132772 w 2385355"/>
                <a:gd name="connsiteY946" fmla="*/ 1134583 h 3769466"/>
                <a:gd name="connsiteX947" fmla="*/ 143220 w 2385355"/>
                <a:gd name="connsiteY947" fmla="*/ 1144976 h 3769466"/>
                <a:gd name="connsiteX948" fmla="*/ 185008 w 2385355"/>
                <a:gd name="connsiteY948" fmla="*/ 1191745 h 3769466"/>
                <a:gd name="connsiteX949" fmla="*/ 200679 w 2385355"/>
                <a:gd name="connsiteY949" fmla="*/ 1196941 h 3769466"/>
                <a:gd name="connsiteX950" fmla="*/ 237244 w 2385355"/>
                <a:gd name="connsiteY950" fmla="*/ 1191745 h 3769466"/>
                <a:gd name="connsiteX951" fmla="*/ 247691 w 2385355"/>
                <a:gd name="connsiteY951" fmla="*/ 1186548 h 3769466"/>
                <a:gd name="connsiteX952" fmla="*/ 268585 w 2385355"/>
                <a:gd name="connsiteY952" fmla="*/ 1196941 h 3769466"/>
                <a:gd name="connsiteX953" fmla="*/ 273808 w 2385355"/>
                <a:gd name="connsiteY953" fmla="*/ 1207334 h 3769466"/>
                <a:gd name="connsiteX954" fmla="*/ 268585 w 2385355"/>
                <a:gd name="connsiteY954" fmla="*/ 1222924 h 3769466"/>
                <a:gd name="connsiteX955" fmla="*/ 247691 w 2385355"/>
                <a:gd name="connsiteY955" fmla="*/ 1233317 h 3769466"/>
                <a:gd name="connsiteX956" fmla="*/ 237244 w 2385355"/>
                <a:gd name="connsiteY956" fmla="*/ 1222924 h 3769466"/>
                <a:gd name="connsiteX957" fmla="*/ 200679 w 2385355"/>
                <a:gd name="connsiteY957" fmla="*/ 1222924 h 3769466"/>
                <a:gd name="connsiteX958" fmla="*/ 185008 w 2385355"/>
                <a:gd name="connsiteY958" fmla="*/ 1228120 h 3769466"/>
                <a:gd name="connsiteX959" fmla="*/ 143220 w 2385355"/>
                <a:gd name="connsiteY959" fmla="*/ 1269692 h 3769466"/>
                <a:gd name="connsiteX960" fmla="*/ 132772 w 2385355"/>
                <a:gd name="connsiteY960" fmla="*/ 1280086 h 3769466"/>
                <a:gd name="connsiteX961" fmla="*/ 80537 w 2385355"/>
                <a:gd name="connsiteY961" fmla="*/ 1254103 h 3769466"/>
                <a:gd name="connsiteX962" fmla="*/ 75313 w 2385355"/>
                <a:gd name="connsiteY962" fmla="*/ 1212531 h 3769466"/>
                <a:gd name="connsiteX963" fmla="*/ 101431 w 2385355"/>
                <a:gd name="connsiteY963" fmla="*/ 1139779 h 3769466"/>
                <a:gd name="connsiteX964" fmla="*/ 119061 w 2385355"/>
                <a:gd name="connsiteY964" fmla="*/ 1129386 h 3769466"/>
                <a:gd name="connsiteX965" fmla="*/ 2155270 w 2385355"/>
                <a:gd name="connsiteY965" fmla="*/ 974521 h 3769466"/>
                <a:gd name="connsiteX966" fmla="*/ 2196957 w 2385355"/>
                <a:gd name="connsiteY966" fmla="*/ 1021334 h 3769466"/>
                <a:gd name="connsiteX967" fmla="*/ 2228221 w 2385355"/>
                <a:gd name="connsiteY967" fmla="*/ 1104558 h 3769466"/>
                <a:gd name="connsiteX968" fmla="*/ 2150059 w 2385355"/>
                <a:gd name="connsiteY968" fmla="*/ 1151371 h 3769466"/>
                <a:gd name="connsiteX969" fmla="*/ 2160481 w 2385355"/>
                <a:gd name="connsiteY969" fmla="*/ 1099356 h 3769466"/>
                <a:gd name="connsiteX970" fmla="*/ 2176113 w 2385355"/>
                <a:gd name="connsiteY970" fmla="*/ 1114961 h 3769466"/>
                <a:gd name="connsiteX971" fmla="*/ 2170903 w 2385355"/>
                <a:gd name="connsiteY971" fmla="*/ 1125364 h 3769466"/>
                <a:gd name="connsiteX972" fmla="*/ 2170903 w 2385355"/>
                <a:gd name="connsiteY972" fmla="*/ 1135767 h 3769466"/>
                <a:gd name="connsiteX973" fmla="*/ 2186535 w 2385355"/>
                <a:gd name="connsiteY973" fmla="*/ 1140968 h 3769466"/>
                <a:gd name="connsiteX974" fmla="*/ 2212589 w 2385355"/>
                <a:gd name="connsiteY974" fmla="*/ 1104558 h 3769466"/>
                <a:gd name="connsiteX975" fmla="*/ 2155270 w 2385355"/>
                <a:gd name="connsiteY975" fmla="*/ 1068147 h 3769466"/>
                <a:gd name="connsiteX976" fmla="*/ 2134427 w 2385355"/>
                <a:gd name="connsiteY976" fmla="*/ 1047341 h 3769466"/>
                <a:gd name="connsiteX977" fmla="*/ 2134427 w 2385355"/>
                <a:gd name="connsiteY977" fmla="*/ 984924 h 3769466"/>
                <a:gd name="connsiteX978" fmla="*/ 2155270 w 2385355"/>
                <a:gd name="connsiteY978" fmla="*/ 974521 h 3769466"/>
                <a:gd name="connsiteX979" fmla="*/ 246600 w 2385355"/>
                <a:gd name="connsiteY979" fmla="*/ 970137 h 3769466"/>
                <a:gd name="connsiteX980" fmla="*/ 267264 w 2385355"/>
                <a:gd name="connsiteY980" fmla="*/ 985679 h 3769466"/>
                <a:gd name="connsiteX981" fmla="*/ 267264 w 2385355"/>
                <a:gd name="connsiteY981" fmla="*/ 1047845 h 3769466"/>
                <a:gd name="connsiteX982" fmla="*/ 246600 w 2385355"/>
                <a:gd name="connsiteY982" fmla="*/ 1068567 h 3769466"/>
                <a:gd name="connsiteX983" fmla="*/ 194938 w 2385355"/>
                <a:gd name="connsiteY983" fmla="*/ 1104830 h 3769466"/>
                <a:gd name="connsiteX984" fmla="*/ 215603 w 2385355"/>
                <a:gd name="connsiteY984" fmla="*/ 1141094 h 3769466"/>
                <a:gd name="connsiteX985" fmla="*/ 231101 w 2385355"/>
                <a:gd name="connsiteY985" fmla="*/ 1135913 h 3769466"/>
                <a:gd name="connsiteX986" fmla="*/ 231101 w 2385355"/>
                <a:gd name="connsiteY986" fmla="*/ 1125552 h 3769466"/>
                <a:gd name="connsiteX987" fmla="*/ 225935 w 2385355"/>
                <a:gd name="connsiteY987" fmla="*/ 1115191 h 3769466"/>
                <a:gd name="connsiteX988" fmla="*/ 241434 w 2385355"/>
                <a:gd name="connsiteY988" fmla="*/ 1099650 h 3769466"/>
                <a:gd name="connsiteX989" fmla="*/ 251766 w 2385355"/>
                <a:gd name="connsiteY989" fmla="*/ 1151455 h 3769466"/>
                <a:gd name="connsiteX990" fmla="*/ 174274 w 2385355"/>
                <a:gd name="connsiteY990" fmla="*/ 1104830 h 3769466"/>
                <a:gd name="connsiteX991" fmla="*/ 246600 w 2385355"/>
                <a:gd name="connsiteY991" fmla="*/ 970137 h 3769466"/>
                <a:gd name="connsiteX992" fmla="*/ 136825 w 2385355"/>
                <a:gd name="connsiteY992" fmla="*/ 926168 h 3769466"/>
                <a:gd name="connsiteX993" fmla="*/ 174779 w 2385355"/>
                <a:gd name="connsiteY993" fmla="*/ 979767 h 3769466"/>
                <a:gd name="connsiteX994" fmla="*/ 148604 w 2385355"/>
                <a:gd name="connsiteY994" fmla="*/ 1052093 h 3769466"/>
                <a:gd name="connsiteX995" fmla="*/ 101489 w 2385355"/>
                <a:gd name="connsiteY995" fmla="*/ 1098588 h 3769466"/>
                <a:gd name="connsiteX996" fmla="*/ 80548 w 2385355"/>
                <a:gd name="connsiteY996" fmla="*/ 1088256 h 3769466"/>
                <a:gd name="connsiteX997" fmla="*/ 80548 w 2385355"/>
                <a:gd name="connsiteY997" fmla="*/ 1036594 h 3769466"/>
                <a:gd name="connsiteX998" fmla="*/ 101489 w 2385355"/>
                <a:gd name="connsiteY998" fmla="*/ 1021096 h 3769466"/>
                <a:gd name="connsiteX999" fmla="*/ 153839 w 2385355"/>
                <a:gd name="connsiteY999" fmla="*/ 974601 h 3769466"/>
                <a:gd name="connsiteX1000" fmla="*/ 127664 w 2385355"/>
                <a:gd name="connsiteY1000" fmla="*/ 948770 h 3769466"/>
                <a:gd name="connsiteX1001" fmla="*/ 111959 w 2385355"/>
                <a:gd name="connsiteY1001" fmla="*/ 953936 h 3769466"/>
                <a:gd name="connsiteX1002" fmla="*/ 111959 w 2385355"/>
                <a:gd name="connsiteY1002" fmla="*/ 964268 h 3769466"/>
                <a:gd name="connsiteX1003" fmla="*/ 117194 w 2385355"/>
                <a:gd name="connsiteY1003" fmla="*/ 984933 h 3769466"/>
                <a:gd name="connsiteX1004" fmla="*/ 96254 w 2385355"/>
                <a:gd name="connsiteY1004" fmla="*/ 984933 h 3769466"/>
                <a:gd name="connsiteX1005" fmla="*/ 91019 w 2385355"/>
                <a:gd name="connsiteY1005" fmla="*/ 938437 h 3769466"/>
                <a:gd name="connsiteX1006" fmla="*/ 136825 w 2385355"/>
                <a:gd name="connsiteY1006" fmla="*/ 926168 h 3769466"/>
                <a:gd name="connsiteX1007" fmla="*/ 2286543 w 2385355"/>
                <a:gd name="connsiteY1007" fmla="*/ 924473 h 3769466"/>
                <a:gd name="connsiteX1008" fmla="*/ 2305439 w 2385355"/>
                <a:gd name="connsiteY1008" fmla="*/ 933271 h 3769466"/>
                <a:gd name="connsiteX1009" fmla="*/ 2305439 w 2385355"/>
                <a:gd name="connsiteY1009" fmla="*/ 990099 h 3769466"/>
                <a:gd name="connsiteX1010" fmla="*/ 2289733 w 2385355"/>
                <a:gd name="connsiteY1010" fmla="*/ 964268 h 3769466"/>
                <a:gd name="connsiteX1011" fmla="*/ 2289733 w 2385355"/>
                <a:gd name="connsiteY1011" fmla="*/ 953936 h 3769466"/>
                <a:gd name="connsiteX1012" fmla="*/ 2274028 w 2385355"/>
                <a:gd name="connsiteY1012" fmla="*/ 948770 h 3769466"/>
                <a:gd name="connsiteX1013" fmla="*/ 2247853 w 2385355"/>
                <a:gd name="connsiteY1013" fmla="*/ 974601 h 3769466"/>
                <a:gd name="connsiteX1014" fmla="*/ 2300203 w 2385355"/>
                <a:gd name="connsiteY1014" fmla="*/ 1021096 h 3769466"/>
                <a:gd name="connsiteX1015" fmla="*/ 2321144 w 2385355"/>
                <a:gd name="connsiteY1015" fmla="*/ 1041761 h 3769466"/>
                <a:gd name="connsiteX1016" fmla="*/ 2321144 w 2385355"/>
                <a:gd name="connsiteY1016" fmla="*/ 1093422 h 3769466"/>
                <a:gd name="connsiteX1017" fmla="*/ 2300203 w 2385355"/>
                <a:gd name="connsiteY1017" fmla="*/ 1103754 h 3769466"/>
                <a:gd name="connsiteX1018" fmla="*/ 2258323 w 2385355"/>
                <a:gd name="connsiteY1018" fmla="*/ 1062425 h 3769466"/>
                <a:gd name="connsiteX1019" fmla="*/ 2226913 w 2385355"/>
                <a:gd name="connsiteY1019" fmla="*/ 974601 h 3769466"/>
                <a:gd name="connsiteX1020" fmla="*/ 2286543 w 2385355"/>
                <a:gd name="connsiteY1020" fmla="*/ 924473 h 3769466"/>
                <a:gd name="connsiteX1021" fmla="*/ 216349 w 2385355"/>
                <a:gd name="connsiteY1021" fmla="*/ 777369 h 3769466"/>
                <a:gd name="connsiteX1022" fmla="*/ 237244 w 2385355"/>
                <a:gd name="connsiteY1022" fmla="*/ 792958 h 3769466"/>
                <a:gd name="connsiteX1023" fmla="*/ 268585 w 2385355"/>
                <a:gd name="connsiteY1023" fmla="*/ 844924 h 3769466"/>
                <a:gd name="connsiteX1024" fmla="*/ 268585 w 2385355"/>
                <a:gd name="connsiteY1024" fmla="*/ 881299 h 3769466"/>
                <a:gd name="connsiteX1025" fmla="*/ 232020 w 2385355"/>
                <a:gd name="connsiteY1025" fmla="*/ 938461 h 3769466"/>
                <a:gd name="connsiteX1026" fmla="*/ 216349 w 2385355"/>
                <a:gd name="connsiteY1026" fmla="*/ 954051 h 3769466"/>
                <a:gd name="connsiteX1027" fmla="*/ 205902 w 2385355"/>
                <a:gd name="connsiteY1027" fmla="*/ 943658 h 3769466"/>
                <a:gd name="connsiteX1028" fmla="*/ 195455 w 2385355"/>
                <a:gd name="connsiteY1028" fmla="*/ 912478 h 3769466"/>
                <a:gd name="connsiteX1029" fmla="*/ 122325 w 2385355"/>
                <a:gd name="connsiteY1029" fmla="*/ 881299 h 3769466"/>
                <a:gd name="connsiteX1030" fmla="*/ 106655 w 2385355"/>
                <a:gd name="connsiteY1030" fmla="*/ 886496 h 3769466"/>
                <a:gd name="connsiteX1031" fmla="*/ 80537 w 2385355"/>
                <a:gd name="connsiteY1031" fmla="*/ 881299 h 3769466"/>
                <a:gd name="connsiteX1032" fmla="*/ 80537 w 2385355"/>
                <a:gd name="connsiteY1032" fmla="*/ 850120 h 3769466"/>
                <a:gd name="connsiteX1033" fmla="*/ 106655 w 2385355"/>
                <a:gd name="connsiteY1033" fmla="*/ 844924 h 3769466"/>
                <a:gd name="connsiteX1034" fmla="*/ 122325 w 2385355"/>
                <a:gd name="connsiteY1034" fmla="*/ 850120 h 3769466"/>
                <a:gd name="connsiteX1035" fmla="*/ 195455 w 2385355"/>
                <a:gd name="connsiteY1035" fmla="*/ 818941 h 3769466"/>
                <a:gd name="connsiteX1036" fmla="*/ 211126 w 2385355"/>
                <a:gd name="connsiteY1036" fmla="*/ 787762 h 3769466"/>
                <a:gd name="connsiteX1037" fmla="*/ 216349 w 2385355"/>
                <a:gd name="connsiteY1037" fmla="*/ 777369 h 3769466"/>
                <a:gd name="connsiteX1038" fmla="*/ 2185938 w 2385355"/>
                <a:gd name="connsiteY1038" fmla="*/ 777368 h 3769466"/>
                <a:gd name="connsiteX1039" fmla="*/ 2196341 w 2385355"/>
                <a:gd name="connsiteY1039" fmla="*/ 787838 h 3769466"/>
                <a:gd name="connsiteX1040" fmla="*/ 2211946 w 2385355"/>
                <a:gd name="connsiteY1040" fmla="*/ 819248 h 3769466"/>
                <a:gd name="connsiteX1041" fmla="*/ 2279565 w 2385355"/>
                <a:gd name="connsiteY1041" fmla="*/ 850659 h 3769466"/>
                <a:gd name="connsiteX1042" fmla="*/ 2295169 w 2385355"/>
                <a:gd name="connsiteY1042" fmla="*/ 850659 h 3769466"/>
                <a:gd name="connsiteX1043" fmla="*/ 2321177 w 2385355"/>
                <a:gd name="connsiteY1043" fmla="*/ 850659 h 3769466"/>
                <a:gd name="connsiteX1044" fmla="*/ 2321177 w 2385355"/>
                <a:gd name="connsiteY1044" fmla="*/ 882069 h 3769466"/>
                <a:gd name="connsiteX1045" fmla="*/ 2295169 w 2385355"/>
                <a:gd name="connsiteY1045" fmla="*/ 882069 h 3769466"/>
                <a:gd name="connsiteX1046" fmla="*/ 2279565 w 2385355"/>
                <a:gd name="connsiteY1046" fmla="*/ 882069 h 3769466"/>
                <a:gd name="connsiteX1047" fmla="*/ 2211946 w 2385355"/>
                <a:gd name="connsiteY1047" fmla="*/ 913479 h 3769466"/>
                <a:gd name="connsiteX1048" fmla="*/ 2196341 w 2385355"/>
                <a:gd name="connsiteY1048" fmla="*/ 944889 h 3769466"/>
                <a:gd name="connsiteX1049" fmla="*/ 2185938 w 2385355"/>
                <a:gd name="connsiteY1049" fmla="*/ 955359 h 3769466"/>
                <a:gd name="connsiteX1050" fmla="*/ 2133923 w 2385355"/>
                <a:gd name="connsiteY1050" fmla="*/ 845424 h 3769466"/>
                <a:gd name="connsiteX1051" fmla="*/ 2170334 w 2385355"/>
                <a:gd name="connsiteY1051" fmla="*/ 793073 h 3769466"/>
                <a:gd name="connsiteX1052" fmla="*/ 2185938 w 2385355"/>
                <a:gd name="connsiteY1052" fmla="*/ 777368 h 3769466"/>
                <a:gd name="connsiteX1053" fmla="*/ 85216 w 2385355"/>
                <a:gd name="connsiteY1053" fmla="*/ 632251 h 3769466"/>
                <a:gd name="connsiteX1054" fmla="*/ 101719 w 2385355"/>
                <a:gd name="connsiteY1054" fmla="*/ 632901 h 3769466"/>
                <a:gd name="connsiteX1055" fmla="*/ 175652 w 2385355"/>
                <a:gd name="connsiteY1055" fmla="*/ 762938 h 3769466"/>
                <a:gd name="connsiteX1056" fmla="*/ 96438 w 2385355"/>
                <a:gd name="connsiteY1056" fmla="*/ 799349 h 3769466"/>
                <a:gd name="connsiteX1057" fmla="*/ 96438 w 2385355"/>
                <a:gd name="connsiteY1057" fmla="*/ 747334 h 3769466"/>
                <a:gd name="connsiteX1058" fmla="*/ 117561 w 2385355"/>
                <a:gd name="connsiteY1058" fmla="*/ 752535 h 3769466"/>
                <a:gd name="connsiteX1059" fmla="*/ 112281 w 2385355"/>
                <a:gd name="connsiteY1059" fmla="*/ 773341 h 3769466"/>
                <a:gd name="connsiteX1060" fmla="*/ 112281 w 2385355"/>
                <a:gd name="connsiteY1060" fmla="*/ 778543 h 3769466"/>
                <a:gd name="connsiteX1061" fmla="*/ 128123 w 2385355"/>
                <a:gd name="connsiteY1061" fmla="*/ 788946 h 3769466"/>
                <a:gd name="connsiteX1062" fmla="*/ 154528 w 2385355"/>
                <a:gd name="connsiteY1062" fmla="*/ 762938 h 3769466"/>
                <a:gd name="connsiteX1063" fmla="*/ 101719 w 2385355"/>
                <a:gd name="connsiteY1063" fmla="*/ 716125 h 3769466"/>
                <a:gd name="connsiteX1064" fmla="*/ 80595 w 2385355"/>
                <a:gd name="connsiteY1064" fmla="*/ 695319 h 3769466"/>
                <a:gd name="connsiteX1065" fmla="*/ 80595 w 2385355"/>
                <a:gd name="connsiteY1065" fmla="*/ 643304 h 3769466"/>
                <a:gd name="connsiteX1066" fmla="*/ 85216 w 2385355"/>
                <a:gd name="connsiteY1066" fmla="*/ 632251 h 3769466"/>
                <a:gd name="connsiteX1067" fmla="*/ 2316692 w 2385355"/>
                <a:gd name="connsiteY1067" fmla="*/ 632226 h 3769466"/>
                <a:gd name="connsiteX1068" fmla="*/ 2321212 w 2385355"/>
                <a:gd name="connsiteY1068" fmla="*/ 643251 h 3769466"/>
                <a:gd name="connsiteX1069" fmla="*/ 2321212 w 2385355"/>
                <a:gd name="connsiteY1069" fmla="*/ 689941 h 3769466"/>
                <a:gd name="connsiteX1070" fmla="*/ 2300547 w 2385355"/>
                <a:gd name="connsiteY1070" fmla="*/ 710693 h 3769466"/>
                <a:gd name="connsiteX1071" fmla="*/ 2248886 w 2385355"/>
                <a:gd name="connsiteY1071" fmla="*/ 757384 h 3769466"/>
                <a:gd name="connsiteX1072" fmla="*/ 2274717 w 2385355"/>
                <a:gd name="connsiteY1072" fmla="*/ 788511 h 3769466"/>
                <a:gd name="connsiteX1073" fmla="*/ 2290215 w 2385355"/>
                <a:gd name="connsiteY1073" fmla="*/ 778135 h 3769466"/>
                <a:gd name="connsiteX1074" fmla="*/ 2290215 w 2385355"/>
                <a:gd name="connsiteY1074" fmla="*/ 767759 h 3769466"/>
                <a:gd name="connsiteX1075" fmla="*/ 2290215 w 2385355"/>
                <a:gd name="connsiteY1075" fmla="*/ 752196 h 3769466"/>
                <a:gd name="connsiteX1076" fmla="*/ 2305714 w 2385355"/>
                <a:gd name="connsiteY1076" fmla="*/ 747008 h 3769466"/>
                <a:gd name="connsiteX1077" fmla="*/ 2305714 w 2385355"/>
                <a:gd name="connsiteY1077" fmla="*/ 804074 h 3769466"/>
                <a:gd name="connsiteX1078" fmla="*/ 2228221 w 2385355"/>
                <a:gd name="connsiteY1078" fmla="*/ 757384 h 3769466"/>
                <a:gd name="connsiteX1079" fmla="*/ 2254052 w 2385355"/>
                <a:gd name="connsiteY1079" fmla="*/ 674378 h 3769466"/>
                <a:gd name="connsiteX1080" fmla="*/ 2300547 w 2385355"/>
                <a:gd name="connsiteY1080" fmla="*/ 632875 h 3769466"/>
                <a:gd name="connsiteX1081" fmla="*/ 2316692 w 2385355"/>
                <a:gd name="connsiteY1081" fmla="*/ 632226 h 3769466"/>
                <a:gd name="connsiteX1082" fmla="*/ 2197067 w 2385355"/>
                <a:gd name="connsiteY1082" fmla="*/ 570517 h 3769466"/>
                <a:gd name="connsiteX1083" fmla="*/ 2232584 w 2385355"/>
                <a:gd name="connsiteY1083" fmla="*/ 623699 h 3769466"/>
                <a:gd name="connsiteX1084" fmla="*/ 2196421 w 2385355"/>
                <a:gd name="connsiteY1084" fmla="*/ 705714 h 3769466"/>
                <a:gd name="connsiteX1085" fmla="*/ 2155092 w 2385355"/>
                <a:gd name="connsiteY1085" fmla="*/ 756974 h 3769466"/>
                <a:gd name="connsiteX1086" fmla="*/ 2134427 w 2385355"/>
                <a:gd name="connsiteY1086" fmla="*/ 741596 h 3769466"/>
                <a:gd name="connsiteX1087" fmla="*/ 2134427 w 2385355"/>
                <a:gd name="connsiteY1087" fmla="*/ 680085 h 3769466"/>
                <a:gd name="connsiteX1088" fmla="*/ 2155092 w 2385355"/>
                <a:gd name="connsiteY1088" fmla="*/ 664707 h 3769466"/>
                <a:gd name="connsiteX1089" fmla="*/ 2206753 w 2385355"/>
                <a:gd name="connsiteY1089" fmla="*/ 618573 h 3769466"/>
                <a:gd name="connsiteX1090" fmla="*/ 2186089 w 2385355"/>
                <a:gd name="connsiteY1090" fmla="*/ 587817 h 3769466"/>
                <a:gd name="connsiteX1091" fmla="*/ 2170590 w 2385355"/>
                <a:gd name="connsiteY1091" fmla="*/ 592943 h 3769466"/>
                <a:gd name="connsiteX1092" fmla="*/ 2170590 w 2385355"/>
                <a:gd name="connsiteY1092" fmla="*/ 603195 h 3769466"/>
                <a:gd name="connsiteX1093" fmla="*/ 2175756 w 2385355"/>
                <a:gd name="connsiteY1093" fmla="*/ 613447 h 3769466"/>
                <a:gd name="connsiteX1094" fmla="*/ 2160258 w 2385355"/>
                <a:gd name="connsiteY1094" fmla="*/ 628825 h 3769466"/>
                <a:gd name="connsiteX1095" fmla="*/ 2149926 w 2385355"/>
                <a:gd name="connsiteY1095" fmla="*/ 582691 h 3769466"/>
                <a:gd name="connsiteX1096" fmla="*/ 2197067 w 2385355"/>
                <a:gd name="connsiteY1096" fmla="*/ 570517 h 3769466"/>
                <a:gd name="connsiteX1097" fmla="*/ 233039 w 2385355"/>
                <a:gd name="connsiteY1097" fmla="*/ 566753 h 3769466"/>
                <a:gd name="connsiteX1098" fmla="*/ 251766 w 2385355"/>
                <a:gd name="connsiteY1098" fmla="*/ 577565 h 3769466"/>
                <a:gd name="connsiteX1099" fmla="*/ 241434 w 2385355"/>
                <a:gd name="connsiteY1099" fmla="*/ 623699 h 3769466"/>
                <a:gd name="connsiteX1100" fmla="*/ 225936 w 2385355"/>
                <a:gd name="connsiteY1100" fmla="*/ 608321 h 3769466"/>
                <a:gd name="connsiteX1101" fmla="*/ 231102 w 2385355"/>
                <a:gd name="connsiteY1101" fmla="*/ 603195 h 3769466"/>
                <a:gd name="connsiteX1102" fmla="*/ 231102 w 2385355"/>
                <a:gd name="connsiteY1102" fmla="*/ 592943 h 3769466"/>
                <a:gd name="connsiteX1103" fmla="*/ 215603 w 2385355"/>
                <a:gd name="connsiteY1103" fmla="*/ 587817 h 3769466"/>
                <a:gd name="connsiteX1104" fmla="*/ 194939 w 2385355"/>
                <a:gd name="connsiteY1104" fmla="*/ 618573 h 3769466"/>
                <a:gd name="connsiteX1105" fmla="*/ 246600 w 2385355"/>
                <a:gd name="connsiteY1105" fmla="*/ 659581 h 3769466"/>
                <a:gd name="connsiteX1106" fmla="*/ 267265 w 2385355"/>
                <a:gd name="connsiteY1106" fmla="*/ 674959 h 3769466"/>
                <a:gd name="connsiteX1107" fmla="*/ 267265 w 2385355"/>
                <a:gd name="connsiteY1107" fmla="*/ 741596 h 3769466"/>
                <a:gd name="connsiteX1108" fmla="*/ 246600 w 2385355"/>
                <a:gd name="connsiteY1108" fmla="*/ 756974 h 3769466"/>
                <a:gd name="connsiteX1109" fmla="*/ 200105 w 2385355"/>
                <a:gd name="connsiteY1109" fmla="*/ 705714 h 3769466"/>
                <a:gd name="connsiteX1110" fmla="*/ 169108 w 2385355"/>
                <a:gd name="connsiteY1110" fmla="*/ 623699 h 3769466"/>
                <a:gd name="connsiteX1111" fmla="*/ 233039 w 2385355"/>
                <a:gd name="connsiteY1111" fmla="*/ 566753 h 3769466"/>
                <a:gd name="connsiteX1112" fmla="*/ 119061 w 2385355"/>
                <a:gd name="connsiteY1112" fmla="*/ 441602 h 3769466"/>
                <a:gd name="connsiteX1113" fmla="*/ 132773 w 2385355"/>
                <a:gd name="connsiteY1113" fmla="*/ 447403 h 3769466"/>
                <a:gd name="connsiteX1114" fmla="*/ 143220 w 2385355"/>
                <a:gd name="connsiteY1114" fmla="*/ 457714 h 3769466"/>
                <a:gd name="connsiteX1115" fmla="*/ 185008 w 2385355"/>
                <a:gd name="connsiteY1115" fmla="*/ 504116 h 3769466"/>
                <a:gd name="connsiteX1116" fmla="*/ 200679 w 2385355"/>
                <a:gd name="connsiteY1116" fmla="*/ 504116 h 3769466"/>
                <a:gd name="connsiteX1117" fmla="*/ 237244 w 2385355"/>
                <a:gd name="connsiteY1117" fmla="*/ 504116 h 3769466"/>
                <a:gd name="connsiteX1118" fmla="*/ 247691 w 2385355"/>
                <a:gd name="connsiteY1118" fmla="*/ 493804 h 3769466"/>
                <a:gd name="connsiteX1119" fmla="*/ 268585 w 2385355"/>
                <a:gd name="connsiteY1119" fmla="*/ 509271 h 3769466"/>
                <a:gd name="connsiteX1120" fmla="*/ 273809 w 2385355"/>
                <a:gd name="connsiteY1120" fmla="*/ 524738 h 3769466"/>
                <a:gd name="connsiteX1121" fmla="*/ 268585 w 2385355"/>
                <a:gd name="connsiteY1121" fmla="*/ 529894 h 3769466"/>
                <a:gd name="connsiteX1122" fmla="*/ 247691 w 2385355"/>
                <a:gd name="connsiteY1122" fmla="*/ 540206 h 3769466"/>
                <a:gd name="connsiteX1123" fmla="*/ 237244 w 2385355"/>
                <a:gd name="connsiteY1123" fmla="*/ 535050 h 3769466"/>
                <a:gd name="connsiteX1124" fmla="*/ 200679 w 2385355"/>
                <a:gd name="connsiteY1124" fmla="*/ 529894 h 3769466"/>
                <a:gd name="connsiteX1125" fmla="*/ 185008 w 2385355"/>
                <a:gd name="connsiteY1125" fmla="*/ 535050 h 3769466"/>
                <a:gd name="connsiteX1126" fmla="*/ 143220 w 2385355"/>
                <a:gd name="connsiteY1126" fmla="*/ 576296 h 3769466"/>
                <a:gd name="connsiteX1127" fmla="*/ 132773 w 2385355"/>
                <a:gd name="connsiteY1127" fmla="*/ 591763 h 3769466"/>
                <a:gd name="connsiteX1128" fmla="*/ 80537 w 2385355"/>
                <a:gd name="connsiteY1128" fmla="*/ 565984 h 3769466"/>
                <a:gd name="connsiteX1129" fmla="*/ 75314 w 2385355"/>
                <a:gd name="connsiteY1129" fmla="*/ 524738 h 3769466"/>
                <a:gd name="connsiteX1130" fmla="*/ 101432 w 2385355"/>
                <a:gd name="connsiteY1130" fmla="*/ 447403 h 3769466"/>
                <a:gd name="connsiteX1131" fmla="*/ 119061 w 2385355"/>
                <a:gd name="connsiteY1131" fmla="*/ 441602 h 3769466"/>
                <a:gd name="connsiteX1132" fmla="*/ 2283537 w 2385355"/>
                <a:gd name="connsiteY1132" fmla="*/ 439669 h 3769466"/>
                <a:gd name="connsiteX1133" fmla="*/ 2301021 w 2385355"/>
                <a:gd name="connsiteY1133" fmla="*/ 447402 h 3769466"/>
                <a:gd name="connsiteX1134" fmla="*/ 2321743 w 2385355"/>
                <a:gd name="connsiteY1134" fmla="*/ 565984 h 3769466"/>
                <a:gd name="connsiteX1135" fmla="*/ 2269938 w 2385355"/>
                <a:gd name="connsiteY1135" fmla="*/ 586607 h 3769466"/>
                <a:gd name="connsiteX1136" fmla="*/ 2259577 w 2385355"/>
                <a:gd name="connsiteY1136" fmla="*/ 576295 h 3769466"/>
                <a:gd name="connsiteX1137" fmla="*/ 2202592 w 2385355"/>
                <a:gd name="connsiteY1137" fmla="*/ 535049 h 3769466"/>
                <a:gd name="connsiteX1138" fmla="*/ 2166328 w 2385355"/>
                <a:gd name="connsiteY1138" fmla="*/ 540205 h 3769466"/>
                <a:gd name="connsiteX1139" fmla="*/ 2155967 w 2385355"/>
                <a:gd name="connsiteY1139" fmla="*/ 545361 h 3769466"/>
                <a:gd name="connsiteX1140" fmla="*/ 2135245 w 2385355"/>
                <a:gd name="connsiteY1140" fmla="*/ 535049 h 3769466"/>
                <a:gd name="connsiteX1141" fmla="*/ 2130065 w 2385355"/>
                <a:gd name="connsiteY1141" fmla="*/ 519582 h 3769466"/>
                <a:gd name="connsiteX1142" fmla="*/ 2135245 w 2385355"/>
                <a:gd name="connsiteY1142" fmla="*/ 504115 h 3769466"/>
                <a:gd name="connsiteX1143" fmla="*/ 2155967 w 2385355"/>
                <a:gd name="connsiteY1143" fmla="*/ 493804 h 3769466"/>
                <a:gd name="connsiteX1144" fmla="*/ 2166328 w 2385355"/>
                <a:gd name="connsiteY1144" fmla="*/ 504115 h 3769466"/>
                <a:gd name="connsiteX1145" fmla="*/ 2259577 w 2385355"/>
                <a:gd name="connsiteY1145" fmla="*/ 457714 h 3769466"/>
                <a:gd name="connsiteX1146" fmla="*/ 2269938 w 2385355"/>
                <a:gd name="connsiteY1146" fmla="*/ 447402 h 3769466"/>
                <a:gd name="connsiteX1147" fmla="*/ 2283537 w 2385355"/>
                <a:gd name="connsiteY1147" fmla="*/ 439669 h 3769466"/>
                <a:gd name="connsiteX1148" fmla="*/ 344829 w 2385355"/>
                <a:gd name="connsiteY1148" fmla="*/ 342085 h 3769466"/>
                <a:gd name="connsiteX1149" fmla="*/ 344829 w 2385355"/>
                <a:gd name="connsiteY1149" fmla="*/ 3446431 h 3769466"/>
                <a:gd name="connsiteX1150" fmla="*/ 2060713 w 2385355"/>
                <a:gd name="connsiteY1150" fmla="*/ 3446431 h 3769466"/>
                <a:gd name="connsiteX1151" fmla="*/ 2060713 w 2385355"/>
                <a:gd name="connsiteY1151" fmla="*/ 342085 h 3769466"/>
                <a:gd name="connsiteX1152" fmla="*/ 326050 w 2385355"/>
                <a:gd name="connsiteY1152" fmla="*/ 323306 h 3769466"/>
                <a:gd name="connsiteX1153" fmla="*/ 2079492 w 2385355"/>
                <a:gd name="connsiteY1153" fmla="*/ 323306 h 3769466"/>
                <a:gd name="connsiteX1154" fmla="*/ 2079492 w 2385355"/>
                <a:gd name="connsiteY1154" fmla="*/ 3465210 h 3769466"/>
                <a:gd name="connsiteX1155" fmla="*/ 326050 w 2385355"/>
                <a:gd name="connsiteY1155" fmla="*/ 3465210 h 3769466"/>
                <a:gd name="connsiteX1156" fmla="*/ 2138948 w 2385355"/>
                <a:gd name="connsiteY1156" fmla="*/ 290458 h 3769466"/>
                <a:gd name="connsiteX1157" fmla="*/ 2155092 w 2385355"/>
                <a:gd name="connsiteY1157" fmla="*/ 291750 h 3769466"/>
                <a:gd name="connsiteX1158" fmla="*/ 2227419 w 2385355"/>
                <a:gd name="connsiteY1158" fmla="*/ 415738 h 3769466"/>
                <a:gd name="connsiteX1159" fmla="*/ 2149926 w 2385355"/>
                <a:gd name="connsiteY1159" fmla="*/ 462233 h 3769466"/>
                <a:gd name="connsiteX1160" fmla="*/ 2160258 w 2385355"/>
                <a:gd name="connsiteY1160" fmla="*/ 410571 h 3769466"/>
                <a:gd name="connsiteX1161" fmla="*/ 2175757 w 2385355"/>
                <a:gd name="connsiteY1161" fmla="*/ 426070 h 3769466"/>
                <a:gd name="connsiteX1162" fmla="*/ 2170591 w 2385355"/>
                <a:gd name="connsiteY1162" fmla="*/ 431236 h 3769466"/>
                <a:gd name="connsiteX1163" fmla="*/ 2170591 w 2385355"/>
                <a:gd name="connsiteY1163" fmla="*/ 446735 h 3769466"/>
                <a:gd name="connsiteX1164" fmla="*/ 2186089 w 2385355"/>
                <a:gd name="connsiteY1164" fmla="*/ 451901 h 3769466"/>
                <a:gd name="connsiteX1165" fmla="*/ 2206754 w 2385355"/>
                <a:gd name="connsiteY1165" fmla="*/ 415738 h 3769466"/>
                <a:gd name="connsiteX1166" fmla="*/ 2155092 w 2385355"/>
                <a:gd name="connsiteY1166" fmla="*/ 379574 h 3769466"/>
                <a:gd name="connsiteX1167" fmla="*/ 2134428 w 2385355"/>
                <a:gd name="connsiteY1167" fmla="*/ 358910 h 3769466"/>
                <a:gd name="connsiteX1168" fmla="*/ 2134428 w 2385355"/>
                <a:gd name="connsiteY1168" fmla="*/ 296916 h 3769466"/>
                <a:gd name="connsiteX1169" fmla="*/ 2138948 w 2385355"/>
                <a:gd name="connsiteY1169" fmla="*/ 290458 h 3769466"/>
                <a:gd name="connsiteX1170" fmla="*/ 246761 w 2385355"/>
                <a:gd name="connsiteY1170" fmla="*/ 280858 h 3769466"/>
                <a:gd name="connsiteX1171" fmla="*/ 267264 w 2385355"/>
                <a:gd name="connsiteY1171" fmla="*/ 296400 h 3769466"/>
                <a:gd name="connsiteX1172" fmla="*/ 267264 w 2385355"/>
                <a:gd name="connsiteY1172" fmla="*/ 358566 h 3769466"/>
                <a:gd name="connsiteX1173" fmla="*/ 246761 w 2385355"/>
                <a:gd name="connsiteY1173" fmla="*/ 379288 h 3769466"/>
                <a:gd name="connsiteX1174" fmla="*/ 195501 w 2385355"/>
                <a:gd name="connsiteY1174" fmla="*/ 415551 h 3769466"/>
                <a:gd name="connsiteX1175" fmla="*/ 216005 w 2385355"/>
                <a:gd name="connsiteY1175" fmla="*/ 451815 h 3769466"/>
                <a:gd name="connsiteX1176" fmla="*/ 231383 w 2385355"/>
                <a:gd name="connsiteY1176" fmla="*/ 446634 h 3769466"/>
                <a:gd name="connsiteX1177" fmla="*/ 231383 w 2385355"/>
                <a:gd name="connsiteY1177" fmla="*/ 431093 h 3769466"/>
                <a:gd name="connsiteX1178" fmla="*/ 226257 w 2385355"/>
                <a:gd name="connsiteY1178" fmla="*/ 425912 h 3769466"/>
                <a:gd name="connsiteX1179" fmla="*/ 241635 w 2385355"/>
                <a:gd name="connsiteY1179" fmla="*/ 410371 h 3769466"/>
                <a:gd name="connsiteX1180" fmla="*/ 251887 w 2385355"/>
                <a:gd name="connsiteY1180" fmla="*/ 462176 h 3769466"/>
                <a:gd name="connsiteX1181" fmla="*/ 164745 w 2385355"/>
                <a:gd name="connsiteY1181" fmla="*/ 415551 h 3769466"/>
                <a:gd name="connsiteX1182" fmla="*/ 200627 w 2385355"/>
                <a:gd name="connsiteY1182" fmla="*/ 327483 h 3769466"/>
                <a:gd name="connsiteX1183" fmla="*/ 246761 w 2385355"/>
                <a:gd name="connsiteY1183" fmla="*/ 280858 h 3769466"/>
                <a:gd name="connsiteX1184" fmla="*/ 124822 w 2385355"/>
                <a:gd name="connsiteY1184" fmla="*/ 178822 h 3769466"/>
                <a:gd name="connsiteX1185" fmla="*/ 143966 w 2385355"/>
                <a:gd name="connsiteY1185" fmla="*/ 182726 h 3769466"/>
                <a:gd name="connsiteX1186" fmla="*/ 170370 w 2385355"/>
                <a:gd name="connsiteY1186" fmla="*/ 276421 h 3769466"/>
                <a:gd name="connsiteX1187" fmla="*/ 112280 w 2385355"/>
                <a:gd name="connsiteY1187" fmla="*/ 396143 h 3769466"/>
                <a:gd name="connsiteX1188" fmla="*/ 85875 w 2385355"/>
                <a:gd name="connsiteY1188" fmla="*/ 401348 h 3769466"/>
                <a:gd name="connsiteX1189" fmla="*/ 85875 w 2385355"/>
                <a:gd name="connsiteY1189" fmla="*/ 390938 h 3769466"/>
                <a:gd name="connsiteX1190" fmla="*/ 85875 w 2385355"/>
                <a:gd name="connsiteY1190" fmla="*/ 292037 h 3769466"/>
                <a:gd name="connsiteX1191" fmla="*/ 101718 w 2385355"/>
                <a:gd name="connsiteY1191" fmla="*/ 260805 h 3769466"/>
                <a:gd name="connsiteX1192" fmla="*/ 143966 w 2385355"/>
                <a:gd name="connsiteY1192" fmla="*/ 250395 h 3769466"/>
                <a:gd name="connsiteX1193" fmla="*/ 112280 w 2385355"/>
                <a:gd name="connsiteY1193" fmla="*/ 219163 h 3769466"/>
                <a:gd name="connsiteX1194" fmla="*/ 101718 w 2385355"/>
                <a:gd name="connsiteY1194" fmla="*/ 229574 h 3769466"/>
                <a:gd name="connsiteX1195" fmla="*/ 101718 w 2385355"/>
                <a:gd name="connsiteY1195" fmla="*/ 182726 h 3769466"/>
                <a:gd name="connsiteX1196" fmla="*/ 124822 w 2385355"/>
                <a:gd name="connsiteY1196" fmla="*/ 178822 h 3769466"/>
                <a:gd name="connsiteX1197" fmla="*/ 2282445 w 2385355"/>
                <a:gd name="connsiteY1197" fmla="*/ 174850 h 3769466"/>
                <a:gd name="connsiteX1198" fmla="*/ 2305111 w 2385355"/>
                <a:gd name="connsiteY1198" fmla="*/ 182926 h 3769466"/>
                <a:gd name="connsiteX1199" fmla="*/ 2294859 w 2385355"/>
                <a:gd name="connsiteY1199" fmla="*/ 234613 h 3769466"/>
                <a:gd name="connsiteX1200" fmla="*/ 2284607 w 2385355"/>
                <a:gd name="connsiteY1200" fmla="*/ 213938 h 3769466"/>
                <a:gd name="connsiteX1201" fmla="*/ 2264103 w 2385355"/>
                <a:gd name="connsiteY1201" fmla="*/ 255287 h 3769466"/>
                <a:gd name="connsiteX1202" fmla="*/ 2305111 w 2385355"/>
                <a:gd name="connsiteY1202" fmla="*/ 260456 h 3769466"/>
                <a:gd name="connsiteX1203" fmla="*/ 2320489 w 2385355"/>
                <a:gd name="connsiteY1203" fmla="*/ 296637 h 3769466"/>
                <a:gd name="connsiteX1204" fmla="*/ 2320489 w 2385355"/>
                <a:gd name="connsiteY1204" fmla="*/ 379335 h 3769466"/>
                <a:gd name="connsiteX1205" fmla="*/ 2320489 w 2385355"/>
                <a:gd name="connsiteY1205" fmla="*/ 389672 h 3769466"/>
                <a:gd name="connsiteX1206" fmla="*/ 2294859 w 2385355"/>
                <a:gd name="connsiteY1206" fmla="*/ 394841 h 3769466"/>
                <a:gd name="connsiteX1207" fmla="*/ 2238474 w 2385355"/>
                <a:gd name="connsiteY1207" fmla="*/ 224275 h 3769466"/>
                <a:gd name="connsiteX1208" fmla="*/ 2282445 w 2385355"/>
                <a:gd name="connsiteY1208" fmla="*/ 174850 h 3769466"/>
                <a:gd name="connsiteX1209" fmla="*/ 410765 w 2385355"/>
                <a:gd name="connsiteY1209" fmla="*/ 169312 h 3769466"/>
                <a:gd name="connsiteX1210" fmla="*/ 434132 w 2385355"/>
                <a:gd name="connsiteY1210" fmla="*/ 172639 h 3769466"/>
                <a:gd name="connsiteX1211" fmla="*/ 465397 w 2385355"/>
                <a:gd name="connsiteY1211" fmla="*/ 240154 h 3769466"/>
                <a:gd name="connsiteX1212" fmla="*/ 402867 w 2385355"/>
                <a:gd name="connsiteY1212" fmla="*/ 234961 h 3769466"/>
                <a:gd name="connsiteX1213" fmla="*/ 413289 w 2385355"/>
                <a:gd name="connsiteY1213" fmla="*/ 224574 h 3769466"/>
                <a:gd name="connsiteX1214" fmla="*/ 423710 w 2385355"/>
                <a:gd name="connsiteY1214" fmla="*/ 229767 h 3769466"/>
                <a:gd name="connsiteX1215" fmla="*/ 449764 w 2385355"/>
                <a:gd name="connsiteY1215" fmla="*/ 234961 h 3769466"/>
                <a:gd name="connsiteX1216" fmla="*/ 449764 w 2385355"/>
                <a:gd name="connsiteY1216" fmla="*/ 203800 h 3769466"/>
                <a:gd name="connsiteX1217" fmla="*/ 418499 w 2385355"/>
                <a:gd name="connsiteY1217" fmla="*/ 188220 h 3769466"/>
                <a:gd name="connsiteX1218" fmla="*/ 371602 w 2385355"/>
                <a:gd name="connsiteY1218" fmla="*/ 250541 h 3769466"/>
                <a:gd name="connsiteX1219" fmla="*/ 350759 w 2385355"/>
                <a:gd name="connsiteY1219" fmla="*/ 266122 h 3769466"/>
                <a:gd name="connsiteX1220" fmla="*/ 309072 w 2385355"/>
                <a:gd name="connsiteY1220" fmla="*/ 266122 h 3769466"/>
                <a:gd name="connsiteX1221" fmla="*/ 298651 w 2385355"/>
                <a:gd name="connsiteY1221" fmla="*/ 260928 h 3769466"/>
                <a:gd name="connsiteX1222" fmla="*/ 298651 w 2385355"/>
                <a:gd name="connsiteY1222" fmla="*/ 240154 h 3769466"/>
                <a:gd name="connsiteX1223" fmla="*/ 345548 w 2385355"/>
                <a:gd name="connsiteY1223" fmla="*/ 193413 h 3769466"/>
                <a:gd name="connsiteX1224" fmla="*/ 410765 w 2385355"/>
                <a:gd name="connsiteY1224" fmla="*/ 169312 h 3769466"/>
                <a:gd name="connsiteX1225" fmla="*/ 609252 w 2385355"/>
                <a:gd name="connsiteY1225" fmla="*/ 167446 h 3769466"/>
                <a:gd name="connsiteX1226" fmla="*/ 744136 w 2385355"/>
                <a:gd name="connsiteY1226" fmla="*/ 240154 h 3769466"/>
                <a:gd name="connsiteX1227" fmla="*/ 744136 w 2385355"/>
                <a:gd name="connsiteY1227" fmla="*/ 260928 h 3769466"/>
                <a:gd name="connsiteX1228" fmla="*/ 733761 w 2385355"/>
                <a:gd name="connsiteY1228" fmla="*/ 266122 h 3769466"/>
                <a:gd name="connsiteX1229" fmla="*/ 687070 w 2385355"/>
                <a:gd name="connsiteY1229" fmla="*/ 266122 h 3769466"/>
                <a:gd name="connsiteX1230" fmla="*/ 661130 w 2385355"/>
                <a:gd name="connsiteY1230" fmla="*/ 250541 h 3769466"/>
                <a:gd name="connsiteX1231" fmla="*/ 624815 w 2385355"/>
                <a:gd name="connsiteY1231" fmla="*/ 188220 h 3769466"/>
                <a:gd name="connsiteX1232" fmla="*/ 588500 w 2385355"/>
                <a:gd name="connsiteY1232" fmla="*/ 203800 h 3769466"/>
                <a:gd name="connsiteX1233" fmla="*/ 593688 w 2385355"/>
                <a:gd name="connsiteY1233" fmla="*/ 234961 h 3769466"/>
                <a:gd name="connsiteX1234" fmla="*/ 614440 w 2385355"/>
                <a:gd name="connsiteY1234" fmla="*/ 229767 h 3769466"/>
                <a:gd name="connsiteX1235" fmla="*/ 630003 w 2385355"/>
                <a:gd name="connsiteY1235" fmla="*/ 224574 h 3769466"/>
                <a:gd name="connsiteX1236" fmla="*/ 635191 w 2385355"/>
                <a:gd name="connsiteY1236" fmla="*/ 234961 h 3769466"/>
                <a:gd name="connsiteX1237" fmla="*/ 572937 w 2385355"/>
                <a:gd name="connsiteY1237" fmla="*/ 245348 h 3769466"/>
                <a:gd name="connsiteX1238" fmla="*/ 609252 w 2385355"/>
                <a:gd name="connsiteY1238" fmla="*/ 167446 h 3769466"/>
                <a:gd name="connsiteX1239" fmla="*/ 1084259 w 2385355"/>
                <a:gd name="connsiteY1239" fmla="*/ 167160 h 3769466"/>
                <a:gd name="connsiteX1240" fmla="*/ 1107523 w 2385355"/>
                <a:gd name="connsiteY1240" fmla="*/ 167487 h 3769466"/>
                <a:gd name="connsiteX1241" fmla="*/ 1143839 w 2385355"/>
                <a:gd name="connsiteY1241" fmla="*/ 246013 h 3769466"/>
                <a:gd name="connsiteX1242" fmla="*/ 1117899 w 2385355"/>
                <a:gd name="connsiteY1242" fmla="*/ 261718 h 3769466"/>
                <a:gd name="connsiteX1243" fmla="*/ 1076396 w 2385355"/>
                <a:gd name="connsiteY1243" fmla="*/ 235543 h 3769466"/>
                <a:gd name="connsiteX1244" fmla="*/ 1086772 w 2385355"/>
                <a:gd name="connsiteY1244" fmla="*/ 225073 h 3769466"/>
                <a:gd name="connsiteX1245" fmla="*/ 1102336 w 2385355"/>
                <a:gd name="connsiteY1245" fmla="*/ 230308 h 3769466"/>
                <a:gd name="connsiteX1246" fmla="*/ 1123087 w 2385355"/>
                <a:gd name="connsiteY1246" fmla="*/ 235543 h 3769466"/>
                <a:gd name="connsiteX1247" fmla="*/ 1123087 w 2385355"/>
                <a:gd name="connsiteY1247" fmla="*/ 204133 h 3769466"/>
                <a:gd name="connsiteX1248" fmla="*/ 1091960 w 2385355"/>
                <a:gd name="connsiteY1248" fmla="*/ 188427 h 3769466"/>
                <a:gd name="connsiteX1249" fmla="*/ 1050457 w 2385355"/>
                <a:gd name="connsiteY1249" fmla="*/ 251248 h 3769466"/>
                <a:gd name="connsiteX1250" fmla="*/ 1029706 w 2385355"/>
                <a:gd name="connsiteY1250" fmla="*/ 266953 h 3769466"/>
                <a:gd name="connsiteX1251" fmla="*/ 983015 w 2385355"/>
                <a:gd name="connsiteY1251" fmla="*/ 266953 h 3769466"/>
                <a:gd name="connsiteX1252" fmla="*/ 972639 w 2385355"/>
                <a:gd name="connsiteY1252" fmla="*/ 261718 h 3769466"/>
                <a:gd name="connsiteX1253" fmla="*/ 972639 w 2385355"/>
                <a:gd name="connsiteY1253" fmla="*/ 240778 h 3769466"/>
                <a:gd name="connsiteX1254" fmla="*/ 1019330 w 2385355"/>
                <a:gd name="connsiteY1254" fmla="*/ 193662 h 3769466"/>
                <a:gd name="connsiteX1255" fmla="*/ 1084259 w 2385355"/>
                <a:gd name="connsiteY1255" fmla="*/ 167160 h 3769466"/>
                <a:gd name="connsiteX1256" fmla="*/ 1306527 w 2385355"/>
                <a:gd name="connsiteY1256" fmla="*/ 167121 h 3769466"/>
                <a:gd name="connsiteX1257" fmla="*/ 1371456 w 2385355"/>
                <a:gd name="connsiteY1257" fmla="*/ 193413 h 3769466"/>
                <a:gd name="connsiteX1258" fmla="*/ 1418147 w 2385355"/>
                <a:gd name="connsiteY1258" fmla="*/ 240154 h 3769466"/>
                <a:gd name="connsiteX1259" fmla="*/ 1418147 w 2385355"/>
                <a:gd name="connsiteY1259" fmla="*/ 260928 h 3769466"/>
                <a:gd name="connsiteX1260" fmla="*/ 1407772 w 2385355"/>
                <a:gd name="connsiteY1260" fmla="*/ 266122 h 3769466"/>
                <a:gd name="connsiteX1261" fmla="*/ 1366269 w 2385355"/>
                <a:gd name="connsiteY1261" fmla="*/ 266122 h 3769466"/>
                <a:gd name="connsiteX1262" fmla="*/ 1340329 w 2385355"/>
                <a:gd name="connsiteY1262" fmla="*/ 250541 h 3769466"/>
                <a:gd name="connsiteX1263" fmla="*/ 1298826 w 2385355"/>
                <a:gd name="connsiteY1263" fmla="*/ 188220 h 3769466"/>
                <a:gd name="connsiteX1264" fmla="*/ 1267699 w 2385355"/>
                <a:gd name="connsiteY1264" fmla="*/ 203800 h 3769466"/>
                <a:gd name="connsiteX1265" fmla="*/ 1272887 w 2385355"/>
                <a:gd name="connsiteY1265" fmla="*/ 234961 h 3769466"/>
                <a:gd name="connsiteX1266" fmla="*/ 1293639 w 2385355"/>
                <a:gd name="connsiteY1266" fmla="*/ 229767 h 3769466"/>
                <a:gd name="connsiteX1267" fmla="*/ 1304014 w 2385355"/>
                <a:gd name="connsiteY1267" fmla="*/ 224574 h 3769466"/>
                <a:gd name="connsiteX1268" fmla="*/ 1314390 w 2385355"/>
                <a:gd name="connsiteY1268" fmla="*/ 234961 h 3769466"/>
                <a:gd name="connsiteX1269" fmla="*/ 1252136 w 2385355"/>
                <a:gd name="connsiteY1269" fmla="*/ 245348 h 3769466"/>
                <a:gd name="connsiteX1270" fmla="*/ 1283263 w 2385355"/>
                <a:gd name="connsiteY1270" fmla="*/ 167446 h 3769466"/>
                <a:gd name="connsiteX1271" fmla="*/ 1306527 w 2385355"/>
                <a:gd name="connsiteY1271" fmla="*/ 167121 h 3769466"/>
                <a:gd name="connsiteX1272" fmla="*/ 1764324 w 2385355"/>
                <a:gd name="connsiteY1272" fmla="*/ 162840 h 3769466"/>
                <a:gd name="connsiteX1273" fmla="*/ 1787491 w 2385355"/>
                <a:gd name="connsiteY1273" fmla="*/ 163083 h 3769466"/>
                <a:gd name="connsiteX1274" fmla="*/ 1823654 w 2385355"/>
                <a:gd name="connsiteY1274" fmla="*/ 240985 h 3769466"/>
                <a:gd name="connsiteX1275" fmla="*/ 1761660 w 2385355"/>
                <a:gd name="connsiteY1275" fmla="*/ 230598 h 3769466"/>
                <a:gd name="connsiteX1276" fmla="*/ 1766826 w 2385355"/>
                <a:gd name="connsiteY1276" fmla="*/ 220211 h 3769466"/>
                <a:gd name="connsiteX1277" fmla="*/ 1782325 w 2385355"/>
                <a:gd name="connsiteY1277" fmla="*/ 230598 h 3769466"/>
                <a:gd name="connsiteX1278" fmla="*/ 1802989 w 2385355"/>
                <a:gd name="connsiteY1278" fmla="*/ 230598 h 3769466"/>
                <a:gd name="connsiteX1279" fmla="*/ 1802989 w 2385355"/>
                <a:gd name="connsiteY1279" fmla="*/ 199437 h 3769466"/>
                <a:gd name="connsiteX1280" fmla="*/ 1771992 w 2385355"/>
                <a:gd name="connsiteY1280" fmla="*/ 183857 h 3769466"/>
                <a:gd name="connsiteX1281" fmla="*/ 1730663 w 2385355"/>
                <a:gd name="connsiteY1281" fmla="*/ 246179 h 3769466"/>
                <a:gd name="connsiteX1282" fmla="*/ 1709999 w 2385355"/>
                <a:gd name="connsiteY1282" fmla="*/ 261759 h 3769466"/>
                <a:gd name="connsiteX1283" fmla="*/ 1663503 w 2385355"/>
                <a:gd name="connsiteY1283" fmla="*/ 261759 h 3769466"/>
                <a:gd name="connsiteX1284" fmla="*/ 1653171 w 2385355"/>
                <a:gd name="connsiteY1284" fmla="*/ 256566 h 3769466"/>
                <a:gd name="connsiteX1285" fmla="*/ 1653171 w 2385355"/>
                <a:gd name="connsiteY1285" fmla="*/ 235792 h 3769466"/>
                <a:gd name="connsiteX1286" fmla="*/ 1699666 w 2385355"/>
                <a:gd name="connsiteY1286" fmla="*/ 194244 h 3769466"/>
                <a:gd name="connsiteX1287" fmla="*/ 1764324 w 2385355"/>
                <a:gd name="connsiteY1287" fmla="*/ 162840 h 3769466"/>
                <a:gd name="connsiteX1288" fmla="*/ 1963600 w 2385355"/>
                <a:gd name="connsiteY1288" fmla="*/ 158683 h 3769466"/>
                <a:gd name="connsiteX1289" fmla="*/ 2051424 w 2385355"/>
                <a:gd name="connsiteY1289" fmla="*/ 189617 h 3769466"/>
                <a:gd name="connsiteX1290" fmla="*/ 2103086 w 2385355"/>
                <a:gd name="connsiteY1290" fmla="*/ 236019 h 3769466"/>
                <a:gd name="connsiteX1291" fmla="*/ 2097920 w 2385355"/>
                <a:gd name="connsiteY1291" fmla="*/ 256642 h 3769466"/>
                <a:gd name="connsiteX1292" fmla="*/ 2087587 w 2385355"/>
                <a:gd name="connsiteY1292" fmla="*/ 261797 h 3769466"/>
                <a:gd name="connsiteX1293" fmla="*/ 2046258 w 2385355"/>
                <a:gd name="connsiteY1293" fmla="*/ 261797 h 3769466"/>
                <a:gd name="connsiteX1294" fmla="*/ 2020427 w 2385355"/>
                <a:gd name="connsiteY1294" fmla="*/ 246330 h 3769466"/>
                <a:gd name="connsiteX1295" fmla="*/ 1979098 w 2385355"/>
                <a:gd name="connsiteY1295" fmla="*/ 184461 h 3769466"/>
                <a:gd name="connsiteX1296" fmla="*/ 1948101 w 2385355"/>
                <a:gd name="connsiteY1296" fmla="*/ 199929 h 3769466"/>
                <a:gd name="connsiteX1297" fmla="*/ 1953267 w 2385355"/>
                <a:gd name="connsiteY1297" fmla="*/ 230863 h 3769466"/>
                <a:gd name="connsiteX1298" fmla="*/ 1973932 w 2385355"/>
                <a:gd name="connsiteY1298" fmla="*/ 230863 h 3769466"/>
                <a:gd name="connsiteX1299" fmla="*/ 1989430 w 2385355"/>
                <a:gd name="connsiteY1299" fmla="*/ 220552 h 3769466"/>
                <a:gd name="connsiteX1300" fmla="*/ 1994597 w 2385355"/>
                <a:gd name="connsiteY1300" fmla="*/ 230863 h 3769466"/>
                <a:gd name="connsiteX1301" fmla="*/ 1927437 w 2385355"/>
                <a:gd name="connsiteY1301" fmla="*/ 241174 h 3769466"/>
                <a:gd name="connsiteX1302" fmla="*/ 1963600 w 2385355"/>
                <a:gd name="connsiteY1302" fmla="*/ 158683 h 3769466"/>
                <a:gd name="connsiteX1303" fmla="*/ 691019 w 2385355"/>
                <a:gd name="connsiteY1303" fmla="*/ 79708 h 3769466"/>
                <a:gd name="connsiteX1304" fmla="*/ 708454 w 2385355"/>
                <a:gd name="connsiteY1304" fmla="*/ 95776 h 3769466"/>
                <a:gd name="connsiteX1305" fmla="*/ 749784 w 2385355"/>
                <a:gd name="connsiteY1305" fmla="*/ 158097 h 3769466"/>
                <a:gd name="connsiteX1306" fmla="*/ 780781 w 2385355"/>
                <a:gd name="connsiteY1306" fmla="*/ 137323 h 3769466"/>
                <a:gd name="connsiteX1307" fmla="*/ 775614 w 2385355"/>
                <a:gd name="connsiteY1307" fmla="*/ 106162 h 3769466"/>
                <a:gd name="connsiteX1308" fmla="*/ 754950 w 2385355"/>
                <a:gd name="connsiteY1308" fmla="*/ 111356 h 3769466"/>
                <a:gd name="connsiteX1309" fmla="*/ 744617 w 2385355"/>
                <a:gd name="connsiteY1309" fmla="*/ 121743 h 3769466"/>
                <a:gd name="connsiteX1310" fmla="*/ 734285 w 2385355"/>
                <a:gd name="connsiteY1310" fmla="*/ 111356 h 3769466"/>
                <a:gd name="connsiteX1311" fmla="*/ 775614 w 2385355"/>
                <a:gd name="connsiteY1311" fmla="*/ 80195 h 3769466"/>
                <a:gd name="connsiteX1312" fmla="*/ 796279 w 2385355"/>
                <a:gd name="connsiteY1312" fmla="*/ 100969 h 3769466"/>
                <a:gd name="connsiteX1313" fmla="*/ 765282 w 2385355"/>
                <a:gd name="connsiteY1313" fmla="*/ 173678 h 3769466"/>
                <a:gd name="connsiteX1314" fmla="*/ 677457 w 2385355"/>
                <a:gd name="connsiteY1314" fmla="*/ 152904 h 3769466"/>
                <a:gd name="connsiteX1315" fmla="*/ 625796 w 2385355"/>
                <a:gd name="connsiteY1315" fmla="*/ 100969 h 3769466"/>
                <a:gd name="connsiteX1316" fmla="*/ 625796 w 2385355"/>
                <a:gd name="connsiteY1316" fmla="*/ 80195 h 3769466"/>
                <a:gd name="connsiteX1317" fmla="*/ 636128 w 2385355"/>
                <a:gd name="connsiteY1317" fmla="*/ 80195 h 3769466"/>
                <a:gd name="connsiteX1318" fmla="*/ 687790 w 2385355"/>
                <a:gd name="connsiteY1318" fmla="*/ 80195 h 3769466"/>
                <a:gd name="connsiteX1319" fmla="*/ 691019 w 2385355"/>
                <a:gd name="connsiteY1319" fmla="*/ 79708 h 3769466"/>
                <a:gd name="connsiteX1320" fmla="*/ 837699 w 2385355"/>
                <a:gd name="connsiteY1320" fmla="*/ 79364 h 3769466"/>
                <a:gd name="connsiteX1321" fmla="*/ 869029 w 2385355"/>
                <a:gd name="connsiteY1321" fmla="*/ 79364 h 3769466"/>
                <a:gd name="connsiteX1322" fmla="*/ 869029 w 2385355"/>
                <a:gd name="connsiteY1322" fmla="*/ 100029 h 3769466"/>
                <a:gd name="connsiteX1323" fmla="*/ 863808 w 2385355"/>
                <a:gd name="connsiteY1323" fmla="*/ 131026 h 3769466"/>
                <a:gd name="connsiteX1324" fmla="*/ 900360 w 2385355"/>
                <a:gd name="connsiteY1324" fmla="*/ 198186 h 3769466"/>
                <a:gd name="connsiteX1325" fmla="*/ 936913 w 2385355"/>
                <a:gd name="connsiteY1325" fmla="*/ 218850 h 3769466"/>
                <a:gd name="connsiteX1326" fmla="*/ 905582 w 2385355"/>
                <a:gd name="connsiteY1326" fmla="*/ 239515 h 3769466"/>
                <a:gd name="connsiteX1327" fmla="*/ 879473 w 2385355"/>
                <a:gd name="connsiteY1327" fmla="*/ 249847 h 3769466"/>
                <a:gd name="connsiteX1328" fmla="*/ 816811 w 2385355"/>
                <a:gd name="connsiteY1328" fmla="*/ 249847 h 3769466"/>
                <a:gd name="connsiteX1329" fmla="*/ 795924 w 2385355"/>
                <a:gd name="connsiteY1329" fmla="*/ 239515 h 3769466"/>
                <a:gd name="connsiteX1330" fmla="*/ 764593 w 2385355"/>
                <a:gd name="connsiteY1330" fmla="*/ 218850 h 3769466"/>
                <a:gd name="connsiteX1331" fmla="*/ 801146 w 2385355"/>
                <a:gd name="connsiteY1331" fmla="*/ 198186 h 3769466"/>
                <a:gd name="connsiteX1332" fmla="*/ 827255 w 2385355"/>
                <a:gd name="connsiteY1332" fmla="*/ 167189 h 3769466"/>
                <a:gd name="connsiteX1333" fmla="*/ 837699 w 2385355"/>
                <a:gd name="connsiteY1333" fmla="*/ 131026 h 3769466"/>
                <a:gd name="connsiteX1334" fmla="*/ 837699 w 2385355"/>
                <a:gd name="connsiteY1334" fmla="*/ 100029 h 3769466"/>
                <a:gd name="connsiteX1335" fmla="*/ 837699 w 2385355"/>
                <a:gd name="connsiteY1335" fmla="*/ 79364 h 3769466"/>
                <a:gd name="connsiteX1336" fmla="*/ 946330 w 2385355"/>
                <a:gd name="connsiteY1336" fmla="*/ 79178 h 3769466"/>
                <a:gd name="connsiteX1337" fmla="*/ 962584 w 2385355"/>
                <a:gd name="connsiteY1337" fmla="*/ 86106 h 3769466"/>
                <a:gd name="connsiteX1338" fmla="*/ 972987 w 2385355"/>
                <a:gd name="connsiteY1338" fmla="*/ 111885 h 3769466"/>
                <a:gd name="connsiteX1339" fmla="*/ 962584 w 2385355"/>
                <a:gd name="connsiteY1339" fmla="*/ 122196 h 3769466"/>
                <a:gd name="connsiteX1340" fmla="*/ 952181 w 2385355"/>
                <a:gd name="connsiteY1340" fmla="*/ 111885 h 3769466"/>
                <a:gd name="connsiteX1341" fmla="*/ 926174 w 2385355"/>
                <a:gd name="connsiteY1341" fmla="*/ 106729 h 3769466"/>
                <a:gd name="connsiteX1342" fmla="*/ 926174 w 2385355"/>
                <a:gd name="connsiteY1342" fmla="*/ 137664 h 3769466"/>
                <a:gd name="connsiteX1343" fmla="*/ 957383 w 2385355"/>
                <a:gd name="connsiteY1343" fmla="*/ 158286 h 3769466"/>
                <a:gd name="connsiteX1344" fmla="*/ 998995 w 2385355"/>
                <a:gd name="connsiteY1344" fmla="*/ 96418 h 3769466"/>
                <a:gd name="connsiteX1345" fmla="*/ 1019801 w 2385355"/>
                <a:gd name="connsiteY1345" fmla="*/ 80951 h 3769466"/>
                <a:gd name="connsiteX1346" fmla="*/ 1066614 w 2385355"/>
                <a:gd name="connsiteY1346" fmla="*/ 80951 h 3769466"/>
                <a:gd name="connsiteX1347" fmla="*/ 1077017 w 2385355"/>
                <a:gd name="connsiteY1347" fmla="*/ 80951 h 3769466"/>
                <a:gd name="connsiteX1348" fmla="*/ 1082219 w 2385355"/>
                <a:gd name="connsiteY1348" fmla="*/ 101573 h 3769466"/>
                <a:gd name="connsiteX1349" fmla="*/ 1030204 w 2385355"/>
                <a:gd name="connsiteY1349" fmla="*/ 153131 h 3769466"/>
                <a:gd name="connsiteX1350" fmla="*/ 941778 w 2385355"/>
                <a:gd name="connsiteY1350" fmla="*/ 178909 h 3769466"/>
                <a:gd name="connsiteX1351" fmla="*/ 905368 w 2385355"/>
                <a:gd name="connsiteY1351" fmla="*/ 106729 h 3769466"/>
                <a:gd name="connsiteX1352" fmla="*/ 946330 w 2385355"/>
                <a:gd name="connsiteY1352" fmla="*/ 79178 h 3769466"/>
                <a:gd name="connsiteX1353" fmla="*/ 1193212 w 2385355"/>
                <a:gd name="connsiteY1353" fmla="*/ 77097 h 3769466"/>
                <a:gd name="connsiteX1354" fmla="*/ 1221932 w 2385355"/>
                <a:gd name="connsiteY1354" fmla="*/ 96470 h 3769466"/>
                <a:gd name="connsiteX1355" fmla="*/ 1248041 w 2385355"/>
                <a:gd name="connsiteY1355" fmla="*/ 106802 h 3769466"/>
                <a:gd name="connsiteX1356" fmla="*/ 1279372 w 2385355"/>
                <a:gd name="connsiteY1356" fmla="*/ 127467 h 3769466"/>
                <a:gd name="connsiteX1357" fmla="*/ 1242819 w 2385355"/>
                <a:gd name="connsiteY1357" fmla="*/ 148131 h 3769466"/>
                <a:gd name="connsiteX1358" fmla="*/ 1206267 w 2385355"/>
                <a:gd name="connsiteY1358" fmla="*/ 215292 h 3769466"/>
                <a:gd name="connsiteX1359" fmla="*/ 1211488 w 2385355"/>
                <a:gd name="connsiteY1359" fmla="*/ 241122 h 3769466"/>
                <a:gd name="connsiteX1360" fmla="*/ 1206267 w 2385355"/>
                <a:gd name="connsiteY1360" fmla="*/ 266953 h 3769466"/>
                <a:gd name="connsiteX1361" fmla="*/ 1180158 w 2385355"/>
                <a:gd name="connsiteY1361" fmla="*/ 266953 h 3769466"/>
                <a:gd name="connsiteX1362" fmla="*/ 1180158 w 2385355"/>
                <a:gd name="connsiteY1362" fmla="*/ 241122 h 3769466"/>
                <a:gd name="connsiteX1363" fmla="*/ 1185379 w 2385355"/>
                <a:gd name="connsiteY1363" fmla="*/ 215292 h 3769466"/>
                <a:gd name="connsiteX1364" fmla="*/ 1169714 w 2385355"/>
                <a:gd name="connsiteY1364" fmla="*/ 173962 h 3769466"/>
                <a:gd name="connsiteX1365" fmla="*/ 1143605 w 2385355"/>
                <a:gd name="connsiteY1365" fmla="*/ 148131 h 3769466"/>
                <a:gd name="connsiteX1366" fmla="*/ 1107052 w 2385355"/>
                <a:gd name="connsiteY1366" fmla="*/ 122301 h 3769466"/>
                <a:gd name="connsiteX1367" fmla="*/ 1143605 w 2385355"/>
                <a:gd name="connsiteY1367" fmla="*/ 106802 h 3769466"/>
                <a:gd name="connsiteX1368" fmla="*/ 1164492 w 2385355"/>
                <a:gd name="connsiteY1368" fmla="*/ 96470 h 3769466"/>
                <a:gd name="connsiteX1369" fmla="*/ 1193212 w 2385355"/>
                <a:gd name="connsiteY1369" fmla="*/ 77097 h 3769466"/>
                <a:gd name="connsiteX1370" fmla="*/ 515929 w 2385355"/>
                <a:gd name="connsiteY1370" fmla="*/ 77097 h 3769466"/>
                <a:gd name="connsiteX1371" fmla="*/ 547012 w 2385355"/>
                <a:gd name="connsiteY1371" fmla="*/ 96470 h 3769466"/>
                <a:gd name="connsiteX1372" fmla="*/ 567734 w 2385355"/>
                <a:gd name="connsiteY1372" fmla="*/ 106802 h 3769466"/>
                <a:gd name="connsiteX1373" fmla="*/ 598817 w 2385355"/>
                <a:gd name="connsiteY1373" fmla="*/ 127467 h 3769466"/>
                <a:gd name="connsiteX1374" fmla="*/ 562554 w 2385355"/>
                <a:gd name="connsiteY1374" fmla="*/ 148131 h 3769466"/>
                <a:gd name="connsiteX1375" fmla="*/ 536651 w 2385355"/>
                <a:gd name="connsiteY1375" fmla="*/ 173962 h 3769466"/>
                <a:gd name="connsiteX1376" fmla="*/ 526290 w 2385355"/>
                <a:gd name="connsiteY1376" fmla="*/ 215292 h 3769466"/>
                <a:gd name="connsiteX1377" fmla="*/ 531471 w 2385355"/>
                <a:gd name="connsiteY1377" fmla="*/ 241122 h 3769466"/>
                <a:gd name="connsiteX1378" fmla="*/ 531471 w 2385355"/>
                <a:gd name="connsiteY1378" fmla="*/ 266953 h 3769466"/>
                <a:gd name="connsiteX1379" fmla="*/ 505568 w 2385355"/>
                <a:gd name="connsiteY1379" fmla="*/ 266953 h 3769466"/>
                <a:gd name="connsiteX1380" fmla="*/ 505568 w 2385355"/>
                <a:gd name="connsiteY1380" fmla="*/ 241122 h 3769466"/>
                <a:gd name="connsiteX1381" fmla="*/ 510749 w 2385355"/>
                <a:gd name="connsiteY1381" fmla="*/ 215292 h 3769466"/>
                <a:gd name="connsiteX1382" fmla="*/ 469305 w 2385355"/>
                <a:gd name="connsiteY1382" fmla="*/ 148131 h 3769466"/>
                <a:gd name="connsiteX1383" fmla="*/ 433041 w 2385355"/>
                <a:gd name="connsiteY1383" fmla="*/ 122301 h 3769466"/>
                <a:gd name="connsiteX1384" fmla="*/ 464124 w 2385355"/>
                <a:gd name="connsiteY1384" fmla="*/ 106802 h 3769466"/>
                <a:gd name="connsiteX1385" fmla="*/ 484846 w 2385355"/>
                <a:gd name="connsiteY1385" fmla="*/ 96470 h 3769466"/>
                <a:gd name="connsiteX1386" fmla="*/ 515929 w 2385355"/>
                <a:gd name="connsiteY1386" fmla="*/ 77097 h 3769466"/>
                <a:gd name="connsiteX1387" fmla="*/ 149005 w 2385355"/>
                <a:gd name="connsiteY1387" fmla="*/ 75001 h 3769466"/>
                <a:gd name="connsiteX1388" fmla="*/ 164568 w 2385355"/>
                <a:gd name="connsiteY1388" fmla="*/ 100940 h 3769466"/>
                <a:gd name="connsiteX1389" fmla="*/ 164568 w 2385355"/>
                <a:gd name="connsiteY1389" fmla="*/ 111316 h 3769466"/>
                <a:gd name="connsiteX1390" fmla="*/ 200883 w 2385355"/>
                <a:gd name="connsiteY1390" fmla="*/ 168383 h 3769466"/>
                <a:gd name="connsiteX1391" fmla="*/ 273513 w 2385355"/>
                <a:gd name="connsiteY1391" fmla="*/ 189134 h 3769466"/>
                <a:gd name="connsiteX1392" fmla="*/ 273513 w 2385355"/>
                <a:gd name="connsiteY1392" fmla="*/ 209886 h 3769466"/>
                <a:gd name="connsiteX1393" fmla="*/ 257950 w 2385355"/>
                <a:gd name="connsiteY1393" fmla="*/ 225449 h 3769466"/>
                <a:gd name="connsiteX1394" fmla="*/ 232010 w 2385355"/>
                <a:gd name="connsiteY1394" fmla="*/ 251389 h 3769466"/>
                <a:gd name="connsiteX1395" fmla="*/ 200883 w 2385355"/>
                <a:gd name="connsiteY1395" fmla="*/ 261764 h 3769466"/>
                <a:gd name="connsiteX1396" fmla="*/ 195695 w 2385355"/>
                <a:gd name="connsiteY1396" fmla="*/ 235825 h 3769466"/>
                <a:gd name="connsiteX1397" fmla="*/ 174944 w 2385355"/>
                <a:gd name="connsiteY1397" fmla="*/ 178758 h 3769466"/>
                <a:gd name="connsiteX1398" fmla="*/ 128253 w 2385355"/>
                <a:gd name="connsiteY1398" fmla="*/ 142443 h 3769466"/>
                <a:gd name="connsiteX1399" fmla="*/ 102314 w 2385355"/>
                <a:gd name="connsiteY1399" fmla="*/ 142443 h 3769466"/>
                <a:gd name="connsiteX1400" fmla="*/ 107502 w 2385355"/>
                <a:gd name="connsiteY1400" fmla="*/ 106128 h 3769466"/>
                <a:gd name="connsiteX1401" fmla="*/ 149005 w 2385355"/>
                <a:gd name="connsiteY1401" fmla="*/ 75001 h 3769466"/>
                <a:gd name="connsiteX1402" fmla="*/ 1439132 w 2385355"/>
                <a:gd name="connsiteY1402" fmla="*/ 72616 h 3769466"/>
                <a:gd name="connsiteX1403" fmla="*/ 1475456 w 2385355"/>
                <a:gd name="connsiteY1403" fmla="*/ 95256 h 3769466"/>
                <a:gd name="connsiteX1404" fmla="*/ 1439293 w 2385355"/>
                <a:gd name="connsiteY1404" fmla="*/ 167965 h 3769466"/>
                <a:gd name="connsiteX1405" fmla="*/ 1346302 w 2385355"/>
                <a:gd name="connsiteY1405" fmla="*/ 141998 h 3769466"/>
                <a:gd name="connsiteX1406" fmla="*/ 1299807 w 2385355"/>
                <a:gd name="connsiteY1406" fmla="*/ 95256 h 3769466"/>
                <a:gd name="connsiteX1407" fmla="*/ 1304973 w 2385355"/>
                <a:gd name="connsiteY1407" fmla="*/ 74483 h 3769466"/>
                <a:gd name="connsiteX1408" fmla="*/ 1315305 w 2385355"/>
                <a:gd name="connsiteY1408" fmla="*/ 74483 h 3769466"/>
                <a:gd name="connsiteX1409" fmla="*/ 1361801 w 2385355"/>
                <a:gd name="connsiteY1409" fmla="*/ 74483 h 3769466"/>
                <a:gd name="connsiteX1410" fmla="*/ 1382465 w 2385355"/>
                <a:gd name="connsiteY1410" fmla="*/ 84870 h 3769466"/>
                <a:gd name="connsiteX1411" fmla="*/ 1423795 w 2385355"/>
                <a:gd name="connsiteY1411" fmla="*/ 147191 h 3769466"/>
                <a:gd name="connsiteX1412" fmla="*/ 1454792 w 2385355"/>
                <a:gd name="connsiteY1412" fmla="*/ 131611 h 3769466"/>
                <a:gd name="connsiteX1413" fmla="*/ 1454792 w 2385355"/>
                <a:gd name="connsiteY1413" fmla="*/ 100450 h 3769466"/>
                <a:gd name="connsiteX1414" fmla="*/ 1434127 w 2385355"/>
                <a:gd name="connsiteY1414" fmla="*/ 105643 h 3769466"/>
                <a:gd name="connsiteX1415" fmla="*/ 1418628 w 2385355"/>
                <a:gd name="connsiteY1415" fmla="*/ 116030 h 3769466"/>
                <a:gd name="connsiteX1416" fmla="*/ 1408296 w 2385355"/>
                <a:gd name="connsiteY1416" fmla="*/ 100450 h 3769466"/>
                <a:gd name="connsiteX1417" fmla="*/ 1423795 w 2385355"/>
                <a:gd name="connsiteY1417" fmla="*/ 79676 h 3769466"/>
                <a:gd name="connsiteX1418" fmla="*/ 1439132 w 2385355"/>
                <a:gd name="connsiteY1418" fmla="*/ 72616 h 3769466"/>
                <a:gd name="connsiteX1419" fmla="*/ 1616854 w 2385355"/>
                <a:gd name="connsiteY1419" fmla="*/ 72473 h 3769466"/>
                <a:gd name="connsiteX1420" fmla="*/ 1646642 w 2385355"/>
                <a:gd name="connsiteY1420" fmla="*/ 100185 h 3769466"/>
                <a:gd name="connsiteX1421" fmla="*/ 1636281 w 2385355"/>
                <a:gd name="connsiteY1421" fmla="*/ 115652 h 3769466"/>
                <a:gd name="connsiteX1422" fmla="*/ 1625920 w 2385355"/>
                <a:gd name="connsiteY1422" fmla="*/ 105341 h 3769466"/>
                <a:gd name="connsiteX1423" fmla="*/ 1605198 w 2385355"/>
                <a:gd name="connsiteY1423" fmla="*/ 100185 h 3769466"/>
                <a:gd name="connsiteX1424" fmla="*/ 1600017 w 2385355"/>
                <a:gd name="connsiteY1424" fmla="*/ 136275 h 3769466"/>
                <a:gd name="connsiteX1425" fmla="*/ 1631100 w 2385355"/>
                <a:gd name="connsiteY1425" fmla="*/ 151742 h 3769466"/>
                <a:gd name="connsiteX1426" fmla="*/ 1672544 w 2385355"/>
                <a:gd name="connsiteY1426" fmla="*/ 84718 h 3769466"/>
                <a:gd name="connsiteX1427" fmla="*/ 1698447 w 2385355"/>
                <a:gd name="connsiteY1427" fmla="*/ 74407 h 3769466"/>
                <a:gd name="connsiteX1428" fmla="*/ 1745071 w 2385355"/>
                <a:gd name="connsiteY1428" fmla="*/ 74407 h 3769466"/>
                <a:gd name="connsiteX1429" fmla="*/ 1755432 w 2385355"/>
                <a:gd name="connsiteY1429" fmla="*/ 74407 h 3769466"/>
                <a:gd name="connsiteX1430" fmla="*/ 1760613 w 2385355"/>
                <a:gd name="connsiteY1430" fmla="*/ 95029 h 3769466"/>
                <a:gd name="connsiteX1431" fmla="*/ 1708808 w 2385355"/>
                <a:gd name="connsiteY1431" fmla="*/ 141431 h 3769466"/>
                <a:gd name="connsiteX1432" fmla="*/ 1615559 w 2385355"/>
                <a:gd name="connsiteY1432" fmla="*/ 172365 h 3769466"/>
                <a:gd name="connsiteX1433" fmla="*/ 1579295 w 2385355"/>
                <a:gd name="connsiteY1433" fmla="*/ 95029 h 3769466"/>
                <a:gd name="connsiteX1434" fmla="*/ 1616854 w 2385355"/>
                <a:gd name="connsiteY1434" fmla="*/ 72473 h 3769466"/>
                <a:gd name="connsiteX1435" fmla="*/ 2243792 w 2385355"/>
                <a:gd name="connsiteY1435" fmla="*/ 71926 h 3769466"/>
                <a:gd name="connsiteX1436" fmla="*/ 2263811 w 2385355"/>
                <a:gd name="connsiteY1436" fmla="*/ 75785 h 3769466"/>
                <a:gd name="connsiteX1437" fmla="*/ 2310306 w 2385355"/>
                <a:gd name="connsiteY1437" fmla="*/ 127240 h 3769466"/>
                <a:gd name="connsiteX1438" fmla="*/ 2284475 w 2385355"/>
                <a:gd name="connsiteY1438" fmla="*/ 142677 h 3769466"/>
                <a:gd name="connsiteX1439" fmla="*/ 2268977 w 2385355"/>
                <a:gd name="connsiteY1439" fmla="*/ 137531 h 3769466"/>
                <a:gd name="connsiteX1440" fmla="*/ 2217315 w 2385355"/>
                <a:gd name="connsiteY1440" fmla="*/ 178695 h 3769466"/>
                <a:gd name="connsiteX1441" fmla="*/ 2206983 w 2385355"/>
                <a:gd name="connsiteY1441" fmla="*/ 255879 h 3769466"/>
                <a:gd name="connsiteX1442" fmla="*/ 2186318 w 2385355"/>
                <a:gd name="connsiteY1442" fmla="*/ 261024 h 3769466"/>
                <a:gd name="connsiteX1443" fmla="*/ 2165654 w 2385355"/>
                <a:gd name="connsiteY1443" fmla="*/ 245587 h 3769466"/>
                <a:gd name="connsiteX1444" fmla="*/ 2139823 w 2385355"/>
                <a:gd name="connsiteY1444" fmla="*/ 225005 h 3769466"/>
                <a:gd name="connsiteX1445" fmla="*/ 2129490 w 2385355"/>
                <a:gd name="connsiteY1445" fmla="*/ 214714 h 3769466"/>
                <a:gd name="connsiteX1446" fmla="*/ 2119158 w 2385355"/>
                <a:gd name="connsiteY1446" fmla="*/ 194132 h 3769466"/>
                <a:gd name="connsiteX1447" fmla="*/ 2144989 w 2385355"/>
                <a:gd name="connsiteY1447" fmla="*/ 183841 h 3769466"/>
                <a:gd name="connsiteX1448" fmla="*/ 2206983 w 2385355"/>
                <a:gd name="connsiteY1448" fmla="*/ 163259 h 3769466"/>
                <a:gd name="connsiteX1449" fmla="*/ 2237980 w 2385355"/>
                <a:gd name="connsiteY1449" fmla="*/ 106658 h 3769466"/>
                <a:gd name="connsiteX1450" fmla="*/ 2227648 w 2385355"/>
                <a:gd name="connsiteY1450" fmla="*/ 75785 h 3769466"/>
                <a:gd name="connsiteX1451" fmla="*/ 2243792 w 2385355"/>
                <a:gd name="connsiteY1451" fmla="*/ 71926 h 3769466"/>
                <a:gd name="connsiteX1452" fmla="*/ 1512172 w 2385355"/>
                <a:gd name="connsiteY1452" fmla="*/ 70640 h 3769466"/>
                <a:gd name="connsiteX1453" fmla="*/ 1543106 w 2385355"/>
                <a:gd name="connsiteY1453" fmla="*/ 70640 h 3769466"/>
                <a:gd name="connsiteX1454" fmla="*/ 1543106 w 2385355"/>
                <a:gd name="connsiteY1454" fmla="*/ 96367 h 3769466"/>
                <a:gd name="connsiteX1455" fmla="*/ 1537951 w 2385355"/>
                <a:gd name="connsiteY1455" fmla="*/ 122095 h 3769466"/>
                <a:gd name="connsiteX1456" fmla="*/ 1579197 w 2385355"/>
                <a:gd name="connsiteY1456" fmla="*/ 188987 h 3769466"/>
                <a:gd name="connsiteX1457" fmla="*/ 1610131 w 2385355"/>
                <a:gd name="connsiteY1457" fmla="*/ 214715 h 3769466"/>
                <a:gd name="connsiteX1458" fmla="*/ 1584352 w 2385355"/>
                <a:gd name="connsiteY1458" fmla="*/ 235297 h 3769466"/>
                <a:gd name="connsiteX1459" fmla="*/ 1553418 w 2385355"/>
                <a:gd name="connsiteY1459" fmla="*/ 245588 h 3769466"/>
                <a:gd name="connsiteX1460" fmla="*/ 1496705 w 2385355"/>
                <a:gd name="connsiteY1460" fmla="*/ 245588 h 3769466"/>
                <a:gd name="connsiteX1461" fmla="*/ 1476082 w 2385355"/>
                <a:gd name="connsiteY1461" fmla="*/ 235297 h 3769466"/>
                <a:gd name="connsiteX1462" fmla="*/ 1445148 w 2385355"/>
                <a:gd name="connsiteY1462" fmla="*/ 214715 h 3769466"/>
                <a:gd name="connsiteX1463" fmla="*/ 1476082 w 2385355"/>
                <a:gd name="connsiteY1463" fmla="*/ 188987 h 3769466"/>
                <a:gd name="connsiteX1464" fmla="*/ 1517328 w 2385355"/>
                <a:gd name="connsiteY1464" fmla="*/ 122095 h 3769466"/>
                <a:gd name="connsiteX1465" fmla="*/ 1512172 w 2385355"/>
                <a:gd name="connsiteY1465" fmla="*/ 96367 h 3769466"/>
                <a:gd name="connsiteX1466" fmla="*/ 1512172 w 2385355"/>
                <a:gd name="connsiteY1466" fmla="*/ 70640 h 3769466"/>
                <a:gd name="connsiteX1467" fmla="*/ 1876394 w 2385355"/>
                <a:gd name="connsiteY1467" fmla="*/ 70553 h 3769466"/>
                <a:gd name="connsiteX1468" fmla="*/ 1905395 w 2385355"/>
                <a:gd name="connsiteY1468" fmla="*/ 89926 h 3769466"/>
                <a:gd name="connsiteX1469" fmla="*/ 1926018 w 2385355"/>
                <a:gd name="connsiteY1469" fmla="*/ 100259 h 3769466"/>
                <a:gd name="connsiteX1470" fmla="*/ 1962108 w 2385355"/>
                <a:gd name="connsiteY1470" fmla="*/ 120923 h 3769466"/>
                <a:gd name="connsiteX1471" fmla="*/ 1926018 w 2385355"/>
                <a:gd name="connsiteY1471" fmla="*/ 141588 h 3769466"/>
                <a:gd name="connsiteX1472" fmla="*/ 1889927 w 2385355"/>
                <a:gd name="connsiteY1472" fmla="*/ 208748 h 3769466"/>
                <a:gd name="connsiteX1473" fmla="*/ 1889927 w 2385355"/>
                <a:gd name="connsiteY1473" fmla="*/ 234579 h 3769466"/>
                <a:gd name="connsiteX1474" fmla="*/ 1889927 w 2385355"/>
                <a:gd name="connsiteY1474" fmla="*/ 260410 h 3769466"/>
                <a:gd name="connsiteX1475" fmla="*/ 1858993 w 2385355"/>
                <a:gd name="connsiteY1475" fmla="*/ 260410 h 3769466"/>
                <a:gd name="connsiteX1476" fmla="*/ 1858993 w 2385355"/>
                <a:gd name="connsiteY1476" fmla="*/ 234579 h 3769466"/>
                <a:gd name="connsiteX1477" fmla="*/ 1864149 w 2385355"/>
                <a:gd name="connsiteY1477" fmla="*/ 208748 h 3769466"/>
                <a:gd name="connsiteX1478" fmla="*/ 1853837 w 2385355"/>
                <a:gd name="connsiteY1478" fmla="*/ 167419 h 3769466"/>
                <a:gd name="connsiteX1479" fmla="*/ 1828059 w 2385355"/>
                <a:gd name="connsiteY1479" fmla="*/ 141588 h 3769466"/>
                <a:gd name="connsiteX1480" fmla="*/ 1791969 w 2385355"/>
                <a:gd name="connsiteY1480" fmla="*/ 115757 h 3769466"/>
                <a:gd name="connsiteX1481" fmla="*/ 1822903 w 2385355"/>
                <a:gd name="connsiteY1481" fmla="*/ 100259 h 3769466"/>
                <a:gd name="connsiteX1482" fmla="*/ 1843526 w 2385355"/>
                <a:gd name="connsiteY1482" fmla="*/ 89926 h 3769466"/>
                <a:gd name="connsiteX1483" fmla="*/ 1876394 w 2385355"/>
                <a:gd name="connsiteY1483" fmla="*/ 70553 h 3769466"/>
                <a:gd name="connsiteX1484" fmla="*/ 308557 w 2385355"/>
                <a:gd name="connsiteY1484" fmla="*/ 69261 h 3769466"/>
                <a:gd name="connsiteX1485" fmla="*/ 391343 w 2385355"/>
                <a:gd name="connsiteY1485" fmla="*/ 69261 h 3769466"/>
                <a:gd name="connsiteX1486" fmla="*/ 401692 w 2385355"/>
                <a:gd name="connsiteY1486" fmla="*/ 74427 h 3769466"/>
                <a:gd name="connsiteX1487" fmla="*/ 401692 w 2385355"/>
                <a:gd name="connsiteY1487" fmla="*/ 100258 h 3769466"/>
                <a:gd name="connsiteX1488" fmla="*/ 241293 w 2385355"/>
                <a:gd name="connsiteY1488" fmla="*/ 157086 h 3769466"/>
                <a:gd name="connsiteX1489" fmla="*/ 199899 w 2385355"/>
                <a:gd name="connsiteY1489" fmla="*/ 89926 h 3769466"/>
                <a:gd name="connsiteX1490" fmla="*/ 246467 w 2385355"/>
                <a:gd name="connsiteY1490" fmla="*/ 95092 h 3769466"/>
                <a:gd name="connsiteX1491" fmla="*/ 230944 w 2385355"/>
                <a:gd name="connsiteY1491" fmla="*/ 105424 h 3769466"/>
                <a:gd name="connsiteX1492" fmla="*/ 267163 w 2385355"/>
                <a:gd name="connsiteY1492" fmla="*/ 131255 h 3769466"/>
                <a:gd name="connsiteX1493" fmla="*/ 272338 w 2385355"/>
                <a:gd name="connsiteY1493" fmla="*/ 84760 h 3769466"/>
                <a:gd name="connsiteX1494" fmla="*/ 308557 w 2385355"/>
                <a:gd name="connsiteY1494" fmla="*/ 69261 h 3769466"/>
                <a:gd name="connsiteX1495" fmla="*/ 2162585 w 2385355"/>
                <a:gd name="connsiteY1495" fmla="*/ 68703 h 3769466"/>
                <a:gd name="connsiteX1496" fmla="*/ 2196097 w 2385355"/>
                <a:gd name="connsiteY1496" fmla="*/ 85362 h 3769466"/>
                <a:gd name="connsiteX1497" fmla="*/ 2196097 w 2385355"/>
                <a:gd name="connsiteY1497" fmla="*/ 126369 h 3769466"/>
                <a:gd name="connsiteX1498" fmla="*/ 2108450 w 2385355"/>
                <a:gd name="connsiteY1498" fmla="*/ 157125 h 3769466"/>
                <a:gd name="connsiteX1499" fmla="*/ 1989869 w 2385355"/>
                <a:gd name="connsiteY1499" fmla="*/ 95614 h 3769466"/>
                <a:gd name="connsiteX1500" fmla="*/ 1984713 w 2385355"/>
                <a:gd name="connsiteY1500" fmla="*/ 69984 h 3769466"/>
                <a:gd name="connsiteX1501" fmla="*/ 2000180 w 2385355"/>
                <a:gd name="connsiteY1501" fmla="*/ 69984 h 3769466"/>
                <a:gd name="connsiteX1502" fmla="*/ 2077516 w 2385355"/>
                <a:gd name="connsiteY1502" fmla="*/ 69984 h 3769466"/>
                <a:gd name="connsiteX1503" fmla="*/ 2113605 w 2385355"/>
                <a:gd name="connsiteY1503" fmla="*/ 85362 h 3769466"/>
                <a:gd name="connsiteX1504" fmla="*/ 2123917 w 2385355"/>
                <a:gd name="connsiteY1504" fmla="*/ 131495 h 3769466"/>
                <a:gd name="connsiteX1505" fmla="*/ 2165162 w 2385355"/>
                <a:gd name="connsiteY1505" fmla="*/ 100740 h 3769466"/>
                <a:gd name="connsiteX1506" fmla="*/ 2144540 w 2385355"/>
                <a:gd name="connsiteY1506" fmla="*/ 90488 h 3769466"/>
                <a:gd name="connsiteX1507" fmla="*/ 2162585 w 2385355"/>
                <a:gd name="connsiteY1507" fmla="*/ 68703 h 3769466"/>
                <a:gd name="connsiteX1508" fmla="*/ 15529 w 2385355"/>
                <a:gd name="connsiteY1508" fmla="*/ 15529 h 3769466"/>
                <a:gd name="connsiteX1509" fmla="*/ 15529 w 2385355"/>
                <a:gd name="connsiteY1509" fmla="*/ 3753937 h 3769466"/>
                <a:gd name="connsiteX1510" fmla="*/ 2369826 w 2385355"/>
                <a:gd name="connsiteY1510" fmla="*/ 3753937 h 3769466"/>
                <a:gd name="connsiteX1511" fmla="*/ 2369826 w 2385355"/>
                <a:gd name="connsiteY1511" fmla="*/ 15529 h 3769466"/>
                <a:gd name="connsiteX1512" fmla="*/ 0 w 2385355"/>
                <a:gd name="connsiteY1512" fmla="*/ 0 h 3769466"/>
                <a:gd name="connsiteX1513" fmla="*/ 2385355 w 2385355"/>
                <a:gd name="connsiteY1513" fmla="*/ 0 h 3769466"/>
                <a:gd name="connsiteX1514" fmla="*/ 2385355 w 2385355"/>
                <a:gd name="connsiteY1514" fmla="*/ 3769466 h 3769466"/>
                <a:gd name="connsiteX1515" fmla="*/ 0 w 2385355"/>
                <a:gd name="connsiteY1515" fmla="*/ 3769466 h 37694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</a:cxnLst>
              <a:rect l="l" t="t" r="r" b="b"/>
              <a:pathLst>
                <a:path w="2385355" h="3769466">
                  <a:moveTo>
                    <a:pt x="2161782" y="3632839"/>
                  </a:moveTo>
                  <a:cubicBezTo>
                    <a:pt x="2176657" y="3636096"/>
                    <a:pt x="2188299" y="3643912"/>
                    <a:pt x="2196060" y="3659544"/>
                  </a:cubicBezTo>
                  <a:cubicBezTo>
                    <a:pt x="2206409" y="3669966"/>
                    <a:pt x="2206409" y="3685598"/>
                    <a:pt x="2196060" y="3696020"/>
                  </a:cubicBezTo>
                  <a:cubicBezTo>
                    <a:pt x="2175364" y="3722074"/>
                    <a:pt x="2144319" y="3716863"/>
                    <a:pt x="2144319" y="3690809"/>
                  </a:cubicBezTo>
                  <a:cubicBezTo>
                    <a:pt x="2144319" y="3685598"/>
                    <a:pt x="2149493" y="3680388"/>
                    <a:pt x="2165015" y="3685598"/>
                  </a:cubicBezTo>
                  <a:cubicBezTo>
                    <a:pt x="2185712" y="3696020"/>
                    <a:pt x="2185712" y="3659544"/>
                    <a:pt x="2165015" y="3654334"/>
                  </a:cubicBezTo>
                  <a:cubicBezTo>
                    <a:pt x="2144319" y="3643912"/>
                    <a:pt x="2118448" y="3649123"/>
                    <a:pt x="2113274" y="3669966"/>
                  </a:cubicBezTo>
                  <a:cubicBezTo>
                    <a:pt x="2113274" y="3680388"/>
                    <a:pt x="2113274" y="3690809"/>
                    <a:pt x="2113274" y="3696020"/>
                  </a:cubicBezTo>
                  <a:cubicBezTo>
                    <a:pt x="2118448" y="3716863"/>
                    <a:pt x="2092577" y="3716863"/>
                    <a:pt x="2082229" y="3716863"/>
                  </a:cubicBezTo>
                  <a:cubicBezTo>
                    <a:pt x="2082229" y="3716863"/>
                    <a:pt x="2082229" y="3716863"/>
                    <a:pt x="2004616" y="3716863"/>
                  </a:cubicBezTo>
                  <a:cubicBezTo>
                    <a:pt x="2004616" y="3716863"/>
                    <a:pt x="1994268" y="3716863"/>
                    <a:pt x="1989094" y="3711652"/>
                  </a:cubicBezTo>
                  <a:cubicBezTo>
                    <a:pt x="1983920" y="3711652"/>
                    <a:pt x="1989094" y="3701231"/>
                    <a:pt x="1994268" y="3685598"/>
                  </a:cubicBezTo>
                  <a:cubicBezTo>
                    <a:pt x="2014965" y="3654334"/>
                    <a:pt x="2061532" y="3638701"/>
                    <a:pt x="2108100" y="3633491"/>
                  </a:cubicBezTo>
                  <a:cubicBezTo>
                    <a:pt x="2128796" y="3630885"/>
                    <a:pt x="2146906" y="3629582"/>
                    <a:pt x="2161782" y="3632839"/>
                  </a:cubicBezTo>
                  <a:close/>
                  <a:moveTo>
                    <a:pt x="283765" y="3628526"/>
                  </a:moveTo>
                  <a:cubicBezTo>
                    <a:pt x="334028" y="3633331"/>
                    <a:pt x="388684" y="3655437"/>
                    <a:pt x="408204" y="3686193"/>
                  </a:cubicBezTo>
                  <a:cubicBezTo>
                    <a:pt x="413409" y="3696444"/>
                    <a:pt x="413409" y="3706696"/>
                    <a:pt x="408204" y="3711822"/>
                  </a:cubicBezTo>
                  <a:cubicBezTo>
                    <a:pt x="402998" y="3711822"/>
                    <a:pt x="392588" y="3711822"/>
                    <a:pt x="392588" y="3711822"/>
                  </a:cubicBezTo>
                  <a:cubicBezTo>
                    <a:pt x="309303" y="3716948"/>
                    <a:pt x="309303" y="3716948"/>
                    <a:pt x="309303" y="3716948"/>
                  </a:cubicBezTo>
                  <a:cubicBezTo>
                    <a:pt x="309303" y="3716948"/>
                    <a:pt x="278071" y="3716948"/>
                    <a:pt x="278071" y="3701570"/>
                  </a:cubicBezTo>
                  <a:cubicBezTo>
                    <a:pt x="278071" y="3691319"/>
                    <a:pt x="293687" y="3670815"/>
                    <a:pt x="272866" y="3655437"/>
                  </a:cubicBezTo>
                  <a:cubicBezTo>
                    <a:pt x="210402" y="3624681"/>
                    <a:pt x="199992" y="3691319"/>
                    <a:pt x="231224" y="3675941"/>
                  </a:cubicBezTo>
                  <a:cubicBezTo>
                    <a:pt x="246839" y="3670815"/>
                    <a:pt x="252045" y="3681067"/>
                    <a:pt x="252045" y="3691319"/>
                  </a:cubicBezTo>
                  <a:cubicBezTo>
                    <a:pt x="252045" y="3716948"/>
                    <a:pt x="220813" y="3722074"/>
                    <a:pt x="205197" y="3696444"/>
                  </a:cubicBezTo>
                  <a:cubicBezTo>
                    <a:pt x="184376" y="3670815"/>
                    <a:pt x="194786" y="3634933"/>
                    <a:pt x="236429" y="3629807"/>
                  </a:cubicBezTo>
                  <a:cubicBezTo>
                    <a:pt x="250743" y="3627244"/>
                    <a:pt x="267010" y="3626924"/>
                    <a:pt x="283765" y="3628526"/>
                  </a:cubicBezTo>
                  <a:close/>
                  <a:moveTo>
                    <a:pt x="1439293" y="3618246"/>
                  </a:moveTo>
                  <a:cubicBezTo>
                    <a:pt x="1470290" y="3628716"/>
                    <a:pt x="1490955" y="3665361"/>
                    <a:pt x="1475456" y="3696772"/>
                  </a:cubicBezTo>
                  <a:cubicBezTo>
                    <a:pt x="1470290" y="3707242"/>
                    <a:pt x="1465124" y="3717712"/>
                    <a:pt x="1449625" y="3717712"/>
                  </a:cubicBezTo>
                  <a:cubicBezTo>
                    <a:pt x="1423795" y="3717712"/>
                    <a:pt x="1413462" y="3702007"/>
                    <a:pt x="1408296" y="3686301"/>
                  </a:cubicBezTo>
                  <a:cubicBezTo>
                    <a:pt x="1413462" y="3681066"/>
                    <a:pt x="1413462" y="3675831"/>
                    <a:pt x="1418628" y="3675831"/>
                  </a:cubicBezTo>
                  <a:cubicBezTo>
                    <a:pt x="1428961" y="3670596"/>
                    <a:pt x="1428961" y="3675831"/>
                    <a:pt x="1434127" y="3686301"/>
                  </a:cubicBezTo>
                  <a:cubicBezTo>
                    <a:pt x="1434127" y="3691536"/>
                    <a:pt x="1444459" y="3691536"/>
                    <a:pt x="1454792" y="3686301"/>
                  </a:cubicBezTo>
                  <a:cubicBezTo>
                    <a:pt x="1459958" y="3681066"/>
                    <a:pt x="1459958" y="3665361"/>
                    <a:pt x="1454792" y="3654891"/>
                  </a:cubicBezTo>
                  <a:cubicBezTo>
                    <a:pt x="1449625" y="3639186"/>
                    <a:pt x="1423795" y="3639186"/>
                    <a:pt x="1423795" y="3639186"/>
                  </a:cubicBezTo>
                  <a:cubicBezTo>
                    <a:pt x="1377299" y="3644421"/>
                    <a:pt x="1382465" y="3686301"/>
                    <a:pt x="1382465" y="3702007"/>
                  </a:cubicBezTo>
                  <a:cubicBezTo>
                    <a:pt x="1382465" y="3717712"/>
                    <a:pt x="1361801" y="3717712"/>
                    <a:pt x="1361801" y="3717712"/>
                  </a:cubicBezTo>
                  <a:cubicBezTo>
                    <a:pt x="1361801" y="3717712"/>
                    <a:pt x="1361801" y="3717712"/>
                    <a:pt x="1310139" y="3717712"/>
                  </a:cubicBezTo>
                  <a:cubicBezTo>
                    <a:pt x="1310139" y="3717712"/>
                    <a:pt x="1304973" y="3717712"/>
                    <a:pt x="1299807" y="3712477"/>
                  </a:cubicBezTo>
                  <a:cubicBezTo>
                    <a:pt x="1294641" y="3712477"/>
                    <a:pt x="1294641" y="3707242"/>
                    <a:pt x="1299807" y="3691536"/>
                  </a:cubicBezTo>
                  <a:cubicBezTo>
                    <a:pt x="1304973" y="3675831"/>
                    <a:pt x="1325638" y="3660126"/>
                    <a:pt x="1346302" y="3644421"/>
                  </a:cubicBezTo>
                  <a:cubicBezTo>
                    <a:pt x="1372133" y="3628716"/>
                    <a:pt x="1408296" y="3613011"/>
                    <a:pt x="1439293" y="3618246"/>
                  </a:cubicBezTo>
                  <a:close/>
                  <a:moveTo>
                    <a:pt x="1615975" y="3618204"/>
                  </a:moveTo>
                  <a:cubicBezTo>
                    <a:pt x="1646972" y="3613011"/>
                    <a:pt x="1683135" y="3628591"/>
                    <a:pt x="1708966" y="3644172"/>
                  </a:cubicBezTo>
                  <a:cubicBezTo>
                    <a:pt x="1729631" y="3659752"/>
                    <a:pt x="1750295" y="3675332"/>
                    <a:pt x="1760627" y="3690913"/>
                  </a:cubicBezTo>
                  <a:cubicBezTo>
                    <a:pt x="1765794" y="3706493"/>
                    <a:pt x="1760627" y="3711687"/>
                    <a:pt x="1755461" y="3711687"/>
                  </a:cubicBezTo>
                  <a:cubicBezTo>
                    <a:pt x="1750295" y="3716880"/>
                    <a:pt x="1745129" y="3716880"/>
                    <a:pt x="1745129" y="3716880"/>
                  </a:cubicBezTo>
                  <a:cubicBezTo>
                    <a:pt x="1698634" y="3716880"/>
                    <a:pt x="1698634" y="3716880"/>
                    <a:pt x="1698634" y="3716880"/>
                  </a:cubicBezTo>
                  <a:cubicBezTo>
                    <a:pt x="1698634" y="3716880"/>
                    <a:pt x="1672803" y="3716880"/>
                    <a:pt x="1672803" y="3701300"/>
                  </a:cubicBezTo>
                  <a:cubicBezTo>
                    <a:pt x="1672803" y="3685719"/>
                    <a:pt x="1677969" y="3644172"/>
                    <a:pt x="1631474" y="3638978"/>
                  </a:cubicBezTo>
                  <a:cubicBezTo>
                    <a:pt x="1631474" y="3638978"/>
                    <a:pt x="1610809" y="3638978"/>
                    <a:pt x="1600477" y="3654559"/>
                  </a:cubicBezTo>
                  <a:cubicBezTo>
                    <a:pt x="1595310" y="3664946"/>
                    <a:pt x="1595310" y="3680526"/>
                    <a:pt x="1605643" y="3685719"/>
                  </a:cubicBezTo>
                  <a:cubicBezTo>
                    <a:pt x="1610809" y="3690913"/>
                    <a:pt x="1621141" y="3690913"/>
                    <a:pt x="1626307" y="3685719"/>
                  </a:cubicBezTo>
                  <a:cubicBezTo>
                    <a:pt x="1626307" y="3675332"/>
                    <a:pt x="1626307" y="3670139"/>
                    <a:pt x="1636640" y="3675332"/>
                  </a:cubicBezTo>
                  <a:cubicBezTo>
                    <a:pt x="1641806" y="3675332"/>
                    <a:pt x="1646972" y="3680526"/>
                    <a:pt x="1646972" y="3685719"/>
                  </a:cubicBezTo>
                  <a:cubicBezTo>
                    <a:pt x="1646972" y="3696106"/>
                    <a:pt x="1641806" y="3701300"/>
                    <a:pt x="1636640" y="3706493"/>
                  </a:cubicBezTo>
                  <a:cubicBezTo>
                    <a:pt x="1621141" y="3722074"/>
                    <a:pt x="1595310" y="3716880"/>
                    <a:pt x="1584978" y="3690913"/>
                  </a:cubicBezTo>
                  <a:cubicBezTo>
                    <a:pt x="1569480" y="3659752"/>
                    <a:pt x="1579812" y="3623398"/>
                    <a:pt x="1615975" y="3618204"/>
                  </a:cubicBezTo>
                  <a:close/>
                  <a:moveTo>
                    <a:pt x="942160" y="3614597"/>
                  </a:moveTo>
                  <a:cubicBezTo>
                    <a:pt x="973288" y="3604286"/>
                    <a:pt x="1009603" y="3624909"/>
                    <a:pt x="1035542" y="3640376"/>
                  </a:cubicBezTo>
                  <a:cubicBezTo>
                    <a:pt x="1056293" y="3655843"/>
                    <a:pt x="1077045" y="3671310"/>
                    <a:pt x="1082233" y="3686777"/>
                  </a:cubicBezTo>
                  <a:cubicBezTo>
                    <a:pt x="1087421" y="3697089"/>
                    <a:pt x="1087421" y="3702245"/>
                    <a:pt x="1082233" y="3707400"/>
                  </a:cubicBezTo>
                  <a:cubicBezTo>
                    <a:pt x="1077045" y="3712556"/>
                    <a:pt x="1071857" y="3707400"/>
                    <a:pt x="1071857" y="3707400"/>
                  </a:cubicBezTo>
                  <a:cubicBezTo>
                    <a:pt x="1019978" y="3707400"/>
                    <a:pt x="1019978" y="3707400"/>
                    <a:pt x="1019978" y="3707400"/>
                  </a:cubicBezTo>
                  <a:cubicBezTo>
                    <a:pt x="1019978" y="3707400"/>
                    <a:pt x="999227" y="3712556"/>
                    <a:pt x="999227" y="3697089"/>
                  </a:cubicBezTo>
                  <a:cubicBezTo>
                    <a:pt x="999227" y="3681622"/>
                    <a:pt x="1004415" y="3635220"/>
                    <a:pt x="957724" y="3635220"/>
                  </a:cubicBezTo>
                  <a:cubicBezTo>
                    <a:pt x="957724" y="3635220"/>
                    <a:pt x="931785" y="3635220"/>
                    <a:pt x="926597" y="3650687"/>
                  </a:cubicBezTo>
                  <a:cubicBezTo>
                    <a:pt x="921409" y="3660999"/>
                    <a:pt x="921409" y="3676466"/>
                    <a:pt x="926597" y="3681622"/>
                  </a:cubicBezTo>
                  <a:cubicBezTo>
                    <a:pt x="936973" y="3686777"/>
                    <a:pt x="947348" y="3686777"/>
                    <a:pt x="952536" y="3676466"/>
                  </a:cubicBezTo>
                  <a:cubicBezTo>
                    <a:pt x="952536" y="3671310"/>
                    <a:pt x="952536" y="3666154"/>
                    <a:pt x="962912" y="3671310"/>
                  </a:cubicBezTo>
                  <a:cubicBezTo>
                    <a:pt x="968100" y="3671310"/>
                    <a:pt x="973288" y="3676466"/>
                    <a:pt x="973288" y="3681622"/>
                  </a:cubicBezTo>
                  <a:cubicBezTo>
                    <a:pt x="973288" y="3686777"/>
                    <a:pt x="968100" y="3697089"/>
                    <a:pt x="962912" y="3702245"/>
                  </a:cubicBezTo>
                  <a:cubicBezTo>
                    <a:pt x="942160" y="3717712"/>
                    <a:pt x="921409" y="3707400"/>
                    <a:pt x="911033" y="3686777"/>
                  </a:cubicBezTo>
                  <a:cubicBezTo>
                    <a:pt x="895470" y="3655843"/>
                    <a:pt x="911033" y="3624909"/>
                    <a:pt x="942160" y="3614597"/>
                  </a:cubicBezTo>
                  <a:close/>
                  <a:moveTo>
                    <a:pt x="760115" y="3609376"/>
                  </a:moveTo>
                  <a:cubicBezTo>
                    <a:pt x="796278" y="3619555"/>
                    <a:pt x="816943" y="3655182"/>
                    <a:pt x="801445" y="3685720"/>
                  </a:cubicBezTo>
                  <a:cubicBezTo>
                    <a:pt x="796278" y="3700989"/>
                    <a:pt x="791112" y="3706079"/>
                    <a:pt x="775614" y="3706079"/>
                  </a:cubicBezTo>
                  <a:cubicBezTo>
                    <a:pt x="749783" y="3706079"/>
                    <a:pt x="734285" y="3695899"/>
                    <a:pt x="734285" y="3680631"/>
                  </a:cubicBezTo>
                  <a:cubicBezTo>
                    <a:pt x="734285" y="3675541"/>
                    <a:pt x="739451" y="3670451"/>
                    <a:pt x="744617" y="3670451"/>
                  </a:cubicBezTo>
                  <a:cubicBezTo>
                    <a:pt x="754949" y="3665362"/>
                    <a:pt x="754949" y="3670451"/>
                    <a:pt x="754949" y="3675541"/>
                  </a:cubicBezTo>
                  <a:cubicBezTo>
                    <a:pt x="760115" y="3685720"/>
                    <a:pt x="770448" y="3685720"/>
                    <a:pt x="775614" y="3680631"/>
                  </a:cubicBezTo>
                  <a:cubicBezTo>
                    <a:pt x="785946" y="3675541"/>
                    <a:pt x="785946" y="3660272"/>
                    <a:pt x="780780" y="3650093"/>
                  </a:cubicBezTo>
                  <a:cubicBezTo>
                    <a:pt x="775614" y="3634824"/>
                    <a:pt x="749783" y="3634824"/>
                    <a:pt x="749783" y="3634824"/>
                  </a:cubicBezTo>
                  <a:cubicBezTo>
                    <a:pt x="703288" y="3634824"/>
                    <a:pt x="708454" y="3680631"/>
                    <a:pt x="708454" y="3695899"/>
                  </a:cubicBezTo>
                  <a:cubicBezTo>
                    <a:pt x="708454" y="3711168"/>
                    <a:pt x="687789" y="3706079"/>
                    <a:pt x="687789" y="3706079"/>
                  </a:cubicBezTo>
                  <a:cubicBezTo>
                    <a:pt x="687789" y="3706079"/>
                    <a:pt x="687789" y="3706079"/>
                    <a:pt x="641294" y="3706079"/>
                  </a:cubicBezTo>
                  <a:cubicBezTo>
                    <a:pt x="641294" y="3706079"/>
                    <a:pt x="630961" y="3711168"/>
                    <a:pt x="630961" y="3706079"/>
                  </a:cubicBezTo>
                  <a:cubicBezTo>
                    <a:pt x="625795" y="3700989"/>
                    <a:pt x="620629" y="3695899"/>
                    <a:pt x="625795" y="3685720"/>
                  </a:cubicBezTo>
                  <a:cubicBezTo>
                    <a:pt x="636128" y="3670451"/>
                    <a:pt x="656792" y="3655182"/>
                    <a:pt x="677457" y="3639914"/>
                  </a:cubicBezTo>
                  <a:cubicBezTo>
                    <a:pt x="703288" y="3624645"/>
                    <a:pt x="729118" y="3604286"/>
                    <a:pt x="760115" y="3609376"/>
                  </a:cubicBezTo>
                  <a:close/>
                  <a:moveTo>
                    <a:pt x="1716371" y="3530305"/>
                  </a:moveTo>
                  <a:cubicBezTo>
                    <a:pt x="1722829" y="3530954"/>
                    <a:pt x="1729286" y="3533551"/>
                    <a:pt x="1729286" y="3541341"/>
                  </a:cubicBezTo>
                  <a:cubicBezTo>
                    <a:pt x="1729286" y="3556922"/>
                    <a:pt x="1724120" y="3603663"/>
                    <a:pt x="1770616" y="3603663"/>
                  </a:cubicBezTo>
                  <a:cubicBezTo>
                    <a:pt x="1770616" y="3603663"/>
                    <a:pt x="1796446" y="3608856"/>
                    <a:pt x="1801613" y="3588082"/>
                  </a:cubicBezTo>
                  <a:cubicBezTo>
                    <a:pt x="1806779" y="3577696"/>
                    <a:pt x="1806779" y="3562115"/>
                    <a:pt x="1801613" y="3556922"/>
                  </a:cubicBezTo>
                  <a:cubicBezTo>
                    <a:pt x="1791280" y="3551728"/>
                    <a:pt x="1786114" y="3556922"/>
                    <a:pt x="1780948" y="3562115"/>
                  </a:cubicBezTo>
                  <a:cubicBezTo>
                    <a:pt x="1775782" y="3567309"/>
                    <a:pt x="1775782" y="3572502"/>
                    <a:pt x="1765449" y="3572502"/>
                  </a:cubicBezTo>
                  <a:cubicBezTo>
                    <a:pt x="1760283" y="3567309"/>
                    <a:pt x="1760283" y="3567309"/>
                    <a:pt x="1760283" y="3556922"/>
                  </a:cubicBezTo>
                  <a:cubicBezTo>
                    <a:pt x="1760283" y="3551728"/>
                    <a:pt x="1760283" y="3546535"/>
                    <a:pt x="1760283" y="3546535"/>
                  </a:cubicBezTo>
                  <a:cubicBezTo>
                    <a:pt x="1775782" y="3525761"/>
                    <a:pt x="1806779" y="3525761"/>
                    <a:pt x="1817111" y="3551728"/>
                  </a:cubicBezTo>
                  <a:cubicBezTo>
                    <a:pt x="1837776" y="3582889"/>
                    <a:pt x="1822277" y="3619243"/>
                    <a:pt x="1786114" y="3629630"/>
                  </a:cubicBezTo>
                  <a:cubicBezTo>
                    <a:pt x="1755117" y="3634824"/>
                    <a:pt x="1724120" y="3619243"/>
                    <a:pt x="1698289" y="3598469"/>
                  </a:cubicBezTo>
                  <a:cubicBezTo>
                    <a:pt x="1672459" y="3588082"/>
                    <a:pt x="1651794" y="3567309"/>
                    <a:pt x="1646628" y="3551728"/>
                  </a:cubicBezTo>
                  <a:cubicBezTo>
                    <a:pt x="1641462" y="3541341"/>
                    <a:pt x="1646628" y="3536148"/>
                    <a:pt x="1651794" y="3530954"/>
                  </a:cubicBezTo>
                  <a:cubicBezTo>
                    <a:pt x="1651794" y="3530954"/>
                    <a:pt x="1662126" y="3530954"/>
                    <a:pt x="1662126" y="3530954"/>
                  </a:cubicBezTo>
                  <a:cubicBezTo>
                    <a:pt x="1703456" y="3530954"/>
                    <a:pt x="1703456" y="3530954"/>
                    <a:pt x="1703456" y="3530954"/>
                  </a:cubicBezTo>
                  <a:cubicBezTo>
                    <a:pt x="1703456" y="3530954"/>
                    <a:pt x="1709913" y="3529656"/>
                    <a:pt x="1716371" y="3530305"/>
                  </a:cubicBezTo>
                  <a:close/>
                  <a:moveTo>
                    <a:pt x="2038216" y="3530271"/>
                  </a:moveTo>
                  <a:cubicBezTo>
                    <a:pt x="2044700" y="3529626"/>
                    <a:pt x="2051185" y="3530915"/>
                    <a:pt x="2051185" y="3530915"/>
                  </a:cubicBezTo>
                  <a:cubicBezTo>
                    <a:pt x="2051185" y="3530915"/>
                    <a:pt x="2051185" y="3530915"/>
                    <a:pt x="2087500" y="3530915"/>
                  </a:cubicBezTo>
                  <a:cubicBezTo>
                    <a:pt x="2087500" y="3530915"/>
                    <a:pt x="2097876" y="3530915"/>
                    <a:pt x="2097876" y="3530915"/>
                  </a:cubicBezTo>
                  <a:cubicBezTo>
                    <a:pt x="2103064" y="3536071"/>
                    <a:pt x="2108252" y="3541227"/>
                    <a:pt x="2103064" y="3551538"/>
                  </a:cubicBezTo>
                  <a:cubicBezTo>
                    <a:pt x="2092688" y="3567006"/>
                    <a:pt x="2077124" y="3587628"/>
                    <a:pt x="2051185" y="3597940"/>
                  </a:cubicBezTo>
                  <a:cubicBezTo>
                    <a:pt x="2025246" y="3618563"/>
                    <a:pt x="1994119" y="3639186"/>
                    <a:pt x="1962991" y="3628874"/>
                  </a:cubicBezTo>
                  <a:cubicBezTo>
                    <a:pt x="1931864" y="3618563"/>
                    <a:pt x="1916301" y="3587628"/>
                    <a:pt x="1926676" y="3556694"/>
                  </a:cubicBezTo>
                  <a:cubicBezTo>
                    <a:pt x="1931864" y="3541227"/>
                    <a:pt x="1942240" y="3530915"/>
                    <a:pt x="1957804" y="3530915"/>
                  </a:cubicBezTo>
                  <a:cubicBezTo>
                    <a:pt x="1978555" y="3530915"/>
                    <a:pt x="1994119" y="3541227"/>
                    <a:pt x="1994119" y="3556694"/>
                  </a:cubicBezTo>
                  <a:cubicBezTo>
                    <a:pt x="1994119" y="3567006"/>
                    <a:pt x="1988931" y="3567006"/>
                    <a:pt x="1988931" y="3572161"/>
                  </a:cubicBezTo>
                  <a:cubicBezTo>
                    <a:pt x="1978555" y="3572161"/>
                    <a:pt x="1978555" y="3567006"/>
                    <a:pt x="1973367" y="3561850"/>
                  </a:cubicBezTo>
                  <a:cubicBezTo>
                    <a:pt x="1968179" y="3556694"/>
                    <a:pt x="1957804" y="3551538"/>
                    <a:pt x="1952616" y="3556694"/>
                  </a:cubicBezTo>
                  <a:cubicBezTo>
                    <a:pt x="1942240" y="3561850"/>
                    <a:pt x="1942240" y="3582473"/>
                    <a:pt x="1947428" y="3592784"/>
                  </a:cubicBezTo>
                  <a:cubicBezTo>
                    <a:pt x="1957804" y="3608251"/>
                    <a:pt x="1978555" y="3608251"/>
                    <a:pt x="1978555" y="3608251"/>
                  </a:cubicBezTo>
                  <a:cubicBezTo>
                    <a:pt x="2025246" y="3603096"/>
                    <a:pt x="2025246" y="3556694"/>
                    <a:pt x="2025246" y="3541227"/>
                  </a:cubicBezTo>
                  <a:cubicBezTo>
                    <a:pt x="2025246" y="3533493"/>
                    <a:pt x="2031731" y="3530915"/>
                    <a:pt x="2038216" y="3530271"/>
                  </a:cubicBezTo>
                  <a:close/>
                  <a:moveTo>
                    <a:pt x="1518002" y="3526564"/>
                  </a:moveTo>
                  <a:cubicBezTo>
                    <a:pt x="1533489" y="3521398"/>
                    <a:pt x="1548976" y="3526564"/>
                    <a:pt x="1559301" y="3547229"/>
                  </a:cubicBezTo>
                  <a:cubicBezTo>
                    <a:pt x="1559301" y="3547229"/>
                    <a:pt x="1564463" y="3557561"/>
                    <a:pt x="1579950" y="3557561"/>
                  </a:cubicBezTo>
                  <a:cubicBezTo>
                    <a:pt x="1590275" y="3557561"/>
                    <a:pt x="1610924" y="3562728"/>
                    <a:pt x="1610924" y="3578226"/>
                  </a:cubicBezTo>
                  <a:cubicBezTo>
                    <a:pt x="1610924" y="3588558"/>
                    <a:pt x="1590275" y="3588558"/>
                    <a:pt x="1574788" y="3598891"/>
                  </a:cubicBezTo>
                  <a:cubicBezTo>
                    <a:pt x="1569625" y="3598891"/>
                    <a:pt x="1559301" y="3609223"/>
                    <a:pt x="1548976" y="3624721"/>
                  </a:cubicBezTo>
                  <a:cubicBezTo>
                    <a:pt x="1543814" y="3635054"/>
                    <a:pt x="1543814" y="3650552"/>
                    <a:pt x="1538651" y="3666051"/>
                  </a:cubicBezTo>
                  <a:cubicBezTo>
                    <a:pt x="1538651" y="3666051"/>
                    <a:pt x="1538651" y="3681549"/>
                    <a:pt x="1543814" y="3691881"/>
                  </a:cubicBezTo>
                  <a:cubicBezTo>
                    <a:pt x="1548976" y="3702214"/>
                    <a:pt x="1548976" y="3717712"/>
                    <a:pt x="1543814" y="3717712"/>
                  </a:cubicBezTo>
                  <a:cubicBezTo>
                    <a:pt x="1533489" y="3717712"/>
                    <a:pt x="1523164" y="3717712"/>
                    <a:pt x="1512840" y="3717712"/>
                  </a:cubicBezTo>
                  <a:cubicBezTo>
                    <a:pt x="1502515" y="3717712"/>
                    <a:pt x="1507677" y="3702214"/>
                    <a:pt x="1512840" y="3691881"/>
                  </a:cubicBezTo>
                  <a:cubicBezTo>
                    <a:pt x="1518002" y="3681549"/>
                    <a:pt x="1518002" y="3666051"/>
                    <a:pt x="1518002" y="3666051"/>
                  </a:cubicBezTo>
                  <a:cubicBezTo>
                    <a:pt x="1512840" y="3650552"/>
                    <a:pt x="1507677" y="3635054"/>
                    <a:pt x="1502515" y="3624721"/>
                  </a:cubicBezTo>
                  <a:cubicBezTo>
                    <a:pt x="1492190" y="3614389"/>
                    <a:pt x="1492190" y="3604057"/>
                    <a:pt x="1487028" y="3598891"/>
                  </a:cubicBezTo>
                  <a:cubicBezTo>
                    <a:pt x="1476703" y="3593724"/>
                    <a:pt x="1456054" y="3588558"/>
                    <a:pt x="1456054" y="3578226"/>
                  </a:cubicBezTo>
                  <a:cubicBezTo>
                    <a:pt x="1456054" y="3562728"/>
                    <a:pt x="1471541" y="3557561"/>
                    <a:pt x="1487028" y="3557561"/>
                  </a:cubicBezTo>
                  <a:cubicBezTo>
                    <a:pt x="1497353" y="3557561"/>
                    <a:pt x="1502515" y="3536897"/>
                    <a:pt x="1518002" y="3526564"/>
                  </a:cubicBezTo>
                  <a:close/>
                  <a:moveTo>
                    <a:pt x="1035414" y="3525884"/>
                  </a:moveTo>
                  <a:cubicBezTo>
                    <a:pt x="1040580" y="3526525"/>
                    <a:pt x="1045746" y="3529088"/>
                    <a:pt x="1045746" y="3536777"/>
                  </a:cubicBezTo>
                  <a:cubicBezTo>
                    <a:pt x="1045746" y="3552154"/>
                    <a:pt x="1045746" y="3598288"/>
                    <a:pt x="1092242" y="3598288"/>
                  </a:cubicBezTo>
                  <a:cubicBezTo>
                    <a:pt x="1092242" y="3598288"/>
                    <a:pt x="1118072" y="3603414"/>
                    <a:pt x="1123239" y="3582910"/>
                  </a:cubicBezTo>
                  <a:cubicBezTo>
                    <a:pt x="1128405" y="3572658"/>
                    <a:pt x="1128405" y="3557280"/>
                    <a:pt x="1123239" y="3552154"/>
                  </a:cubicBezTo>
                  <a:cubicBezTo>
                    <a:pt x="1112906" y="3547028"/>
                    <a:pt x="1102574" y="3552154"/>
                    <a:pt x="1102574" y="3557280"/>
                  </a:cubicBezTo>
                  <a:cubicBezTo>
                    <a:pt x="1097408" y="3562406"/>
                    <a:pt x="1097408" y="3567532"/>
                    <a:pt x="1087075" y="3567532"/>
                  </a:cubicBezTo>
                  <a:cubicBezTo>
                    <a:pt x="1081909" y="3562406"/>
                    <a:pt x="1081909" y="3562406"/>
                    <a:pt x="1076743" y="3552154"/>
                  </a:cubicBezTo>
                  <a:cubicBezTo>
                    <a:pt x="1081909" y="3547028"/>
                    <a:pt x="1081909" y="3536777"/>
                    <a:pt x="1092242" y="3531651"/>
                  </a:cubicBezTo>
                  <a:cubicBezTo>
                    <a:pt x="1107740" y="3521399"/>
                    <a:pt x="1128405" y="3526525"/>
                    <a:pt x="1138737" y="3547028"/>
                  </a:cubicBezTo>
                  <a:cubicBezTo>
                    <a:pt x="1159402" y="3577784"/>
                    <a:pt x="1143903" y="3613666"/>
                    <a:pt x="1107740" y="3618792"/>
                  </a:cubicBezTo>
                  <a:cubicBezTo>
                    <a:pt x="1076743" y="3623918"/>
                    <a:pt x="1045746" y="3608540"/>
                    <a:pt x="1019915" y="3593162"/>
                  </a:cubicBezTo>
                  <a:cubicBezTo>
                    <a:pt x="999251" y="3577784"/>
                    <a:pt x="978586" y="3562406"/>
                    <a:pt x="968254" y="3547028"/>
                  </a:cubicBezTo>
                  <a:cubicBezTo>
                    <a:pt x="963088" y="3536777"/>
                    <a:pt x="968254" y="3531651"/>
                    <a:pt x="973420" y="3526525"/>
                  </a:cubicBezTo>
                  <a:cubicBezTo>
                    <a:pt x="978586" y="3526525"/>
                    <a:pt x="983752" y="3526525"/>
                    <a:pt x="983752" y="3526525"/>
                  </a:cubicBezTo>
                  <a:cubicBezTo>
                    <a:pt x="1025082" y="3526525"/>
                    <a:pt x="1025082" y="3526525"/>
                    <a:pt x="1025082" y="3526525"/>
                  </a:cubicBezTo>
                  <a:cubicBezTo>
                    <a:pt x="1025082" y="3526525"/>
                    <a:pt x="1030248" y="3525243"/>
                    <a:pt x="1035414" y="3525884"/>
                  </a:cubicBezTo>
                  <a:close/>
                  <a:moveTo>
                    <a:pt x="674415" y="3525852"/>
                  </a:moveTo>
                  <a:cubicBezTo>
                    <a:pt x="680872" y="3525215"/>
                    <a:pt x="687330" y="3526488"/>
                    <a:pt x="687330" y="3526488"/>
                  </a:cubicBezTo>
                  <a:cubicBezTo>
                    <a:pt x="687330" y="3526488"/>
                    <a:pt x="687330" y="3526488"/>
                    <a:pt x="733826" y="3526488"/>
                  </a:cubicBezTo>
                  <a:cubicBezTo>
                    <a:pt x="733826" y="3526488"/>
                    <a:pt x="738992" y="3526488"/>
                    <a:pt x="744158" y="3526488"/>
                  </a:cubicBezTo>
                  <a:cubicBezTo>
                    <a:pt x="749324" y="3531577"/>
                    <a:pt x="749324" y="3536667"/>
                    <a:pt x="744158" y="3546846"/>
                  </a:cubicBezTo>
                  <a:cubicBezTo>
                    <a:pt x="738992" y="3562115"/>
                    <a:pt x="718327" y="3577384"/>
                    <a:pt x="697663" y="3587563"/>
                  </a:cubicBezTo>
                  <a:cubicBezTo>
                    <a:pt x="671832" y="3607922"/>
                    <a:pt x="635669" y="3628280"/>
                    <a:pt x="604672" y="3618101"/>
                  </a:cubicBezTo>
                  <a:cubicBezTo>
                    <a:pt x="568509" y="3613011"/>
                    <a:pt x="553010" y="3577384"/>
                    <a:pt x="568509" y="3546846"/>
                  </a:cubicBezTo>
                  <a:cubicBezTo>
                    <a:pt x="573675" y="3531577"/>
                    <a:pt x="584007" y="3526488"/>
                    <a:pt x="599506" y="3526488"/>
                  </a:cubicBezTo>
                  <a:cubicBezTo>
                    <a:pt x="620170" y="3526488"/>
                    <a:pt x="635669" y="3536667"/>
                    <a:pt x="635669" y="3551936"/>
                  </a:cubicBezTo>
                  <a:cubicBezTo>
                    <a:pt x="635669" y="3562115"/>
                    <a:pt x="630502" y="3562115"/>
                    <a:pt x="630502" y="3567205"/>
                  </a:cubicBezTo>
                  <a:cubicBezTo>
                    <a:pt x="620170" y="3567205"/>
                    <a:pt x="620170" y="3562115"/>
                    <a:pt x="615004" y="3557026"/>
                  </a:cubicBezTo>
                  <a:cubicBezTo>
                    <a:pt x="609838" y="3551936"/>
                    <a:pt x="599506" y="3546846"/>
                    <a:pt x="594339" y="3551936"/>
                  </a:cubicBezTo>
                  <a:cubicBezTo>
                    <a:pt x="584007" y="3557026"/>
                    <a:pt x="589173" y="3572294"/>
                    <a:pt x="589173" y="3582474"/>
                  </a:cubicBezTo>
                  <a:cubicBezTo>
                    <a:pt x="599506" y="3602832"/>
                    <a:pt x="625336" y="3597743"/>
                    <a:pt x="625336" y="3597743"/>
                  </a:cubicBezTo>
                  <a:cubicBezTo>
                    <a:pt x="666666" y="3597743"/>
                    <a:pt x="661499" y="3551936"/>
                    <a:pt x="661499" y="3536667"/>
                  </a:cubicBezTo>
                  <a:cubicBezTo>
                    <a:pt x="661499" y="3529033"/>
                    <a:pt x="667957" y="3526488"/>
                    <a:pt x="674415" y="3525852"/>
                  </a:cubicBezTo>
                  <a:close/>
                  <a:moveTo>
                    <a:pt x="366895" y="3525851"/>
                  </a:moveTo>
                  <a:cubicBezTo>
                    <a:pt x="372083" y="3526487"/>
                    <a:pt x="377271" y="3529032"/>
                    <a:pt x="377271" y="3536667"/>
                  </a:cubicBezTo>
                  <a:cubicBezTo>
                    <a:pt x="377271" y="3551935"/>
                    <a:pt x="372083" y="3597742"/>
                    <a:pt x="418774" y="3597742"/>
                  </a:cubicBezTo>
                  <a:cubicBezTo>
                    <a:pt x="418774" y="3597742"/>
                    <a:pt x="444714" y="3602832"/>
                    <a:pt x="449901" y="3582473"/>
                  </a:cubicBezTo>
                  <a:cubicBezTo>
                    <a:pt x="455089" y="3572294"/>
                    <a:pt x="455089" y="3557025"/>
                    <a:pt x="449901" y="3551935"/>
                  </a:cubicBezTo>
                  <a:cubicBezTo>
                    <a:pt x="439526" y="3546846"/>
                    <a:pt x="429150" y="3551935"/>
                    <a:pt x="423962" y="3557025"/>
                  </a:cubicBezTo>
                  <a:cubicBezTo>
                    <a:pt x="423962" y="3562115"/>
                    <a:pt x="423962" y="3567204"/>
                    <a:pt x="413586" y="3567204"/>
                  </a:cubicBezTo>
                  <a:cubicBezTo>
                    <a:pt x="408399" y="3562115"/>
                    <a:pt x="408399" y="3562115"/>
                    <a:pt x="403210" y="3551935"/>
                  </a:cubicBezTo>
                  <a:cubicBezTo>
                    <a:pt x="408399" y="3536667"/>
                    <a:pt x="418774" y="3526487"/>
                    <a:pt x="444714" y="3526487"/>
                  </a:cubicBezTo>
                  <a:cubicBezTo>
                    <a:pt x="470653" y="3531577"/>
                    <a:pt x="481029" y="3562115"/>
                    <a:pt x="470653" y="3582473"/>
                  </a:cubicBezTo>
                  <a:cubicBezTo>
                    <a:pt x="465465" y="3597742"/>
                    <a:pt x="455089" y="3613011"/>
                    <a:pt x="434338" y="3618101"/>
                  </a:cubicBezTo>
                  <a:cubicBezTo>
                    <a:pt x="408399" y="3628280"/>
                    <a:pt x="372083" y="3613011"/>
                    <a:pt x="346144" y="3597742"/>
                  </a:cubicBezTo>
                  <a:cubicBezTo>
                    <a:pt x="320205" y="3582473"/>
                    <a:pt x="299453" y="3562115"/>
                    <a:pt x="294265" y="3546846"/>
                  </a:cubicBezTo>
                  <a:cubicBezTo>
                    <a:pt x="289077" y="3536667"/>
                    <a:pt x="294265" y="3531577"/>
                    <a:pt x="294265" y="3526487"/>
                  </a:cubicBezTo>
                  <a:cubicBezTo>
                    <a:pt x="299453" y="3526487"/>
                    <a:pt x="304641" y="3526487"/>
                    <a:pt x="304641" y="3526487"/>
                  </a:cubicBezTo>
                  <a:cubicBezTo>
                    <a:pt x="356520" y="3526487"/>
                    <a:pt x="356520" y="3526487"/>
                    <a:pt x="356520" y="3526487"/>
                  </a:cubicBezTo>
                  <a:cubicBezTo>
                    <a:pt x="356520" y="3526487"/>
                    <a:pt x="361708" y="3525215"/>
                    <a:pt x="366895" y="3525851"/>
                  </a:cubicBezTo>
                  <a:close/>
                  <a:moveTo>
                    <a:pt x="1858993" y="3525761"/>
                  </a:moveTo>
                  <a:cubicBezTo>
                    <a:pt x="1869305" y="3525761"/>
                    <a:pt x="1879616" y="3525761"/>
                    <a:pt x="1889927" y="3525761"/>
                  </a:cubicBezTo>
                  <a:cubicBezTo>
                    <a:pt x="1895083" y="3530906"/>
                    <a:pt x="1895083" y="3541197"/>
                    <a:pt x="1889927" y="3551488"/>
                  </a:cubicBezTo>
                  <a:cubicBezTo>
                    <a:pt x="1884772" y="3561780"/>
                    <a:pt x="1884772" y="3577216"/>
                    <a:pt x="1884772" y="3577216"/>
                  </a:cubicBezTo>
                  <a:cubicBezTo>
                    <a:pt x="1884772" y="3592653"/>
                    <a:pt x="1889927" y="3608089"/>
                    <a:pt x="1900239" y="3618380"/>
                  </a:cubicBezTo>
                  <a:cubicBezTo>
                    <a:pt x="1905395" y="3633817"/>
                    <a:pt x="1915706" y="3644108"/>
                    <a:pt x="1926018" y="3644108"/>
                  </a:cubicBezTo>
                  <a:cubicBezTo>
                    <a:pt x="1936329" y="3654399"/>
                    <a:pt x="1956952" y="3654399"/>
                    <a:pt x="1956952" y="3669836"/>
                  </a:cubicBezTo>
                  <a:cubicBezTo>
                    <a:pt x="1962108" y="3680127"/>
                    <a:pt x="1941485" y="3690418"/>
                    <a:pt x="1926018" y="3690418"/>
                  </a:cubicBezTo>
                  <a:cubicBezTo>
                    <a:pt x="1910550" y="3690418"/>
                    <a:pt x="1910550" y="3700709"/>
                    <a:pt x="1910550" y="3700709"/>
                  </a:cubicBezTo>
                  <a:cubicBezTo>
                    <a:pt x="1889927" y="3726437"/>
                    <a:pt x="1864149" y="3726437"/>
                    <a:pt x="1848682" y="3700709"/>
                  </a:cubicBezTo>
                  <a:cubicBezTo>
                    <a:pt x="1848682" y="3700709"/>
                    <a:pt x="1838370" y="3690418"/>
                    <a:pt x="1822903" y="3690418"/>
                  </a:cubicBezTo>
                  <a:cubicBezTo>
                    <a:pt x="1812592" y="3690418"/>
                    <a:pt x="1791969" y="3685272"/>
                    <a:pt x="1791969" y="3669836"/>
                  </a:cubicBezTo>
                  <a:cubicBezTo>
                    <a:pt x="1791969" y="3659545"/>
                    <a:pt x="1817747" y="3654399"/>
                    <a:pt x="1828059" y="3644108"/>
                  </a:cubicBezTo>
                  <a:cubicBezTo>
                    <a:pt x="1843526" y="3638963"/>
                    <a:pt x="1858993" y="3597798"/>
                    <a:pt x="1864149" y="3577216"/>
                  </a:cubicBezTo>
                  <a:cubicBezTo>
                    <a:pt x="1864149" y="3577216"/>
                    <a:pt x="1864149" y="3561780"/>
                    <a:pt x="1858993" y="3551488"/>
                  </a:cubicBezTo>
                  <a:cubicBezTo>
                    <a:pt x="1853837" y="3541197"/>
                    <a:pt x="1853837" y="3530906"/>
                    <a:pt x="1858993" y="3525761"/>
                  </a:cubicBezTo>
                  <a:close/>
                  <a:moveTo>
                    <a:pt x="1274857" y="3523232"/>
                  </a:moveTo>
                  <a:cubicBezTo>
                    <a:pt x="1285279" y="3521298"/>
                    <a:pt x="1297003" y="3525165"/>
                    <a:pt x="1304819" y="3535477"/>
                  </a:cubicBezTo>
                  <a:cubicBezTo>
                    <a:pt x="1310030" y="3540632"/>
                    <a:pt x="1315241" y="3545788"/>
                    <a:pt x="1315241" y="3550944"/>
                  </a:cubicBezTo>
                  <a:cubicBezTo>
                    <a:pt x="1315241" y="3561255"/>
                    <a:pt x="1310030" y="3561255"/>
                    <a:pt x="1304819" y="3566411"/>
                  </a:cubicBezTo>
                  <a:cubicBezTo>
                    <a:pt x="1294398" y="3566411"/>
                    <a:pt x="1294398" y="3561255"/>
                    <a:pt x="1294398" y="3556100"/>
                  </a:cubicBezTo>
                  <a:cubicBezTo>
                    <a:pt x="1289187" y="3550944"/>
                    <a:pt x="1278765" y="3545788"/>
                    <a:pt x="1273554" y="3550944"/>
                  </a:cubicBezTo>
                  <a:cubicBezTo>
                    <a:pt x="1263133" y="3556100"/>
                    <a:pt x="1263133" y="3576722"/>
                    <a:pt x="1268344" y="3587034"/>
                  </a:cubicBezTo>
                  <a:cubicBezTo>
                    <a:pt x="1278765" y="3602501"/>
                    <a:pt x="1299608" y="3602501"/>
                    <a:pt x="1299608" y="3602501"/>
                  </a:cubicBezTo>
                  <a:cubicBezTo>
                    <a:pt x="1346506" y="3597345"/>
                    <a:pt x="1351717" y="3550944"/>
                    <a:pt x="1351717" y="3535477"/>
                  </a:cubicBezTo>
                  <a:cubicBezTo>
                    <a:pt x="1351717" y="3520009"/>
                    <a:pt x="1372560" y="3525165"/>
                    <a:pt x="1372560" y="3525165"/>
                  </a:cubicBezTo>
                  <a:cubicBezTo>
                    <a:pt x="1372560" y="3525165"/>
                    <a:pt x="1372560" y="3525165"/>
                    <a:pt x="1409035" y="3525165"/>
                  </a:cubicBezTo>
                  <a:cubicBezTo>
                    <a:pt x="1409035" y="3525165"/>
                    <a:pt x="1419457" y="3525165"/>
                    <a:pt x="1419457" y="3525165"/>
                  </a:cubicBezTo>
                  <a:cubicBezTo>
                    <a:pt x="1424668" y="3530321"/>
                    <a:pt x="1429879" y="3535477"/>
                    <a:pt x="1424668" y="3545788"/>
                  </a:cubicBezTo>
                  <a:cubicBezTo>
                    <a:pt x="1414246" y="3561255"/>
                    <a:pt x="1398614" y="3581878"/>
                    <a:pt x="1377771" y="3597345"/>
                  </a:cubicBezTo>
                  <a:cubicBezTo>
                    <a:pt x="1351717" y="3612813"/>
                    <a:pt x="1315241" y="3628280"/>
                    <a:pt x="1283976" y="3617968"/>
                  </a:cubicBezTo>
                  <a:cubicBezTo>
                    <a:pt x="1247500" y="3612813"/>
                    <a:pt x="1242290" y="3576722"/>
                    <a:pt x="1252711" y="3545788"/>
                  </a:cubicBezTo>
                  <a:cubicBezTo>
                    <a:pt x="1255317" y="3532899"/>
                    <a:pt x="1264436" y="3525165"/>
                    <a:pt x="1274857" y="3523232"/>
                  </a:cubicBezTo>
                  <a:close/>
                  <a:moveTo>
                    <a:pt x="1180157" y="3521398"/>
                  </a:moveTo>
                  <a:cubicBezTo>
                    <a:pt x="1190600" y="3521398"/>
                    <a:pt x="1201044" y="3521398"/>
                    <a:pt x="1211487" y="3521398"/>
                  </a:cubicBezTo>
                  <a:cubicBezTo>
                    <a:pt x="1216709" y="3526544"/>
                    <a:pt x="1216709" y="3536835"/>
                    <a:pt x="1211487" y="3547126"/>
                  </a:cubicBezTo>
                  <a:cubicBezTo>
                    <a:pt x="1206266" y="3557417"/>
                    <a:pt x="1206266" y="3572854"/>
                    <a:pt x="1206266" y="3572854"/>
                  </a:cubicBezTo>
                  <a:cubicBezTo>
                    <a:pt x="1211487" y="3593436"/>
                    <a:pt x="1221931" y="3634600"/>
                    <a:pt x="1242818" y="3644891"/>
                  </a:cubicBezTo>
                  <a:cubicBezTo>
                    <a:pt x="1253262" y="3650037"/>
                    <a:pt x="1274149" y="3655182"/>
                    <a:pt x="1274149" y="3665473"/>
                  </a:cubicBezTo>
                  <a:cubicBezTo>
                    <a:pt x="1279371" y="3675764"/>
                    <a:pt x="1258484" y="3686055"/>
                    <a:pt x="1242818" y="3686055"/>
                  </a:cubicBezTo>
                  <a:cubicBezTo>
                    <a:pt x="1227153" y="3686055"/>
                    <a:pt x="1216709" y="3696347"/>
                    <a:pt x="1216709" y="3696347"/>
                  </a:cubicBezTo>
                  <a:cubicBezTo>
                    <a:pt x="1201044" y="3722074"/>
                    <a:pt x="1180157" y="3722074"/>
                    <a:pt x="1164491" y="3696347"/>
                  </a:cubicBezTo>
                  <a:cubicBezTo>
                    <a:pt x="1164491" y="3696347"/>
                    <a:pt x="1154047" y="3686055"/>
                    <a:pt x="1143604" y="3686055"/>
                  </a:cubicBezTo>
                  <a:cubicBezTo>
                    <a:pt x="1127938" y="3686055"/>
                    <a:pt x="1107051" y="3680910"/>
                    <a:pt x="1107051" y="3665473"/>
                  </a:cubicBezTo>
                  <a:cubicBezTo>
                    <a:pt x="1112273" y="3655182"/>
                    <a:pt x="1133160" y="3650037"/>
                    <a:pt x="1143604" y="3639746"/>
                  </a:cubicBezTo>
                  <a:cubicBezTo>
                    <a:pt x="1148826" y="3639746"/>
                    <a:pt x="1159269" y="3629455"/>
                    <a:pt x="1169713" y="3614018"/>
                  </a:cubicBezTo>
                  <a:cubicBezTo>
                    <a:pt x="1174935" y="3603727"/>
                    <a:pt x="1180157" y="3588290"/>
                    <a:pt x="1185378" y="3572854"/>
                  </a:cubicBezTo>
                  <a:cubicBezTo>
                    <a:pt x="1185378" y="3572854"/>
                    <a:pt x="1185378" y="3557417"/>
                    <a:pt x="1180157" y="3547126"/>
                  </a:cubicBezTo>
                  <a:cubicBezTo>
                    <a:pt x="1174935" y="3536835"/>
                    <a:pt x="1169713" y="3526544"/>
                    <a:pt x="1180157" y="3521398"/>
                  </a:cubicBezTo>
                  <a:close/>
                  <a:moveTo>
                    <a:pt x="506147" y="3521398"/>
                  </a:moveTo>
                  <a:cubicBezTo>
                    <a:pt x="511368" y="3521398"/>
                    <a:pt x="527034" y="3521398"/>
                    <a:pt x="532256" y="3521398"/>
                  </a:cubicBezTo>
                  <a:cubicBezTo>
                    <a:pt x="542699" y="3526544"/>
                    <a:pt x="542699" y="3536835"/>
                    <a:pt x="537477" y="3547126"/>
                  </a:cubicBezTo>
                  <a:cubicBezTo>
                    <a:pt x="532256" y="3557417"/>
                    <a:pt x="532256" y="3572854"/>
                    <a:pt x="532256" y="3572854"/>
                  </a:cubicBezTo>
                  <a:cubicBezTo>
                    <a:pt x="532256" y="3588290"/>
                    <a:pt x="537477" y="3603727"/>
                    <a:pt x="542699" y="3614018"/>
                  </a:cubicBezTo>
                  <a:cubicBezTo>
                    <a:pt x="553143" y="3629455"/>
                    <a:pt x="563587" y="3639746"/>
                    <a:pt x="568808" y="3639746"/>
                  </a:cubicBezTo>
                  <a:cubicBezTo>
                    <a:pt x="579252" y="3650037"/>
                    <a:pt x="605361" y="3650037"/>
                    <a:pt x="605361" y="3665473"/>
                  </a:cubicBezTo>
                  <a:cubicBezTo>
                    <a:pt x="605361" y="3675764"/>
                    <a:pt x="584474" y="3686055"/>
                    <a:pt x="574030" y="3686055"/>
                  </a:cubicBezTo>
                  <a:cubicBezTo>
                    <a:pt x="558365" y="3686055"/>
                    <a:pt x="547921" y="3696347"/>
                    <a:pt x="547921" y="3696347"/>
                  </a:cubicBezTo>
                  <a:cubicBezTo>
                    <a:pt x="532256" y="3722074"/>
                    <a:pt x="506147" y="3722074"/>
                    <a:pt x="490481" y="3696347"/>
                  </a:cubicBezTo>
                  <a:cubicBezTo>
                    <a:pt x="490481" y="3696347"/>
                    <a:pt x="480037" y="3686055"/>
                    <a:pt x="464372" y="3686055"/>
                  </a:cubicBezTo>
                  <a:cubicBezTo>
                    <a:pt x="453928" y="3686055"/>
                    <a:pt x="433041" y="3680910"/>
                    <a:pt x="433041" y="3665473"/>
                  </a:cubicBezTo>
                  <a:cubicBezTo>
                    <a:pt x="433041" y="3655182"/>
                    <a:pt x="459150" y="3650037"/>
                    <a:pt x="469594" y="3639746"/>
                  </a:cubicBezTo>
                  <a:cubicBezTo>
                    <a:pt x="474816" y="3639746"/>
                    <a:pt x="485259" y="3629455"/>
                    <a:pt x="490481" y="3614018"/>
                  </a:cubicBezTo>
                  <a:cubicBezTo>
                    <a:pt x="500925" y="3603727"/>
                    <a:pt x="506147" y="3588290"/>
                    <a:pt x="506147" y="3572854"/>
                  </a:cubicBezTo>
                  <a:cubicBezTo>
                    <a:pt x="506147" y="3572854"/>
                    <a:pt x="506147" y="3557417"/>
                    <a:pt x="506147" y="3547126"/>
                  </a:cubicBezTo>
                  <a:cubicBezTo>
                    <a:pt x="500925" y="3536835"/>
                    <a:pt x="495703" y="3526544"/>
                    <a:pt x="506147" y="3521398"/>
                  </a:cubicBezTo>
                  <a:close/>
                  <a:moveTo>
                    <a:pt x="201253" y="3520020"/>
                  </a:moveTo>
                  <a:cubicBezTo>
                    <a:pt x="211586" y="3514854"/>
                    <a:pt x="221918" y="3525187"/>
                    <a:pt x="221918" y="3530353"/>
                  </a:cubicBezTo>
                  <a:cubicBezTo>
                    <a:pt x="227084" y="3535519"/>
                    <a:pt x="237416" y="3540685"/>
                    <a:pt x="237416" y="3540685"/>
                  </a:cubicBezTo>
                  <a:cubicBezTo>
                    <a:pt x="252915" y="3545851"/>
                    <a:pt x="247749" y="3540685"/>
                    <a:pt x="252915" y="3556184"/>
                  </a:cubicBezTo>
                  <a:cubicBezTo>
                    <a:pt x="258081" y="3566516"/>
                    <a:pt x="263247" y="3566516"/>
                    <a:pt x="273579" y="3571682"/>
                  </a:cubicBezTo>
                  <a:cubicBezTo>
                    <a:pt x="278746" y="3576848"/>
                    <a:pt x="289078" y="3592347"/>
                    <a:pt x="273579" y="3592347"/>
                  </a:cubicBezTo>
                  <a:cubicBezTo>
                    <a:pt x="263247" y="3597513"/>
                    <a:pt x="227084" y="3597513"/>
                    <a:pt x="201253" y="3613011"/>
                  </a:cubicBezTo>
                  <a:cubicBezTo>
                    <a:pt x="185755" y="3623344"/>
                    <a:pt x="165090" y="3649174"/>
                    <a:pt x="159924" y="3669839"/>
                  </a:cubicBezTo>
                  <a:cubicBezTo>
                    <a:pt x="159924" y="3675005"/>
                    <a:pt x="165090" y="3680171"/>
                    <a:pt x="165090" y="3685337"/>
                  </a:cubicBezTo>
                  <a:cubicBezTo>
                    <a:pt x="175422" y="3711168"/>
                    <a:pt x="165090" y="3711168"/>
                    <a:pt x="154758" y="3711168"/>
                  </a:cubicBezTo>
                  <a:cubicBezTo>
                    <a:pt x="134093" y="3706002"/>
                    <a:pt x="113428" y="3695670"/>
                    <a:pt x="103096" y="3675005"/>
                  </a:cubicBezTo>
                  <a:cubicBezTo>
                    <a:pt x="97930" y="3659507"/>
                    <a:pt x="92764" y="3644008"/>
                    <a:pt x="97930" y="3638842"/>
                  </a:cubicBezTo>
                  <a:cubicBezTo>
                    <a:pt x="108262" y="3633676"/>
                    <a:pt x="118595" y="3644008"/>
                    <a:pt x="128927" y="3644008"/>
                  </a:cubicBezTo>
                  <a:cubicBezTo>
                    <a:pt x="154758" y="3638842"/>
                    <a:pt x="159924" y="3623344"/>
                    <a:pt x="175422" y="3607845"/>
                  </a:cubicBezTo>
                  <a:cubicBezTo>
                    <a:pt x="196087" y="3587180"/>
                    <a:pt x="201253" y="3566516"/>
                    <a:pt x="196087" y="3551017"/>
                  </a:cubicBezTo>
                  <a:cubicBezTo>
                    <a:pt x="196087" y="3530353"/>
                    <a:pt x="190921" y="3520020"/>
                    <a:pt x="201253" y="3520020"/>
                  </a:cubicBezTo>
                  <a:close/>
                  <a:moveTo>
                    <a:pt x="848142" y="3516924"/>
                  </a:moveTo>
                  <a:cubicBezTo>
                    <a:pt x="857280" y="3516924"/>
                    <a:pt x="866419" y="3523356"/>
                    <a:pt x="874251" y="3536220"/>
                  </a:cubicBezTo>
                  <a:cubicBezTo>
                    <a:pt x="874251" y="3536220"/>
                    <a:pt x="884695" y="3546511"/>
                    <a:pt x="900360" y="3546511"/>
                  </a:cubicBezTo>
                  <a:cubicBezTo>
                    <a:pt x="916026" y="3546511"/>
                    <a:pt x="936913" y="3556802"/>
                    <a:pt x="931691" y="3567093"/>
                  </a:cubicBezTo>
                  <a:cubicBezTo>
                    <a:pt x="931691" y="3582530"/>
                    <a:pt x="910804" y="3582530"/>
                    <a:pt x="900360" y="3592821"/>
                  </a:cubicBezTo>
                  <a:cubicBezTo>
                    <a:pt x="889917" y="3592821"/>
                    <a:pt x="884695" y="3603112"/>
                    <a:pt x="874251" y="3618549"/>
                  </a:cubicBezTo>
                  <a:cubicBezTo>
                    <a:pt x="869029" y="3628840"/>
                    <a:pt x="863808" y="3644276"/>
                    <a:pt x="863808" y="3659713"/>
                  </a:cubicBezTo>
                  <a:cubicBezTo>
                    <a:pt x="863808" y="3659713"/>
                    <a:pt x="863808" y="3675149"/>
                    <a:pt x="869029" y="3685441"/>
                  </a:cubicBezTo>
                  <a:cubicBezTo>
                    <a:pt x="874251" y="3695732"/>
                    <a:pt x="874251" y="3711168"/>
                    <a:pt x="869029" y="3711168"/>
                  </a:cubicBezTo>
                  <a:cubicBezTo>
                    <a:pt x="858586" y="3711168"/>
                    <a:pt x="853364" y="3711168"/>
                    <a:pt x="842920" y="3711168"/>
                  </a:cubicBezTo>
                  <a:cubicBezTo>
                    <a:pt x="832477" y="3711168"/>
                    <a:pt x="837699" y="3695732"/>
                    <a:pt x="842920" y="3685441"/>
                  </a:cubicBezTo>
                  <a:cubicBezTo>
                    <a:pt x="848142" y="3675149"/>
                    <a:pt x="842920" y="3659713"/>
                    <a:pt x="842920" y="3659713"/>
                  </a:cubicBezTo>
                  <a:cubicBezTo>
                    <a:pt x="842920" y="3644276"/>
                    <a:pt x="837699" y="3628840"/>
                    <a:pt x="827255" y="3618549"/>
                  </a:cubicBezTo>
                  <a:cubicBezTo>
                    <a:pt x="822033" y="3603112"/>
                    <a:pt x="806368" y="3592821"/>
                    <a:pt x="801146" y="3592821"/>
                  </a:cubicBezTo>
                  <a:cubicBezTo>
                    <a:pt x="790702" y="3582530"/>
                    <a:pt x="764593" y="3577384"/>
                    <a:pt x="764593" y="3567093"/>
                  </a:cubicBezTo>
                  <a:cubicBezTo>
                    <a:pt x="764593" y="3556802"/>
                    <a:pt x="785480" y="3546511"/>
                    <a:pt x="801146" y="3546511"/>
                  </a:cubicBezTo>
                  <a:cubicBezTo>
                    <a:pt x="811589" y="3546511"/>
                    <a:pt x="822033" y="3536220"/>
                    <a:pt x="822033" y="3536220"/>
                  </a:cubicBezTo>
                  <a:cubicBezTo>
                    <a:pt x="829866" y="3523356"/>
                    <a:pt x="839004" y="3516924"/>
                    <a:pt x="848142" y="3516924"/>
                  </a:cubicBezTo>
                  <a:close/>
                  <a:moveTo>
                    <a:pt x="2199081" y="3515672"/>
                  </a:moveTo>
                  <a:cubicBezTo>
                    <a:pt x="2203614" y="3515672"/>
                    <a:pt x="2207499" y="3518262"/>
                    <a:pt x="2207499" y="3526033"/>
                  </a:cubicBezTo>
                  <a:cubicBezTo>
                    <a:pt x="2207499" y="3536394"/>
                    <a:pt x="2207499" y="3572657"/>
                    <a:pt x="2217860" y="3603740"/>
                  </a:cubicBezTo>
                  <a:cubicBezTo>
                    <a:pt x="2223041" y="3614101"/>
                    <a:pt x="2233402" y="3624462"/>
                    <a:pt x="2248943" y="3634823"/>
                  </a:cubicBezTo>
                  <a:cubicBezTo>
                    <a:pt x="2254124" y="3640004"/>
                    <a:pt x="2274846" y="3650365"/>
                    <a:pt x="2285207" y="3650365"/>
                  </a:cubicBezTo>
                  <a:cubicBezTo>
                    <a:pt x="2311109" y="3640004"/>
                    <a:pt x="2311109" y="3650365"/>
                    <a:pt x="2305929" y="3660726"/>
                  </a:cubicBezTo>
                  <a:cubicBezTo>
                    <a:pt x="2300748" y="3686628"/>
                    <a:pt x="2290387" y="3696989"/>
                    <a:pt x="2264485" y="3707350"/>
                  </a:cubicBezTo>
                  <a:cubicBezTo>
                    <a:pt x="2254124" y="3712531"/>
                    <a:pt x="2233402" y="3717711"/>
                    <a:pt x="2228221" y="3707350"/>
                  </a:cubicBezTo>
                  <a:cubicBezTo>
                    <a:pt x="2228221" y="3702170"/>
                    <a:pt x="2238582" y="3691809"/>
                    <a:pt x="2238582" y="3676267"/>
                  </a:cubicBezTo>
                  <a:cubicBezTo>
                    <a:pt x="2238582" y="3650365"/>
                    <a:pt x="2223041" y="3645184"/>
                    <a:pt x="2207499" y="3624462"/>
                  </a:cubicBezTo>
                  <a:cubicBezTo>
                    <a:pt x="2191958" y="3603740"/>
                    <a:pt x="2160875" y="3603740"/>
                    <a:pt x="2145333" y="3603740"/>
                  </a:cubicBezTo>
                  <a:cubicBezTo>
                    <a:pt x="2119431" y="3603740"/>
                    <a:pt x="2103889" y="3583018"/>
                    <a:pt x="2129792" y="3572657"/>
                  </a:cubicBezTo>
                  <a:cubicBezTo>
                    <a:pt x="2134972" y="3572657"/>
                    <a:pt x="2140153" y="3562296"/>
                    <a:pt x="2140153" y="3562296"/>
                  </a:cubicBezTo>
                  <a:cubicBezTo>
                    <a:pt x="2145333" y="3546755"/>
                    <a:pt x="2150514" y="3541574"/>
                    <a:pt x="2166055" y="3536394"/>
                  </a:cubicBezTo>
                  <a:cubicBezTo>
                    <a:pt x="2181597" y="3536394"/>
                    <a:pt x="2181597" y="3531213"/>
                    <a:pt x="2186777" y="3520852"/>
                  </a:cubicBezTo>
                  <a:cubicBezTo>
                    <a:pt x="2189367" y="3518262"/>
                    <a:pt x="2194548" y="3515672"/>
                    <a:pt x="2199081" y="3515672"/>
                  </a:cubicBezTo>
                  <a:close/>
                  <a:moveTo>
                    <a:pt x="2309596" y="3383735"/>
                  </a:moveTo>
                  <a:cubicBezTo>
                    <a:pt x="2314081" y="3384381"/>
                    <a:pt x="2317926" y="3386966"/>
                    <a:pt x="2320489" y="3392134"/>
                  </a:cubicBezTo>
                  <a:cubicBezTo>
                    <a:pt x="2320489" y="3397303"/>
                    <a:pt x="2320489" y="3402471"/>
                    <a:pt x="2320489" y="3402471"/>
                  </a:cubicBezTo>
                  <a:cubicBezTo>
                    <a:pt x="2320489" y="3485170"/>
                    <a:pt x="2320489" y="3485170"/>
                    <a:pt x="2320489" y="3485170"/>
                  </a:cubicBezTo>
                  <a:cubicBezTo>
                    <a:pt x="2320489" y="3485170"/>
                    <a:pt x="2320489" y="3516182"/>
                    <a:pt x="2305111" y="3521350"/>
                  </a:cubicBezTo>
                  <a:cubicBezTo>
                    <a:pt x="2294859" y="3521350"/>
                    <a:pt x="2269229" y="3505844"/>
                    <a:pt x="2258977" y="3531688"/>
                  </a:cubicBezTo>
                  <a:cubicBezTo>
                    <a:pt x="2243600" y="3562700"/>
                    <a:pt x="2253851" y="3583374"/>
                    <a:pt x="2269229" y="3588543"/>
                  </a:cubicBezTo>
                  <a:cubicBezTo>
                    <a:pt x="2284607" y="3593711"/>
                    <a:pt x="2294859" y="3588543"/>
                    <a:pt x="2289733" y="3573037"/>
                  </a:cubicBezTo>
                  <a:cubicBezTo>
                    <a:pt x="2284607" y="3557531"/>
                    <a:pt x="2289733" y="3547194"/>
                    <a:pt x="2294859" y="3547194"/>
                  </a:cubicBezTo>
                  <a:cubicBezTo>
                    <a:pt x="2320489" y="3552362"/>
                    <a:pt x="2330741" y="3593711"/>
                    <a:pt x="2299985" y="3609217"/>
                  </a:cubicBezTo>
                  <a:cubicBezTo>
                    <a:pt x="2269229" y="3619555"/>
                    <a:pt x="2238474" y="3598880"/>
                    <a:pt x="2233348" y="3562700"/>
                  </a:cubicBezTo>
                  <a:cubicBezTo>
                    <a:pt x="2228222" y="3505844"/>
                    <a:pt x="2253851" y="3412809"/>
                    <a:pt x="2294859" y="3386965"/>
                  </a:cubicBezTo>
                  <a:cubicBezTo>
                    <a:pt x="2299985" y="3384381"/>
                    <a:pt x="2305111" y="3383089"/>
                    <a:pt x="2309596" y="3383735"/>
                  </a:cubicBezTo>
                  <a:close/>
                  <a:moveTo>
                    <a:pt x="96830" y="3379144"/>
                  </a:moveTo>
                  <a:cubicBezTo>
                    <a:pt x="101394" y="3380440"/>
                    <a:pt x="106610" y="3383034"/>
                    <a:pt x="111826" y="3385627"/>
                  </a:cubicBezTo>
                  <a:cubicBezTo>
                    <a:pt x="153555" y="3411560"/>
                    <a:pt x="195283" y="3567156"/>
                    <a:pt x="143123" y="3598276"/>
                  </a:cubicBezTo>
                  <a:cubicBezTo>
                    <a:pt x="132690" y="3603462"/>
                    <a:pt x="117042" y="3608649"/>
                    <a:pt x="101394" y="3598276"/>
                  </a:cubicBezTo>
                  <a:cubicBezTo>
                    <a:pt x="75313" y="3582716"/>
                    <a:pt x="85746" y="3546410"/>
                    <a:pt x="111826" y="3541224"/>
                  </a:cubicBezTo>
                  <a:cubicBezTo>
                    <a:pt x="117042" y="3541224"/>
                    <a:pt x="122258" y="3556783"/>
                    <a:pt x="117042" y="3567156"/>
                  </a:cubicBezTo>
                  <a:cubicBezTo>
                    <a:pt x="106610" y="3593089"/>
                    <a:pt x="169203" y="3593089"/>
                    <a:pt x="143123" y="3530850"/>
                  </a:cubicBezTo>
                  <a:cubicBezTo>
                    <a:pt x="137906" y="3515291"/>
                    <a:pt x="111826" y="3515291"/>
                    <a:pt x="101394" y="3515291"/>
                  </a:cubicBezTo>
                  <a:cubicBezTo>
                    <a:pt x="85746" y="3520477"/>
                    <a:pt x="85746" y="3494545"/>
                    <a:pt x="85746" y="3484171"/>
                  </a:cubicBezTo>
                  <a:cubicBezTo>
                    <a:pt x="85746" y="3484171"/>
                    <a:pt x="85746" y="3484171"/>
                    <a:pt x="85746" y="3396000"/>
                  </a:cubicBezTo>
                  <a:cubicBezTo>
                    <a:pt x="85746" y="3396000"/>
                    <a:pt x="85746" y="3385627"/>
                    <a:pt x="85746" y="3380440"/>
                  </a:cubicBezTo>
                  <a:cubicBezTo>
                    <a:pt x="88354" y="3377847"/>
                    <a:pt x="92266" y="3377847"/>
                    <a:pt x="96830" y="3379144"/>
                  </a:cubicBezTo>
                  <a:close/>
                  <a:moveTo>
                    <a:pt x="2172932" y="3318281"/>
                  </a:moveTo>
                  <a:cubicBezTo>
                    <a:pt x="2195453" y="3314136"/>
                    <a:pt x="2227419" y="3329740"/>
                    <a:pt x="2227419" y="3380455"/>
                  </a:cubicBezTo>
                  <a:cubicBezTo>
                    <a:pt x="2232585" y="3422066"/>
                    <a:pt x="2191255" y="3484484"/>
                    <a:pt x="2155092" y="3505290"/>
                  </a:cubicBezTo>
                  <a:cubicBezTo>
                    <a:pt x="2139594" y="3510492"/>
                    <a:pt x="2134428" y="3500089"/>
                    <a:pt x="2134428" y="3489686"/>
                  </a:cubicBezTo>
                  <a:cubicBezTo>
                    <a:pt x="2134428" y="3484484"/>
                    <a:pt x="2134428" y="3437671"/>
                    <a:pt x="2134428" y="3427268"/>
                  </a:cubicBezTo>
                  <a:cubicBezTo>
                    <a:pt x="2134428" y="3422066"/>
                    <a:pt x="2139594" y="3411663"/>
                    <a:pt x="2155092" y="3411663"/>
                  </a:cubicBezTo>
                  <a:cubicBezTo>
                    <a:pt x="2170591" y="3411663"/>
                    <a:pt x="2206754" y="3411663"/>
                    <a:pt x="2206754" y="3370052"/>
                  </a:cubicBezTo>
                  <a:cubicBezTo>
                    <a:pt x="2211920" y="3344044"/>
                    <a:pt x="2201588" y="3338843"/>
                    <a:pt x="2186089" y="3333641"/>
                  </a:cubicBezTo>
                  <a:cubicBezTo>
                    <a:pt x="2180923" y="3333641"/>
                    <a:pt x="2175757" y="3333641"/>
                    <a:pt x="2170591" y="3338843"/>
                  </a:cubicBezTo>
                  <a:cubicBezTo>
                    <a:pt x="2165425" y="3344044"/>
                    <a:pt x="2170591" y="3349246"/>
                    <a:pt x="2170591" y="3354447"/>
                  </a:cubicBezTo>
                  <a:cubicBezTo>
                    <a:pt x="2170591" y="3354447"/>
                    <a:pt x="2175757" y="3354447"/>
                    <a:pt x="2175757" y="3359649"/>
                  </a:cubicBezTo>
                  <a:cubicBezTo>
                    <a:pt x="2175757" y="3359649"/>
                    <a:pt x="2170591" y="3380455"/>
                    <a:pt x="2160258" y="3375253"/>
                  </a:cubicBezTo>
                  <a:cubicBezTo>
                    <a:pt x="2144760" y="3364850"/>
                    <a:pt x="2139594" y="3349246"/>
                    <a:pt x="2155092" y="3328440"/>
                  </a:cubicBezTo>
                  <a:cubicBezTo>
                    <a:pt x="2158967" y="3323238"/>
                    <a:pt x="2165425" y="3319662"/>
                    <a:pt x="2172932" y="3318281"/>
                  </a:cubicBezTo>
                  <a:close/>
                  <a:moveTo>
                    <a:pt x="228680" y="3317428"/>
                  </a:moveTo>
                  <a:cubicBezTo>
                    <a:pt x="236267" y="3319290"/>
                    <a:pt x="242725" y="3323175"/>
                    <a:pt x="246600" y="3328356"/>
                  </a:cubicBezTo>
                  <a:cubicBezTo>
                    <a:pt x="267264" y="3349078"/>
                    <a:pt x="262098" y="3369800"/>
                    <a:pt x="241434" y="3380161"/>
                  </a:cubicBezTo>
                  <a:cubicBezTo>
                    <a:pt x="225935" y="3385341"/>
                    <a:pt x="220769" y="3364619"/>
                    <a:pt x="225935" y="3359439"/>
                  </a:cubicBezTo>
                  <a:cubicBezTo>
                    <a:pt x="225935" y="3359439"/>
                    <a:pt x="231101" y="3354258"/>
                    <a:pt x="231101" y="3354258"/>
                  </a:cubicBezTo>
                  <a:cubicBezTo>
                    <a:pt x="231101" y="3349078"/>
                    <a:pt x="236267" y="3343897"/>
                    <a:pt x="231101" y="3338717"/>
                  </a:cubicBezTo>
                  <a:cubicBezTo>
                    <a:pt x="225935" y="3333536"/>
                    <a:pt x="220769" y="3333536"/>
                    <a:pt x="215603" y="3333536"/>
                  </a:cubicBezTo>
                  <a:cubicBezTo>
                    <a:pt x="200104" y="3338717"/>
                    <a:pt x="189772" y="3343897"/>
                    <a:pt x="194938" y="3369800"/>
                  </a:cubicBezTo>
                  <a:cubicBezTo>
                    <a:pt x="194938" y="3411244"/>
                    <a:pt x="231101" y="3411244"/>
                    <a:pt x="246600" y="3406063"/>
                  </a:cubicBezTo>
                  <a:cubicBezTo>
                    <a:pt x="262098" y="3406063"/>
                    <a:pt x="267264" y="3416424"/>
                    <a:pt x="267264" y="3426785"/>
                  </a:cubicBezTo>
                  <a:cubicBezTo>
                    <a:pt x="267264" y="3437146"/>
                    <a:pt x="267264" y="3483771"/>
                    <a:pt x="267264" y="3494132"/>
                  </a:cubicBezTo>
                  <a:cubicBezTo>
                    <a:pt x="267264" y="3499312"/>
                    <a:pt x="262098" y="3514854"/>
                    <a:pt x="246600" y="3504493"/>
                  </a:cubicBezTo>
                  <a:cubicBezTo>
                    <a:pt x="236267" y="3499312"/>
                    <a:pt x="220769" y="3488951"/>
                    <a:pt x="200104" y="3457868"/>
                  </a:cubicBezTo>
                  <a:cubicBezTo>
                    <a:pt x="179440" y="3431966"/>
                    <a:pt x="169107" y="3411244"/>
                    <a:pt x="169107" y="3374980"/>
                  </a:cubicBezTo>
                  <a:cubicBezTo>
                    <a:pt x="172982" y="3324470"/>
                    <a:pt x="205916" y="3311843"/>
                    <a:pt x="228680" y="3317428"/>
                  </a:cubicBezTo>
                  <a:close/>
                  <a:moveTo>
                    <a:pt x="119061" y="3194356"/>
                  </a:moveTo>
                  <a:cubicBezTo>
                    <a:pt x="124938" y="3193712"/>
                    <a:pt x="130161" y="3195001"/>
                    <a:pt x="132773" y="3200157"/>
                  </a:cubicBezTo>
                  <a:cubicBezTo>
                    <a:pt x="137996" y="3200157"/>
                    <a:pt x="137996" y="3205312"/>
                    <a:pt x="143220" y="3210468"/>
                  </a:cubicBezTo>
                  <a:cubicBezTo>
                    <a:pt x="148444" y="3231091"/>
                    <a:pt x="169338" y="3241403"/>
                    <a:pt x="185008" y="3251714"/>
                  </a:cubicBezTo>
                  <a:cubicBezTo>
                    <a:pt x="190232" y="3251714"/>
                    <a:pt x="195456" y="3251714"/>
                    <a:pt x="200679" y="3256870"/>
                  </a:cubicBezTo>
                  <a:cubicBezTo>
                    <a:pt x="211126" y="3256870"/>
                    <a:pt x="226797" y="3256870"/>
                    <a:pt x="237244" y="3251714"/>
                  </a:cubicBezTo>
                  <a:cubicBezTo>
                    <a:pt x="242468" y="3251714"/>
                    <a:pt x="242468" y="3251714"/>
                    <a:pt x="247691" y="3246558"/>
                  </a:cubicBezTo>
                  <a:cubicBezTo>
                    <a:pt x="252915" y="3241403"/>
                    <a:pt x="268585" y="3246558"/>
                    <a:pt x="268585" y="3256870"/>
                  </a:cubicBezTo>
                  <a:cubicBezTo>
                    <a:pt x="268585" y="3262025"/>
                    <a:pt x="273809" y="3262025"/>
                    <a:pt x="273809" y="3267181"/>
                  </a:cubicBezTo>
                  <a:cubicBezTo>
                    <a:pt x="273809" y="3272337"/>
                    <a:pt x="268585" y="3277493"/>
                    <a:pt x="268585" y="3282648"/>
                  </a:cubicBezTo>
                  <a:cubicBezTo>
                    <a:pt x="268585" y="3292960"/>
                    <a:pt x="252915" y="3298116"/>
                    <a:pt x="247691" y="3292960"/>
                  </a:cubicBezTo>
                  <a:cubicBezTo>
                    <a:pt x="242468" y="3287804"/>
                    <a:pt x="242468" y="3287804"/>
                    <a:pt x="237244" y="3287804"/>
                  </a:cubicBezTo>
                  <a:cubicBezTo>
                    <a:pt x="226797" y="3282648"/>
                    <a:pt x="211126" y="3282648"/>
                    <a:pt x="200679" y="3282648"/>
                  </a:cubicBezTo>
                  <a:cubicBezTo>
                    <a:pt x="195456" y="3287804"/>
                    <a:pt x="190232" y="3287804"/>
                    <a:pt x="185008" y="3287804"/>
                  </a:cubicBezTo>
                  <a:cubicBezTo>
                    <a:pt x="169338" y="3298116"/>
                    <a:pt x="148444" y="3308427"/>
                    <a:pt x="143220" y="3329050"/>
                  </a:cubicBezTo>
                  <a:cubicBezTo>
                    <a:pt x="137996" y="3334206"/>
                    <a:pt x="137996" y="3339361"/>
                    <a:pt x="132773" y="3339361"/>
                  </a:cubicBezTo>
                  <a:cubicBezTo>
                    <a:pt x="117102" y="3359984"/>
                    <a:pt x="90985" y="3329050"/>
                    <a:pt x="80537" y="3313583"/>
                  </a:cubicBezTo>
                  <a:cubicBezTo>
                    <a:pt x="80537" y="3303271"/>
                    <a:pt x="75314" y="3292960"/>
                    <a:pt x="75314" y="3277493"/>
                  </a:cubicBezTo>
                  <a:cubicBezTo>
                    <a:pt x="75314" y="3241403"/>
                    <a:pt x="75314" y="3220780"/>
                    <a:pt x="101432" y="3200157"/>
                  </a:cubicBezTo>
                  <a:cubicBezTo>
                    <a:pt x="106655" y="3197579"/>
                    <a:pt x="113185" y="3195001"/>
                    <a:pt x="119061" y="3194356"/>
                  </a:cubicBezTo>
                  <a:close/>
                  <a:moveTo>
                    <a:pt x="2285049" y="3188499"/>
                  </a:moveTo>
                  <a:cubicBezTo>
                    <a:pt x="2290215" y="3189798"/>
                    <a:pt x="2295381" y="3193695"/>
                    <a:pt x="2300547" y="3198892"/>
                  </a:cubicBezTo>
                  <a:cubicBezTo>
                    <a:pt x="2326378" y="3219678"/>
                    <a:pt x="2326378" y="3240464"/>
                    <a:pt x="2326378" y="3276840"/>
                  </a:cubicBezTo>
                  <a:cubicBezTo>
                    <a:pt x="2326378" y="3292429"/>
                    <a:pt x="2321212" y="3308019"/>
                    <a:pt x="2321212" y="3318412"/>
                  </a:cubicBezTo>
                  <a:cubicBezTo>
                    <a:pt x="2310880" y="3334002"/>
                    <a:pt x="2285049" y="3359984"/>
                    <a:pt x="2269551" y="3344395"/>
                  </a:cubicBezTo>
                  <a:cubicBezTo>
                    <a:pt x="2264384" y="3339198"/>
                    <a:pt x="2264384" y="3339198"/>
                    <a:pt x="2259218" y="3328805"/>
                  </a:cubicBezTo>
                  <a:cubicBezTo>
                    <a:pt x="2254052" y="3313215"/>
                    <a:pt x="2233387" y="3297626"/>
                    <a:pt x="2217889" y="3292429"/>
                  </a:cubicBezTo>
                  <a:cubicBezTo>
                    <a:pt x="2212723" y="3287233"/>
                    <a:pt x="2207557" y="3287233"/>
                    <a:pt x="2202390" y="3287233"/>
                  </a:cubicBezTo>
                  <a:cubicBezTo>
                    <a:pt x="2192058" y="3282036"/>
                    <a:pt x="2176560" y="3287233"/>
                    <a:pt x="2166227" y="3287233"/>
                  </a:cubicBezTo>
                  <a:cubicBezTo>
                    <a:pt x="2161061" y="3287233"/>
                    <a:pt x="2161061" y="3292429"/>
                    <a:pt x="2155895" y="3292429"/>
                  </a:cubicBezTo>
                  <a:cubicBezTo>
                    <a:pt x="2150729" y="3297626"/>
                    <a:pt x="2135230" y="3292429"/>
                    <a:pt x="2135230" y="3282036"/>
                  </a:cubicBezTo>
                  <a:cubicBezTo>
                    <a:pt x="2135230" y="3276840"/>
                    <a:pt x="2130064" y="3271643"/>
                    <a:pt x="2130064" y="3266447"/>
                  </a:cubicBezTo>
                  <a:cubicBezTo>
                    <a:pt x="2130064" y="3261250"/>
                    <a:pt x="2135230" y="3261250"/>
                    <a:pt x="2135230" y="3256054"/>
                  </a:cubicBezTo>
                  <a:cubicBezTo>
                    <a:pt x="2135230" y="3240464"/>
                    <a:pt x="2150729" y="3240464"/>
                    <a:pt x="2155895" y="3245661"/>
                  </a:cubicBezTo>
                  <a:cubicBezTo>
                    <a:pt x="2161061" y="3245661"/>
                    <a:pt x="2161061" y="3245661"/>
                    <a:pt x="2166227" y="3245661"/>
                  </a:cubicBezTo>
                  <a:cubicBezTo>
                    <a:pt x="2176560" y="3250857"/>
                    <a:pt x="2192058" y="3250857"/>
                    <a:pt x="2202390" y="3250857"/>
                  </a:cubicBezTo>
                  <a:cubicBezTo>
                    <a:pt x="2207557" y="3250857"/>
                    <a:pt x="2212723" y="3245661"/>
                    <a:pt x="2217889" y="3245661"/>
                  </a:cubicBezTo>
                  <a:cubicBezTo>
                    <a:pt x="2233387" y="3235268"/>
                    <a:pt x="2254052" y="3224874"/>
                    <a:pt x="2259218" y="3209285"/>
                  </a:cubicBezTo>
                  <a:cubicBezTo>
                    <a:pt x="2264384" y="3198892"/>
                    <a:pt x="2264384" y="3198892"/>
                    <a:pt x="2269551" y="3193695"/>
                  </a:cubicBezTo>
                  <a:cubicBezTo>
                    <a:pt x="2274717" y="3188499"/>
                    <a:pt x="2279883" y="3187200"/>
                    <a:pt x="2285049" y="3188499"/>
                  </a:cubicBezTo>
                  <a:close/>
                  <a:moveTo>
                    <a:pt x="2138948" y="3038185"/>
                  </a:moveTo>
                  <a:cubicBezTo>
                    <a:pt x="2142177" y="3034934"/>
                    <a:pt x="2147343" y="3033633"/>
                    <a:pt x="2155092" y="3038835"/>
                  </a:cubicBezTo>
                  <a:cubicBezTo>
                    <a:pt x="2191255" y="3054439"/>
                    <a:pt x="2232585" y="3116857"/>
                    <a:pt x="2232585" y="3163670"/>
                  </a:cubicBezTo>
                  <a:cubicBezTo>
                    <a:pt x="2227419" y="3231290"/>
                    <a:pt x="2170591" y="3226088"/>
                    <a:pt x="2149926" y="3210484"/>
                  </a:cubicBezTo>
                  <a:cubicBezTo>
                    <a:pt x="2134428" y="3189678"/>
                    <a:pt x="2139594" y="3168872"/>
                    <a:pt x="2155092" y="3163670"/>
                  </a:cubicBezTo>
                  <a:cubicBezTo>
                    <a:pt x="2170591" y="3153267"/>
                    <a:pt x="2175757" y="3174073"/>
                    <a:pt x="2175757" y="3179275"/>
                  </a:cubicBezTo>
                  <a:cubicBezTo>
                    <a:pt x="2170591" y="3179275"/>
                    <a:pt x="2170591" y="3179275"/>
                    <a:pt x="2170591" y="3184476"/>
                  </a:cubicBezTo>
                  <a:cubicBezTo>
                    <a:pt x="2170591" y="3189678"/>
                    <a:pt x="2165425" y="3189678"/>
                    <a:pt x="2170591" y="3194879"/>
                  </a:cubicBezTo>
                  <a:cubicBezTo>
                    <a:pt x="2175757" y="3200081"/>
                    <a:pt x="2180923" y="3200081"/>
                    <a:pt x="2186089" y="3200081"/>
                  </a:cubicBezTo>
                  <a:cubicBezTo>
                    <a:pt x="2201588" y="3200081"/>
                    <a:pt x="2211920" y="3189678"/>
                    <a:pt x="2211920" y="3163670"/>
                  </a:cubicBezTo>
                  <a:cubicBezTo>
                    <a:pt x="2211920" y="3127260"/>
                    <a:pt x="2170591" y="3122059"/>
                    <a:pt x="2155092" y="3122059"/>
                  </a:cubicBezTo>
                  <a:cubicBezTo>
                    <a:pt x="2139594" y="3127260"/>
                    <a:pt x="2134428" y="3111656"/>
                    <a:pt x="2134428" y="3106454"/>
                  </a:cubicBezTo>
                  <a:cubicBezTo>
                    <a:pt x="2134428" y="3096051"/>
                    <a:pt x="2134428" y="3054439"/>
                    <a:pt x="2134428" y="3049238"/>
                  </a:cubicBezTo>
                  <a:cubicBezTo>
                    <a:pt x="2134428" y="3046637"/>
                    <a:pt x="2135719" y="3041436"/>
                    <a:pt x="2138948" y="3038185"/>
                  </a:cubicBezTo>
                  <a:close/>
                  <a:moveTo>
                    <a:pt x="246600" y="3029250"/>
                  </a:moveTo>
                  <a:cubicBezTo>
                    <a:pt x="262098" y="3024070"/>
                    <a:pt x="267264" y="3034431"/>
                    <a:pt x="267264" y="3044792"/>
                  </a:cubicBezTo>
                  <a:cubicBezTo>
                    <a:pt x="267264" y="3049972"/>
                    <a:pt x="267264" y="3101777"/>
                    <a:pt x="267264" y="3106958"/>
                  </a:cubicBezTo>
                  <a:cubicBezTo>
                    <a:pt x="267264" y="3117319"/>
                    <a:pt x="262098" y="3127680"/>
                    <a:pt x="246600" y="3127680"/>
                  </a:cubicBezTo>
                  <a:cubicBezTo>
                    <a:pt x="231101" y="3127680"/>
                    <a:pt x="194938" y="3127680"/>
                    <a:pt x="194938" y="3163943"/>
                  </a:cubicBezTo>
                  <a:cubicBezTo>
                    <a:pt x="189772" y="3189846"/>
                    <a:pt x="200104" y="3200207"/>
                    <a:pt x="215603" y="3200207"/>
                  </a:cubicBezTo>
                  <a:cubicBezTo>
                    <a:pt x="220769" y="3200207"/>
                    <a:pt x="225935" y="3200207"/>
                    <a:pt x="231101" y="3195026"/>
                  </a:cubicBezTo>
                  <a:cubicBezTo>
                    <a:pt x="236267" y="3189846"/>
                    <a:pt x="231101" y="3189846"/>
                    <a:pt x="231101" y="3184665"/>
                  </a:cubicBezTo>
                  <a:cubicBezTo>
                    <a:pt x="231101" y="3179485"/>
                    <a:pt x="225935" y="3174304"/>
                    <a:pt x="225935" y="3174304"/>
                  </a:cubicBezTo>
                  <a:cubicBezTo>
                    <a:pt x="220769" y="3169124"/>
                    <a:pt x="225935" y="3153582"/>
                    <a:pt x="241434" y="3158763"/>
                  </a:cubicBezTo>
                  <a:cubicBezTo>
                    <a:pt x="262098" y="3163943"/>
                    <a:pt x="267264" y="3189846"/>
                    <a:pt x="251766" y="3210568"/>
                  </a:cubicBezTo>
                  <a:cubicBezTo>
                    <a:pt x="231101" y="3226109"/>
                    <a:pt x="174274" y="3231290"/>
                    <a:pt x="169107" y="3163943"/>
                  </a:cubicBezTo>
                  <a:cubicBezTo>
                    <a:pt x="169107" y="3132860"/>
                    <a:pt x="184606" y="3106958"/>
                    <a:pt x="205270" y="3081055"/>
                  </a:cubicBezTo>
                  <a:cubicBezTo>
                    <a:pt x="225935" y="3049972"/>
                    <a:pt x="236267" y="3034431"/>
                    <a:pt x="246600" y="3029250"/>
                  </a:cubicBezTo>
                  <a:close/>
                  <a:moveTo>
                    <a:pt x="137874" y="2977068"/>
                  </a:moveTo>
                  <a:cubicBezTo>
                    <a:pt x="156112" y="2981619"/>
                    <a:pt x="173047" y="2997224"/>
                    <a:pt x="175652" y="3033634"/>
                  </a:cubicBezTo>
                  <a:cubicBezTo>
                    <a:pt x="175652" y="3064843"/>
                    <a:pt x="160020" y="3085649"/>
                    <a:pt x="144387" y="3111656"/>
                  </a:cubicBezTo>
                  <a:cubicBezTo>
                    <a:pt x="123544" y="3137664"/>
                    <a:pt x="113123" y="3153268"/>
                    <a:pt x="102701" y="3158470"/>
                  </a:cubicBezTo>
                  <a:cubicBezTo>
                    <a:pt x="87069" y="3163671"/>
                    <a:pt x="81858" y="3153268"/>
                    <a:pt x="81858" y="3142865"/>
                  </a:cubicBezTo>
                  <a:cubicBezTo>
                    <a:pt x="81858" y="3137664"/>
                    <a:pt x="81858" y="3096052"/>
                    <a:pt x="81858" y="3090850"/>
                  </a:cubicBezTo>
                  <a:cubicBezTo>
                    <a:pt x="81858" y="3080447"/>
                    <a:pt x="87069" y="3070044"/>
                    <a:pt x="102701" y="3070044"/>
                  </a:cubicBezTo>
                  <a:cubicBezTo>
                    <a:pt x="118333" y="3070044"/>
                    <a:pt x="154809" y="3059642"/>
                    <a:pt x="154809" y="3028433"/>
                  </a:cubicBezTo>
                  <a:cubicBezTo>
                    <a:pt x="154809" y="3012828"/>
                    <a:pt x="139176" y="3002425"/>
                    <a:pt x="128755" y="3002425"/>
                  </a:cubicBezTo>
                  <a:cubicBezTo>
                    <a:pt x="123544" y="2997224"/>
                    <a:pt x="118333" y="3002425"/>
                    <a:pt x="113123" y="3007627"/>
                  </a:cubicBezTo>
                  <a:cubicBezTo>
                    <a:pt x="113123" y="3012828"/>
                    <a:pt x="113123" y="3012828"/>
                    <a:pt x="113123" y="3018030"/>
                  </a:cubicBezTo>
                  <a:cubicBezTo>
                    <a:pt x="118333" y="3023231"/>
                    <a:pt x="128755" y="3033634"/>
                    <a:pt x="118333" y="3038836"/>
                  </a:cubicBezTo>
                  <a:cubicBezTo>
                    <a:pt x="118333" y="3044037"/>
                    <a:pt x="113123" y="3044037"/>
                    <a:pt x="102701" y="3038836"/>
                  </a:cubicBezTo>
                  <a:cubicBezTo>
                    <a:pt x="81858" y="3033634"/>
                    <a:pt x="81858" y="3007627"/>
                    <a:pt x="92279" y="2986821"/>
                  </a:cubicBezTo>
                  <a:cubicBezTo>
                    <a:pt x="100096" y="2979018"/>
                    <a:pt x="119636" y="2972517"/>
                    <a:pt x="137874" y="2977068"/>
                  </a:cubicBezTo>
                  <a:close/>
                  <a:moveTo>
                    <a:pt x="2284207" y="2976907"/>
                  </a:moveTo>
                  <a:cubicBezTo>
                    <a:pt x="2299476" y="2982095"/>
                    <a:pt x="2314745" y="2992471"/>
                    <a:pt x="2314745" y="3013222"/>
                  </a:cubicBezTo>
                  <a:cubicBezTo>
                    <a:pt x="2314745" y="3023598"/>
                    <a:pt x="2314745" y="3039161"/>
                    <a:pt x="2304565" y="3044349"/>
                  </a:cubicBezTo>
                  <a:cubicBezTo>
                    <a:pt x="2294386" y="3044349"/>
                    <a:pt x="2289297" y="3039161"/>
                    <a:pt x="2284207" y="3039161"/>
                  </a:cubicBezTo>
                  <a:cubicBezTo>
                    <a:pt x="2279117" y="3028786"/>
                    <a:pt x="2284207" y="3023598"/>
                    <a:pt x="2289297" y="3018410"/>
                  </a:cubicBezTo>
                  <a:cubicBezTo>
                    <a:pt x="2289297" y="3013222"/>
                    <a:pt x="2289297" y="3013222"/>
                    <a:pt x="2289297" y="3008034"/>
                  </a:cubicBezTo>
                  <a:cubicBezTo>
                    <a:pt x="2284207" y="3002846"/>
                    <a:pt x="2279117" y="2997659"/>
                    <a:pt x="2274028" y="2997659"/>
                  </a:cubicBezTo>
                  <a:cubicBezTo>
                    <a:pt x="2263849" y="2997659"/>
                    <a:pt x="2248580" y="3013222"/>
                    <a:pt x="2248580" y="3028786"/>
                  </a:cubicBezTo>
                  <a:cubicBezTo>
                    <a:pt x="2248580" y="3059913"/>
                    <a:pt x="2284207" y="3080664"/>
                    <a:pt x="2299476" y="3075477"/>
                  </a:cubicBezTo>
                  <a:cubicBezTo>
                    <a:pt x="2314745" y="3075477"/>
                    <a:pt x="2319834" y="3085852"/>
                    <a:pt x="2319834" y="3096228"/>
                  </a:cubicBezTo>
                  <a:cubicBezTo>
                    <a:pt x="2319834" y="3106604"/>
                    <a:pt x="2319834" y="3137731"/>
                    <a:pt x="2319834" y="3142919"/>
                  </a:cubicBezTo>
                  <a:cubicBezTo>
                    <a:pt x="2319834" y="3153295"/>
                    <a:pt x="2314745" y="3163670"/>
                    <a:pt x="2299476" y="3158482"/>
                  </a:cubicBezTo>
                  <a:cubicBezTo>
                    <a:pt x="2289297" y="3153295"/>
                    <a:pt x="2274028" y="3142919"/>
                    <a:pt x="2253669" y="3111792"/>
                  </a:cubicBezTo>
                  <a:cubicBezTo>
                    <a:pt x="2233311" y="3085852"/>
                    <a:pt x="2228221" y="3065101"/>
                    <a:pt x="2228221" y="3033974"/>
                  </a:cubicBezTo>
                  <a:cubicBezTo>
                    <a:pt x="2233311" y="2997659"/>
                    <a:pt x="2248580" y="2971719"/>
                    <a:pt x="2284207" y="2976907"/>
                  </a:cubicBezTo>
                  <a:close/>
                  <a:moveTo>
                    <a:pt x="2186892" y="2832119"/>
                  </a:moveTo>
                  <a:cubicBezTo>
                    <a:pt x="2186892" y="2832119"/>
                    <a:pt x="2192058" y="2837316"/>
                    <a:pt x="2192058" y="2842512"/>
                  </a:cubicBezTo>
                  <a:cubicBezTo>
                    <a:pt x="2197224" y="2852905"/>
                    <a:pt x="2207557" y="2873691"/>
                    <a:pt x="2207557" y="2873691"/>
                  </a:cubicBezTo>
                  <a:cubicBezTo>
                    <a:pt x="2228221" y="2904871"/>
                    <a:pt x="2264384" y="2904871"/>
                    <a:pt x="2279883" y="2899674"/>
                  </a:cubicBezTo>
                  <a:cubicBezTo>
                    <a:pt x="2285049" y="2899674"/>
                    <a:pt x="2290215" y="2899674"/>
                    <a:pt x="2295381" y="2899674"/>
                  </a:cubicBezTo>
                  <a:cubicBezTo>
                    <a:pt x="2300547" y="2894478"/>
                    <a:pt x="2310880" y="2889281"/>
                    <a:pt x="2321212" y="2899674"/>
                  </a:cubicBezTo>
                  <a:cubicBezTo>
                    <a:pt x="2326378" y="2904871"/>
                    <a:pt x="2326378" y="2930853"/>
                    <a:pt x="2321212" y="2936050"/>
                  </a:cubicBezTo>
                  <a:cubicBezTo>
                    <a:pt x="2310880" y="2946443"/>
                    <a:pt x="2300547" y="2941246"/>
                    <a:pt x="2295381" y="2936050"/>
                  </a:cubicBezTo>
                  <a:cubicBezTo>
                    <a:pt x="2290215" y="2936050"/>
                    <a:pt x="2285049" y="2936050"/>
                    <a:pt x="2279883" y="2936050"/>
                  </a:cubicBezTo>
                  <a:cubicBezTo>
                    <a:pt x="2264384" y="2930853"/>
                    <a:pt x="2228221" y="2936050"/>
                    <a:pt x="2207557" y="2967229"/>
                  </a:cubicBezTo>
                  <a:cubicBezTo>
                    <a:pt x="2207557" y="2967229"/>
                    <a:pt x="2197224" y="2988015"/>
                    <a:pt x="2192058" y="2998408"/>
                  </a:cubicBezTo>
                  <a:cubicBezTo>
                    <a:pt x="2192058" y="3003605"/>
                    <a:pt x="2192058" y="3008801"/>
                    <a:pt x="2186892" y="3008801"/>
                  </a:cubicBezTo>
                  <a:cubicBezTo>
                    <a:pt x="2166227" y="3008801"/>
                    <a:pt x="2140396" y="2956836"/>
                    <a:pt x="2135230" y="2941246"/>
                  </a:cubicBezTo>
                  <a:cubicBezTo>
                    <a:pt x="2130064" y="2925657"/>
                    <a:pt x="2130064" y="2910067"/>
                    <a:pt x="2135230" y="2894478"/>
                  </a:cubicBezTo>
                  <a:cubicBezTo>
                    <a:pt x="2140396" y="2878888"/>
                    <a:pt x="2166227" y="2832119"/>
                    <a:pt x="2186892" y="2832119"/>
                  </a:cubicBezTo>
                  <a:close/>
                  <a:moveTo>
                    <a:pt x="216349" y="2832119"/>
                  </a:moveTo>
                  <a:cubicBezTo>
                    <a:pt x="221573" y="2832119"/>
                    <a:pt x="226796" y="2837315"/>
                    <a:pt x="237244" y="2847708"/>
                  </a:cubicBezTo>
                  <a:cubicBezTo>
                    <a:pt x="252914" y="2863298"/>
                    <a:pt x="263361" y="2873691"/>
                    <a:pt x="268585" y="2894477"/>
                  </a:cubicBezTo>
                  <a:cubicBezTo>
                    <a:pt x="273808" y="2910067"/>
                    <a:pt x="273808" y="2925656"/>
                    <a:pt x="268585" y="2941246"/>
                  </a:cubicBezTo>
                  <a:cubicBezTo>
                    <a:pt x="263361" y="2962032"/>
                    <a:pt x="252914" y="2977622"/>
                    <a:pt x="237244" y="2993211"/>
                  </a:cubicBezTo>
                  <a:cubicBezTo>
                    <a:pt x="232020" y="2998408"/>
                    <a:pt x="226796" y="3003604"/>
                    <a:pt x="221573" y="3003604"/>
                  </a:cubicBezTo>
                  <a:cubicBezTo>
                    <a:pt x="216349" y="3008801"/>
                    <a:pt x="211126" y="3003604"/>
                    <a:pt x="211126" y="2998408"/>
                  </a:cubicBezTo>
                  <a:cubicBezTo>
                    <a:pt x="195455" y="2967229"/>
                    <a:pt x="153667" y="2930853"/>
                    <a:pt x="122325" y="2936049"/>
                  </a:cubicBezTo>
                  <a:cubicBezTo>
                    <a:pt x="117102" y="2936049"/>
                    <a:pt x="111878" y="2936049"/>
                    <a:pt x="106655" y="2936049"/>
                  </a:cubicBezTo>
                  <a:cubicBezTo>
                    <a:pt x="101431" y="2941246"/>
                    <a:pt x="90984" y="2946442"/>
                    <a:pt x="80537" y="2936049"/>
                  </a:cubicBezTo>
                  <a:cubicBezTo>
                    <a:pt x="75313" y="2930853"/>
                    <a:pt x="75313" y="2910067"/>
                    <a:pt x="80537" y="2899674"/>
                  </a:cubicBezTo>
                  <a:cubicBezTo>
                    <a:pt x="90984" y="2894477"/>
                    <a:pt x="101431" y="2899674"/>
                    <a:pt x="106655" y="2904870"/>
                  </a:cubicBezTo>
                  <a:cubicBezTo>
                    <a:pt x="111878" y="2904870"/>
                    <a:pt x="117102" y="2904870"/>
                    <a:pt x="122325" y="2904870"/>
                  </a:cubicBezTo>
                  <a:cubicBezTo>
                    <a:pt x="137996" y="2910067"/>
                    <a:pt x="169337" y="2904870"/>
                    <a:pt x="195455" y="2873691"/>
                  </a:cubicBezTo>
                  <a:cubicBezTo>
                    <a:pt x="195455" y="2873691"/>
                    <a:pt x="200679" y="2852905"/>
                    <a:pt x="205902" y="2842512"/>
                  </a:cubicBezTo>
                  <a:cubicBezTo>
                    <a:pt x="211126" y="2837315"/>
                    <a:pt x="211126" y="2832119"/>
                    <a:pt x="216349" y="2832119"/>
                  </a:cubicBezTo>
                  <a:close/>
                  <a:moveTo>
                    <a:pt x="85215" y="2686897"/>
                  </a:moveTo>
                  <a:cubicBezTo>
                    <a:pt x="88515" y="2683681"/>
                    <a:pt x="93796" y="2682395"/>
                    <a:pt x="101718" y="2687540"/>
                  </a:cubicBezTo>
                  <a:cubicBezTo>
                    <a:pt x="112280" y="2687540"/>
                    <a:pt x="122841" y="2702977"/>
                    <a:pt x="143965" y="2728705"/>
                  </a:cubicBezTo>
                  <a:cubicBezTo>
                    <a:pt x="159808" y="2754432"/>
                    <a:pt x="175651" y="2785306"/>
                    <a:pt x="175651" y="2816179"/>
                  </a:cubicBezTo>
                  <a:cubicBezTo>
                    <a:pt x="175651" y="2872780"/>
                    <a:pt x="106999" y="2877925"/>
                    <a:pt x="91156" y="2852198"/>
                  </a:cubicBezTo>
                  <a:cubicBezTo>
                    <a:pt x="75313" y="2831615"/>
                    <a:pt x="80594" y="2805888"/>
                    <a:pt x="96437" y="2800742"/>
                  </a:cubicBezTo>
                  <a:cubicBezTo>
                    <a:pt x="106999" y="2795597"/>
                    <a:pt x="117560" y="2795597"/>
                    <a:pt x="117560" y="2800742"/>
                  </a:cubicBezTo>
                  <a:cubicBezTo>
                    <a:pt x="128122" y="2805888"/>
                    <a:pt x="117560" y="2816179"/>
                    <a:pt x="112280" y="2821324"/>
                  </a:cubicBezTo>
                  <a:cubicBezTo>
                    <a:pt x="112280" y="2826470"/>
                    <a:pt x="112280" y="2826470"/>
                    <a:pt x="112280" y="2831615"/>
                  </a:cubicBezTo>
                  <a:cubicBezTo>
                    <a:pt x="117560" y="2836761"/>
                    <a:pt x="122841" y="2841906"/>
                    <a:pt x="128122" y="2836761"/>
                  </a:cubicBezTo>
                  <a:cubicBezTo>
                    <a:pt x="138684" y="2836761"/>
                    <a:pt x="154527" y="2826470"/>
                    <a:pt x="154527" y="2811033"/>
                  </a:cubicBezTo>
                  <a:cubicBezTo>
                    <a:pt x="154527" y="2780160"/>
                    <a:pt x="117560" y="2769869"/>
                    <a:pt x="101718" y="2769869"/>
                  </a:cubicBezTo>
                  <a:cubicBezTo>
                    <a:pt x="85875" y="2769869"/>
                    <a:pt x="80594" y="2759578"/>
                    <a:pt x="80594" y="2749287"/>
                  </a:cubicBezTo>
                  <a:cubicBezTo>
                    <a:pt x="80594" y="2744141"/>
                    <a:pt x="80594" y="2708122"/>
                    <a:pt x="80594" y="2697831"/>
                  </a:cubicBezTo>
                  <a:cubicBezTo>
                    <a:pt x="80594" y="2695259"/>
                    <a:pt x="81914" y="2690113"/>
                    <a:pt x="85215" y="2686897"/>
                  </a:cubicBezTo>
                  <a:close/>
                  <a:moveTo>
                    <a:pt x="2299170" y="2686778"/>
                  </a:moveTo>
                  <a:cubicBezTo>
                    <a:pt x="2314669" y="2681612"/>
                    <a:pt x="2319835" y="2691944"/>
                    <a:pt x="2319835" y="2702276"/>
                  </a:cubicBezTo>
                  <a:cubicBezTo>
                    <a:pt x="2319835" y="2707443"/>
                    <a:pt x="2319835" y="2738439"/>
                    <a:pt x="2319835" y="2748772"/>
                  </a:cubicBezTo>
                  <a:cubicBezTo>
                    <a:pt x="2319835" y="2753938"/>
                    <a:pt x="2314669" y="2769436"/>
                    <a:pt x="2299170" y="2764270"/>
                  </a:cubicBezTo>
                  <a:cubicBezTo>
                    <a:pt x="2283672" y="2764270"/>
                    <a:pt x="2242342" y="2779769"/>
                    <a:pt x="2247509" y="2810766"/>
                  </a:cubicBezTo>
                  <a:cubicBezTo>
                    <a:pt x="2247509" y="2826264"/>
                    <a:pt x="2263007" y="2836596"/>
                    <a:pt x="2273339" y="2836596"/>
                  </a:cubicBezTo>
                  <a:cubicBezTo>
                    <a:pt x="2278505" y="2841763"/>
                    <a:pt x="2283672" y="2836596"/>
                    <a:pt x="2288838" y="2831430"/>
                  </a:cubicBezTo>
                  <a:cubicBezTo>
                    <a:pt x="2288838" y="2826264"/>
                    <a:pt x="2288838" y="2826264"/>
                    <a:pt x="2288838" y="2821098"/>
                  </a:cubicBezTo>
                  <a:cubicBezTo>
                    <a:pt x="2283672" y="2815932"/>
                    <a:pt x="2273339" y="2805600"/>
                    <a:pt x="2283672" y="2800433"/>
                  </a:cubicBezTo>
                  <a:cubicBezTo>
                    <a:pt x="2283672" y="2795267"/>
                    <a:pt x="2294004" y="2795267"/>
                    <a:pt x="2304336" y="2800433"/>
                  </a:cubicBezTo>
                  <a:cubicBezTo>
                    <a:pt x="2319835" y="2805600"/>
                    <a:pt x="2319835" y="2831430"/>
                    <a:pt x="2304336" y="2852095"/>
                  </a:cubicBezTo>
                  <a:cubicBezTo>
                    <a:pt x="2294004" y="2867593"/>
                    <a:pt x="2232010" y="2877926"/>
                    <a:pt x="2226844" y="2810766"/>
                  </a:cubicBezTo>
                  <a:cubicBezTo>
                    <a:pt x="2221678" y="2779769"/>
                    <a:pt x="2232010" y="2759104"/>
                    <a:pt x="2252675" y="2733273"/>
                  </a:cubicBezTo>
                  <a:cubicBezTo>
                    <a:pt x="2273339" y="2702276"/>
                    <a:pt x="2288838" y="2691944"/>
                    <a:pt x="2299170" y="2686778"/>
                  </a:cubicBezTo>
                  <a:close/>
                  <a:moveTo>
                    <a:pt x="2171270" y="2626706"/>
                  </a:moveTo>
                  <a:cubicBezTo>
                    <a:pt x="2197221" y="2622606"/>
                    <a:pt x="2231821" y="2638042"/>
                    <a:pt x="2231821" y="2688211"/>
                  </a:cubicBezTo>
                  <a:cubicBezTo>
                    <a:pt x="2236947" y="2729376"/>
                    <a:pt x="2195939" y="2791122"/>
                    <a:pt x="2154931" y="2811704"/>
                  </a:cubicBezTo>
                  <a:cubicBezTo>
                    <a:pt x="2139554" y="2816850"/>
                    <a:pt x="2134428" y="2806559"/>
                    <a:pt x="2134428" y="2796268"/>
                  </a:cubicBezTo>
                  <a:cubicBezTo>
                    <a:pt x="2134428" y="2791122"/>
                    <a:pt x="2134428" y="2749958"/>
                    <a:pt x="2134428" y="2739667"/>
                  </a:cubicBezTo>
                  <a:cubicBezTo>
                    <a:pt x="2134428" y="2734521"/>
                    <a:pt x="2139554" y="2719085"/>
                    <a:pt x="2154931" y="2724230"/>
                  </a:cubicBezTo>
                  <a:cubicBezTo>
                    <a:pt x="2170309" y="2724230"/>
                    <a:pt x="2211317" y="2724230"/>
                    <a:pt x="2211317" y="2683066"/>
                  </a:cubicBezTo>
                  <a:cubicBezTo>
                    <a:pt x="2211317" y="2662484"/>
                    <a:pt x="2201065" y="2647047"/>
                    <a:pt x="2185687" y="2647047"/>
                  </a:cubicBezTo>
                  <a:cubicBezTo>
                    <a:pt x="2180561" y="2647047"/>
                    <a:pt x="2175435" y="2647047"/>
                    <a:pt x="2170309" y="2652193"/>
                  </a:cubicBezTo>
                  <a:cubicBezTo>
                    <a:pt x="2165183" y="2657338"/>
                    <a:pt x="2170309" y="2657338"/>
                    <a:pt x="2170309" y="2662484"/>
                  </a:cubicBezTo>
                  <a:cubicBezTo>
                    <a:pt x="2170309" y="2667629"/>
                    <a:pt x="2175435" y="2667629"/>
                    <a:pt x="2175435" y="2672775"/>
                  </a:cubicBezTo>
                  <a:cubicBezTo>
                    <a:pt x="2180561" y="2677920"/>
                    <a:pt x="2175435" y="2693357"/>
                    <a:pt x="2160057" y="2688211"/>
                  </a:cubicBezTo>
                  <a:cubicBezTo>
                    <a:pt x="2139554" y="2683066"/>
                    <a:pt x="2134428" y="2657338"/>
                    <a:pt x="2149805" y="2636756"/>
                  </a:cubicBezTo>
                  <a:cubicBezTo>
                    <a:pt x="2154931" y="2631610"/>
                    <a:pt x="2162620" y="2628073"/>
                    <a:pt x="2171270" y="2626706"/>
                  </a:cubicBezTo>
                  <a:close/>
                  <a:moveTo>
                    <a:pt x="233039" y="2625865"/>
                  </a:moveTo>
                  <a:cubicBezTo>
                    <a:pt x="241111" y="2627707"/>
                    <a:pt x="247892" y="2631551"/>
                    <a:pt x="251766" y="2636677"/>
                  </a:cubicBezTo>
                  <a:cubicBezTo>
                    <a:pt x="267265" y="2657181"/>
                    <a:pt x="262099" y="2682811"/>
                    <a:pt x="241434" y="2687937"/>
                  </a:cubicBezTo>
                  <a:cubicBezTo>
                    <a:pt x="225936" y="2693063"/>
                    <a:pt x="220769" y="2677685"/>
                    <a:pt x="225936" y="2672559"/>
                  </a:cubicBezTo>
                  <a:cubicBezTo>
                    <a:pt x="225936" y="2667433"/>
                    <a:pt x="231102" y="2667433"/>
                    <a:pt x="231102" y="2662307"/>
                  </a:cubicBezTo>
                  <a:cubicBezTo>
                    <a:pt x="231102" y="2657181"/>
                    <a:pt x="236268" y="2657181"/>
                    <a:pt x="231102" y="2652055"/>
                  </a:cubicBezTo>
                  <a:cubicBezTo>
                    <a:pt x="225936" y="2646929"/>
                    <a:pt x="220769" y="2646929"/>
                    <a:pt x="215603" y="2646929"/>
                  </a:cubicBezTo>
                  <a:cubicBezTo>
                    <a:pt x="200105" y="2646929"/>
                    <a:pt x="189773" y="2657181"/>
                    <a:pt x="194939" y="2677685"/>
                  </a:cubicBezTo>
                  <a:cubicBezTo>
                    <a:pt x="194939" y="2718693"/>
                    <a:pt x="231102" y="2718693"/>
                    <a:pt x="246600" y="2718693"/>
                  </a:cubicBezTo>
                  <a:cubicBezTo>
                    <a:pt x="262099" y="2718693"/>
                    <a:pt x="267265" y="2728945"/>
                    <a:pt x="267265" y="2739197"/>
                  </a:cubicBezTo>
                  <a:cubicBezTo>
                    <a:pt x="267265" y="2744323"/>
                    <a:pt x="267265" y="2790456"/>
                    <a:pt x="267265" y="2800708"/>
                  </a:cubicBezTo>
                  <a:cubicBezTo>
                    <a:pt x="267265" y="2805834"/>
                    <a:pt x="262099" y="2821212"/>
                    <a:pt x="246600" y="2810960"/>
                  </a:cubicBezTo>
                  <a:cubicBezTo>
                    <a:pt x="236268" y="2805834"/>
                    <a:pt x="225936" y="2795582"/>
                    <a:pt x="205271" y="2764827"/>
                  </a:cubicBezTo>
                  <a:cubicBezTo>
                    <a:pt x="189773" y="2739197"/>
                    <a:pt x="169108" y="2718693"/>
                    <a:pt x="169108" y="2682811"/>
                  </a:cubicBezTo>
                  <a:cubicBezTo>
                    <a:pt x="172983" y="2632833"/>
                    <a:pt x="208823" y="2620338"/>
                    <a:pt x="233039" y="2625865"/>
                  </a:cubicBezTo>
                  <a:close/>
                  <a:moveTo>
                    <a:pt x="117102" y="2500715"/>
                  </a:moveTo>
                  <a:cubicBezTo>
                    <a:pt x="122326" y="2500071"/>
                    <a:pt x="127549" y="2501360"/>
                    <a:pt x="132773" y="2506516"/>
                  </a:cubicBezTo>
                  <a:cubicBezTo>
                    <a:pt x="132773" y="2506516"/>
                    <a:pt x="137996" y="2511671"/>
                    <a:pt x="137996" y="2516827"/>
                  </a:cubicBezTo>
                  <a:cubicBezTo>
                    <a:pt x="148444" y="2537450"/>
                    <a:pt x="169338" y="2547762"/>
                    <a:pt x="185008" y="2558073"/>
                  </a:cubicBezTo>
                  <a:cubicBezTo>
                    <a:pt x="190232" y="2558073"/>
                    <a:pt x="195456" y="2563229"/>
                    <a:pt x="200679" y="2563229"/>
                  </a:cubicBezTo>
                  <a:cubicBezTo>
                    <a:pt x="211126" y="2563229"/>
                    <a:pt x="226797" y="2563229"/>
                    <a:pt x="237244" y="2558073"/>
                  </a:cubicBezTo>
                  <a:cubicBezTo>
                    <a:pt x="242468" y="2558073"/>
                    <a:pt x="242468" y="2552917"/>
                    <a:pt x="247691" y="2552917"/>
                  </a:cubicBezTo>
                  <a:cubicBezTo>
                    <a:pt x="252915" y="2547762"/>
                    <a:pt x="268585" y="2552917"/>
                    <a:pt x="268585" y="2563229"/>
                  </a:cubicBezTo>
                  <a:cubicBezTo>
                    <a:pt x="268585" y="2568384"/>
                    <a:pt x="273809" y="2573540"/>
                    <a:pt x="273809" y="2578696"/>
                  </a:cubicBezTo>
                  <a:cubicBezTo>
                    <a:pt x="273809" y="2583852"/>
                    <a:pt x="268585" y="2583852"/>
                    <a:pt x="268585" y="2589007"/>
                  </a:cubicBezTo>
                  <a:cubicBezTo>
                    <a:pt x="268585" y="2604475"/>
                    <a:pt x="252915" y="2604475"/>
                    <a:pt x="247691" y="2599319"/>
                  </a:cubicBezTo>
                  <a:cubicBezTo>
                    <a:pt x="242468" y="2599319"/>
                    <a:pt x="242468" y="2594163"/>
                    <a:pt x="237244" y="2594163"/>
                  </a:cubicBezTo>
                  <a:cubicBezTo>
                    <a:pt x="226797" y="2589007"/>
                    <a:pt x="211126" y="2589007"/>
                    <a:pt x="200679" y="2594163"/>
                  </a:cubicBezTo>
                  <a:cubicBezTo>
                    <a:pt x="195456" y="2594163"/>
                    <a:pt x="190232" y="2594163"/>
                    <a:pt x="185008" y="2599319"/>
                  </a:cubicBezTo>
                  <a:cubicBezTo>
                    <a:pt x="169338" y="2604475"/>
                    <a:pt x="148444" y="2619942"/>
                    <a:pt x="143220" y="2635409"/>
                  </a:cubicBezTo>
                  <a:cubicBezTo>
                    <a:pt x="137996" y="2640565"/>
                    <a:pt x="137996" y="2645720"/>
                    <a:pt x="132773" y="2650876"/>
                  </a:cubicBezTo>
                  <a:cubicBezTo>
                    <a:pt x="117102" y="2666343"/>
                    <a:pt x="90985" y="2635409"/>
                    <a:pt x="80537" y="2625097"/>
                  </a:cubicBezTo>
                  <a:cubicBezTo>
                    <a:pt x="80537" y="2614786"/>
                    <a:pt x="75314" y="2599319"/>
                    <a:pt x="75314" y="2583852"/>
                  </a:cubicBezTo>
                  <a:cubicBezTo>
                    <a:pt x="75314" y="2552917"/>
                    <a:pt x="75314" y="2527139"/>
                    <a:pt x="101432" y="2506516"/>
                  </a:cubicBezTo>
                  <a:cubicBezTo>
                    <a:pt x="106655" y="2503938"/>
                    <a:pt x="111879" y="2501360"/>
                    <a:pt x="117102" y="2500715"/>
                  </a:cubicBezTo>
                  <a:close/>
                  <a:moveTo>
                    <a:pt x="2283112" y="2496974"/>
                  </a:moveTo>
                  <a:cubicBezTo>
                    <a:pt x="2288924" y="2498257"/>
                    <a:pt x="2295382" y="2502106"/>
                    <a:pt x="2300548" y="2507239"/>
                  </a:cubicBezTo>
                  <a:cubicBezTo>
                    <a:pt x="2326379" y="2527768"/>
                    <a:pt x="2326379" y="2553430"/>
                    <a:pt x="2326379" y="2584225"/>
                  </a:cubicBezTo>
                  <a:cubicBezTo>
                    <a:pt x="2326379" y="2599622"/>
                    <a:pt x="2321213" y="2615019"/>
                    <a:pt x="2321213" y="2625284"/>
                  </a:cubicBezTo>
                  <a:cubicBezTo>
                    <a:pt x="2310880" y="2640681"/>
                    <a:pt x="2285049" y="2666343"/>
                    <a:pt x="2269551" y="2650946"/>
                  </a:cubicBezTo>
                  <a:cubicBezTo>
                    <a:pt x="2264385" y="2650946"/>
                    <a:pt x="2264385" y="2645813"/>
                    <a:pt x="2259219" y="2640681"/>
                  </a:cubicBezTo>
                  <a:cubicBezTo>
                    <a:pt x="2254053" y="2620151"/>
                    <a:pt x="2233388" y="2604754"/>
                    <a:pt x="2217889" y="2599622"/>
                  </a:cubicBezTo>
                  <a:cubicBezTo>
                    <a:pt x="2212723" y="2594489"/>
                    <a:pt x="2207557" y="2594489"/>
                    <a:pt x="2202391" y="2594489"/>
                  </a:cubicBezTo>
                  <a:cubicBezTo>
                    <a:pt x="2192059" y="2589357"/>
                    <a:pt x="2176560" y="2589357"/>
                    <a:pt x="2166228" y="2594489"/>
                  </a:cubicBezTo>
                  <a:cubicBezTo>
                    <a:pt x="2161062" y="2594489"/>
                    <a:pt x="2161062" y="2599622"/>
                    <a:pt x="2155895" y="2599622"/>
                  </a:cubicBezTo>
                  <a:cubicBezTo>
                    <a:pt x="2150729" y="2604754"/>
                    <a:pt x="2135231" y="2599622"/>
                    <a:pt x="2135231" y="2589357"/>
                  </a:cubicBezTo>
                  <a:cubicBezTo>
                    <a:pt x="2135231" y="2584225"/>
                    <a:pt x="2130065" y="2584225"/>
                    <a:pt x="2130065" y="2579092"/>
                  </a:cubicBezTo>
                  <a:cubicBezTo>
                    <a:pt x="2130065" y="2573960"/>
                    <a:pt x="2135231" y="2573960"/>
                    <a:pt x="2135231" y="2568827"/>
                  </a:cubicBezTo>
                  <a:cubicBezTo>
                    <a:pt x="2135231" y="2553430"/>
                    <a:pt x="2150729" y="2553430"/>
                    <a:pt x="2155895" y="2558563"/>
                  </a:cubicBezTo>
                  <a:cubicBezTo>
                    <a:pt x="2161062" y="2558563"/>
                    <a:pt x="2161062" y="2558563"/>
                    <a:pt x="2166228" y="2558563"/>
                  </a:cubicBezTo>
                  <a:cubicBezTo>
                    <a:pt x="2176560" y="2563695"/>
                    <a:pt x="2192059" y="2563695"/>
                    <a:pt x="2202391" y="2563695"/>
                  </a:cubicBezTo>
                  <a:cubicBezTo>
                    <a:pt x="2207557" y="2563695"/>
                    <a:pt x="2212723" y="2558563"/>
                    <a:pt x="2217889" y="2558563"/>
                  </a:cubicBezTo>
                  <a:cubicBezTo>
                    <a:pt x="2233388" y="2548298"/>
                    <a:pt x="2254053" y="2532901"/>
                    <a:pt x="2259219" y="2517504"/>
                  </a:cubicBezTo>
                  <a:cubicBezTo>
                    <a:pt x="2264385" y="2512371"/>
                    <a:pt x="2264385" y="2507239"/>
                    <a:pt x="2269551" y="2502107"/>
                  </a:cubicBezTo>
                  <a:cubicBezTo>
                    <a:pt x="2272134" y="2496974"/>
                    <a:pt x="2277300" y="2495691"/>
                    <a:pt x="2283112" y="2496974"/>
                  </a:cubicBezTo>
                  <a:close/>
                  <a:moveTo>
                    <a:pt x="2138987" y="2340142"/>
                  </a:moveTo>
                  <a:cubicBezTo>
                    <a:pt x="2142243" y="2336904"/>
                    <a:pt x="2147454" y="2335609"/>
                    <a:pt x="2155270" y="2340789"/>
                  </a:cubicBezTo>
                  <a:cubicBezTo>
                    <a:pt x="2165692" y="2340789"/>
                    <a:pt x="2176113" y="2356331"/>
                    <a:pt x="2196957" y="2387414"/>
                  </a:cubicBezTo>
                  <a:cubicBezTo>
                    <a:pt x="2217800" y="2413316"/>
                    <a:pt x="2228221" y="2439219"/>
                    <a:pt x="2228221" y="2470302"/>
                  </a:cubicBezTo>
                  <a:cubicBezTo>
                    <a:pt x="2223010" y="2537648"/>
                    <a:pt x="2170903" y="2537648"/>
                    <a:pt x="2155270" y="2516926"/>
                  </a:cubicBezTo>
                  <a:cubicBezTo>
                    <a:pt x="2134427" y="2496204"/>
                    <a:pt x="2144849" y="2475482"/>
                    <a:pt x="2160481" y="2470302"/>
                  </a:cubicBezTo>
                  <a:cubicBezTo>
                    <a:pt x="2181324" y="2459941"/>
                    <a:pt x="2181324" y="2480663"/>
                    <a:pt x="2176113" y="2480663"/>
                  </a:cubicBezTo>
                  <a:cubicBezTo>
                    <a:pt x="2176113" y="2485843"/>
                    <a:pt x="2170903" y="2485843"/>
                    <a:pt x="2170903" y="2491024"/>
                  </a:cubicBezTo>
                  <a:cubicBezTo>
                    <a:pt x="2170903" y="2496204"/>
                    <a:pt x="2165692" y="2501385"/>
                    <a:pt x="2170903" y="2501385"/>
                  </a:cubicBezTo>
                  <a:cubicBezTo>
                    <a:pt x="2176113" y="2506565"/>
                    <a:pt x="2181324" y="2511746"/>
                    <a:pt x="2186535" y="2506565"/>
                  </a:cubicBezTo>
                  <a:cubicBezTo>
                    <a:pt x="2202167" y="2506565"/>
                    <a:pt x="2212589" y="2496204"/>
                    <a:pt x="2207378" y="2475482"/>
                  </a:cubicBezTo>
                  <a:cubicBezTo>
                    <a:pt x="2207378" y="2434038"/>
                    <a:pt x="2170903" y="2434038"/>
                    <a:pt x="2155270" y="2434038"/>
                  </a:cubicBezTo>
                  <a:cubicBezTo>
                    <a:pt x="2139638" y="2439219"/>
                    <a:pt x="2134427" y="2423677"/>
                    <a:pt x="2134427" y="2418497"/>
                  </a:cubicBezTo>
                  <a:cubicBezTo>
                    <a:pt x="2134427" y="2408136"/>
                    <a:pt x="2134427" y="2356331"/>
                    <a:pt x="2134427" y="2351150"/>
                  </a:cubicBezTo>
                  <a:cubicBezTo>
                    <a:pt x="2134427" y="2348560"/>
                    <a:pt x="2135730" y="2343379"/>
                    <a:pt x="2138987" y="2340142"/>
                  </a:cubicBezTo>
                  <a:close/>
                  <a:moveTo>
                    <a:pt x="262744" y="2340141"/>
                  </a:moveTo>
                  <a:cubicBezTo>
                    <a:pt x="265973" y="2343379"/>
                    <a:pt x="267264" y="2348559"/>
                    <a:pt x="267264" y="2351150"/>
                  </a:cubicBezTo>
                  <a:cubicBezTo>
                    <a:pt x="267264" y="2356330"/>
                    <a:pt x="267264" y="2408135"/>
                    <a:pt x="267264" y="2413316"/>
                  </a:cubicBezTo>
                  <a:cubicBezTo>
                    <a:pt x="267264" y="2423677"/>
                    <a:pt x="262098" y="2434038"/>
                    <a:pt x="246600" y="2434038"/>
                  </a:cubicBezTo>
                  <a:cubicBezTo>
                    <a:pt x="231101" y="2434038"/>
                    <a:pt x="194938" y="2434038"/>
                    <a:pt x="194938" y="2475482"/>
                  </a:cubicBezTo>
                  <a:cubicBezTo>
                    <a:pt x="189772" y="2496204"/>
                    <a:pt x="200104" y="2506565"/>
                    <a:pt x="215603" y="2506565"/>
                  </a:cubicBezTo>
                  <a:cubicBezTo>
                    <a:pt x="220769" y="2511745"/>
                    <a:pt x="225935" y="2506565"/>
                    <a:pt x="231101" y="2501384"/>
                  </a:cubicBezTo>
                  <a:cubicBezTo>
                    <a:pt x="236267" y="2501384"/>
                    <a:pt x="231101" y="2496204"/>
                    <a:pt x="231101" y="2491023"/>
                  </a:cubicBezTo>
                  <a:cubicBezTo>
                    <a:pt x="231101" y="2485843"/>
                    <a:pt x="225935" y="2485843"/>
                    <a:pt x="225935" y="2480662"/>
                  </a:cubicBezTo>
                  <a:cubicBezTo>
                    <a:pt x="220769" y="2480662"/>
                    <a:pt x="225935" y="2459940"/>
                    <a:pt x="241434" y="2465121"/>
                  </a:cubicBezTo>
                  <a:cubicBezTo>
                    <a:pt x="262098" y="2475482"/>
                    <a:pt x="267264" y="2496204"/>
                    <a:pt x="246600" y="2516926"/>
                  </a:cubicBezTo>
                  <a:cubicBezTo>
                    <a:pt x="231101" y="2537648"/>
                    <a:pt x="169107" y="2537648"/>
                    <a:pt x="169107" y="2470301"/>
                  </a:cubicBezTo>
                  <a:cubicBezTo>
                    <a:pt x="174274" y="2434038"/>
                    <a:pt x="184606" y="2413316"/>
                    <a:pt x="200104" y="2387413"/>
                  </a:cubicBezTo>
                  <a:cubicBezTo>
                    <a:pt x="220769" y="2361511"/>
                    <a:pt x="236267" y="2340789"/>
                    <a:pt x="246600" y="2340789"/>
                  </a:cubicBezTo>
                  <a:cubicBezTo>
                    <a:pt x="254349" y="2335608"/>
                    <a:pt x="259515" y="2336903"/>
                    <a:pt x="262744" y="2340141"/>
                  </a:cubicBezTo>
                  <a:close/>
                  <a:moveTo>
                    <a:pt x="138039" y="2296162"/>
                  </a:moveTo>
                  <a:cubicBezTo>
                    <a:pt x="155475" y="2300008"/>
                    <a:pt x="172265" y="2312831"/>
                    <a:pt x="174848" y="2341040"/>
                  </a:cubicBezTo>
                  <a:cubicBezTo>
                    <a:pt x="180014" y="2371813"/>
                    <a:pt x="159350" y="2397458"/>
                    <a:pt x="143851" y="2423103"/>
                  </a:cubicBezTo>
                  <a:cubicBezTo>
                    <a:pt x="123187" y="2453876"/>
                    <a:pt x="112854" y="2464134"/>
                    <a:pt x="102522" y="2469263"/>
                  </a:cubicBezTo>
                  <a:cubicBezTo>
                    <a:pt x="87024" y="2474392"/>
                    <a:pt x="81857" y="2464134"/>
                    <a:pt x="81857" y="2453876"/>
                  </a:cubicBezTo>
                  <a:cubicBezTo>
                    <a:pt x="81857" y="2448747"/>
                    <a:pt x="81857" y="2407716"/>
                    <a:pt x="81857" y="2402587"/>
                  </a:cubicBezTo>
                  <a:cubicBezTo>
                    <a:pt x="81857" y="2392329"/>
                    <a:pt x="87024" y="2382071"/>
                    <a:pt x="102522" y="2382071"/>
                  </a:cubicBezTo>
                  <a:cubicBezTo>
                    <a:pt x="118020" y="2387200"/>
                    <a:pt x="154184" y="2371813"/>
                    <a:pt x="154184" y="2341040"/>
                  </a:cubicBezTo>
                  <a:cubicBezTo>
                    <a:pt x="154184" y="2325653"/>
                    <a:pt x="138685" y="2315395"/>
                    <a:pt x="128353" y="2315395"/>
                  </a:cubicBezTo>
                  <a:cubicBezTo>
                    <a:pt x="123187" y="2310266"/>
                    <a:pt x="118020" y="2315395"/>
                    <a:pt x="112854" y="2320524"/>
                  </a:cubicBezTo>
                  <a:cubicBezTo>
                    <a:pt x="112854" y="2325653"/>
                    <a:pt x="112854" y="2325653"/>
                    <a:pt x="112854" y="2330782"/>
                  </a:cubicBezTo>
                  <a:cubicBezTo>
                    <a:pt x="118020" y="2335911"/>
                    <a:pt x="123187" y="2341040"/>
                    <a:pt x="118020" y="2351298"/>
                  </a:cubicBezTo>
                  <a:cubicBezTo>
                    <a:pt x="112854" y="2351298"/>
                    <a:pt x="112854" y="2351298"/>
                    <a:pt x="102522" y="2346169"/>
                  </a:cubicBezTo>
                  <a:cubicBezTo>
                    <a:pt x="87024" y="2341040"/>
                    <a:pt x="81857" y="2320524"/>
                    <a:pt x="97356" y="2305137"/>
                  </a:cubicBezTo>
                  <a:cubicBezTo>
                    <a:pt x="102522" y="2297444"/>
                    <a:pt x="120604" y="2292315"/>
                    <a:pt x="138039" y="2296162"/>
                  </a:cubicBezTo>
                  <a:close/>
                  <a:moveTo>
                    <a:pt x="2291697" y="2288571"/>
                  </a:moveTo>
                  <a:cubicBezTo>
                    <a:pt x="2299876" y="2290024"/>
                    <a:pt x="2306747" y="2293576"/>
                    <a:pt x="2310674" y="2298742"/>
                  </a:cubicBezTo>
                  <a:cubicBezTo>
                    <a:pt x="2326379" y="2314241"/>
                    <a:pt x="2326379" y="2329739"/>
                    <a:pt x="2305439" y="2345238"/>
                  </a:cubicBezTo>
                  <a:cubicBezTo>
                    <a:pt x="2289733" y="2355570"/>
                    <a:pt x="2274028" y="2345238"/>
                    <a:pt x="2289733" y="2329739"/>
                  </a:cubicBezTo>
                  <a:cubicBezTo>
                    <a:pt x="2289733" y="2324573"/>
                    <a:pt x="2289733" y="2324573"/>
                    <a:pt x="2289733" y="2319407"/>
                  </a:cubicBezTo>
                  <a:cubicBezTo>
                    <a:pt x="2284498" y="2314241"/>
                    <a:pt x="2279263" y="2309075"/>
                    <a:pt x="2274028" y="2314241"/>
                  </a:cubicBezTo>
                  <a:cubicBezTo>
                    <a:pt x="2263558" y="2314241"/>
                    <a:pt x="2247853" y="2324573"/>
                    <a:pt x="2247853" y="2340072"/>
                  </a:cubicBezTo>
                  <a:cubicBezTo>
                    <a:pt x="2247853" y="2371069"/>
                    <a:pt x="2284498" y="2386567"/>
                    <a:pt x="2300203" y="2386567"/>
                  </a:cubicBezTo>
                  <a:cubicBezTo>
                    <a:pt x="2315909" y="2386567"/>
                    <a:pt x="2321144" y="2396899"/>
                    <a:pt x="2321144" y="2402066"/>
                  </a:cubicBezTo>
                  <a:cubicBezTo>
                    <a:pt x="2321144" y="2412398"/>
                    <a:pt x="2321144" y="2448561"/>
                    <a:pt x="2321144" y="2453727"/>
                  </a:cubicBezTo>
                  <a:cubicBezTo>
                    <a:pt x="2321144" y="2464059"/>
                    <a:pt x="2315909" y="2474392"/>
                    <a:pt x="2300203" y="2469226"/>
                  </a:cubicBezTo>
                  <a:cubicBezTo>
                    <a:pt x="2289733" y="2464059"/>
                    <a:pt x="2279263" y="2453727"/>
                    <a:pt x="2258323" y="2422730"/>
                  </a:cubicBezTo>
                  <a:cubicBezTo>
                    <a:pt x="2242618" y="2396899"/>
                    <a:pt x="2221678" y="2381401"/>
                    <a:pt x="2226913" y="2345238"/>
                  </a:cubicBezTo>
                  <a:cubicBezTo>
                    <a:pt x="2230839" y="2298742"/>
                    <a:pt x="2267157" y="2284213"/>
                    <a:pt x="2291697" y="2288571"/>
                  </a:cubicBezTo>
                  <a:close/>
                  <a:moveTo>
                    <a:pt x="2192058" y="2153268"/>
                  </a:moveTo>
                  <a:cubicBezTo>
                    <a:pt x="2193350" y="2154564"/>
                    <a:pt x="2194641" y="2157154"/>
                    <a:pt x="2197224" y="2159744"/>
                  </a:cubicBezTo>
                  <a:cubicBezTo>
                    <a:pt x="2197224" y="2170105"/>
                    <a:pt x="2207557" y="2185647"/>
                    <a:pt x="2207557" y="2185647"/>
                  </a:cubicBezTo>
                  <a:cubicBezTo>
                    <a:pt x="2228221" y="2216730"/>
                    <a:pt x="2264384" y="2216730"/>
                    <a:pt x="2279883" y="2211549"/>
                  </a:cubicBezTo>
                  <a:cubicBezTo>
                    <a:pt x="2285049" y="2211549"/>
                    <a:pt x="2290215" y="2211549"/>
                    <a:pt x="2295381" y="2211549"/>
                  </a:cubicBezTo>
                  <a:cubicBezTo>
                    <a:pt x="2300547" y="2206369"/>
                    <a:pt x="2310880" y="2201188"/>
                    <a:pt x="2321212" y="2211549"/>
                  </a:cubicBezTo>
                  <a:cubicBezTo>
                    <a:pt x="2326378" y="2221910"/>
                    <a:pt x="2326378" y="2237452"/>
                    <a:pt x="2321212" y="2247813"/>
                  </a:cubicBezTo>
                  <a:cubicBezTo>
                    <a:pt x="2310880" y="2258174"/>
                    <a:pt x="2300547" y="2252993"/>
                    <a:pt x="2295381" y="2247813"/>
                  </a:cubicBezTo>
                  <a:cubicBezTo>
                    <a:pt x="2290215" y="2247813"/>
                    <a:pt x="2285049" y="2247813"/>
                    <a:pt x="2279883" y="2247813"/>
                  </a:cubicBezTo>
                  <a:cubicBezTo>
                    <a:pt x="2264384" y="2247813"/>
                    <a:pt x="2228221" y="2242632"/>
                    <a:pt x="2207557" y="2273715"/>
                  </a:cubicBezTo>
                  <a:cubicBezTo>
                    <a:pt x="2207557" y="2273715"/>
                    <a:pt x="2197224" y="2294437"/>
                    <a:pt x="2197224" y="2304798"/>
                  </a:cubicBezTo>
                  <a:cubicBezTo>
                    <a:pt x="2192058" y="2309979"/>
                    <a:pt x="2192058" y="2315159"/>
                    <a:pt x="2186892" y="2309979"/>
                  </a:cubicBezTo>
                  <a:cubicBezTo>
                    <a:pt x="2176560" y="2309979"/>
                    <a:pt x="2161061" y="2299618"/>
                    <a:pt x="2150729" y="2284076"/>
                  </a:cubicBezTo>
                  <a:cubicBezTo>
                    <a:pt x="2130064" y="2263354"/>
                    <a:pt x="2130064" y="2237452"/>
                    <a:pt x="2140396" y="2206369"/>
                  </a:cubicBezTo>
                  <a:cubicBezTo>
                    <a:pt x="2145563" y="2190827"/>
                    <a:pt x="2171393" y="2154564"/>
                    <a:pt x="2186892" y="2154564"/>
                  </a:cubicBezTo>
                  <a:cubicBezTo>
                    <a:pt x="2189475" y="2151973"/>
                    <a:pt x="2190767" y="2151973"/>
                    <a:pt x="2192058" y="2153268"/>
                  </a:cubicBezTo>
                  <a:close/>
                  <a:moveTo>
                    <a:pt x="221573" y="2149383"/>
                  </a:moveTo>
                  <a:cubicBezTo>
                    <a:pt x="226796" y="2149383"/>
                    <a:pt x="232020" y="2154590"/>
                    <a:pt x="242467" y="2165003"/>
                  </a:cubicBezTo>
                  <a:cubicBezTo>
                    <a:pt x="258138" y="2180624"/>
                    <a:pt x="263361" y="2191038"/>
                    <a:pt x="268585" y="2211866"/>
                  </a:cubicBezTo>
                  <a:cubicBezTo>
                    <a:pt x="273808" y="2222279"/>
                    <a:pt x="273808" y="2232693"/>
                    <a:pt x="268585" y="2248314"/>
                  </a:cubicBezTo>
                  <a:cubicBezTo>
                    <a:pt x="263361" y="2269142"/>
                    <a:pt x="247691" y="2284762"/>
                    <a:pt x="232020" y="2300383"/>
                  </a:cubicBezTo>
                  <a:cubicBezTo>
                    <a:pt x="226796" y="2305590"/>
                    <a:pt x="221573" y="2310797"/>
                    <a:pt x="216349" y="2310797"/>
                  </a:cubicBezTo>
                  <a:cubicBezTo>
                    <a:pt x="211126" y="2310797"/>
                    <a:pt x="205902" y="2310797"/>
                    <a:pt x="205902" y="2305590"/>
                  </a:cubicBezTo>
                  <a:cubicBezTo>
                    <a:pt x="200679" y="2295176"/>
                    <a:pt x="190232" y="2274348"/>
                    <a:pt x="190232" y="2274348"/>
                  </a:cubicBezTo>
                  <a:cubicBezTo>
                    <a:pt x="169337" y="2243107"/>
                    <a:pt x="137996" y="2243107"/>
                    <a:pt x="122325" y="2243107"/>
                  </a:cubicBezTo>
                  <a:cubicBezTo>
                    <a:pt x="117102" y="2248314"/>
                    <a:pt x="111878" y="2248314"/>
                    <a:pt x="106655" y="2248314"/>
                  </a:cubicBezTo>
                  <a:cubicBezTo>
                    <a:pt x="101431" y="2248314"/>
                    <a:pt x="90984" y="2253521"/>
                    <a:pt x="80537" y="2243107"/>
                  </a:cubicBezTo>
                  <a:cubicBezTo>
                    <a:pt x="75313" y="2237900"/>
                    <a:pt x="75313" y="2222279"/>
                    <a:pt x="80537" y="2211866"/>
                  </a:cubicBezTo>
                  <a:cubicBezTo>
                    <a:pt x="90984" y="2201452"/>
                    <a:pt x="101431" y="2206659"/>
                    <a:pt x="106655" y="2211866"/>
                  </a:cubicBezTo>
                  <a:cubicBezTo>
                    <a:pt x="111878" y="2211866"/>
                    <a:pt x="117102" y="2211866"/>
                    <a:pt x="122325" y="2211866"/>
                  </a:cubicBezTo>
                  <a:cubicBezTo>
                    <a:pt x="127549" y="2211866"/>
                    <a:pt x="143220" y="2211866"/>
                    <a:pt x="153667" y="2211866"/>
                  </a:cubicBezTo>
                  <a:cubicBezTo>
                    <a:pt x="179784" y="2206659"/>
                    <a:pt x="200679" y="2180624"/>
                    <a:pt x="211126" y="2159796"/>
                  </a:cubicBezTo>
                  <a:cubicBezTo>
                    <a:pt x="216349" y="2154590"/>
                    <a:pt x="216349" y="2149383"/>
                    <a:pt x="221573" y="2149383"/>
                  </a:cubicBezTo>
                  <a:close/>
                  <a:moveTo>
                    <a:pt x="102522" y="1999701"/>
                  </a:moveTo>
                  <a:cubicBezTo>
                    <a:pt x="112854" y="2004889"/>
                    <a:pt x="128352" y="2010077"/>
                    <a:pt x="149017" y="2041204"/>
                  </a:cubicBezTo>
                  <a:cubicBezTo>
                    <a:pt x="169682" y="2067143"/>
                    <a:pt x="180014" y="2093083"/>
                    <a:pt x="180014" y="2124210"/>
                  </a:cubicBezTo>
                  <a:cubicBezTo>
                    <a:pt x="174848" y="2186464"/>
                    <a:pt x="107688" y="2181276"/>
                    <a:pt x="97355" y="2160525"/>
                  </a:cubicBezTo>
                  <a:cubicBezTo>
                    <a:pt x="81857" y="2139773"/>
                    <a:pt x="81857" y="2119022"/>
                    <a:pt x="97355" y="2113834"/>
                  </a:cubicBezTo>
                  <a:cubicBezTo>
                    <a:pt x="107688" y="2108646"/>
                    <a:pt x="118020" y="2113834"/>
                    <a:pt x="118020" y="2113834"/>
                  </a:cubicBezTo>
                  <a:cubicBezTo>
                    <a:pt x="128352" y="2124210"/>
                    <a:pt x="118020" y="2129398"/>
                    <a:pt x="112854" y="2134585"/>
                  </a:cubicBezTo>
                  <a:cubicBezTo>
                    <a:pt x="112854" y="2139773"/>
                    <a:pt x="112854" y="2139773"/>
                    <a:pt x="112854" y="2144961"/>
                  </a:cubicBezTo>
                  <a:cubicBezTo>
                    <a:pt x="118020" y="2150149"/>
                    <a:pt x="123186" y="2155337"/>
                    <a:pt x="128352" y="2155337"/>
                  </a:cubicBezTo>
                  <a:cubicBezTo>
                    <a:pt x="149017" y="2150149"/>
                    <a:pt x="154183" y="2139773"/>
                    <a:pt x="154183" y="2124210"/>
                  </a:cubicBezTo>
                  <a:cubicBezTo>
                    <a:pt x="154183" y="2093083"/>
                    <a:pt x="118020" y="2082707"/>
                    <a:pt x="102522" y="2082707"/>
                  </a:cubicBezTo>
                  <a:cubicBezTo>
                    <a:pt x="87023" y="2082707"/>
                    <a:pt x="81857" y="2072331"/>
                    <a:pt x="81857" y="2061955"/>
                  </a:cubicBezTo>
                  <a:cubicBezTo>
                    <a:pt x="81857" y="2056768"/>
                    <a:pt x="81857" y="2020452"/>
                    <a:pt x="81857" y="2015265"/>
                  </a:cubicBezTo>
                  <a:cubicBezTo>
                    <a:pt x="81857" y="2010077"/>
                    <a:pt x="87023" y="1994513"/>
                    <a:pt x="102522" y="1999701"/>
                  </a:cubicBezTo>
                  <a:close/>
                  <a:moveTo>
                    <a:pt x="2299476" y="1999663"/>
                  </a:moveTo>
                  <a:cubicBezTo>
                    <a:pt x="2314745" y="1994513"/>
                    <a:pt x="2319834" y="2004814"/>
                    <a:pt x="2319834" y="2015114"/>
                  </a:cubicBezTo>
                  <a:cubicBezTo>
                    <a:pt x="2319834" y="2020264"/>
                    <a:pt x="2319834" y="2056315"/>
                    <a:pt x="2319834" y="2061466"/>
                  </a:cubicBezTo>
                  <a:cubicBezTo>
                    <a:pt x="2319834" y="2071766"/>
                    <a:pt x="2314745" y="2082066"/>
                    <a:pt x="2299476" y="2082066"/>
                  </a:cubicBezTo>
                  <a:cubicBezTo>
                    <a:pt x="2284207" y="2082066"/>
                    <a:pt x="2248580" y="2092367"/>
                    <a:pt x="2248580" y="2123268"/>
                  </a:cubicBezTo>
                  <a:cubicBezTo>
                    <a:pt x="2248580" y="2138719"/>
                    <a:pt x="2263849" y="2149019"/>
                    <a:pt x="2274028" y="2154169"/>
                  </a:cubicBezTo>
                  <a:cubicBezTo>
                    <a:pt x="2279117" y="2154169"/>
                    <a:pt x="2284207" y="2154169"/>
                    <a:pt x="2289297" y="2149019"/>
                  </a:cubicBezTo>
                  <a:cubicBezTo>
                    <a:pt x="2289297" y="2143869"/>
                    <a:pt x="2289297" y="2138719"/>
                    <a:pt x="2289297" y="2133568"/>
                  </a:cubicBezTo>
                  <a:cubicBezTo>
                    <a:pt x="2284207" y="2128418"/>
                    <a:pt x="2274028" y="2118118"/>
                    <a:pt x="2284207" y="2112968"/>
                  </a:cubicBezTo>
                  <a:cubicBezTo>
                    <a:pt x="2284207" y="2107817"/>
                    <a:pt x="2294386" y="2107817"/>
                    <a:pt x="2304565" y="2107817"/>
                  </a:cubicBezTo>
                  <a:cubicBezTo>
                    <a:pt x="2319834" y="2118118"/>
                    <a:pt x="2319834" y="2143869"/>
                    <a:pt x="2304565" y="2164470"/>
                  </a:cubicBezTo>
                  <a:cubicBezTo>
                    <a:pt x="2289297" y="2179920"/>
                    <a:pt x="2228221" y="2179920"/>
                    <a:pt x="2233311" y="2123268"/>
                  </a:cubicBezTo>
                  <a:cubicBezTo>
                    <a:pt x="2233311" y="2087217"/>
                    <a:pt x="2243490" y="2071766"/>
                    <a:pt x="2263849" y="2046015"/>
                  </a:cubicBezTo>
                  <a:cubicBezTo>
                    <a:pt x="2284207" y="2015114"/>
                    <a:pt x="2289297" y="2004814"/>
                    <a:pt x="2299476" y="1999663"/>
                  </a:cubicBezTo>
                  <a:close/>
                  <a:moveTo>
                    <a:pt x="2170833" y="1947568"/>
                  </a:moveTo>
                  <a:cubicBezTo>
                    <a:pt x="2195776" y="1941998"/>
                    <a:pt x="2228710" y="1954591"/>
                    <a:pt x="2232585" y="2004961"/>
                  </a:cubicBezTo>
                  <a:cubicBezTo>
                    <a:pt x="2232585" y="2041124"/>
                    <a:pt x="2217086" y="2061788"/>
                    <a:pt x="2196422" y="2087619"/>
                  </a:cubicBezTo>
                  <a:cubicBezTo>
                    <a:pt x="2175757" y="2118616"/>
                    <a:pt x="2165425" y="2123782"/>
                    <a:pt x="2155092" y="2128948"/>
                  </a:cubicBezTo>
                  <a:cubicBezTo>
                    <a:pt x="2139594" y="2134115"/>
                    <a:pt x="2134428" y="2123782"/>
                    <a:pt x="2134428" y="2113450"/>
                  </a:cubicBezTo>
                  <a:cubicBezTo>
                    <a:pt x="2134428" y="2108284"/>
                    <a:pt x="2134428" y="2066955"/>
                    <a:pt x="2134428" y="2061788"/>
                  </a:cubicBezTo>
                  <a:cubicBezTo>
                    <a:pt x="2134428" y="2051456"/>
                    <a:pt x="2139594" y="2041124"/>
                    <a:pt x="2155092" y="2041124"/>
                  </a:cubicBezTo>
                  <a:cubicBezTo>
                    <a:pt x="2170591" y="2046290"/>
                    <a:pt x="2211920" y="2041124"/>
                    <a:pt x="2211920" y="2004961"/>
                  </a:cubicBezTo>
                  <a:cubicBezTo>
                    <a:pt x="2211920" y="1979130"/>
                    <a:pt x="2201588" y="1968798"/>
                    <a:pt x="2186089" y="1968798"/>
                  </a:cubicBezTo>
                  <a:cubicBezTo>
                    <a:pt x="2180923" y="1968798"/>
                    <a:pt x="2175757" y="1968798"/>
                    <a:pt x="2170591" y="1973964"/>
                  </a:cubicBezTo>
                  <a:cubicBezTo>
                    <a:pt x="2165425" y="1979130"/>
                    <a:pt x="2170591" y="1979130"/>
                    <a:pt x="2170591" y="1984296"/>
                  </a:cubicBezTo>
                  <a:cubicBezTo>
                    <a:pt x="2170591" y="1989462"/>
                    <a:pt x="2175757" y="1989462"/>
                    <a:pt x="2175757" y="1994628"/>
                  </a:cubicBezTo>
                  <a:cubicBezTo>
                    <a:pt x="2180923" y="1999795"/>
                    <a:pt x="2175757" y="2015293"/>
                    <a:pt x="2160258" y="2010127"/>
                  </a:cubicBezTo>
                  <a:cubicBezTo>
                    <a:pt x="2139594" y="2004961"/>
                    <a:pt x="2134428" y="1979130"/>
                    <a:pt x="2149926" y="1958465"/>
                  </a:cubicBezTo>
                  <a:cubicBezTo>
                    <a:pt x="2155092" y="1953299"/>
                    <a:pt x="2162519" y="1949425"/>
                    <a:pt x="2170833" y="1947568"/>
                  </a:cubicBezTo>
                  <a:close/>
                  <a:moveTo>
                    <a:pt x="233039" y="1947529"/>
                  </a:moveTo>
                  <a:cubicBezTo>
                    <a:pt x="241111" y="1949378"/>
                    <a:pt x="247891" y="1953237"/>
                    <a:pt x="251766" y="1958383"/>
                  </a:cubicBezTo>
                  <a:cubicBezTo>
                    <a:pt x="267264" y="1978965"/>
                    <a:pt x="262098" y="2004693"/>
                    <a:pt x="241434" y="2009838"/>
                  </a:cubicBezTo>
                  <a:cubicBezTo>
                    <a:pt x="225935" y="2014984"/>
                    <a:pt x="220769" y="1999547"/>
                    <a:pt x="225935" y="1994402"/>
                  </a:cubicBezTo>
                  <a:cubicBezTo>
                    <a:pt x="225935" y="1989256"/>
                    <a:pt x="231101" y="1989256"/>
                    <a:pt x="231101" y="1984110"/>
                  </a:cubicBezTo>
                  <a:cubicBezTo>
                    <a:pt x="231101" y="1978965"/>
                    <a:pt x="236267" y="1978965"/>
                    <a:pt x="231101" y="1973819"/>
                  </a:cubicBezTo>
                  <a:cubicBezTo>
                    <a:pt x="225935" y="1968674"/>
                    <a:pt x="220769" y="1968674"/>
                    <a:pt x="215603" y="1968674"/>
                  </a:cubicBezTo>
                  <a:cubicBezTo>
                    <a:pt x="200104" y="1968674"/>
                    <a:pt x="189772" y="1978965"/>
                    <a:pt x="194938" y="1999547"/>
                  </a:cubicBezTo>
                  <a:cubicBezTo>
                    <a:pt x="194938" y="2040711"/>
                    <a:pt x="231101" y="2040711"/>
                    <a:pt x="246600" y="2040711"/>
                  </a:cubicBezTo>
                  <a:cubicBezTo>
                    <a:pt x="262098" y="2040711"/>
                    <a:pt x="267264" y="2051002"/>
                    <a:pt x="267264" y="2056148"/>
                  </a:cubicBezTo>
                  <a:cubicBezTo>
                    <a:pt x="267264" y="2066439"/>
                    <a:pt x="267264" y="2112749"/>
                    <a:pt x="267264" y="2123040"/>
                  </a:cubicBezTo>
                  <a:cubicBezTo>
                    <a:pt x="267264" y="2128186"/>
                    <a:pt x="262098" y="2138477"/>
                    <a:pt x="246600" y="2133331"/>
                  </a:cubicBezTo>
                  <a:cubicBezTo>
                    <a:pt x="236267" y="2128186"/>
                    <a:pt x="225935" y="2112749"/>
                    <a:pt x="205270" y="2087021"/>
                  </a:cubicBezTo>
                  <a:cubicBezTo>
                    <a:pt x="184606" y="2061294"/>
                    <a:pt x="169107" y="2035566"/>
                    <a:pt x="169107" y="2004693"/>
                  </a:cubicBezTo>
                  <a:cubicBezTo>
                    <a:pt x="172982" y="1954524"/>
                    <a:pt x="208822" y="1941981"/>
                    <a:pt x="233039" y="1947529"/>
                  </a:cubicBezTo>
                  <a:close/>
                  <a:moveTo>
                    <a:pt x="119061" y="1823052"/>
                  </a:moveTo>
                  <a:cubicBezTo>
                    <a:pt x="124937" y="1821747"/>
                    <a:pt x="130161" y="1823053"/>
                    <a:pt x="132772" y="1828274"/>
                  </a:cubicBezTo>
                  <a:cubicBezTo>
                    <a:pt x="137996" y="1833496"/>
                    <a:pt x="137996" y="1833496"/>
                    <a:pt x="143220" y="1843940"/>
                  </a:cubicBezTo>
                  <a:cubicBezTo>
                    <a:pt x="148443" y="1859605"/>
                    <a:pt x="169337" y="1875271"/>
                    <a:pt x="185008" y="1880492"/>
                  </a:cubicBezTo>
                  <a:cubicBezTo>
                    <a:pt x="190232" y="1880492"/>
                    <a:pt x="195455" y="1885714"/>
                    <a:pt x="200679" y="1885714"/>
                  </a:cubicBezTo>
                  <a:cubicBezTo>
                    <a:pt x="211126" y="1885714"/>
                    <a:pt x="226796" y="1885714"/>
                    <a:pt x="237244" y="1885714"/>
                  </a:cubicBezTo>
                  <a:cubicBezTo>
                    <a:pt x="242467" y="1880492"/>
                    <a:pt x="242467" y="1875271"/>
                    <a:pt x="247691" y="1875271"/>
                  </a:cubicBezTo>
                  <a:cubicBezTo>
                    <a:pt x="252914" y="1870049"/>
                    <a:pt x="268585" y="1875271"/>
                    <a:pt x="268585" y="1885714"/>
                  </a:cubicBezTo>
                  <a:cubicBezTo>
                    <a:pt x="268585" y="1890936"/>
                    <a:pt x="273808" y="1896158"/>
                    <a:pt x="273808" y="1901380"/>
                  </a:cubicBezTo>
                  <a:cubicBezTo>
                    <a:pt x="273808" y="1906602"/>
                    <a:pt x="268585" y="1906602"/>
                    <a:pt x="268585" y="1911823"/>
                  </a:cubicBezTo>
                  <a:cubicBezTo>
                    <a:pt x="268585" y="1922267"/>
                    <a:pt x="252914" y="1927489"/>
                    <a:pt x="247691" y="1922267"/>
                  </a:cubicBezTo>
                  <a:cubicBezTo>
                    <a:pt x="242467" y="1917045"/>
                    <a:pt x="242467" y="1917045"/>
                    <a:pt x="237244" y="1917045"/>
                  </a:cubicBezTo>
                  <a:cubicBezTo>
                    <a:pt x="226796" y="1911823"/>
                    <a:pt x="211126" y="1911823"/>
                    <a:pt x="200679" y="1917045"/>
                  </a:cubicBezTo>
                  <a:cubicBezTo>
                    <a:pt x="195455" y="1917045"/>
                    <a:pt x="190232" y="1917045"/>
                    <a:pt x="185008" y="1922267"/>
                  </a:cubicBezTo>
                  <a:cubicBezTo>
                    <a:pt x="169337" y="1927489"/>
                    <a:pt x="148443" y="1937932"/>
                    <a:pt x="143220" y="1953598"/>
                  </a:cubicBezTo>
                  <a:cubicBezTo>
                    <a:pt x="127549" y="1990151"/>
                    <a:pt x="85761" y="1969263"/>
                    <a:pt x="80537" y="1943154"/>
                  </a:cubicBezTo>
                  <a:cubicBezTo>
                    <a:pt x="75313" y="1932711"/>
                    <a:pt x="75313" y="1922267"/>
                    <a:pt x="75313" y="1906602"/>
                  </a:cubicBezTo>
                  <a:cubicBezTo>
                    <a:pt x="75313" y="1875271"/>
                    <a:pt x="75313" y="1854383"/>
                    <a:pt x="101431" y="1833496"/>
                  </a:cubicBezTo>
                  <a:cubicBezTo>
                    <a:pt x="106655" y="1828274"/>
                    <a:pt x="113184" y="1824358"/>
                    <a:pt x="119061" y="1823052"/>
                  </a:cubicBezTo>
                  <a:close/>
                  <a:moveTo>
                    <a:pt x="2285049" y="1822400"/>
                  </a:moveTo>
                  <a:cubicBezTo>
                    <a:pt x="2290215" y="1823053"/>
                    <a:pt x="2295381" y="1825664"/>
                    <a:pt x="2300547" y="1828275"/>
                  </a:cubicBezTo>
                  <a:cubicBezTo>
                    <a:pt x="2326378" y="1849162"/>
                    <a:pt x="2326378" y="1875271"/>
                    <a:pt x="2326378" y="1906602"/>
                  </a:cubicBezTo>
                  <a:cubicBezTo>
                    <a:pt x="2326378" y="1922267"/>
                    <a:pt x="2321212" y="1932711"/>
                    <a:pt x="2321212" y="1943155"/>
                  </a:cubicBezTo>
                  <a:cubicBezTo>
                    <a:pt x="2310880" y="1958820"/>
                    <a:pt x="2285049" y="1990151"/>
                    <a:pt x="2269551" y="1969264"/>
                  </a:cubicBezTo>
                  <a:cubicBezTo>
                    <a:pt x="2264384" y="1969264"/>
                    <a:pt x="2264384" y="1964042"/>
                    <a:pt x="2259218" y="1958820"/>
                  </a:cubicBezTo>
                  <a:cubicBezTo>
                    <a:pt x="2254052" y="1937933"/>
                    <a:pt x="2233387" y="1927489"/>
                    <a:pt x="2217889" y="1922267"/>
                  </a:cubicBezTo>
                  <a:cubicBezTo>
                    <a:pt x="2212723" y="1917046"/>
                    <a:pt x="2207557" y="1917046"/>
                    <a:pt x="2202390" y="1917046"/>
                  </a:cubicBezTo>
                  <a:cubicBezTo>
                    <a:pt x="2192058" y="1911824"/>
                    <a:pt x="2176560" y="1911824"/>
                    <a:pt x="2166227" y="1917046"/>
                  </a:cubicBezTo>
                  <a:cubicBezTo>
                    <a:pt x="2161061" y="1917046"/>
                    <a:pt x="2161061" y="1917046"/>
                    <a:pt x="2155895" y="1922267"/>
                  </a:cubicBezTo>
                  <a:cubicBezTo>
                    <a:pt x="2150729" y="1927489"/>
                    <a:pt x="2135230" y="1927489"/>
                    <a:pt x="2135230" y="1911824"/>
                  </a:cubicBezTo>
                  <a:cubicBezTo>
                    <a:pt x="2135230" y="1906602"/>
                    <a:pt x="2130064" y="1906602"/>
                    <a:pt x="2130064" y="1901380"/>
                  </a:cubicBezTo>
                  <a:cubicBezTo>
                    <a:pt x="2130064" y="1896158"/>
                    <a:pt x="2135230" y="1890937"/>
                    <a:pt x="2135230" y="1885715"/>
                  </a:cubicBezTo>
                  <a:cubicBezTo>
                    <a:pt x="2135230" y="1875271"/>
                    <a:pt x="2150729" y="1870049"/>
                    <a:pt x="2155895" y="1875271"/>
                  </a:cubicBezTo>
                  <a:cubicBezTo>
                    <a:pt x="2161061" y="1880493"/>
                    <a:pt x="2161061" y="1880493"/>
                    <a:pt x="2166227" y="1880493"/>
                  </a:cubicBezTo>
                  <a:cubicBezTo>
                    <a:pt x="2176560" y="1885715"/>
                    <a:pt x="2192058" y="1885715"/>
                    <a:pt x="2202390" y="1885715"/>
                  </a:cubicBezTo>
                  <a:cubicBezTo>
                    <a:pt x="2207557" y="1880493"/>
                    <a:pt x="2212723" y="1880493"/>
                    <a:pt x="2217889" y="1880493"/>
                  </a:cubicBezTo>
                  <a:cubicBezTo>
                    <a:pt x="2233387" y="1870049"/>
                    <a:pt x="2254052" y="1854384"/>
                    <a:pt x="2259218" y="1838718"/>
                  </a:cubicBezTo>
                  <a:cubicBezTo>
                    <a:pt x="2264384" y="1833497"/>
                    <a:pt x="2264384" y="1828275"/>
                    <a:pt x="2269551" y="1828275"/>
                  </a:cubicBezTo>
                  <a:cubicBezTo>
                    <a:pt x="2274717" y="1823053"/>
                    <a:pt x="2279883" y="1821748"/>
                    <a:pt x="2285049" y="1822400"/>
                  </a:cubicBezTo>
                  <a:close/>
                  <a:moveTo>
                    <a:pt x="2155091" y="1663779"/>
                  </a:moveTo>
                  <a:cubicBezTo>
                    <a:pt x="2165424" y="1668960"/>
                    <a:pt x="2180922" y="1684501"/>
                    <a:pt x="2201587" y="1715584"/>
                  </a:cubicBezTo>
                  <a:cubicBezTo>
                    <a:pt x="2222251" y="1741487"/>
                    <a:pt x="2232584" y="1762209"/>
                    <a:pt x="2227418" y="1798472"/>
                  </a:cubicBezTo>
                  <a:cubicBezTo>
                    <a:pt x="2227418" y="1865819"/>
                    <a:pt x="2165424" y="1860638"/>
                    <a:pt x="2149925" y="1839916"/>
                  </a:cubicBezTo>
                  <a:cubicBezTo>
                    <a:pt x="2134427" y="1819194"/>
                    <a:pt x="2139593" y="1798472"/>
                    <a:pt x="2160257" y="1788111"/>
                  </a:cubicBezTo>
                  <a:cubicBezTo>
                    <a:pt x="2175756" y="1782931"/>
                    <a:pt x="2180922" y="1803653"/>
                    <a:pt x="2175756" y="1803653"/>
                  </a:cubicBezTo>
                  <a:cubicBezTo>
                    <a:pt x="2175756" y="1808833"/>
                    <a:pt x="2170590" y="1808833"/>
                    <a:pt x="2170590" y="1814014"/>
                  </a:cubicBezTo>
                  <a:cubicBezTo>
                    <a:pt x="2170590" y="1819194"/>
                    <a:pt x="2165424" y="1824375"/>
                    <a:pt x="2170590" y="1824375"/>
                  </a:cubicBezTo>
                  <a:cubicBezTo>
                    <a:pt x="2175756" y="1829555"/>
                    <a:pt x="2180922" y="1834736"/>
                    <a:pt x="2186088" y="1829555"/>
                  </a:cubicBezTo>
                  <a:cubicBezTo>
                    <a:pt x="2201587" y="1829555"/>
                    <a:pt x="2211919" y="1819194"/>
                    <a:pt x="2206753" y="1798472"/>
                  </a:cubicBezTo>
                  <a:cubicBezTo>
                    <a:pt x="2206753" y="1757028"/>
                    <a:pt x="2170590" y="1751848"/>
                    <a:pt x="2155091" y="1757028"/>
                  </a:cubicBezTo>
                  <a:cubicBezTo>
                    <a:pt x="2139593" y="1757028"/>
                    <a:pt x="2134427" y="1746667"/>
                    <a:pt x="2134427" y="1736306"/>
                  </a:cubicBezTo>
                  <a:cubicBezTo>
                    <a:pt x="2134427" y="1731126"/>
                    <a:pt x="2134427" y="1684501"/>
                    <a:pt x="2134427" y="1679321"/>
                  </a:cubicBezTo>
                  <a:cubicBezTo>
                    <a:pt x="2134427" y="1674140"/>
                    <a:pt x="2139593" y="1658599"/>
                    <a:pt x="2155091" y="1663779"/>
                  </a:cubicBezTo>
                  <a:close/>
                  <a:moveTo>
                    <a:pt x="262811" y="1661768"/>
                  </a:moveTo>
                  <a:cubicBezTo>
                    <a:pt x="265992" y="1665006"/>
                    <a:pt x="267264" y="1670186"/>
                    <a:pt x="267264" y="1672777"/>
                  </a:cubicBezTo>
                  <a:cubicBezTo>
                    <a:pt x="267264" y="1677957"/>
                    <a:pt x="267264" y="1729762"/>
                    <a:pt x="267264" y="1740123"/>
                  </a:cubicBezTo>
                  <a:cubicBezTo>
                    <a:pt x="267264" y="1745304"/>
                    <a:pt x="262175" y="1760845"/>
                    <a:pt x="246906" y="1755665"/>
                  </a:cubicBezTo>
                  <a:cubicBezTo>
                    <a:pt x="231637" y="1755665"/>
                    <a:pt x="196010" y="1755665"/>
                    <a:pt x="196010" y="1797109"/>
                  </a:cubicBezTo>
                  <a:cubicBezTo>
                    <a:pt x="190920" y="1817831"/>
                    <a:pt x="201099" y="1828192"/>
                    <a:pt x="216368" y="1828192"/>
                  </a:cubicBezTo>
                  <a:cubicBezTo>
                    <a:pt x="221458" y="1833372"/>
                    <a:pt x="226547" y="1828192"/>
                    <a:pt x="231637" y="1823011"/>
                  </a:cubicBezTo>
                  <a:cubicBezTo>
                    <a:pt x="236727" y="1823011"/>
                    <a:pt x="231637" y="1817831"/>
                    <a:pt x="231637" y="1812650"/>
                  </a:cubicBezTo>
                  <a:cubicBezTo>
                    <a:pt x="231637" y="1807470"/>
                    <a:pt x="226547" y="1807470"/>
                    <a:pt x="226547" y="1802289"/>
                  </a:cubicBezTo>
                  <a:cubicBezTo>
                    <a:pt x="221458" y="1802289"/>
                    <a:pt x="226547" y="1781567"/>
                    <a:pt x="241816" y="1786748"/>
                  </a:cubicBezTo>
                  <a:cubicBezTo>
                    <a:pt x="262175" y="1797109"/>
                    <a:pt x="267264" y="1823011"/>
                    <a:pt x="251996" y="1838553"/>
                  </a:cubicBezTo>
                  <a:cubicBezTo>
                    <a:pt x="231637" y="1859275"/>
                    <a:pt x="175651" y="1859275"/>
                    <a:pt x="175651" y="1791928"/>
                  </a:cubicBezTo>
                  <a:cubicBezTo>
                    <a:pt x="175651" y="1750484"/>
                    <a:pt x="211279" y="1677957"/>
                    <a:pt x="246906" y="1662416"/>
                  </a:cubicBezTo>
                  <a:cubicBezTo>
                    <a:pt x="254540" y="1657235"/>
                    <a:pt x="259630" y="1658530"/>
                    <a:pt x="262811" y="1661768"/>
                  </a:cubicBezTo>
                  <a:close/>
                  <a:moveTo>
                    <a:pt x="123348" y="1618069"/>
                  </a:moveTo>
                  <a:cubicBezTo>
                    <a:pt x="148048" y="1614178"/>
                    <a:pt x="180014" y="1624878"/>
                    <a:pt x="180014" y="1667678"/>
                  </a:cubicBezTo>
                  <a:cubicBezTo>
                    <a:pt x="180014" y="1698805"/>
                    <a:pt x="169682" y="1724744"/>
                    <a:pt x="149017" y="1750683"/>
                  </a:cubicBezTo>
                  <a:cubicBezTo>
                    <a:pt x="128352" y="1776623"/>
                    <a:pt x="112854" y="1792186"/>
                    <a:pt x="102522" y="1792186"/>
                  </a:cubicBezTo>
                  <a:cubicBezTo>
                    <a:pt x="87023" y="1802562"/>
                    <a:pt x="81857" y="1786999"/>
                    <a:pt x="81857" y="1781811"/>
                  </a:cubicBezTo>
                  <a:cubicBezTo>
                    <a:pt x="81857" y="1776623"/>
                    <a:pt x="81857" y="1740308"/>
                    <a:pt x="81857" y="1735120"/>
                  </a:cubicBezTo>
                  <a:cubicBezTo>
                    <a:pt x="81857" y="1724744"/>
                    <a:pt x="87023" y="1709181"/>
                    <a:pt x="102522" y="1714368"/>
                  </a:cubicBezTo>
                  <a:cubicBezTo>
                    <a:pt x="118020" y="1719556"/>
                    <a:pt x="159349" y="1698805"/>
                    <a:pt x="154183" y="1667678"/>
                  </a:cubicBezTo>
                  <a:cubicBezTo>
                    <a:pt x="154183" y="1652114"/>
                    <a:pt x="138685" y="1641738"/>
                    <a:pt x="128352" y="1636550"/>
                  </a:cubicBezTo>
                  <a:cubicBezTo>
                    <a:pt x="123186" y="1636550"/>
                    <a:pt x="118020" y="1641738"/>
                    <a:pt x="112854" y="1646926"/>
                  </a:cubicBezTo>
                  <a:cubicBezTo>
                    <a:pt x="112854" y="1646926"/>
                    <a:pt x="112854" y="1652114"/>
                    <a:pt x="112854" y="1657302"/>
                  </a:cubicBezTo>
                  <a:cubicBezTo>
                    <a:pt x="118020" y="1662490"/>
                    <a:pt x="128352" y="1667678"/>
                    <a:pt x="118020" y="1678053"/>
                  </a:cubicBezTo>
                  <a:cubicBezTo>
                    <a:pt x="118020" y="1683241"/>
                    <a:pt x="107688" y="1683241"/>
                    <a:pt x="97355" y="1678053"/>
                  </a:cubicBezTo>
                  <a:cubicBezTo>
                    <a:pt x="81857" y="1667678"/>
                    <a:pt x="87023" y="1646926"/>
                    <a:pt x="102522" y="1626175"/>
                  </a:cubicBezTo>
                  <a:cubicBezTo>
                    <a:pt x="107688" y="1622284"/>
                    <a:pt x="115114" y="1619366"/>
                    <a:pt x="123348" y="1618069"/>
                  </a:cubicBezTo>
                  <a:close/>
                  <a:moveTo>
                    <a:pt x="2290775" y="1615935"/>
                  </a:moveTo>
                  <a:cubicBezTo>
                    <a:pt x="2298847" y="1617873"/>
                    <a:pt x="2305628" y="1621747"/>
                    <a:pt x="2309502" y="1626913"/>
                  </a:cubicBezTo>
                  <a:cubicBezTo>
                    <a:pt x="2319835" y="1647578"/>
                    <a:pt x="2319835" y="1663076"/>
                    <a:pt x="2304336" y="1673409"/>
                  </a:cubicBezTo>
                  <a:cubicBezTo>
                    <a:pt x="2294004" y="1678575"/>
                    <a:pt x="2288838" y="1678575"/>
                    <a:pt x="2283672" y="1673409"/>
                  </a:cubicBezTo>
                  <a:cubicBezTo>
                    <a:pt x="2278505" y="1668243"/>
                    <a:pt x="2283672" y="1663076"/>
                    <a:pt x="2288838" y="1657910"/>
                  </a:cubicBezTo>
                  <a:cubicBezTo>
                    <a:pt x="2288838" y="1652744"/>
                    <a:pt x="2288838" y="1647578"/>
                    <a:pt x="2288838" y="1647578"/>
                  </a:cubicBezTo>
                  <a:cubicBezTo>
                    <a:pt x="2283672" y="1642412"/>
                    <a:pt x="2278505" y="1637246"/>
                    <a:pt x="2273339" y="1637246"/>
                  </a:cubicBezTo>
                  <a:cubicBezTo>
                    <a:pt x="2263007" y="1642412"/>
                    <a:pt x="2247509" y="1652744"/>
                    <a:pt x="2247509" y="1668243"/>
                  </a:cubicBezTo>
                  <a:cubicBezTo>
                    <a:pt x="2247509" y="1694073"/>
                    <a:pt x="2283672" y="1714738"/>
                    <a:pt x="2299170" y="1714738"/>
                  </a:cubicBezTo>
                  <a:cubicBezTo>
                    <a:pt x="2314669" y="1709572"/>
                    <a:pt x="2319835" y="1725070"/>
                    <a:pt x="2319835" y="1730236"/>
                  </a:cubicBezTo>
                  <a:cubicBezTo>
                    <a:pt x="2319835" y="1740569"/>
                    <a:pt x="2319835" y="1776732"/>
                    <a:pt x="2319835" y="1781898"/>
                  </a:cubicBezTo>
                  <a:cubicBezTo>
                    <a:pt x="2319835" y="1787064"/>
                    <a:pt x="2314669" y="1802563"/>
                    <a:pt x="2299170" y="1792230"/>
                  </a:cubicBezTo>
                  <a:cubicBezTo>
                    <a:pt x="2288838" y="1792230"/>
                    <a:pt x="2273339" y="1771566"/>
                    <a:pt x="2252675" y="1745735"/>
                  </a:cubicBezTo>
                  <a:cubicBezTo>
                    <a:pt x="2237176" y="1714738"/>
                    <a:pt x="2221678" y="1699239"/>
                    <a:pt x="2226844" y="1668243"/>
                  </a:cubicBezTo>
                  <a:cubicBezTo>
                    <a:pt x="2230719" y="1621747"/>
                    <a:pt x="2266559" y="1610123"/>
                    <a:pt x="2290775" y="1615935"/>
                  </a:cubicBezTo>
                  <a:close/>
                  <a:moveTo>
                    <a:pt x="221573" y="1471010"/>
                  </a:moveTo>
                  <a:cubicBezTo>
                    <a:pt x="226796" y="1471010"/>
                    <a:pt x="232020" y="1476190"/>
                    <a:pt x="237244" y="1481371"/>
                  </a:cubicBezTo>
                  <a:cubicBezTo>
                    <a:pt x="252914" y="1496912"/>
                    <a:pt x="263361" y="1512454"/>
                    <a:pt x="268585" y="1533176"/>
                  </a:cubicBezTo>
                  <a:cubicBezTo>
                    <a:pt x="273808" y="1548717"/>
                    <a:pt x="273808" y="1564259"/>
                    <a:pt x="268585" y="1574620"/>
                  </a:cubicBezTo>
                  <a:cubicBezTo>
                    <a:pt x="268585" y="1590161"/>
                    <a:pt x="237244" y="1631605"/>
                    <a:pt x="221573" y="1636786"/>
                  </a:cubicBezTo>
                  <a:cubicBezTo>
                    <a:pt x="216349" y="1636786"/>
                    <a:pt x="211126" y="1631605"/>
                    <a:pt x="211126" y="1626425"/>
                  </a:cubicBezTo>
                  <a:cubicBezTo>
                    <a:pt x="205902" y="1616064"/>
                    <a:pt x="190232" y="1600522"/>
                    <a:pt x="190232" y="1600522"/>
                  </a:cubicBezTo>
                  <a:cubicBezTo>
                    <a:pt x="169337" y="1569439"/>
                    <a:pt x="137996" y="1569439"/>
                    <a:pt x="122325" y="1574620"/>
                  </a:cubicBezTo>
                  <a:cubicBezTo>
                    <a:pt x="117102" y="1574620"/>
                    <a:pt x="111878" y="1574620"/>
                    <a:pt x="106655" y="1574620"/>
                  </a:cubicBezTo>
                  <a:cubicBezTo>
                    <a:pt x="101431" y="1574620"/>
                    <a:pt x="90984" y="1579800"/>
                    <a:pt x="80537" y="1574620"/>
                  </a:cubicBezTo>
                  <a:cubicBezTo>
                    <a:pt x="75313" y="1564259"/>
                    <a:pt x="75313" y="1543537"/>
                    <a:pt x="80537" y="1538356"/>
                  </a:cubicBezTo>
                  <a:cubicBezTo>
                    <a:pt x="90984" y="1527995"/>
                    <a:pt x="101431" y="1533176"/>
                    <a:pt x="106655" y="1533176"/>
                  </a:cubicBezTo>
                  <a:cubicBezTo>
                    <a:pt x="111878" y="1538356"/>
                    <a:pt x="117102" y="1538356"/>
                    <a:pt x="122325" y="1538356"/>
                  </a:cubicBezTo>
                  <a:cubicBezTo>
                    <a:pt x="137996" y="1538356"/>
                    <a:pt x="174561" y="1538356"/>
                    <a:pt x="195455" y="1507273"/>
                  </a:cubicBezTo>
                  <a:cubicBezTo>
                    <a:pt x="195455" y="1507273"/>
                    <a:pt x="205902" y="1486551"/>
                    <a:pt x="211126" y="1476190"/>
                  </a:cubicBezTo>
                  <a:cubicBezTo>
                    <a:pt x="211126" y="1471010"/>
                    <a:pt x="216349" y="1471010"/>
                    <a:pt x="221573" y="1471010"/>
                  </a:cubicBezTo>
                  <a:close/>
                  <a:moveTo>
                    <a:pt x="2186892" y="1466648"/>
                  </a:moveTo>
                  <a:cubicBezTo>
                    <a:pt x="2192059" y="1466648"/>
                    <a:pt x="2197225" y="1471835"/>
                    <a:pt x="2197225" y="1477023"/>
                  </a:cubicBezTo>
                  <a:cubicBezTo>
                    <a:pt x="2202391" y="1487399"/>
                    <a:pt x="2212723" y="1508151"/>
                    <a:pt x="2212723" y="1508151"/>
                  </a:cubicBezTo>
                  <a:cubicBezTo>
                    <a:pt x="2233388" y="1539278"/>
                    <a:pt x="2264385" y="1544466"/>
                    <a:pt x="2279883" y="1539278"/>
                  </a:cubicBezTo>
                  <a:cubicBezTo>
                    <a:pt x="2285049" y="1539278"/>
                    <a:pt x="2290216" y="1539278"/>
                    <a:pt x="2295382" y="1539278"/>
                  </a:cubicBezTo>
                  <a:cubicBezTo>
                    <a:pt x="2300548" y="1534090"/>
                    <a:pt x="2310880" y="1528902"/>
                    <a:pt x="2321213" y="1534090"/>
                  </a:cubicBezTo>
                  <a:cubicBezTo>
                    <a:pt x="2326379" y="1544466"/>
                    <a:pt x="2326379" y="1565217"/>
                    <a:pt x="2321213" y="1575593"/>
                  </a:cubicBezTo>
                  <a:cubicBezTo>
                    <a:pt x="2310880" y="1580781"/>
                    <a:pt x="2300548" y="1575593"/>
                    <a:pt x="2295382" y="1575593"/>
                  </a:cubicBezTo>
                  <a:cubicBezTo>
                    <a:pt x="2290216" y="1575593"/>
                    <a:pt x="2285049" y="1575593"/>
                    <a:pt x="2279883" y="1575593"/>
                  </a:cubicBezTo>
                  <a:cubicBezTo>
                    <a:pt x="2264385" y="1570405"/>
                    <a:pt x="2228222" y="1575593"/>
                    <a:pt x="2207557" y="1606720"/>
                  </a:cubicBezTo>
                  <a:cubicBezTo>
                    <a:pt x="2197225" y="1632659"/>
                    <a:pt x="2192059" y="1658599"/>
                    <a:pt x="2166228" y="1627471"/>
                  </a:cubicBezTo>
                  <a:cubicBezTo>
                    <a:pt x="2150729" y="1611908"/>
                    <a:pt x="2140397" y="1596344"/>
                    <a:pt x="2135231" y="1575593"/>
                  </a:cubicBezTo>
                  <a:cubicBezTo>
                    <a:pt x="2130065" y="1565217"/>
                    <a:pt x="2130065" y="1549653"/>
                    <a:pt x="2135231" y="1534090"/>
                  </a:cubicBezTo>
                  <a:cubicBezTo>
                    <a:pt x="2140397" y="1513338"/>
                    <a:pt x="2155895" y="1497775"/>
                    <a:pt x="2171394" y="1482211"/>
                  </a:cubicBezTo>
                  <a:cubicBezTo>
                    <a:pt x="2176560" y="1477023"/>
                    <a:pt x="2181726" y="1471835"/>
                    <a:pt x="2186892" y="1466648"/>
                  </a:cubicBezTo>
                  <a:close/>
                  <a:moveTo>
                    <a:pt x="101718" y="1321328"/>
                  </a:moveTo>
                  <a:cubicBezTo>
                    <a:pt x="112280" y="1326516"/>
                    <a:pt x="122842" y="1336892"/>
                    <a:pt x="143966" y="1368019"/>
                  </a:cubicBezTo>
                  <a:cubicBezTo>
                    <a:pt x="165089" y="1393959"/>
                    <a:pt x="175651" y="1414710"/>
                    <a:pt x="175651" y="1451025"/>
                  </a:cubicBezTo>
                  <a:cubicBezTo>
                    <a:pt x="170370" y="1508092"/>
                    <a:pt x="106999" y="1508092"/>
                    <a:pt x="91156" y="1487340"/>
                  </a:cubicBezTo>
                  <a:cubicBezTo>
                    <a:pt x="75313" y="1466589"/>
                    <a:pt x="80594" y="1445837"/>
                    <a:pt x="96437" y="1435462"/>
                  </a:cubicBezTo>
                  <a:cubicBezTo>
                    <a:pt x="106999" y="1430274"/>
                    <a:pt x="117561" y="1435462"/>
                    <a:pt x="117561" y="1435462"/>
                  </a:cubicBezTo>
                  <a:cubicBezTo>
                    <a:pt x="128123" y="1445837"/>
                    <a:pt x="117561" y="1451025"/>
                    <a:pt x="112280" y="1461401"/>
                  </a:cubicBezTo>
                  <a:cubicBezTo>
                    <a:pt x="106999" y="1461401"/>
                    <a:pt x="106999" y="1466589"/>
                    <a:pt x="106999" y="1471777"/>
                  </a:cubicBezTo>
                  <a:cubicBezTo>
                    <a:pt x="112280" y="1476964"/>
                    <a:pt x="122842" y="1476964"/>
                    <a:pt x="128123" y="1476964"/>
                  </a:cubicBezTo>
                  <a:cubicBezTo>
                    <a:pt x="138685" y="1476964"/>
                    <a:pt x="154528" y="1466589"/>
                    <a:pt x="154528" y="1451025"/>
                  </a:cubicBezTo>
                  <a:cubicBezTo>
                    <a:pt x="154528" y="1419898"/>
                    <a:pt x="117561" y="1404334"/>
                    <a:pt x="101718" y="1404334"/>
                  </a:cubicBezTo>
                  <a:cubicBezTo>
                    <a:pt x="85875" y="1409522"/>
                    <a:pt x="80594" y="1393959"/>
                    <a:pt x="80594" y="1388771"/>
                  </a:cubicBezTo>
                  <a:cubicBezTo>
                    <a:pt x="80594" y="1378395"/>
                    <a:pt x="80594" y="1342080"/>
                    <a:pt x="80594" y="1331704"/>
                  </a:cubicBezTo>
                  <a:cubicBezTo>
                    <a:pt x="80594" y="1326516"/>
                    <a:pt x="85875" y="1316141"/>
                    <a:pt x="101718" y="1321328"/>
                  </a:cubicBezTo>
                  <a:close/>
                  <a:moveTo>
                    <a:pt x="2300548" y="1321307"/>
                  </a:moveTo>
                  <a:cubicBezTo>
                    <a:pt x="2316046" y="1316141"/>
                    <a:pt x="2321213" y="1326473"/>
                    <a:pt x="2321213" y="1331639"/>
                  </a:cubicBezTo>
                  <a:cubicBezTo>
                    <a:pt x="2321213" y="1341971"/>
                    <a:pt x="2321213" y="1372968"/>
                    <a:pt x="2321213" y="1383301"/>
                  </a:cubicBezTo>
                  <a:cubicBezTo>
                    <a:pt x="2321213" y="1388467"/>
                    <a:pt x="2316046" y="1403965"/>
                    <a:pt x="2300548" y="1398799"/>
                  </a:cubicBezTo>
                  <a:cubicBezTo>
                    <a:pt x="2285049" y="1398799"/>
                    <a:pt x="2248886" y="1419464"/>
                    <a:pt x="2248886" y="1450461"/>
                  </a:cubicBezTo>
                  <a:cubicBezTo>
                    <a:pt x="2248886" y="1465959"/>
                    <a:pt x="2264385" y="1476292"/>
                    <a:pt x="2274717" y="1476292"/>
                  </a:cubicBezTo>
                  <a:cubicBezTo>
                    <a:pt x="2279883" y="1476292"/>
                    <a:pt x="2285049" y="1476292"/>
                    <a:pt x="2290216" y="1471125"/>
                  </a:cubicBezTo>
                  <a:cubicBezTo>
                    <a:pt x="2290216" y="1465959"/>
                    <a:pt x="2290216" y="1460793"/>
                    <a:pt x="2290216" y="1460793"/>
                  </a:cubicBezTo>
                  <a:cubicBezTo>
                    <a:pt x="2285049" y="1450461"/>
                    <a:pt x="2274717" y="1445295"/>
                    <a:pt x="2285049" y="1434962"/>
                  </a:cubicBezTo>
                  <a:cubicBezTo>
                    <a:pt x="2285049" y="1434962"/>
                    <a:pt x="2295382" y="1429796"/>
                    <a:pt x="2305714" y="1434962"/>
                  </a:cubicBezTo>
                  <a:cubicBezTo>
                    <a:pt x="2321213" y="1445295"/>
                    <a:pt x="2326379" y="1476292"/>
                    <a:pt x="2305714" y="1491790"/>
                  </a:cubicBezTo>
                  <a:cubicBezTo>
                    <a:pt x="2290216" y="1507288"/>
                    <a:pt x="2233388" y="1512455"/>
                    <a:pt x="2228222" y="1445295"/>
                  </a:cubicBezTo>
                  <a:cubicBezTo>
                    <a:pt x="2228222" y="1414298"/>
                    <a:pt x="2233388" y="1393633"/>
                    <a:pt x="2254053" y="1367802"/>
                  </a:cubicBezTo>
                  <a:cubicBezTo>
                    <a:pt x="2274717" y="1341971"/>
                    <a:pt x="2290216" y="1326473"/>
                    <a:pt x="2300548" y="1321307"/>
                  </a:cubicBezTo>
                  <a:close/>
                  <a:moveTo>
                    <a:pt x="233040" y="1258355"/>
                  </a:moveTo>
                  <a:cubicBezTo>
                    <a:pt x="241112" y="1260224"/>
                    <a:pt x="247892" y="1264125"/>
                    <a:pt x="251767" y="1269327"/>
                  </a:cubicBezTo>
                  <a:cubicBezTo>
                    <a:pt x="267265" y="1290133"/>
                    <a:pt x="262099" y="1310938"/>
                    <a:pt x="241435" y="1316140"/>
                  </a:cubicBezTo>
                  <a:cubicBezTo>
                    <a:pt x="225936" y="1326543"/>
                    <a:pt x="220770" y="1305737"/>
                    <a:pt x="225936" y="1300535"/>
                  </a:cubicBezTo>
                  <a:cubicBezTo>
                    <a:pt x="225936" y="1300535"/>
                    <a:pt x="231102" y="1295334"/>
                    <a:pt x="231102" y="1295334"/>
                  </a:cubicBezTo>
                  <a:cubicBezTo>
                    <a:pt x="231102" y="1290133"/>
                    <a:pt x="236268" y="1284931"/>
                    <a:pt x="231102" y="1279730"/>
                  </a:cubicBezTo>
                  <a:cubicBezTo>
                    <a:pt x="225936" y="1274528"/>
                    <a:pt x="220770" y="1274528"/>
                    <a:pt x="215604" y="1274528"/>
                  </a:cubicBezTo>
                  <a:cubicBezTo>
                    <a:pt x="200105" y="1279730"/>
                    <a:pt x="189773" y="1284931"/>
                    <a:pt x="194939" y="1310938"/>
                  </a:cubicBezTo>
                  <a:cubicBezTo>
                    <a:pt x="194939" y="1347349"/>
                    <a:pt x="231102" y="1347349"/>
                    <a:pt x="246601" y="1347349"/>
                  </a:cubicBezTo>
                  <a:cubicBezTo>
                    <a:pt x="262099" y="1347349"/>
                    <a:pt x="267265" y="1357752"/>
                    <a:pt x="267265" y="1368155"/>
                  </a:cubicBezTo>
                  <a:cubicBezTo>
                    <a:pt x="267265" y="1373356"/>
                    <a:pt x="267265" y="1425371"/>
                    <a:pt x="267265" y="1430573"/>
                  </a:cubicBezTo>
                  <a:cubicBezTo>
                    <a:pt x="267265" y="1440976"/>
                    <a:pt x="262099" y="1451379"/>
                    <a:pt x="246601" y="1446177"/>
                  </a:cubicBezTo>
                  <a:cubicBezTo>
                    <a:pt x="236268" y="1440976"/>
                    <a:pt x="220770" y="1425371"/>
                    <a:pt x="200105" y="1399364"/>
                  </a:cubicBezTo>
                  <a:cubicBezTo>
                    <a:pt x="179441" y="1373356"/>
                    <a:pt x="169108" y="1352550"/>
                    <a:pt x="169108" y="1316140"/>
                  </a:cubicBezTo>
                  <a:cubicBezTo>
                    <a:pt x="172983" y="1265425"/>
                    <a:pt x="208823" y="1252747"/>
                    <a:pt x="233040" y="1258355"/>
                  </a:cubicBezTo>
                  <a:close/>
                  <a:moveTo>
                    <a:pt x="2197066" y="1257757"/>
                  </a:moveTo>
                  <a:cubicBezTo>
                    <a:pt x="2214502" y="1262290"/>
                    <a:pt x="2230001" y="1277832"/>
                    <a:pt x="2232584" y="1311505"/>
                  </a:cubicBezTo>
                  <a:cubicBezTo>
                    <a:pt x="2232584" y="1347769"/>
                    <a:pt x="2222251" y="1368491"/>
                    <a:pt x="2201587" y="1394393"/>
                  </a:cubicBezTo>
                  <a:cubicBezTo>
                    <a:pt x="2180922" y="1425476"/>
                    <a:pt x="2165424" y="1441018"/>
                    <a:pt x="2155091" y="1446198"/>
                  </a:cubicBezTo>
                  <a:cubicBezTo>
                    <a:pt x="2139593" y="1451379"/>
                    <a:pt x="2134427" y="1441018"/>
                    <a:pt x="2134427" y="1430657"/>
                  </a:cubicBezTo>
                  <a:cubicBezTo>
                    <a:pt x="2134427" y="1425476"/>
                    <a:pt x="2134427" y="1373671"/>
                    <a:pt x="2134427" y="1368491"/>
                  </a:cubicBezTo>
                  <a:cubicBezTo>
                    <a:pt x="2134427" y="1358130"/>
                    <a:pt x="2139593" y="1347769"/>
                    <a:pt x="2155091" y="1347769"/>
                  </a:cubicBezTo>
                  <a:cubicBezTo>
                    <a:pt x="2170590" y="1347769"/>
                    <a:pt x="2206753" y="1347769"/>
                    <a:pt x="2206753" y="1311505"/>
                  </a:cubicBezTo>
                  <a:cubicBezTo>
                    <a:pt x="2211919" y="1285603"/>
                    <a:pt x="2201587" y="1280422"/>
                    <a:pt x="2186088" y="1275242"/>
                  </a:cubicBezTo>
                  <a:cubicBezTo>
                    <a:pt x="2180922" y="1275242"/>
                    <a:pt x="2175756" y="1275242"/>
                    <a:pt x="2170590" y="1280422"/>
                  </a:cubicBezTo>
                  <a:cubicBezTo>
                    <a:pt x="2165424" y="1285603"/>
                    <a:pt x="2170590" y="1290783"/>
                    <a:pt x="2170590" y="1295964"/>
                  </a:cubicBezTo>
                  <a:cubicBezTo>
                    <a:pt x="2170590" y="1295964"/>
                    <a:pt x="2175756" y="1301144"/>
                    <a:pt x="2175756" y="1301144"/>
                  </a:cubicBezTo>
                  <a:cubicBezTo>
                    <a:pt x="2180922" y="1306325"/>
                    <a:pt x="2175756" y="1327047"/>
                    <a:pt x="2160257" y="1316686"/>
                  </a:cubicBezTo>
                  <a:cubicBezTo>
                    <a:pt x="2139593" y="1311505"/>
                    <a:pt x="2134427" y="1290783"/>
                    <a:pt x="2149925" y="1270061"/>
                  </a:cubicBezTo>
                  <a:cubicBezTo>
                    <a:pt x="2160257" y="1259700"/>
                    <a:pt x="2179631" y="1253225"/>
                    <a:pt x="2197066" y="1257757"/>
                  </a:cubicBezTo>
                  <a:close/>
                  <a:moveTo>
                    <a:pt x="2283112" y="1129386"/>
                  </a:moveTo>
                  <a:cubicBezTo>
                    <a:pt x="2288924" y="1130685"/>
                    <a:pt x="2295381" y="1134582"/>
                    <a:pt x="2300547" y="1139779"/>
                  </a:cubicBezTo>
                  <a:cubicBezTo>
                    <a:pt x="2326378" y="1160565"/>
                    <a:pt x="2326378" y="1181351"/>
                    <a:pt x="2326378" y="1212530"/>
                  </a:cubicBezTo>
                  <a:cubicBezTo>
                    <a:pt x="2326378" y="1233316"/>
                    <a:pt x="2321212" y="1248906"/>
                    <a:pt x="2321212" y="1259299"/>
                  </a:cubicBezTo>
                  <a:cubicBezTo>
                    <a:pt x="2310880" y="1274888"/>
                    <a:pt x="2285049" y="1300871"/>
                    <a:pt x="2269551" y="1285282"/>
                  </a:cubicBezTo>
                  <a:cubicBezTo>
                    <a:pt x="2264384" y="1280085"/>
                    <a:pt x="2264384" y="1274888"/>
                    <a:pt x="2259218" y="1269692"/>
                  </a:cubicBezTo>
                  <a:cubicBezTo>
                    <a:pt x="2254052" y="1254102"/>
                    <a:pt x="2233387" y="1238513"/>
                    <a:pt x="2217889" y="1228120"/>
                  </a:cubicBezTo>
                  <a:cubicBezTo>
                    <a:pt x="2212723" y="1228120"/>
                    <a:pt x="2207557" y="1222923"/>
                    <a:pt x="2202390" y="1222923"/>
                  </a:cubicBezTo>
                  <a:cubicBezTo>
                    <a:pt x="2192058" y="1222923"/>
                    <a:pt x="2176560" y="1222923"/>
                    <a:pt x="2166227" y="1228120"/>
                  </a:cubicBezTo>
                  <a:cubicBezTo>
                    <a:pt x="2161061" y="1228120"/>
                    <a:pt x="2161061" y="1228120"/>
                    <a:pt x="2155895" y="1228120"/>
                  </a:cubicBezTo>
                  <a:cubicBezTo>
                    <a:pt x="2150729" y="1233316"/>
                    <a:pt x="2135230" y="1233316"/>
                    <a:pt x="2135230" y="1222923"/>
                  </a:cubicBezTo>
                  <a:cubicBezTo>
                    <a:pt x="2135230" y="1217727"/>
                    <a:pt x="2130064" y="1212530"/>
                    <a:pt x="2130064" y="1207334"/>
                  </a:cubicBezTo>
                  <a:cubicBezTo>
                    <a:pt x="2130064" y="1202137"/>
                    <a:pt x="2135230" y="1196941"/>
                    <a:pt x="2135230" y="1191744"/>
                  </a:cubicBezTo>
                  <a:cubicBezTo>
                    <a:pt x="2135230" y="1181351"/>
                    <a:pt x="2150729" y="1181351"/>
                    <a:pt x="2155895" y="1186547"/>
                  </a:cubicBezTo>
                  <a:cubicBezTo>
                    <a:pt x="2161061" y="1191744"/>
                    <a:pt x="2161061" y="1191744"/>
                    <a:pt x="2166227" y="1191744"/>
                  </a:cubicBezTo>
                  <a:cubicBezTo>
                    <a:pt x="2176560" y="1196941"/>
                    <a:pt x="2192058" y="1196941"/>
                    <a:pt x="2202390" y="1191744"/>
                  </a:cubicBezTo>
                  <a:cubicBezTo>
                    <a:pt x="2207557" y="1191744"/>
                    <a:pt x="2212723" y="1191744"/>
                    <a:pt x="2217889" y="1186547"/>
                  </a:cubicBezTo>
                  <a:cubicBezTo>
                    <a:pt x="2233387" y="1181351"/>
                    <a:pt x="2254052" y="1165761"/>
                    <a:pt x="2259218" y="1150172"/>
                  </a:cubicBezTo>
                  <a:cubicBezTo>
                    <a:pt x="2264384" y="1139779"/>
                    <a:pt x="2264384" y="1139779"/>
                    <a:pt x="2269551" y="1134582"/>
                  </a:cubicBezTo>
                  <a:cubicBezTo>
                    <a:pt x="2272134" y="1129386"/>
                    <a:pt x="2277300" y="1128087"/>
                    <a:pt x="2283112" y="1129386"/>
                  </a:cubicBezTo>
                  <a:close/>
                  <a:moveTo>
                    <a:pt x="119061" y="1129386"/>
                  </a:moveTo>
                  <a:cubicBezTo>
                    <a:pt x="124937" y="1128087"/>
                    <a:pt x="130161" y="1129386"/>
                    <a:pt x="132772" y="1134583"/>
                  </a:cubicBezTo>
                  <a:cubicBezTo>
                    <a:pt x="137996" y="1139779"/>
                    <a:pt x="137996" y="1139779"/>
                    <a:pt x="143220" y="1144976"/>
                  </a:cubicBezTo>
                  <a:cubicBezTo>
                    <a:pt x="148443" y="1165762"/>
                    <a:pt x="169337" y="1181351"/>
                    <a:pt x="185008" y="1191745"/>
                  </a:cubicBezTo>
                  <a:cubicBezTo>
                    <a:pt x="190232" y="1191745"/>
                    <a:pt x="195455" y="1191745"/>
                    <a:pt x="200679" y="1196941"/>
                  </a:cubicBezTo>
                  <a:cubicBezTo>
                    <a:pt x="211126" y="1196941"/>
                    <a:pt x="226796" y="1196941"/>
                    <a:pt x="237244" y="1191745"/>
                  </a:cubicBezTo>
                  <a:cubicBezTo>
                    <a:pt x="242467" y="1191745"/>
                    <a:pt x="242467" y="1186548"/>
                    <a:pt x="247691" y="1186548"/>
                  </a:cubicBezTo>
                  <a:cubicBezTo>
                    <a:pt x="252914" y="1181351"/>
                    <a:pt x="268585" y="1181351"/>
                    <a:pt x="268585" y="1196941"/>
                  </a:cubicBezTo>
                  <a:cubicBezTo>
                    <a:pt x="268585" y="1202138"/>
                    <a:pt x="273808" y="1202138"/>
                    <a:pt x="273808" y="1207334"/>
                  </a:cubicBezTo>
                  <a:cubicBezTo>
                    <a:pt x="273808" y="1212531"/>
                    <a:pt x="268585" y="1217727"/>
                    <a:pt x="268585" y="1222924"/>
                  </a:cubicBezTo>
                  <a:cubicBezTo>
                    <a:pt x="268585" y="1233317"/>
                    <a:pt x="252914" y="1238513"/>
                    <a:pt x="247691" y="1233317"/>
                  </a:cubicBezTo>
                  <a:cubicBezTo>
                    <a:pt x="242467" y="1228120"/>
                    <a:pt x="242467" y="1228120"/>
                    <a:pt x="237244" y="1222924"/>
                  </a:cubicBezTo>
                  <a:cubicBezTo>
                    <a:pt x="226796" y="1222924"/>
                    <a:pt x="211126" y="1222924"/>
                    <a:pt x="200679" y="1222924"/>
                  </a:cubicBezTo>
                  <a:cubicBezTo>
                    <a:pt x="195455" y="1222924"/>
                    <a:pt x="190232" y="1228120"/>
                    <a:pt x="185008" y="1228120"/>
                  </a:cubicBezTo>
                  <a:cubicBezTo>
                    <a:pt x="169337" y="1238513"/>
                    <a:pt x="148443" y="1254103"/>
                    <a:pt x="143220" y="1269692"/>
                  </a:cubicBezTo>
                  <a:cubicBezTo>
                    <a:pt x="137996" y="1274889"/>
                    <a:pt x="137996" y="1280086"/>
                    <a:pt x="132772" y="1280086"/>
                  </a:cubicBezTo>
                  <a:cubicBezTo>
                    <a:pt x="117102" y="1300872"/>
                    <a:pt x="90984" y="1269692"/>
                    <a:pt x="80537" y="1254103"/>
                  </a:cubicBezTo>
                  <a:cubicBezTo>
                    <a:pt x="80537" y="1248906"/>
                    <a:pt x="75313" y="1233317"/>
                    <a:pt x="75313" y="1212531"/>
                  </a:cubicBezTo>
                  <a:cubicBezTo>
                    <a:pt x="75313" y="1181351"/>
                    <a:pt x="75313" y="1155369"/>
                    <a:pt x="101431" y="1139779"/>
                  </a:cubicBezTo>
                  <a:cubicBezTo>
                    <a:pt x="106655" y="1134583"/>
                    <a:pt x="113184" y="1130685"/>
                    <a:pt x="119061" y="1129386"/>
                  </a:cubicBezTo>
                  <a:close/>
                  <a:moveTo>
                    <a:pt x="2155270" y="974521"/>
                  </a:moveTo>
                  <a:cubicBezTo>
                    <a:pt x="2165692" y="979722"/>
                    <a:pt x="2176113" y="990125"/>
                    <a:pt x="2196957" y="1021334"/>
                  </a:cubicBezTo>
                  <a:cubicBezTo>
                    <a:pt x="2217800" y="1047341"/>
                    <a:pt x="2228221" y="1068147"/>
                    <a:pt x="2228221" y="1104558"/>
                  </a:cubicBezTo>
                  <a:cubicBezTo>
                    <a:pt x="2228221" y="1172177"/>
                    <a:pt x="2165692" y="1172177"/>
                    <a:pt x="2150059" y="1151371"/>
                  </a:cubicBezTo>
                  <a:cubicBezTo>
                    <a:pt x="2134427" y="1130565"/>
                    <a:pt x="2139638" y="1104558"/>
                    <a:pt x="2160481" y="1099356"/>
                  </a:cubicBezTo>
                  <a:cubicBezTo>
                    <a:pt x="2176113" y="1094155"/>
                    <a:pt x="2181324" y="1109759"/>
                    <a:pt x="2176113" y="1114961"/>
                  </a:cubicBezTo>
                  <a:cubicBezTo>
                    <a:pt x="2176113" y="1114961"/>
                    <a:pt x="2170903" y="1120162"/>
                    <a:pt x="2170903" y="1125364"/>
                  </a:cubicBezTo>
                  <a:cubicBezTo>
                    <a:pt x="2170903" y="1130565"/>
                    <a:pt x="2165692" y="1130565"/>
                    <a:pt x="2170903" y="1135767"/>
                  </a:cubicBezTo>
                  <a:cubicBezTo>
                    <a:pt x="2176113" y="1140968"/>
                    <a:pt x="2181324" y="1140968"/>
                    <a:pt x="2186535" y="1140968"/>
                  </a:cubicBezTo>
                  <a:cubicBezTo>
                    <a:pt x="2202167" y="1140968"/>
                    <a:pt x="2212589" y="1130565"/>
                    <a:pt x="2212589" y="1104558"/>
                  </a:cubicBezTo>
                  <a:cubicBezTo>
                    <a:pt x="2212589" y="1068147"/>
                    <a:pt x="2170903" y="1062946"/>
                    <a:pt x="2155270" y="1068147"/>
                  </a:cubicBezTo>
                  <a:cubicBezTo>
                    <a:pt x="2139638" y="1068147"/>
                    <a:pt x="2134427" y="1057744"/>
                    <a:pt x="2134427" y="1047341"/>
                  </a:cubicBezTo>
                  <a:cubicBezTo>
                    <a:pt x="2134427" y="1036938"/>
                    <a:pt x="2134427" y="995327"/>
                    <a:pt x="2134427" y="984924"/>
                  </a:cubicBezTo>
                  <a:cubicBezTo>
                    <a:pt x="2134427" y="979722"/>
                    <a:pt x="2139638" y="969319"/>
                    <a:pt x="2155270" y="974521"/>
                  </a:cubicBezTo>
                  <a:close/>
                  <a:moveTo>
                    <a:pt x="246600" y="970137"/>
                  </a:moveTo>
                  <a:cubicBezTo>
                    <a:pt x="262098" y="964957"/>
                    <a:pt x="267264" y="975318"/>
                    <a:pt x="267264" y="985679"/>
                  </a:cubicBezTo>
                  <a:cubicBezTo>
                    <a:pt x="267264" y="990859"/>
                    <a:pt x="267264" y="1042664"/>
                    <a:pt x="267264" y="1047845"/>
                  </a:cubicBezTo>
                  <a:cubicBezTo>
                    <a:pt x="267264" y="1058206"/>
                    <a:pt x="262098" y="1068567"/>
                    <a:pt x="246600" y="1068567"/>
                  </a:cubicBezTo>
                  <a:cubicBezTo>
                    <a:pt x="231101" y="1063386"/>
                    <a:pt x="194938" y="1068567"/>
                    <a:pt x="194938" y="1104830"/>
                  </a:cubicBezTo>
                  <a:cubicBezTo>
                    <a:pt x="189772" y="1130733"/>
                    <a:pt x="200104" y="1141094"/>
                    <a:pt x="215603" y="1141094"/>
                  </a:cubicBezTo>
                  <a:cubicBezTo>
                    <a:pt x="220769" y="1141094"/>
                    <a:pt x="225935" y="1141094"/>
                    <a:pt x="231101" y="1135913"/>
                  </a:cubicBezTo>
                  <a:cubicBezTo>
                    <a:pt x="236267" y="1130733"/>
                    <a:pt x="231101" y="1130733"/>
                    <a:pt x="231101" y="1125552"/>
                  </a:cubicBezTo>
                  <a:cubicBezTo>
                    <a:pt x="231101" y="1120372"/>
                    <a:pt x="225935" y="1115191"/>
                    <a:pt x="225935" y="1115191"/>
                  </a:cubicBezTo>
                  <a:cubicBezTo>
                    <a:pt x="220769" y="1110011"/>
                    <a:pt x="225935" y="1094469"/>
                    <a:pt x="241434" y="1099650"/>
                  </a:cubicBezTo>
                  <a:cubicBezTo>
                    <a:pt x="262098" y="1104830"/>
                    <a:pt x="267264" y="1130733"/>
                    <a:pt x="251766" y="1151455"/>
                  </a:cubicBezTo>
                  <a:cubicBezTo>
                    <a:pt x="236267" y="1172177"/>
                    <a:pt x="174274" y="1172177"/>
                    <a:pt x="174274" y="1104830"/>
                  </a:cubicBezTo>
                  <a:cubicBezTo>
                    <a:pt x="169107" y="1068567"/>
                    <a:pt x="215603" y="990859"/>
                    <a:pt x="246600" y="970137"/>
                  </a:cubicBezTo>
                  <a:close/>
                  <a:moveTo>
                    <a:pt x="136825" y="926168"/>
                  </a:moveTo>
                  <a:cubicBezTo>
                    <a:pt x="155148" y="930688"/>
                    <a:pt x="172162" y="946187"/>
                    <a:pt x="174779" y="979767"/>
                  </a:cubicBezTo>
                  <a:cubicBezTo>
                    <a:pt x="180014" y="1010764"/>
                    <a:pt x="169544" y="1026262"/>
                    <a:pt x="148604" y="1052093"/>
                  </a:cubicBezTo>
                  <a:cubicBezTo>
                    <a:pt x="127664" y="1083090"/>
                    <a:pt x="111959" y="1093422"/>
                    <a:pt x="101489" y="1098588"/>
                  </a:cubicBezTo>
                  <a:cubicBezTo>
                    <a:pt x="85784" y="1108921"/>
                    <a:pt x="80548" y="1093422"/>
                    <a:pt x="80548" y="1088256"/>
                  </a:cubicBezTo>
                  <a:cubicBezTo>
                    <a:pt x="80548" y="1077924"/>
                    <a:pt x="80548" y="1046927"/>
                    <a:pt x="80548" y="1036594"/>
                  </a:cubicBezTo>
                  <a:cubicBezTo>
                    <a:pt x="80548" y="1031428"/>
                    <a:pt x="85784" y="1015930"/>
                    <a:pt x="101489" y="1021096"/>
                  </a:cubicBezTo>
                  <a:cubicBezTo>
                    <a:pt x="122429" y="1021096"/>
                    <a:pt x="153839" y="1005597"/>
                    <a:pt x="153839" y="974601"/>
                  </a:cubicBezTo>
                  <a:cubicBezTo>
                    <a:pt x="153839" y="959102"/>
                    <a:pt x="138134" y="948770"/>
                    <a:pt x="127664" y="948770"/>
                  </a:cubicBezTo>
                  <a:cubicBezTo>
                    <a:pt x="122429" y="948770"/>
                    <a:pt x="117194" y="948770"/>
                    <a:pt x="111959" y="953936"/>
                  </a:cubicBezTo>
                  <a:cubicBezTo>
                    <a:pt x="111959" y="959102"/>
                    <a:pt x="111959" y="964268"/>
                    <a:pt x="111959" y="964268"/>
                  </a:cubicBezTo>
                  <a:cubicBezTo>
                    <a:pt x="117194" y="974601"/>
                    <a:pt x="122429" y="974601"/>
                    <a:pt x="117194" y="984933"/>
                  </a:cubicBezTo>
                  <a:cubicBezTo>
                    <a:pt x="111959" y="990099"/>
                    <a:pt x="106724" y="990099"/>
                    <a:pt x="96254" y="984933"/>
                  </a:cubicBezTo>
                  <a:cubicBezTo>
                    <a:pt x="75313" y="974601"/>
                    <a:pt x="75313" y="959102"/>
                    <a:pt x="91019" y="938437"/>
                  </a:cubicBezTo>
                  <a:cubicBezTo>
                    <a:pt x="98871" y="928105"/>
                    <a:pt x="118503" y="921647"/>
                    <a:pt x="136825" y="926168"/>
                  </a:cubicBezTo>
                  <a:close/>
                  <a:moveTo>
                    <a:pt x="2286543" y="924473"/>
                  </a:moveTo>
                  <a:cubicBezTo>
                    <a:pt x="2294641" y="926168"/>
                    <a:pt x="2301512" y="929397"/>
                    <a:pt x="2305439" y="933271"/>
                  </a:cubicBezTo>
                  <a:cubicBezTo>
                    <a:pt x="2326379" y="943604"/>
                    <a:pt x="2326379" y="979767"/>
                    <a:pt x="2305439" y="990099"/>
                  </a:cubicBezTo>
                  <a:cubicBezTo>
                    <a:pt x="2284498" y="995265"/>
                    <a:pt x="2279263" y="979767"/>
                    <a:pt x="2289733" y="964268"/>
                  </a:cubicBezTo>
                  <a:cubicBezTo>
                    <a:pt x="2289733" y="964268"/>
                    <a:pt x="2289733" y="959102"/>
                    <a:pt x="2289733" y="953936"/>
                  </a:cubicBezTo>
                  <a:cubicBezTo>
                    <a:pt x="2284498" y="948770"/>
                    <a:pt x="2279263" y="948770"/>
                    <a:pt x="2274028" y="948770"/>
                  </a:cubicBezTo>
                  <a:cubicBezTo>
                    <a:pt x="2263558" y="948770"/>
                    <a:pt x="2247853" y="959102"/>
                    <a:pt x="2247853" y="974601"/>
                  </a:cubicBezTo>
                  <a:cubicBezTo>
                    <a:pt x="2247853" y="1005597"/>
                    <a:pt x="2284498" y="1021096"/>
                    <a:pt x="2300203" y="1021096"/>
                  </a:cubicBezTo>
                  <a:cubicBezTo>
                    <a:pt x="2315909" y="1021096"/>
                    <a:pt x="2321144" y="1031428"/>
                    <a:pt x="2321144" y="1041761"/>
                  </a:cubicBezTo>
                  <a:cubicBezTo>
                    <a:pt x="2321144" y="1046927"/>
                    <a:pt x="2321144" y="1083090"/>
                    <a:pt x="2321144" y="1093422"/>
                  </a:cubicBezTo>
                  <a:cubicBezTo>
                    <a:pt x="2321144" y="1098588"/>
                    <a:pt x="2315909" y="1108921"/>
                    <a:pt x="2300203" y="1103754"/>
                  </a:cubicBezTo>
                  <a:cubicBezTo>
                    <a:pt x="2289733" y="1098588"/>
                    <a:pt x="2279263" y="1088256"/>
                    <a:pt x="2258323" y="1062425"/>
                  </a:cubicBezTo>
                  <a:cubicBezTo>
                    <a:pt x="2237383" y="1036594"/>
                    <a:pt x="2221678" y="1010764"/>
                    <a:pt x="2226913" y="974601"/>
                  </a:cubicBezTo>
                  <a:cubicBezTo>
                    <a:pt x="2226913" y="928105"/>
                    <a:pt x="2262249" y="919387"/>
                    <a:pt x="2286543" y="924473"/>
                  </a:cubicBezTo>
                  <a:close/>
                  <a:moveTo>
                    <a:pt x="216349" y="777369"/>
                  </a:moveTo>
                  <a:cubicBezTo>
                    <a:pt x="221573" y="782565"/>
                    <a:pt x="232020" y="787762"/>
                    <a:pt x="237244" y="792958"/>
                  </a:cubicBezTo>
                  <a:cubicBezTo>
                    <a:pt x="252914" y="808548"/>
                    <a:pt x="263361" y="824137"/>
                    <a:pt x="268585" y="844924"/>
                  </a:cubicBezTo>
                  <a:cubicBezTo>
                    <a:pt x="273808" y="855317"/>
                    <a:pt x="273808" y="870906"/>
                    <a:pt x="268585" y="881299"/>
                  </a:cubicBezTo>
                  <a:cubicBezTo>
                    <a:pt x="263361" y="902085"/>
                    <a:pt x="247691" y="922871"/>
                    <a:pt x="232020" y="938461"/>
                  </a:cubicBezTo>
                  <a:cubicBezTo>
                    <a:pt x="226796" y="948854"/>
                    <a:pt x="221573" y="954051"/>
                    <a:pt x="216349" y="954051"/>
                  </a:cubicBezTo>
                  <a:cubicBezTo>
                    <a:pt x="211126" y="954051"/>
                    <a:pt x="205902" y="948854"/>
                    <a:pt x="205902" y="943658"/>
                  </a:cubicBezTo>
                  <a:cubicBezTo>
                    <a:pt x="200679" y="933265"/>
                    <a:pt x="195455" y="912478"/>
                    <a:pt x="195455" y="912478"/>
                  </a:cubicBezTo>
                  <a:cubicBezTo>
                    <a:pt x="169337" y="881299"/>
                    <a:pt x="137996" y="881299"/>
                    <a:pt x="122325" y="881299"/>
                  </a:cubicBezTo>
                  <a:cubicBezTo>
                    <a:pt x="117102" y="886496"/>
                    <a:pt x="111878" y="886496"/>
                    <a:pt x="106655" y="886496"/>
                  </a:cubicBezTo>
                  <a:cubicBezTo>
                    <a:pt x="101431" y="886496"/>
                    <a:pt x="90984" y="891692"/>
                    <a:pt x="80537" y="881299"/>
                  </a:cubicBezTo>
                  <a:cubicBezTo>
                    <a:pt x="75313" y="876103"/>
                    <a:pt x="75313" y="855317"/>
                    <a:pt x="80537" y="850120"/>
                  </a:cubicBezTo>
                  <a:cubicBezTo>
                    <a:pt x="90984" y="839727"/>
                    <a:pt x="101431" y="844924"/>
                    <a:pt x="106655" y="844924"/>
                  </a:cubicBezTo>
                  <a:cubicBezTo>
                    <a:pt x="111878" y="844924"/>
                    <a:pt x="117102" y="844924"/>
                    <a:pt x="122325" y="850120"/>
                  </a:cubicBezTo>
                  <a:cubicBezTo>
                    <a:pt x="137996" y="850120"/>
                    <a:pt x="174561" y="850120"/>
                    <a:pt x="195455" y="818941"/>
                  </a:cubicBezTo>
                  <a:cubicBezTo>
                    <a:pt x="195455" y="813744"/>
                    <a:pt x="205902" y="798155"/>
                    <a:pt x="211126" y="787762"/>
                  </a:cubicBezTo>
                  <a:cubicBezTo>
                    <a:pt x="211126" y="782565"/>
                    <a:pt x="216349" y="777369"/>
                    <a:pt x="216349" y="777369"/>
                  </a:cubicBezTo>
                  <a:close/>
                  <a:moveTo>
                    <a:pt x="2185938" y="777368"/>
                  </a:moveTo>
                  <a:cubicBezTo>
                    <a:pt x="2191139" y="777368"/>
                    <a:pt x="2196341" y="782603"/>
                    <a:pt x="2196341" y="787838"/>
                  </a:cubicBezTo>
                  <a:cubicBezTo>
                    <a:pt x="2201543" y="798308"/>
                    <a:pt x="2211946" y="819248"/>
                    <a:pt x="2211946" y="819248"/>
                  </a:cubicBezTo>
                  <a:cubicBezTo>
                    <a:pt x="2232751" y="850659"/>
                    <a:pt x="2263960" y="850659"/>
                    <a:pt x="2279565" y="850659"/>
                  </a:cubicBezTo>
                  <a:cubicBezTo>
                    <a:pt x="2284766" y="850659"/>
                    <a:pt x="2289968" y="850659"/>
                    <a:pt x="2295169" y="850659"/>
                  </a:cubicBezTo>
                  <a:cubicBezTo>
                    <a:pt x="2300371" y="845424"/>
                    <a:pt x="2310774" y="840188"/>
                    <a:pt x="2321177" y="850659"/>
                  </a:cubicBezTo>
                  <a:cubicBezTo>
                    <a:pt x="2326378" y="861129"/>
                    <a:pt x="2326378" y="871599"/>
                    <a:pt x="2321177" y="882069"/>
                  </a:cubicBezTo>
                  <a:cubicBezTo>
                    <a:pt x="2310774" y="892539"/>
                    <a:pt x="2300371" y="887304"/>
                    <a:pt x="2295169" y="882069"/>
                  </a:cubicBezTo>
                  <a:cubicBezTo>
                    <a:pt x="2289968" y="882069"/>
                    <a:pt x="2284766" y="882069"/>
                    <a:pt x="2279565" y="882069"/>
                  </a:cubicBezTo>
                  <a:cubicBezTo>
                    <a:pt x="2263960" y="882069"/>
                    <a:pt x="2232751" y="882069"/>
                    <a:pt x="2211946" y="913479"/>
                  </a:cubicBezTo>
                  <a:cubicBezTo>
                    <a:pt x="2211946" y="913479"/>
                    <a:pt x="2201543" y="934419"/>
                    <a:pt x="2196341" y="944889"/>
                  </a:cubicBezTo>
                  <a:cubicBezTo>
                    <a:pt x="2196341" y="950124"/>
                    <a:pt x="2191139" y="960594"/>
                    <a:pt x="2185938" y="955359"/>
                  </a:cubicBezTo>
                  <a:cubicBezTo>
                    <a:pt x="2149528" y="950124"/>
                    <a:pt x="2123520" y="882069"/>
                    <a:pt x="2133923" y="845424"/>
                  </a:cubicBezTo>
                  <a:cubicBezTo>
                    <a:pt x="2139125" y="824483"/>
                    <a:pt x="2154729" y="808778"/>
                    <a:pt x="2170334" y="793073"/>
                  </a:cubicBezTo>
                  <a:cubicBezTo>
                    <a:pt x="2175535" y="782603"/>
                    <a:pt x="2180736" y="777368"/>
                    <a:pt x="2185938" y="777368"/>
                  </a:cubicBezTo>
                  <a:close/>
                  <a:moveTo>
                    <a:pt x="85216" y="632251"/>
                  </a:moveTo>
                  <a:cubicBezTo>
                    <a:pt x="88516" y="629000"/>
                    <a:pt x="93797" y="627700"/>
                    <a:pt x="101719" y="632901"/>
                  </a:cubicBezTo>
                  <a:cubicBezTo>
                    <a:pt x="143966" y="653707"/>
                    <a:pt x="175652" y="716125"/>
                    <a:pt x="175652" y="762938"/>
                  </a:cubicBezTo>
                  <a:cubicBezTo>
                    <a:pt x="170371" y="825356"/>
                    <a:pt x="112281" y="820155"/>
                    <a:pt x="96438" y="799349"/>
                  </a:cubicBezTo>
                  <a:cubicBezTo>
                    <a:pt x="80595" y="778543"/>
                    <a:pt x="75314" y="762938"/>
                    <a:pt x="96438" y="747334"/>
                  </a:cubicBezTo>
                  <a:cubicBezTo>
                    <a:pt x="107000" y="742132"/>
                    <a:pt x="112281" y="747334"/>
                    <a:pt x="117561" y="752535"/>
                  </a:cubicBezTo>
                  <a:cubicBezTo>
                    <a:pt x="122842" y="757737"/>
                    <a:pt x="117561" y="768140"/>
                    <a:pt x="112281" y="773341"/>
                  </a:cubicBezTo>
                  <a:cubicBezTo>
                    <a:pt x="107000" y="778543"/>
                    <a:pt x="112281" y="778543"/>
                    <a:pt x="112281" y="778543"/>
                  </a:cubicBezTo>
                  <a:cubicBezTo>
                    <a:pt x="117561" y="783744"/>
                    <a:pt x="122842" y="794147"/>
                    <a:pt x="128123" y="788946"/>
                  </a:cubicBezTo>
                  <a:cubicBezTo>
                    <a:pt x="138685" y="788946"/>
                    <a:pt x="154528" y="778543"/>
                    <a:pt x="154528" y="762938"/>
                  </a:cubicBezTo>
                  <a:cubicBezTo>
                    <a:pt x="154528" y="731729"/>
                    <a:pt x="117561" y="710923"/>
                    <a:pt x="101719" y="716125"/>
                  </a:cubicBezTo>
                  <a:cubicBezTo>
                    <a:pt x="85876" y="716125"/>
                    <a:pt x="80595" y="705722"/>
                    <a:pt x="80595" y="695319"/>
                  </a:cubicBezTo>
                  <a:cubicBezTo>
                    <a:pt x="80595" y="690117"/>
                    <a:pt x="80595" y="653707"/>
                    <a:pt x="80595" y="643304"/>
                  </a:cubicBezTo>
                  <a:cubicBezTo>
                    <a:pt x="80595" y="640703"/>
                    <a:pt x="81915" y="635502"/>
                    <a:pt x="85216" y="632251"/>
                  </a:cubicBezTo>
                  <a:close/>
                  <a:moveTo>
                    <a:pt x="2316692" y="632226"/>
                  </a:moveTo>
                  <a:cubicBezTo>
                    <a:pt x="2319921" y="635469"/>
                    <a:pt x="2321212" y="640657"/>
                    <a:pt x="2321212" y="643251"/>
                  </a:cubicBezTo>
                  <a:cubicBezTo>
                    <a:pt x="2321212" y="648438"/>
                    <a:pt x="2321212" y="684754"/>
                    <a:pt x="2321212" y="689941"/>
                  </a:cubicBezTo>
                  <a:cubicBezTo>
                    <a:pt x="2321212" y="700317"/>
                    <a:pt x="2316046" y="710693"/>
                    <a:pt x="2300547" y="710693"/>
                  </a:cubicBezTo>
                  <a:cubicBezTo>
                    <a:pt x="2285049" y="710693"/>
                    <a:pt x="2248886" y="731444"/>
                    <a:pt x="2248886" y="757384"/>
                  </a:cubicBezTo>
                  <a:cubicBezTo>
                    <a:pt x="2248886" y="772947"/>
                    <a:pt x="2264384" y="783323"/>
                    <a:pt x="2274717" y="788511"/>
                  </a:cubicBezTo>
                  <a:cubicBezTo>
                    <a:pt x="2279883" y="788511"/>
                    <a:pt x="2290215" y="783323"/>
                    <a:pt x="2290215" y="778135"/>
                  </a:cubicBezTo>
                  <a:cubicBezTo>
                    <a:pt x="2295381" y="778135"/>
                    <a:pt x="2295381" y="772947"/>
                    <a:pt x="2290215" y="767759"/>
                  </a:cubicBezTo>
                  <a:cubicBezTo>
                    <a:pt x="2285049" y="762571"/>
                    <a:pt x="2279883" y="757384"/>
                    <a:pt x="2290215" y="752196"/>
                  </a:cubicBezTo>
                  <a:cubicBezTo>
                    <a:pt x="2290215" y="747008"/>
                    <a:pt x="2300547" y="741820"/>
                    <a:pt x="2305714" y="747008"/>
                  </a:cubicBezTo>
                  <a:cubicBezTo>
                    <a:pt x="2326378" y="762571"/>
                    <a:pt x="2326378" y="788511"/>
                    <a:pt x="2305714" y="804074"/>
                  </a:cubicBezTo>
                  <a:cubicBezTo>
                    <a:pt x="2290215" y="814450"/>
                    <a:pt x="2233387" y="814450"/>
                    <a:pt x="2228221" y="757384"/>
                  </a:cubicBezTo>
                  <a:cubicBezTo>
                    <a:pt x="2228221" y="726256"/>
                    <a:pt x="2233387" y="700317"/>
                    <a:pt x="2254052" y="674378"/>
                  </a:cubicBezTo>
                  <a:cubicBezTo>
                    <a:pt x="2274717" y="648438"/>
                    <a:pt x="2290215" y="632875"/>
                    <a:pt x="2300547" y="632875"/>
                  </a:cubicBezTo>
                  <a:cubicBezTo>
                    <a:pt x="2308297" y="627687"/>
                    <a:pt x="2313463" y="628984"/>
                    <a:pt x="2316692" y="632226"/>
                  </a:cubicBezTo>
                  <a:close/>
                  <a:moveTo>
                    <a:pt x="2197067" y="570517"/>
                  </a:moveTo>
                  <a:cubicBezTo>
                    <a:pt x="2214503" y="575002"/>
                    <a:pt x="2230001" y="590380"/>
                    <a:pt x="2232584" y="623699"/>
                  </a:cubicBezTo>
                  <a:cubicBezTo>
                    <a:pt x="2232584" y="659581"/>
                    <a:pt x="2217086" y="680085"/>
                    <a:pt x="2196421" y="705714"/>
                  </a:cubicBezTo>
                  <a:cubicBezTo>
                    <a:pt x="2175756" y="736470"/>
                    <a:pt x="2165424" y="751848"/>
                    <a:pt x="2155092" y="756974"/>
                  </a:cubicBezTo>
                  <a:cubicBezTo>
                    <a:pt x="2139593" y="762100"/>
                    <a:pt x="2134427" y="746722"/>
                    <a:pt x="2134427" y="741596"/>
                  </a:cubicBezTo>
                  <a:cubicBezTo>
                    <a:pt x="2134427" y="736470"/>
                    <a:pt x="2134427" y="690336"/>
                    <a:pt x="2134427" y="680085"/>
                  </a:cubicBezTo>
                  <a:cubicBezTo>
                    <a:pt x="2134427" y="674959"/>
                    <a:pt x="2139593" y="664707"/>
                    <a:pt x="2155092" y="664707"/>
                  </a:cubicBezTo>
                  <a:cubicBezTo>
                    <a:pt x="2170590" y="664707"/>
                    <a:pt x="2206753" y="659581"/>
                    <a:pt x="2206753" y="618573"/>
                  </a:cubicBezTo>
                  <a:cubicBezTo>
                    <a:pt x="2211920" y="598069"/>
                    <a:pt x="2201587" y="587817"/>
                    <a:pt x="2186089" y="587817"/>
                  </a:cubicBezTo>
                  <a:cubicBezTo>
                    <a:pt x="2180923" y="587817"/>
                    <a:pt x="2175756" y="587817"/>
                    <a:pt x="2170590" y="592943"/>
                  </a:cubicBezTo>
                  <a:cubicBezTo>
                    <a:pt x="2165424" y="598069"/>
                    <a:pt x="2170590" y="598069"/>
                    <a:pt x="2170590" y="603195"/>
                  </a:cubicBezTo>
                  <a:cubicBezTo>
                    <a:pt x="2170590" y="608321"/>
                    <a:pt x="2175756" y="608321"/>
                    <a:pt x="2175756" y="613447"/>
                  </a:cubicBezTo>
                  <a:cubicBezTo>
                    <a:pt x="2180923" y="618573"/>
                    <a:pt x="2175756" y="633951"/>
                    <a:pt x="2160258" y="628825"/>
                  </a:cubicBezTo>
                  <a:cubicBezTo>
                    <a:pt x="2139593" y="623699"/>
                    <a:pt x="2134427" y="603195"/>
                    <a:pt x="2149926" y="582691"/>
                  </a:cubicBezTo>
                  <a:cubicBezTo>
                    <a:pt x="2160258" y="572439"/>
                    <a:pt x="2179631" y="566032"/>
                    <a:pt x="2197067" y="570517"/>
                  </a:cubicBezTo>
                  <a:close/>
                  <a:moveTo>
                    <a:pt x="233039" y="566753"/>
                  </a:moveTo>
                  <a:cubicBezTo>
                    <a:pt x="241111" y="568595"/>
                    <a:pt x="247892" y="572439"/>
                    <a:pt x="251766" y="577565"/>
                  </a:cubicBezTo>
                  <a:cubicBezTo>
                    <a:pt x="267265" y="598069"/>
                    <a:pt x="262099" y="618573"/>
                    <a:pt x="241434" y="623699"/>
                  </a:cubicBezTo>
                  <a:cubicBezTo>
                    <a:pt x="225936" y="633951"/>
                    <a:pt x="220769" y="613447"/>
                    <a:pt x="225936" y="608321"/>
                  </a:cubicBezTo>
                  <a:cubicBezTo>
                    <a:pt x="225936" y="608321"/>
                    <a:pt x="231102" y="608321"/>
                    <a:pt x="231102" y="603195"/>
                  </a:cubicBezTo>
                  <a:cubicBezTo>
                    <a:pt x="231102" y="598069"/>
                    <a:pt x="236268" y="598069"/>
                    <a:pt x="231102" y="592943"/>
                  </a:cubicBezTo>
                  <a:cubicBezTo>
                    <a:pt x="225936" y="587817"/>
                    <a:pt x="220769" y="587817"/>
                    <a:pt x="215603" y="587817"/>
                  </a:cubicBezTo>
                  <a:cubicBezTo>
                    <a:pt x="200105" y="587817"/>
                    <a:pt x="189773" y="598069"/>
                    <a:pt x="194939" y="618573"/>
                  </a:cubicBezTo>
                  <a:cubicBezTo>
                    <a:pt x="194939" y="659581"/>
                    <a:pt x="231102" y="659581"/>
                    <a:pt x="246600" y="659581"/>
                  </a:cubicBezTo>
                  <a:cubicBezTo>
                    <a:pt x="262099" y="659581"/>
                    <a:pt x="267265" y="669833"/>
                    <a:pt x="267265" y="674959"/>
                  </a:cubicBezTo>
                  <a:cubicBezTo>
                    <a:pt x="267265" y="685211"/>
                    <a:pt x="267265" y="736470"/>
                    <a:pt x="267265" y="741596"/>
                  </a:cubicBezTo>
                  <a:cubicBezTo>
                    <a:pt x="267265" y="746722"/>
                    <a:pt x="262099" y="762100"/>
                    <a:pt x="246600" y="756974"/>
                  </a:cubicBezTo>
                  <a:cubicBezTo>
                    <a:pt x="236268" y="751848"/>
                    <a:pt x="220769" y="736470"/>
                    <a:pt x="200105" y="705714"/>
                  </a:cubicBezTo>
                  <a:cubicBezTo>
                    <a:pt x="184606" y="680085"/>
                    <a:pt x="169108" y="659581"/>
                    <a:pt x="169108" y="623699"/>
                  </a:cubicBezTo>
                  <a:cubicBezTo>
                    <a:pt x="172983" y="573721"/>
                    <a:pt x="208823" y="561226"/>
                    <a:pt x="233039" y="566753"/>
                  </a:cubicBezTo>
                  <a:close/>
                  <a:moveTo>
                    <a:pt x="119061" y="441602"/>
                  </a:moveTo>
                  <a:cubicBezTo>
                    <a:pt x="124938" y="440958"/>
                    <a:pt x="130161" y="442247"/>
                    <a:pt x="132773" y="447403"/>
                  </a:cubicBezTo>
                  <a:cubicBezTo>
                    <a:pt x="137996" y="447403"/>
                    <a:pt x="137996" y="452558"/>
                    <a:pt x="143220" y="457714"/>
                  </a:cubicBezTo>
                  <a:cubicBezTo>
                    <a:pt x="148444" y="478337"/>
                    <a:pt x="169338" y="493804"/>
                    <a:pt x="185008" y="504116"/>
                  </a:cubicBezTo>
                  <a:cubicBezTo>
                    <a:pt x="190232" y="504116"/>
                    <a:pt x="195456" y="504116"/>
                    <a:pt x="200679" y="504116"/>
                  </a:cubicBezTo>
                  <a:cubicBezTo>
                    <a:pt x="211126" y="509271"/>
                    <a:pt x="226797" y="509271"/>
                    <a:pt x="237244" y="504116"/>
                  </a:cubicBezTo>
                  <a:cubicBezTo>
                    <a:pt x="242468" y="504116"/>
                    <a:pt x="242468" y="498960"/>
                    <a:pt x="247691" y="493804"/>
                  </a:cubicBezTo>
                  <a:cubicBezTo>
                    <a:pt x="252915" y="493804"/>
                    <a:pt x="268585" y="493804"/>
                    <a:pt x="268585" y="509271"/>
                  </a:cubicBezTo>
                  <a:cubicBezTo>
                    <a:pt x="268585" y="514427"/>
                    <a:pt x="273809" y="514427"/>
                    <a:pt x="273809" y="524738"/>
                  </a:cubicBezTo>
                  <a:cubicBezTo>
                    <a:pt x="273809" y="529894"/>
                    <a:pt x="268585" y="524738"/>
                    <a:pt x="268585" y="529894"/>
                  </a:cubicBezTo>
                  <a:cubicBezTo>
                    <a:pt x="268585" y="545361"/>
                    <a:pt x="252915" y="545361"/>
                    <a:pt x="247691" y="540206"/>
                  </a:cubicBezTo>
                  <a:cubicBezTo>
                    <a:pt x="242468" y="540206"/>
                    <a:pt x="242468" y="535050"/>
                    <a:pt x="237244" y="535050"/>
                  </a:cubicBezTo>
                  <a:cubicBezTo>
                    <a:pt x="226797" y="529894"/>
                    <a:pt x="211126" y="529894"/>
                    <a:pt x="200679" y="529894"/>
                  </a:cubicBezTo>
                  <a:cubicBezTo>
                    <a:pt x="195456" y="535050"/>
                    <a:pt x="190232" y="535050"/>
                    <a:pt x="185008" y="535050"/>
                  </a:cubicBezTo>
                  <a:cubicBezTo>
                    <a:pt x="169338" y="545361"/>
                    <a:pt x="148444" y="560829"/>
                    <a:pt x="143220" y="576296"/>
                  </a:cubicBezTo>
                  <a:cubicBezTo>
                    <a:pt x="137996" y="586607"/>
                    <a:pt x="137996" y="586607"/>
                    <a:pt x="132773" y="591763"/>
                  </a:cubicBezTo>
                  <a:cubicBezTo>
                    <a:pt x="117102" y="607230"/>
                    <a:pt x="90985" y="581451"/>
                    <a:pt x="80537" y="565984"/>
                  </a:cubicBezTo>
                  <a:cubicBezTo>
                    <a:pt x="80537" y="555673"/>
                    <a:pt x="75314" y="545361"/>
                    <a:pt x="75314" y="524738"/>
                  </a:cubicBezTo>
                  <a:cubicBezTo>
                    <a:pt x="75314" y="493804"/>
                    <a:pt x="80537" y="468025"/>
                    <a:pt x="101432" y="447403"/>
                  </a:cubicBezTo>
                  <a:cubicBezTo>
                    <a:pt x="106655" y="444825"/>
                    <a:pt x="113185" y="442247"/>
                    <a:pt x="119061" y="441602"/>
                  </a:cubicBezTo>
                  <a:close/>
                  <a:moveTo>
                    <a:pt x="2283537" y="439669"/>
                  </a:moveTo>
                  <a:cubicBezTo>
                    <a:pt x="2289365" y="439669"/>
                    <a:pt x="2295841" y="442246"/>
                    <a:pt x="2301021" y="447402"/>
                  </a:cubicBezTo>
                  <a:cubicBezTo>
                    <a:pt x="2332104" y="468025"/>
                    <a:pt x="2337285" y="514427"/>
                    <a:pt x="2321743" y="565984"/>
                  </a:cubicBezTo>
                  <a:cubicBezTo>
                    <a:pt x="2311382" y="576295"/>
                    <a:pt x="2285480" y="607230"/>
                    <a:pt x="2269938" y="586607"/>
                  </a:cubicBezTo>
                  <a:cubicBezTo>
                    <a:pt x="2264758" y="586607"/>
                    <a:pt x="2264758" y="581451"/>
                    <a:pt x="2259577" y="576295"/>
                  </a:cubicBezTo>
                  <a:cubicBezTo>
                    <a:pt x="2254397" y="565984"/>
                    <a:pt x="2223314" y="540205"/>
                    <a:pt x="2202592" y="535049"/>
                  </a:cubicBezTo>
                  <a:cubicBezTo>
                    <a:pt x="2192231" y="529894"/>
                    <a:pt x="2176689" y="535049"/>
                    <a:pt x="2166328" y="540205"/>
                  </a:cubicBezTo>
                  <a:cubicBezTo>
                    <a:pt x="2161148" y="540205"/>
                    <a:pt x="2161148" y="540205"/>
                    <a:pt x="2155967" y="545361"/>
                  </a:cubicBezTo>
                  <a:cubicBezTo>
                    <a:pt x="2150787" y="550517"/>
                    <a:pt x="2135245" y="545361"/>
                    <a:pt x="2135245" y="535049"/>
                  </a:cubicBezTo>
                  <a:cubicBezTo>
                    <a:pt x="2135245" y="524738"/>
                    <a:pt x="2130065" y="524738"/>
                    <a:pt x="2130065" y="519582"/>
                  </a:cubicBezTo>
                  <a:cubicBezTo>
                    <a:pt x="2130065" y="509271"/>
                    <a:pt x="2135245" y="509271"/>
                    <a:pt x="2135245" y="504115"/>
                  </a:cubicBezTo>
                  <a:cubicBezTo>
                    <a:pt x="2135245" y="493804"/>
                    <a:pt x="2150787" y="488648"/>
                    <a:pt x="2155967" y="493804"/>
                  </a:cubicBezTo>
                  <a:cubicBezTo>
                    <a:pt x="2161148" y="493804"/>
                    <a:pt x="2161148" y="498959"/>
                    <a:pt x="2166328" y="504115"/>
                  </a:cubicBezTo>
                  <a:cubicBezTo>
                    <a:pt x="2207772" y="509271"/>
                    <a:pt x="2244036" y="504115"/>
                    <a:pt x="2259577" y="457714"/>
                  </a:cubicBezTo>
                  <a:cubicBezTo>
                    <a:pt x="2264758" y="452558"/>
                    <a:pt x="2264758" y="447402"/>
                    <a:pt x="2269938" y="447402"/>
                  </a:cubicBezTo>
                  <a:cubicBezTo>
                    <a:pt x="2272528" y="442246"/>
                    <a:pt x="2277709" y="439669"/>
                    <a:pt x="2283537" y="439669"/>
                  </a:cubicBezTo>
                  <a:close/>
                  <a:moveTo>
                    <a:pt x="344829" y="342085"/>
                  </a:moveTo>
                  <a:lnTo>
                    <a:pt x="344829" y="3446431"/>
                  </a:lnTo>
                  <a:lnTo>
                    <a:pt x="2060713" y="3446431"/>
                  </a:lnTo>
                  <a:lnTo>
                    <a:pt x="2060713" y="342085"/>
                  </a:lnTo>
                  <a:close/>
                  <a:moveTo>
                    <a:pt x="326050" y="323306"/>
                  </a:moveTo>
                  <a:lnTo>
                    <a:pt x="2079492" y="323306"/>
                  </a:lnTo>
                  <a:lnTo>
                    <a:pt x="2079492" y="3465210"/>
                  </a:lnTo>
                  <a:lnTo>
                    <a:pt x="326050" y="3465210"/>
                  </a:lnTo>
                  <a:close/>
                  <a:moveTo>
                    <a:pt x="2138948" y="290458"/>
                  </a:moveTo>
                  <a:cubicBezTo>
                    <a:pt x="2142177" y="289167"/>
                    <a:pt x="2147343" y="289167"/>
                    <a:pt x="2155092" y="291750"/>
                  </a:cubicBezTo>
                  <a:cubicBezTo>
                    <a:pt x="2191255" y="307248"/>
                    <a:pt x="2232585" y="369242"/>
                    <a:pt x="2227419" y="415738"/>
                  </a:cubicBezTo>
                  <a:cubicBezTo>
                    <a:pt x="2227419" y="482898"/>
                    <a:pt x="2165425" y="482898"/>
                    <a:pt x="2149926" y="462233"/>
                  </a:cubicBezTo>
                  <a:cubicBezTo>
                    <a:pt x="2134428" y="441568"/>
                    <a:pt x="2139594" y="415738"/>
                    <a:pt x="2160258" y="410571"/>
                  </a:cubicBezTo>
                  <a:cubicBezTo>
                    <a:pt x="2175757" y="400239"/>
                    <a:pt x="2180923" y="420904"/>
                    <a:pt x="2175757" y="426070"/>
                  </a:cubicBezTo>
                  <a:cubicBezTo>
                    <a:pt x="2175757" y="426070"/>
                    <a:pt x="2170591" y="431236"/>
                    <a:pt x="2170591" y="431236"/>
                  </a:cubicBezTo>
                  <a:cubicBezTo>
                    <a:pt x="2170591" y="436402"/>
                    <a:pt x="2165425" y="441568"/>
                    <a:pt x="2170591" y="446735"/>
                  </a:cubicBezTo>
                  <a:cubicBezTo>
                    <a:pt x="2175757" y="451901"/>
                    <a:pt x="2180923" y="451901"/>
                    <a:pt x="2186089" y="451901"/>
                  </a:cubicBezTo>
                  <a:cubicBezTo>
                    <a:pt x="2201588" y="446735"/>
                    <a:pt x="2211920" y="441568"/>
                    <a:pt x="2206754" y="415738"/>
                  </a:cubicBezTo>
                  <a:cubicBezTo>
                    <a:pt x="2206754" y="379574"/>
                    <a:pt x="2170591" y="374408"/>
                    <a:pt x="2155092" y="379574"/>
                  </a:cubicBezTo>
                  <a:cubicBezTo>
                    <a:pt x="2139594" y="379574"/>
                    <a:pt x="2134428" y="369242"/>
                    <a:pt x="2134428" y="358910"/>
                  </a:cubicBezTo>
                  <a:cubicBezTo>
                    <a:pt x="2134428" y="353744"/>
                    <a:pt x="2134428" y="307248"/>
                    <a:pt x="2134428" y="296916"/>
                  </a:cubicBezTo>
                  <a:cubicBezTo>
                    <a:pt x="2134428" y="294333"/>
                    <a:pt x="2135719" y="291750"/>
                    <a:pt x="2138948" y="290458"/>
                  </a:cubicBezTo>
                  <a:close/>
                  <a:moveTo>
                    <a:pt x="246761" y="280858"/>
                  </a:moveTo>
                  <a:cubicBezTo>
                    <a:pt x="262138" y="275678"/>
                    <a:pt x="267264" y="286039"/>
                    <a:pt x="267264" y="296400"/>
                  </a:cubicBezTo>
                  <a:cubicBezTo>
                    <a:pt x="267264" y="301580"/>
                    <a:pt x="267264" y="353385"/>
                    <a:pt x="267264" y="358566"/>
                  </a:cubicBezTo>
                  <a:cubicBezTo>
                    <a:pt x="267264" y="368927"/>
                    <a:pt x="262138" y="379288"/>
                    <a:pt x="246761" y="379288"/>
                  </a:cubicBezTo>
                  <a:cubicBezTo>
                    <a:pt x="231383" y="374107"/>
                    <a:pt x="195501" y="379288"/>
                    <a:pt x="195501" y="415551"/>
                  </a:cubicBezTo>
                  <a:cubicBezTo>
                    <a:pt x="190375" y="441454"/>
                    <a:pt x="200627" y="446634"/>
                    <a:pt x="216005" y="451815"/>
                  </a:cubicBezTo>
                  <a:cubicBezTo>
                    <a:pt x="221131" y="451815"/>
                    <a:pt x="226257" y="451815"/>
                    <a:pt x="231383" y="446634"/>
                  </a:cubicBezTo>
                  <a:cubicBezTo>
                    <a:pt x="236509" y="441454"/>
                    <a:pt x="231383" y="436273"/>
                    <a:pt x="231383" y="431093"/>
                  </a:cubicBezTo>
                  <a:cubicBezTo>
                    <a:pt x="231383" y="431093"/>
                    <a:pt x="226257" y="425912"/>
                    <a:pt x="226257" y="425912"/>
                  </a:cubicBezTo>
                  <a:cubicBezTo>
                    <a:pt x="221131" y="420732"/>
                    <a:pt x="226257" y="400010"/>
                    <a:pt x="241635" y="410371"/>
                  </a:cubicBezTo>
                  <a:cubicBezTo>
                    <a:pt x="262138" y="415551"/>
                    <a:pt x="267264" y="441454"/>
                    <a:pt x="251887" y="462176"/>
                  </a:cubicBezTo>
                  <a:cubicBezTo>
                    <a:pt x="236509" y="482898"/>
                    <a:pt x="169871" y="482898"/>
                    <a:pt x="164745" y="415551"/>
                  </a:cubicBezTo>
                  <a:cubicBezTo>
                    <a:pt x="164745" y="379288"/>
                    <a:pt x="180123" y="353385"/>
                    <a:pt x="200627" y="327483"/>
                  </a:cubicBezTo>
                  <a:cubicBezTo>
                    <a:pt x="221131" y="301580"/>
                    <a:pt x="236509" y="286039"/>
                    <a:pt x="246761" y="280858"/>
                  </a:cubicBezTo>
                  <a:close/>
                  <a:moveTo>
                    <a:pt x="124822" y="178822"/>
                  </a:moveTo>
                  <a:cubicBezTo>
                    <a:pt x="132084" y="178822"/>
                    <a:pt x="138685" y="180123"/>
                    <a:pt x="143966" y="182726"/>
                  </a:cubicBezTo>
                  <a:cubicBezTo>
                    <a:pt x="170370" y="203547"/>
                    <a:pt x="175651" y="239984"/>
                    <a:pt x="170370" y="276421"/>
                  </a:cubicBezTo>
                  <a:cubicBezTo>
                    <a:pt x="165089" y="328474"/>
                    <a:pt x="143966" y="380527"/>
                    <a:pt x="112280" y="396143"/>
                  </a:cubicBezTo>
                  <a:cubicBezTo>
                    <a:pt x="101718" y="406554"/>
                    <a:pt x="91156" y="406554"/>
                    <a:pt x="85875" y="401348"/>
                  </a:cubicBezTo>
                  <a:cubicBezTo>
                    <a:pt x="85875" y="396143"/>
                    <a:pt x="85875" y="390938"/>
                    <a:pt x="85875" y="390938"/>
                  </a:cubicBezTo>
                  <a:cubicBezTo>
                    <a:pt x="85875" y="292037"/>
                    <a:pt x="85875" y="292037"/>
                    <a:pt x="85875" y="292037"/>
                  </a:cubicBezTo>
                  <a:cubicBezTo>
                    <a:pt x="85875" y="286832"/>
                    <a:pt x="85875" y="260805"/>
                    <a:pt x="101718" y="260805"/>
                  </a:cubicBezTo>
                  <a:cubicBezTo>
                    <a:pt x="112280" y="266011"/>
                    <a:pt x="138685" y="266011"/>
                    <a:pt x="143966" y="250395"/>
                  </a:cubicBezTo>
                  <a:cubicBezTo>
                    <a:pt x="170370" y="193137"/>
                    <a:pt x="101718" y="187931"/>
                    <a:pt x="112280" y="219163"/>
                  </a:cubicBezTo>
                  <a:cubicBezTo>
                    <a:pt x="117561" y="229574"/>
                    <a:pt x="112280" y="229574"/>
                    <a:pt x="101718" y="229574"/>
                  </a:cubicBezTo>
                  <a:cubicBezTo>
                    <a:pt x="80594" y="229574"/>
                    <a:pt x="75313" y="198342"/>
                    <a:pt x="101718" y="182726"/>
                  </a:cubicBezTo>
                  <a:cubicBezTo>
                    <a:pt x="109640" y="180123"/>
                    <a:pt x="117561" y="178822"/>
                    <a:pt x="124822" y="178822"/>
                  </a:cubicBezTo>
                  <a:close/>
                  <a:moveTo>
                    <a:pt x="2282445" y="174850"/>
                  </a:moveTo>
                  <a:cubicBezTo>
                    <a:pt x="2289733" y="175173"/>
                    <a:pt x="2297422" y="177758"/>
                    <a:pt x="2305111" y="182926"/>
                  </a:cubicBezTo>
                  <a:cubicBezTo>
                    <a:pt x="2330741" y="198432"/>
                    <a:pt x="2320489" y="234613"/>
                    <a:pt x="2294859" y="234613"/>
                  </a:cubicBezTo>
                  <a:cubicBezTo>
                    <a:pt x="2289733" y="234613"/>
                    <a:pt x="2274355" y="229444"/>
                    <a:pt x="2284607" y="213938"/>
                  </a:cubicBezTo>
                  <a:cubicBezTo>
                    <a:pt x="2294859" y="182926"/>
                    <a:pt x="2233348" y="198432"/>
                    <a:pt x="2264103" y="255287"/>
                  </a:cubicBezTo>
                  <a:cubicBezTo>
                    <a:pt x="2274355" y="281131"/>
                    <a:pt x="2294859" y="260456"/>
                    <a:pt x="2305111" y="260456"/>
                  </a:cubicBezTo>
                  <a:cubicBezTo>
                    <a:pt x="2320489" y="265625"/>
                    <a:pt x="2320489" y="296637"/>
                    <a:pt x="2320489" y="296637"/>
                  </a:cubicBezTo>
                  <a:cubicBezTo>
                    <a:pt x="2320489" y="296637"/>
                    <a:pt x="2320489" y="296637"/>
                    <a:pt x="2320489" y="379335"/>
                  </a:cubicBezTo>
                  <a:cubicBezTo>
                    <a:pt x="2320489" y="379335"/>
                    <a:pt x="2320489" y="384504"/>
                    <a:pt x="2320489" y="389672"/>
                  </a:cubicBezTo>
                  <a:cubicBezTo>
                    <a:pt x="2315363" y="394841"/>
                    <a:pt x="2305111" y="400010"/>
                    <a:pt x="2294859" y="394841"/>
                  </a:cubicBezTo>
                  <a:cubicBezTo>
                    <a:pt x="2253851" y="368998"/>
                    <a:pt x="2228222" y="281131"/>
                    <a:pt x="2238474" y="224275"/>
                  </a:cubicBezTo>
                  <a:cubicBezTo>
                    <a:pt x="2242318" y="193263"/>
                    <a:pt x="2260579" y="173881"/>
                    <a:pt x="2282445" y="174850"/>
                  </a:cubicBezTo>
                  <a:close/>
                  <a:moveTo>
                    <a:pt x="410765" y="169312"/>
                  </a:moveTo>
                  <a:cubicBezTo>
                    <a:pt x="418500" y="169069"/>
                    <a:pt x="426316" y="170042"/>
                    <a:pt x="434132" y="172639"/>
                  </a:cubicBezTo>
                  <a:cubicBezTo>
                    <a:pt x="470608" y="177833"/>
                    <a:pt x="481029" y="208993"/>
                    <a:pt x="465397" y="240154"/>
                  </a:cubicBezTo>
                  <a:cubicBezTo>
                    <a:pt x="449764" y="271315"/>
                    <a:pt x="402867" y="266122"/>
                    <a:pt x="402867" y="234961"/>
                  </a:cubicBezTo>
                  <a:cubicBezTo>
                    <a:pt x="408078" y="229767"/>
                    <a:pt x="408078" y="224574"/>
                    <a:pt x="413289" y="224574"/>
                  </a:cubicBezTo>
                  <a:cubicBezTo>
                    <a:pt x="423710" y="219380"/>
                    <a:pt x="423710" y="224574"/>
                    <a:pt x="423710" y="229767"/>
                  </a:cubicBezTo>
                  <a:cubicBezTo>
                    <a:pt x="428921" y="240154"/>
                    <a:pt x="439343" y="240154"/>
                    <a:pt x="449764" y="234961"/>
                  </a:cubicBezTo>
                  <a:cubicBezTo>
                    <a:pt x="454975" y="229767"/>
                    <a:pt x="454975" y="214187"/>
                    <a:pt x="449764" y="203800"/>
                  </a:cubicBezTo>
                  <a:cubicBezTo>
                    <a:pt x="444553" y="188220"/>
                    <a:pt x="418499" y="188220"/>
                    <a:pt x="418499" y="188220"/>
                  </a:cubicBezTo>
                  <a:cubicBezTo>
                    <a:pt x="371602" y="193413"/>
                    <a:pt x="371602" y="234961"/>
                    <a:pt x="371602" y="250541"/>
                  </a:cubicBezTo>
                  <a:cubicBezTo>
                    <a:pt x="371602" y="266122"/>
                    <a:pt x="350759" y="266122"/>
                    <a:pt x="350759" y="266122"/>
                  </a:cubicBezTo>
                  <a:cubicBezTo>
                    <a:pt x="350759" y="266122"/>
                    <a:pt x="350759" y="266122"/>
                    <a:pt x="309072" y="266122"/>
                  </a:cubicBezTo>
                  <a:cubicBezTo>
                    <a:pt x="309072" y="266122"/>
                    <a:pt x="303861" y="266122"/>
                    <a:pt x="298651" y="260928"/>
                  </a:cubicBezTo>
                  <a:cubicBezTo>
                    <a:pt x="293440" y="260928"/>
                    <a:pt x="293440" y="255735"/>
                    <a:pt x="298651" y="240154"/>
                  </a:cubicBezTo>
                  <a:cubicBezTo>
                    <a:pt x="303861" y="224574"/>
                    <a:pt x="319494" y="208993"/>
                    <a:pt x="345548" y="193413"/>
                  </a:cubicBezTo>
                  <a:cubicBezTo>
                    <a:pt x="365088" y="181728"/>
                    <a:pt x="387560" y="170042"/>
                    <a:pt x="410765" y="169312"/>
                  </a:cubicBezTo>
                  <a:close/>
                  <a:moveTo>
                    <a:pt x="609252" y="167446"/>
                  </a:moveTo>
                  <a:cubicBezTo>
                    <a:pt x="640379" y="162252"/>
                    <a:pt x="733761" y="208993"/>
                    <a:pt x="744136" y="240154"/>
                  </a:cubicBezTo>
                  <a:cubicBezTo>
                    <a:pt x="749324" y="255735"/>
                    <a:pt x="749324" y="260928"/>
                    <a:pt x="744136" y="260928"/>
                  </a:cubicBezTo>
                  <a:cubicBezTo>
                    <a:pt x="738948" y="266122"/>
                    <a:pt x="733761" y="266122"/>
                    <a:pt x="733761" y="266122"/>
                  </a:cubicBezTo>
                  <a:cubicBezTo>
                    <a:pt x="687070" y="266122"/>
                    <a:pt x="687070" y="266122"/>
                    <a:pt x="687070" y="266122"/>
                  </a:cubicBezTo>
                  <a:cubicBezTo>
                    <a:pt x="687070" y="266122"/>
                    <a:pt x="661130" y="266122"/>
                    <a:pt x="661130" y="250541"/>
                  </a:cubicBezTo>
                  <a:cubicBezTo>
                    <a:pt x="661130" y="234961"/>
                    <a:pt x="666318" y="193413"/>
                    <a:pt x="624815" y="188220"/>
                  </a:cubicBezTo>
                  <a:cubicBezTo>
                    <a:pt x="624815" y="188220"/>
                    <a:pt x="598876" y="188220"/>
                    <a:pt x="588500" y="203800"/>
                  </a:cubicBezTo>
                  <a:cubicBezTo>
                    <a:pt x="588500" y="214187"/>
                    <a:pt x="583312" y="229767"/>
                    <a:pt x="593688" y="234961"/>
                  </a:cubicBezTo>
                  <a:cubicBezTo>
                    <a:pt x="598876" y="240154"/>
                    <a:pt x="609252" y="240154"/>
                    <a:pt x="614440" y="229767"/>
                  </a:cubicBezTo>
                  <a:cubicBezTo>
                    <a:pt x="619628" y="224574"/>
                    <a:pt x="619628" y="219380"/>
                    <a:pt x="630003" y="224574"/>
                  </a:cubicBezTo>
                  <a:cubicBezTo>
                    <a:pt x="630003" y="224574"/>
                    <a:pt x="635191" y="229767"/>
                    <a:pt x="635191" y="234961"/>
                  </a:cubicBezTo>
                  <a:cubicBezTo>
                    <a:pt x="635191" y="266122"/>
                    <a:pt x="583312" y="271315"/>
                    <a:pt x="572937" y="245348"/>
                  </a:cubicBezTo>
                  <a:cubicBezTo>
                    <a:pt x="557373" y="214187"/>
                    <a:pt x="572937" y="172639"/>
                    <a:pt x="609252" y="167446"/>
                  </a:cubicBezTo>
                  <a:close/>
                  <a:moveTo>
                    <a:pt x="1084259" y="167160"/>
                  </a:moveTo>
                  <a:cubicBezTo>
                    <a:pt x="1091960" y="166178"/>
                    <a:pt x="1099742" y="166178"/>
                    <a:pt x="1107523" y="167487"/>
                  </a:cubicBezTo>
                  <a:cubicBezTo>
                    <a:pt x="1143839" y="177957"/>
                    <a:pt x="1159402" y="209368"/>
                    <a:pt x="1143839" y="246013"/>
                  </a:cubicBezTo>
                  <a:cubicBezTo>
                    <a:pt x="1138651" y="256483"/>
                    <a:pt x="1133463" y="261718"/>
                    <a:pt x="1117899" y="261718"/>
                  </a:cubicBezTo>
                  <a:cubicBezTo>
                    <a:pt x="1091960" y="266953"/>
                    <a:pt x="1081584" y="251248"/>
                    <a:pt x="1076396" y="235543"/>
                  </a:cubicBezTo>
                  <a:cubicBezTo>
                    <a:pt x="1081584" y="230308"/>
                    <a:pt x="1081584" y="225073"/>
                    <a:pt x="1086772" y="225073"/>
                  </a:cubicBezTo>
                  <a:cubicBezTo>
                    <a:pt x="1097148" y="219838"/>
                    <a:pt x="1097148" y="225073"/>
                    <a:pt x="1102336" y="230308"/>
                  </a:cubicBezTo>
                  <a:cubicBezTo>
                    <a:pt x="1102336" y="240778"/>
                    <a:pt x="1112711" y="240778"/>
                    <a:pt x="1123087" y="235543"/>
                  </a:cubicBezTo>
                  <a:cubicBezTo>
                    <a:pt x="1128275" y="230308"/>
                    <a:pt x="1128275" y="214603"/>
                    <a:pt x="1123087" y="204133"/>
                  </a:cubicBezTo>
                  <a:cubicBezTo>
                    <a:pt x="1117899" y="188427"/>
                    <a:pt x="1091960" y="188427"/>
                    <a:pt x="1091960" y="188427"/>
                  </a:cubicBezTo>
                  <a:cubicBezTo>
                    <a:pt x="1045269" y="193662"/>
                    <a:pt x="1050457" y="235543"/>
                    <a:pt x="1050457" y="251248"/>
                  </a:cubicBezTo>
                  <a:cubicBezTo>
                    <a:pt x="1050457" y="266953"/>
                    <a:pt x="1029706" y="266953"/>
                    <a:pt x="1029706" y="266953"/>
                  </a:cubicBezTo>
                  <a:cubicBezTo>
                    <a:pt x="1029706" y="266953"/>
                    <a:pt x="1029706" y="266953"/>
                    <a:pt x="983015" y="266953"/>
                  </a:cubicBezTo>
                  <a:cubicBezTo>
                    <a:pt x="983015" y="266953"/>
                    <a:pt x="977827" y="266953"/>
                    <a:pt x="972639" y="261718"/>
                  </a:cubicBezTo>
                  <a:cubicBezTo>
                    <a:pt x="967451" y="261718"/>
                    <a:pt x="967451" y="256483"/>
                    <a:pt x="972639" y="240778"/>
                  </a:cubicBezTo>
                  <a:cubicBezTo>
                    <a:pt x="977827" y="225073"/>
                    <a:pt x="998578" y="209368"/>
                    <a:pt x="1019330" y="193662"/>
                  </a:cubicBezTo>
                  <a:cubicBezTo>
                    <a:pt x="1038784" y="181884"/>
                    <a:pt x="1061157" y="170105"/>
                    <a:pt x="1084259" y="167160"/>
                  </a:cubicBezTo>
                  <a:close/>
                  <a:moveTo>
                    <a:pt x="1306527" y="167121"/>
                  </a:moveTo>
                  <a:cubicBezTo>
                    <a:pt x="1329629" y="170042"/>
                    <a:pt x="1352002" y="181728"/>
                    <a:pt x="1371456" y="193413"/>
                  </a:cubicBezTo>
                  <a:cubicBezTo>
                    <a:pt x="1392208" y="208993"/>
                    <a:pt x="1412959" y="224574"/>
                    <a:pt x="1418147" y="240154"/>
                  </a:cubicBezTo>
                  <a:cubicBezTo>
                    <a:pt x="1423335" y="255735"/>
                    <a:pt x="1423335" y="260928"/>
                    <a:pt x="1418147" y="260928"/>
                  </a:cubicBezTo>
                  <a:cubicBezTo>
                    <a:pt x="1412959" y="266122"/>
                    <a:pt x="1407772" y="266122"/>
                    <a:pt x="1407772" y="266122"/>
                  </a:cubicBezTo>
                  <a:cubicBezTo>
                    <a:pt x="1366269" y="266122"/>
                    <a:pt x="1366269" y="266122"/>
                    <a:pt x="1366269" y="266122"/>
                  </a:cubicBezTo>
                  <a:cubicBezTo>
                    <a:pt x="1366269" y="266122"/>
                    <a:pt x="1340329" y="266122"/>
                    <a:pt x="1340329" y="250541"/>
                  </a:cubicBezTo>
                  <a:cubicBezTo>
                    <a:pt x="1340329" y="234961"/>
                    <a:pt x="1345517" y="193413"/>
                    <a:pt x="1298826" y="188220"/>
                  </a:cubicBezTo>
                  <a:cubicBezTo>
                    <a:pt x="1298826" y="188220"/>
                    <a:pt x="1278075" y="188220"/>
                    <a:pt x="1267699" y="203800"/>
                  </a:cubicBezTo>
                  <a:cubicBezTo>
                    <a:pt x="1262511" y="214187"/>
                    <a:pt x="1262511" y="229767"/>
                    <a:pt x="1272887" y="234961"/>
                  </a:cubicBezTo>
                  <a:cubicBezTo>
                    <a:pt x="1278075" y="240154"/>
                    <a:pt x="1288451" y="240154"/>
                    <a:pt x="1293639" y="229767"/>
                  </a:cubicBezTo>
                  <a:cubicBezTo>
                    <a:pt x="1293639" y="224574"/>
                    <a:pt x="1293639" y="219380"/>
                    <a:pt x="1304014" y="224574"/>
                  </a:cubicBezTo>
                  <a:cubicBezTo>
                    <a:pt x="1309202" y="224574"/>
                    <a:pt x="1314390" y="229767"/>
                    <a:pt x="1314390" y="234961"/>
                  </a:cubicBezTo>
                  <a:cubicBezTo>
                    <a:pt x="1309202" y="271315"/>
                    <a:pt x="1267699" y="271315"/>
                    <a:pt x="1252136" y="245348"/>
                  </a:cubicBezTo>
                  <a:cubicBezTo>
                    <a:pt x="1231384" y="208993"/>
                    <a:pt x="1246948" y="172639"/>
                    <a:pt x="1283263" y="167446"/>
                  </a:cubicBezTo>
                  <a:cubicBezTo>
                    <a:pt x="1291045" y="166147"/>
                    <a:pt x="1298826" y="166147"/>
                    <a:pt x="1306527" y="167121"/>
                  </a:cubicBezTo>
                  <a:close/>
                  <a:moveTo>
                    <a:pt x="1764324" y="162840"/>
                  </a:moveTo>
                  <a:cubicBezTo>
                    <a:pt x="1771992" y="161785"/>
                    <a:pt x="1779742" y="161785"/>
                    <a:pt x="1787491" y="163083"/>
                  </a:cubicBezTo>
                  <a:cubicBezTo>
                    <a:pt x="1823654" y="168277"/>
                    <a:pt x="1844319" y="204631"/>
                    <a:pt x="1823654" y="240985"/>
                  </a:cubicBezTo>
                  <a:cubicBezTo>
                    <a:pt x="1808156" y="266953"/>
                    <a:pt x="1761660" y="261759"/>
                    <a:pt x="1761660" y="230598"/>
                  </a:cubicBezTo>
                  <a:cubicBezTo>
                    <a:pt x="1761660" y="225405"/>
                    <a:pt x="1761660" y="220211"/>
                    <a:pt x="1766826" y="220211"/>
                  </a:cubicBezTo>
                  <a:cubicBezTo>
                    <a:pt x="1777159" y="215018"/>
                    <a:pt x="1777159" y="220211"/>
                    <a:pt x="1782325" y="230598"/>
                  </a:cubicBezTo>
                  <a:cubicBezTo>
                    <a:pt x="1787491" y="235792"/>
                    <a:pt x="1792657" y="235792"/>
                    <a:pt x="1802989" y="230598"/>
                  </a:cubicBezTo>
                  <a:cubicBezTo>
                    <a:pt x="1808156" y="225405"/>
                    <a:pt x="1808156" y="209824"/>
                    <a:pt x="1802989" y="199437"/>
                  </a:cubicBezTo>
                  <a:cubicBezTo>
                    <a:pt x="1797823" y="183857"/>
                    <a:pt x="1771992" y="183857"/>
                    <a:pt x="1771992" y="183857"/>
                  </a:cubicBezTo>
                  <a:cubicBezTo>
                    <a:pt x="1725497" y="189050"/>
                    <a:pt x="1730663" y="230598"/>
                    <a:pt x="1730663" y="246179"/>
                  </a:cubicBezTo>
                  <a:cubicBezTo>
                    <a:pt x="1730663" y="261759"/>
                    <a:pt x="1709999" y="261759"/>
                    <a:pt x="1709999" y="261759"/>
                  </a:cubicBezTo>
                  <a:cubicBezTo>
                    <a:pt x="1709999" y="261759"/>
                    <a:pt x="1709999" y="261759"/>
                    <a:pt x="1663503" y="261759"/>
                  </a:cubicBezTo>
                  <a:cubicBezTo>
                    <a:pt x="1663503" y="261759"/>
                    <a:pt x="1658337" y="261759"/>
                    <a:pt x="1653171" y="256566"/>
                  </a:cubicBezTo>
                  <a:cubicBezTo>
                    <a:pt x="1653171" y="256566"/>
                    <a:pt x="1648005" y="251372"/>
                    <a:pt x="1653171" y="235792"/>
                  </a:cubicBezTo>
                  <a:cubicBezTo>
                    <a:pt x="1658337" y="220211"/>
                    <a:pt x="1673835" y="204631"/>
                    <a:pt x="1699666" y="194244"/>
                  </a:cubicBezTo>
                  <a:cubicBezTo>
                    <a:pt x="1719039" y="178664"/>
                    <a:pt x="1741318" y="166004"/>
                    <a:pt x="1764324" y="162840"/>
                  </a:cubicBezTo>
                  <a:close/>
                  <a:moveTo>
                    <a:pt x="1963600" y="158683"/>
                  </a:moveTo>
                  <a:cubicBezTo>
                    <a:pt x="1994597" y="153527"/>
                    <a:pt x="2025594" y="174150"/>
                    <a:pt x="2051424" y="189617"/>
                  </a:cubicBezTo>
                  <a:cubicBezTo>
                    <a:pt x="2077255" y="205084"/>
                    <a:pt x="2092754" y="220552"/>
                    <a:pt x="2103086" y="236019"/>
                  </a:cubicBezTo>
                  <a:cubicBezTo>
                    <a:pt x="2108252" y="251486"/>
                    <a:pt x="2103086" y="256642"/>
                    <a:pt x="2097920" y="256642"/>
                  </a:cubicBezTo>
                  <a:cubicBezTo>
                    <a:pt x="2097920" y="261797"/>
                    <a:pt x="2087587" y="261797"/>
                    <a:pt x="2087587" y="261797"/>
                  </a:cubicBezTo>
                  <a:cubicBezTo>
                    <a:pt x="2046258" y="261797"/>
                    <a:pt x="2046258" y="261797"/>
                    <a:pt x="2046258" y="261797"/>
                  </a:cubicBezTo>
                  <a:cubicBezTo>
                    <a:pt x="2046258" y="261797"/>
                    <a:pt x="2020427" y="261797"/>
                    <a:pt x="2020427" y="246330"/>
                  </a:cubicBezTo>
                  <a:cubicBezTo>
                    <a:pt x="2020427" y="230863"/>
                    <a:pt x="2025594" y="189617"/>
                    <a:pt x="1979098" y="184461"/>
                  </a:cubicBezTo>
                  <a:cubicBezTo>
                    <a:pt x="1979098" y="184461"/>
                    <a:pt x="1958434" y="184461"/>
                    <a:pt x="1948101" y="199929"/>
                  </a:cubicBezTo>
                  <a:cubicBezTo>
                    <a:pt x="1942935" y="210240"/>
                    <a:pt x="1942935" y="225707"/>
                    <a:pt x="1953267" y="230863"/>
                  </a:cubicBezTo>
                  <a:cubicBezTo>
                    <a:pt x="1958434" y="236019"/>
                    <a:pt x="1968766" y="236019"/>
                    <a:pt x="1973932" y="230863"/>
                  </a:cubicBezTo>
                  <a:cubicBezTo>
                    <a:pt x="1979098" y="220552"/>
                    <a:pt x="1979098" y="215396"/>
                    <a:pt x="1989430" y="220552"/>
                  </a:cubicBezTo>
                  <a:cubicBezTo>
                    <a:pt x="1989430" y="220552"/>
                    <a:pt x="1994597" y="225707"/>
                    <a:pt x="1994597" y="230863"/>
                  </a:cubicBezTo>
                  <a:cubicBezTo>
                    <a:pt x="1989430" y="266953"/>
                    <a:pt x="1942935" y="266953"/>
                    <a:pt x="1927437" y="241174"/>
                  </a:cubicBezTo>
                  <a:cubicBezTo>
                    <a:pt x="1911938" y="205084"/>
                    <a:pt x="1927437" y="168994"/>
                    <a:pt x="1963600" y="158683"/>
                  </a:cubicBezTo>
                  <a:close/>
                  <a:moveTo>
                    <a:pt x="691019" y="79708"/>
                  </a:moveTo>
                  <a:cubicBezTo>
                    <a:pt x="696830" y="79221"/>
                    <a:pt x="708454" y="80195"/>
                    <a:pt x="708454" y="95776"/>
                  </a:cubicBezTo>
                  <a:cubicBezTo>
                    <a:pt x="708454" y="111356"/>
                    <a:pt x="703288" y="152904"/>
                    <a:pt x="749784" y="158097"/>
                  </a:cubicBezTo>
                  <a:cubicBezTo>
                    <a:pt x="749784" y="158097"/>
                    <a:pt x="775614" y="158097"/>
                    <a:pt x="780781" y="137323"/>
                  </a:cubicBezTo>
                  <a:cubicBezTo>
                    <a:pt x="785947" y="132130"/>
                    <a:pt x="785947" y="116549"/>
                    <a:pt x="775614" y="106162"/>
                  </a:cubicBezTo>
                  <a:cubicBezTo>
                    <a:pt x="770448" y="100969"/>
                    <a:pt x="760116" y="106162"/>
                    <a:pt x="754950" y="111356"/>
                  </a:cubicBezTo>
                  <a:cubicBezTo>
                    <a:pt x="754950" y="116549"/>
                    <a:pt x="754950" y="126936"/>
                    <a:pt x="744617" y="121743"/>
                  </a:cubicBezTo>
                  <a:cubicBezTo>
                    <a:pt x="739451" y="121743"/>
                    <a:pt x="734285" y="116549"/>
                    <a:pt x="734285" y="111356"/>
                  </a:cubicBezTo>
                  <a:cubicBezTo>
                    <a:pt x="734285" y="90582"/>
                    <a:pt x="749784" y="80195"/>
                    <a:pt x="775614" y="80195"/>
                  </a:cubicBezTo>
                  <a:cubicBezTo>
                    <a:pt x="791113" y="80195"/>
                    <a:pt x="791113" y="90582"/>
                    <a:pt x="796279" y="100969"/>
                  </a:cubicBezTo>
                  <a:cubicBezTo>
                    <a:pt x="816944" y="137323"/>
                    <a:pt x="801445" y="168484"/>
                    <a:pt x="765282" y="173678"/>
                  </a:cubicBezTo>
                  <a:cubicBezTo>
                    <a:pt x="734285" y="184065"/>
                    <a:pt x="703288" y="168484"/>
                    <a:pt x="677457" y="152904"/>
                  </a:cubicBezTo>
                  <a:cubicBezTo>
                    <a:pt x="651627" y="137323"/>
                    <a:pt x="630962" y="121743"/>
                    <a:pt x="625796" y="100969"/>
                  </a:cubicBezTo>
                  <a:cubicBezTo>
                    <a:pt x="620630" y="90582"/>
                    <a:pt x="625796" y="85389"/>
                    <a:pt x="625796" y="80195"/>
                  </a:cubicBezTo>
                  <a:cubicBezTo>
                    <a:pt x="630962" y="80195"/>
                    <a:pt x="636128" y="80195"/>
                    <a:pt x="636128" y="80195"/>
                  </a:cubicBezTo>
                  <a:cubicBezTo>
                    <a:pt x="687790" y="80195"/>
                    <a:pt x="687790" y="80195"/>
                    <a:pt x="687790" y="80195"/>
                  </a:cubicBezTo>
                  <a:cubicBezTo>
                    <a:pt x="687790" y="80195"/>
                    <a:pt x="689081" y="79871"/>
                    <a:pt x="691019" y="79708"/>
                  </a:cubicBezTo>
                  <a:close/>
                  <a:moveTo>
                    <a:pt x="837699" y="79364"/>
                  </a:moveTo>
                  <a:cubicBezTo>
                    <a:pt x="848142" y="79364"/>
                    <a:pt x="858586" y="79364"/>
                    <a:pt x="869029" y="79364"/>
                  </a:cubicBezTo>
                  <a:cubicBezTo>
                    <a:pt x="874251" y="79364"/>
                    <a:pt x="874251" y="94863"/>
                    <a:pt x="869029" y="100029"/>
                  </a:cubicBezTo>
                  <a:cubicBezTo>
                    <a:pt x="863808" y="110361"/>
                    <a:pt x="863808" y="131026"/>
                    <a:pt x="863808" y="131026"/>
                  </a:cubicBezTo>
                  <a:cubicBezTo>
                    <a:pt x="863808" y="151690"/>
                    <a:pt x="879473" y="182687"/>
                    <a:pt x="900360" y="198186"/>
                  </a:cubicBezTo>
                  <a:cubicBezTo>
                    <a:pt x="916026" y="203352"/>
                    <a:pt x="936913" y="208518"/>
                    <a:pt x="936913" y="218850"/>
                  </a:cubicBezTo>
                  <a:cubicBezTo>
                    <a:pt x="936913" y="229183"/>
                    <a:pt x="916026" y="239515"/>
                    <a:pt x="905582" y="239515"/>
                  </a:cubicBezTo>
                  <a:cubicBezTo>
                    <a:pt x="889917" y="239515"/>
                    <a:pt x="879473" y="249847"/>
                    <a:pt x="879473" y="249847"/>
                  </a:cubicBezTo>
                  <a:cubicBezTo>
                    <a:pt x="863808" y="275678"/>
                    <a:pt x="837699" y="275678"/>
                    <a:pt x="816811" y="249847"/>
                  </a:cubicBezTo>
                  <a:cubicBezTo>
                    <a:pt x="816811" y="249847"/>
                    <a:pt x="811589" y="239515"/>
                    <a:pt x="795924" y="239515"/>
                  </a:cubicBezTo>
                  <a:cubicBezTo>
                    <a:pt x="785480" y="239515"/>
                    <a:pt x="764593" y="234349"/>
                    <a:pt x="764593" y="218850"/>
                  </a:cubicBezTo>
                  <a:cubicBezTo>
                    <a:pt x="764593" y="208518"/>
                    <a:pt x="785480" y="203352"/>
                    <a:pt x="801146" y="198186"/>
                  </a:cubicBezTo>
                  <a:cubicBezTo>
                    <a:pt x="806368" y="193020"/>
                    <a:pt x="816811" y="182687"/>
                    <a:pt x="827255" y="167189"/>
                  </a:cubicBezTo>
                  <a:cubicBezTo>
                    <a:pt x="832477" y="156856"/>
                    <a:pt x="837699" y="146524"/>
                    <a:pt x="837699" y="131026"/>
                  </a:cubicBezTo>
                  <a:cubicBezTo>
                    <a:pt x="837699" y="131026"/>
                    <a:pt x="842920" y="110361"/>
                    <a:pt x="837699" y="100029"/>
                  </a:cubicBezTo>
                  <a:cubicBezTo>
                    <a:pt x="832477" y="94863"/>
                    <a:pt x="827255" y="79364"/>
                    <a:pt x="837699" y="79364"/>
                  </a:cubicBezTo>
                  <a:close/>
                  <a:moveTo>
                    <a:pt x="946330" y="79178"/>
                  </a:moveTo>
                  <a:cubicBezTo>
                    <a:pt x="951856" y="79984"/>
                    <a:pt x="957383" y="82240"/>
                    <a:pt x="962584" y="86106"/>
                  </a:cubicBezTo>
                  <a:cubicBezTo>
                    <a:pt x="967786" y="91262"/>
                    <a:pt x="972987" y="101573"/>
                    <a:pt x="972987" y="111885"/>
                  </a:cubicBezTo>
                  <a:cubicBezTo>
                    <a:pt x="972987" y="117041"/>
                    <a:pt x="967786" y="122196"/>
                    <a:pt x="962584" y="122196"/>
                  </a:cubicBezTo>
                  <a:cubicBezTo>
                    <a:pt x="952181" y="127352"/>
                    <a:pt x="952181" y="117041"/>
                    <a:pt x="952181" y="111885"/>
                  </a:cubicBezTo>
                  <a:cubicBezTo>
                    <a:pt x="946980" y="106729"/>
                    <a:pt x="936577" y="101573"/>
                    <a:pt x="926174" y="106729"/>
                  </a:cubicBezTo>
                  <a:cubicBezTo>
                    <a:pt x="920973" y="117041"/>
                    <a:pt x="920973" y="132508"/>
                    <a:pt x="926174" y="137664"/>
                  </a:cubicBezTo>
                  <a:cubicBezTo>
                    <a:pt x="931376" y="158286"/>
                    <a:pt x="957383" y="158286"/>
                    <a:pt x="957383" y="158286"/>
                  </a:cubicBezTo>
                  <a:cubicBezTo>
                    <a:pt x="1004196" y="153131"/>
                    <a:pt x="998995" y="111885"/>
                    <a:pt x="998995" y="96418"/>
                  </a:cubicBezTo>
                  <a:cubicBezTo>
                    <a:pt x="998995" y="75795"/>
                    <a:pt x="1019801" y="80951"/>
                    <a:pt x="1019801" y="80951"/>
                  </a:cubicBezTo>
                  <a:cubicBezTo>
                    <a:pt x="1019801" y="80951"/>
                    <a:pt x="1019801" y="80951"/>
                    <a:pt x="1066614" y="80951"/>
                  </a:cubicBezTo>
                  <a:cubicBezTo>
                    <a:pt x="1066614" y="80951"/>
                    <a:pt x="1077017" y="80951"/>
                    <a:pt x="1077017" y="80951"/>
                  </a:cubicBezTo>
                  <a:cubicBezTo>
                    <a:pt x="1082219" y="86106"/>
                    <a:pt x="1087420" y="91262"/>
                    <a:pt x="1082219" y="101573"/>
                  </a:cubicBezTo>
                  <a:cubicBezTo>
                    <a:pt x="1071816" y="122196"/>
                    <a:pt x="1051010" y="137664"/>
                    <a:pt x="1030204" y="153131"/>
                  </a:cubicBezTo>
                  <a:cubicBezTo>
                    <a:pt x="1004196" y="168598"/>
                    <a:pt x="972987" y="184065"/>
                    <a:pt x="941778" y="178909"/>
                  </a:cubicBezTo>
                  <a:cubicBezTo>
                    <a:pt x="905368" y="168598"/>
                    <a:pt x="884562" y="137664"/>
                    <a:pt x="905368" y="106729"/>
                  </a:cubicBezTo>
                  <a:cubicBezTo>
                    <a:pt x="913170" y="87395"/>
                    <a:pt x="929750" y="76762"/>
                    <a:pt x="946330" y="79178"/>
                  </a:cubicBezTo>
                  <a:close/>
                  <a:moveTo>
                    <a:pt x="1193212" y="77097"/>
                  </a:moveTo>
                  <a:cubicBezTo>
                    <a:pt x="1203656" y="77097"/>
                    <a:pt x="1214099" y="83555"/>
                    <a:pt x="1221932" y="96470"/>
                  </a:cubicBezTo>
                  <a:cubicBezTo>
                    <a:pt x="1221932" y="96470"/>
                    <a:pt x="1232376" y="101636"/>
                    <a:pt x="1248041" y="106802"/>
                  </a:cubicBezTo>
                  <a:cubicBezTo>
                    <a:pt x="1258485" y="106802"/>
                    <a:pt x="1279372" y="111968"/>
                    <a:pt x="1279372" y="127467"/>
                  </a:cubicBezTo>
                  <a:cubicBezTo>
                    <a:pt x="1279372" y="137799"/>
                    <a:pt x="1253263" y="142965"/>
                    <a:pt x="1242819" y="148131"/>
                  </a:cubicBezTo>
                  <a:cubicBezTo>
                    <a:pt x="1221932" y="158464"/>
                    <a:pt x="1206267" y="194627"/>
                    <a:pt x="1206267" y="215292"/>
                  </a:cubicBezTo>
                  <a:cubicBezTo>
                    <a:pt x="1206267" y="215292"/>
                    <a:pt x="1206267" y="230790"/>
                    <a:pt x="1211488" y="241122"/>
                  </a:cubicBezTo>
                  <a:cubicBezTo>
                    <a:pt x="1216710" y="251455"/>
                    <a:pt x="1216710" y="266953"/>
                    <a:pt x="1206267" y="266953"/>
                  </a:cubicBezTo>
                  <a:cubicBezTo>
                    <a:pt x="1201045" y="266953"/>
                    <a:pt x="1190601" y="266953"/>
                    <a:pt x="1180158" y="266953"/>
                  </a:cubicBezTo>
                  <a:cubicBezTo>
                    <a:pt x="1169714" y="266953"/>
                    <a:pt x="1174936" y="251455"/>
                    <a:pt x="1180158" y="241122"/>
                  </a:cubicBezTo>
                  <a:cubicBezTo>
                    <a:pt x="1185379" y="230790"/>
                    <a:pt x="1185379" y="215292"/>
                    <a:pt x="1185379" y="215292"/>
                  </a:cubicBezTo>
                  <a:cubicBezTo>
                    <a:pt x="1180158" y="199793"/>
                    <a:pt x="1174936" y="184295"/>
                    <a:pt x="1169714" y="173962"/>
                  </a:cubicBezTo>
                  <a:cubicBezTo>
                    <a:pt x="1159270" y="163630"/>
                    <a:pt x="1148827" y="153298"/>
                    <a:pt x="1143605" y="148131"/>
                  </a:cubicBezTo>
                  <a:cubicBezTo>
                    <a:pt x="1133161" y="142965"/>
                    <a:pt x="1112274" y="137799"/>
                    <a:pt x="1107052" y="122301"/>
                  </a:cubicBezTo>
                  <a:cubicBezTo>
                    <a:pt x="1107052" y="111968"/>
                    <a:pt x="1127939" y="106802"/>
                    <a:pt x="1143605" y="106802"/>
                  </a:cubicBezTo>
                  <a:cubicBezTo>
                    <a:pt x="1154048" y="101636"/>
                    <a:pt x="1164492" y="96470"/>
                    <a:pt x="1164492" y="96470"/>
                  </a:cubicBezTo>
                  <a:cubicBezTo>
                    <a:pt x="1172325" y="83555"/>
                    <a:pt x="1182769" y="77097"/>
                    <a:pt x="1193212" y="77097"/>
                  </a:cubicBezTo>
                  <a:close/>
                  <a:moveTo>
                    <a:pt x="515929" y="77097"/>
                  </a:moveTo>
                  <a:cubicBezTo>
                    <a:pt x="526290" y="77097"/>
                    <a:pt x="536651" y="83555"/>
                    <a:pt x="547012" y="96470"/>
                  </a:cubicBezTo>
                  <a:cubicBezTo>
                    <a:pt x="547012" y="96470"/>
                    <a:pt x="552193" y="106802"/>
                    <a:pt x="567734" y="106802"/>
                  </a:cubicBezTo>
                  <a:cubicBezTo>
                    <a:pt x="578095" y="106802"/>
                    <a:pt x="598817" y="111968"/>
                    <a:pt x="598817" y="127467"/>
                  </a:cubicBezTo>
                  <a:cubicBezTo>
                    <a:pt x="598817" y="137799"/>
                    <a:pt x="572915" y="142965"/>
                    <a:pt x="562554" y="148131"/>
                  </a:cubicBezTo>
                  <a:cubicBezTo>
                    <a:pt x="557373" y="153298"/>
                    <a:pt x="541832" y="158464"/>
                    <a:pt x="536651" y="173962"/>
                  </a:cubicBezTo>
                  <a:cubicBezTo>
                    <a:pt x="526290" y="184295"/>
                    <a:pt x="531471" y="199793"/>
                    <a:pt x="526290" y="215292"/>
                  </a:cubicBezTo>
                  <a:cubicBezTo>
                    <a:pt x="526290" y="215292"/>
                    <a:pt x="526290" y="230790"/>
                    <a:pt x="531471" y="241122"/>
                  </a:cubicBezTo>
                  <a:cubicBezTo>
                    <a:pt x="536651" y="251455"/>
                    <a:pt x="541832" y="266953"/>
                    <a:pt x="531471" y="266953"/>
                  </a:cubicBezTo>
                  <a:cubicBezTo>
                    <a:pt x="526290" y="266953"/>
                    <a:pt x="510749" y="266953"/>
                    <a:pt x="505568" y="266953"/>
                  </a:cubicBezTo>
                  <a:cubicBezTo>
                    <a:pt x="495207" y="266953"/>
                    <a:pt x="500388" y="251455"/>
                    <a:pt x="505568" y="241122"/>
                  </a:cubicBezTo>
                  <a:cubicBezTo>
                    <a:pt x="510749" y="230790"/>
                    <a:pt x="510749" y="215292"/>
                    <a:pt x="510749" y="215292"/>
                  </a:cubicBezTo>
                  <a:cubicBezTo>
                    <a:pt x="505568" y="194627"/>
                    <a:pt x="484846" y="158464"/>
                    <a:pt x="469305" y="148131"/>
                  </a:cubicBezTo>
                  <a:cubicBezTo>
                    <a:pt x="453763" y="142965"/>
                    <a:pt x="433041" y="137799"/>
                    <a:pt x="433041" y="122301"/>
                  </a:cubicBezTo>
                  <a:cubicBezTo>
                    <a:pt x="433041" y="111968"/>
                    <a:pt x="453763" y="106802"/>
                    <a:pt x="464124" y="106802"/>
                  </a:cubicBezTo>
                  <a:cubicBezTo>
                    <a:pt x="479666" y="101636"/>
                    <a:pt x="484846" y="96470"/>
                    <a:pt x="484846" y="96470"/>
                  </a:cubicBezTo>
                  <a:cubicBezTo>
                    <a:pt x="495207" y="83555"/>
                    <a:pt x="505568" y="77097"/>
                    <a:pt x="515929" y="77097"/>
                  </a:cubicBezTo>
                  <a:close/>
                  <a:moveTo>
                    <a:pt x="149005" y="75001"/>
                  </a:moveTo>
                  <a:cubicBezTo>
                    <a:pt x="164568" y="75001"/>
                    <a:pt x="174944" y="75001"/>
                    <a:pt x="164568" y="100940"/>
                  </a:cubicBezTo>
                  <a:cubicBezTo>
                    <a:pt x="159380" y="106128"/>
                    <a:pt x="164568" y="106128"/>
                    <a:pt x="164568" y="111316"/>
                  </a:cubicBezTo>
                  <a:cubicBezTo>
                    <a:pt x="164568" y="132068"/>
                    <a:pt x="185320" y="158007"/>
                    <a:pt x="200883" y="168383"/>
                  </a:cubicBezTo>
                  <a:cubicBezTo>
                    <a:pt x="226822" y="189134"/>
                    <a:pt x="263138" y="183946"/>
                    <a:pt x="273513" y="189134"/>
                  </a:cubicBezTo>
                  <a:cubicBezTo>
                    <a:pt x="289077" y="194322"/>
                    <a:pt x="278701" y="204698"/>
                    <a:pt x="273513" y="209886"/>
                  </a:cubicBezTo>
                  <a:cubicBezTo>
                    <a:pt x="263138" y="215073"/>
                    <a:pt x="263138" y="215073"/>
                    <a:pt x="257950" y="225449"/>
                  </a:cubicBezTo>
                  <a:cubicBezTo>
                    <a:pt x="252762" y="241013"/>
                    <a:pt x="247574" y="246201"/>
                    <a:pt x="232010" y="251389"/>
                  </a:cubicBezTo>
                  <a:cubicBezTo>
                    <a:pt x="216447" y="251389"/>
                    <a:pt x="216447" y="266952"/>
                    <a:pt x="200883" y="261764"/>
                  </a:cubicBezTo>
                  <a:cubicBezTo>
                    <a:pt x="195695" y="261764"/>
                    <a:pt x="190507" y="251389"/>
                    <a:pt x="195695" y="235825"/>
                  </a:cubicBezTo>
                  <a:cubicBezTo>
                    <a:pt x="195695" y="215073"/>
                    <a:pt x="195695" y="199510"/>
                    <a:pt x="174944" y="178758"/>
                  </a:cubicBezTo>
                  <a:cubicBezTo>
                    <a:pt x="159380" y="158007"/>
                    <a:pt x="154192" y="147631"/>
                    <a:pt x="128253" y="142443"/>
                  </a:cubicBezTo>
                  <a:cubicBezTo>
                    <a:pt x="117877" y="137256"/>
                    <a:pt x="107502" y="142443"/>
                    <a:pt x="102314" y="142443"/>
                  </a:cubicBezTo>
                  <a:cubicBezTo>
                    <a:pt x="97126" y="137256"/>
                    <a:pt x="102314" y="121692"/>
                    <a:pt x="107502" y="106128"/>
                  </a:cubicBezTo>
                  <a:cubicBezTo>
                    <a:pt x="117877" y="85377"/>
                    <a:pt x="128253" y="80189"/>
                    <a:pt x="149005" y="75001"/>
                  </a:cubicBezTo>
                  <a:close/>
                  <a:moveTo>
                    <a:pt x="1439132" y="72616"/>
                  </a:moveTo>
                  <a:cubicBezTo>
                    <a:pt x="1454146" y="69938"/>
                    <a:pt x="1467707" y="79676"/>
                    <a:pt x="1475456" y="95256"/>
                  </a:cubicBezTo>
                  <a:cubicBezTo>
                    <a:pt x="1490955" y="126417"/>
                    <a:pt x="1475456" y="162772"/>
                    <a:pt x="1439293" y="167965"/>
                  </a:cubicBezTo>
                  <a:cubicBezTo>
                    <a:pt x="1408296" y="173159"/>
                    <a:pt x="1372133" y="157578"/>
                    <a:pt x="1346302" y="141998"/>
                  </a:cubicBezTo>
                  <a:cubicBezTo>
                    <a:pt x="1325638" y="126417"/>
                    <a:pt x="1310139" y="110837"/>
                    <a:pt x="1299807" y="95256"/>
                  </a:cubicBezTo>
                  <a:cubicBezTo>
                    <a:pt x="1294641" y="84870"/>
                    <a:pt x="1299807" y="79676"/>
                    <a:pt x="1304973" y="74483"/>
                  </a:cubicBezTo>
                  <a:cubicBezTo>
                    <a:pt x="1304973" y="74483"/>
                    <a:pt x="1315305" y="74483"/>
                    <a:pt x="1315305" y="74483"/>
                  </a:cubicBezTo>
                  <a:cubicBezTo>
                    <a:pt x="1361801" y="74483"/>
                    <a:pt x="1361801" y="74483"/>
                    <a:pt x="1361801" y="74483"/>
                  </a:cubicBezTo>
                  <a:cubicBezTo>
                    <a:pt x="1361801" y="74483"/>
                    <a:pt x="1382465" y="69289"/>
                    <a:pt x="1382465" y="84870"/>
                  </a:cubicBezTo>
                  <a:cubicBezTo>
                    <a:pt x="1382465" y="100450"/>
                    <a:pt x="1377299" y="147191"/>
                    <a:pt x="1423795" y="147191"/>
                  </a:cubicBezTo>
                  <a:cubicBezTo>
                    <a:pt x="1423795" y="147191"/>
                    <a:pt x="1449625" y="152385"/>
                    <a:pt x="1454792" y="131611"/>
                  </a:cubicBezTo>
                  <a:cubicBezTo>
                    <a:pt x="1459958" y="121224"/>
                    <a:pt x="1459958" y="105643"/>
                    <a:pt x="1454792" y="100450"/>
                  </a:cubicBezTo>
                  <a:cubicBezTo>
                    <a:pt x="1444459" y="95256"/>
                    <a:pt x="1434127" y="100450"/>
                    <a:pt x="1434127" y="105643"/>
                  </a:cubicBezTo>
                  <a:cubicBezTo>
                    <a:pt x="1428961" y="110837"/>
                    <a:pt x="1428961" y="116030"/>
                    <a:pt x="1418628" y="116030"/>
                  </a:cubicBezTo>
                  <a:cubicBezTo>
                    <a:pt x="1413462" y="110837"/>
                    <a:pt x="1413462" y="110837"/>
                    <a:pt x="1408296" y="100450"/>
                  </a:cubicBezTo>
                  <a:cubicBezTo>
                    <a:pt x="1413462" y="95256"/>
                    <a:pt x="1413462" y="84870"/>
                    <a:pt x="1423795" y="79676"/>
                  </a:cubicBezTo>
                  <a:cubicBezTo>
                    <a:pt x="1428961" y="75781"/>
                    <a:pt x="1434127" y="73509"/>
                    <a:pt x="1439132" y="72616"/>
                  </a:cubicBezTo>
                  <a:close/>
                  <a:moveTo>
                    <a:pt x="1616854" y="72473"/>
                  </a:moveTo>
                  <a:cubicBezTo>
                    <a:pt x="1631100" y="73118"/>
                    <a:pt x="1644051" y="82140"/>
                    <a:pt x="1646642" y="100185"/>
                  </a:cubicBezTo>
                  <a:cubicBezTo>
                    <a:pt x="1646642" y="110497"/>
                    <a:pt x="1641461" y="110497"/>
                    <a:pt x="1636281" y="115652"/>
                  </a:cubicBezTo>
                  <a:cubicBezTo>
                    <a:pt x="1625920" y="115652"/>
                    <a:pt x="1625920" y="110497"/>
                    <a:pt x="1625920" y="105341"/>
                  </a:cubicBezTo>
                  <a:cubicBezTo>
                    <a:pt x="1620739" y="100185"/>
                    <a:pt x="1610378" y="95029"/>
                    <a:pt x="1605198" y="100185"/>
                  </a:cubicBezTo>
                  <a:cubicBezTo>
                    <a:pt x="1594837" y="105341"/>
                    <a:pt x="1594837" y="125964"/>
                    <a:pt x="1600017" y="136275"/>
                  </a:cubicBezTo>
                  <a:cubicBezTo>
                    <a:pt x="1605198" y="151742"/>
                    <a:pt x="1631100" y="151742"/>
                    <a:pt x="1631100" y="151742"/>
                  </a:cubicBezTo>
                  <a:cubicBezTo>
                    <a:pt x="1677725" y="146587"/>
                    <a:pt x="1677725" y="100185"/>
                    <a:pt x="1672544" y="84718"/>
                  </a:cubicBezTo>
                  <a:cubicBezTo>
                    <a:pt x="1672544" y="69251"/>
                    <a:pt x="1698447" y="74407"/>
                    <a:pt x="1698447" y="74407"/>
                  </a:cubicBezTo>
                  <a:cubicBezTo>
                    <a:pt x="1698447" y="74407"/>
                    <a:pt x="1698447" y="74407"/>
                    <a:pt x="1745071" y="74407"/>
                  </a:cubicBezTo>
                  <a:cubicBezTo>
                    <a:pt x="1745071" y="74407"/>
                    <a:pt x="1750252" y="74407"/>
                    <a:pt x="1755432" y="74407"/>
                  </a:cubicBezTo>
                  <a:cubicBezTo>
                    <a:pt x="1760613" y="79562"/>
                    <a:pt x="1765793" y="84718"/>
                    <a:pt x="1760613" y="95029"/>
                  </a:cubicBezTo>
                  <a:cubicBezTo>
                    <a:pt x="1750252" y="110497"/>
                    <a:pt x="1729530" y="131120"/>
                    <a:pt x="1708808" y="141431"/>
                  </a:cubicBezTo>
                  <a:cubicBezTo>
                    <a:pt x="1682905" y="162054"/>
                    <a:pt x="1646642" y="177521"/>
                    <a:pt x="1615559" y="172365"/>
                  </a:cubicBezTo>
                  <a:cubicBezTo>
                    <a:pt x="1579295" y="167210"/>
                    <a:pt x="1558573" y="125964"/>
                    <a:pt x="1579295" y="95029"/>
                  </a:cubicBezTo>
                  <a:cubicBezTo>
                    <a:pt x="1587066" y="79562"/>
                    <a:pt x="1602607" y="71829"/>
                    <a:pt x="1616854" y="72473"/>
                  </a:cubicBezTo>
                  <a:close/>
                  <a:moveTo>
                    <a:pt x="2243792" y="71926"/>
                  </a:moveTo>
                  <a:cubicBezTo>
                    <a:pt x="2250895" y="71926"/>
                    <a:pt x="2258644" y="73212"/>
                    <a:pt x="2263811" y="75785"/>
                  </a:cubicBezTo>
                  <a:cubicBezTo>
                    <a:pt x="2289641" y="86076"/>
                    <a:pt x="2305140" y="106658"/>
                    <a:pt x="2310306" y="127240"/>
                  </a:cubicBezTo>
                  <a:cubicBezTo>
                    <a:pt x="2315472" y="137531"/>
                    <a:pt x="2310306" y="147822"/>
                    <a:pt x="2284475" y="142677"/>
                  </a:cubicBezTo>
                  <a:cubicBezTo>
                    <a:pt x="2279309" y="137531"/>
                    <a:pt x="2274143" y="137531"/>
                    <a:pt x="2268977" y="137531"/>
                  </a:cubicBezTo>
                  <a:cubicBezTo>
                    <a:pt x="2248312" y="142677"/>
                    <a:pt x="2227648" y="163259"/>
                    <a:pt x="2217315" y="178695"/>
                  </a:cubicBezTo>
                  <a:cubicBezTo>
                    <a:pt x="2206983" y="209569"/>
                    <a:pt x="2206983" y="245587"/>
                    <a:pt x="2206983" y="255879"/>
                  </a:cubicBezTo>
                  <a:cubicBezTo>
                    <a:pt x="2206983" y="271315"/>
                    <a:pt x="2191484" y="266170"/>
                    <a:pt x="2186318" y="261024"/>
                  </a:cubicBezTo>
                  <a:cubicBezTo>
                    <a:pt x="2181152" y="255879"/>
                    <a:pt x="2181152" y="250733"/>
                    <a:pt x="2165654" y="245587"/>
                  </a:cubicBezTo>
                  <a:cubicBezTo>
                    <a:pt x="2150155" y="245587"/>
                    <a:pt x="2144989" y="240442"/>
                    <a:pt x="2139823" y="225005"/>
                  </a:cubicBezTo>
                  <a:cubicBezTo>
                    <a:pt x="2139823" y="225005"/>
                    <a:pt x="2134657" y="214714"/>
                    <a:pt x="2129490" y="214714"/>
                  </a:cubicBezTo>
                  <a:cubicBezTo>
                    <a:pt x="2124324" y="209569"/>
                    <a:pt x="2119158" y="204423"/>
                    <a:pt x="2119158" y="194132"/>
                  </a:cubicBezTo>
                  <a:cubicBezTo>
                    <a:pt x="2119158" y="183841"/>
                    <a:pt x="2129490" y="183841"/>
                    <a:pt x="2144989" y="183841"/>
                  </a:cubicBezTo>
                  <a:cubicBezTo>
                    <a:pt x="2160487" y="183841"/>
                    <a:pt x="2191484" y="178695"/>
                    <a:pt x="2206983" y="163259"/>
                  </a:cubicBezTo>
                  <a:cubicBezTo>
                    <a:pt x="2222481" y="142677"/>
                    <a:pt x="2237980" y="132386"/>
                    <a:pt x="2237980" y="106658"/>
                  </a:cubicBezTo>
                  <a:cubicBezTo>
                    <a:pt x="2237980" y="96367"/>
                    <a:pt x="2227648" y="86076"/>
                    <a:pt x="2227648" y="75785"/>
                  </a:cubicBezTo>
                  <a:cubicBezTo>
                    <a:pt x="2230231" y="73212"/>
                    <a:pt x="2236688" y="71926"/>
                    <a:pt x="2243792" y="71926"/>
                  </a:cubicBezTo>
                  <a:close/>
                  <a:moveTo>
                    <a:pt x="1512172" y="70640"/>
                  </a:moveTo>
                  <a:cubicBezTo>
                    <a:pt x="1522484" y="70640"/>
                    <a:pt x="1532795" y="70640"/>
                    <a:pt x="1543106" y="70640"/>
                  </a:cubicBezTo>
                  <a:cubicBezTo>
                    <a:pt x="1548262" y="75785"/>
                    <a:pt x="1548262" y="86076"/>
                    <a:pt x="1543106" y="96367"/>
                  </a:cubicBezTo>
                  <a:cubicBezTo>
                    <a:pt x="1537951" y="106658"/>
                    <a:pt x="1537951" y="122095"/>
                    <a:pt x="1537951" y="122095"/>
                  </a:cubicBezTo>
                  <a:cubicBezTo>
                    <a:pt x="1537951" y="147823"/>
                    <a:pt x="1558574" y="178696"/>
                    <a:pt x="1579197" y="188987"/>
                  </a:cubicBezTo>
                  <a:cubicBezTo>
                    <a:pt x="1589508" y="199278"/>
                    <a:pt x="1610131" y="199278"/>
                    <a:pt x="1610131" y="214715"/>
                  </a:cubicBezTo>
                  <a:cubicBezTo>
                    <a:pt x="1615287" y="225006"/>
                    <a:pt x="1599819" y="235297"/>
                    <a:pt x="1584352" y="235297"/>
                  </a:cubicBezTo>
                  <a:cubicBezTo>
                    <a:pt x="1568885" y="235297"/>
                    <a:pt x="1553418" y="245588"/>
                    <a:pt x="1553418" y="245588"/>
                  </a:cubicBezTo>
                  <a:cubicBezTo>
                    <a:pt x="1537951" y="271316"/>
                    <a:pt x="1517328" y="271316"/>
                    <a:pt x="1496705" y="245588"/>
                  </a:cubicBezTo>
                  <a:cubicBezTo>
                    <a:pt x="1496705" y="245588"/>
                    <a:pt x="1491549" y="235297"/>
                    <a:pt x="1476082" y="235297"/>
                  </a:cubicBezTo>
                  <a:cubicBezTo>
                    <a:pt x="1465771" y="235297"/>
                    <a:pt x="1445148" y="225006"/>
                    <a:pt x="1445148" y="214715"/>
                  </a:cubicBezTo>
                  <a:cubicBezTo>
                    <a:pt x="1445148" y="204424"/>
                    <a:pt x="1465771" y="199278"/>
                    <a:pt x="1476082" y="188987"/>
                  </a:cubicBezTo>
                  <a:cubicBezTo>
                    <a:pt x="1496705" y="183841"/>
                    <a:pt x="1512172" y="142677"/>
                    <a:pt x="1517328" y="122095"/>
                  </a:cubicBezTo>
                  <a:cubicBezTo>
                    <a:pt x="1517328" y="122095"/>
                    <a:pt x="1517328" y="106658"/>
                    <a:pt x="1512172" y="96367"/>
                  </a:cubicBezTo>
                  <a:cubicBezTo>
                    <a:pt x="1507016" y="86076"/>
                    <a:pt x="1501861" y="75785"/>
                    <a:pt x="1512172" y="70640"/>
                  </a:cubicBezTo>
                  <a:close/>
                  <a:moveTo>
                    <a:pt x="1876394" y="70553"/>
                  </a:moveTo>
                  <a:cubicBezTo>
                    <a:pt x="1887350" y="70553"/>
                    <a:pt x="1897661" y="77011"/>
                    <a:pt x="1905395" y="89926"/>
                  </a:cubicBezTo>
                  <a:cubicBezTo>
                    <a:pt x="1905395" y="89926"/>
                    <a:pt x="1915706" y="95093"/>
                    <a:pt x="1926018" y="100259"/>
                  </a:cubicBezTo>
                  <a:cubicBezTo>
                    <a:pt x="1941485" y="100259"/>
                    <a:pt x="1962108" y="105425"/>
                    <a:pt x="1962108" y="120923"/>
                  </a:cubicBezTo>
                  <a:cubicBezTo>
                    <a:pt x="1962108" y="131256"/>
                    <a:pt x="1936329" y="136422"/>
                    <a:pt x="1926018" y="141588"/>
                  </a:cubicBezTo>
                  <a:cubicBezTo>
                    <a:pt x="1905395" y="157086"/>
                    <a:pt x="1889927" y="182917"/>
                    <a:pt x="1889927" y="208748"/>
                  </a:cubicBezTo>
                  <a:cubicBezTo>
                    <a:pt x="1889927" y="208748"/>
                    <a:pt x="1884772" y="224247"/>
                    <a:pt x="1889927" y="234579"/>
                  </a:cubicBezTo>
                  <a:cubicBezTo>
                    <a:pt x="1895083" y="244911"/>
                    <a:pt x="1900239" y="260410"/>
                    <a:pt x="1889927" y="260410"/>
                  </a:cubicBezTo>
                  <a:cubicBezTo>
                    <a:pt x="1879616" y="260410"/>
                    <a:pt x="1869305" y="260410"/>
                    <a:pt x="1858993" y="260410"/>
                  </a:cubicBezTo>
                  <a:cubicBezTo>
                    <a:pt x="1853837" y="260410"/>
                    <a:pt x="1853837" y="244911"/>
                    <a:pt x="1858993" y="234579"/>
                  </a:cubicBezTo>
                  <a:cubicBezTo>
                    <a:pt x="1864149" y="224247"/>
                    <a:pt x="1864149" y="208748"/>
                    <a:pt x="1864149" y="208748"/>
                  </a:cubicBezTo>
                  <a:cubicBezTo>
                    <a:pt x="1858993" y="193250"/>
                    <a:pt x="1858993" y="177751"/>
                    <a:pt x="1853837" y="167419"/>
                  </a:cubicBezTo>
                  <a:cubicBezTo>
                    <a:pt x="1843526" y="157086"/>
                    <a:pt x="1833214" y="146754"/>
                    <a:pt x="1828059" y="141588"/>
                  </a:cubicBezTo>
                  <a:cubicBezTo>
                    <a:pt x="1812592" y="136422"/>
                    <a:pt x="1791969" y="131256"/>
                    <a:pt x="1791969" y="115757"/>
                  </a:cubicBezTo>
                  <a:cubicBezTo>
                    <a:pt x="1791969" y="105425"/>
                    <a:pt x="1812592" y="100259"/>
                    <a:pt x="1822903" y="100259"/>
                  </a:cubicBezTo>
                  <a:cubicBezTo>
                    <a:pt x="1838370" y="95093"/>
                    <a:pt x="1843526" y="89926"/>
                    <a:pt x="1843526" y="89926"/>
                  </a:cubicBezTo>
                  <a:cubicBezTo>
                    <a:pt x="1853837" y="77011"/>
                    <a:pt x="1865438" y="70553"/>
                    <a:pt x="1876394" y="70553"/>
                  </a:cubicBezTo>
                  <a:close/>
                  <a:moveTo>
                    <a:pt x="308557" y="69261"/>
                  </a:moveTo>
                  <a:cubicBezTo>
                    <a:pt x="308557" y="69261"/>
                    <a:pt x="308557" y="69261"/>
                    <a:pt x="391343" y="69261"/>
                  </a:cubicBezTo>
                  <a:cubicBezTo>
                    <a:pt x="391343" y="69261"/>
                    <a:pt x="396518" y="69261"/>
                    <a:pt x="401692" y="74427"/>
                  </a:cubicBezTo>
                  <a:cubicBezTo>
                    <a:pt x="406866" y="74427"/>
                    <a:pt x="406866" y="89926"/>
                    <a:pt x="401692" y="100258"/>
                  </a:cubicBezTo>
                  <a:cubicBezTo>
                    <a:pt x="375821" y="136421"/>
                    <a:pt x="298208" y="162252"/>
                    <a:pt x="241293" y="157086"/>
                  </a:cubicBezTo>
                  <a:cubicBezTo>
                    <a:pt x="199899" y="146754"/>
                    <a:pt x="184377" y="115757"/>
                    <a:pt x="199899" y="89926"/>
                  </a:cubicBezTo>
                  <a:cubicBezTo>
                    <a:pt x="215422" y="64095"/>
                    <a:pt x="246467" y="69261"/>
                    <a:pt x="246467" y="95092"/>
                  </a:cubicBezTo>
                  <a:cubicBezTo>
                    <a:pt x="246467" y="100258"/>
                    <a:pt x="241293" y="110591"/>
                    <a:pt x="230944" y="105424"/>
                  </a:cubicBezTo>
                  <a:cubicBezTo>
                    <a:pt x="199899" y="89926"/>
                    <a:pt x="210248" y="157086"/>
                    <a:pt x="267163" y="131255"/>
                  </a:cubicBezTo>
                  <a:cubicBezTo>
                    <a:pt x="293034" y="115757"/>
                    <a:pt x="272338" y="95092"/>
                    <a:pt x="272338" y="84760"/>
                  </a:cubicBezTo>
                  <a:cubicBezTo>
                    <a:pt x="277512" y="69261"/>
                    <a:pt x="308557" y="69261"/>
                    <a:pt x="308557" y="69261"/>
                  </a:cubicBezTo>
                  <a:close/>
                  <a:moveTo>
                    <a:pt x="2162585" y="68703"/>
                  </a:moveTo>
                  <a:cubicBezTo>
                    <a:pt x="2172896" y="67421"/>
                    <a:pt x="2185785" y="72547"/>
                    <a:pt x="2196097" y="85362"/>
                  </a:cubicBezTo>
                  <a:cubicBezTo>
                    <a:pt x="2201253" y="100740"/>
                    <a:pt x="2206408" y="110992"/>
                    <a:pt x="2196097" y="126369"/>
                  </a:cubicBezTo>
                  <a:cubicBezTo>
                    <a:pt x="2180630" y="151999"/>
                    <a:pt x="2149695" y="162251"/>
                    <a:pt x="2108450" y="157125"/>
                  </a:cubicBezTo>
                  <a:cubicBezTo>
                    <a:pt x="2062048" y="151999"/>
                    <a:pt x="2010491" y="126369"/>
                    <a:pt x="1989869" y="95614"/>
                  </a:cubicBezTo>
                  <a:cubicBezTo>
                    <a:pt x="1984713" y="85362"/>
                    <a:pt x="1979557" y="75110"/>
                    <a:pt x="1984713" y="69984"/>
                  </a:cubicBezTo>
                  <a:cubicBezTo>
                    <a:pt x="1989869" y="69984"/>
                    <a:pt x="2000180" y="69984"/>
                    <a:pt x="2000180" y="69984"/>
                  </a:cubicBezTo>
                  <a:cubicBezTo>
                    <a:pt x="2077516" y="69984"/>
                    <a:pt x="2077516" y="69984"/>
                    <a:pt x="2077516" y="69984"/>
                  </a:cubicBezTo>
                  <a:cubicBezTo>
                    <a:pt x="2087827" y="69984"/>
                    <a:pt x="2113605" y="69984"/>
                    <a:pt x="2113605" y="85362"/>
                  </a:cubicBezTo>
                  <a:cubicBezTo>
                    <a:pt x="2108450" y="95614"/>
                    <a:pt x="2108450" y="121244"/>
                    <a:pt x="2123917" y="131495"/>
                  </a:cubicBezTo>
                  <a:cubicBezTo>
                    <a:pt x="2185785" y="157125"/>
                    <a:pt x="2201253" y="90488"/>
                    <a:pt x="2165162" y="100740"/>
                  </a:cubicBezTo>
                  <a:cubicBezTo>
                    <a:pt x="2154851" y="105866"/>
                    <a:pt x="2144540" y="100740"/>
                    <a:pt x="2144540" y="90488"/>
                  </a:cubicBezTo>
                  <a:cubicBezTo>
                    <a:pt x="2144540" y="77673"/>
                    <a:pt x="2152273" y="69984"/>
                    <a:pt x="2162585" y="68703"/>
                  </a:cubicBezTo>
                  <a:close/>
                  <a:moveTo>
                    <a:pt x="15529" y="15529"/>
                  </a:moveTo>
                  <a:lnTo>
                    <a:pt x="15529" y="3753937"/>
                  </a:lnTo>
                  <a:lnTo>
                    <a:pt x="2369826" y="3753937"/>
                  </a:lnTo>
                  <a:lnTo>
                    <a:pt x="2369826" y="15529"/>
                  </a:lnTo>
                  <a:close/>
                  <a:moveTo>
                    <a:pt x="0" y="0"/>
                  </a:moveTo>
                  <a:lnTo>
                    <a:pt x="2385355" y="0"/>
                  </a:lnTo>
                  <a:lnTo>
                    <a:pt x="2385355" y="3769466"/>
                  </a:lnTo>
                  <a:lnTo>
                    <a:pt x="0" y="3769466"/>
                  </a:lnTo>
                  <a:close/>
                </a:path>
              </a:pathLst>
            </a:custGeom>
            <a:solidFill>
              <a:srgbClr val="004DA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grpSp>
          <p:nvGrpSpPr>
            <p:cNvPr id="112" name="组合 111"/>
            <p:cNvGrpSpPr/>
            <p:nvPr/>
          </p:nvGrpSpPr>
          <p:grpSpPr>
            <a:xfrm>
              <a:off x="5605" y="7417"/>
              <a:ext cx="356" cy="485"/>
              <a:chOff x="4755469" y="4479245"/>
              <a:chExt cx="355600" cy="484188"/>
            </a:xfrm>
          </p:grpSpPr>
          <p:sp>
            <p:nvSpPr>
              <p:cNvPr id="113" name="Freeform 150"/>
              <p:cNvSpPr/>
              <p:nvPr/>
            </p:nvSpPr>
            <p:spPr bwMode="auto">
              <a:xfrm>
                <a:off x="4755469" y="4479245"/>
                <a:ext cx="355600" cy="484188"/>
              </a:xfrm>
              <a:custGeom>
                <a:avLst/>
                <a:gdLst>
                  <a:gd name="T0" fmla="*/ 12 w 931"/>
                  <a:gd name="T1" fmla="*/ 1096 h 1310"/>
                  <a:gd name="T2" fmla="*/ 16 w 931"/>
                  <a:gd name="T3" fmla="*/ 1046 h 1310"/>
                  <a:gd name="T4" fmla="*/ 16 w 931"/>
                  <a:gd name="T5" fmla="*/ 967 h 1310"/>
                  <a:gd name="T6" fmla="*/ 19 w 931"/>
                  <a:gd name="T7" fmla="*/ 909 h 1310"/>
                  <a:gd name="T8" fmla="*/ 19 w 931"/>
                  <a:gd name="T9" fmla="*/ 785 h 1310"/>
                  <a:gd name="T10" fmla="*/ 28 w 931"/>
                  <a:gd name="T11" fmla="*/ 529 h 1310"/>
                  <a:gd name="T12" fmla="*/ 16 w 931"/>
                  <a:gd name="T13" fmla="*/ 388 h 1310"/>
                  <a:gd name="T14" fmla="*/ 19 w 931"/>
                  <a:gd name="T15" fmla="*/ 356 h 1310"/>
                  <a:gd name="T16" fmla="*/ 191 w 931"/>
                  <a:gd name="T17" fmla="*/ 254 h 1310"/>
                  <a:gd name="T18" fmla="*/ 236 w 931"/>
                  <a:gd name="T19" fmla="*/ 136 h 1310"/>
                  <a:gd name="T20" fmla="*/ 278 w 931"/>
                  <a:gd name="T21" fmla="*/ 147 h 1310"/>
                  <a:gd name="T22" fmla="*/ 316 w 931"/>
                  <a:gd name="T23" fmla="*/ 129 h 1310"/>
                  <a:gd name="T24" fmla="*/ 317 w 931"/>
                  <a:gd name="T25" fmla="*/ 72 h 1310"/>
                  <a:gd name="T26" fmla="*/ 359 w 931"/>
                  <a:gd name="T27" fmla="*/ 7 h 1310"/>
                  <a:gd name="T28" fmla="*/ 431 w 931"/>
                  <a:gd name="T29" fmla="*/ 18 h 1310"/>
                  <a:gd name="T30" fmla="*/ 479 w 931"/>
                  <a:gd name="T31" fmla="*/ 18 h 1310"/>
                  <a:gd name="T32" fmla="*/ 542 w 931"/>
                  <a:gd name="T33" fmla="*/ 18 h 1310"/>
                  <a:gd name="T34" fmla="*/ 602 w 931"/>
                  <a:gd name="T35" fmla="*/ 18 h 1310"/>
                  <a:gd name="T36" fmla="*/ 641 w 931"/>
                  <a:gd name="T37" fmla="*/ 13 h 1310"/>
                  <a:gd name="T38" fmla="*/ 694 w 931"/>
                  <a:gd name="T39" fmla="*/ 32 h 1310"/>
                  <a:gd name="T40" fmla="*/ 725 w 931"/>
                  <a:gd name="T41" fmla="*/ 32 h 1310"/>
                  <a:gd name="T42" fmla="*/ 776 w 931"/>
                  <a:gd name="T43" fmla="*/ 42 h 1310"/>
                  <a:gd name="T44" fmla="*/ 847 w 931"/>
                  <a:gd name="T45" fmla="*/ 13 h 1310"/>
                  <a:gd name="T46" fmla="*/ 907 w 931"/>
                  <a:gd name="T47" fmla="*/ 70 h 1310"/>
                  <a:gd name="T48" fmla="*/ 919 w 931"/>
                  <a:gd name="T49" fmla="*/ 152 h 1310"/>
                  <a:gd name="T50" fmla="*/ 922 w 931"/>
                  <a:gd name="T51" fmla="*/ 216 h 1310"/>
                  <a:gd name="T52" fmla="*/ 903 w 931"/>
                  <a:gd name="T53" fmla="*/ 373 h 1310"/>
                  <a:gd name="T54" fmla="*/ 915 w 931"/>
                  <a:gd name="T55" fmla="*/ 405 h 1310"/>
                  <a:gd name="T56" fmla="*/ 919 w 931"/>
                  <a:gd name="T57" fmla="*/ 447 h 1310"/>
                  <a:gd name="T58" fmla="*/ 908 w 931"/>
                  <a:gd name="T59" fmla="*/ 578 h 1310"/>
                  <a:gd name="T60" fmla="*/ 903 w 931"/>
                  <a:gd name="T61" fmla="*/ 661 h 1310"/>
                  <a:gd name="T62" fmla="*/ 887 w 931"/>
                  <a:gd name="T63" fmla="*/ 738 h 1310"/>
                  <a:gd name="T64" fmla="*/ 903 w 931"/>
                  <a:gd name="T65" fmla="*/ 795 h 1310"/>
                  <a:gd name="T66" fmla="*/ 903 w 931"/>
                  <a:gd name="T67" fmla="*/ 872 h 1310"/>
                  <a:gd name="T68" fmla="*/ 907 w 931"/>
                  <a:gd name="T69" fmla="*/ 939 h 1310"/>
                  <a:gd name="T70" fmla="*/ 910 w 931"/>
                  <a:gd name="T71" fmla="*/ 1026 h 1310"/>
                  <a:gd name="T72" fmla="*/ 903 w 931"/>
                  <a:gd name="T73" fmla="*/ 1091 h 1310"/>
                  <a:gd name="T74" fmla="*/ 900 w 931"/>
                  <a:gd name="T75" fmla="*/ 1198 h 1310"/>
                  <a:gd name="T76" fmla="*/ 861 w 931"/>
                  <a:gd name="T77" fmla="*/ 1290 h 1310"/>
                  <a:gd name="T78" fmla="*/ 806 w 931"/>
                  <a:gd name="T79" fmla="*/ 1287 h 1310"/>
                  <a:gd name="T80" fmla="*/ 739 w 931"/>
                  <a:gd name="T81" fmla="*/ 1300 h 1310"/>
                  <a:gd name="T82" fmla="*/ 680 w 931"/>
                  <a:gd name="T83" fmla="*/ 1305 h 1310"/>
                  <a:gd name="T84" fmla="*/ 618 w 931"/>
                  <a:gd name="T85" fmla="*/ 1282 h 1310"/>
                  <a:gd name="T86" fmla="*/ 546 w 931"/>
                  <a:gd name="T87" fmla="*/ 1282 h 1310"/>
                  <a:gd name="T88" fmla="*/ 477 w 931"/>
                  <a:gd name="T89" fmla="*/ 1295 h 1310"/>
                  <a:gd name="T90" fmla="*/ 438 w 931"/>
                  <a:gd name="T91" fmla="*/ 1300 h 1310"/>
                  <a:gd name="T92" fmla="*/ 354 w 931"/>
                  <a:gd name="T93" fmla="*/ 1295 h 1310"/>
                  <a:gd name="T94" fmla="*/ 236 w 931"/>
                  <a:gd name="T95" fmla="*/ 1300 h 1310"/>
                  <a:gd name="T96" fmla="*/ 174 w 931"/>
                  <a:gd name="T97" fmla="*/ 1299 h 1310"/>
                  <a:gd name="T98" fmla="*/ 92 w 931"/>
                  <a:gd name="T99" fmla="*/ 1305 h 1310"/>
                  <a:gd name="T100" fmla="*/ 0 w 931"/>
                  <a:gd name="T101" fmla="*/ 1213 h 13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</a:cxnLst>
                <a:rect l="0" t="0" r="r" b="b"/>
                <a:pathLst>
                  <a:path w="931" h="1310">
                    <a:moveTo>
                      <a:pt x="5" y="1138"/>
                    </a:moveTo>
                    <a:lnTo>
                      <a:pt x="5" y="1121"/>
                    </a:lnTo>
                    <a:cubicBezTo>
                      <a:pt x="8" y="1116"/>
                      <a:pt x="9" y="1116"/>
                      <a:pt x="9" y="1111"/>
                    </a:cubicBezTo>
                    <a:lnTo>
                      <a:pt x="9" y="1096"/>
                    </a:lnTo>
                    <a:lnTo>
                      <a:pt x="12" y="1096"/>
                    </a:lnTo>
                    <a:lnTo>
                      <a:pt x="12" y="1091"/>
                    </a:lnTo>
                    <a:lnTo>
                      <a:pt x="18" y="1091"/>
                    </a:lnTo>
                    <a:cubicBezTo>
                      <a:pt x="22" y="1091"/>
                      <a:pt x="23" y="1092"/>
                      <a:pt x="26" y="1093"/>
                    </a:cubicBezTo>
                    <a:lnTo>
                      <a:pt x="28" y="1066"/>
                    </a:lnTo>
                    <a:cubicBezTo>
                      <a:pt x="23" y="1062"/>
                      <a:pt x="16" y="1057"/>
                      <a:pt x="16" y="1046"/>
                    </a:cubicBezTo>
                    <a:lnTo>
                      <a:pt x="16" y="1044"/>
                    </a:lnTo>
                    <a:cubicBezTo>
                      <a:pt x="16" y="1031"/>
                      <a:pt x="32" y="1039"/>
                      <a:pt x="32" y="1004"/>
                    </a:cubicBezTo>
                    <a:cubicBezTo>
                      <a:pt x="32" y="1000"/>
                      <a:pt x="27" y="975"/>
                      <a:pt x="25" y="970"/>
                    </a:cubicBezTo>
                    <a:lnTo>
                      <a:pt x="16" y="987"/>
                    </a:lnTo>
                    <a:lnTo>
                      <a:pt x="16" y="967"/>
                    </a:lnTo>
                    <a:cubicBezTo>
                      <a:pt x="18" y="962"/>
                      <a:pt x="19" y="962"/>
                      <a:pt x="19" y="957"/>
                    </a:cubicBezTo>
                    <a:lnTo>
                      <a:pt x="19" y="934"/>
                    </a:lnTo>
                    <a:cubicBezTo>
                      <a:pt x="19" y="925"/>
                      <a:pt x="17" y="934"/>
                      <a:pt x="16" y="919"/>
                    </a:cubicBezTo>
                    <a:lnTo>
                      <a:pt x="19" y="919"/>
                    </a:lnTo>
                    <a:lnTo>
                      <a:pt x="19" y="909"/>
                    </a:lnTo>
                    <a:cubicBezTo>
                      <a:pt x="19" y="903"/>
                      <a:pt x="24" y="900"/>
                      <a:pt x="27" y="894"/>
                    </a:cubicBezTo>
                    <a:lnTo>
                      <a:pt x="23" y="887"/>
                    </a:lnTo>
                    <a:lnTo>
                      <a:pt x="23" y="857"/>
                    </a:lnTo>
                    <a:cubicBezTo>
                      <a:pt x="21" y="853"/>
                      <a:pt x="19" y="853"/>
                      <a:pt x="19" y="847"/>
                    </a:cubicBezTo>
                    <a:lnTo>
                      <a:pt x="19" y="785"/>
                    </a:lnTo>
                    <a:cubicBezTo>
                      <a:pt x="23" y="783"/>
                      <a:pt x="28" y="770"/>
                      <a:pt x="28" y="763"/>
                    </a:cubicBezTo>
                    <a:lnTo>
                      <a:pt x="28" y="572"/>
                    </a:lnTo>
                    <a:cubicBezTo>
                      <a:pt x="28" y="562"/>
                      <a:pt x="23" y="566"/>
                      <a:pt x="23" y="557"/>
                    </a:cubicBezTo>
                    <a:lnTo>
                      <a:pt x="23" y="544"/>
                    </a:lnTo>
                    <a:cubicBezTo>
                      <a:pt x="23" y="535"/>
                      <a:pt x="28" y="538"/>
                      <a:pt x="28" y="529"/>
                    </a:cubicBezTo>
                    <a:lnTo>
                      <a:pt x="28" y="465"/>
                    </a:lnTo>
                    <a:cubicBezTo>
                      <a:pt x="28" y="459"/>
                      <a:pt x="25" y="457"/>
                      <a:pt x="23" y="452"/>
                    </a:cubicBezTo>
                    <a:lnTo>
                      <a:pt x="23" y="437"/>
                    </a:lnTo>
                    <a:cubicBezTo>
                      <a:pt x="22" y="435"/>
                      <a:pt x="16" y="415"/>
                      <a:pt x="16" y="413"/>
                    </a:cubicBezTo>
                    <a:lnTo>
                      <a:pt x="16" y="388"/>
                    </a:lnTo>
                    <a:lnTo>
                      <a:pt x="19" y="388"/>
                    </a:lnTo>
                    <a:lnTo>
                      <a:pt x="19" y="375"/>
                    </a:lnTo>
                    <a:lnTo>
                      <a:pt x="16" y="375"/>
                    </a:lnTo>
                    <a:cubicBezTo>
                      <a:pt x="17" y="361"/>
                      <a:pt x="19" y="370"/>
                      <a:pt x="19" y="360"/>
                    </a:cubicBezTo>
                    <a:lnTo>
                      <a:pt x="19" y="356"/>
                    </a:lnTo>
                    <a:lnTo>
                      <a:pt x="105" y="323"/>
                    </a:lnTo>
                    <a:cubicBezTo>
                      <a:pt x="108" y="319"/>
                      <a:pt x="113" y="316"/>
                      <a:pt x="117" y="315"/>
                    </a:cubicBezTo>
                    <a:cubicBezTo>
                      <a:pt x="124" y="313"/>
                      <a:pt x="122" y="310"/>
                      <a:pt x="128" y="309"/>
                    </a:cubicBezTo>
                    <a:cubicBezTo>
                      <a:pt x="138" y="306"/>
                      <a:pt x="164" y="335"/>
                      <a:pt x="176" y="292"/>
                    </a:cubicBezTo>
                    <a:cubicBezTo>
                      <a:pt x="179" y="283"/>
                      <a:pt x="187" y="263"/>
                      <a:pt x="191" y="254"/>
                    </a:cubicBezTo>
                    <a:cubicBezTo>
                      <a:pt x="197" y="240"/>
                      <a:pt x="204" y="238"/>
                      <a:pt x="210" y="230"/>
                    </a:cubicBezTo>
                    <a:cubicBezTo>
                      <a:pt x="211" y="228"/>
                      <a:pt x="216" y="193"/>
                      <a:pt x="217" y="189"/>
                    </a:cubicBezTo>
                    <a:cubicBezTo>
                      <a:pt x="218" y="184"/>
                      <a:pt x="226" y="152"/>
                      <a:pt x="225" y="149"/>
                    </a:cubicBezTo>
                    <a:lnTo>
                      <a:pt x="228" y="150"/>
                    </a:lnTo>
                    <a:cubicBezTo>
                      <a:pt x="227" y="141"/>
                      <a:pt x="231" y="137"/>
                      <a:pt x="236" y="136"/>
                    </a:cubicBezTo>
                    <a:lnTo>
                      <a:pt x="239" y="135"/>
                    </a:lnTo>
                    <a:lnTo>
                      <a:pt x="244" y="135"/>
                    </a:lnTo>
                    <a:cubicBezTo>
                      <a:pt x="245" y="142"/>
                      <a:pt x="250" y="142"/>
                      <a:pt x="252" y="147"/>
                    </a:cubicBezTo>
                    <a:cubicBezTo>
                      <a:pt x="254" y="151"/>
                      <a:pt x="254" y="157"/>
                      <a:pt x="259" y="158"/>
                    </a:cubicBezTo>
                    <a:cubicBezTo>
                      <a:pt x="263" y="159"/>
                      <a:pt x="271" y="148"/>
                      <a:pt x="278" y="147"/>
                    </a:cubicBezTo>
                    <a:lnTo>
                      <a:pt x="283" y="145"/>
                    </a:lnTo>
                    <a:lnTo>
                      <a:pt x="288" y="144"/>
                    </a:lnTo>
                    <a:cubicBezTo>
                      <a:pt x="294" y="144"/>
                      <a:pt x="298" y="145"/>
                      <a:pt x="302" y="147"/>
                    </a:cubicBezTo>
                    <a:lnTo>
                      <a:pt x="305" y="162"/>
                    </a:lnTo>
                    <a:lnTo>
                      <a:pt x="316" y="129"/>
                    </a:lnTo>
                    <a:cubicBezTo>
                      <a:pt x="321" y="131"/>
                      <a:pt x="334" y="137"/>
                      <a:pt x="340" y="136"/>
                    </a:cubicBezTo>
                    <a:cubicBezTo>
                      <a:pt x="347" y="134"/>
                      <a:pt x="346" y="103"/>
                      <a:pt x="352" y="96"/>
                    </a:cubicBezTo>
                    <a:cubicBezTo>
                      <a:pt x="349" y="90"/>
                      <a:pt x="345" y="76"/>
                      <a:pt x="340" y="81"/>
                    </a:cubicBezTo>
                    <a:lnTo>
                      <a:pt x="339" y="76"/>
                    </a:lnTo>
                    <a:cubicBezTo>
                      <a:pt x="337" y="78"/>
                      <a:pt x="321" y="71"/>
                      <a:pt x="317" y="72"/>
                    </a:cubicBezTo>
                    <a:cubicBezTo>
                      <a:pt x="314" y="73"/>
                      <a:pt x="296" y="75"/>
                      <a:pt x="291" y="78"/>
                    </a:cubicBezTo>
                    <a:cubicBezTo>
                      <a:pt x="277" y="72"/>
                      <a:pt x="297" y="58"/>
                      <a:pt x="299" y="51"/>
                    </a:cubicBezTo>
                    <a:cubicBezTo>
                      <a:pt x="304" y="54"/>
                      <a:pt x="305" y="53"/>
                      <a:pt x="311" y="51"/>
                    </a:cubicBezTo>
                    <a:cubicBezTo>
                      <a:pt x="324" y="48"/>
                      <a:pt x="322" y="46"/>
                      <a:pt x="336" y="31"/>
                    </a:cubicBezTo>
                    <a:cubicBezTo>
                      <a:pt x="343" y="22"/>
                      <a:pt x="349" y="9"/>
                      <a:pt x="359" y="7"/>
                    </a:cubicBezTo>
                    <a:lnTo>
                      <a:pt x="362" y="6"/>
                    </a:lnTo>
                    <a:cubicBezTo>
                      <a:pt x="366" y="5"/>
                      <a:pt x="374" y="10"/>
                      <a:pt x="373" y="0"/>
                    </a:cubicBezTo>
                    <a:lnTo>
                      <a:pt x="403" y="0"/>
                    </a:lnTo>
                    <a:cubicBezTo>
                      <a:pt x="406" y="9"/>
                      <a:pt x="409" y="8"/>
                      <a:pt x="417" y="8"/>
                    </a:cubicBezTo>
                    <a:cubicBezTo>
                      <a:pt x="419" y="9"/>
                      <a:pt x="429" y="17"/>
                      <a:pt x="431" y="18"/>
                    </a:cubicBezTo>
                    <a:lnTo>
                      <a:pt x="435" y="18"/>
                    </a:lnTo>
                    <a:cubicBezTo>
                      <a:pt x="441" y="18"/>
                      <a:pt x="438" y="13"/>
                      <a:pt x="444" y="13"/>
                    </a:cubicBezTo>
                    <a:lnTo>
                      <a:pt x="458" y="13"/>
                    </a:lnTo>
                    <a:lnTo>
                      <a:pt x="458" y="18"/>
                    </a:lnTo>
                    <a:lnTo>
                      <a:pt x="479" y="18"/>
                    </a:lnTo>
                    <a:cubicBezTo>
                      <a:pt x="481" y="18"/>
                      <a:pt x="494" y="27"/>
                      <a:pt x="496" y="27"/>
                    </a:cubicBezTo>
                    <a:lnTo>
                      <a:pt x="504" y="27"/>
                    </a:lnTo>
                    <a:cubicBezTo>
                      <a:pt x="507" y="27"/>
                      <a:pt x="507" y="26"/>
                      <a:pt x="511" y="23"/>
                    </a:cubicBezTo>
                    <a:cubicBezTo>
                      <a:pt x="512" y="27"/>
                      <a:pt x="523" y="37"/>
                      <a:pt x="526" y="37"/>
                    </a:cubicBezTo>
                    <a:cubicBezTo>
                      <a:pt x="532" y="37"/>
                      <a:pt x="541" y="23"/>
                      <a:pt x="542" y="18"/>
                    </a:cubicBezTo>
                    <a:lnTo>
                      <a:pt x="560" y="18"/>
                    </a:lnTo>
                    <a:cubicBezTo>
                      <a:pt x="566" y="18"/>
                      <a:pt x="563" y="13"/>
                      <a:pt x="569" y="13"/>
                    </a:cubicBezTo>
                    <a:lnTo>
                      <a:pt x="595" y="13"/>
                    </a:lnTo>
                    <a:lnTo>
                      <a:pt x="595" y="18"/>
                    </a:lnTo>
                    <a:lnTo>
                      <a:pt x="602" y="18"/>
                    </a:lnTo>
                    <a:cubicBezTo>
                      <a:pt x="608" y="18"/>
                      <a:pt x="605" y="13"/>
                      <a:pt x="611" y="13"/>
                    </a:cubicBezTo>
                    <a:lnTo>
                      <a:pt x="618" y="13"/>
                    </a:lnTo>
                    <a:lnTo>
                      <a:pt x="618" y="18"/>
                    </a:lnTo>
                    <a:cubicBezTo>
                      <a:pt x="630" y="17"/>
                      <a:pt x="623" y="13"/>
                      <a:pt x="630" y="13"/>
                    </a:cubicBezTo>
                    <a:lnTo>
                      <a:pt x="641" y="13"/>
                    </a:lnTo>
                    <a:cubicBezTo>
                      <a:pt x="646" y="13"/>
                      <a:pt x="644" y="14"/>
                      <a:pt x="646" y="18"/>
                    </a:cubicBezTo>
                    <a:cubicBezTo>
                      <a:pt x="647" y="16"/>
                      <a:pt x="650" y="13"/>
                      <a:pt x="651" y="13"/>
                    </a:cubicBezTo>
                    <a:cubicBezTo>
                      <a:pt x="655" y="13"/>
                      <a:pt x="655" y="14"/>
                      <a:pt x="658" y="18"/>
                    </a:cubicBezTo>
                    <a:lnTo>
                      <a:pt x="676" y="18"/>
                    </a:lnTo>
                    <a:lnTo>
                      <a:pt x="694" y="32"/>
                    </a:lnTo>
                    <a:lnTo>
                      <a:pt x="702" y="32"/>
                    </a:lnTo>
                    <a:lnTo>
                      <a:pt x="702" y="28"/>
                    </a:lnTo>
                    <a:lnTo>
                      <a:pt x="716" y="27"/>
                    </a:lnTo>
                    <a:lnTo>
                      <a:pt x="716" y="32"/>
                    </a:lnTo>
                    <a:lnTo>
                      <a:pt x="725" y="32"/>
                    </a:lnTo>
                    <a:cubicBezTo>
                      <a:pt x="731" y="32"/>
                      <a:pt x="728" y="27"/>
                      <a:pt x="734" y="27"/>
                    </a:cubicBezTo>
                    <a:lnTo>
                      <a:pt x="739" y="27"/>
                    </a:lnTo>
                    <a:cubicBezTo>
                      <a:pt x="740" y="30"/>
                      <a:pt x="752" y="55"/>
                      <a:pt x="755" y="55"/>
                    </a:cubicBezTo>
                    <a:cubicBezTo>
                      <a:pt x="761" y="55"/>
                      <a:pt x="767" y="41"/>
                      <a:pt x="771" y="37"/>
                    </a:cubicBezTo>
                    <a:lnTo>
                      <a:pt x="776" y="42"/>
                    </a:lnTo>
                    <a:lnTo>
                      <a:pt x="794" y="23"/>
                    </a:lnTo>
                    <a:lnTo>
                      <a:pt x="801" y="22"/>
                    </a:lnTo>
                    <a:cubicBezTo>
                      <a:pt x="805" y="22"/>
                      <a:pt x="805" y="21"/>
                      <a:pt x="808" y="18"/>
                    </a:cubicBezTo>
                    <a:lnTo>
                      <a:pt x="840" y="18"/>
                    </a:lnTo>
                    <a:cubicBezTo>
                      <a:pt x="843" y="15"/>
                      <a:pt x="843" y="13"/>
                      <a:pt x="847" y="13"/>
                    </a:cubicBezTo>
                    <a:lnTo>
                      <a:pt x="857" y="13"/>
                    </a:lnTo>
                    <a:cubicBezTo>
                      <a:pt x="863" y="12"/>
                      <a:pt x="860" y="18"/>
                      <a:pt x="866" y="18"/>
                    </a:cubicBezTo>
                    <a:lnTo>
                      <a:pt x="877" y="18"/>
                    </a:lnTo>
                    <a:cubicBezTo>
                      <a:pt x="879" y="25"/>
                      <a:pt x="907" y="36"/>
                      <a:pt x="907" y="60"/>
                    </a:cubicBezTo>
                    <a:lnTo>
                      <a:pt x="907" y="70"/>
                    </a:lnTo>
                    <a:lnTo>
                      <a:pt x="910" y="70"/>
                    </a:lnTo>
                    <a:lnTo>
                      <a:pt x="910" y="95"/>
                    </a:lnTo>
                    <a:cubicBezTo>
                      <a:pt x="910" y="104"/>
                      <a:pt x="915" y="100"/>
                      <a:pt x="915" y="109"/>
                    </a:cubicBezTo>
                    <a:lnTo>
                      <a:pt x="915" y="152"/>
                    </a:lnTo>
                    <a:lnTo>
                      <a:pt x="919" y="152"/>
                    </a:lnTo>
                    <a:lnTo>
                      <a:pt x="919" y="172"/>
                    </a:lnTo>
                    <a:cubicBezTo>
                      <a:pt x="919" y="177"/>
                      <a:pt x="920" y="177"/>
                      <a:pt x="922" y="182"/>
                    </a:cubicBezTo>
                    <a:lnTo>
                      <a:pt x="919" y="181"/>
                    </a:lnTo>
                    <a:lnTo>
                      <a:pt x="919" y="204"/>
                    </a:lnTo>
                    <a:cubicBezTo>
                      <a:pt x="919" y="213"/>
                      <a:pt x="922" y="208"/>
                      <a:pt x="922" y="216"/>
                    </a:cubicBezTo>
                    <a:lnTo>
                      <a:pt x="922" y="219"/>
                    </a:lnTo>
                    <a:cubicBezTo>
                      <a:pt x="922" y="227"/>
                      <a:pt x="919" y="223"/>
                      <a:pt x="919" y="231"/>
                    </a:cubicBezTo>
                    <a:lnTo>
                      <a:pt x="919" y="273"/>
                    </a:lnTo>
                    <a:cubicBezTo>
                      <a:pt x="919" y="282"/>
                      <a:pt x="931" y="297"/>
                      <a:pt x="931" y="311"/>
                    </a:cubicBezTo>
                    <a:cubicBezTo>
                      <a:pt x="931" y="326"/>
                      <a:pt x="909" y="361"/>
                      <a:pt x="903" y="373"/>
                    </a:cubicBezTo>
                    <a:cubicBezTo>
                      <a:pt x="905" y="377"/>
                      <a:pt x="907" y="377"/>
                      <a:pt x="907" y="383"/>
                    </a:cubicBezTo>
                    <a:lnTo>
                      <a:pt x="906" y="390"/>
                    </a:lnTo>
                    <a:lnTo>
                      <a:pt x="899" y="393"/>
                    </a:lnTo>
                    <a:lnTo>
                      <a:pt x="905" y="405"/>
                    </a:lnTo>
                    <a:lnTo>
                      <a:pt x="915" y="405"/>
                    </a:lnTo>
                    <a:cubicBezTo>
                      <a:pt x="918" y="410"/>
                      <a:pt x="919" y="409"/>
                      <a:pt x="919" y="415"/>
                    </a:cubicBezTo>
                    <a:lnTo>
                      <a:pt x="919" y="427"/>
                    </a:lnTo>
                    <a:cubicBezTo>
                      <a:pt x="919" y="436"/>
                      <a:pt x="915" y="431"/>
                      <a:pt x="915" y="440"/>
                    </a:cubicBezTo>
                    <a:lnTo>
                      <a:pt x="915" y="447"/>
                    </a:lnTo>
                    <a:lnTo>
                      <a:pt x="919" y="447"/>
                    </a:lnTo>
                    <a:lnTo>
                      <a:pt x="918" y="481"/>
                    </a:lnTo>
                    <a:lnTo>
                      <a:pt x="910" y="500"/>
                    </a:lnTo>
                    <a:lnTo>
                      <a:pt x="910" y="545"/>
                    </a:lnTo>
                    <a:lnTo>
                      <a:pt x="907" y="552"/>
                    </a:lnTo>
                    <a:lnTo>
                      <a:pt x="908" y="578"/>
                    </a:lnTo>
                    <a:lnTo>
                      <a:pt x="888" y="607"/>
                    </a:lnTo>
                    <a:lnTo>
                      <a:pt x="890" y="607"/>
                    </a:lnTo>
                    <a:lnTo>
                      <a:pt x="900" y="624"/>
                    </a:lnTo>
                    <a:lnTo>
                      <a:pt x="900" y="661"/>
                    </a:lnTo>
                    <a:lnTo>
                      <a:pt x="903" y="661"/>
                    </a:lnTo>
                    <a:lnTo>
                      <a:pt x="903" y="693"/>
                    </a:lnTo>
                    <a:lnTo>
                      <a:pt x="907" y="693"/>
                    </a:lnTo>
                    <a:cubicBezTo>
                      <a:pt x="906" y="710"/>
                      <a:pt x="903" y="701"/>
                      <a:pt x="903" y="711"/>
                    </a:cubicBezTo>
                    <a:lnTo>
                      <a:pt x="903" y="718"/>
                    </a:lnTo>
                    <a:cubicBezTo>
                      <a:pt x="897" y="719"/>
                      <a:pt x="887" y="729"/>
                      <a:pt x="887" y="738"/>
                    </a:cubicBezTo>
                    <a:lnTo>
                      <a:pt x="887" y="745"/>
                    </a:lnTo>
                    <a:cubicBezTo>
                      <a:pt x="887" y="757"/>
                      <a:pt x="899" y="757"/>
                      <a:pt x="900" y="773"/>
                    </a:cubicBezTo>
                    <a:lnTo>
                      <a:pt x="896" y="773"/>
                    </a:lnTo>
                    <a:lnTo>
                      <a:pt x="897" y="784"/>
                    </a:lnTo>
                    <a:lnTo>
                      <a:pt x="903" y="795"/>
                    </a:lnTo>
                    <a:lnTo>
                      <a:pt x="903" y="805"/>
                    </a:lnTo>
                    <a:cubicBezTo>
                      <a:pt x="903" y="814"/>
                      <a:pt x="907" y="809"/>
                      <a:pt x="907" y="818"/>
                    </a:cubicBezTo>
                    <a:lnTo>
                      <a:pt x="907" y="842"/>
                    </a:lnTo>
                    <a:cubicBezTo>
                      <a:pt x="907" y="848"/>
                      <a:pt x="905" y="848"/>
                      <a:pt x="903" y="852"/>
                    </a:cubicBezTo>
                    <a:lnTo>
                      <a:pt x="903" y="872"/>
                    </a:lnTo>
                    <a:cubicBezTo>
                      <a:pt x="901" y="877"/>
                      <a:pt x="900" y="877"/>
                      <a:pt x="900" y="882"/>
                    </a:cubicBezTo>
                    <a:lnTo>
                      <a:pt x="900" y="902"/>
                    </a:lnTo>
                    <a:lnTo>
                      <a:pt x="896" y="902"/>
                    </a:lnTo>
                    <a:lnTo>
                      <a:pt x="907" y="924"/>
                    </a:lnTo>
                    <a:lnTo>
                      <a:pt x="907" y="939"/>
                    </a:lnTo>
                    <a:cubicBezTo>
                      <a:pt x="907" y="948"/>
                      <a:pt x="910" y="943"/>
                      <a:pt x="910" y="952"/>
                    </a:cubicBezTo>
                    <a:lnTo>
                      <a:pt x="910" y="972"/>
                    </a:lnTo>
                    <a:cubicBezTo>
                      <a:pt x="910" y="980"/>
                      <a:pt x="907" y="975"/>
                      <a:pt x="907" y="984"/>
                    </a:cubicBezTo>
                    <a:lnTo>
                      <a:pt x="907" y="1014"/>
                    </a:lnTo>
                    <a:cubicBezTo>
                      <a:pt x="907" y="1022"/>
                      <a:pt x="910" y="1018"/>
                      <a:pt x="910" y="1026"/>
                    </a:cubicBezTo>
                    <a:lnTo>
                      <a:pt x="910" y="1059"/>
                    </a:lnTo>
                    <a:lnTo>
                      <a:pt x="907" y="1059"/>
                    </a:lnTo>
                    <a:lnTo>
                      <a:pt x="907" y="1069"/>
                    </a:lnTo>
                    <a:cubicBezTo>
                      <a:pt x="907" y="1077"/>
                      <a:pt x="903" y="1072"/>
                      <a:pt x="903" y="1081"/>
                    </a:cubicBezTo>
                    <a:lnTo>
                      <a:pt x="903" y="1091"/>
                    </a:lnTo>
                    <a:lnTo>
                      <a:pt x="907" y="1091"/>
                    </a:lnTo>
                    <a:lnTo>
                      <a:pt x="907" y="1101"/>
                    </a:lnTo>
                    <a:cubicBezTo>
                      <a:pt x="907" y="1109"/>
                      <a:pt x="903" y="1105"/>
                      <a:pt x="903" y="1113"/>
                    </a:cubicBezTo>
                    <a:lnTo>
                      <a:pt x="903" y="1198"/>
                    </a:lnTo>
                    <a:lnTo>
                      <a:pt x="900" y="1198"/>
                    </a:lnTo>
                    <a:lnTo>
                      <a:pt x="900" y="1208"/>
                    </a:lnTo>
                    <a:cubicBezTo>
                      <a:pt x="900" y="1209"/>
                      <a:pt x="893" y="1233"/>
                      <a:pt x="893" y="1235"/>
                    </a:cubicBezTo>
                    <a:lnTo>
                      <a:pt x="893" y="1245"/>
                    </a:lnTo>
                    <a:cubicBezTo>
                      <a:pt x="886" y="1248"/>
                      <a:pt x="882" y="1290"/>
                      <a:pt x="868" y="1290"/>
                    </a:cubicBezTo>
                    <a:lnTo>
                      <a:pt x="861" y="1290"/>
                    </a:lnTo>
                    <a:lnTo>
                      <a:pt x="861" y="1295"/>
                    </a:lnTo>
                    <a:lnTo>
                      <a:pt x="836" y="1295"/>
                    </a:lnTo>
                    <a:cubicBezTo>
                      <a:pt x="835" y="1290"/>
                      <a:pt x="826" y="1282"/>
                      <a:pt x="822" y="1282"/>
                    </a:cubicBezTo>
                    <a:lnTo>
                      <a:pt x="820" y="1282"/>
                    </a:lnTo>
                    <a:cubicBezTo>
                      <a:pt x="814" y="1282"/>
                      <a:pt x="810" y="1284"/>
                      <a:pt x="806" y="1287"/>
                    </a:cubicBezTo>
                    <a:cubicBezTo>
                      <a:pt x="800" y="1283"/>
                      <a:pt x="759" y="1257"/>
                      <a:pt x="755" y="1257"/>
                    </a:cubicBezTo>
                    <a:lnTo>
                      <a:pt x="694" y="1257"/>
                    </a:lnTo>
                    <a:cubicBezTo>
                      <a:pt x="696" y="1267"/>
                      <a:pt x="705" y="1267"/>
                      <a:pt x="712" y="1276"/>
                    </a:cubicBezTo>
                    <a:cubicBezTo>
                      <a:pt x="717" y="1282"/>
                      <a:pt x="726" y="1290"/>
                      <a:pt x="734" y="1290"/>
                    </a:cubicBezTo>
                    <a:lnTo>
                      <a:pt x="739" y="1300"/>
                    </a:lnTo>
                    <a:lnTo>
                      <a:pt x="736" y="1300"/>
                    </a:lnTo>
                    <a:lnTo>
                      <a:pt x="736" y="1305"/>
                    </a:lnTo>
                    <a:cubicBezTo>
                      <a:pt x="733" y="1301"/>
                      <a:pt x="733" y="1300"/>
                      <a:pt x="729" y="1300"/>
                    </a:cubicBezTo>
                    <a:cubicBezTo>
                      <a:pt x="723" y="1300"/>
                      <a:pt x="726" y="1305"/>
                      <a:pt x="720" y="1304"/>
                    </a:cubicBezTo>
                    <a:lnTo>
                      <a:pt x="680" y="1305"/>
                    </a:lnTo>
                    <a:cubicBezTo>
                      <a:pt x="678" y="1305"/>
                      <a:pt x="661" y="1295"/>
                      <a:pt x="660" y="1295"/>
                    </a:cubicBezTo>
                    <a:lnTo>
                      <a:pt x="650" y="1295"/>
                    </a:lnTo>
                    <a:lnTo>
                      <a:pt x="650" y="1290"/>
                    </a:lnTo>
                    <a:lnTo>
                      <a:pt x="627" y="1290"/>
                    </a:lnTo>
                    <a:cubicBezTo>
                      <a:pt x="622" y="1290"/>
                      <a:pt x="622" y="1286"/>
                      <a:pt x="618" y="1282"/>
                    </a:cubicBezTo>
                    <a:lnTo>
                      <a:pt x="609" y="1295"/>
                    </a:lnTo>
                    <a:lnTo>
                      <a:pt x="562" y="1295"/>
                    </a:lnTo>
                    <a:lnTo>
                      <a:pt x="562" y="1290"/>
                    </a:lnTo>
                    <a:lnTo>
                      <a:pt x="555" y="1290"/>
                    </a:lnTo>
                    <a:cubicBezTo>
                      <a:pt x="548" y="1290"/>
                      <a:pt x="549" y="1282"/>
                      <a:pt x="546" y="1282"/>
                    </a:cubicBezTo>
                    <a:cubicBezTo>
                      <a:pt x="541" y="1282"/>
                      <a:pt x="538" y="1290"/>
                      <a:pt x="537" y="1295"/>
                    </a:cubicBezTo>
                    <a:lnTo>
                      <a:pt x="511" y="1295"/>
                    </a:lnTo>
                    <a:lnTo>
                      <a:pt x="511" y="1300"/>
                    </a:lnTo>
                    <a:lnTo>
                      <a:pt x="477" y="1300"/>
                    </a:lnTo>
                    <a:lnTo>
                      <a:pt x="477" y="1295"/>
                    </a:lnTo>
                    <a:cubicBezTo>
                      <a:pt x="470" y="1297"/>
                      <a:pt x="474" y="1300"/>
                      <a:pt x="468" y="1300"/>
                    </a:cubicBezTo>
                    <a:lnTo>
                      <a:pt x="451" y="1300"/>
                    </a:lnTo>
                    <a:lnTo>
                      <a:pt x="451" y="1295"/>
                    </a:lnTo>
                    <a:lnTo>
                      <a:pt x="438" y="1295"/>
                    </a:lnTo>
                    <a:lnTo>
                      <a:pt x="438" y="1300"/>
                    </a:lnTo>
                    <a:lnTo>
                      <a:pt x="383" y="1299"/>
                    </a:lnTo>
                    <a:lnTo>
                      <a:pt x="379" y="1290"/>
                    </a:lnTo>
                    <a:lnTo>
                      <a:pt x="371" y="1290"/>
                    </a:lnTo>
                    <a:cubicBezTo>
                      <a:pt x="365" y="1290"/>
                      <a:pt x="366" y="1282"/>
                      <a:pt x="363" y="1282"/>
                    </a:cubicBezTo>
                    <a:cubicBezTo>
                      <a:pt x="358" y="1282"/>
                      <a:pt x="355" y="1290"/>
                      <a:pt x="354" y="1295"/>
                    </a:cubicBezTo>
                    <a:lnTo>
                      <a:pt x="271" y="1295"/>
                    </a:lnTo>
                    <a:cubicBezTo>
                      <a:pt x="265" y="1295"/>
                      <a:pt x="267" y="1300"/>
                      <a:pt x="264" y="1300"/>
                    </a:cubicBezTo>
                    <a:cubicBezTo>
                      <a:pt x="258" y="1300"/>
                      <a:pt x="261" y="1295"/>
                      <a:pt x="255" y="1295"/>
                    </a:cubicBezTo>
                    <a:lnTo>
                      <a:pt x="236" y="1295"/>
                    </a:lnTo>
                    <a:lnTo>
                      <a:pt x="236" y="1300"/>
                    </a:lnTo>
                    <a:lnTo>
                      <a:pt x="218" y="1300"/>
                    </a:lnTo>
                    <a:lnTo>
                      <a:pt x="218" y="1295"/>
                    </a:lnTo>
                    <a:lnTo>
                      <a:pt x="203" y="1295"/>
                    </a:lnTo>
                    <a:cubicBezTo>
                      <a:pt x="199" y="1295"/>
                      <a:pt x="199" y="1297"/>
                      <a:pt x="195" y="1300"/>
                    </a:cubicBezTo>
                    <a:lnTo>
                      <a:pt x="174" y="1299"/>
                    </a:lnTo>
                    <a:lnTo>
                      <a:pt x="169" y="1305"/>
                    </a:lnTo>
                    <a:lnTo>
                      <a:pt x="106" y="1305"/>
                    </a:lnTo>
                    <a:cubicBezTo>
                      <a:pt x="103" y="1308"/>
                      <a:pt x="103" y="1310"/>
                      <a:pt x="99" y="1310"/>
                    </a:cubicBezTo>
                    <a:lnTo>
                      <a:pt x="92" y="1309"/>
                    </a:lnTo>
                    <a:lnTo>
                      <a:pt x="92" y="1305"/>
                    </a:lnTo>
                    <a:lnTo>
                      <a:pt x="51" y="1305"/>
                    </a:lnTo>
                    <a:cubicBezTo>
                      <a:pt x="47" y="1304"/>
                      <a:pt x="47" y="1303"/>
                      <a:pt x="44" y="1300"/>
                    </a:cubicBezTo>
                    <a:lnTo>
                      <a:pt x="34" y="1300"/>
                    </a:lnTo>
                    <a:cubicBezTo>
                      <a:pt x="23" y="1289"/>
                      <a:pt x="13" y="1275"/>
                      <a:pt x="5" y="1260"/>
                    </a:cubicBezTo>
                    <a:cubicBezTo>
                      <a:pt x="5" y="1244"/>
                      <a:pt x="9" y="1217"/>
                      <a:pt x="0" y="1213"/>
                    </a:cubicBezTo>
                    <a:lnTo>
                      <a:pt x="0" y="1141"/>
                    </a:lnTo>
                    <a:lnTo>
                      <a:pt x="5" y="1138"/>
                    </a:lnTo>
                    <a:close/>
                  </a:path>
                </a:pathLst>
              </a:custGeom>
              <a:solidFill>
                <a:srgbClr val="E5001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114" name="Freeform 151"/>
              <p:cNvSpPr>
                <a:spLocks noEditPoints="1"/>
              </p:cNvSpPr>
              <p:nvPr/>
            </p:nvSpPr>
            <p:spPr bwMode="auto">
              <a:xfrm>
                <a:off x="4933269" y="4482420"/>
                <a:ext cx="138113" cy="458788"/>
              </a:xfrm>
              <a:custGeom>
                <a:avLst/>
                <a:gdLst>
                  <a:gd name="T0" fmla="*/ 170 w 366"/>
                  <a:gd name="T1" fmla="*/ 179 h 1245"/>
                  <a:gd name="T2" fmla="*/ 182 w 366"/>
                  <a:gd name="T3" fmla="*/ 3 h 1245"/>
                  <a:gd name="T4" fmla="*/ 208 w 366"/>
                  <a:gd name="T5" fmla="*/ 118 h 1245"/>
                  <a:gd name="T6" fmla="*/ 310 w 366"/>
                  <a:gd name="T7" fmla="*/ 92 h 1245"/>
                  <a:gd name="T8" fmla="*/ 342 w 366"/>
                  <a:gd name="T9" fmla="*/ 74 h 1245"/>
                  <a:gd name="T10" fmla="*/ 352 w 366"/>
                  <a:gd name="T11" fmla="*/ 184 h 1245"/>
                  <a:gd name="T12" fmla="*/ 209 w 366"/>
                  <a:gd name="T13" fmla="*/ 337 h 1245"/>
                  <a:gd name="T14" fmla="*/ 212 w 366"/>
                  <a:gd name="T15" fmla="*/ 610 h 1245"/>
                  <a:gd name="T16" fmla="*/ 170 w 366"/>
                  <a:gd name="T17" fmla="*/ 592 h 1245"/>
                  <a:gd name="T18" fmla="*/ 70 w 366"/>
                  <a:gd name="T19" fmla="*/ 330 h 1245"/>
                  <a:gd name="T20" fmla="*/ 15 w 366"/>
                  <a:gd name="T21" fmla="*/ 191 h 1245"/>
                  <a:gd name="T22" fmla="*/ 39 w 366"/>
                  <a:gd name="T23" fmla="*/ 76 h 1245"/>
                  <a:gd name="T24" fmla="*/ 57 w 366"/>
                  <a:gd name="T25" fmla="*/ 144 h 1245"/>
                  <a:gd name="T26" fmla="*/ 54 w 366"/>
                  <a:gd name="T27" fmla="*/ 220 h 1245"/>
                  <a:gd name="T28" fmla="*/ 79 w 366"/>
                  <a:gd name="T29" fmla="*/ 287 h 1245"/>
                  <a:gd name="T30" fmla="*/ 170 w 366"/>
                  <a:gd name="T31" fmla="*/ 295 h 1245"/>
                  <a:gd name="T32" fmla="*/ 209 w 366"/>
                  <a:gd name="T33" fmla="*/ 254 h 1245"/>
                  <a:gd name="T34" fmla="*/ 315 w 366"/>
                  <a:gd name="T35" fmla="*/ 230 h 1245"/>
                  <a:gd name="T36" fmla="*/ 209 w 366"/>
                  <a:gd name="T37" fmla="*/ 254 h 1245"/>
                  <a:gd name="T38" fmla="*/ 134 w 366"/>
                  <a:gd name="T39" fmla="*/ 909 h 1245"/>
                  <a:gd name="T40" fmla="*/ 200 w 366"/>
                  <a:gd name="T41" fmla="*/ 987 h 1245"/>
                  <a:gd name="T42" fmla="*/ 74 w 366"/>
                  <a:gd name="T43" fmla="*/ 1026 h 1245"/>
                  <a:gd name="T44" fmla="*/ 157 w 366"/>
                  <a:gd name="T45" fmla="*/ 1000 h 1245"/>
                  <a:gd name="T46" fmla="*/ 142 w 366"/>
                  <a:gd name="T47" fmla="*/ 947 h 1245"/>
                  <a:gd name="T48" fmla="*/ 101 w 366"/>
                  <a:gd name="T49" fmla="*/ 994 h 1245"/>
                  <a:gd name="T50" fmla="*/ 0 w 366"/>
                  <a:gd name="T51" fmla="*/ 880 h 1245"/>
                  <a:gd name="T52" fmla="*/ 232 w 366"/>
                  <a:gd name="T53" fmla="*/ 697 h 1245"/>
                  <a:gd name="T54" fmla="*/ 364 w 366"/>
                  <a:gd name="T55" fmla="*/ 859 h 1245"/>
                  <a:gd name="T56" fmla="*/ 338 w 366"/>
                  <a:gd name="T57" fmla="*/ 1192 h 1245"/>
                  <a:gd name="T58" fmla="*/ 156 w 366"/>
                  <a:gd name="T59" fmla="*/ 1245 h 1245"/>
                  <a:gd name="T60" fmla="*/ 7 w 366"/>
                  <a:gd name="T61" fmla="*/ 1120 h 1245"/>
                  <a:gd name="T62" fmla="*/ 41 w 366"/>
                  <a:gd name="T63" fmla="*/ 1002 h 1245"/>
                  <a:gd name="T64" fmla="*/ 57 w 366"/>
                  <a:gd name="T65" fmla="*/ 1156 h 1245"/>
                  <a:gd name="T66" fmla="*/ 294 w 366"/>
                  <a:gd name="T67" fmla="*/ 1190 h 1245"/>
                  <a:gd name="T68" fmla="*/ 323 w 366"/>
                  <a:gd name="T69" fmla="*/ 1062 h 1245"/>
                  <a:gd name="T70" fmla="*/ 249 w 366"/>
                  <a:gd name="T71" fmla="*/ 1036 h 1245"/>
                  <a:gd name="T72" fmla="*/ 271 w 366"/>
                  <a:gd name="T73" fmla="*/ 1178 h 1245"/>
                  <a:gd name="T74" fmla="*/ 259 w 366"/>
                  <a:gd name="T75" fmla="*/ 1203 h 1245"/>
                  <a:gd name="T76" fmla="*/ 212 w 366"/>
                  <a:gd name="T77" fmla="*/ 1103 h 1245"/>
                  <a:gd name="T78" fmla="*/ 81 w 366"/>
                  <a:gd name="T79" fmla="*/ 1117 h 1245"/>
                  <a:gd name="T80" fmla="*/ 192 w 366"/>
                  <a:gd name="T81" fmla="*/ 1081 h 1245"/>
                  <a:gd name="T82" fmla="*/ 211 w 366"/>
                  <a:gd name="T83" fmla="*/ 1074 h 1245"/>
                  <a:gd name="T84" fmla="*/ 221 w 366"/>
                  <a:gd name="T85" fmla="*/ 975 h 1245"/>
                  <a:gd name="T86" fmla="*/ 113 w 366"/>
                  <a:gd name="T87" fmla="*/ 869 h 1245"/>
                  <a:gd name="T88" fmla="*/ 90 w 366"/>
                  <a:gd name="T89" fmla="*/ 833 h 1245"/>
                  <a:gd name="T90" fmla="*/ 184 w 366"/>
                  <a:gd name="T91" fmla="*/ 802 h 1245"/>
                  <a:gd name="T92" fmla="*/ 192 w 366"/>
                  <a:gd name="T93" fmla="*/ 735 h 1245"/>
                  <a:gd name="T94" fmla="*/ 86 w 366"/>
                  <a:gd name="T95" fmla="*/ 745 h 1245"/>
                  <a:gd name="T96" fmla="*/ 42 w 366"/>
                  <a:gd name="T97" fmla="*/ 888 h 1245"/>
                  <a:gd name="T98" fmla="*/ 223 w 366"/>
                  <a:gd name="T99" fmla="*/ 761 h 1245"/>
                  <a:gd name="T100" fmla="*/ 235 w 366"/>
                  <a:gd name="T101" fmla="*/ 781 h 1245"/>
                  <a:gd name="T102" fmla="*/ 310 w 366"/>
                  <a:gd name="T103" fmla="*/ 767 h 1245"/>
                  <a:gd name="T104" fmla="*/ 274 w 366"/>
                  <a:gd name="T105" fmla="*/ 829 h 1245"/>
                  <a:gd name="T106" fmla="*/ 292 w 366"/>
                  <a:gd name="T107" fmla="*/ 867 h 1245"/>
                  <a:gd name="T108" fmla="*/ 227 w 366"/>
                  <a:gd name="T109" fmla="*/ 867 h 1245"/>
                  <a:gd name="T110" fmla="*/ 299 w 366"/>
                  <a:gd name="T111" fmla="*/ 891 h 1245"/>
                  <a:gd name="T112" fmla="*/ 276 w 366"/>
                  <a:gd name="T113" fmla="*/ 950 h 1245"/>
                  <a:gd name="T114" fmla="*/ 266 w 366"/>
                  <a:gd name="T115" fmla="*/ 972 h 1245"/>
                  <a:gd name="T116" fmla="*/ 324 w 366"/>
                  <a:gd name="T117" fmla="*/ 1035 h 1245"/>
                  <a:gd name="T118" fmla="*/ 322 w 366"/>
                  <a:gd name="T119" fmla="*/ 869 h 1245"/>
                  <a:gd name="T120" fmla="*/ 213 w 366"/>
                  <a:gd name="T121" fmla="*/ 735 h 12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366" h="1245">
                    <a:moveTo>
                      <a:pt x="54" y="181"/>
                    </a:moveTo>
                    <a:lnTo>
                      <a:pt x="62" y="180"/>
                    </a:lnTo>
                    <a:lnTo>
                      <a:pt x="170" y="179"/>
                    </a:lnTo>
                    <a:lnTo>
                      <a:pt x="165" y="49"/>
                    </a:lnTo>
                    <a:cubicBezTo>
                      <a:pt x="164" y="31"/>
                      <a:pt x="165" y="20"/>
                      <a:pt x="168" y="15"/>
                    </a:cubicBezTo>
                    <a:cubicBezTo>
                      <a:pt x="172" y="11"/>
                      <a:pt x="176" y="7"/>
                      <a:pt x="182" y="3"/>
                    </a:cubicBezTo>
                    <a:cubicBezTo>
                      <a:pt x="188" y="0"/>
                      <a:pt x="194" y="0"/>
                      <a:pt x="200" y="3"/>
                    </a:cubicBezTo>
                    <a:cubicBezTo>
                      <a:pt x="205" y="8"/>
                      <a:pt x="208" y="14"/>
                      <a:pt x="208" y="21"/>
                    </a:cubicBezTo>
                    <a:lnTo>
                      <a:pt x="208" y="118"/>
                    </a:lnTo>
                    <a:lnTo>
                      <a:pt x="209" y="177"/>
                    </a:lnTo>
                    <a:lnTo>
                      <a:pt x="315" y="176"/>
                    </a:lnTo>
                    <a:lnTo>
                      <a:pt x="310" y="92"/>
                    </a:lnTo>
                    <a:cubicBezTo>
                      <a:pt x="309" y="84"/>
                      <a:pt x="310" y="77"/>
                      <a:pt x="314" y="73"/>
                    </a:cubicBezTo>
                    <a:cubicBezTo>
                      <a:pt x="317" y="68"/>
                      <a:pt x="322" y="66"/>
                      <a:pt x="328" y="65"/>
                    </a:cubicBezTo>
                    <a:cubicBezTo>
                      <a:pt x="333" y="65"/>
                      <a:pt x="337" y="68"/>
                      <a:pt x="342" y="74"/>
                    </a:cubicBezTo>
                    <a:cubicBezTo>
                      <a:pt x="346" y="81"/>
                      <a:pt x="349" y="93"/>
                      <a:pt x="350" y="112"/>
                    </a:cubicBezTo>
                    <a:lnTo>
                      <a:pt x="352" y="156"/>
                    </a:lnTo>
                    <a:cubicBezTo>
                      <a:pt x="352" y="163"/>
                      <a:pt x="352" y="172"/>
                      <a:pt x="352" y="184"/>
                    </a:cubicBezTo>
                    <a:cubicBezTo>
                      <a:pt x="352" y="215"/>
                      <a:pt x="349" y="242"/>
                      <a:pt x="345" y="264"/>
                    </a:cubicBezTo>
                    <a:cubicBezTo>
                      <a:pt x="341" y="287"/>
                      <a:pt x="331" y="303"/>
                      <a:pt x="314" y="313"/>
                    </a:cubicBezTo>
                    <a:cubicBezTo>
                      <a:pt x="298" y="324"/>
                      <a:pt x="263" y="331"/>
                      <a:pt x="209" y="337"/>
                    </a:cubicBezTo>
                    <a:lnTo>
                      <a:pt x="209" y="519"/>
                    </a:lnTo>
                    <a:cubicBezTo>
                      <a:pt x="209" y="548"/>
                      <a:pt x="210" y="570"/>
                      <a:pt x="211" y="583"/>
                    </a:cubicBezTo>
                    <a:cubicBezTo>
                      <a:pt x="211" y="596"/>
                      <a:pt x="212" y="605"/>
                      <a:pt x="212" y="610"/>
                    </a:cubicBezTo>
                    <a:cubicBezTo>
                      <a:pt x="211" y="620"/>
                      <a:pt x="209" y="628"/>
                      <a:pt x="205" y="634"/>
                    </a:cubicBezTo>
                    <a:cubicBezTo>
                      <a:pt x="202" y="641"/>
                      <a:pt x="197" y="644"/>
                      <a:pt x="192" y="643"/>
                    </a:cubicBezTo>
                    <a:cubicBezTo>
                      <a:pt x="178" y="643"/>
                      <a:pt x="170" y="626"/>
                      <a:pt x="170" y="592"/>
                    </a:cubicBezTo>
                    <a:lnTo>
                      <a:pt x="170" y="507"/>
                    </a:lnTo>
                    <a:lnTo>
                      <a:pt x="169" y="337"/>
                    </a:lnTo>
                    <a:cubicBezTo>
                      <a:pt x="125" y="337"/>
                      <a:pt x="92" y="334"/>
                      <a:pt x="70" y="330"/>
                    </a:cubicBezTo>
                    <a:cubicBezTo>
                      <a:pt x="48" y="325"/>
                      <a:pt x="33" y="310"/>
                      <a:pt x="26" y="284"/>
                    </a:cubicBezTo>
                    <a:cubicBezTo>
                      <a:pt x="19" y="259"/>
                      <a:pt x="15" y="237"/>
                      <a:pt x="15" y="221"/>
                    </a:cubicBezTo>
                    <a:cubicBezTo>
                      <a:pt x="15" y="204"/>
                      <a:pt x="15" y="194"/>
                      <a:pt x="15" y="191"/>
                    </a:cubicBezTo>
                    <a:lnTo>
                      <a:pt x="15" y="121"/>
                    </a:lnTo>
                    <a:cubicBezTo>
                      <a:pt x="15" y="106"/>
                      <a:pt x="18" y="95"/>
                      <a:pt x="22" y="87"/>
                    </a:cubicBezTo>
                    <a:cubicBezTo>
                      <a:pt x="27" y="79"/>
                      <a:pt x="33" y="76"/>
                      <a:pt x="39" y="76"/>
                    </a:cubicBezTo>
                    <a:cubicBezTo>
                      <a:pt x="45" y="77"/>
                      <a:pt x="50" y="80"/>
                      <a:pt x="54" y="87"/>
                    </a:cubicBezTo>
                    <a:cubicBezTo>
                      <a:pt x="58" y="94"/>
                      <a:pt x="61" y="102"/>
                      <a:pt x="61" y="112"/>
                    </a:cubicBezTo>
                    <a:lnTo>
                      <a:pt x="57" y="144"/>
                    </a:lnTo>
                    <a:lnTo>
                      <a:pt x="55" y="168"/>
                    </a:lnTo>
                    <a:lnTo>
                      <a:pt x="54" y="181"/>
                    </a:lnTo>
                    <a:close/>
                    <a:moveTo>
                      <a:pt x="54" y="220"/>
                    </a:moveTo>
                    <a:cubicBezTo>
                      <a:pt x="53" y="231"/>
                      <a:pt x="53" y="239"/>
                      <a:pt x="54" y="243"/>
                    </a:cubicBezTo>
                    <a:cubicBezTo>
                      <a:pt x="55" y="247"/>
                      <a:pt x="57" y="254"/>
                      <a:pt x="61" y="264"/>
                    </a:cubicBezTo>
                    <a:cubicBezTo>
                      <a:pt x="65" y="273"/>
                      <a:pt x="71" y="281"/>
                      <a:pt x="79" y="287"/>
                    </a:cubicBezTo>
                    <a:cubicBezTo>
                      <a:pt x="86" y="293"/>
                      <a:pt x="111" y="296"/>
                      <a:pt x="152" y="295"/>
                    </a:cubicBezTo>
                    <a:lnTo>
                      <a:pt x="161" y="295"/>
                    </a:lnTo>
                    <a:lnTo>
                      <a:pt x="170" y="295"/>
                    </a:lnTo>
                    <a:lnTo>
                      <a:pt x="169" y="218"/>
                    </a:lnTo>
                    <a:lnTo>
                      <a:pt x="54" y="220"/>
                    </a:lnTo>
                    <a:close/>
                    <a:moveTo>
                      <a:pt x="209" y="254"/>
                    </a:moveTo>
                    <a:lnTo>
                      <a:pt x="209" y="294"/>
                    </a:lnTo>
                    <a:cubicBezTo>
                      <a:pt x="245" y="294"/>
                      <a:pt x="272" y="289"/>
                      <a:pt x="289" y="280"/>
                    </a:cubicBezTo>
                    <a:cubicBezTo>
                      <a:pt x="306" y="272"/>
                      <a:pt x="315" y="255"/>
                      <a:pt x="315" y="230"/>
                    </a:cubicBezTo>
                    <a:lnTo>
                      <a:pt x="315" y="216"/>
                    </a:lnTo>
                    <a:lnTo>
                      <a:pt x="209" y="218"/>
                    </a:lnTo>
                    <a:lnTo>
                      <a:pt x="209" y="254"/>
                    </a:lnTo>
                    <a:close/>
                    <a:moveTo>
                      <a:pt x="62" y="975"/>
                    </a:moveTo>
                    <a:cubicBezTo>
                      <a:pt x="61" y="946"/>
                      <a:pt x="67" y="929"/>
                      <a:pt x="80" y="921"/>
                    </a:cubicBezTo>
                    <a:cubicBezTo>
                      <a:pt x="93" y="914"/>
                      <a:pt x="111" y="910"/>
                      <a:pt x="134" y="909"/>
                    </a:cubicBezTo>
                    <a:cubicBezTo>
                      <a:pt x="158" y="907"/>
                      <a:pt x="173" y="909"/>
                      <a:pt x="181" y="915"/>
                    </a:cubicBezTo>
                    <a:cubicBezTo>
                      <a:pt x="192" y="924"/>
                      <a:pt x="198" y="937"/>
                      <a:pt x="199" y="956"/>
                    </a:cubicBezTo>
                    <a:cubicBezTo>
                      <a:pt x="199" y="974"/>
                      <a:pt x="200" y="984"/>
                      <a:pt x="200" y="987"/>
                    </a:cubicBezTo>
                    <a:cubicBezTo>
                      <a:pt x="199" y="998"/>
                      <a:pt x="195" y="1010"/>
                      <a:pt x="187" y="1024"/>
                    </a:cubicBezTo>
                    <a:cubicBezTo>
                      <a:pt x="178" y="1038"/>
                      <a:pt x="158" y="1045"/>
                      <a:pt x="126" y="1045"/>
                    </a:cubicBezTo>
                    <a:cubicBezTo>
                      <a:pt x="99" y="1045"/>
                      <a:pt x="82" y="1039"/>
                      <a:pt x="74" y="1026"/>
                    </a:cubicBezTo>
                    <a:cubicBezTo>
                      <a:pt x="66" y="1014"/>
                      <a:pt x="62" y="996"/>
                      <a:pt x="62" y="975"/>
                    </a:cubicBezTo>
                    <a:close/>
                    <a:moveTo>
                      <a:pt x="124" y="1006"/>
                    </a:moveTo>
                    <a:cubicBezTo>
                      <a:pt x="141" y="1007"/>
                      <a:pt x="153" y="1006"/>
                      <a:pt x="157" y="1000"/>
                    </a:cubicBezTo>
                    <a:cubicBezTo>
                      <a:pt x="162" y="995"/>
                      <a:pt x="164" y="987"/>
                      <a:pt x="164" y="977"/>
                    </a:cubicBezTo>
                    <a:cubicBezTo>
                      <a:pt x="165" y="967"/>
                      <a:pt x="164" y="960"/>
                      <a:pt x="162" y="956"/>
                    </a:cubicBezTo>
                    <a:cubicBezTo>
                      <a:pt x="158" y="951"/>
                      <a:pt x="151" y="948"/>
                      <a:pt x="142" y="947"/>
                    </a:cubicBezTo>
                    <a:cubicBezTo>
                      <a:pt x="110" y="946"/>
                      <a:pt x="95" y="954"/>
                      <a:pt x="98" y="970"/>
                    </a:cubicBezTo>
                    <a:lnTo>
                      <a:pt x="99" y="975"/>
                    </a:lnTo>
                    <a:lnTo>
                      <a:pt x="101" y="994"/>
                    </a:lnTo>
                    <a:cubicBezTo>
                      <a:pt x="102" y="1002"/>
                      <a:pt x="109" y="1006"/>
                      <a:pt x="124" y="1006"/>
                    </a:cubicBezTo>
                    <a:close/>
                    <a:moveTo>
                      <a:pt x="0" y="964"/>
                    </a:moveTo>
                    <a:lnTo>
                      <a:pt x="0" y="880"/>
                    </a:lnTo>
                    <a:cubicBezTo>
                      <a:pt x="0" y="865"/>
                      <a:pt x="2" y="842"/>
                      <a:pt x="4" y="811"/>
                    </a:cubicBezTo>
                    <a:cubicBezTo>
                      <a:pt x="6" y="780"/>
                      <a:pt x="15" y="752"/>
                      <a:pt x="30" y="727"/>
                    </a:cubicBezTo>
                    <a:cubicBezTo>
                      <a:pt x="46" y="702"/>
                      <a:pt x="113" y="692"/>
                      <a:pt x="232" y="697"/>
                    </a:cubicBezTo>
                    <a:cubicBezTo>
                      <a:pt x="286" y="699"/>
                      <a:pt x="320" y="709"/>
                      <a:pt x="335" y="727"/>
                    </a:cubicBezTo>
                    <a:cubicBezTo>
                      <a:pt x="350" y="744"/>
                      <a:pt x="359" y="764"/>
                      <a:pt x="360" y="788"/>
                    </a:cubicBezTo>
                    <a:lnTo>
                      <a:pt x="364" y="859"/>
                    </a:lnTo>
                    <a:lnTo>
                      <a:pt x="366" y="991"/>
                    </a:lnTo>
                    <a:lnTo>
                      <a:pt x="362" y="1090"/>
                    </a:lnTo>
                    <a:cubicBezTo>
                      <a:pt x="359" y="1136"/>
                      <a:pt x="351" y="1170"/>
                      <a:pt x="338" y="1192"/>
                    </a:cubicBezTo>
                    <a:cubicBezTo>
                      <a:pt x="326" y="1213"/>
                      <a:pt x="312" y="1227"/>
                      <a:pt x="299" y="1235"/>
                    </a:cubicBezTo>
                    <a:cubicBezTo>
                      <a:pt x="286" y="1242"/>
                      <a:pt x="267" y="1245"/>
                      <a:pt x="244" y="1245"/>
                    </a:cubicBezTo>
                    <a:lnTo>
                      <a:pt x="156" y="1245"/>
                    </a:lnTo>
                    <a:cubicBezTo>
                      <a:pt x="111" y="1245"/>
                      <a:pt x="81" y="1241"/>
                      <a:pt x="67" y="1232"/>
                    </a:cubicBezTo>
                    <a:cubicBezTo>
                      <a:pt x="52" y="1223"/>
                      <a:pt x="39" y="1209"/>
                      <a:pt x="26" y="1191"/>
                    </a:cubicBezTo>
                    <a:cubicBezTo>
                      <a:pt x="14" y="1173"/>
                      <a:pt x="8" y="1149"/>
                      <a:pt x="7" y="1120"/>
                    </a:cubicBezTo>
                    <a:lnTo>
                      <a:pt x="3" y="1049"/>
                    </a:lnTo>
                    <a:lnTo>
                      <a:pt x="0" y="964"/>
                    </a:lnTo>
                    <a:close/>
                    <a:moveTo>
                      <a:pt x="41" y="1002"/>
                    </a:moveTo>
                    <a:lnTo>
                      <a:pt x="43" y="1063"/>
                    </a:lnTo>
                    <a:cubicBezTo>
                      <a:pt x="43" y="1070"/>
                      <a:pt x="44" y="1084"/>
                      <a:pt x="47" y="1105"/>
                    </a:cubicBezTo>
                    <a:cubicBezTo>
                      <a:pt x="49" y="1125"/>
                      <a:pt x="52" y="1142"/>
                      <a:pt x="57" y="1156"/>
                    </a:cubicBezTo>
                    <a:cubicBezTo>
                      <a:pt x="62" y="1170"/>
                      <a:pt x="72" y="1183"/>
                      <a:pt x="86" y="1194"/>
                    </a:cubicBezTo>
                    <a:cubicBezTo>
                      <a:pt x="100" y="1206"/>
                      <a:pt x="136" y="1211"/>
                      <a:pt x="193" y="1211"/>
                    </a:cubicBezTo>
                    <a:cubicBezTo>
                      <a:pt x="251" y="1211"/>
                      <a:pt x="285" y="1204"/>
                      <a:pt x="294" y="1190"/>
                    </a:cubicBezTo>
                    <a:cubicBezTo>
                      <a:pt x="304" y="1176"/>
                      <a:pt x="311" y="1157"/>
                      <a:pt x="316" y="1134"/>
                    </a:cubicBezTo>
                    <a:cubicBezTo>
                      <a:pt x="321" y="1111"/>
                      <a:pt x="323" y="1092"/>
                      <a:pt x="323" y="1077"/>
                    </a:cubicBezTo>
                    <a:lnTo>
                      <a:pt x="323" y="1062"/>
                    </a:lnTo>
                    <a:cubicBezTo>
                      <a:pt x="314" y="1066"/>
                      <a:pt x="306" y="1066"/>
                      <a:pt x="299" y="1063"/>
                    </a:cubicBezTo>
                    <a:cubicBezTo>
                      <a:pt x="292" y="1059"/>
                      <a:pt x="276" y="1045"/>
                      <a:pt x="251" y="1019"/>
                    </a:cubicBezTo>
                    <a:cubicBezTo>
                      <a:pt x="250" y="1025"/>
                      <a:pt x="249" y="1030"/>
                      <a:pt x="249" y="1036"/>
                    </a:cubicBezTo>
                    <a:cubicBezTo>
                      <a:pt x="248" y="1042"/>
                      <a:pt x="248" y="1053"/>
                      <a:pt x="247" y="1071"/>
                    </a:cubicBezTo>
                    <a:cubicBezTo>
                      <a:pt x="247" y="1088"/>
                      <a:pt x="249" y="1105"/>
                      <a:pt x="255" y="1121"/>
                    </a:cubicBezTo>
                    <a:cubicBezTo>
                      <a:pt x="265" y="1158"/>
                      <a:pt x="270" y="1178"/>
                      <a:pt x="271" y="1178"/>
                    </a:cubicBezTo>
                    <a:lnTo>
                      <a:pt x="271" y="1185"/>
                    </a:lnTo>
                    <a:cubicBezTo>
                      <a:pt x="271" y="1191"/>
                      <a:pt x="270" y="1195"/>
                      <a:pt x="269" y="1196"/>
                    </a:cubicBezTo>
                    <a:cubicBezTo>
                      <a:pt x="268" y="1198"/>
                      <a:pt x="264" y="1201"/>
                      <a:pt x="259" y="1203"/>
                    </a:cubicBezTo>
                    <a:cubicBezTo>
                      <a:pt x="254" y="1205"/>
                      <a:pt x="249" y="1204"/>
                      <a:pt x="244" y="1198"/>
                    </a:cubicBezTo>
                    <a:cubicBezTo>
                      <a:pt x="235" y="1192"/>
                      <a:pt x="228" y="1178"/>
                      <a:pt x="223" y="1154"/>
                    </a:cubicBezTo>
                    <a:cubicBezTo>
                      <a:pt x="217" y="1131"/>
                      <a:pt x="214" y="1114"/>
                      <a:pt x="212" y="1103"/>
                    </a:cubicBezTo>
                    <a:cubicBezTo>
                      <a:pt x="207" y="1109"/>
                      <a:pt x="204" y="1112"/>
                      <a:pt x="201" y="1114"/>
                    </a:cubicBezTo>
                    <a:cubicBezTo>
                      <a:pt x="197" y="1116"/>
                      <a:pt x="189" y="1117"/>
                      <a:pt x="174" y="1117"/>
                    </a:cubicBezTo>
                    <a:lnTo>
                      <a:pt x="81" y="1117"/>
                    </a:lnTo>
                    <a:cubicBezTo>
                      <a:pt x="64" y="1117"/>
                      <a:pt x="56" y="1112"/>
                      <a:pt x="57" y="1102"/>
                    </a:cubicBezTo>
                    <a:cubicBezTo>
                      <a:pt x="57" y="1087"/>
                      <a:pt x="75" y="1080"/>
                      <a:pt x="111" y="1081"/>
                    </a:cubicBezTo>
                    <a:lnTo>
                      <a:pt x="192" y="1081"/>
                    </a:lnTo>
                    <a:cubicBezTo>
                      <a:pt x="198" y="1082"/>
                      <a:pt x="204" y="1084"/>
                      <a:pt x="211" y="1087"/>
                    </a:cubicBezTo>
                    <a:cubicBezTo>
                      <a:pt x="211" y="1084"/>
                      <a:pt x="210" y="1081"/>
                      <a:pt x="210" y="1079"/>
                    </a:cubicBezTo>
                    <a:cubicBezTo>
                      <a:pt x="209" y="1076"/>
                      <a:pt x="210" y="1075"/>
                      <a:pt x="211" y="1074"/>
                    </a:cubicBezTo>
                    <a:lnTo>
                      <a:pt x="213" y="1022"/>
                    </a:lnTo>
                    <a:cubicBezTo>
                      <a:pt x="213" y="1006"/>
                      <a:pt x="215" y="995"/>
                      <a:pt x="217" y="988"/>
                    </a:cubicBezTo>
                    <a:cubicBezTo>
                      <a:pt x="220" y="982"/>
                      <a:pt x="221" y="978"/>
                      <a:pt x="221" y="975"/>
                    </a:cubicBezTo>
                    <a:lnTo>
                      <a:pt x="195" y="895"/>
                    </a:lnTo>
                    <a:lnTo>
                      <a:pt x="188" y="867"/>
                    </a:lnTo>
                    <a:lnTo>
                      <a:pt x="113" y="869"/>
                    </a:lnTo>
                    <a:lnTo>
                      <a:pt x="74" y="872"/>
                    </a:lnTo>
                    <a:cubicBezTo>
                      <a:pt x="64" y="870"/>
                      <a:pt x="60" y="864"/>
                      <a:pt x="61" y="855"/>
                    </a:cubicBezTo>
                    <a:cubicBezTo>
                      <a:pt x="61" y="841"/>
                      <a:pt x="70" y="834"/>
                      <a:pt x="90" y="833"/>
                    </a:cubicBezTo>
                    <a:lnTo>
                      <a:pt x="188" y="829"/>
                    </a:lnTo>
                    <a:cubicBezTo>
                      <a:pt x="187" y="824"/>
                      <a:pt x="187" y="820"/>
                      <a:pt x="187" y="817"/>
                    </a:cubicBezTo>
                    <a:lnTo>
                      <a:pt x="184" y="802"/>
                    </a:lnTo>
                    <a:lnTo>
                      <a:pt x="184" y="770"/>
                    </a:lnTo>
                    <a:cubicBezTo>
                      <a:pt x="183" y="756"/>
                      <a:pt x="183" y="748"/>
                      <a:pt x="185" y="746"/>
                    </a:cubicBezTo>
                    <a:lnTo>
                      <a:pt x="192" y="735"/>
                    </a:lnTo>
                    <a:lnTo>
                      <a:pt x="183" y="735"/>
                    </a:lnTo>
                    <a:cubicBezTo>
                      <a:pt x="172" y="735"/>
                      <a:pt x="159" y="736"/>
                      <a:pt x="145" y="738"/>
                    </a:cubicBezTo>
                    <a:lnTo>
                      <a:pt x="86" y="745"/>
                    </a:lnTo>
                    <a:cubicBezTo>
                      <a:pt x="71" y="747"/>
                      <a:pt x="60" y="755"/>
                      <a:pt x="53" y="767"/>
                    </a:cubicBezTo>
                    <a:cubicBezTo>
                      <a:pt x="47" y="779"/>
                      <a:pt x="43" y="793"/>
                      <a:pt x="43" y="808"/>
                    </a:cubicBezTo>
                    <a:lnTo>
                      <a:pt x="42" y="888"/>
                    </a:lnTo>
                    <a:lnTo>
                      <a:pt x="41" y="1002"/>
                    </a:lnTo>
                    <a:close/>
                    <a:moveTo>
                      <a:pt x="213" y="735"/>
                    </a:moveTo>
                    <a:cubicBezTo>
                      <a:pt x="219" y="742"/>
                      <a:pt x="222" y="751"/>
                      <a:pt x="223" y="761"/>
                    </a:cubicBezTo>
                    <a:cubicBezTo>
                      <a:pt x="223" y="767"/>
                      <a:pt x="223" y="771"/>
                      <a:pt x="223" y="771"/>
                    </a:cubicBezTo>
                    <a:lnTo>
                      <a:pt x="221" y="783"/>
                    </a:lnTo>
                    <a:cubicBezTo>
                      <a:pt x="226" y="783"/>
                      <a:pt x="230" y="782"/>
                      <a:pt x="235" y="781"/>
                    </a:cubicBezTo>
                    <a:cubicBezTo>
                      <a:pt x="240" y="780"/>
                      <a:pt x="244" y="779"/>
                      <a:pt x="247" y="777"/>
                    </a:cubicBezTo>
                    <a:lnTo>
                      <a:pt x="299" y="754"/>
                    </a:lnTo>
                    <a:cubicBezTo>
                      <a:pt x="306" y="757"/>
                      <a:pt x="310" y="761"/>
                      <a:pt x="310" y="767"/>
                    </a:cubicBezTo>
                    <a:cubicBezTo>
                      <a:pt x="309" y="792"/>
                      <a:pt x="280" y="808"/>
                      <a:pt x="223" y="816"/>
                    </a:cubicBezTo>
                    <a:lnTo>
                      <a:pt x="223" y="828"/>
                    </a:lnTo>
                    <a:cubicBezTo>
                      <a:pt x="238" y="830"/>
                      <a:pt x="255" y="830"/>
                      <a:pt x="274" y="829"/>
                    </a:cubicBezTo>
                    <a:cubicBezTo>
                      <a:pt x="293" y="828"/>
                      <a:pt x="303" y="832"/>
                      <a:pt x="302" y="840"/>
                    </a:cubicBezTo>
                    <a:cubicBezTo>
                      <a:pt x="302" y="848"/>
                      <a:pt x="301" y="854"/>
                      <a:pt x="299" y="858"/>
                    </a:cubicBezTo>
                    <a:cubicBezTo>
                      <a:pt x="297" y="862"/>
                      <a:pt x="295" y="865"/>
                      <a:pt x="292" y="867"/>
                    </a:cubicBezTo>
                    <a:cubicBezTo>
                      <a:pt x="288" y="868"/>
                      <a:pt x="284" y="869"/>
                      <a:pt x="278" y="868"/>
                    </a:cubicBezTo>
                    <a:lnTo>
                      <a:pt x="245" y="867"/>
                    </a:lnTo>
                    <a:lnTo>
                      <a:pt x="227" y="867"/>
                    </a:lnTo>
                    <a:cubicBezTo>
                      <a:pt x="234" y="898"/>
                      <a:pt x="238" y="915"/>
                      <a:pt x="240" y="917"/>
                    </a:cubicBezTo>
                    <a:lnTo>
                      <a:pt x="245" y="932"/>
                    </a:lnTo>
                    <a:cubicBezTo>
                      <a:pt x="268" y="905"/>
                      <a:pt x="286" y="892"/>
                      <a:pt x="299" y="891"/>
                    </a:cubicBezTo>
                    <a:cubicBezTo>
                      <a:pt x="309" y="891"/>
                      <a:pt x="314" y="895"/>
                      <a:pt x="314" y="905"/>
                    </a:cubicBezTo>
                    <a:cubicBezTo>
                      <a:pt x="315" y="914"/>
                      <a:pt x="315" y="920"/>
                      <a:pt x="314" y="921"/>
                    </a:cubicBezTo>
                    <a:cubicBezTo>
                      <a:pt x="312" y="925"/>
                      <a:pt x="299" y="934"/>
                      <a:pt x="276" y="950"/>
                    </a:cubicBezTo>
                    <a:lnTo>
                      <a:pt x="267" y="963"/>
                    </a:lnTo>
                    <a:cubicBezTo>
                      <a:pt x="264" y="966"/>
                      <a:pt x="263" y="967"/>
                      <a:pt x="264" y="968"/>
                    </a:cubicBezTo>
                    <a:cubicBezTo>
                      <a:pt x="264" y="969"/>
                      <a:pt x="265" y="970"/>
                      <a:pt x="266" y="972"/>
                    </a:cubicBezTo>
                    <a:cubicBezTo>
                      <a:pt x="268" y="973"/>
                      <a:pt x="273" y="980"/>
                      <a:pt x="282" y="992"/>
                    </a:cubicBezTo>
                    <a:lnTo>
                      <a:pt x="316" y="1026"/>
                    </a:lnTo>
                    <a:lnTo>
                      <a:pt x="324" y="1035"/>
                    </a:lnTo>
                    <a:lnTo>
                      <a:pt x="324" y="945"/>
                    </a:lnTo>
                    <a:cubicBezTo>
                      <a:pt x="324" y="938"/>
                      <a:pt x="324" y="926"/>
                      <a:pt x="323" y="909"/>
                    </a:cubicBezTo>
                    <a:cubicBezTo>
                      <a:pt x="322" y="892"/>
                      <a:pt x="322" y="879"/>
                      <a:pt x="322" y="869"/>
                    </a:cubicBezTo>
                    <a:lnTo>
                      <a:pt x="322" y="801"/>
                    </a:lnTo>
                    <a:cubicBezTo>
                      <a:pt x="320" y="775"/>
                      <a:pt x="315" y="759"/>
                      <a:pt x="307" y="753"/>
                    </a:cubicBezTo>
                    <a:cubicBezTo>
                      <a:pt x="299" y="748"/>
                      <a:pt x="268" y="742"/>
                      <a:pt x="213" y="735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115" name="Freeform 152"/>
              <p:cNvSpPr>
                <a:spLocks noEditPoints="1"/>
              </p:cNvSpPr>
              <p:nvPr/>
            </p:nvSpPr>
            <p:spPr bwMode="auto">
              <a:xfrm>
                <a:off x="4777694" y="4674508"/>
                <a:ext cx="138113" cy="228600"/>
              </a:xfrm>
              <a:custGeom>
                <a:avLst/>
                <a:gdLst>
                  <a:gd name="T0" fmla="*/ 201 w 361"/>
                  <a:gd name="T1" fmla="*/ 259 h 618"/>
                  <a:gd name="T2" fmla="*/ 202 w 361"/>
                  <a:gd name="T3" fmla="*/ 287 h 618"/>
                  <a:gd name="T4" fmla="*/ 309 w 361"/>
                  <a:gd name="T5" fmla="*/ 337 h 618"/>
                  <a:gd name="T6" fmla="*/ 242 w 361"/>
                  <a:gd name="T7" fmla="*/ 421 h 618"/>
                  <a:gd name="T8" fmla="*/ 197 w 361"/>
                  <a:gd name="T9" fmla="*/ 394 h 618"/>
                  <a:gd name="T10" fmla="*/ 211 w 361"/>
                  <a:gd name="T11" fmla="*/ 374 h 618"/>
                  <a:gd name="T12" fmla="*/ 268 w 361"/>
                  <a:gd name="T13" fmla="*/ 378 h 618"/>
                  <a:gd name="T14" fmla="*/ 256 w 361"/>
                  <a:gd name="T15" fmla="*/ 328 h 618"/>
                  <a:gd name="T16" fmla="*/ 184 w 361"/>
                  <a:gd name="T17" fmla="*/ 321 h 618"/>
                  <a:gd name="T18" fmla="*/ 94 w 361"/>
                  <a:gd name="T19" fmla="*/ 358 h 618"/>
                  <a:gd name="T20" fmla="*/ 110 w 361"/>
                  <a:gd name="T21" fmla="*/ 398 h 618"/>
                  <a:gd name="T22" fmla="*/ 189 w 361"/>
                  <a:gd name="T23" fmla="*/ 391 h 618"/>
                  <a:gd name="T24" fmla="*/ 168 w 361"/>
                  <a:gd name="T25" fmla="*/ 483 h 618"/>
                  <a:gd name="T26" fmla="*/ 211 w 361"/>
                  <a:gd name="T27" fmla="*/ 567 h 618"/>
                  <a:gd name="T28" fmla="*/ 213 w 361"/>
                  <a:gd name="T29" fmla="*/ 494 h 618"/>
                  <a:gd name="T30" fmla="*/ 300 w 361"/>
                  <a:gd name="T31" fmla="*/ 440 h 618"/>
                  <a:gd name="T32" fmla="*/ 321 w 361"/>
                  <a:gd name="T33" fmla="*/ 502 h 618"/>
                  <a:gd name="T34" fmla="*/ 280 w 361"/>
                  <a:gd name="T35" fmla="*/ 475 h 618"/>
                  <a:gd name="T36" fmla="*/ 248 w 361"/>
                  <a:gd name="T37" fmla="*/ 501 h 618"/>
                  <a:gd name="T38" fmla="*/ 246 w 361"/>
                  <a:gd name="T39" fmla="*/ 583 h 618"/>
                  <a:gd name="T40" fmla="*/ 133 w 361"/>
                  <a:gd name="T41" fmla="*/ 590 h 618"/>
                  <a:gd name="T42" fmla="*/ 158 w 361"/>
                  <a:gd name="T43" fmla="*/ 432 h 618"/>
                  <a:gd name="T44" fmla="*/ 136 w 361"/>
                  <a:gd name="T45" fmla="*/ 426 h 618"/>
                  <a:gd name="T46" fmla="*/ 55 w 361"/>
                  <a:gd name="T47" fmla="*/ 380 h 618"/>
                  <a:gd name="T48" fmla="*/ 110 w 361"/>
                  <a:gd name="T49" fmla="*/ 302 h 618"/>
                  <a:gd name="T50" fmla="*/ 166 w 361"/>
                  <a:gd name="T51" fmla="*/ 281 h 618"/>
                  <a:gd name="T52" fmla="*/ 166 w 361"/>
                  <a:gd name="T53" fmla="*/ 257 h 618"/>
                  <a:gd name="T54" fmla="*/ 103 w 361"/>
                  <a:gd name="T55" fmla="*/ 231 h 618"/>
                  <a:gd name="T56" fmla="*/ 172 w 361"/>
                  <a:gd name="T57" fmla="*/ 142 h 618"/>
                  <a:gd name="T58" fmla="*/ 287 w 361"/>
                  <a:gd name="T59" fmla="*/ 94 h 618"/>
                  <a:gd name="T60" fmla="*/ 250 w 361"/>
                  <a:gd name="T61" fmla="*/ 39 h 618"/>
                  <a:gd name="T62" fmla="*/ 80 w 361"/>
                  <a:gd name="T63" fmla="*/ 160 h 618"/>
                  <a:gd name="T64" fmla="*/ 51 w 361"/>
                  <a:gd name="T65" fmla="*/ 324 h 618"/>
                  <a:gd name="T66" fmla="*/ 0 w 361"/>
                  <a:gd name="T67" fmla="*/ 344 h 618"/>
                  <a:gd name="T68" fmla="*/ 41 w 361"/>
                  <a:gd name="T69" fmla="*/ 179 h 618"/>
                  <a:gd name="T70" fmla="*/ 53 w 361"/>
                  <a:gd name="T71" fmla="*/ 34 h 618"/>
                  <a:gd name="T72" fmla="*/ 321 w 361"/>
                  <a:gd name="T73" fmla="*/ 31 h 618"/>
                  <a:gd name="T74" fmla="*/ 246 w 361"/>
                  <a:gd name="T75" fmla="*/ 177 h 618"/>
                  <a:gd name="T76" fmla="*/ 132 w 361"/>
                  <a:gd name="T77" fmla="*/ 202 h 618"/>
                  <a:gd name="T78" fmla="*/ 222 w 361"/>
                  <a:gd name="T79" fmla="*/ 204 h 618"/>
                  <a:gd name="T80" fmla="*/ 358 w 361"/>
                  <a:gd name="T81" fmla="*/ 324 h 618"/>
                  <a:gd name="T82" fmla="*/ 343 w 361"/>
                  <a:gd name="T83" fmla="*/ 379 h 618"/>
                  <a:gd name="T84" fmla="*/ 321 w 361"/>
                  <a:gd name="T85" fmla="*/ 337 h 618"/>
                  <a:gd name="T86" fmla="*/ 247 w 361"/>
                  <a:gd name="T87" fmla="*/ 246 h 618"/>
                  <a:gd name="T88" fmla="*/ 166 w 361"/>
                  <a:gd name="T89" fmla="*/ 112 h 618"/>
                  <a:gd name="T90" fmla="*/ 104 w 361"/>
                  <a:gd name="T91" fmla="*/ 113 h 618"/>
                  <a:gd name="T92" fmla="*/ 112 w 361"/>
                  <a:gd name="T93" fmla="*/ 83 h 618"/>
                  <a:gd name="T94" fmla="*/ 264 w 361"/>
                  <a:gd name="T95" fmla="*/ 83 h 6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361" h="618">
                    <a:moveTo>
                      <a:pt x="199" y="244"/>
                    </a:moveTo>
                    <a:cubicBezTo>
                      <a:pt x="200" y="250"/>
                      <a:pt x="201" y="253"/>
                      <a:pt x="201" y="255"/>
                    </a:cubicBezTo>
                    <a:cubicBezTo>
                      <a:pt x="202" y="256"/>
                      <a:pt x="202" y="258"/>
                      <a:pt x="201" y="259"/>
                    </a:cubicBezTo>
                    <a:cubicBezTo>
                      <a:pt x="201" y="261"/>
                      <a:pt x="201" y="265"/>
                      <a:pt x="202" y="273"/>
                    </a:cubicBezTo>
                    <a:lnTo>
                      <a:pt x="202" y="283"/>
                    </a:lnTo>
                    <a:lnTo>
                      <a:pt x="202" y="287"/>
                    </a:lnTo>
                    <a:cubicBezTo>
                      <a:pt x="211" y="286"/>
                      <a:pt x="219" y="286"/>
                      <a:pt x="228" y="286"/>
                    </a:cubicBezTo>
                    <a:cubicBezTo>
                      <a:pt x="266" y="288"/>
                      <a:pt x="288" y="296"/>
                      <a:pt x="295" y="307"/>
                    </a:cubicBezTo>
                    <a:cubicBezTo>
                      <a:pt x="302" y="319"/>
                      <a:pt x="307" y="329"/>
                      <a:pt x="309" y="337"/>
                    </a:cubicBezTo>
                    <a:cubicBezTo>
                      <a:pt x="311" y="345"/>
                      <a:pt x="312" y="353"/>
                      <a:pt x="312" y="361"/>
                    </a:cubicBezTo>
                    <a:cubicBezTo>
                      <a:pt x="313" y="368"/>
                      <a:pt x="310" y="377"/>
                      <a:pt x="304" y="386"/>
                    </a:cubicBezTo>
                    <a:cubicBezTo>
                      <a:pt x="291" y="409"/>
                      <a:pt x="270" y="421"/>
                      <a:pt x="242" y="421"/>
                    </a:cubicBezTo>
                    <a:cubicBezTo>
                      <a:pt x="229" y="422"/>
                      <a:pt x="219" y="420"/>
                      <a:pt x="213" y="416"/>
                    </a:cubicBezTo>
                    <a:cubicBezTo>
                      <a:pt x="208" y="412"/>
                      <a:pt x="204" y="408"/>
                      <a:pt x="201" y="404"/>
                    </a:cubicBezTo>
                    <a:cubicBezTo>
                      <a:pt x="199" y="400"/>
                      <a:pt x="198" y="397"/>
                      <a:pt x="197" y="394"/>
                    </a:cubicBezTo>
                    <a:cubicBezTo>
                      <a:pt x="197" y="392"/>
                      <a:pt x="197" y="390"/>
                      <a:pt x="197" y="388"/>
                    </a:cubicBezTo>
                    <a:cubicBezTo>
                      <a:pt x="198" y="386"/>
                      <a:pt x="199" y="383"/>
                      <a:pt x="203" y="379"/>
                    </a:cubicBezTo>
                    <a:cubicBezTo>
                      <a:pt x="206" y="376"/>
                      <a:pt x="209" y="374"/>
                      <a:pt x="211" y="374"/>
                    </a:cubicBezTo>
                    <a:cubicBezTo>
                      <a:pt x="211" y="375"/>
                      <a:pt x="213" y="377"/>
                      <a:pt x="217" y="379"/>
                    </a:cubicBezTo>
                    <a:cubicBezTo>
                      <a:pt x="221" y="382"/>
                      <a:pt x="233" y="383"/>
                      <a:pt x="253" y="382"/>
                    </a:cubicBezTo>
                    <a:cubicBezTo>
                      <a:pt x="261" y="382"/>
                      <a:pt x="266" y="381"/>
                      <a:pt x="268" y="378"/>
                    </a:cubicBezTo>
                    <a:cubicBezTo>
                      <a:pt x="271" y="375"/>
                      <a:pt x="272" y="369"/>
                      <a:pt x="272" y="361"/>
                    </a:cubicBezTo>
                    <a:cubicBezTo>
                      <a:pt x="271" y="350"/>
                      <a:pt x="269" y="343"/>
                      <a:pt x="267" y="339"/>
                    </a:cubicBezTo>
                    <a:cubicBezTo>
                      <a:pt x="264" y="335"/>
                      <a:pt x="261" y="331"/>
                      <a:pt x="256" y="328"/>
                    </a:cubicBezTo>
                    <a:cubicBezTo>
                      <a:pt x="251" y="325"/>
                      <a:pt x="240" y="324"/>
                      <a:pt x="223" y="325"/>
                    </a:cubicBezTo>
                    <a:cubicBezTo>
                      <a:pt x="206" y="325"/>
                      <a:pt x="196" y="325"/>
                      <a:pt x="191" y="323"/>
                    </a:cubicBezTo>
                    <a:cubicBezTo>
                      <a:pt x="187" y="322"/>
                      <a:pt x="185" y="321"/>
                      <a:pt x="184" y="321"/>
                    </a:cubicBezTo>
                    <a:cubicBezTo>
                      <a:pt x="183" y="322"/>
                      <a:pt x="176" y="325"/>
                      <a:pt x="164" y="330"/>
                    </a:cubicBezTo>
                    <a:lnTo>
                      <a:pt x="124" y="335"/>
                    </a:lnTo>
                    <a:cubicBezTo>
                      <a:pt x="105" y="341"/>
                      <a:pt x="95" y="349"/>
                      <a:pt x="94" y="358"/>
                    </a:cubicBezTo>
                    <a:cubicBezTo>
                      <a:pt x="93" y="367"/>
                      <a:pt x="93" y="375"/>
                      <a:pt x="94" y="381"/>
                    </a:cubicBezTo>
                    <a:cubicBezTo>
                      <a:pt x="94" y="387"/>
                      <a:pt x="96" y="392"/>
                      <a:pt x="100" y="395"/>
                    </a:cubicBezTo>
                    <a:cubicBezTo>
                      <a:pt x="104" y="398"/>
                      <a:pt x="107" y="399"/>
                      <a:pt x="110" y="398"/>
                    </a:cubicBezTo>
                    <a:cubicBezTo>
                      <a:pt x="111" y="398"/>
                      <a:pt x="117" y="394"/>
                      <a:pt x="130" y="387"/>
                    </a:cubicBezTo>
                    <a:cubicBezTo>
                      <a:pt x="143" y="380"/>
                      <a:pt x="153" y="376"/>
                      <a:pt x="161" y="375"/>
                    </a:cubicBezTo>
                    <a:cubicBezTo>
                      <a:pt x="174" y="375"/>
                      <a:pt x="184" y="380"/>
                      <a:pt x="189" y="391"/>
                    </a:cubicBezTo>
                    <a:cubicBezTo>
                      <a:pt x="195" y="401"/>
                      <a:pt x="198" y="411"/>
                      <a:pt x="198" y="419"/>
                    </a:cubicBezTo>
                    <a:cubicBezTo>
                      <a:pt x="197" y="430"/>
                      <a:pt x="194" y="440"/>
                      <a:pt x="189" y="449"/>
                    </a:cubicBezTo>
                    <a:lnTo>
                      <a:pt x="168" y="483"/>
                    </a:lnTo>
                    <a:cubicBezTo>
                      <a:pt x="160" y="497"/>
                      <a:pt x="157" y="513"/>
                      <a:pt x="158" y="530"/>
                    </a:cubicBezTo>
                    <a:cubicBezTo>
                      <a:pt x="158" y="561"/>
                      <a:pt x="169" y="577"/>
                      <a:pt x="191" y="577"/>
                    </a:cubicBezTo>
                    <a:cubicBezTo>
                      <a:pt x="200" y="578"/>
                      <a:pt x="207" y="575"/>
                      <a:pt x="211" y="567"/>
                    </a:cubicBezTo>
                    <a:cubicBezTo>
                      <a:pt x="216" y="559"/>
                      <a:pt x="218" y="553"/>
                      <a:pt x="218" y="548"/>
                    </a:cubicBezTo>
                    <a:cubicBezTo>
                      <a:pt x="219" y="544"/>
                      <a:pt x="218" y="536"/>
                      <a:pt x="216" y="524"/>
                    </a:cubicBezTo>
                    <a:cubicBezTo>
                      <a:pt x="214" y="513"/>
                      <a:pt x="213" y="503"/>
                      <a:pt x="213" y="494"/>
                    </a:cubicBezTo>
                    <a:cubicBezTo>
                      <a:pt x="212" y="485"/>
                      <a:pt x="216" y="474"/>
                      <a:pt x="223" y="462"/>
                    </a:cubicBezTo>
                    <a:cubicBezTo>
                      <a:pt x="233" y="445"/>
                      <a:pt x="249" y="436"/>
                      <a:pt x="273" y="435"/>
                    </a:cubicBezTo>
                    <a:cubicBezTo>
                      <a:pt x="285" y="435"/>
                      <a:pt x="294" y="437"/>
                      <a:pt x="300" y="440"/>
                    </a:cubicBezTo>
                    <a:cubicBezTo>
                      <a:pt x="307" y="444"/>
                      <a:pt x="314" y="452"/>
                      <a:pt x="323" y="465"/>
                    </a:cubicBezTo>
                    <a:cubicBezTo>
                      <a:pt x="331" y="478"/>
                      <a:pt x="336" y="487"/>
                      <a:pt x="336" y="492"/>
                    </a:cubicBezTo>
                    <a:cubicBezTo>
                      <a:pt x="335" y="497"/>
                      <a:pt x="330" y="501"/>
                      <a:pt x="321" y="502"/>
                    </a:cubicBezTo>
                    <a:cubicBezTo>
                      <a:pt x="318" y="503"/>
                      <a:pt x="315" y="503"/>
                      <a:pt x="313" y="502"/>
                    </a:cubicBezTo>
                    <a:cubicBezTo>
                      <a:pt x="311" y="501"/>
                      <a:pt x="306" y="496"/>
                      <a:pt x="298" y="489"/>
                    </a:cubicBezTo>
                    <a:cubicBezTo>
                      <a:pt x="290" y="481"/>
                      <a:pt x="284" y="477"/>
                      <a:pt x="280" y="475"/>
                    </a:cubicBezTo>
                    <a:cubicBezTo>
                      <a:pt x="276" y="474"/>
                      <a:pt x="273" y="473"/>
                      <a:pt x="269" y="473"/>
                    </a:cubicBezTo>
                    <a:cubicBezTo>
                      <a:pt x="260" y="474"/>
                      <a:pt x="255" y="477"/>
                      <a:pt x="253" y="482"/>
                    </a:cubicBezTo>
                    <a:cubicBezTo>
                      <a:pt x="250" y="486"/>
                      <a:pt x="249" y="493"/>
                      <a:pt x="248" y="501"/>
                    </a:cubicBezTo>
                    <a:cubicBezTo>
                      <a:pt x="247" y="509"/>
                      <a:pt x="247" y="519"/>
                      <a:pt x="249" y="530"/>
                    </a:cubicBezTo>
                    <a:cubicBezTo>
                      <a:pt x="251" y="541"/>
                      <a:pt x="252" y="551"/>
                      <a:pt x="253" y="558"/>
                    </a:cubicBezTo>
                    <a:cubicBezTo>
                      <a:pt x="253" y="565"/>
                      <a:pt x="251" y="573"/>
                      <a:pt x="246" y="583"/>
                    </a:cubicBezTo>
                    <a:cubicBezTo>
                      <a:pt x="240" y="593"/>
                      <a:pt x="232" y="602"/>
                      <a:pt x="221" y="608"/>
                    </a:cubicBezTo>
                    <a:cubicBezTo>
                      <a:pt x="210" y="615"/>
                      <a:pt x="199" y="618"/>
                      <a:pt x="188" y="617"/>
                    </a:cubicBezTo>
                    <a:cubicBezTo>
                      <a:pt x="163" y="617"/>
                      <a:pt x="145" y="608"/>
                      <a:pt x="133" y="590"/>
                    </a:cubicBezTo>
                    <a:cubicBezTo>
                      <a:pt x="121" y="572"/>
                      <a:pt x="116" y="555"/>
                      <a:pt x="117" y="539"/>
                    </a:cubicBezTo>
                    <a:cubicBezTo>
                      <a:pt x="117" y="507"/>
                      <a:pt x="123" y="482"/>
                      <a:pt x="137" y="462"/>
                    </a:cubicBezTo>
                    <a:lnTo>
                      <a:pt x="158" y="432"/>
                    </a:lnTo>
                    <a:cubicBezTo>
                      <a:pt x="161" y="427"/>
                      <a:pt x="162" y="423"/>
                      <a:pt x="162" y="421"/>
                    </a:cubicBezTo>
                    <a:cubicBezTo>
                      <a:pt x="160" y="416"/>
                      <a:pt x="157" y="413"/>
                      <a:pt x="152" y="413"/>
                    </a:cubicBezTo>
                    <a:cubicBezTo>
                      <a:pt x="151" y="414"/>
                      <a:pt x="146" y="419"/>
                      <a:pt x="136" y="426"/>
                    </a:cubicBezTo>
                    <a:cubicBezTo>
                      <a:pt x="126" y="434"/>
                      <a:pt x="116" y="437"/>
                      <a:pt x="107" y="436"/>
                    </a:cubicBezTo>
                    <a:cubicBezTo>
                      <a:pt x="87" y="436"/>
                      <a:pt x="73" y="431"/>
                      <a:pt x="66" y="420"/>
                    </a:cubicBezTo>
                    <a:cubicBezTo>
                      <a:pt x="59" y="409"/>
                      <a:pt x="55" y="396"/>
                      <a:pt x="55" y="380"/>
                    </a:cubicBezTo>
                    <a:cubicBezTo>
                      <a:pt x="54" y="364"/>
                      <a:pt x="59" y="349"/>
                      <a:pt x="68" y="334"/>
                    </a:cubicBezTo>
                    <a:cubicBezTo>
                      <a:pt x="72" y="327"/>
                      <a:pt x="77" y="321"/>
                      <a:pt x="83" y="316"/>
                    </a:cubicBezTo>
                    <a:cubicBezTo>
                      <a:pt x="89" y="311"/>
                      <a:pt x="98" y="306"/>
                      <a:pt x="110" y="302"/>
                    </a:cubicBezTo>
                    <a:cubicBezTo>
                      <a:pt x="121" y="298"/>
                      <a:pt x="133" y="295"/>
                      <a:pt x="145" y="293"/>
                    </a:cubicBezTo>
                    <a:cubicBezTo>
                      <a:pt x="158" y="292"/>
                      <a:pt x="164" y="290"/>
                      <a:pt x="165" y="288"/>
                    </a:cubicBezTo>
                    <a:cubicBezTo>
                      <a:pt x="166" y="286"/>
                      <a:pt x="166" y="284"/>
                      <a:pt x="166" y="281"/>
                    </a:cubicBezTo>
                    <a:lnTo>
                      <a:pt x="166" y="268"/>
                    </a:lnTo>
                    <a:cubicBezTo>
                      <a:pt x="165" y="265"/>
                      <a:pt x="164" y="262"/>
                      <a:pt x="165" y="261"/>
                    </a:cubicBezTo>
                    <a:lnTo>
                      <a:pt x="166" y="257"/>
                    </a:lnTo>
                    <a:lnTo>
                      <a:pt x="168" y="247"/>
                    </a:lnTo>
                    <a:cubicBezTo>
                      <a:pt x="138" y="252"/>
                      <a:pt x="120" y="251"/>
                      <a:pt x="114" y="246"/>
                    </a:cubicBezTo>
                    <a:cubicBezTo>
                      <a:pt x="110" y="244"/>
                      <a:pt x="106" y="239"/>
                      <a:pt x="103" y="231"/>
                    </a:cubicBezTo>
                    <a:cubicBezTo>
                      <a:pt x="99" y="224"/>
                      <a:pt x="96" y="212"/>
                      <a:pt x="95" y="197"/>
                    </a:cubicBezTo>
                    <a:cubicBezTo>
                      <a:pt x="94" y="181"/>
                      <a:pt x="102" y="168"/>
                      <a:pt x="117" y="158"/>
                    </a:cubicBezTo>
                    <a:cubicBezTo>
                      <a:pt x="132" y="148"/>
                      <a:pt x="150" y="143"/>
                      <a:pt x="172" y="142"/>
                    </a:cubicBezTo>
                    <a:lnTo>
                      <a:pt x="233" y="140"/>
                    </a:lnTo>
                    <a:cubicBezTo>
                      <a:pt x="256" y="140"/>
                      <a:pt x="271" y="136"/>
                      <a:pt x="277" y="126"/>
                    </a:cubicBezTo>
                    <a:cubicBezTo>
                      <a:pt x="284" y="117"/>
                      <a:pt x="287" y="106"/>
                      <a:pt x="287" y="94"/>
                    </a:cubicBezTo>
                    <a:cubicBezTo>
                      <a:pt x="286" y="82"/>
                      <a:pt x="286" y="73"/>
                      <a:pt x="287" y="65"/>
                    </a:cubicBezTo>
                    <a:cubicBezTo>
                      <a:pt x="287" y="58"/>
                      <a:pt x="286" y="52"/>
                      <a:pt x="283" y="48"/>
                    </a:cubicBezTo>
                    <a:cubicBezTo>
                      <a:pt x="277" y="42"/>
                      <a:pt x="266" y="39"/>
                      <a:pt x="250" y="39"/>
                    </a:cubicBezTo>
                    <a:cubicBezTo>
                      <a:pt x="157" y="40"/>
                      <a:pt x="104" y="45"/>
                      <a:pt x="93" y="52"/>
                    </a:cubicBezTo>
                    <a:cubicBezTo>
                      <a:pt x="81" y="60"/>
                      <a:pt x="76" y="69"/>
                      <a:pt x="77" y="81"/>
                    </a:cubicBezTo>
                    <a:lnTo>
                      <a:pt x="80" y="160"/>
                    </a:lnTo>
                    <a:cubicBezTo>
                      <a:pt x="80" y="172"/>
                      <a:pt x="78" y="190"/>
                      <a:pt x="75" y="216"/>
                    </a:cubicBezTo>
                    <a:cubicBezTo>
                      <a:pt x="71" y="241"/>
                      <a:pt x="69" y="259"/>
                      <a:pt x="67" y="268"/>
                    </a:cubicBezTo>
                    <a:cubicBezTo>
                      <a:pt x="65" y="277"/>
                      <a:pt x="60" y="295"/>
                      <a:pt x="51" y="324"/>
                    </a:cubicBezTo>
                    <a:cubicBezTo>
                      <a:pt x="43" y="352"/>
                      <a:pt x="30" y="366"/>
                      <a:pt x="13" y="366"/>
                    </a:cubicBezTo>
                    <a:cubicBezTo>
                      <a:pt x="4" y="367"/>
                      <a:pt x="0" y="364"/>
                      <a:pt x="0" y="357"/>
                    </a:cubicBezTo>
                    <a:cubicBezTo>
                      <a:pt x="0" y="349"/>
                      <a:pt x="0" y="345"/>
                      <a:pt x="0" y="344"/>
                    </a:cubicBezTo>
                    <a:cubicBezTo>
                      <a:pt x="0" y="340"/>
                      <a:pt x="4" y="329"/>
                      <a:pt x="12" y="311"/>
                    </a:cubicBezTo>
                    <a:cubicBezTo>
                      <a:pt x="20" y="293"/>
                      <a:pt x="27" y="270"/>
                      <a:pt x="32" y="241"/>
                    </a:cubicBezTo>
                    <a:cubicBezTo>
                      <a:pt x="37" y="213"/>
                      <a:pt x="40" y="192"/>
                      <a:pt x="41" y="179"/>
                    </a:cubicBezTo>
                    <a:cubicBezTo>
                      <a:pt x="41" y="166"/>
                      <a:pt x="41" y="158"/>
                      <a:pt x="41" y="158"/>
                    </a:cubicBezTo>
                    <a:lnTo>
                      <a:pt x="38" y="86"/>
                    </a:lnTo>
                    <a:cubicBezTo>
                      <a:pt x="38" y="70"/>
                      <a:pt x="42" y="53"/>
                      <a:pt x="53" y="34"/>
                    </a:cubicBezTo>
                    <a:cubicBezTo>
                      <a:pt x="63" y="16"/>
                      <a:pt x="95" y="6"/>
                      <a:pt x="148" y="4"/>
                    </a:cubicBezTo>
                    <a:lnTo>
                      <a:pt x="256" y="0"/>
                    </a:lnTo>
                    <a:cubicBezTo>
                      <a:pt x="296" y="2"/>
                      <a:pt x="317" y="12"/>
                      <a:pt x="321" y="31"/>
                    </a:cubicBezTo>
                    <a:cubicBezTo>
                      <a:pt x="324" y="50"/>
                      <a:pt x="326" y="66"/>
                      <a:pt x="326" y="78"/>
                    </a:cubicBezTo>
                    <a:cubicBezTo>
                      <a:pt x="325" y="100"/>
                      <a:pt x="321" y="121"/>
                      <a:pt x="316" y="143"/>
                    </a:cubicBezTo>
                    <a:cubicBezTo>
                      <a:pt x="310" y="165"/>
                      <a:pt x="287" y="176"/>
                      <a:pt x="246" y="177"/>
                    </a:cubicBezTo>
                    <a:lnTo>
                      <a:pt x="154" y="180"/>
                    </a:lnTo>
                    <a:cubicBezTo>
                      <a:pt x="144" y="181"/>
                      <a:pt x="138" y="184"/>
                      <a:pt x="135" y="190"/>
                    </a:cubicBezTo>
                    <a:cubicBezTo>
                      <a:pt x="132" y="195"/>
                      <a:pt x="131" y="199"/>
                      <a:pt x="132" y="202"/>
                    </a:cubicBezTo>
                    <a:cubicBezTo>
                      <a:pt x="132" y="207"/>
                      <a:pt x="136" y="211"/>
                      <a:pt x="144" y="212"/>
                    </a:cubicBezTo>
                    <a:cubicBezTo>
                      <a:pt x="148" y="212"/>
                      <a:pt x="156" y="212"/>
                      <a:pt x="169" y="209"/>
                    </a:cubicBezTo>
                    <a:cubicBezTo>
                      <a:pt x="183" y="206"/>
                      <a:pt x="200" y="204"/>
                      <a:pt x="222" y="204"/>
                    </a:cubicBezTo>
                    <a:cubicBezTo>
                      <a:pt x="265" y="205"/>
                      <a:pt x="295" y="212"/>
                      <a:pt x="314" y="224"/>
                    </a:cubicBezTo>
                    <a:cubicBezTo>
                      <a:pt x="332" y="237"/>
                      <a:pt x="344" y="253"/>
                      <a:pt x="348" y="273"/>
                    </a:cubicBezTo>
                    <a:cubicBezTo>
                      <a:pt x="353" y="294"/>
                      <a:pt x="357" y="311"/>
                      <a:pt x="358" y="324"/>
                    </a:cubicBezTo>
                    <a:cubicBezTo>
                      <a:pt x="360" y="337"/>
                      <a:pt x="361" y="346"/>
                      <a:pt x="361" y="349"/>
                    </a:cubicBezTo>
                    <a:cubicBezTo>
                      <a:pt x="360" y="357"/>
                      <a:pt x="358" y="364"/>
                      <a:pt x="356" y="369"/>
                    </a:cubicBezTo>
                    <a:cubicBezTo>
                      <a:pt x="353" y="375"/>
                      <a:pt x="348" y="378"/>
                      <a:pt x="343" y="379"/>
                    </a:cubicBezTo>
                    <a:cubicBezTo>
                      <a:pt x="337" y="379"/>
                      <a:pt x="333" y="378"/>
                      <a:pt x="331" y="375"/>
                    </a:cubicBezTo>
                    <a:cubicBezTo>
                      <a:pt x="330" y="374"/>
                      <a:pt x="328" y="372"/>
                      <a:pt x="326" y="370"/>
                    </a:cubicBezTo>
                    <a:cubicBezTo>
                      <a:pt x="325" y="368"/>
                      <a:pt x="323" y="357"/>
                      <a:pt x="321" y="337"/>
                    </a:cubicBezTo>
                    <a:cubicBezTo>
                      <a:pt x="320" y="318"/>
                      <a:pt x="316" y="301"/>
                      <a:pt x="311" y="287"/>
                    </a:cubicBezTo>
                    <a:cubicBezTo>
                      <a:pt x="307" y="273"/>
                      <a:pt x="300" y="263"/>
                      <a:pt x="291" y="258"/>
                    </a:cubicBezTo>
                    <a:cubicBezTo>
                      <a:pt x="282" y="253"/>
                      <a:pt x="267" y="249"/>
                      <a:pt x="247" y="246"/>
                    </a:cubicBezTo>
                    <a:cubicBezTo>
                      <a:pt x="226" y="244"/>
                      <a:pt x="211" y="243"/>
                      <a:pt x="199" y="244"/>
                    </a:cubicBezTo>
                    <a:close/>
                    <a:moveTo>
                      <a:pt x="232" y="112"/>
                    </a:moveTo>
                    <a:lnTo>
                      <a:pt x="166" y="112"/>
                    </a:lnTo>
                    <a:cubicBezTo>
                      <a:pt x="149" y="112"/>
                      <a:pt x="137" y="113"/>
                      <a:pt x="130" y="115"/>
                    </a:cubicBezTo>
                    <a:cubicBezTo>
                      <a:pt x="123" y="117"/>
                      <a:pt x="119" y="118"/>
                      <a:pt x="118" y="118"/>
                    </a:cubicBezTo>
                    <a:cubicBezTo>
                      <a:pt x="112" y="119"/>
                      <a:pt x="107" y="117"/>
                      <a:pt x="104" y="113"/>
                    </a:cubicBezTo>
                    <a:cubicBezTo>
                      <a:pt x="101" y="108"/>
                      <a:pt x="99" y="105"/>
                      <a:pt x="99" y="102"/>
                    </a:cubicBezTo>
                    <a:cubicBezTo>
                      <a:pt x="99" y="99"/>
                      <a:pt x="99" y="96"/>
                      <a:pt x="101" y="93"/>
                    </a:cubicBezTo>
                    <a:cubicBezTo>
                      <a:pt x="103" y="89"/>
                      <a:pt x="107" y="85"/>
                      <a:pt x="112" y="83"/>
                    </a:cubicBezTo>
                    <a:cubicBezTo>
                      <a:pt x="118" y="82"/>
                      <a:pt x="137" y="79"/>
                      <a:pt x="169" y="76"/>
                    </a:cubicBezTo>
                    <a:cubicBezTo>
                      <a:pt x="205" y="75"/>
                      <a:pt x="229" y="74"/>
                      <a:pt x="240" y="74"/>
                    </a:cubicBezTo>
                    <a:cubicBezTo>
                      <a:pt x="253" y="75"/>
                      <a:pt x="261" y="78"/>
                      <a:pt x="264" y="83"/>
                    </a:cubicBezTo>
                    <a:cubicBezTo>
                      <a:pt x="267" y="88"/>
                      <a:pt x="269" y="92"/>
                      <a:pt x="269" y="93"/>
                    </a:cubicBezTo>
                    <a:cubicBezTo>
                      <a:pt x="268" y="106"/>
                      <a:pt x="256" y="112"/>
                      <a:pt x="232" y="112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</p:grpSp>
        <p:sp>
          <p:nvSpPr>
            <p:cNvPr id="116" name="Freeform 682"/>
            <p:cNvSpPr>
              <a:spLocks noEditPoints="1"/>
            </p:cNvSpPr>
            <p:nvPr/>
          </p:nvSpPr>
          <p:spPr bwMode="auto">
            <a:xfrm rot="806556">
              <a:off x="12695" y="3783"/>
              <a:ext cx="821" cy="383"/>
            </a:xfrm>
            <a:custGeom>
              <a:avLst/>
              <a:gdLst>
                <a:gd name="T0" fmla="*/ 178 w 234"/>
                <a:gd name="T1" fmla="*/ 70 h 107"/>
                <a:gd name="T2" fmla="*/ 185 w 234"/>
                <a:gd name="T3" fmla="*/ 57 h 107"/>
                <a:gd name="T4" fmla="*/ 178 w 234"/>
                <a:gd name="T5" fmla="*/ 47 h 107"/>
                <a:gd name="T6" fmla="*/ 178 w 234"/>
                <a:gd name="T7" fmla="*/ 55 h 107"/>
                <a:gd name="T8" fmla="*/ 168 w 234"/>
                <a:gd name="T9" fmla="*/ 48 h 107"/>
                <a:gd name="T10" fmla="*/ 189 w 234"/>
                <a:gd name="T11" fmla="*/ 50 h 107"/>
                <a:gd name="T12" fmla="*/ 178 w 234"/>
                <a:gd name="T13" fmla="*/ 70 h 107"/>
                <a:gd name="T14" fmla="*/ 178 w 234"/>
                <a:gd name="T15" fmla="*/ 70 h 107"/>
                <a:gd name="T16" fmla="*/ 227 w 234"/>
                <a:gd name="T17" fmla="*/ 33 h 107"/>
                <a:gd name="T18" fmla="*/ 214 w 234"/>
                <a:gd name="T19" fmla="*/ 22 h 107"/>
                <a:gd name="T20" fmla="*/ 192 w 234"/>
                <a:gd name="T21" fmla="*/ 31 h 107"/>
                <a:gd name="T22" fmla="*/ 168 w 234"/>
                <a:gd name="T23" fmla="*/ 32 h 107"/>
                <a:gd name="T24" fmla="*/ 176 w 234"/>
                <a:gd name="T25" fmla="*/ 14 h 107"/>
                <a:gd name="T26" fmla="*/ 180 w 234"/>
                <a:gd name="T27" fmla="*/ 28 h 107"/>
                <a:gd name="T28" fmla="*/ 174 w 234"/>
                <a:gd name="T29" fmla="*/ 25 h 107"/>
                <a:gd name="T30" fmla="*/ 178 w 234"/>
                <a:gd name="T31" fmla="*/ 23 h 107"/>
                <a:gd name="T32" fmla="*/ 171 w 234"/>
                <a:gd name="T33" fmla="*/ 23 h 107"/>
                <a:gd name="T34" fmla="*/ 175 w 234"/>
                <a:gd name="T35" fmla="*/ 32 h 107"/>
                <a:gd name="T36" fmla="*/ 192 w 234"/>
                <a:gd name="T37" fmla="*/ 20 h 107"/>
                <a:gd name="T38" fmla="*/ 178 w 234"/>
                <a:gd name="T39" fmla="*/ 7 h 107"/>
                <a:gd name="T40" fmla="*/ 168 w 234"/>
                <a:gd name="T41" fmla="*/ 1 h 107"/>
                <a:gd name="T42" fmla="*/ 153 w 234"/>
                <a:gd name="T43" fmla="*/ 16 h 107"/>
                <a:gd name="T44" fmla="*/ 138 w 234"/>
                <a:gd name="T45" fmla="*/ 28 h 107"/>
                <a:gd name="T46" fmla="*/ 156 w 234"/>
                <a:gd name="T47" fmla="*/ 33 h 107"/>
                <a:gd name="T48" fmla="*/ 165 w 234"/>
                <a:gd name="T49" fmla="*/ 38 h 107"/>
                <a:gd name="T50" fmla="*/ 158 w 234"/>
                <a:gd name="T51" fmla="*/ 44 h 107"/>
                <a:gd name="T52" fmla="*/ 138 w 234"/>
                <a:gd name="T53" fmla="*/ 40 h 107"/>
                <a:gd name="T54" fmla="*/ 134 w 234"/>
                <a:gd name="T55" fmla="*/ 30 h 107"/>
                <a:gd name="T56" fmla="*/ 111 w 234"/>
                <a:gd name="T57" fmla="*/ 28 h 107"/>
                <a:gd name="T58" fmla="*/ 118 w 234"/>
                <a:gd name="T59" fmla="*/ 43 h 107"/>
                <a:gd name="T60" fmla="*/ 127 w 234"/>
                <a:gd name="T61" fmla="*/ 33 h 107"/>
                <a:gd name="T62" fmla="*/ 128 w 234"/>
                <a:gd name="T63" fmla="*/ 46 h 107"/>
                <a:gd name="T64" fmla="*/ 96 w 234"/>
                <a:gd name="T65" fmla="*/ 50 h 107"/>
                <a:gd name="T66" fmla="*/ 66 w 234"/>
                <a:gd name="T67" fmla="*/ 51 h 107"/>
                <a:gd name="T68" fmla="*/ 100 w 234"/>
                <a:gd name="T69" fmla="*/ 55 h 107"/>
                <a:gd name="T70" fmla="*/ 125 w 234"/>
                <a:gd name="T71" fmla="*/ 58 h 107"/>
                <a:gd name="T72" fmla="*/ 145 w 234"/>
                <a:gd name="T73" fmla="*/ 72 h 107"/>
                <a:gd name="T74" fmla="*/ 150 w 234"/>
                <a:gd name="T75" fmla="*/ 55 h 107"/>
                <a:gd name="T76" fmla="*/ 146 w 234"/>
                <a:gd name="T77" fmla="*/ 62 h 107"/>
                <a:gd name="T78" fmla="*/ 140 w 234"/>
                <a:gd name="T79" fmla="*/ 51 h 107"/>
                <a:gd name="T80" fmla="*/ 154 w 234"/>
                <a:gd name="T81" fmla="*/ 50 h 107"/>
                <a:gd name="T82" fmla="*/ 160 w 234"/>
                <a:gd name="T83" fmla="*/ 74 h 107"/>
                <a:gd name="T84" fmla="*/ 124 w 234"/>
                <a:gd name="T85" fmla="*/ 75 h 107"/>
                <a:gd name="T86" fmla="*/ 49 w 234"/>
                <a:gd name="T87" fmla="*/ 59 h 107"/>
                <a:gd name="T88" fmla="*/ 1 w 234"/>
                <a:gd name="T89" fmla="*/ 106 h 107"/>
                <a:gd name="T90" fmla="*/ 45 w 234"/>
                <a:gd name="T91" fmla="*/ 65 h 107"/>
                <a:gd name="T92" fmla="*/ 111 w 234"/>
                <a:gd name="T93" fmla="*/ 80 h 107"/>
                <a:gd name="T94" fmla="*/ 155 w 234"/>
                <a:gd name="T95" fmla="*/ 97 h 107"/>
                <a:gd name="T96" fmla="*/ 195 w 234"/>
                <a:gd name="T97" fmla="*/ 66 h 107"/>
                <a:gd name="T98" fmla="*/ 204 w 234"/>
                <a:gd name="T99" fmla="*/ 39 h 107"/>
                <a:gd name="T100" fmla="*/ 222 w 234"/>
                <a:gd name="T101" fmla="*/ 39 h 107"/>
                <a:gd name="T102" fmla="*/ 214 w 234"/>
                <a:gd name="T103" fmla="*/ 46 h 107"/>
                <a:gd name="T104" fmla="*/ 216 w 234"/>
                <a:gd name="T105" fmla="*/ 40 h 107"/>
                <a:gd name="T106" fmla="*/ 208 w 234"/>
                <a:gd name="T107" fmla="*/ 43 h 107"/>
                <a:gd name="T108" fmla="*/ 222 w 234"/>
                <a:gd name="T109" fmla="*/ 55 h 107"/>
                <a:gd name="T110" fmla="*/ 227 w 234"/>
                <a:gd name="T111" fmla="*/ 35 h 107"/>
                <a:gd name="T112" fmla="*/ 227 w 234"/>
                <a:gd name="T113" fmla="*/ 33 h 107"/>
                <a:gd name="T114" fmla="*/ 227 w 234"/>
                <a:gd name="T115" fmla="*/ 35 h 107"/>
                <a:gd name="T116" fmla="*/ 227 w 234"/>
                <a:gd name="T117" fmla="*/ 33 h 107"/>
                <a:gd name="T118" fmla="*/ 227 w 234"/>
                <a:gd name="T119" fmla="*/ 35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34" h="107">
                  <a:moveTo>
                    <a:pt x="178" y="70"/>
                  </a:moveTo>
                  <a:cubicBezTo>
                    <a:pt x="177" y="71"/>
                    <a:pt x="183" y="67"/>
                    <a:pt x="185" y="57"/>
                  </a:cubicBezTo>
                  <a:cubicBezTo>
                    <a:pt x="186" y="50"/>
                    <a:pt x="178" y="47"/>
                    <a:pt x="178" y="47"/>
                  </a:cubicBezTo>
                  <a:cubicBezTo>
                    <a:pt x="179" y="47"/>
                    <a:pt x="179" y="52"/>
                    <a:pt x="178" y="55"/>
                  </a:cubicBezTo>
                  <a:cubicBezTo>
                    <a:pt x="176" y="58"/>
                    <a:pt x="167" y="57"/>
                    <a:pt x="168" y="48"/>
                  </a:cubicBezTo>
                  <a:cubicBezTo>
                    <a:pt x="170" y="39"/>
                    <a:pt x="187" y="38"/>
                    <a:pt x="189" y="50"/>
                  </a:cubicBezTo>
                  <a:cubicBezTo>
                    <a:pt x="192" y="62"/>
                    <a:pt x="179" y="70"/>
                    <a:pt x="178" y="70"/>
                  </a:cubicBezTo>
                  <a:cubicBezTo>
                    <a:pt x="178" y="70"/>
                    <a:pt x="178" y="70"/>
                    <a:pt x="178" y="70"/>
                  </a:cubicBezTo>
                  <a:close/>
                  <a:moveTo>
                    <a:pt x="227" y="33"/>
                  </a:moveTo>
                  <a:cubicBezTo>
                    <a:pt x="229" y="18"/>
                    <a:pt x="214" y="22"/>
                    <a:pt x="214" y="22"/>
                  </a:cubicBezTo>
                  <a:cubicBezTo>
                    <a:pt x="204" y="11"/>
                    <a:pt x="195" y="27"/>
                    <a:pt x="192" y="31"/>
                  </a:cubicBezTo>
                  <a:cubicBezTo>
                    <a:pt x="189" y="36"/>
                    <a:pt x="173" y="42"/>
                    <a:pt x="168" y="32"/>
                  </a:cubicBezTo>
                  <a:cubicBezTo>
                    <a:pt x="162" y="22"/>
                    <a:pt x="169" y="12"/>
                    <a:pt x="176" y="14"/>
                  </a:cubicBezTo>
                  <a:cubicBezTo>
                    <a:pt x="184" y="15"/>
                    <a:pt x="187" y="24"/>
                    <a:pt x="180" y="28"/>
                  </a:cubicBezTo>
                  <a:cubicBezTo>
                    <a:pt x="174" y="32"/>
                    <a:pt x="174" y="25"/>
                    <a:pt x="174" y="25"/>
                  </a:cubicBezTo>
                  <a:cubicBezTo>
                    <a:pt x="177" y="27"/>
                    <a:pt x="178" y="25"/>
                    <a:pt x="178" y="23"/>
                  </a:cubicBezTo>
                  <a:cubicBezTo>
                    <a:pt x="178" y="21"/>
                    <a:pt x="173" y="19"/>
                    <a:pt x="171" y="23"/>
                  </a:cubicBezTo>
                  <a:cubicBezTo>
                    <a:pt x="171" y="29"/>
                    <a:pt x="175" y="32"/>
                    <a:pt x="175" y="32"/>
                  </a:cubicBezTo>
                  <a:cubicBezTo>
                    <a:pt x="175" y="32"/>
                    <a:pt x="192" y="35"/>
                    <a:pt x="192" y="20"/>
                  </a:cubicBezTo>
                  <a:cubicBezTo>
                    <a:pt x="191" y="2"/>
                    <a:pt x="178" y="7"/>
                    <a:pt x="178" y="7"/>
                  </a:cubicBezTo>
                  <a:cubicBezTo>
                    <a:pt x="178" y="7"/>
                    <a:pt x="176" y="2"/>
                    <a:pt x="168" y="1"/>
                  </a:cubicBezTo>
                  <a:cubicBezTo>
                    <a:pt x="153" y="0"/>
                    <a:pt x="152" y="15"/>
                    <a:pt x="153" y="16"/>
                  </a:cubicBezTo>
                  <a:cubicBezTo>
                    <a:pt x="149" y="15"/>
                    <a:pt x="136" y="17"/>
                    <a:pt x="138" y="28"/>
                  </a:cubicBezTo>
                  <a:cubicBezTo>
                    <a:pt x="140" y="39"/>
                    <a:pt x="153" y="34"/>
                    <a:pt x="156" y="33"/>
                  </a:cubicBezTo>
                  <a:cubicBezTo>
                    <a:pt x="159" y="33"/>
                    <a:pt x="164" y="32"/>
                    <a:pt x="165" y="38"/>
                  </a:cubicBezTo>
                  <a:cubicBezTo>
                    <a:pt x="166" y="44"/>
                    <a:pt x="158" y="44"/>
                    <a:pt x="158" y="44"/>
                  </a:cubicBezTo>
                  <a:cubicBezTo>
                    <a:pt x="152" y="38"/>
                    <a:pt x="138" y="40"/>
                    <a:pt x="138" y="40"/>
                  </a:cubicBezTo>
                  <a:cubicBezTo>
                    <a:pt x="137" y="36"/>
                    <a:pt x="134" y="30"/>
                    <a:pt x="134" y="30"/>
                  </a:cubicBezTo>
                  <a:cubicBezTo>
                    <a:pt x="128" y="19"/>
                    <a:pt x="114" y="24"/>
                    <a:pt x="111" y="28"/>
                  </a:cubicBezTo>
                  <a:cubicBezTo>
                    <a:pt x="108" y="32"/>
                    <a:pt x="109" y="41"/>
                    <a:pt x="118" y="43"/>
                  </a:cubicBezTo>
                  <a:cubicBezTo>
                    <a:pt x="126" y="45"/>
                    <a:pt x="127" y="33"/>
                    <a:pt x="127" y="33"/>
                  </a:cubicBezTo>
                  <a:cubicBezTo>
                    <a:pt x="127" y="33"/>
                    <a:pt x="131" y="41"/>
                    <a:pt x="128" y="46"/>
                  </a:cubicBezTo>
                  <a:cubicBezTo>
                    <a:pt x="122" y="55"/>
                    <a:pt x="112" y="54"/>
                    <a:pt x="96" y="50"/>
                  </a:cubicBezTo>
                  <a:cubicBezTo>
                    <a:pt x="80" y="46"/>
                    <a:pt x="66" y="51"/>
                    <a:pt x="66" y="51"/>
                  </a:cubicBezTo>
                  <a:cubicBezTo>
                    <a:pt x="66" y="51"/>
                    <a:pt x="83" y="47"/>
                    <a:pt x="100" y="55"/>
                  </a:cubicBezTo>
                  <a:cubicBezTo>
                    <a:pt x="110" y="62"/>
                    <a:pt x="125" y="58"/>
                    <a:pt x="125" y="58"/>
                  </a:cubicBezTo>
                  <a:cubicBezTo>
                    <a:pt x="126" y="66"/>
                    <a:pt x="134" y="76"/>
                    <a:pt x="145" y="72"/>
                  </a:cubicBezTo>
                  <a:cubicBezTo>
                    <a:pt x="156" y="68"/>
                    <a:pt x="150" y="55"/>
                    <a:pt x="150" y="55"/>
                  </a:cubicBezTo>
                  <a:cubicBezTo>
                    <a:pt x="150" y="55"/>
                    <a:pt x="150" y="60"/>
                    <a:pt x="146" y="62"/>
                  </a:cubicBezTo>
                  <a:cubicBezTo>
                    <a:pt x="141" y="63"/>
                    <a:pt x="136" y="57"/>
                    <a:pt x="140" y="51"/>
                  </a:cubicBezTo>
                  <a:cubicBezTo>
                    <a:pt x="145" y="47"/>
                    <a:pt x="154" y="50"/>
                    <a:pt x="154" y="50"/>
                  </a:cubicBezTo>
                  <a:cubicBezTo>
                    <a:pt x="154" y="50"/>
                    <a:pt x="167" y="57"/>
                    <a:pt x="160" y="74"/>
                  </a:cubicBezTo>
                  <a:cubicBezTo>
                    <a:pt x="149" y="91"/>
                    <a:pt x="124" y="75"/>
                    <a:pt x="124" y="75"/>
                  </a:cubicBezTo>
                  <a:cubicBezTo>
                    <a:pt x="124" y="75"/>
                    <a:pt x="81" y="50"/>
                    <a:pt x="49" y="59"/>
                  </a:cubicBezTo>
                  <a:cubicBezTo>
                    <a:pt x="27" y="64"/>
                    <a:pt x="0" y="107"/>
                    <a:pt x="1" y="106"/>
                  </a:cubicBezTo>
                  <a:cubicBezTo>
                    <a:pt x="17" y="86"/>
                    <a:pt x="29" y="73"/>
                    <a:pt x="45" y="65"/>
                  </a:cubicBezTo>
                  <a:cubicBezTo>
                    <a:pt x="80" y="53"/>
                    <a:pt x="111" y="80"/>
                    <a:pt x="111" y="80"/>
                  </a:cubicBezTo>
                  <a:cubicBezTo>
                    <a:pt x="136" y="98"/>
                    <a:pt x="155" y="97"/>
                    <a:pt x="155" y="97"/>
                  </a:cubicBezTo>
                  <a:cubicBezTo>
                    <a:pt x="185" y="99"/>
                    <a:pt x="195" y="66"/>
                    <a:pt x="195" y="66"/>
                  </a:cubicBezTo>
                  <a:cubicBezTo>
                    <a:pt x="195" y="66"/>
                    <a:pt x="200" y="46"/>
                    <a:pt x="204" y="39"/>
                  </a:cubicBezTo>
                  <a:cubicBezTo>
                    <a:pt x="207" y="35"/>
                    <a:pt x="219" y="31"/>
                    <a:pt x="222" y="39"/>
                  </a:cubicBezTo>
                  <a:cubicBezTo>
                    <a:pt x="225" y="48"/>
                    <a:pt x="216" y="52"/>
                    <a:pt x="214" y="46"/>
                  </a:cubicBezTo>
                  <a:cubicBezTo>
                    <a:pt x="212" y="41"/>
                    <a:pt x="216" y="40"/>
                    <a:pt x="216" y="40"/>
                  </a:cubicBezTo>
                  <a:cubicBezTo>
                    <a:pt x="216" y="40"/>
                    <a:pt x="209" y="38"/>
                    <a:pt x="208" y="43"/>
                  </a:cubicBezTo>
                  <a:cubicBezTo>
                    <a:pt x="209" y="48"/>
                    <a:pt x="211" y="58"/>
                    <a:pt x="222" y="55"/>
                  </a:cubicBezTo>
                  <a:cubicBezTo>
                    <a:pt x="234" y="51"/>
                    <a:pt x="227" y="35"/>
                    <a:pt x="227" y="35"/>
                  </a:cubicBezTo>
                  <a:cubicBezTo>
                    <a:pt x="227" y="33"/>
                    <a:pt x="227" y="33"/>
                    <a:pt x="227" y="33"/>
                  </a:cubicBezTo>
                  <a:close/>
                  <a:moveTo>
                    <a:pt x="227" y="35"/>
                  </a:moveTo>
                  <a:cubicBezTo>
                    <a:pt x="227" y="33"/>
                    <a:pt x="227" y="33"/>
                    <a:pt x="227" y="33"/>
                  </a:cubicBezTo>
                  <a:lnTo>
                    <a:pt x="227" y="35"/>
                  </a:lnTo>
                  <a:close/>
                </a:path>
              </a:pathLst>
            </a:custGeom>
            <a:solidFill>
              <a:srgbClr val="004DA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18" name="矩形 117"/>
            <p:cNvSpPr/>
            <p:nvPr/>
          </p:nvSpPr>
          <p:spPr>
            <a:xfrm>
              <a:off x="6821" y="3874"/>
              <a:ext cx="6452" cy="305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 fontAlgn="auto">
                <a:lnSpc>
                  <a:spcPct val="100000"/>
                </a:lnSpc>
              </a:pPr>
              <a:r>
                <a:rPr lang="zh-CN" altLang="en-US" sz="9600" dirty="0">
                  <a:solidFill>
                    <a:schemeClr val="accent1"/>
                  </a:solidFill>
                  <a:latin typeface="方正楷体拼音字库01" panose="03000509000000000000" charset="-122"/>
                  <a:ea typeface="方正楷体拼音字库01" panose="03000509000000000000" charset="-122"/>
                </a:rPr>
                <a:t>棒</a:t>
              </a:r>
              <a:endParaRPr lang="zh-CN" altLang="en-US" sz="9600" dirty="0">
                <a:solidFill>
                  <a:schemeClr val="accent1"/>
                </a:solidFill>
                <a:latin typeface="黑体" panose="02010609060101010101" charset="-122"/>
                <a:ea typeface="黑体" panose="02010609060101010101" charset="-122"/>
              </a:endParaRPr>
            </a:p>
            <a:p>
              <a:pPr algn="ctr" fontAlgn="auto">
                <a:lnSpc>
                  <a:spcPct val="100000"/>
                </a:lnSpc>
              </a:pPr>
              <a:r>
                <a:rPr lang="en-US" altLang="zh-CN" sz="2400" dirty="0">
                  <a:solidFill>
                    <a:srgbClr val="FF0000"/>
                  </a:solidFill>
                  <a:ea typeface="黑体" panose="02010609060101010101" charset="-122"/>
                </a:rPr>
                <a:t>good</a:t>
              </a:r>
              <a:r>
                <a:rPr lang="zh-CN" altLang="en-US" sz="2400" dirty="0">
                  <a:solidFill>
                    <a:srgbClr val="FF0000"/>
                  </a:solidFill>
                  <a:ea typeface="黑体" panose="02010609060101010101" charset="-122"/>
                </a:rPr>
                <a:t>，</a:t>
              </a:r>
              <a:r>
                <a:rPr lang="en-US" altLang="zh-CN" sz="2400" dirty="0">
                  <a:solidFill>
                    <a:srgbClr val="FF0000"/>
                  </a:solidFill>
                  <a:ea typeface="黑体" panose="02010609060101010101" charset="-122"/>
                </a:rPr>
                <a:t>smart</a:t>
              </a:r>
              <a:r>
                <a:rPr lang="zh-CN" altLang="en-US" sz="2400" dirty="0">
                  <a:solidFill>
                    <a:srgbClr val="FF0000"/>
                  </a:solidFill>
                  <a:ea typeface="黑体" panose="02010609060101010101" charset="-122"/>
                </a:rPr>
                <a:t>，awesome</a:t>
              </a:r>
              <a:endParaRPr lang="zh-CN" altLang="en-US" sz="2400" dirty="0">
                <a:solidFill>
                  <a:srgbClr val="FF0000"/>
                </a:solidFill>
                <a:ea typeface="黑体" panose="02010609060101010101" charset="-122"/>
              </a:endParaRPr>
            </a:p>
          </p:txBody>
        </p:sp>
      </p:grpSp>
      <p:sp>
        <p:nvSpPr>
          <p:cNvPr id="3" name="文本占位符 2"/>
          <p:cNvSpPr>
            <a:spLocks noGrp="1"/>
          </p:cNvSpPr>
          <p:nvPr/>
        </p:nvSpPr>
        <p:spPr>
          <a:xfrm>
            <a:off x="1309989" y="5814596"/>
            <a:ext cx="3158844" cy="826953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44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dirty="0"/>
              <a:t>你真棒！</a:t>
            </a:r>
            <a:endParaRPr lang="zh-CN" altLang="zh-CN" dirty="0"/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64590" y="1677035"/>
            <a:ext cx="2952750" cy="394335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2"/>
          <a:srcRect l="16219" r="13147" b="51155"/>
          <a:stretch>
            <a:fillRect/>
          </a:stretch>
        </p:blipFill>
        <p:spPr>
          <a:xfrm>
            <a:off x="7740650" y="5695315"/>
            <a:ext cx="2864485" cy="946150"/>
          </a:xfrm>
          <a:prstGeom prst="rect">
            <a:avLst/>
          </a:prstGeom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标题 3"/>
          <p:cNvSpPr>
            <a:spLocks noGrp="1"/>
          </p:cNvSpPr>
          <p:nvPr>
            <p:ph type="title"/>
          </p:nvPr>
        </p:nvSpPr>
        <p:spPr>
          <a:xfrm>
            <a:off x="4707255" y="1982470"/>
            <a:ext cx="2777490" cy="1835150"/>
          </a:xfrm>
        </p:spPr>
        <p:txBody>
          <a:bodyPr/>
          <a:p>
            <a:r>
              <a:rPr lang="zh-CN" altLang="en-US" sz="9600" b="0">
                <a:latin typeface="方正楷体拼音字库01" panose="03000509000000000000" charset="-122"/>
                <a:ea typeface="方正楷体拼音字库01" panose="03000509000000000000" charset="-122"/>
              </a:rPr>
              <a:t>谢谢</a:t>
            </a:r>
            <a:endParaRPr lang="zh-CN" altLang="en-US" sz="9600" b="0"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9EFD9D74-47D9-4702-A33C-335B63B48DBF}" type="datetime12">
              <a:rPr lang="en-US" altLang="en-US" smtClean="0"/>
            </a:fld>
            <a:endParaRPr lang="zh-CN" altLang="en-US" dirty="0"/>
          </a:p>
        </p:txBody>
      </p:sp>
      <p:sp>
        <p:nvSpPr>
          <p:cNvPr id="2" name="文本框 1"/>
          <p:cNvSpPr txBox="1"/>
          <p:nvPr/>
        </p:nvSpPr>
        <p:spPr>
          <a:xfrm>
            <a:off x="52070" y="124460"/>
            <a:ext cx="279082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00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response to the praise</a:t>
            </a:r>
            <a:endParaRPr lang="en-US" altLang="zh-CN" sz="200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标题 3"/>
          <p:cNvSpPr>
            <a:spLocks noGrp="1"/>
          </p:cNvSpPr>
          <p:nvPr/>
        </p:nvSpPr>
        <p:spPr>
          <a:xfrm>
            <a:off x="2522855" y="3645535"/>
            <a:ext cx="2777490" cy="1835150"/>
          </a:xfrm>
          <a:prstGeom prst="rect">
            <a:avLst/>
          </a:prstGeom>
        </p:spPr>
        <p:txBody>
          <a:bodyPr vert="horz" lIns="101600" tIns="38100" rIns="76200" bIns="38100" rtlCol="0" anchor="ctr" anchorCtr="0">
            <a:noAutofit/>
          </a:bodyPr>
          <a:lstStyle>
            <a:lvl1pPr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2800" b="1" u="none" strike="noStrike" kern="1200" cap="none" spc="200" normalizeH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</a:defRPr>
            </a:lvl1pPr>
          </a:lstStyle>
          <a:p>
            <a:endParaRPr lang="zh-CN" altLang="en-US" sz="9600" b="0"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2973070" y="4378960"/>
            <a:ext cx="605536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t>In China, relatives and good friends rarely say </a:t>
            </a:r>
            <a:r>
              <a:rPr lang="en-US"/>
              <a:t>“</a:t>
            </a:r>
            <a:r>
              <a:t>thank you</a:t>
            </a:r>
            <a:r>
              <a:rPr lang="en-US"/>
              <a:t>”</a:t>
            </a:r>
            <a:r>
              <a:rPr lang="en-US" altLang="zh-CN"/>
              <a:t> </a:t>
            </a:r>
            <a:endParaRPr lang="en-US" altLang="zh-CN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8196" name="Picture 4" descr="https://ss1.bdstatic.com/70cFvXSh_Q1YnxGkpoWK1HF6hhy/it/u=254599991,292646090&amp;fm=26&amp;gp=0.jpg"/>
          <p:cNvPicPr>
            <a:picLocks noChangeAspect="1" noChangeArrowheads="1" noCrop="1"/>
          </p:cNvPicPr>
          <p:nvPr/>
        </p:nvPicPr>
        <p:blipFill>
          <a:blip r:embed="rId1"/>
          <a:srcRect/>
          <a:stretch>
            <a:fillRect/>
          </a:stretch>
        </p:blipFill>
        <p:spPr bwMode="auto">
          <a:xfrm>
            <a:off x="3494267" y="2104574"/>
            <a:ext cx="4850418" cy="264950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https://ss3.bdstatic.com/70cFv8Sh_Q1YnxGkpoWK1HF6hhy/it/u=458542324,3545854301&amp;fm=26&amp;gp=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930566" y="4069674"/>
            <a:ext cx="1400092" cy="1402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73090" y="3274060"/>
            <a:ext cx="3257550" cy="147955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5875" y="4129405"/>
            <a:ext cx="3416300" cy="1282700"/>
          </a:xfrm>
          <a:prstGeom prst="rect">
            <a:avLst/>
          </a:prstGeom>
        </p:spPr>
      </p:pic>
      <p:sp>
        <p:nvSpPr>
          <p:cNvPr id="4" name="矩形 3"/>
          <p:cNvSpPr/>
          <p:nvPr/>
        </p:nvSpPr>
        <p:spPr>
          <a:xfrm>
            <a:off x="691198" y="1156335"/>
            <a:ext cx="1859915" cy="119888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en-US" altLang="zh-CN" sz="7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Shy</a:t>
            </a:r>
            <a:endParaRPr lang="en-US" altLang="zh-CN" sz="72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52070" y="124460"/>
            <a:ext cx="279082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00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response to the praise</a:t>
            </a:r>
            <a:endParaRPr lang="en-US" altLang="zh-CN" sz="200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7" name="矩形 6"/>
          <p:cNvSpPr/>
          <p:nvPr/>
        </p:nvSpPr>
        <p:spPr>
          <a:xfrm>
            <a:off x="6492240" y="5861685"/>
            <a:ext cx="5756910" cy="583565"/>
          </a:xfrm>
          <a:prstGeom prst="rect">
            <a:avLst/>
          </a:prstGeom>
        </p:spPr>
        <p:txBody>
          <a:bodyPr wrap="square">
            <a:spAutoFit/>
          </a:bodyPr>
          <a:p>
            <a:r>
              <a:rPr kumimoji="1" lang="en-US" altLang="zh-CN" sz="3200" b="1" dirty="0">
                <a:latin typeface="Arial" panose="020B0604020202020204" pitchFamily="34" charset="0"/>
                <a:cs typeface="Arial" panose="020B0604020202020204" pitchFamily="34" charset="0"/>
              </a:rPr>
              <a:t>Modesty</a:t>
            </a:r>
            <a:r>
              <a:rPr kumimoji="1" lang="en-US" altLang="zh-CN" dirty="0">
                <a:latin typeface="Arial" panose="020B0604020202020204" pitchFamily="34" charset="0"/>
                <a:cs typeface="Arial" panose="020B0604020202020204" pitchFamily="34" charset="0"/>
              </a:rPr>
              <a:t> is regarded as a good </a:t>
            </a:r>
            <a:r>
              <a:rPr kumimoji="1" lang="en-US" altLang="zh-CN" dirty="0" smtClean="0">
                <a:latin typeface="Arial" panose="020B0604020202020204" pitchFamily="34" charset="0"/>
                <a:cs typeface="Arial" panose="020B0604020202020204" pitchFamily="34" charset="0"/>
              </a:rPr>
              <a:t>virtue in China.</a:t>
            </a:r>
            <a:endParaRPr lang="zh-CN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293370" y="245110"/>
            <a:ext cx="279082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00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response to the praise</a:t>
            </a:r>
            <a:endParaRPr lang="en-US" altLang="zh-CN" sz="200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图片 10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19505" y="1165225"/>
            <a:ext cx="9715500" cy="4527550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6492240" y="4545965"/>
            <a:ext cx="2188210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6000" u="heavy">
                <a:latin typeface="方正楷体拼音字库01" panose="03000509000000000000" charset="-122"/>
                <a:ea typeface="方正楷体拼音字库01" panose="03000509000000000000" charset="-122"/>
              </a:rPr>
              <a:t>谦虚</a:t>
            </a:r>
            <a:endParaRPr lang="zh-CN" altLang="en-US" sz="6000" u="heavy"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5" name="图片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59025" y="2009140"/>
            <a:ext cx="5446395" cy="3256915"/>
          </a:xfrm>
          <a:prstGeom prst="rect">
            <a:avLst/>
          </a:prstGeom>
        </p:spPr>
      </p:pic>
      <p:sp>
        <p:nvSpPr>
          <p:cNvPr id="11" name="文本框 10"/>
          <p:cNvSpPr txBox="1"/>
          <p:nvPr/>
        </p:nvSpPr>
        <p:spPr>
          <a:xfrm>
            <a:off x="222250" y="252095"/>
            <a:ext cx="279082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00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response to the praise</a:t>
            </a:r>
            <a:endParaRPr lang="en-US" altLang="zh-CN" sz="200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69480" y="5266055"/>
            <a:ext cx="4235450" cy="1111250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250" y="1177925"/>
            <a:ext cx="11753850" cy="3076575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2185035" y="1536700"/>
            <a:ext cx="8154035" cy="37846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ctr"/>
            <a:r>
              <a:rPr lang="en-US" altLang="zh-CN" sz="6000" b="1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Know More About </a:t>
            </a:r>
            <a:r>
              <a:rPr lang="en-US" altLang="zh-CN" sz="60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China</a:t>
            </a:r>
            <a:endParaRPr lang="en-US" altLang="zh-CN" sz="6000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ctr"/>
            <a:endParaRPr lang="en-US" altLang="zh-CN" sz="6000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ctr"/>
            <a:r>
              <a:rPr lang="en-US" altLang="zh-CN" sz="60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colors and</a:t>
            </a:r>
            <a:r>
              <a:rPr lang="zh-CN" altLang="zh-CN" sz="60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 </a:t>
            </a:r>
            <a:r>
              <a:rPr lang="en-US" altLang="zh-CN" sz="60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marriage</a:t>
            </a:r>
            <a:endParaRPr lang="en-US" altLang="zh-CN" sz="6000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</p:spTree>
    <p:custDataLst>
      <p:tags r:id="rId1"/>
    </p:custData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1036320" y="1370965"/>
            <a:ext cx="3095625" cy="50774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 anchor="t">
            <a:spAutoFit/>
          </a:bodyPr>
          <a:p>
            <a:pPr>
              <a:lnSpc>
                <a:spcPct val="150000"/>
              </a:lnSpc>
            </a:pPr>
            <a:r>
              <a:rPr lang="zh-CN" altLang="en-US" sz="72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红</a:t>
            </a:r>
            <a:r>
              <a:rPr lang="zh-CN" altLang="en-US" sz="7200">
                <a:solidFill>
                  <a:srgbClr val="00B05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绿</a:t>
            </a:r>
            <a:r>
              <a:rPr lang="zh-CN" altLang="en-US" sz="7200">
                <a:solidFill>
                  <a:srgbClr val="0070C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蓝</a:t>
            </a:r>
            <a:endParaRPr lang="zh-CN" altLang="en-US" sz="7200">
              <a:solidFill>
                <a:schemeClr val="accent1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7200">
                <a:solidFill>
                  <a:srgbClr val="FFFF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黄</a:t>
            </a:r>
            <a:r>
              <a:rPr lang="zh-CN" altLang="en-US" sz="7200">
                <a:solidFill>
                  <a:schemeClr val="accent2">
                    <a:lumMod val="75000"/>
                  </a:schemeClr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棕</a:t>
            </a:r>
            <a:r>
              <a:rPr lang="zh-CN" altLang="en-US" sz="7200">
                <a:solidFill>
                  <a:schemeClr val="bg1">
                    <a:lumMod val="50000"/>
                  </a:schemeClr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灰</a:t>
            </a:r>
            <a:endParaRPr lang="zh-CN" altLang="en-US" sz="7200">
              <a:solidFill>
                <a:srgbClr val="FFFF00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720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黑</a:t>
            </a:r>
            <a:r>
              <a:rPr lang="zh-CN" altLang="en-US" sz="7200">
                <a:solidFill>
                  <a:schemeClr val="bg1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白</a:t>
            </a:r>
            <a:endParaRPr lang="zh-CN" altLang="en-US" sz="7200">
              <a:solidFill>
                <a:schemeClr val="bg1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5584825" y="2273300"/>
            <a:ext cx="3547745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zh-CN" sz="480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红</a:t>
            </a:r>
            <a:r>
              <a:rPr lang="zh-CN" altLang="zh-CN" sz="4800">
                <a:latin typeface="方正楷体拼音字库01" panose="03000509000000000000" charset="-122"/>
                <a:ea typeface="方正楷体拼音字库01" panose="03000509000000000000" charset="-122"/>
              </a:rPr>
              <a:t>色</a:t>
            </a:r>
            <a:r>
              <a:rPr lang="zh-CN" altLang="zh-CN" sz="4800">
                <a:latin typeface="方正楷体拼音字库03" panose="03000509000000000000" charset="-122"/>
                <a:ea typeface="方正楷体拼音字库03" panose="03000509000000000000" charset="-122"/>
              </a:rPr>
              <a:t>的</a:t>
            </a:r>
            <a:r>
              <a:rPr lang="zh-CN" altLang="zh-CN" sz="4800">
                <a:latin typeface="方正楷体拼音字库01" panose="03000509000000000000" charset="-122"/>
                <a:ea typeface="方正楷体拼音字库01" panose="03000509000000000000" charset="-122"/>
              </a:rPr>
              <a:t>汽车</a:t>
            </a:r>
            <a:endParaRPr lang="zh-CN" altLang="zh-CN" sz="4800"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r>
              <a:rPr lang="en-US" altLang="zh-CN" sz="1400">
                <a:latin typeface="方正楷体拼音字库01" panose="03000509000000000000" charset="-122"/>
                <a:ea typeface="方正楷体拼音字库01" panose="03000509000000000000" charset="-122"/>
              </a:rPr>
              <a:t>                         </a:t>
            </a:r>
            <a:r>
              <a:rPr lang="en-US" altLang="zh-CN" sz="2400">
                <a:latin typeface="方正楷体拼音字库01" panose="03000509000000000000" charset="-122"/>
                <a:ea typeface="方正楷体拼音字库01" panose="03000509000000000000" charset="-122"/>
              </a:rPr>
              <a:t>car</a:t>
            </a:r>
            <a:endParaRPr lang="en-US" altLang="zh-CN" sz="2400"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73990" y="205740"/>
            <a:ext cx="323088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zh-CN" sz="4800">
                <a:latin typeface="方正楷体拼音字库01" panose="03000509000000000000" charset="-122"/>
                <a:ea typeface="方正楷体拼音字库01" panose="03000509000000000000" charset="-122"/>
              </a:rPr>
              <a:t>颜色 </a:t>
            </a:r>
            <a:r>
              <a:rPr lang="en-US" altLang="zh-CN" sz="4800">
                <a:latin typeface="方正楷体拼音字库01" panose="03000509000000000000" charset="-122"/>
                <a:ea typeface="方正楷体拼音字库01" panose="03000509000000000000" charset="-122"/>
              </a:rPr>
              <a:t>color</a:t>
            </a:r>
            <a:endParaRPr lang="en-US" altLang="zh-CN" sz="4800"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5484495" y="3975100"/>
            <a:ext cx="4402455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zh-CN" sz="480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汽车是红色</a:t>
            </a:r>
            <a:r>
              <a:rPr lang="zh-CN" altLang="zh-CN" sz="4800">
                <a:solidFill>
                  <a:schemeClr val="tx1"/>
                </a:solidFill>
                <a:latin typeface="方正楷体拼音字库03" panose="03000509000000000000" charset="-122"/>
                <a:ea typeface="方正楷体拼音字库03" panose="03000509000000000000" charset="-122"/>
              </a:rPr>
              <a:t>的</a:t>
            </a:r>
            <a:r>
              <a:rPr lang="zh-CN" altLang="zh-CN" sz="480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。</a:t>
            </a:r>
            <a:endParaRPr lang="zh-CN" altLang="zh-CN" sz="4800"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r>
              <a:rPr lang="en-US" altLang="zh-CN" sz="1400">
                <a:latin typeface="方正楷体拼音字库01" panose="03000509000000000000" charset="-122"/>
                <a:ea typeface="方正楷体拼音字库01" panose="03000509000000000000" charset="-122"/>
              </a:rPr>
              <a:t>  </a:t>
            </a:r>
            <a:r>
              <a:rPr lang="en-US" altLang="zh-CN" sz="2400">
                <a:latin typeface="方正楷体拼音字库01" panose="03000509000000000000" charset="-122"/>
                <a:ea typeface="方正楷体拼音字库01" panose="03000509000000000000" charset="-122"/>
              </a:rPr>
              <a:t> Car    is    red   </a:t>
            </a:r>
            <a:r>
              <a:rPr lang="en-US" altLang="zh-CN" sz="1400">
                <a:latin typeface="方正楷体拼音字库01" panose="03000509000000000000" charset="-122"/>
                <a:ea typeface="方正楷体拼音字库01" panose="03000509000000000000" charset="-122"/>
              </a:rPr>
              <a:t>                   </a:t>
            </a:r>
            <a:endParaRPr lang="en-US" altLang="zh-CN" sz="2400"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204470" y="6347460"/>
            <a:ext cx="878840" cy="302260"/>
          </a:xfrm>
        </p:spPr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6" name="文本框 5"/>
          <p:cNvSpPr txBox="1"/>
          <p:nvPr/>
        </p:nvSpPr>
        <p:spPr>
          <a:xfrm>
            <a:off x="4560570" y="800735"/>
            <a:ext cx="5858510" cy="5015865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p>
            <a:pPr>
              <a:lnSpc>
                <a:spcPct val="150000"/>
              </a:lnSpc>
            </a:pPr>
            <a:r>
              <a:rPr lang="zh-CN" altLang="zh-CN" sz="4800">
                <a:latin typeface="方正楷体拼音字库01" panose="03000509000000000000" charset="-122"/>
                <a:ea typeface="方正楷体拼音字库01" panose="03000509000000000000" charset="-122"/>
              </a:rPr>
              <a:t>我</a:t>
            </a:r>
            <a:r>
              <a:rPr lang="zh-CN" altLang="zh-CN" sz="4800">
                <a:latin typeface="方正楷体拼音字库03" panose="03000509000000000000" charset="-122"/>
                <a:ea typeface="方正楷体拼音字库03" panose="03000509000000000000" charset="-122"/>
              </a:rPr>
              <a:t>的</a:t>
            </a:r>
            <a:r>
              <a:rPr lang="zh-CN" altLang="zh-CN" sz="4800">
                <a:latin typeface="方正楷体拼音字库01" panose="03000509000000000000" charset="-122"/>
                <a:ea typeface="方正楷体拼音字库01" panose="03000509000000000000" charset="-122"/>
              </a:rPr>
              <a:t>眼睛是</a:t>
            </a:r>
            <a:r>
              <a:rPr lang="en-US" altLang="zh-CN" sz="4800">
                <a:latin typeface="方正楷体拼音字库01" panose="03000509000000000000" charset="-122"/>
                <a:ea typeface="方正楷体拼音字库01" panose="03000509000000000000" charset="-122"/>
              </a:rPr>
              <a:t>___</a:t>
            </a:r>
            <a:r>
              <a:rPr lang="zh-CN" altLang="zh-CN" sz="4800">
                <a:latin typeface="方正楷体拼音字库01" panose="03000509000000000000" charset="-122"/>
                <a:ea typeface="方正楷体拼音字库01" panose="03000509000000000000" charset="-122"/>
              </a:rPr>
              <a:t>色</a:t>
            </a:r>
            <a:r>
              <a:rPr lang="zh-CN" altLang="zh-CN" sz="4800">
                <a:latin typeface="方正楷体拼音字库03" panose="03000509000000000000" charset="-122"/>
                <a:ea typeface="方正楷体拼音字库03" panose="03000509000000000000" charset="-122"/>
              </a:rPr>
              <a:t>的</a:t>
            </a:r>
            <a:r>
              <a:rPr lang="zh-CN" altLang="zh-CN" sz="4800">
                <a:latin typeface="方正楷体拼音字库01" panose="03000509000000000000" charset="-122"/>
                <a:ea typeface="方正楷体拼音字库01" panose="03000509000000000000" charset="-122"/>
              </a:rPr>
              <a:t>，                       </a:t>
            </a:r>
            <a:endParaRPr lang="zh-CN" altLang="zh-CN" sz="4800"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>
              <a:lnSpc>
                <a:spcPct val="150000"/>
              </a:lnSpc>
            </a:pPr>
            <a:r>
              <a:rPr lang="zh-CN" altLang="zh-CN">
                <a:latin typeface="方正楷体拼音字库01" panose="03000509000000000000" charset="-122"/>
                <a:ea typeface="方正楷体拼音字库01" panose="03000509000000000000" charset="-122"/>
              </a:rPr>
              <a:t>  </a:t>
            </a:r>
            <a:r>
              <a:rPr lang="en-US" altLang="zh-CN">
                <a:latin typeface="方正楷体拼音字库01" panose="03000509000000000000" charset="-122"/>
                <a:ea typeface="方正楷体拼音字库01" panose="03000509000000000000" charset="-122"/>
              </a:rPr>
              <a:t>I    's</a:t>
            </a:r>
            <a:r>
              <a:rPr lang="zh-CN" altLang="zh-CN">
                <a:latin typeface="方正楷体拼音字库01" panose="03000509000000000000" charset="-122"/>
                <a:ea typeface="方正楷体拼音字库01" panose="03000509000000000000" charset="-122"/>
              </a:rPr>
              <a:t>     </a:t>
            </a:r>
            <a:r>
              <a:rPr lang="en-US" altLang="zh-CN" sz="2000"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eyes                 </a:t>
            </a:r>
            <a:endParaRPr lang="en-US" altLang="zh-CN" sz="2000"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>
              <a:lnSpc>
                <a:spcPct val="150000"/>
              </a:lnSpc>
            </a:pPr>
            <a:r>
              <a:rPr lang="zh-CN" altLang="zh-CN" sz="4800">
                <a:latin typeface="方正楷体拼音字库01" panose="03000509000000000000" charset="-122"/>
                <a:ea typeface="方正楷体拼音字库01" panose="03000509000000000000" charset="-122"/>
              </a:rPr>
              <a:t>我</a:t>
            </a:r>
            <a:r>
              <a:rPr lang="zh-CN" altLang="zh-CN" sz="4800">
                <a:latin typeface="方正楷体拼音字库03" panose="03000509000000000000" charset="-122"/>
                <a:ea typeface="方正楷体拼音字库03" panose="03000509000000000000" charset="-122"/>
                <a:sym typeface="+mn-ea"/>
              </a:rPr>
              <a:t>的</a:t>
            </a:r>
            <a:r>
              <a:rPr lang="zh-CN" altLang="zh-CN" sz="4800">
                <a:latin typeface="方正楷体拼音字库01" panose="03000509000000000000" charset="-122"/>
                <a:ea typeface="方正楷体拼音字库01" panose="03000509000000000000" charset="-122"/>
              </a:rPr>
              <a:t>头发是</a:t>
            </a:r>
            <a:r>
              <a:rPr lang="en-US" altLang="zh-CN" sz="4800">
                <a:latin typeface="方正楷体拼音字库01" panose="03000509000000000000" charset="-122"/>
                <a:ea typeface="方正楷体拼音字库01" panose="03000509000000000000" charset="-122"/>
              </a:rPr>
              <a:t>___</a:t>
            </a:r>
            <a:r>
              <a:rPr lang="zh-CN" altLang="zh-CN" sz="4800">
                <a:latin typeface="方正楷体拼音字库01" panose="03000509000000000000" charset="-122"/>
                <a:ea typeface="方正楷体拼音字库01" panose="03000509000000000000" charset="-122"/>
              </a:rPr>
              <a:t>色</a:t>
            </a:r>
            <a:r>
              <a:rPr lang="zh-CN" altLang="zh-CN" sz="4800">
                <a:latin typeface="方正楷体拼音字库03" panose="03000509000000000000" charset="-122"/>
                <a:ea typeface="方正楷体拼音字库03" panose="03000509000000000000" charset="-122"/>
                <a:sym typeface="+mn-ea"/>
              </a:rPr>
              <a:t>的</a:t>
            </a:r>
            <a:r>
              <a:rPr lang="zh-CN" altLang="zh-CN" sz="4800">
                <a:latin typeface="方正楷体拼音字库01" panose="03000509000000000000" charset="-122"/>
                <a:ea typeface="方正楷体拼音字库01" panose="03000509000000000000" charset="-122"/>
              </a:rPr>
              <a:t>，</a:t>
            </a:r>
            <a:endParaRPr lang="zh-CN" altLang="zh-CN" sz="4800"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1800">
                <a:latin typeface="方正楷体拼音字库01" panose="03000509000000000000" charset="-122"/>
                <a:ea typeface="方正楷体拼音字库01" panose="03000509000000000000" charset="-122"/>
              </a:rPr>
              <a:t>              hair</a:t>
            </a:r>
            <a:endParaRPr lang="en-US" altLang="zh-CN" sz="1800"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>
              <a:lnSpc>
                <a:spcPct val="150000"/>
              </a:lnSpc>
            </a:pPr>
            <a:r>
              <a:rPr lang="zh-CN" altLang="zh-CN" sz="4800">
                <a:latin typeface="方正楷体拼音字库01" panose="03000509000000000000" charset="-122"/>
                <a:ea typeface="方正楷体拼音字库01" panose="03000509000000000000" charset="-122"/>
              </a:rPr>
              <a:t>我</a:t>
            </a:r>
            <a:r>
              <a:rPr lang="zh-CN" altLang="zh-CN" sz="4800">
                <a:latin typeface="方正楷体拼音字库03" panose="03000509000000000000" charset="-122"/>
                <a:ea typeface="方正楷体拼音字库03" panose="03000509000000000000" charset="-122"/>
                <a:sym typeface="+mn-ea"/>
              </a:rPr>
              <a:t>的</a:t>
            </a:r>
            <a:r>
              <a:rPr lang="zh-CN" altLang="zh-CN" sz="4800">
                <a:latin typeface="方正楷体拼音字库01" panose="03000509000000000000" charset="-122"/>
                <a:ea typeface="方正楷体拼音字库01" panose="03000509000000000000" charset="-122"/>
              </a:rPr>
              <a:t>心情是</a:t>
            </a:r>
            <a:r>
              <a:rPr lang="en-US" altLang="zh-CN" sz="4800">
                <a:latin typeface="方正楷体拼音字库01" panose="03000509000000000000" charset="-122"/>
                <a:ea typeface="方正楷体拼音字库01" panose="03000509000000000000" charset="-122"/>
              </a:rPr>
              <a:t>___</a:t>
            </a:r>
            <a:r>
              <a:rPr lang="zh-CN" altLang="zh-CN" sz="4800">
                <a:latin typeface="方正楷体拼音字库01" panose="03000509000000000000" charset="-122"/>
                <a:ea typeface="方正楷体拼音字库01" panose="03000509000000000000" charset="-122"/>
              </a:rPr>
              <a:t>色</a:t>
            </a:r>
            <a:r>
              <a:rPr lang="zh-CN" altLang="zh-CN" sz="4800">
                <a:latin typeface="方正楷体拼音字库03" panose="03000509000000000000" charset="-122"/>
                <a:ea typeface="方正楷体拼音字库03" panose="03000509000000000000" charset="-122"/>
                <a:sym typeface="+mn-ea"/>
              </a:rPr>
              <a:t>的</a:t>
            </a:r>
            <a:r>
              <a:rPr lang="zh-CN" altLang="zh-CN" sz="4800">
                <a:latin typeface="方正楷体拼音字库01" panose="03000509000000000000" charset="-122"/>
                <a:ea typeface="方正楷体拼音字库01" panose="03000509000000000000" charset="-122"/>
              </a:rPr>
              <a:t>。</a:t>
            </a:r>
            <a:endParaRPr lang="zh-CN" altLang="zh-CN" sz="4800"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en-US" altLang="zh-CN" sz="1800">
                <a:latin typeface="方正楷体拼音字库01" panose="03000509000000000000" charset="-122"/>
                <a:ea typeface="方正楷体拼音字库01" panose="03000509000000000000" charset="-122"/>
              </a:rPr>
              <a:t>              mood</a:t>
            </a:r>
            <a:endParaRPr lang="en-US" altLang="zh-CN" sz="1800"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r>
              <a:rPr lang="en-US" altLang="zh-CN" sz="1400">
                <a:latin typeface="方正楷体拼音字库01" panose="03000509000000000000" charset="-122"/>
                <a:ea typeface="方正楷体拼音字库01" panose="03000509000000000000" charset="-122"/>
              </a:rPr>
              <a:t>                </a:t>
            </a:r>
            <a:r>
              <a:rPr lang="en-US" altLang="zh-CN" sz="2000">
                <a:latin typeface="方正楷体拼音字库01" panose="03000509000000000000" charset="-122"/>
                <a:ea typeface="方正楷体拼音字库01" panose="03000509000000000000" charset="-122"/>
              </a:rPr>
              <a:t>       </a:t>
            </a:r>
            <a:endParaRPr lang="en-US" altLang="zh-CN" sz="2000"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1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16469" t="9091" r="20144" b="2708"/>
          <a:stretch>
            <a:fillRect/>
          </a:stretch>
        </p:blipFill>
        <p:spPr>
          <a:xfrm>
            <a:off x="10419080" y="4622800"/>
            <a:ext cx="1456690" cy="2026920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922020" y="739140"/>
            <a:ext cx="3095625" cy="50774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 anchor="t">
            <a:spAutoFit/>
          </a:bodyPr>
          <a:p>
            <a:pPr>
              <a:lnSpc>
                <a:spcPct val="150000"/>
              </a:lnSpc>
            </a:pPr>
            <a:r>
              <a:rPr lang="zh-CN" altLang="en-US" sz="72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红</a:t>
            </a:r>
            <a:r>
              <a:rPr lang="zh-CN" altLang="en-US" sz="7200">
                <a:solidFill>
                  <a:srgbClr val="00B05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绿</a:t>
            </a:r>
            <a:r>
              <a:rPr lang="zh-CN" altLang="en-US" sz="7200">
                <a:solidFill>
                  <a:srgbClr val="0070C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蓝</a:t>
            </a:r>
            <a:endParaRPr lang="zh-CN" altLang="en-US" sz="7200">
              <a:solidFill>
                <a:schemeClr val="accent1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7200">
                <a:solidFill>
                  <a:srgbClr val="FFFF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黄</a:t>
            </a:r>
            <a:r>
              <a:rPr lang="zh-CN" altLang="en-US" sz="7200">
                <a:solidFill>
                  <a:schemeClr val="accent2">
                    <a:lumMod val="75000"/>
                  </a:schemeClr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棕</a:t>
            </a:r>
            <a:r>
              <a:rPr lang="zh-CN" altLang="en-US" sz="7200">
                <a:solidFill>
                  <a:schemeClr val="bg1">
                    <a:lumMod val="50000"/>
                  </a:schemeClr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灰</a:t>
            </a:r>
            <a:endParaRPr lang="zh-CN" altLang="en-US" sz="7200">
              <a:solidFill>
                <a:srgbClr val="FFFF00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720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黑</a:t>
            </a:r>
            <a:r>
              <a:rPr lang="zh-CN" altLang="en-US" sz="7200">
                <a:solidFill>
                  <a:schemeClr val="bg1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白</a:t>
            </a:r>
            <a:endParaRPr lang="zh-CN" altLang="en-US" sz="7200">
              <a:solidFill>
                <a:schemeClr val="bg1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</p:txBody>
      </p:sp>
    </p:spTree>
    <p:custDataLst>
      <p:tags r:id="rId2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8" name="Picture 10"/>
          <p:cNvPicPr>
            <a:picLocks noChangeAspect="1"/>
          </p:cNvPicPr>
          <p:nvPr/>
        </p:nvPicPr>
        <p:blipFill rotWithShape="1"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47" t="10544" b="2556"/>
          <a:stretch>
            <a:fillRect/>
          </a:stretch>
        </p:blipFill>
        <p:spPr>
          <a:xfrm>
            <a:off x="6080113" y="326052"/>
            <a:ext cx="2313471" cy="306895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图片 8" descr="A00C70DF7F704E8A9AF0D03769FF0036"/>
          <p:cNvPicPr>
            <a:picLocks noChangeAspect="1"/>
          </p:cNvPicPr>
          <p:nvPr/>
        </p:nvPicPr>
        <p:blipFill>
          <a:blip r:embed="rId2"/>
          <a:srcRect l="14492" r="16189"/>
          <a:stretch>
            <a:fillRect/>
          </a:stretch>
        </p:blipFill>
        <p:spPr>
          <a:xfrm>
            <a:off x="8812519" y="3718951"/>
            <a:ext cx="2388208" cy="285523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图片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221" b="8674"/>
          <a:stretch>
            <a:fillRect/>
          </a:stretch>
        </p:blipFill>
        <p:spPr>
          <a:xfrm>
            <a:off x="6250940" y="3722370"/>
            <a:ext cx="2667000" cy="285178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Picture 1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67775" y="245110"/>
            <a:ext cx="2278380" cy="323024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" name="图片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6630" y="771525"/>
            <a:ext cx="3930650" cy="1409700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976630" y="3719195"/>
            <a:ext cx="4565650" cy="184531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ctr"/>
            <a:r>
              <a:rPr lang="zh-CN" altLang="en-US" sz="66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婚</a:t>
            </a:r>
            <a:endParaRPr lang="zh-CN" altLang="en-US" sz="6600">
              <a:solidFill>
                <a:srgbClr val="FF0000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 algn="ctr"/>
            <a:r>
              <a:rPr lang="zh-CN" altLang="en-US" sz="24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hlinkClick r:id="rId6" action="ppaction://hlinkfile"/>
              </a:rPr>
              <a:t>What does marriage mean to Chinese people?</a:t>
            </a:r>
            <a:endParaRPr lang="zh-CN" altLang="en-US" sz="2400">
              <a:solidFill>
                <a:srgbClr val="FF0000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477645" y="3676650"/>
            <a:ext cx="2507615" cy="1692910"/>
          </a:xfrm>
        </p:spPr>
        <p:txBody>
          <a:bodyPr/>
          <a:p>
            <a:r>
              <a:rPr altLang="zh-CN" sz="8000" b="0">
                <a:latin typeface="方正楷体拼音字库01" panose="03000509000000000000" charset="-122"/>
                <a:ea typeface="方正楷体拼音字库01" panose="03000509000000000000" charset="-122"/>
              </a:rPr>
              <a:t>网红</a:t>
            </a:r>
            <a:br>
              <a:rPr altLang="zh-CN" sz="8000" b="0">
                <a:latin typeface="方正楷体拼音字库01" panose="03000509000000000000" charset="-122"/>
                <a:ea typeface="方正楷体拼音字库01" panose="03000509000000000000" charset="-122"/>
              </a:rPr>
            </a:br>
            <a:r>
              <a:rPr altLang="zh-CN" sz="1800" b="0">
                <a:latin typeface="方正楷体拼音字库01" panose="03000509000000000000" charset="-122"/>
                <a:ea typeface="方正楷体拼音字库01" panose="03000509000000000000" charset="-122"/>
              </a:rPr>
              <a:t>  </a:t>
            </a:r>
            <a:r>
              <a:rPr lang="en-US" altLang="zh-CN" sz="1800" b="0">
                <a:latin typeface="方正楷体拼音字库01" panose="03000509000000000000" charset="-122"/>
                <a:ea typeface="方正楷体拼音字库01" panose="03000509000000000000" charset="-122"/>
              </a:rPr>
              <a:t>web    red</a:t>
            </a:r>
            <a:endParaRPr lang="en-US" altLang="zh-CN" sz="1800" b="0"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标题 1"/>
          <p:cNvSpPr>
            <a:spLocks noGrp="1"/>
          </p:cNvSpPr>
          <p:nvPr/>
        </p:nvSpPr>
        <p:spPr>
          <a:xfrm>
            <a:off x="1002030" y="795655"/>
            <a:ext cx="4629150" cy="1866265"/>
          </a:xfrm>
          <a:prstGeom prst="rect">
            <a:avLst/>
          </a:prstGeom>
        </p:spPr>
        <p:txBody>
          <a:bodyPr vert="horz" lIns="101600" tIns="38100" rIns="76200" bIns="3810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kumimoji="0" lang="zh-CN" altLang="en-US" sz="28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r>
              <a:rPr altLang="zh-CN" sz="8000" b="0">
                <a:latin typeface="方正楷体拼音字库01" panose="03000509000000000000" charset="-122"/>
                <a:ea typeface="方正楷体拼音字库01" panose="03000509000000000000" charset="-122"/>
              </a:rPr>
              <a:t>她很</a:t>
            </a:r>
            <a:r>
              <a:rPr altLang="zh-CN" sz="8000" b="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红</a:t>
            </a:r>
            <a:r>
              <a:rPr altLang="zh-CN" sz="8000" b="0">
                <a:latin typeface="方正楷体拼音字库01" panose="03000509000000000000" charset="-122"/>
                <a:ea typeface="方正楷体拼音字库01" panose="03000509000000000000" charset="-122"/>
              </a:rPr>
              <a:t>。</a:t>
            </a:r>
            <a:endParaRPr altLang="zh-CN" sz="8000" b="0"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r>
              <a:rPr lang="en-US" altLang="zh-CN" sz="1800" b="0">
                <a:latin typeface="方正楷体拼音字库01" panose="03000509000000000000" charset="-122"/>
                <a:ea typeface="方正楷体拼音字库01" panose="03000509000000000000" charset="-122"/>
              </a:rPr>
              <a:t>  she   very   popular/famous</a:t>
            </a:r>
            <a:endParaRPr lang="en-US" altLang="zh-CN" sz="1800" b="0"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6680" y="795655"/>
            <a:ext cx="2857500" cy="1600200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5332730" y="4899660"/>
            <a:ext cx="546862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/>
              <a:t>https://www.youtube.com/watch?v=TOdu5F1n6WQ</a:t>
            </a:r>
            <a:endParaRPr lang="zh-CN" altLang="en-US"/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56680" y="3117850"/>
            <a:ext cx="2858770" cy="160718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3" name="图片 2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1830" y="668655"/>
            <a:ext cx="4210050" cy="1847850"/>
          </a:xfrm>
          <a:prstGeom prst="rect">
            <a:avLst/>
          </a:prstGeom>
        </p:spPr>
      </p:pic>
      <p:pic>
        <p:nvPicPr>
          <p:cNvPr id="5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19465" y="2667000"/>
            <a:ext cx="3113405" cy="193484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72430" y="2802890"/>
            <a:ext cx="2758440" cy="18643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4" name="图片 13" descr="u=2646742031,2620275242&amp;fm=27&amp;gp=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9465" y="617855"/>
            <a:ext cx="2910205" cy="195008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5" name="图片 14" descr="tim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72430" y="596900"/>
            <a:ext cx="2758440" cy="20701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2" name="图片 2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9130" y="2751455"/>
            <a:ext cx="4222750" cy="1835150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659130" y="5524500"/>
            <a:ext cx="254000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/>
              <a:t>黑社会 criminal gangs</a:t>
            </a:r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53695" y="319405"/>
            <a:ext cx="8413750" cy="2008505"/>
          </a:xfrm>
        </p:spPr>
        <p:txBody>
          <a:bodyPr/>
          <a:p>
            <a:r>
              <a:rPr lang="en-US" altLang="zh-CN"/>
              <a:t>Ghost Marriage</a:t>
            </a:r>
            <a:br>
              <a:rPr lang="zh-CN" altLang="en-US"/>
            </a:br>
            <a:br>
              <a:rPr lang="zh-CN" altLang="en-US"/>
            </a:br>
            <a:r>
              <a:rPr lang="zh-CN" altLang="en-US" sz="2000"/>
              <a:t>https://www.youtube.com/watch?v=ueRD2x4wEvU&amp;t=2s</a:t>
            </a:r>
            <a:endParaRPr lang="zh-CN" altLang="en-US" sz="200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820" y="2501900"/>
            <a:ext cx="6310630" cy="3533775"/>
          </a:xfrm>
          <a:prstGeom prst="rect">
            <a:avLst/>
          </a:prstGeom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pSp>
        <p:nvGrpSpPr>
          <p:cNvPr id="3" name="组合 2"/>
          <p:cNvGrpSpPr/>
          <p:nvPr/>
        </p:nvGrpSpPr>
        <p:grpSpPr>
          <a:xfrm>
            <a:off x="4899660" y="2882900"/>
            <a:ext cx="6600190" cy="3362325"/>
            <a:chOff x="5590" y="3552"/>
            <a:chExt cx="10394" cy="5295"/>
          </a:xfrm>
        </p:grpSpPr>
        <p:pic>
          <p:nvPicPr>
            <p:cNvPr id="20482" name="Picture 2" descr="https://ss1.bdstatic.com/70cFuXSh_Q1YnxGkpoWK1HF6hhy/it/u=353593838,146016417&amp;fm=26&amp;gp=0.jpg"/>
            <p:cNvPicPr>
              <a:picLocks noChangeAspect="1" noChangeArrowheads="1"/>
            </p:cNvPicPr>
            <p:nvPr/>
          </p:nvPicPr>
          <p:blipFill rotWithShape="1">
            <a:blip r:embed="rId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2" t="-1872" r="-42" b="7477"/>
            <a:stretch>
              <a:fillRect/>
            </a:stretch>
          </p:blipFill>
          <p:spPr bwMode="auto">
            <a:xfrm>
              <a:off x="6801" y="3552"/>
              <a:ext cx="7500" cy="4715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矩形 1"/>
            <p:cNvSpPr/>
            <p:nvPr/>
          </p:nvSpPr>
          <p:spPr>
            <a:xfrm>
              <a:off x="5590" y="8267"/>
              <a:ext cx="10394" cy="58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p>
              <a:r>
                <a:rPr lang="en-US" altLang="zh-CN" dirty="0">
                  <a:solidFill>
                    <a:srgbClr val="00B050"/>
                  </a:solidFill>
                  <a:latin typeface="Arial Black" panose="020B0A04020102020204" charset="0"/>
                  <a:cs typeface="Arial Black" panose="020B0A04020102020204" charset="0"/>
                </a:rPr>
                <a:t>Gentlemen, Throw </a:t>
              </a:r>
              <a:r>
                <a:rPr lang="en-US" altLang="zh-CN" dirty="0" smtClean="0">
                  <a:solidFill>
                    <a:srgbClr val="00B050"/>
                  </a:solidFill>
                  <a:latin typeface="Arial Black" panose="020B0A04020102020204" charset="0"/>
                  <a:cs typeface="Arial Black" panose="020B0A04020102020204" charset="0"/>
                </a:rPr>
                <a:t>your Green Hat away in China</a:t>
              </a:r>
              <a:r>
                <a:rPr lang="en-US" altLang="zh-CN" dirty="0" smtClean="0">
                  <a:solidFill>
                    <a:srgbClr val="00B050"/>
                  </a:solidFill>
                  <a:latin typeface="Arial Black" panose="020B0A04020102020204" charset="0"/>
                  <a:cs typeface="Arial Black" panose="020B0A04020102020204" charset="0"/>
                </a:rPr>
                <a:t>!</a:t>
              </a:r>
              <a:endParaRPr lang="zh-CN" altLang="en-US" sz="4800" dirty="0">
                <a:solidFill>
                  <a:srgbClr val="00B050"/>
                </a:solidFill>
                <a:latin typeface="Arial Black" panose="020B0A04020102020204" charset="0"/>
                <a:ea typeface="宋体" panose="02010600030101010101" pitchFamily="2" charset="-122"/>
                <a:cs typeface="Arial Black" panose="020B0A04020102020204" charset="0"/>
              </a:endParaRPr>
            </a:p>
          </p:txBody>
        </p:sp>
      </p:grpSp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705" y="475615"/>
            <a:ext cx="3962400" cy="1441450"/>
          </a:xfrm>
          <a:prstGeom prst="rect">
            <a:avLst/>
          </a:prstGeom>
        </p:spPr>
      </p:pic>
      <p:pic>
        <p:nvPicPr>
          <p:cNvPr id="4" name="Picture 2" descr="绿帽子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2105" y="4481195"/>
            <a:ext cx="1910080" cy="191008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4"/>
          <a:srcRect b="22622"/>
          <a:stretch>
            <a:fillRect/>
          </a:stretch>
        </p:blipFill>
        <p:spPr>
          <a:xfrm>
            <a:off x="1460500" y="2882900"/>
            <a:ext cx="2193925" cy="169799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5" name="图片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92195" y="1026160"/>
            <a:ext cx="2811780" cy="28016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2"/>
          <a:srcRect b="11841"/>
          <a:stretch>
            <a:fillRect/>
          </a:stretch>
        </p:blipFill>
        <p:spPr>
          <a:xfrm>
            <a:off x="7720330" y="3977640"/>
            <a:ext cx="3338830" cy="21336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6386" name="Picture 2" descr="https://ss0.bdstatic.com/70cFvHSh_Q1YnxGkpoWK1HF6hhy/it/u=1554737993,3383064395&amp;fm=200&amp;gp=0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70" t="8706" r="33415" b="11482"/>
          <a:stretch>
            <a:fillRect/>
          </a:stretch>
        </p:blipFill>
        <p:spPr bwMode="auto">
          <a:xfrm>
            <a:off x="1096600" y="4539502"/>
            <a:ext cx="1391731" cy="1936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4945" y="255905"/>
            <a:ext cx="3397250" cy="1270000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33845" y="1105535"/>
            <a:ext cx="4425315" cy="26892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graphicFrame>
        <p:nvGraphicFramePr>
          <p:cNvPr id="5" name="对象 4"/>
          <p:cNvGraphicFramePr/>
          <p:nvPr/>
        </p:nvGraphicFramePr>
        <p:xfrm>
          <a:off x="438150" y="1951355"/>
          <a:ext cx="11315700" cy="165925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" name="" r:id="rId1" imgW="8886825" imgH="1009650" progId="Paint.Picture">
                  <p:embed/>
                </p:oleObj>
              </mc:Choice>
              <mc:Fallback>
                <p:oleObj name="" r:id="rId1" imgW="8886825" imgH="1009650" progId="Paint.Picture">
                  <p:embed/>
                  <p:pic>
                    <p:nvPicPr>
                      <p:cNvPr id="0" name="图片 5"/>
                      <p:cNvPicPr/>
                      <p:nvPr/>
                    </p:nvPicPr>
                    <p:blipFill>
                      <a:blip r:embed="rId2"/>
                      <a:stretch>
                        <a:fillRect/>
                      </a:stretch>
                    </p:blipFill>
                    <p:spPr>
                      <a:xfrm>
                        <a:off x="438150" y="1951355"/>
                        <a:ext cx="11315700" cy="165925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文本框 6"/>
          <p:cNvSpPr txBox="1"/>
          <p:nvPr/>
        </p:nvSpPr>
        <p:spPr>
          <a:xfrm>
            <a:off x="438150" y="3756025"/>
            <a:ext cx="5121275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/>
              <a:t>https://www.youtube.com/c/cnliziqi</a:t>
            </a:r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612140" y="668020"/>
            <a:ext cx="5121275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/>
              <a:t>The most popular Chinese Youtuber</a:t>
            </a:r>
            <a:endParaRPr lang="en-US" altLang="zh-CN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矩形 3"/>
          <p:cNvSpPr/>
          <p:nvPr/>
        </p:nvSpPr>
        <p:spPr>
          <a:xfrm>
            <a:off x="1563370" y="1893570"/>
            <a:ext cx="8793480" cy="239966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zh-CN" altLang="zh-CN" sz="15000" b="1"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谢谢 再见</a:t>
            </a:r>
            <a:endParaRPr lang="zh-CN" altLang="zh-CN" sz="15000" b="1">
              <a:solidFill>
                <a:srgbClr val="C0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</p:spTree>
    <p:custDataLst>
      <p:tags r:id="rId1"/>
    </p:custDataLst>
  </p:cSld>
  <p:clrMapOvr>
    <a:masterClrMapping/>
  </p:clrMapOvr>
</p:sld>
</file>

<file path=ppt/tags/tag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3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187308"/>
</p:tagLst>
</file>

<file path=ppt/tags/tag5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187308"/>
</p:tagLst>
</file>

<file path=ppt/tags/tag5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2.xml><?xml version="1.0" encoding="utf-8"?>
<p:tagLst xmlns:p="http://schemas.openxmlformats.org/presentationml/2006/main">
  <p:tag name="KSO_WM_TEMPLATE_THUMBS_INDEX" val="1"/>
  <p:tag name="KSO_WM_TEMPLATE_SUBCATEGORY" val="0"/>
  <p:tag name="KSO_WM_TAG_VERSION" val="1.0"/>
  <p:tag name="KSO_WM_BEAUTIFY_FLAG" val="#wm#"/>
  <p:tag name="KSO_WM_TEMPLATE_CATEGORY" val="custom"/>
  <p:tag name="KSO_WM_TEMPLATE_INDEX" val="20187308"/>
</p:tagLst>
</file>

<file path=ppt/tags/tag6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custom20201161_1*a*1"/>
  <p:tag name="KSO_WM_TEMPLATE_CATEGORY" val="custom"/>
  <p:tag name="KSO_WM_TEMPLATE_INDEX" val="20201161"/>
  <p:tag name="KSO_WM_UNIT_LAYERLEVEL" val="1"/>
  <p:tag name="KSO_WM_TAG_VERSION" val="1.0"/>
  <p:tag name="KSO_WM_BEAUTIFY_FLAG" val="#wm#"/>
  <p:tag name="KSO_WM_UNIT_ISCONTENTSTITLE" val="0"/>
  <p:tag name="KSO_WM_UNIT_PRESET_TEXT" val="国潮来袭"/>
  <p:tag name="KSO_WM_UNIT_NOCLEAR" val="0"/>
  <p:tag name="KSO_WM_UNIT_SHOW_EDIT_AREA_INDICATION" val="1"/>
  <p:tag name="KSO_WM_UNIT_VALUE" val="6"/>
  <p:tag name="KSO_WM_UNIT_TYPE" val="a"/>
  <p:tag name="KSO_WM_UNIT_INDEX" val="1"/>
</p:tagLst>
</file>

<file path=ppt/tags/tag6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custom20201161_1*a*1"/>
  <p:tag name="KSO_WM_TEMPLATE_CATEGORY" val="custom"/>
  <p:tag name="KSO_WM_TEMPLATE_INDEX" val="20201161"/>
  <p:tag name="KSO_WM_UNIT_LAYERLEVEL" val="1"/>
  <p:tag name="KSO_WM_TAG_VERSION" val="1.0"/>
  <p:tag name="KSO_WM_BEAUTIFY_FLAG" val="#wm#"/>
  <p:tag name="KSO_WM_UNIT_ISCONTENTSTITLE" val="0"/>
  <p:tag name="KSO_WM_UNIT_PRESET_TEXT" val="国潮来袭"/>
  <p:tag name="KSO_WM_UNIT_NOCLEAR" val="0"/>
  <p:tag name="KSO_WM_UNIT_SHOW_EDIT_AREA_INDICATION" val="1"/>
  <p:tag name="KSO_WM_UNIT_VALUE" val="6"/>
  <p:tag name="KSO_WM_UNIT_TYPE" val="a"/>
  <p:tag name="KSO_WM_UNIT_INDEX" val="1"/>
</p:tagLst>
</file>

<file path=ppt/tags/tag65.xml><?xml version="1.0" encoding="utf-8"?>
<p:tagLst xmlns:p="http://schemas.openxmlformats.org/presentationml/2006/main">
  <p:tag name="KSO_WM_TEMPLATE_THUMBS_INDEX" val="1"/>
  <p:tag name="KSO_WM_SLIDE_ID" val="custom20187308_1"/>
  <p:tag name="KSO_WM_TEMPLATE_SUBCATEGORY" val="0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187308"/>
  <p:tag name="KSO_WM_SLIDE_LAYOUT" val="a_b"/>
  <p:tag name="KSO_WM_SLIDE_LAYOUT_CNT" val="1_1"/>
</p:tagLst>
</file>

<file path=ppt/tags/tag66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67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68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69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0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1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2.xml><?xml version="1.0" encoding="utf-8"?>
<p:tagLst xmlns:p="http://schemas.openxmlformats.org/presentationml/2006/main">
  <p:tag name="KSO_WM_TAG_VERSION" val="1.0"/>
  <p:tag name="KSO_WM_BEAUTIFY_FLAG" val="#wm#"/>
  <p:tag name="KSO_WM_UNIT_TYPE" val="i"/>
  <p:tag name="KSO_WM_UNIT_ID" val="custom20180351_25*i*1"/>
  <p:tag name="KSO_WM_TEMPLATE_CATEGORY" val="custom"/>
  <p:tag name="KSO_WM_TEMPLATE_INDEX" val="20180351"/>
  <p:tag name="KSO_WM_UNIT_INDEX" val="1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73.xml><?xml version="1.0" encoding="utf-8"?>
<p:tagLst xmlns:p="http://schemas.openxmlformats.org/presentationml/2006/main">
  <p:tag name="KSO_WM_TAG_VERSION" val="1.0"/>
  <p:tag name="KSO_WM_BEAUTIFY_FLAG" val="#wm#"/>
  <p:tag name="KSO_WM_TEMPLATE_CATEGORY" val="custom"/>
  <p:tag name="KSO_WM_TEMPLATE_INDEX" val="20180351"/>
  <p:tag name="KSO_WM_UNIT_COMPATIBLE" val="0"/>
  <p:tag name="KSO_WM_UNIT_HIGHLIGHT" val="0"/>
  <p:tag name="KSO_WM_UNIT_ISCONTENTSTITLE" val="0"/>
  <p:tag name="KSO_WM_UNIT_VALUE" val="38"/>
  <p:tag name="KSO_WM_UNIT_LAYERLEVEL" val="1"/>
  <p:tag name="KSO_WM_UNIT_INDEX" val="1"/>
  <p:tag name="KSO_WM_UNIT_TYPE" val="a"/>
  <p:tag name="KSO_WM_UNIT_ID" val="custom20180351_25*a*1"/>
  <p:tag name="KSO_WM_UNIT_PRESET_TEXT" val="请在此输入您的标题"/>
  <p:tag name="KSO_WM_UNIT_NOCLEAR" val="0"/>
  <p:tag name="KSO_WM_UNIT_DIAGRAM_ISNUMVISUAL" val="0"/>
  <p:tag name="KSO_WM_UNIT_DIAGRAM_ISREFERUNIT" val="0"/>
  <p:tag name="KSO_WM_UNIT_ISNUMDGMTITLE" val="0"/>
</p:tagLst>
</file>

<file path=ppt/tags/tag74.xml><?xml version="1.0" encoding="utf-8"?>
<p:tagLst xmlns:p="http://schemas.openxmlformats.org/presentationml/2006/main">
  <p:tag name="KSO_WM_TAG_VERSION" val="1.0"/>
  <p:tag name="KSO_WM_BEAUTIFY_FLAG" val="#wm#"/>
  <p:tag name="KSO_WM_TEMPLATE_CATEGORY" val="custom"/>
  <p:tag name="KSO_WM_TEMPLATE_INDEX" val="20180351"/>
  <p:tag name="KSO_WM_UNIT_COMPATIBLE" val="0"/>
  <p:tag name="KSO_WM_UNIT_HIGHLIGHT" val="0"/>
  <p:tag name="KSO_WM_UNIT_VALUE" val="72"/>
  <p:tag name="KSO_WM_UNIT_LAYERLEVEL" val="1"/>
  <p:tag name="KSO_WM_UNIT_INDEX" val="1"/>
  <p:tag name="KSO_WM_UNIT_TYPE" val="f"/>
  <p:tag name="KSO_WM_UNIT_ID" val="custom20180351_25*f*1"/>
  <p:tag name="KSO_WM_UNIT_PRESET_TEXT" val="请在此输入您的文本。请在此输入您的文本。请在此输入您的文本。"/>
  <p:tag name="KSO_WM_UNIT_NOCLEAR" val="0"/>
  <p:tag name="KSO_WM_UNIT_DIAGRAM_ISNUMVISUAL" val="0"/>
  <p:tag name="KSO_WM_UNIT_DIAGRAM_ISREFERUNIT" val="0"/>
  <p:tag name="KSO_WM_UNIT_SUBTYPE" val="a"/>
</p:tagLst>
</file>

<file path=ppt/tags/tag75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6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7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8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9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80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81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自定义 9">
      <a:majorFont>
        <a:latin typeface="Arial"/>
        <a:ea typeface="微软雅黑"/>
        <a:cs typeface=""/>
      </a:majorFont>
      <a:minorFont>
        <a:latin typeface="Arial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2965</Words>
  <Application>WPS 演示</Application>
  <PresentationFormat>宽屏</PresentationFormat>
  <Paragraphs>289</Paragraphs>
  <Slides>31</Slides>
  <Notes>1</Notes>
  <HiddenSlides>0</HiddenSlides>
  <MMClips>0</MMClips>
  <ScaleCrop>false</ScaleCrop>
  <HeadingPairs>
    <vt:vector size="8" baseType="variant">
      <vt:variant>
        <vt:lpstr>已用的字体</vt:lpstr>
      </vt:variant>
      <vt:variant>
        <vt:i4>13</vt:i4>
      </vt:variant>
      <vt:variant>
        <vt:lpstr>主题</vt:lpstr>
      </vt:variant>
      <vt:variant>
        <vt:i4>1</vt:i4>
      </vt:variant>
      <vt:variant>
        <vt:lpstr>嵌入 OLE 服务器</vt:lpstr>
      </vt:variant>
      <vt:variant>
        <vt:i4>1</vt:i4>
      </vt:variant>
      <vt:variant>
        <vt:lpstr>幻灯片标题</vt:lpstr>
      </vt:variant>
      <vt:variant>
        <vt:i4>31</vt:i4>
      </vt:variant>
    </vt:vector>
  </HeadingPairs>
  <TitlesOfParts>
    <vt:vector size="46" baseType="lpstr">
      <vt:lpstr>Arial</vt:lpstr>
      <vt:lpstr>宋体</vt:lpstr>
      <vt:lpstr>Wingdings</vt:lpstr>
      <vt:lpstr>微软雅黑</vt:lpstr>
      <vt:lpstr>隶书</vt:lpstr>
      <vt:lpstr>方正楷体拼音字库01</vt:lpstr>
      <vt:lpstr>方正楷体拼音字库02</vt:lpstr>
      <vt:lpstr>方正楷体拼音字库03</vt:lpstr>
      <vt:lpstr>汉仪雅酷黑简</vt:lpstr>
      <vt:lpstr>Calibri</vt:lpstr>
      <vt:lpstr>Arial Unicode MS</vt:lpstr>
      <vt:lpstr>黑体</vt:lpstr>
      <vt:lpstr>Arial Black</vt:lpstr>
      <vt:lpstr>Office 主题​​</vt:lpstr>
      <vt:lpstr>Paint.Picture</vt:lpstr>
      <vt:lpstr>李丽在北京的12天</vt:lpstr>
      <vt:lpstr>HSK  汉语水平考试         Chinese Proficiency Test  HSK1 and Mock Test  http://www.chinesetest.cn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谢谢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网红   web    red</vt:lpstr>
      <vt:lpstr>PowerPoint 演示文稿</vt:lpstr>
      <vt:lpstr>Ghost Marriage  https://www.youtube.com/watch?v=ueRD2x4wEvU&amp;t=2s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龙龙爸爸</cp:lastModifiedBy>
  <cp:revision>201</cp:revision>
  <dcterms:created xsi:type="dcterms:W3CDTF">2019-06-19T02:08:00Z</dcterms:created>
  <dcterms:modified xsi:type="dcterms:W3CDTF">2021-02-25T16:02:09Z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2052-11.3.0.9228</vt:lpwstr>
  </property>
</Properties>
</file>