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drawing2.xml" ContentType="application/vnd.ms-office.drawingml.diagramDrawing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9" r:id="rId3"/>
    <p:sldId id="260" r:id="rId4"/>
    <p:sldId id="258" r:id="rId5"/>
    <p:sldId id="261" r:id="rId6"/>
    <p:sldId id="257" r:id="rId7"/>
    <p:sldId id="263" r:id="rId8"/>
    <p:sldId id="264" r:id="rId9"/>
    <p:sldId id="266" r:id="rId10"/>
    <p:sldId id="265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65" d="100"/>
          <a:sy n="65" d="100"/>
        </p:scale>
        <p:origin x="78" y="5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openxmlformats.org/officeDocument/2006/relationships/customXml" Target="../customXml/item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ustomXml" Target="../customXml/item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customXml" Target="../customXml/item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F4A3BE-8BD9-42C4-AABD-A5D621CB77F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0F50A42-1DDD-4759-9DD2-3338BF50C8AB}">
      <dgm:prSet/>
      <dgm:spPr/>
      <dgm:t>
        <a:bodyPr/>
        <a:lstStyle/>
        <a:p>
          <a:r>
            <a:rPr lang="en-GB" b="1" i="0"/>
            <a:t>"Research is what I'm doing when I don't know what I'm doing.“</a:t>
          </a:r>
          <a:endParaRPr lang="en-US"/>
        </a:p>
      </dgm:t>
    </dgm:pt>
    <dgm:pt modelId="{C4535E43-4937-444A-B385-205DDB76348F}" type="parTrans" cxnId="{B8DA8E57-2ED4-4B02-8F85-05B7AAA62B4B}">
      <dgm:prSet/>
      <dgm:spPr/>
      <dgm:t>
        <a:bodyPr/>
        <a:lstStyle/>
        <a:p>
          <a:endParaRPr lang="en-US"/>
        </a:p>
      </dgm:t>
    </dgm:pt>
    <dgm:pt modelId="{5BDC5B01-AFBF-499E-AF01-DB27A52AE9E1}" type="sibTrans" cxnId="{B8DA8E57-2ED4-4B02-8F85-05B7AAA62B4B}">
      <dgm:prSet/>
      <dgm:spPr/>
      <dgm:t>
        <a:bodyPr/>
        <a:lstStyle/>
        <a:p>
          <a:endParaRPr lang="en-US"/>
        </a:p>
      </dgm:t>
    </dgm:pt>
    <dgm:pt modelId="{5A3D3B08-E3AD-4C1E-8D24-D9AB906C8126}">
      <dgm:prSet/>
      <dgm:spPr/>
      <dgm:t>
        <a:bodyPr/>
        <a:lstStyle/>
        <a:p>
          <a:r>
            <a:rPr lang="en-GB"/>
            <a:t>- </a:t>
          </a:r>
          <a:r>
            <a:rPr lang="en-GB" b="0" i="1"/>
            <a:t>Wernher von Braun</a:t>
          </a:r>
          <a:endParaRPr lang="en-US"/>
        </a:p>
      </dgm:t>
    </dgm:pt>
    <dgm:pt modelId="{9B0EB7A4-D1A6-433E-A221-84CEF6DF8E90}" type="parTrans" cxnId="{EF5FB001-50FD-471B-9EE4-89630C9BC6CF}">
      <dgm:prSet/>
      <dgm:spPr/>
      <dgm:t>
        <a:bodyPr/>
        <a:lstStyle/>
        <a:p>
          <a:endParaRPr lang="en-US"/>
        </a:p>
      </dgm:t>
    </dgm:pt>
    <dgm:pt modelId="{7670DDBA-006C-4786-A03D-D48CDF7487E1}" type="sibTrans" cxnId="{EF5FB001-50FD-471B-9EE4-89630C9BC6CF}">
      <dgm:prSet/>
      <dgm:spPr/>
      <dgm:t>
        <a:bodyPr/>
        <a:lstStyle/>
        <a:p>
          <a:endParaRPr lang="en-US"/>
        </a:p>
      </dgm:t>
    </dgm:pt>
    <dgm:pt modelId="{FFD8FB36-1A24-496E-84C4-33EF5DBC2447}">
      <dgm:prSet/>
      <dgm:spPr/>
      <dgm:t>
        <a:bodyPr/>
        <a:lstStyle/>
        <a:p>
          <a:r>
            <a:rPr lang="en-GB" b="1" i="0" dirty="0">
              <a:effectLst/>
              <a:latin typeface="benton-sans"/>
            </a:rPr>
            <a:t>“If we knew what we were doing, it would not be called research, would it?”</a:t>
          </a:r>
          <a:endParaRPr lang="en-US" dirty="0"/>
        </a:p>
      </dgm:t>
    </dgm:pt>
    <dgm:pt modelId="{A0AE140B-14B0-46AF-A281-7082000A2D80}" type="parTrans" cxnId="{F8616491-F067-4EB1-8A60-15035CCE0BE7}">
      <dgm:prSet/>
      <dgm:spPr/>
      <dgm:t>
        <a:bodyPr/>
        <a:lstStyle/>
        <a:p>
          <a:endParaRPr lang="en-US"/>
        </a:p>
      </dgm:t>
    </dgm:pt>
    <dgm:pt modelId="{B4A4B7E9-289E-4910-91B2-2D681950EDC1}" type="sibTrans" cxnId="{F8616491-F067-4EB1-8A60-15035CCE0BE7}">
      <dgm:prSet/>
      <dgm:spPr/>
      <dgm:t>
        <a:bodyPr/>
        <a:lstStyle/>
        <a:p>
          <a:endParaRPr lang="en-US"/>
        </a:p>
      </dgm:t>
    </dgm:pt>
    <dgm:pt modelId="{EEE0F580-5190-4FD7-B643-766B8B89B81B}">
      <dgm:prSet/>
      <dgm:spPr/>
      <dgm:t>
        <a:bodyPr/>
        <a:lstStyle/>
        <a:p>
          <a:r>
            <a:rPr lang="en-GB" b="0" i="1" dirty="0">
              <a:effectLst/>
              <a:latin typeface="benton-sans"/>
            </a:rPr>
            <a:t>- Albert Einstein</a:t>
          </a:r>
          <a:endParaRPr lang="en-US" dirty="0"/>
        </a:p>
      </dgm:t>
    </dgm:pt>
    <dgm:pt modelId="{64080AF2-4A0D-49AF-9598-2FC7EE994CA2}" type="parTrans" cxnId="{F3E5C100-F2DE-4A26-BA4F-F8FBFCBFF118}">
      <dgm:prSet/>
      <dgm:spPr/>
      <dgm:t>
        <a:bodyPr/>
        <a:lstStyle/>
        <a:p>
          <a:endParaRPr lang="en-US"/>
        </a:p>
      </dgm:t>
    </dgm:pt>
    <dgm:pt modelId="{C3256B5F-DE4A-4382-B6D1-151D5AF7BD32}" type="sibTrans" cxnId="{F3E5C100-F2DE-4A26-BA4F-F8FBFCBFF118}">
      <dgm:prSet/>
      <dgm:spPr/>
      <dgm:t>
        <a:bodyPr/>
        <a:lstStyle/>
        <a:p>
          <a:endParaRPr lang="en-US"/>
        </a:p>
      </dgm:t>
    </dgm:pt>
    <dgm:pt modelId="{593F348D-40D3-4156-9794-1D1D6DB81C1E}" type="pres">
      <dgm:prSet presAssocID="{5CF4A3BE-8BD9-42C4-AABD-A5D621CB77FF}" presName="linear" presStyleCnt="0">
        <dgm:presLayoutVars>
          <dgm:animLvl val="lvl"/>
          <dgm:resizeHandles val="exact"/>
        </dgm:presLayoutVars>
      </dgm:prSet>
      <dgm:spPr/>
    </dgm:pt>
    <dgm:pt modelId="{05FE3DC4-0D65-48E6-9208-98E0F44A9421}" type="pres">
      <dgm:prSet presAssocID="{B0F50A42-1DDD-4759-9DD2-3338BF50C8A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0311DB5-58EF-41A3-8B3B-BF8E24CC1CCE}" type="pres">
      <dgm:prSet presAssocID="{5BDC5B01-AFBF-499E-AF01-DB27A52AE9E1}" presName="spacer" presStyleCnt="0"/>
      <dgm:spPr/>
    </dgm:pt>
    <dgm:pt modelId="{03036920-666A-41D6-AE24-27BF96A94B28}" type="pres">
      <dgm:prSet presAssocID="{5A3D3B08-E3AD-4C1E-8D24-D9AB906C812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3D05F7F-8FE1-4AEA-869F-062AFAD77F64}" type="pres">
      <dgm:prSet presAssocID="{7670DDBA-006C-4786-A03D-D48CDF7487E1}" presName="spacer" presStyleCnt="0"/>
      <dgm:spPr/>
    </dgm:pt>
    <dgm:pt modelId="{912E7C06-5A8E-499E-A8DB-EFDD01FCC586}" type="pres">
      <dgm:prSet presAssocID="{FFD8FB36-1A24-496E-84C4-33EF5DBC244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92F4FA6-1804-477C-9087-9BF89EB7251D}" type="pres">
      <dgm:prSet presAssocID="{B4A4B7E9-289E-4910-91B2-2D681950EDC1}" presName="spacer" presStyleCnt="0"/>
      <dgm:spPr/>
    </dgm:pt>
    <dgm:pt modelId="{8196A10D-504E-492E-8B95-890899DE2486}" type="pres">
      <dgm:prSet presAssocID="{EEE0F580-5190-4FD7-B643-766B8B89B81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3E5C100-F2DE-4A26-BA4F-F8FBFCBFF118}" srcId="{5CF4A3BE-8BD9-42C4-AABD-A5D621CB77FF}" destId="{EEE0F580-5190-4FD7-B643-766B8B89B81B}" srcOrd="3" destOrd="0" parTransId="{64080AF2-4A0D-49AF-9598-2FC7EE994CA2}" sibTransId="{C3256B5F-DE4A-4382-B6D1-151D5AF7BD32}"/>
    <dgm:cxn modelId="{EF5FB001-50FD-471B-9EE4-89630C9BC6CF}" srcId="{5CF4A3BE-8BD9-42C4-AABD-A5D621CB77FF}" destId="{5A3D3B08-E3AD-4C1E-8D24-D9AB906C8126}" srcOrd="1" destOrd="0" parTransId="{9B0EB7A4-D1A6-433E-A221-84CEF6DF8E90}" sibTransId="{7670DDBA-006C-4786-A03D-D48CDF7487E1}"/>
    <dgm:cxn modelId="{55479315-B048-49A9-95F0-445161A9A501}" type="presOf" srcId="{FFD8FB36-1A24-496E-84C4-33EF5DBC2447}" destId="{912E7C06-5A8E-499E-A8DB-EFDD01FCC586}" srcOrd="0" destOrd="0" presId="urn:microsoft.com/office/officeart/2005/8/layout/vList2"/>
    <dgm:cxn modelId="{5D4AE116-EAF1-47E2-B3B3-05FDB7964C1C}" type="presOf" srcId="{EEE0F580-5190-4FD7-B643-766B8B89B81B}" destId="{8196A10D-504E-492E-8B95-890899DE2486}" srcOrd="0" destOrd="0" presId="urn:microsoft.com/office/officeart/2005/8/layout/vList2"/>
    <dgm:cxn modelId="{46660571-90A9-4BE8-A63B-DCD954477ECB}" type="presOf" srcId="{5A3D3B08-E3AD-4C1E-8D24-D9AB906C8126}" destId="{03036920-666A-41D6-AE24-27BF96A94B28}" srcOrd="0" destOrd="0" presId="urn:microsoft.com/office/officeart/2005/8/layout/vList2"/>
    <dgm:cxn modelId="{B8DA8E57-2ED4-4B02-8F85-05B7AAA62B4B}" srcId="{5CF4A3BE-8BD9-42C4-AABD-A5D621CB77FF}" destId="{B0F50A42-1DDD-4759-9DD2-3338BF50C8AB}" srcOrd="0" destOrd="0" parTransId="{C4535E43-4937-444A-B385-205DDB76348F}" sibTransId="{5BDC5B01-AFBF-499E-AF01-DB27A52AE9E1}"/>
    <dgm:cxn modelId="{F8616491-F067-4EB1-8A60-15035CCE0BE7}" srcId="{5CF4A3BE-8BD9-42C4-AABD-A5D621CB77FF}" destId="{FFD8FB36-1A24-496E-84C4-33EF5DBC2447}" srcOrd="2" destOrd="0" parTransId="{A0AE140B-14B0-46AF-A281-7082000A2D80}" sibTransId="{B4A4B7E9-289E-4910-91B2-2D681950EDC1}"/>
    <dgm:cxn modelId="{BCCB25BB-1D5B-4A20-ADD4-FBEB1B0EE0C2}" type="presOf" srcId="{5CF4A3BE-8BD9-42C4-AABD-A5D621CB77FF}" destId="{593F348D-40D3-4156-9794-1D1D6DB81C1E}" srcOrd="0" destOrd="0" presId="urn:microsoft.com/office/officeart/2005/8/layout/vList2"/>
    <dgm:cxn modelId="{498E1FF6-FCB2-464F-8E47-463E32B233E7}" type="presOf" srcId="{B0F50A42-1DDD-4759-9DD2-3338BF50C8AB}" destId="{05FE3DC4-0D65-48E6-9208-98E0F44A9421}" srcOrd="0" destOrd="0" presId="urn:microsoft.com/office/officeart/2005/8/layout/vList2"/>
    <dgm:cxn modelId="{BFA34B4C-8916-4565-A7E2-FA273C191CC3}" type="presParOf" srcId="{593F348D-40D3-4156-9794-1D1D6DB81C1E}" destId="{05FE3DC4-0D65-48E6-9208-98E0F44A9421}" srcOrd="0" destOrd="0" presId="urn:microsoft.com/office/officeart/2005/8/layout/vList2"/>
    <dgm:cxn modelId="{A0BFDBEC-135D-41A7-9884-663E95CF5C18}" type="presParOf" srcId="{593F348D-40D3-4156-9794-1D1D6DB81C1E}" destId="{70311DB5-58EF-41A3-8B3B-BF8E24CC1CCE}" srcOrd="1" destOrd="0" presId="urn:microsoft.com/office/officeart/2005/8/layout/vList2"/>
    <dgm:cxn modelId="{3E6FB0F4-661E-4A07-9933-896E1493AD5E}" type="presParOf" srcId="{593F348D-40D3-4156-9794-1D1D6DB81C1E}" destId="{03036920-666A-41D6-AE24-27BF96A94B28}" srcOrd="2" destOrd="0" presId="urn:microsoft.com/office/officeart/2005/8/layout/vList2"/>
    <dgm:cxn modelId="{4EFBB05F-DFD6-4FFD-9DB3-02465135571B}" type="presParOf" srcId="{593F348D-40D3-4156-9794-1D1D6DB81C1E}" destId="{93D05F7F-8FE1-4AEA-869F-062AFAD77F64}" srcOrd="3" destOrd="0" presId="urn:microsoft.com/office/officeart/2005/8/layout/vList2"/>
    <dgm:cxn modelId="{FF538ECC-0BB1-4F55-B751-73C62369BEEE}" type="presParOf" srcId="{593F348D-40D3-4156-9794-1D1D6DB81C1E}" destId="{912E7C06-5A8E-499E-A8DB-EFDD01FCC586}" srcOrd="4" destOrd="0" presId="urn:microsoft.com/office/officeart/2005/8/layout/vList2"/>
    <dgm:cxn modelId="{44AD83CF-CC8F-4C13-B6B5-554272E9A0F4}" type="presParOf" srcId="{593F348D-40D3-4156-9794-1D1D6DB81C1E}" destId="{E92F4FA6-1804-477C-9087-9BF89EB7251D}" srcOrd="5" destOrd="0" presId="urn:microsoft.com/office/officeart/2005/8/layout/vList2"/>
    <dgm:cxn modelId="{6A7B0BEC-22F2-46A0-93D1-BC82C11A2EAB}" type="presParOf" srcId="{593F348D-40D3-4156-9794-1D1D6DB81C1E}" destId="{8196A10D-504E-492E-8B95-890899DE248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16F66F-7FD1-4B9E-9B10-C5560C7E9C7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FDA9D33-4E99-4F4C-B98C-2B5BDCEDADA2}">
      <dgm:prSet/>
      <dgm:spPr/>
      <dgm:t>
        <a:bodyPr/>
        <a:lstStyle/>
        <a:p>
          <a:r>
            <a:rPr lang="en-GB" b="1" i="0"/>
            <a:t>"Research is formalized curiosity. It is poking and prying with a purpose."</a:t>
          </a:r>
          <a:endParaRPr lang="en-US"/>
        </a:p>
      </dgm:t>
    </dgm:pt>
    <dgm:pt modelId="{B31D1F14-2091-49B8-8A18-4390CA6B40B2}" type="parTrans" cxnId="{EC178A12-8B8A-4AD3-AFAE-36FB8760E1A1}">
      <dgm:prSet/>
      <dgm:spPr/>
      <dgm:t>
        <a:bodyPr/>
        <a:lstStyle/>
        <a:p>
          <a:endParaRPr lang="en-US"/>
        </a:p>
      </dgm:t>
    </dgm:pt>
    <dgm:pt modelId="{FEC78C5F-394F-4341-ACBD-4BE8DFFCFE57}" type="sibTrans" cxnId="{EC178A12-8B8A-4AD3-AFAE-36FB8760E1A1}">
      <dgm:prSet/>
      <dgm:spPr/>
      <dgm:t>
        <a:bodyPr/>
        <a:lstStyle/>
        <a:p>
          <a:endParaRPr lang="en-US"/>
        </a:p>
      </dgm:t>
    </dgm:pt>
    <dgm:pt modelId="{5BD4DAD9-EF4B-4DEF-A388-5428CBE1EB80}">
      <dgm:prSet/>
      <dgm:spPr/>
      <dgm:t>
        <a:bodyPr/>
        <a:lstStyle/>
        <a:p>
          <a:r>
            <a:rPr lang="en-GB" b="0" i="1"/>
            <a:t>- Zora Neale Hurston</a:t>
          </a:r>
          <a:endParaRPr lang="en-US"/>
        </a:p>
      </dgm:t>
    </dgm:pt>
    <dgm:pt modelId="{AE940C32-040E-4EAC-8429-4F9C53DB7832}" type="parTrans" cxnId="{5E441196-5FF2-4A67-A7A1-0D5BCE09587B}">
      <dgm:prSet/>
      <dgm:spPr/>
      <dgm:t>
        <a:bodyPr/>
        <a:lstStyle/>
        <a:p>
          <a:endParaRPr lang="en-US"/>
        </a:p>
      </dgm:t>
    </dgm:pt>
    <dgm:pt modelId="{4C489024-7809-4355-9D23-CF126ECD68C7}" type="sibTrans" cxnId="{5E441196-5FF2-4A67-A7A1-0D5BCE09587B}">
      <dgm:prSet/>
      <dgm:spPr/>
      <dgm:t>
        <a:bodyPr/>
        <a:lstStyle/>
        <a:p>
          <a:endParaRPr lang="en-US"/>
        </a:p>
      </dgm:t>
    </dgm:pt>
    <dgm:pt modelId="{98F57B9A-206E-4D84-B15E-DA92E5D10F0F}">
      <dgm:prSet/>
      <dgm:spPr/>
      <dgm:t>
        <a:bodyPr/>
        <a:lstStyle/>
        <a:p>
          <a:r>
            <a:rPr lang="en-GB" b="1" i="0" dirty="0"/>
            <a:t>“Research means that you don’t know, but are willing to find out”</a:t>
          </a:r>
          <a:endParaRPr lang="en-GB" b="1" i="0" dirty="0">
            <a:effectLst/>
            <a:latin typeface="benton-sans"/>
          </a:endParaRPr>
        </a:p>
      </dgm:t>
    </dgm:pt>
    <dgm:pt modelId="{A84F080A-4436-4781-9C30-6F7C20F32D6F}" type="parTrans" cxnId="{843D5A3E-E660-4F51-B516-8D2A2442A700}">
      <dgm:prSet/>
      <dgm:spPr/>
    </dgm:pt>
    <dgm:pt modelId="{12EFA53D-9172-4331-A950-B47D4EB0720A}" type="sibTrans" cxnId="{843D5A3E-E660-4F51-B516-8D2A2442A700}">
      <dgm:prSet/>
      <dgm:spPr/>
    </dgm:pt>
    <dgm:pt modelId="{7B650D73-2E37-44EE-81B8-FE71539DCEAF}">
      <dgm:prSet/>
      <dgm:spPr/>
      <dgm:t>
        <a:bodyPr/>
        <a:lstStyle/>
        <a:p>
          <a:r>
            <a:rPr lang="en-GB" b="0" i="1" dirty="0"/>
            <a:t>- Charles F. Kettering</a:t>
          </a:r>
          <a:endParaRPr lang="en-GB" b="0" i="1" dirty="0">
            <a:effectLst/>
            <a:latin typeface="benton-sans"/>
          </a:endParaRPr>
        </a:p>
      </dgm:t>
    </dgm:pt>
    <dgm:pt modelId="{44624930-C555-46EC-BA28-6960125AF434}" type="parTrans" cxnId="{6F61BD9E-CEED-4817-A1F4-E674E36AB577}">
      <dgm:prSet/>
      <dgm:spPr/>
    </dgm:pt>
    <dgm:pt modelId="{F83C5AE3-4BD2-438A-B8BB-0480CE138C96}" type="sibTrans" cxnId="{6F61BD9E-CEED-4817-A1F4-E674E36AB577}">
      <dgm:prSet/>
      <dgm:spPr/>
    </dgm:pt>
    <dgm:pt modelId="{F3D55904-8D3E-4261-B617-29BBE275C20C}" type="pres">
      <dgm:prSet presAssocID="{9B16F66F-7FD1-4B9E-9B10-C5560C7E9C7D}" presName="linear" presStyleCnt="0">
        <dgm:presLayoutVars>
          <dgm:animLvl val="lvl"/>
          <dgm:resizeHandles val="exact"/>
        </dgm:presLayoutVars>
      </dgm:prSet>
      <dgm:spPr/>
    </dgm:pt>
    <dgm:pt modelId="{8839AE8B-2D94-43E4-8685-2736B367C18C}" type="pres">
      <dgm:prSet presAssocID="{1FDA9D33-4E99-4F4C-B98C-2B5BDCEDADA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A179502-963B-4CA6-A2F2-DC5DA3FC14BA}" type="pres">
      <dgm:prSet presAssocID="{FEC78C5F-394F-4341-ACBD-4BE8DFFCFE57}" presName="spacer" presStyleCnt="0"/>
      <dgm:spPr/>
    </dgm:pt>
    <dgm:pt modelId="{C3376C5D-B898-400B-AA9C-D8DFE21D45E0}" type="pres">
      <dgm:prSet presAssocID="{5BD4DAD9-EF4B-4DEF-A388-5428CBE1EB8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C46659C-C78E-486B-B0F9-9213F7E4F2D0}" type="pres">
      <dgm:prSet presAssocID="{4C489024-7809-4355-9D23-CF126ECD68C7}" presName="spacer" presStyleCnt="0"/>
      <dgm:spPr/>
    </dgm:pt>
    <dgm:pt modelId="{15EE00A9-0FB5-4015-9DE0-1EC18DCEEF4F}" type="pres">
      <dgm:prSet presAssocID="{98F57B9A-206E-4D84-B15E-DA92E5D10F0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62E895F-8F2D-41BF-8A15-CEB2DF5F42DB}" type="pres">
      <dgm:prSet presAssocID="{12EFA53D-9172-4331-A950-B47D4EB0720A}" presName="spacer" presStyleCnt="0"/>
      <dgm:spPr/>
    </dgm:pt>
    <dgm:pt modelId="{0FFEDD85-FC5C-4D49-BA48-89D758190BE3}" type="pres">
      <dgm:prSet presAssocID="{7B650D73-2E37-44EE-81B8-FE71539DCEA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C178A12-8B8A-4AD3-AFAE-36FB8760E1A1}" srcId="{9B16F66F-7FD1-4B9E-9B10-C5560C7E9C7D}" destId="{1FDA9D33-4E99-4F4C-B98C-2B5BDCEDADA2}" srcOrd="0" destOrd="0" parTransId="{B31D1F14-2091-49B8-8A18-4390CA6B40B2}" sibTransId="{FEC78C5F-394F-4341-ACBD-4BE8DFFCFE57}"/>
    <dgm:cxn modelId="{8F575D1F-C1C2-4E24-B676-989E9208E4EB}" type="presOf" srcId="{1FDA9D33-4E99-4F4C-B98C-2B5BDCEDADA2}" destId="{8839AE8B-2D94-43E4-8685-2736B367C18C}" srcOrd="0" destOrd="0" presId="urn:microsoft.com/office/officeart/2005/8/layout/vList2"/>
    <dgm:cxn modelId="{843D5A3E-E660-4F51-B516-8D2A2442A700}" srcId="{9B16F66F-7FD1-4B9E-9B10-C5560C7E9C7D}" destId="{98F57B9A-206E-4D84-B15E-DA92E5D10F0F}" srcOrd="2" destOrd="0" parTransId="{A84F080A-4436-4781-9C30-6F7C20F32D6F}" sibTransId="{12EFA53D-9172-4331-A950-B47D4EB0720A}"/>
    <dgm:cxn modelId="{DFC71A5E-4732-446A-9AA5-424797A23A26}" type="presOf" srcId="{7B650D73-2E37-44EE-81B8-FE71539DCEAF}" destId="{0FFEDD85-FC5C-4D49-BA48-89D758190BE3}" srcOrd="0" destOrd="0" presId="urn:microsoft.com/office/officeart/2005/8/layout/vList2"/>
    <dgm:cxn modelId="{5E441196-5FF2-4A67-A7A1-0D5BCE09587B}" srcId="{9B16F66F-7FD1-4B9E-9B10-C5560C7E9C7D}" destId="{5BD4DAD9-EF4B-4DEF-A388-5428CBE1EB80}" srcOrd="1" destOrd="0" parTransId="{AE940C32-040E-4EAC-8429-4F9C53DB7832}" sibTransId="{4C489024-7809-4355-9D23-CF126ECD68C7}"/>
    <dgm:cxn modelId="{6F61BD9E-CEED-4817-A1F4-E674E36AB577}" srcId="{9B16F66F-7FD1-4B9E-9B10-C5560C7E9C7D}" destId="{7B650D73-2E37-44EE-81B8-FE71539DCEAF}" srcOrd="3" destOrd="0" parTransId="{44624930-C555-46EC-BA28-6960125AF434}" sibTransId="{F83C5AE3-4BD2-438A-B8BB-0480CE138C96}"/>
    <dgm:cxn modelId="{1079CD9F-A2A0-4B29-B88C-7A2E7C99A22E}" type="presOf" srcId="{98F57B9A-206E-4D84-B15E-DA92E5D10F0F}" destId="{15EE00A9-0FB5-4015-9DE0-1EC18DCEEF4F}" srcOrd="0" destOrd="0" presId="urn:microsoft.com/office/officeart/2005/8/layout/vList2"/>
    <dgm:cxn modelId="{88D8EAA5-A838-4F2A-BC32-BDF2D55621B2}" type="presOf" srcId="{9B16F66F-7FD1-4B9E-9B10-C5560C7E9C7D}" destId="{F3D55904-8D3E-4261-B617-29BBE275C20C}" srcOrd="0" destOrd="0" presId="urn:microsoft.com/office/officeart/2005/8/layout/vList2"/>
    <dgm:cxn modelId="{01D398B4-3DCA-4C53-901A-34993A15BBAB}" type="presOf" srcId="{5BD4DAD9-EF4B-4DEF-A388-5428CBE1EB80}" destId="{C3376C5D-B898-400B-AA9C-D8DFE21D45E0}" srcOrd="0" destOrd="0" presId="urn:microsoft.com/office/officeart/2005/8/layout/vList2"/>
    <dgm:cxn modelId="{C10A938D-17FF-4AD9-890C-69222DD877DA}" type="presParOf" srcId="{F3D55904-8D3E-4261-B617-29BBE275C20C}" destId="{8839AE8B-2D94-43E4-8685-2736B367C18C}" srcOrd="0" destOrd="0" presId="urn:microsoft.com/office/officeart/2005/8/layout/vList2"/>
    <dgm:cxn modelId="{1F0CE075-D34B-4F97-ACCC-397D617B9068}" type="presParOf" srcId="{F3D55904-8D3E-4261-B617-29BBE275C20C}" destId="{DA179502-963B-4CA6-A2F2-DC5DA3FC14BA}" srcOrd="1" destOrd="0" presId="urn:microsoft.com/office/officeart/2005/8/layout/vList2"/>
    <dgm:cxn modelId="{A6ACB877-DA31-490C-8F7F-525FEC12BEFE}" type="presParOf" srcId="{F3D55904-8D3E-4261-B617-29BBE275C20C}" destId="{C3376C5D-B898-400B-AA9C-D8DFE21D45E0}" srcOrd="2" destOrd="0" presId="urn:microsoft.com/office/officeart/2005/8/layout/vList2"/>
    <dgm:cxn modelId="{51F48E15-FAE1-4122-B2B9-92DFB6444884}" type="presParOf" srcId="{F3D55904-8D3E-4261-B617-29BBE275C20C}" destId="{5C46659C-C78E-486B-B0F9-9213F7E4F2D0}" srcOrd="3" destOrd="0" presId="urn:microsoft.com/office/officeart/2005/8/layout/vList2"/>
    <dgm:cxn modelId="{41055196-AE63-4A8B-9829-7D3B2E3BB457}" type="presParOf" srcId="{F3D55904-8D3E-4261-B617-29BBE275C20C}" destId="{15EE00A9-0FB5-4015-9DE0-1EC18DCEEF4F}" srcOrd="4" destOrd="0" presId="urn:microsoft.com/office/officeart/2005/8/layout/vList2"/>
    <dgm:cxn modelId="{F8430320-5CE6-47D8-B5D0-A4E536D6124A}" type="presParOf" srcId="{F3D55904-8D3E-4261-B617-29BBE275C20C}" destId="{362E895F-8F2D-41BF-8A15-CEB2DF5F42DB}" srcOrd="5" destOrd="0" presId="urn:microsoft.com/office/officeart/2005/8/layout/vList2"/>
    <dgm:cxn modelId="{13971AA0-27F1-4F47-8186-77A479347EFF}" type="presParOf" srcId="{F3D55904-8D3E-4261-B617-29BBE275C20C}" destId="{0FFEDD85-FC5C-4D49-BA48-89D758190BE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9CF67E-1B94-4B6C-94ED-ADADBBCD572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7FF3778-55CB-4B0D-8330-BD54121E61A2}">
      <dgm:prSet/>
      <dgm:spPr/>
      <dgm:t>
        <a:bodyPr/>
        <a:lstStyle/>
        <a:p>
          <a:r>
            <a:rPr lang="en-GB" b="1" i="0"/>
            <a:t>“Research is something that everyone can do, and everyone ought to do. It is simply collecting information and thinking systematically about it.”</a:t>
          </a:r>
          <a:endParaRPr lang="en-US"/>
        </a:p>
      </dgm:t>
    </dgm:pt>
    <dgm:pt modelId="{0A13F57E-07A0-49EC-8467-0056F06C38EC}" type="parTrans" cxnId="{9435EF3E-5A53-4E1D-8CEC-E15AA7B716E4}">
      <dgm:prSet/>
      <dgm:spPr/>
      <dgm:t>
        <a:bodyPr/>
        <a:lstStyle/>
        <a:p>
          <a:endParaRPr lang="en-US"/>
        </a:p>
      </dgm:t>
    </dgm:pt>
    <dgm:pt modelId="{049D9F72-7396-46DA-BB61-C7D31F98954C}" type="sibTrans" cxnId="{9435EF3E-5A53-4E1D-8CEC-E15AA7B716E4}">
      <dgm:prSet/>
      <dgm:spPr/>
      <dgm:t>
        <a:bodyPr/>
        <a:lstStyle/>
        <a:p>
          <a:endParaRPr lang="en-US"/>
        </a:p>
      </dgm:t>
    </dgm:pt>
    <dgm:pt modelId="{297748A7-5754-4043-BB1A-1F49C1F7D035}">
      <dgm:prSet/>
      <dgm:spPr/>
      <dgm:t>
        <a:bodyPr/>
        <a:lstStyle/>
        <a:p>
          <a:r>
            <a:rPr lang="en-GB" b="0" i="1"/>
            <a:t>- Raewyn Connell</a:t>
          </a:r>
          <a:endParaRPr lang="en-US"/>
        </a:p>
      </dgm:t>
    </dgm:pt>
    <dgm:pt modelId="{96F55DD1-8F79-4C96-9D0C-B69C496342EB}" type="parTrans" cxnId="{F93AC918-9656-4855-A1B9-BC4075B969CF}">
      <dgm:prSet/>
      <dgm:spPr/>
      <dgm:t>
        <a:bodyPr/>
        <a:lstStyle/>
        <a:p>
          <a:endParaRPr lang="en-US"/>
        </a:p>
      </dgm:t>
    </dgm:pt>
    <dgm:pt modelId="{7E93C345-B84A-42BB-BD07-E227160512EC}" type="sibTrans" cxnId="{F93AC918-9656-4855-A1B9-BC4075B969CF}">
      <dgm:prSet/>
      <dgm:spPr/>
      <dgm:t>
        <a:bodyPr/>
        <a:lstStyle/>
        <a:p>
          <a:endParaRPr lang="en-US"/>
        </a:p>
      </dgm:t>
    </dgm:pt>
    <dgm:pt modelId="{676707DD-FC47-4EAC-9537-76873EB5E774}">
      <dgm:prSet/>
      <dgm:spPr/>
      <dgm:t>
        <a:bodyPr/>
        <a:lstStyle/>
        <a:p>
          <a:r>
            <a:rPr lang="en-GB" b="1" i="0"/>
            <a:t>“It is a capital mistake to theorize before one has data.”</a:t>
          </a:r>
          <a:endParaRPr lang="en-US"/>
        </a:p>
      </dgm:t>
    </dgm:pt>
    <dgm:pt modelId="{1BEF99EF-12D3-4CD1-B600-AE276AFF949D}" type="parTrans" cxnId="{A206B4D3-9AF3-48D6-8495-B921C8836E48}">
      <dgm:prSet/>
      <dgm:spPr/>
      <dgm:t>
        <a:bodyPr/>
        <a:lstStyle/>
        <a:p>
          <a:endParaRPr lang="en-US"/>
        </a:p>
      </dgm:t>
    </dgm:pt>
    <dgm:pt modelId="{59F09902-DC36-4CC0-8545-9F9B4711D77F}" type="sibTrans" cxnId="{A206B4D3-9AF3-48D6-8495-B921C8836E48}">
      <dgm:prSet/>
      <dgm:spPr/>
      <dgm:t>
        <a:bodyPr/>
        <a:lstStyle/>
        <a:p>
          <a:endParaRPr lang="en-US"/>
        </a:p>
      </dgm:t>
    </dgm:pt>
    <dgm:pt modelId="{09CAEBFF-68FE-4475-856C-821367F0097E}">
      <dgm:prSet/>
      <dgm:spPr/>
      <dgm:t>
        <a:bodyPr/>
        <a:lstStyle/>
        <a:p>
          <a:r>
            <a:rPr lang="en-GB" b="0" i="1"/>
            <a:t>- Arthur Conan Doyle (writing as Sherlock Holmes)</a:t>
          </a:r>
          <a:endParaRPr lang="en-US"/>
        </a:p>
      </dgm:t>
    </dgm:pt>
    <dgm:pt modelId="{9A8BD528-A9C3-4D25-A361-EBA22D927B71}" type="parTrans" cxnId="{64DDF0BC-3D22-43C9-9BCE-CADEB893FB84}">
      <dgm:prSet/>
      <dgm:spPr/>
      <dgm:t>
        <a:bodyPr/>
        <a:lstStyle/>
        <a:p>
          <a:endParaRPr lang="en-US"/>
        </a:p>
      </dgm:t>
    </dgm:pt>
    <dgm:pt modelId="{834443C2-CD8A-44B9-BEFE-DA7055B7C03A}" type="sibTrans" cxnId="{64DDF0BC-3D22-43C9-9BCE-CADEB893FB84}">
      <dgm:prSet/>
      <dgm:spPr/>
      <dgm:t>
        <a:bodyPr/>
        <a:lstStyle/>
        <a:p>
          <a:endParaRPr lang="en-US"/>
        </a:p>
      </dgm:t>
    </dgm:pt>
    <dgm:pt modelId="{FC6C90AD-88F1-446F-AD7A-5C42C13CF58A}" type="pres">
      <dgm:prSet presAssocID="{EA9CF67E-1B94-4B6C-94ED-ADADBBCD572D}" presName="linear" presStyleCnt="0">
        <dgm:presLayoutVars>
          <dgm:animLvl val="lvl"/>
          <dgm:resizeHandles val="exact"/>
        </dgm:presLayoutVars>
      </dgm:prSet>
      <dgm:spPr/>
    </dgm:pt>
    <dgm:pt modelId="{545F723A-5F09-42F6-8AA5-813ED0A488B4}" type="pres">
      <dgm:prSet presAssocID="{37FF3778-55CB-4B0D-8330-BD54121E61A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15A021F-5C4E-428D-AF61-35AFF9F439ED}" type="pres">
      <dgm:prSet presAssocID="{049D9F72-7396-46DA-BB61-C7D31F98954C}" presName="spacer" presStyleCnt="0"/>
      <dgm:spPr/>
    </dgm:pt>
    <dgm:pt modelId="{75305BA9-CE52-4DE2-8B29-8DC23DE72091}" type="pres">
      <dgm:prSet presAssocID="{297748A7-5754-4043-BB1A-1F49C1F7D03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8986B73-F002-4CE3-ACEE-8D7C2A1CEB0D}" type="pres">
      <dgm:prSet presAssocID="{7E93C345-B84A-42BB-BD07-E227160512EC}" presName="spacer" presStyleCnt="0"/>
      <dgm:spPr/>
    </dgm:pt>
    <dgm:pt modelId="{5F586D73-1648-4A98-ADE0-89E444789F13}" type="pres">
      <dgm:prSet presAssocID="{676707DD-FC47-4EAC-9537-76873EB5E77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B2C25F3-DB1F-4AE7-85B8-7F2FD79A7285}" type="pres">
      <dgm:prSet presAssocID="{59F09902-DC36-4CC0-8545-9F9B4711D77F}" presName="spacer" presStyleCnt="0"/>
      <dgm:spPr/>
    </dgm:pt>
    <dgm:pt modelId="{8AA0AD66-0E7E-4E8A-9BF0-BA061BAA38E1}" type="pres">
      <dgm:prSet presAssocID="{09CAEBFF-68FE-4475-856C-821367F0097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93AC918-9656-4855-A1B9-BC4075B969CF}" srcId="{EA9CF67E-1B94-4B6C-94ED-ADADBBCD572D}" destId="{297748A7-5754-4043-BB1A-1F49C1F7D035}" srcOrd="1" destOrd="0" parTransId="{96F55DD1-8F79-4C96-9D0C-B69C496342EB}" sibTransId="{7E93C345-B84A-42BB-BD07-E227160512EC}"/>
    <dgm:cxn modelId="{9435EF3E-5A53-4E1D-8CEC-E15AA7B716E4}" srcId="{EA9CF67E-1B94-4B6C-94ED-ADADBBCD572D}" destId="{37FF3778-55CB-4B0D-8330-BD54121E61A2}" srcOrd="0" destOrd="0" parTransId="{0A13F57E-07A0-49EC-8467-0056F06C38EC}" sibTransId="{049D9F72-7396-46DA-BB61-C7D31F98954C}"/>
    <dgm:cxn modelId="{A93C4E45-D6FF-4CED-8E5B-3DAD49E2CB26}" type="presOf" srcId="{297748A7-5754-4043-BB1A-1F49C1F7D035}" destId="{75305BA9-CE52-4DE2-8B29-8DC23DE72091}" srcOrd="0" destOrd="0" presId="urn:microsoft.com/office/officeart/2005/8/layout/vList2"/>
    <dgm:cxn modelId="{D44D7F67-2FBC-4266-9A22-C05C3C80E658}" type="presOf" srcId="{676707DD-FC47-4EAC-9537-76873EB5E774}" destId="{5F586D73-1648-4A98-ADE0-89E444789F13}" srcOrd="0" destOrd="0" presId="urn:microsoft.com/office/officeart/2005/8/layout/vList2"/>
    <dgm:cxn modelId="{123F9876-CF83-416D-9D21-3D58AB87BB38}" type="presOf" srcId="{37FF3778-55CB-4B0D-8330-BD54121E61A2}" destId="{545F723A-5F09-42F6-8AA5-813ED0A488B4}" srcOrd="0" destOrd="0" presId="urn:microsoft.com/office/officeart/2005/8/layout/vList2"/>
    <dgm:cxn modelId="{64DDF0BC-3D22-43C9-9BCE-CADEB893FB84}" srcId="{EA9CF67E-1B94-4B6C-94ED-ADADBBCD572D}" destId="{09CAEBFF-68FE-4475-856C-821367F0097E}" srcOrd="3" destOrd="0" parTransId="{9A8BD528-A9C3-4D25-A361-EBA22D927B71}" sibTransId="{834443C2-CD8A-44B9-BEFE-DA7055B7C03A}"/>
    <dgm:cxn modelId="{D238BFC6-AFC8-4A07-B5A1-D524E645B9A2}" type="presOf" srcId="{EA9CF67E-1B94-4B6C-94ED-ADADBBCD572D}" destId="{FC6C90AD-88F1-446F-AD7A-5C42C13CF58A}" srcOrd="0" destOrd="0" presId="urn:microsoft.com/office/officeart/2005/8/layout/vList2"/>
    <dgm:cxn modelId="{A206B4D3-9AF3-48D6-8495-B921C8836E48}" srcId="{EA9CF67E-1B94-4B6C-94ED-ADADBBCD572D}" destId="{676707DD-FC47-4EAC-9537-76873EB5E774}" srcOrd="2" destOrd="0" parTransId="{1BEF99EF-12D3-4CD1-B600-AE276AFF949D}" sibTransId="{59F09902-DC36-4CC0-8545-9F9B4711D77F}"/>
    <dgm:cxn modelId="{80EBB8EC-5DFA-4108-991E-2E6E179EADD1}" type="presOf" srcId="{09CAEBFF-68FE-4475-856C-821367F0097E}" destId="{8AA0AD66-0E7E-4E8A-9BF0-BA061BAA38E1}" srcOrd="0" destOrd="0" presId="urn:microsoft.com/office/officeart/2005/8/layout/vList2"/>
    <dgm:cxn modelId="{EB4A6659-784E-4A6E-A665-B8FBAEE591FB}" type="presParOf" srcId="{FC6C90AD-88F1-446F-AD7A-5C42C13CF58A}" destId="{545F723A-5F09-42F6-8AA5-813ED0A488B4}" srcOrd="0" destOrd="0" presId="urn:microsoft.com/office/officeart/2005/8/layout/vList2"/>
    <dgm:cxn modelId="{6878C061-3019-4DA4-A1F9-93B077DBEE19}" type="presParOf" srcId="{FC6C90AD-88F1-446F-AD7A-5C42C13CF58A}" destId="{E15A021F-5C4E-428D-AF61-35AFF9F439ED}" srcOrd="1" destOrd="0" presId="urn:microsoft.com/office/officeart/2005/8/layout/vList2"/>
    <dgm:cxn modelId="{4D61CBC1-E06A-4375-94A3-009966EF9205}" type="presParOf" srcId="{FC6C90AD-88F1-446F-AD7A-5C42C13CF58A}" destId="{75305BA9-CE52-4DE2-8B29-8DC23DE72091}" srcOrd="2" destOrd="0" presId="urn:microsoft.com/office/officeart/2005/8/layout/vList2"/>
    <dgm:cxn modelId="{5BBFD87B-5099-4BAE-8DC2-D04C9FBAE190}" type="presParOf" srcId="{FC6C90AD-88F1-446F-AD7A-5C42C13CF58A}" destId="{88986B73-F002-4CE3-ACEE-8D7C2A1CEB0D}" srcOrd="3" destOrd="0" presId="urn:microsoft.com/office/officeart/2005/8/layout/vList2"/>
    <dgm:cxn modelId="{7D69D910-31C3-4454-B010-7EFD00B2CEB5}" type="presParOf" srcId="{FC6C90AD-88F1-446F-AD7A-5C42C13CF58A}" destId="{5F586D73-1648-4A98-ADE0-89E444789F13}" srcOrd="4" destOrd="0" presId="urn:microsoft.com/office/officeart/2005/8/layout/vList2"/>
    <dgm:cxn modelId="{3A0ED115-BA96-4245-948C-9AAEB1FB41F2}" type="presParOf" srcId="{FC6C90AD-88F1-446F-AD7A-5C42C13CF58A}" destId="{5B2C25F3-DB1F-4AE7-85B8-7F2FD79A7285}" srcOrd="5" destOrd="0" presId="urn:microsoft.com/office/officeart/2005/8/layout/vList2"/>
    <dgm:cxn modelId="{D28C271B-E462-423B-AAA0-EFDACA7953CA}" type="presParOf" srcId="{FC6C90AD-88F1-446F-AD7A-5C42C13CF58A}" destId="{8AA0AD66-0E7E-4E8A-9BF0-BA061BAA38E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FE3DC4-0D65-48E6-9208-98E0F44A9421}">
      <dsp:nvSpPr>
        <dsp:cNvPr id="0" name=""/>
        <dsp:cNvSpPr/>
      </dsp:nvSpPr>
      <dsp:spPr>
        <a:xfrm>
          <a:off x="0" y="188640"/>
          <a:ext cx="6967728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i="0" kern="1200"/>
            <a:t>"Research is what I'm doing when I don't know what I'm doing.“</a:t>
          </a:r>
          <a:endParaRPr lang="en-US" sz="3100" kern="1200"/>
        </a:p>
      </dsp:txBody>
      <dsp:txXfrm>
        <a:off x="60199" y="248839"/>
        <a:ext cx="6847330" cy="1112781"/>
      </dsp:txXfrm>
    </dsp:sp>
    <dsp:sp modelId="{03036920-666A-41D6-AE24-27BF96A94B28}">
      <dsp:nvSpPr>
        <dsp:cNvPr id="0" name=""/>
        <dsp:cNvSpPr/>
      </dsp:nvSpPr>
      <dsp:spPr>
        <a:xfrm>
          <a:off x="0" y="1511100"/>
          <a:ext cx="6967728" cy="1233179"/>
        </a:xfrm>
        <a:prstGeom prst="roundRect">
          <a:avLst/>
        </a:prstGeom>
        <a:solidFill>
          <a:schemeClr val="accent2">
            <a:hueOff val="6706212"/>
            <a:satOff val="145"/>
            <a:lumOff val="24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- </a:t>
          </a:r>
          <a:r>
            <a:rPr lang="en-GB" sz="3100" b="0" i="1" kern="1200"/>
            <a:t>Wernher von Braun</a:t>
          </a:r>
          <a:endParaRPr lang="en-US" sz="3100" kern="1200"/>
        </a:p>
      </dsp:txBody>
      <dsp:txXfrm>
        <a:off x="60199" y="1571299"/>
        <a:ext cx="6847330" cy="1112781"/>
      </dsp:txXfrm>
    </dsp:sp>
    <dsp:sp modelId="{912E7C06-5A8E-499E-A8DB-EFDD01FCC586}">
      <dsp:nvSpPr>
        <dsp:cNvPr id="0" name=""/>
        <dsp:cNvSpPr/>
      </dsp:nvSpPr>
      <dsp:spPr>
        <a:xfrm>
          <a:off x="0" y="2833560"/>
          <a:ext cx="6967728" cy="1233179"/>
        </a:xfrm>
        <a:prstGeom prst="roundRect">
          <a:avLst/>
        </a:prstGeom>
        <a:solidFill>
          <a:schemeClr val="accent2">
            <a:hueOff val="13412423"/>
            <a:satOff val="289"/>
            <a:lumOff val="48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i="0" kern="1200" dirty="0">
              <a:effectLst/>
              <a:latin typeface="benton-sans"/>
            </a:rPr>
            <a:t>“If we knew what we were doing, it would not be called research, would it?”</a:t>
          </a:r>
          <a:endParaRPr lang="en-US" sz="3100" kern="1200" dirty="0"/>
        </a:p>
      </dsp:txBody>
      <dsp:txXfrm>
        <a:off x="60199" y="2893759"/>
        <a:ext cx="6847330" cy="1112781"/>
      </dsp:txXfrm>
    </dsp:sp>
    <dsp:sp modelId="{8196A10D-504E-492E-8B95-890899DE2486}">
      <dsp:nvSpPr>
        <dsp:cNvPr id="0" name=""/>
        <dsp:cNvSpPr/>
      </dsp:nvSpPr>
      <dsp:spPr>
        <a:xfrm>
          <a:off x="0" y="4156020"/>
          <a:ext cx="6967728" cy="1233179"/>
        </a:xfrm>
        <a:prstGeom prst="roundRect">
          <a:avLst/>
        </a:prstGeom>
        <a:solidFill>
          <a:schemeClr val="accent2">
            <a:hueOff val="20118635"/>
            <a:satOff val="434"/>
            <a:lumOff val="7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1" kern="1200" dirty="0">
              <a:effectLst/>
              <a:latin typeface="benton-sans"/>
            </a:rPr>
            <a:t>- Albert Einstein</a:t>
          </a:r>
          <a:endParaRPr lang="en-US" sz="3100" kern="1200" dirty="0"/>
        </a:p>
      </dsp:txBody>
      <dsp:txXfrm>
        <a:off x="60199" y="4216219"/>
        <a:ext cx="6847330" cy="11127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39AE8B-2D94-43E4-8685-2736B367C18C}">
      <dsp:nvSpPr>
        <dsp:cNvPr id="0" name=""/>
        <dsp:cNvSpPr/>
      </dsp:nvSpPr>
      <dsp:spPr>
        <a:xfrm>
          <a:off x="0" y="440280"/>
          <a:ext cx="6967728" cy="1113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/>
            <a:t>"Research is formalized curiosity. It is poking and prying with a purpose."</a:t>
          </a:r>
          <a:endParaRPr lang="en-US" sz="2800" kern="1200"/>
        </a:p>
      </dsp:txBody>
      <dsp:txXfrm>
        <a:off x="54373" y="494653"/>
        <a:ext cx="6858982" cy="1005094"/>
      </dsp:txXfrm>
    </dsp:sp>
    <dsp:sp modelId="{C3376C5D-B898-400B-AA9C-D8DFE21D45E0}">
      <dsp:nvSpPr>
        <dsp:cNvPr id="0" name=""/>
        <dsp:cNvSpPr/>
      </dsp:nvSpPr>
      <dsp:spPr>
        <a:xfrm>
          <a:off x="0" y="1634760"/>
          <a:ext cx="6967728" cy="1113840"/>
        </a:xfrm>
        <a:prstGeom prst="roundRect">
          <a:avLst/>
        </a:prstGeom>
        <a:solidFill>
          <a:schemeClr val="accent2">
            <a:hueOff val="6706212"/>
            <a:satOff val="145"/>
            <a:lumOff val="24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1" kern="1200"/>
            <a:t>- Zora Neale Hurston</a:t>
          </a:r>
          <a:endParaRPr lang="en-US" sz="2800" kern="1200"/>
        </a:p>
      </dsp:txBody>
      <dsp:txXfrm>
        <a:off x="54373" y="1689133"/>
        <a:ext cx="6858982" cy="1005094"/>
      </dsp:txXfrm>
    </dsp:sp>
    <dsp:sp modelId="{15EE00A9-0FB5-4015-9DE0-1EC18DCEEF4F}">
      <dsp:nvSpPr>
        <dsp:cNvPr id="0" name=""/>
        <dsp:cNvSpPr/>
      </dsp:nvSpPr>
      <dsp:spPr>
        <a:xfrm>
          <a:off x="0" y="2829240"/>
          <a:ext cx="6967728" cy="1113840"/>
        </a:xfrm>
        <a:prstGeom prst="roundRect">
          <a:avLst/>
        </a:prstGeom>
        <a:solidFill>
          <a:schemeClr val="accent2">
            <a:hueOff val="13412423"/>
            <a:satOff val="289"/>
            <a:lumOff val="48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/>
            <a:t>“Research means that you don’t know, but are willing to find out”</a:t>
          </a:r>
          <a:endParaRPr lang="en-GB" sz="2800" b="1" i="0" kern="1200" dirty="0">
            <a:effectLst/>
            <a:latin typeface="benton-sans"/>
          </a:endParaRPr>
        </a:p>
      </dsp:txBody>
      <dsp:txXfrm>
        <a:off x="54373" y="2883613"/>
        <a:ext cx="6858982" cy="1005094"/>
      </dsp:txXfrm>
    </dsp:sp>
    <dsp:sp modelId="{0FFEDD85-FC5C-4D49-BA48-89D758190BE3}">
      <dsp:nvSpPr>
        <dsp:cNvPr id="0" name=""/>
        <dsp:cNvSpPr/>
      </dsp:nvSpPr>
      <dsp:spPr>
        <a:xfrm>
          <a:off x="0" y="4023720"/>
          <a:ext cx="6967728" cy="1113840"/>
        </a:xfrm>
        <a:prstGeom prst="roundRect">
          <a:avLst/>
        </a:prstGeom>
        <a:solidFill>
          <a:schemeClr val="accent2">
            <a:hueOff val="20118635"/>
            <a:satOff val="434"/>
            <a:lumOff val="7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1" kern="1200" dirty="0"/>
            <a:t>- Charles F. Kettering</a:t>
          </a:r>
          <a:endParaRPr lang="en-GB" sz="2800" b="0" i="1" kern="1200" dirty="0">
            <a:effectLst/>
            <a:latin typeface="benton-sans"/>
          </a:endParaRPr>
        </a:p>
      </dsp:txBody>
      <dsp:txXfrm>
        <a:off x="54373" y="4078093"/>
        <a:ext cx="6858982" cy="10050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5F723A-5F09-42F6-8AA5-813ED0A488B4}">
      <dsp:nvSpPr>
        <dsp:cNvPr id="0" name=""/>
        <dsp:cNvSpPr/>
      </dsp:nvSpPr>
      <dsp:spPr>
        <a:xfrm>
          <a:off x="0" y="388620"/>
          <a:ext cx="6967728" cy="115478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“Research is something that everyone can do, and everyone ought to do. It is simply collecting information and thinking systematically about it.”</a:t>
          </a:r>
          <a:endParaRPr lang="en-US" sz="2100" kern="1200"/>
        </a:p>
      </dsp:txBody>
      <dsp:txXfrm>
        <a:off x="56372" y="444992"/>
        <a:ext cx="6854984" cy="1042045"/>
      </dsp:txXfrm>
    </dsp:sp>
    <dsp:sp modelId="{75305BA9-CE52-4DE2-8B29-8DC23DE72091}">
      <dsp:nvSpPr>
        <dsp:cNvPr id="0" name=""/>
        <dsp:cNvSpPr/>
      </dsp:nvSpPr>
      <dsp:spPr>
        <a:xfrm>
          <a:off x="0" y="1603890"/>
          <a:ext cx="6967728" cy="1154789"/>
        </a:xfrm>
        <a:prstGeom prst="roundRect">
          <a:avLst/>
        </a:prstGeom>
        <a:solidFill>
          <a:schemeClr val="accent2">
            <a:hueOff val="6706212"/>
            <a:satOff val="145"/>
            <a:lumOff val="24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1" kern="1200"/>
            <a:t>- Raewyn Connell</a:t>
          </a:r>
          <a:endParaRPr lang="en-US" sz="2100" kern="1200"/>
        </a:p>
      </dsp:txBody>
      <dsp:txXfrm>
        <a:off x="56372" y="1660262"/>
        <a:ext cx="6854984" cy="1042045"/>
      </dsp:txXfrm>
    </dsp:sp>
    <dsp:sp modelId="{5F586D73-1648-4A98-ADE0-89E444789F13}">
      <dsp:nvSpPr>
        <dsp:cNvPr id="0" name=""/>
        <dsp:cNvSpPr/>
      </dsp:nvSpPr>
      <dsp:spPr>
        <a:xfrm>
          <a:off x="0" y="2819160"/>
          <a:ext cx="6967728" cy="1154789"/>
        </a:xfrm>
        <a:prstGeom prst="roundRect">
          <a:avLst/>
        </a:prstGeom>
        <a:solidFill>
          <a:schemeClr val="accent2">
            <a:hueOff val="13412423"/>
            <a:satOff val="289"/>
            <a:lumOff val="48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“It is a capital mistake to theorize before one has data.”</a:t>
          </a:r>
          <a:endParaRPr lang="en-US" sz="2100" kern="1200"/>
        </a:p>
      </dsp:txBody>
      <dsp:txXfrm>
        <a:off x="56372" y="2875532"/>
        <a:ext cx="6854984" cy="1042045"/>
      </dsp:txXfrm>
    </dsp:sp>
    <dsp:sp modelId="{8AA0AD66-0E7E-4E8A-9BF0-BA061BAA38E1}">
      <dsp:nvSpPr>
        <dsp:cNvPr id="0" name=""/>
        <dsp:cNvSpPr/>
      </dsp:nvSpPr>
      <dsp:spPr>
        <a:xfrm>
          <a:off x="0" y="4034430"/>
          <a:ext cx="6967728" cy="1154789"/>
        </a:xfrm>
        <a:prstGeom prst="roundRect">
          <a:avLst/>
        </a:prstGeom>
        <a:solidFill>
          <a:schemeClr val="accent2">
            <a:hueOff val="20118635"/>
            <a:satOff val="434"/>
            <a:lumOff val="7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1" kern="1200"/>
            <a:t>- Arthur Conan Doyle (writing as Sherlock Holmes)</a:t>
          </a:r>
          <a:endParaRPr lang="en-US" sz="2100" kern="1200"/>
        </a:p>
      </dsp:txBody>
      <dsp:txXfrm>
        <a:off x="56372" y="4090802"/>
        <a:ext cx="6854984" cy="10420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9266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885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996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772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143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955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587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526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687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0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668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834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303BFE56-807B-3601-D837-3DDE5CF6E8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87" r="6034" b="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CCF2D-5812-340F-21D4-0B7E104CF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800" dirty="0"/>
              <a:t>Introduction to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39450A-CA49-F25B-F639-935737BF85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4023360" cy="1208141"/>
          </a:xfrm>
        </p:spPr>
        <p:txBody>
          <a:bodyPr>
            <a:normAutofit/>
          </a:bodyPr>
          <a:lstStyle/>
          <a:p>
            <a:r>
              <a:rPr lang="en-GB" sz="2000"/>
              <a:t>Dr Deborah Hughes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2303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18980-6056-B224-8396-44B442EC1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Google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5317D-C2B9-7FB7-CA1F-E493F557C1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the systematic investigation into and study of materials and sources in order to establish facts and reach new conclusions.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873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D8B50-E14D-5876-6334-571CA3EBA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Western Sydney University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78437-442C-28D1-5D77-641EA6108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4D5156"/>
                </a:solidFill>
                <a:effectLst/>
                <a:latin typeface="Google Sans"/>
              </a:rPr>
              <a:t>Research is defined as 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the creation of new knowledge and/or the use of existing knowledge in a new and creative way so as to generate new concepts, methodologies and understandings</a:t>
            </a:r>
            <a:r>
              <a:rPr lang="en-GB" b="0" i="0" dirty="0">
                <a:solidFill>
                  <a:srgbClr val="4D5156"/>
                </a:solidFill>
                <a:effectLst/>
                <a:latin typeface="Google Sans"/>
              </a:rPr>
              <a:t>. This could include synthesis and analysis of previous research to the extent that it leads to new and creative outcomes.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3110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416EBC-B41E-4F8A-BE9F-07301B682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718C86-BDE5-6206-4A3A-49FCB03BF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19072"/>
            <a:ext cx="3103427" cy="3520440"/>
          </a:xfrm>
        </p:spPr>
        <p:txBody>
          <a:bodyPr anchor="t">
            <a:normAutofit/>
          </a:bodyPr>
          <a:lstStyle/>
          <a:p>
            <a:r>
              <a:rPr lang="en-GB" sz="3600" dirty="0"/>
              <a:t>Quotes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3E0966-B9FD-892D-8EBF-92F49D036B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8001835"/>
              </p:ext>
            </p:extLst>
          </p:nvPr>
        </p:nvGraphicFramePr>
        <p:xfrm>
          <a:off x="4727448" y="640080"/>
          <a:ext cx="6967728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71530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5416EBC-B41E-4F8A-BE9F-07301B682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33BAE-E614-8134-E71C-A1EB968EA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19072"/>
            <a:ext cx="3103427" cy="3520440"/>
          </a:xfrm>
        </p:spPr>
        <p:txBody>
          <a:bodyPr anchor="t">
            <a:normAutofit/>
          </a:bodyPr>
          <a:lstStyle/>
          <a:p>
            <a:r>
              <a:rPr lang="en-GB" sz="3600" dirty="0"/>
              <a:t>Quotes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7CB827-0E5B-DC6C-7816-33AFAF1988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6742664"/>
              </p:ext>
            </p:extLst>
          </p:nvPr>
        </p:nvGraphicFramePr>
        <p:xfrm>
          <a:off x="4727448" y="640080"/>
          <a:ext cx="6967728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0528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48D9584-D2FD-48CE-9E17-4E250B743B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02A107-611B-8308-7124-5F6CDE1EEB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290" b="1"/>
          <a:stretch/>
        </p:blipFill>
        <p:spPr>
          <a:xfrm>
            <a:off x="357721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A5E56BF-FDA9-2286-A9DB-4C28D9C913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907" r="13837" b="-1"/>
          <a:stretch/>
        </p:blipFill>
        <p:spPr>
          <a:xfrm>
            <a:off x="7822523" y="3456433"/>
            <a:ext cx="4369477" cy="3401568"/>
          </a:xfrm>
          <a:custGeom>
            <a:avLst/>
            <a:gdLst/>
            <a:ahLst/>
            <a:cxnLst/>
            <a:rect l="l" t="t" r="r" b="b"/>
            <a:pathLst>
              <a:path w="4369477" h="3401568">
                <a:moveTo>
                  <a:pt x="781270" y="0"/>
                </a:moveTo>
                <a:lnTo>
                  <a:pt x="4369477" y="0"/>
                </a:lnTo>
                <a:lnTo>
                  <a:pt x="4369477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928880B-3BFF-F8F8-0E25-CDB68E5C3F0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05" r="2056"/>
          <a:stretch/>
        </p:blipFill>
        <p:spPr>
          <a:xfrm>
            <a:off x="3630260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CA17DEF4-6C5D-41C6-8D93-5C7CFD7ADA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22BBC5A3-5C8C-4FB9-AEFF-8778D2C98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408CD8-ED59-B9AC-3091-2FC1FECF3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2" y="1508760"/>
            <a:ext cx="3429000" cy="2898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What do you see in these pictures?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BB917E8-D696-4787-96D6-521A9C42F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3E81A9C-7064-D126-0C25-F84ACC9A7B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14344" r="14094" b="-2"/>
          <a:stretch/>
        </p:blipFill>
        <p:spPr>
          <a:xfrm>
            <a:off x="7845207" y="10"/>
            <a:ext cx="4346795" cy="3401558"/>
          </a:xfrm>
          <a:custGeom>
            <a:avLst/>
            <a:gdLst/>
            <a:ahLst/>
            <a:cxnLst/>
            <a:rect l="l" t="t" r="r" b="b"/>
            <a:pathLst>
              <a:path w="4346795" h="3401568">
                <a:moveTo>
                  <a:pt x="0" y="0"/>
                </a:moveTo>
                <a:lnTo>
                  <a:pt x="4346795" y="0"/>
                </a:lnTo>
                <a:lnTo>
                  <a:pt x="4346795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39F4C545-E278-42ED-9B78-2EBA46444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17306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416EBC-B41E-4F8A-BE9F-07301B682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220B1-6854-79F6-ECBD-AAEB26104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19072"/>
            <a:ext cx="3103427" cy="3520440"/>
          </a:xfrm>
        </p:spPr>
        <p:txBody>
          <a:bodyPr anchor="t">
            <a:normAutofit/>
          </a:bodyPr>
          <a:lstStyle/>
          <a:p>
            <a:r>
              <a:rPr lang="en-GB" sz="3600" dirty="0"/>
              <a:t>Quotes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AC8B33-BB60-0D26-E564-2E479D9C21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9519005"/>
              </p:ext>
            </p:extLst>
          </p:nvPr>
        </p:nvGraphicFramePr>
        <p:xfrm>
          <a:off x="4727448" y="640080"/>
          <a:ext cx="6967728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9552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ED49916D-9A06-B606-CD23-3E8D211177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82" b="2141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C07D8D-D656-EA88-C0AD-D164FC92B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What skills do you think a researcher needs?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39599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A69A7-0012-9871-0D7A-4E28E5A5E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dirty="0"/>
              <a:t>Skills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3DE17-F13D-4D17-6AF6-6304C0808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anchor="ctr">
            <a:normAutofit/>
          </a:bodyPr>
          <a:lstStyle/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477875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0141EB-A94B-04AE-AAF5-5B40B02F6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/>
              <a:t>Task – brainstorm as many questions as you can about the objects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F1F4001-867C-D4A8-830C-C3E8608AD5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64608" y="1075401"/>
            <a:ext cx="6846363" cy="4555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4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78DF7-40AF-4048-50C4-59FFD73DC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0CC4D-F455-428A-E0D9-92DAD5013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</a:t>
            </a:r>
          </a:p>
          <a:p>
            <a:r>
              <a:rPr lang="en-GB" dirty="0"/>
              <a:t>Skills</a:t>
            </a:r>
          </a:p>
          <a:p>
            <a:r>
              <a:rPr lang="en-GB" dirty="0"/>
              <a:t>Questions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511209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LightSeedLeftStep">
      <a:dk1>
        <a:srgbClr val="000000"/>
      </a:dk1>
      <a:lt1>
        <a:srgbClr val="FFFFFF"/>
      </a:lt1>
      <a:dk2>
        <a:srgbClr val="3C2441"/>
      </a:dk2>
      <a:lt2>
        <a:srgbClr val="E2E5E8"/>
      </a:lt2>
      <a:accent1>
        <a:srgbClr val="C49B6D"/>
      </a:accent1>
      <a:accent2>
        <a:srgbClr val="C67B72"/>
      </a:accent2>
      <a:accent3>
        <a:srgbClr val="D18CA1"/>
      </a:accent3>
      <a:accent4>
        <a:srgbClr val="C672B0"/>
      </a:accent4>
      <a:accent5>
        <a:srgbClr val="C78CD1"/>
      </a:accent5>
      <a:accent6>
        <a:srgbClr val="9772C6"/>
      </a:accent6>
      <a:hlink>
        <a:srgbClr val="6184AA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692D30F6D5C64CABDFF0BDF08A3501" ma:contentTypeVersion="10" ma:contentTypeDescription="Create a new document." ma:contentTypeScope="" ma:versionID="10970af4b4c44c3511780fdcb2838d96">
  <xsd:schema xmlns:xsd="http://www.w3.org/2001/XMLSchema" xmlns:xs="http://www.w3.org/2001/XMLSchema" xmlns:p="http://schemas.microsoft.com/office/2006/metadata/properties" xmlns:ns2="f4770729-68ee-4e1e-a757-d7b8c23c3985" xmlns:ns3="c9669272-fe8d-41e9-a030-a18459a136e8" targetNamespace="http://schemas.microsoft.com/office/2006/metadata/properties" ma:root="true" ma:fieldsID="745d46bd394e72542ceace0c3f6bd20f" ns2:_="" ns3:_="">
    <xsd:import namespace="f4770729-68ee-4e1e-a757-d7b8c23c3985"/>
    <xsd:import namespace="c9669272-fe8d-41e9-a030-a18459a136e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70729-68ee-4e1e-a757-d7b8c23c39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669272-fe8d-41e9-a030-a18459a136e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77A79EB-A6E0-4B4D-B526-F1E928093FB1}"/>
</file>

<file path=customXml/itemProps2.xml><?xml version="1.0" encoding="utf-8"?>
<ds:datastoreItem xmlns:ds="http://schemas.openxmlformats.org/officeDocument/2006/customXml" ds:itemID="{32D0D6BB-BDFD-4411-BD5B-D93E0593FBCA}"/>
</file>

<file path=customXml/itemProps3.xml><?xml version="1.0" encoding="utf-8"?>
<ds:datastoreItem xmlns:ds="http://schemas.openxmlformats.org/officeDocument/2006/customXml" ds:itemID="{5512131D-D8D7-4066-A342-2BF887627491}"/>
</file>

<file path=docProps/app.xml><?xml version="1.0" encoding="utf-8"?>
<Properties xmlns="http://schemas.openxmlformats.org/officeDocument/2006/extended-properties" xmlns:vt="http://schemas.openxmlformats.org/officeDocument/2006/docPropsVTypes">
  <TotalTime>1652</TotalTime>
  <Words>253</Words>
  <Application>Microsoft Office PowerPoint</Application>
  <PresentationFormat>Widescreen</PresentationFormat>
  <Paragraphs>29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arial</vt:lpstr>
      <vt:lpstr>Avenir Next LT Pro</vt:lpstr>
      <vt:lpstr>benton-sans</vt:lpstr>
      <vt:lpstr>Calibri</vt:lpstr>
      <vt:lpstr>Google Sans</vt:lpstr>
      <vt:lpstr>AccentBoxVTI</vt:lpstr>
      <vt:lpstr>Introduction to Research</vt:lpstr>
      <vt:lpstr>Google</vt:lpstr>
      <vt:lpstr>Western Sydney University</vt:lpstr>
      <vt:lpstr>Quotes</vt:lpstr>
      <vt:lpstr>Quotes</vt:lpstr>
      <vt:lpstr>What do you see in these pictures?</vt:lpstr>
      <vt:lpstr>Quotes</vt:lpstr>
      <vt:lpstr>What skills do you think a researcher needs?</vt:lpstr>
      <vt:lpstr>Skills</vt:lpstr>
      <vt:lpstr>Task – brainstorm as many questions as you can about the objects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</dc:title>
  <dc:creator>Debbie Hughes</dc:creator>
  <cp:lastModifiedBy>Deborah Hughes</cp:lastModifiedBy>
  <cp:revision>2</cp:revision>
  <dcterms:created xsi:type="dcterms:W3CDTF">2023-09-30T18:49:16Z</dcterms:created>
  <dcterms:modified xsi:type="dcterms:W3CDTF">2023-10-02T23:20:14Z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0x0101008C692D30F6D5C64CABDFF0BDF08A3501</vt:lpwstr>
  </property>
</Properties>
</file>