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9" r:id="rId4"/>
    <p:sldId id="258" r:id="rId5"/>
    <p:sldId id="260" r:id="rId6"/>
    <p:sldId id="259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FA0F4E-FF20-4981-A1BB-28F0AB4467FB}" v="22" dt="2022-09-26T14:41:50.2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DDFA0F4E-FF20-4981-A1BB-28F0AB4467FB}"/>
    <pc:docChg chg="undo custSel delSld modSld">
      <pc:chgData name="David Gardner" userId="32a3b49f-52b0-4a7d-8a0d-c44fdf742dfe" providerId="ADAL" clId="{DDFA0F4E-FF20-4981-A1BB-28F0AB4467FB}" dt="2022-09-26T15:16:56.312" v="2566" actId="27636"/>
      <pc:docMkLst>
        <pc:docMk/>
      </pc:docMkLst>
      <pc:sldChg chg="modSp mod">
        <pc:chgData name="David Gardner" userId="32a3b49f-52b0-4a7d-8a0d-c44fdf742dfe" providerId="ADAL" clId="{DDFA0F4E-FF20-4981-A1BB-28F0AB4467FB}" dt="2022-09-26T15:16:56.312" v="2566" actId="27636"/>
        <pc:sldMkLst>
          <pc:docMk/>
          <pc:sldMk cId="2800945864" sldId="256"/>
        </pc:sldMkLst>
        <pc:spChg chg="mod">
          <ac:chgData name="David Gardner" userId="32a3b49f-52b0-4a7d-8a0d-c44fdf742dfe" providerId="ADAL" clId="{DDFA0F4E-FF20-4981-A1BB-28F0AB4467FB}" dt="2022-09-26T15:16:54.019" v="2564" actId="1076"/>
          <ac:spMkLst>
            <pc:docMk/>
            <pc:sldMk cId="2800945864" sldId="256"/>
            <ac:spMk id="2" creationId="{5E467BF0-8295-B7CE-BDCD-AF4A92545F6C}"/>
          </ac:spMkLst>
        </pc:spChg>
        <pc:spChg chg="mod">
          <ac:chgData name="David Gardner" userId="32a3b49f-52b0-4a7d-8a0d-c44fdf742dfe" providerId="ADAL" clId="{DDFA0F4E-FF20-4981-A1BB-28F0AB4467FB}" dt="2022-09-26T15:16:56.312" v="2566" actId="27636"/>
          <ac:spMkLst>
            <pc:docMk/>
            <pc:sldMk cId="2800945864" sldId="256"/>
            <ac:spMk id="3" creationId="{CD15D59C-14DC-FAFA-D216-A3D5BA121CF5}"/>
          </ac:spMkLst>
        </pc:spChg>
      </pc:sldChg>
      <pc:sldChg chg="addSp modSp mod">
        <pc:chgData name="David Gardner" userId="32a3b49f-52b0-4a7d-8a0d-c44fdf742dfe" providerId="ADAL" clId="{DDFA0F4E-FF20-4981-A1BB-28F0AB4467FB}" dt="2022-09-26T15:11:05.903" v="2533" actId="14100"/>
        <pc:sldMkLst>
          <pc:docMk/>
          <pc:sldMk cId="3109487865" sldId="257"/>
        </pc:sldMkLst>
        <pc:spChg chg="mod">
          <ac:chgData name="David Gardner" userId="32a3b49f-52b0-4a7d-8a0d-c44fdf742dfe" providerId="ADAL" clId="{DDFA0F4E-FF20-4981-A1BB-28F0AB4467FB}" dt="2022-09-26T14:46:07.734" v="2411" actId="27636"/>
          <ac:spMkLst>
            <pc:docMk/>
            <pc:sldMk cId="3109487865" sldId="257"/>
            <ac:spMk id="3" creationId="{7F75EE68-BB4B-4A31-2F5D-BEC125083D45}"/>
          </ac:spMkLst>
        </pc:spChg>
        <pc:picChg chg="add mod">
          <ac:chgData name="David Gardner" userId="32a3b49f-52b0-4a7d-8a0d-c44fdf742dfe" providerId="ADAL" clId="{DDFA0F4E-FF20-4981-A1BB-28F0AB4467FB}" dt="2022-09-26T15:11:05.903" v="2533" actId="14100"/>
          <ac:picMkLst>
            <pc:docMk/>
            <pc:sldMk cId="3109487865" sldId="257"/>
            <ac:picMk id="5" creationId="{6F560293-B685-27B7-FD2A-0A6A998BBCC8}"/>
          </ac:picMkLst>
        </pc:picChg>
      </pc:sldChg>
      <pc:sldChg chg="addSp modSp mod">
        <pc:chgData name="David Gardner" userId="32a3b49f-52b0-4a7d-8a0d-c44fdf742dfe" providerId="ADAL" clId="{DDFA0F4E-FF20-4981-A1BB-28F0AB4467FB}" dt="2022-09-26T15:09:57.855" v="2529" actId="1076"/>
        <pc:sldMkLst>
          <pc:docMk/>
          <pc:sldMk cId="1034010698" sldId="258"/>
        </pc:sldMkLst>
        <pc:spChg chg="mod">
          <ac:chgData name="David Gardner" userId="32a3b49f-52b0-4a7d-8a0d-c44fdf742dfe" providerId="ADAL" clId="{DDFA0F4E-FF20-4981-A1BB-28F0AB4467FB}" dt="2022-09-26T15:09:57.855" v="2529" actId="1076"/>
          <ac:spMkLst>
            <pc:docMk/>
            <pc:sldMk cId="1034010698" sldId="258"/>
            <ac:spMk id="2" creationId="{27737210-AF4B-6428-8984-2E00E6A6A7EB}"/>
          </ac:spMkLst>
        </pc:spChg>
        <pc:spChg chg="mod">
          <ac:chgData name="David Gardner" userId="32a3b49f-52b0-4a7d-8a0d-c44fdf742dfe" providerId="ADAL" clId="{DDFA0F4E-FF20-4981-A1BB-28F0AB4467FB}" dt="2022-09-26T15:09:42.007" v="2525" actId="27636"/>
          <ac:spMkLst>
            <pc:docMk/>
            <pc:sldMk cId="1034010698" sldId="258"/>
            <ac:spMk id="3" creationId="{254673D4-AE1C-2128-BA8D-76BC178C689F}"/>
          </ac:spMkLst>
        </pc:spChg>
        <pc:spChg chg="mod">
          <ac:chgData name="David Gardner" userId="32a3b49f-52b0-4a7d-8a0d-c44fdf742dfe" providerId="ADAL" clId="{DDFA0F4E-FF20-4981-A1BB-28F0AB4467FB}" dt="2022-09-26T15:09:47.471" v="2526" actId="1076"/>
          <ac:spMkLst>
            <pc:docMk/>
            <pc:sldMk cId="1034010698" sldId="258"/>
            <ac:spMk id="4" creationId="{91B2BCBB-B060-45FB-EC1A-785C9C7C66AE}"/>
          </ac:spMkLst>
        </pc:spChg>
        <pc:spChg chg="mod">
          <ac:chgData name="David Gardner" userId="32a3b49f-52b0-4a7d-8a0d-c44fdf742dfe" providerId="ADAL" clId="{DDFA0F4E-FF20-4981-A1BB-28F0AB4467FB}" dt="2022-09-26T15:09:49.379" v="2527" actId="1076"/>
          <ac:spMkLst>
            <pc:docMk/>
            <pc:sldMk cId="1034010698" sldId="258"/>
            <ac:spMk id="5" creationId="{1BD607AB-7215-3A94-6CEA-CE5C22074EBD}"/>
          </ac:spMkLst>
        </pc:spChg>
        <pc:picChg chg="add mod ord">
          <ac:chgData name="David Gardner" userId="32a3b49f-52b0-4a7d-8a0d-c44fdf742dfe" providerId="ADAL" clId="{DDFA0F4E-FF20-4981-A1BB-28F0AB4467FB}" dt="2022-09-26T15:09:32.476" v="2523" actId="167"/>
          <ac:picMkLst>
            <pc:docMk/>
            <pc:sldMk cId="1034010698" sldId="258"/>
            <ac:picMk id="7" creationId="{67F02B93-777B-D8A1-8518-341AFABFE3BB}"/>
          </ac:picMkLst>
        </pc:picChg>
      </pc:sldChg>
      <pc:sldChg chg="addSp modSp mod">
        <pc:chgData name="David Gardner" userId="32a3b49f-52b0-4a7d-8a0d-c44fdf742dfe" providerId="ADAL" clId="{DDFA0F4E-FF20-4981-A1BB-28F0AB4467FB}" dt="2022-09-26T14:54:15.959" v="2431" actId="14100"/>
        <pc:sldMkLst>
          <pc:docMk/>
          <pc:sldMk cId="2972776715" sldId="259"/>
        </pc:sldMkLst>
        <pc:spChg chg="mod">
          <ac:chgData name="David Gardner" userId="32a3b49f-52b0-4a7d-8a0d-c44fdf742dfe" providerId="ADAL" clId="{DDFA0F4E-FF20-4981-A1BB-28F0AB4467FB}" dt="2022-09-26T14:53:43.799" v="2427" actId="1076"/>
          <ac:spMkLst>
            <pc:docMk/>
            <pc:sldMk cId="2972776715" sldId="259"/>
            <ac:spMk id="4" creationId="{19B66CB5-4CBF-F87F-A774-12132C4D63D4}"/>
          </ac:spMkLst>
        </pc:spChg>
        <pc:spChg chg="mod">
          <ac:chgData name="David Gardner" userId="32a3b49f-52b0-4a7d-8a0d-c44fdf742dfe" providerId="ADAL" clId="{DDFA0F4E-FF20-4981-A1BB-28F0AB4467FB}" dt="2022-09-26T14:53:46.143" v="2428" actId="1076"/>
          <ac:spMkLst>
            <pc:docMk/>
            <pc:sldMk cId="2972776715" sldId="259"/>
            <ac:spMk id="5" creationId="{F7290218-B05B-B326-F691-A272DC91F6C2}"/>
          </ac:spMkLst>
        </pc:spChg>
        <pc:picChg chg="add mod">
          <ac:chgData name="David Gardner" userId="32a3b49f-52b0-4a7d-8a0d-c44fdf742dfe" providerId="ADAL" clId="{DDFA0F4E-FF20-4981-A1BB-28F0AB4467FB}" dt="2022-09-26T14:54:15.959" v="2431" actId="14100"/>
          <ac:picMkLst>
            <pc:docMk/>
            <pc:sldMk cId="2972776715" sldId="259"/>
            <ac:picMk id="7" creationId="{467B9ACD-F891-1CF3-BFF3-D437307BCCE9}"/>
          </ac:picMkLst>
        </pc:picChg>
      </pc:sldChg>
      <pc:sldChg chg="addSp modSp mod">
        <pc:chgData name="David Gardner" userId="32a3b49f-52b0-4a7d-8a0d-c44fdf742dfe" providerId="ADAL" clId="{DDFA0F4E-FF20-4981-A1BB-28F0AB4467FB}" dt="2022-09-26T14:56:51.350" v="2439" actId="1076"/>
        <pc:sldMkLst>
          <pc:docMk/>
          <pc:sldMk cId="3784219319" sldId="260"/>
        </pc:sldMkLst>
        <pc:spChg chg="mod">
          <ac:chgData name="David Gardner" userId="32a3b49f-52b0-4a7d-8a0d-c44fdf742dfe" providerId="ADAL" clId="{DDFA0F4E-FF20-4981-A1BB-28F0AB4467FB}" dt="2022-09-26T14:55:50.520" v="2433" actId="1076"/>
          <ac:spMkLst>
            <pc:docMk/>
            <pc:sldMk cId="3784219319" sldId="260"/>
            <ac:spMk id="3" creationId="{31AAEE84-D37C-FE5D-6F75-DA6CD958A74D}"/>
          </ac:spMkLst>
        </pc:spChg>
        <pc:spChg chg="mod">
          <ac:chgData name="David Gardner" userId="32a3b49f-52b0-4a7d-8a0d-c44fdf742dfe" providerId="ADAL" clId="{DDFA0F4E-FF20-4981-A1BB-28F0AB4467FB}" dt="2022-09-26T14:55:52.927" v="2434" actId="1076"/>
          <ac:spMkLst>
            <pc:docMk/>
            <pc:sldMk cId="3784219319" sldId="260"/>
            <ac:spMk id="4" creationId="{6494B740-9076-A89A-3DBE-5F1EAB5CC69F}"/>
          </ac:spMkLst>
        </pc:spChg>
        <pc:spChg chg="mod">
          <ac:chgData name="David Gardner" userId="32a3b49f-52b0-4a7d-8a0d-c44fdf742dfe" providerId="ADAL" clId="{DDFA0F4E-FF20-4981-A1BB-28F0AB4467FB}" dt="2022-09-26T14:56:09.031" v="2435" actId="1076"/>
          <ac:spMkLst>
            <pc:docMk/>
            <pc:sldMk cId="3784219319" sldId="260"/>
            <ac:spMk id="5" creationId="{EF67EDA5-F42D-D115-0C37-AD231638DEF4}"/>
          </ac:spMkLst>
        </pc:spChg>
        <pc:picChg chg="add mod">
          <ac:chgData name="David Gardner" userId="32a3b49f-52b0-4a7d-8a0d-c44fdf742dfe" providerId="ADAL" clId="{DDFA0F4E-FF20-4981-A1BB-28F0AB4467FB}" dt="2022-09-26T14:56:51.350" v="2439" actId="1076"/>
          <ac:picMkLst>
            <pc:docMk/>
            <pc:sldMk cId="3784219319" sldId="260"/>
            <ac:picMk id="7" creationId="{15956FA5-510F-75C1-2FE6-9A390E0263BE}"/>
          </ac:picMkLst>
        </pc:picChg>
      </pc:sldChg>
      <pc:sldChg chg="addSp modSp mod">
        <pc:chgData name="David Gardner" userId="32a3b49f-52b0-4a7d-8a0d-c44fdf742dfe" providerId="ADAL" clId="{DDFA0F4E-FF20-4981-A1BB-28F0AB4467FB}" dt="2022-09-26T14:57:50.971" v="2447" actId="1076"/>
        <pc:sldMkLst>
          <pc:docMk/>
          <pc:sldMk cId="146954166" sldId="261"/>
        </pc:sldMkLst>
        <pc:spChg chg="mod">
          <ac:chgData name="David Gardner" userId="32a3b49f-52b0-4a7d-8a0d-c44fdf742dfe" providerId="ADAL" clId="{DDFA0F4E-FF20-4981-A1BB-28F0AB4467FB}" dt="2022-09-26T14:57:40.007" v="2443" actId="1076"/>
          <ac:spMkLst>
            <pc:docMk/>
            <pc:sldMk cId="146954166" sldId="261"/>
            <ac:spMk id="6" creationId="{BB04D05E-77AE-CFD8-C26B-DA322E8FFB79}"/>
          </ac:spMkLst>
        </pc:spChg>
        <pc:spChg chg="mod">
          <ac:chgData name="David Gardner" userId="32a3b49f-52b0-4a7d-8a0d-c44fdf742dfe" providerId="ADAL" clId="{DDFA0F4E-FF20-4981-A1BB-28F0AB4467FB}" dt="2022-09-26T14:57:47.743" v="2446" actId="14100"/>
          <ac:spMkLst>
            <pc:docMk/>
            <pc:sldMk cId="146954166" sldId="261"/>
            <ac:spMk id="7" creationId="{C321280D-253F-A7EA-DDB9-FC3A302EC691}"/>
          </ac:spMkLst>
        </pc:spChg>
        <pc:picChg chg="add mod">
          <ac:chgData name="David Gardner" userId="32a3b49f-52b0-4a7d-8a0d-c44fdf742dfe" providerId="ADAL" clId="{DDFA0F4E-FF20-4981-A1BB-28F0AB4467FB}" dt="2022-09-26T14:57:50.971" v="2447" actId="1076"/>
          <ac:picMkLst>
            <pc:docMk/>
            <pc:sldMk cId="146954166" sldId="261"/>
            <ac:picMk id="9" creationId="{A61D28EF-A719-8453-7681-ACC400060C3D}"/>
          </ac:picMkLst>
        </pc:picChg>
      </pc:sldChg>
      <pc:sldChg chg="addSp delSp modSp mod">
        <pc:chgData name="David Gardner" userId="32a3b49f-52b0-4a7d-8a0d-c44fdf742dfe" providerId="ADAL" clId="{DDFA0F4E-FF20-4981-A1BB-28F0AB4467FB}" dt="2022-09-26T15:00:15.902" v="2454" actId="1076"/>
        <pc:sldMkLst>
          <pc:docMk/>
          <pc:sldMk cId="185827263" sldId="262"/>
        </pc:sldMkLst>
        <pc:spChg chg="mod">
          <ac:chgData name="David Gardner" userId="32a3b49f-52b0-4a7d-8a0d-c44fdf742dfe" providerId="ADAL" clId="{DDFA0F4E-FF20-4981-A1BB-28F0AB4467FB}" dt="2022-09-26T12:32:47.029" v="256" actId="1076"/>
          <ac:spMkLst>
            <pc:docMk/>
            <pc:sldMk cId="185827263" sldId="262"/>
            <ac:spMk id="2" creationId="{A4253489-81B4-C925-75C0-A2DEEAFCCFC4}"/>
          </ac:spMkLst>
        </pc:spChg>
        <pc:spChg chg="del mod">
          <ac:chgData name="David Gardner" userId="32a3b49f-52b0-4a7d-8a0d-c44fdf742dfe" providerId="ADAL" clId="{DDFA0F4E-FF20-4981-A1BB-28F0AB4467FB}" dt="2022-09-26T12:28:50.124" v="4" actId="478"/>
          <ac:spMkLst>
            <pc:docMk/>
            <pc:sldMk cId="185827263" sldId="262"/>
            <ac:spMk id="3" creationId="{CD3248B0-07E3-75FC-506C-B2BEFF2CDC70}"/>
          </ac:spMkLst>
        </pc:spChg>
        <pc:spChg chg="add mod">
          <ac:chgData name="David Gardner" userId="32a3b49f-52b0-4a7d-8a0d-c44fdf742dfe" providerId="ADAL" clId="{DDFA0F4E-FF20-4981-A1BB-28F0AB4467FB}" dt="2022-09-26T12:32:21.398" v="230" actId="20577"/>
          <ac:spMkLst>
            <pc:docMk/>
            <pc:sldMk cId="185827263" sldId="262"/>
            <ac:spMk id="4" creationId="{BBEF2491-5A2D-69AC-9589-D9650777199F}"/>
          </ac:spMkLst>
        </pc:spChg>
        <pc:spChg chg="add mod">
          <ac:chgData name="David Gardner" userId="32a3b49f-52b0-4a7d-8a0d-c44fdf742dfe" providerId="ADAL" clId="{DDFA0F4E-FF20-4981-A1BB-28F0AB4467FB}" dt="2022-09-26T15:00:07.869" v="2450" actId="1076"/>
          <ac:spMkLst>
            <pc:docMk/>
            <pc:sldMk cId="185827263" sldId="262"/>
            <ac:spMk id="5" creationId="{5B117A75-67F2-DBE2-C9E3-6377EBD78F01}"/>
          </ac:spMkLst>
        </pc:spChg>
        <pc:spChg chg="add mod">
          <ac:chgData name="David Gardner" userId="32a3b49f-52b0-4a7d-8a0d-c44fdf742dfe" providerId="ADAL" clId="{DDFA0F4E-FF20-4981-A1BB-28F0AB4467FB}" dt="2022-09-26T15:00:10.782" v="2451" actId="1076"/>
          <ac:spMkLst>
            <pc:docMk/>
            <pc:sldMk cId="185827263" sldId="262"/>
            <ac:spMk id="6" creationId="{8C3E3B02-FF18-1807-9732-D76A58478310}"/>
          </ac:spMkLst>
        </pc:spChg>
        <pc:picChg chg="add mod">
          <ac:chgData name="David Gardner" userId="32a3b49f-52b0-4a7d-8a0d-c44fdf742dfe" providerId="ADAL" clId="{DDFA0F4E-FF20-4981-A1BB-28F0AB4467FB}" dt="2022-09-26T15:00:15.902" v="2454" actId="1076"/>
          <ac:picMkLst>
            <pc:docMk/>
            <pc:sldMk cId="185827263" sldId="262"/>
            <ac:picMk id="8" creationId="{0A2D8B3A-783D-1B32-DD4D-D4A1478F8B3F}"/>
          </ac:picMkLst>
        </pc:picChg>
      </pc:sldChg>
      <pc:sldChg chg="addSp delSp modSp mod">
        <pc:chgData name="David Gardner" userId="32a3b49f-52b0-4a7d-8a0d-c44fdf742dfe" providerId="ADAL" clId="{DDFA0F4E-FF20-4981-A1BB-28F0AB4467FB}" dt="2022-09-26T15:03:59.452" v="2476" actId="27636"/>
        <pc:sldMkLst>
          <pc:docMk/>
          <pc:sldMk cId="1389263299" sldId="263"/>
        </pc:sldMkLst>
        <pc:spChg chg="mod">
          <ac:chgData name="David Gardner" userId="32a3b49f-52b0-4a7d-8a0d-c44fdf742dfe" providerId="ADAL" clId="{DDFA0F4E-FF20-4981-A1BB-28F0AB4467FB}" dt="2022-09-26T12:34:22.604" v="283" actId="1076"/>
          <ac:spMkLst>
            <pc:docMk/>
            <pc:sldMk cId="1389263299" sldId="263"/>
            <ac:spMk id="2" creationId="{F6C12886-235B-9FE5-E3D2-D168406FC937}"/>
          </ac:spMkLst>
        </pc:spChg>
        <pc:spChg chg="mod">
          <ac:chgData name="David Gardner" userId="32a3b49f-52b0-4a7d-8a0d-c44fdf742dfe" providerId="ADAL" clId="{DDFA0F4E-FF20-4981-A1BB-28F0AB4467FB}" dt="2022-09-26T15:03:59.452" v="2476" actId="27636"/>
          <ac:spMkLst>
            <pc:docMk/>
            <pc:sldMk cId="1389263299" sldId="263"/>
            <ac:spMk id="3" creationId="{6067322B-F14C-EC27-8C51-53A17B1EA689}"/>
          </ac:spMkLst>
        </pc:spChg>
        <pc:spChg chg="add mod">
          <ac:chgData name="David Gardner" userId="32a3b49f-52b0-4a7d-8a0d-c44fdf742dfe" providerId="ADAL" clId="{DDFA0F4E-FF20-4981-A1BB-28F0AB4467FB}" dt="2022-09-26T12:38:09.815" v="537" actId="20577"/>
          <ac:spMkLst>
            <pc:docMk/>
            <pc:sldMk cId="1389263299" sldId="263"/>
            <ac:spMk id="4" creationId="{AD31E0A0-2A8D-C849-9367-98551D0BF0B5}"/>
          </ac:spMkLst>
        </pc:spChg>
        <pc:spChg chg="add del">
          <ac:chgData name="David Gardner" userId="32a3b49f-52b0-4a7d-8a0d-c44fdf742dfe" providerId="ADAL" clId="{DDFA0F4E-FF20-4981-A1BB-28F0AB4467FB}" dt="2022-09-26T12:34:47.293" v="323" actId="478"/>
          <ac:spMkLst>
            <pc:docMk/>
            <pc:sldMk cId="1389263299" sldId="263"/>
            <ac:spMk id="6" creationId="{AAD634B7-7864-69A6-793B-A8CC25CC9B60}"/>
          </ac:spMkLst>
        </pc:spChg>
        <pc:spChg chg="add mod">
          <ac:chgData name="David Gardner" userId="32a3b49f-52b0-4a7d-8a0d-c44fdf742dfe" providerId="ADAL" clId="{DDFA0F4E-FF20-4981-A1BB-28F0AB4467FB}" dt="2022-09-26T15:03:22.873" v="2455" actId="1076"/>
          <ac:spMkLst>
            <pc:docMk/>
            <pc:sldMk cId="1389263299" sldId="263"/>
            <ac:spMk id="8" creationId="{B4651132-26A4-17B3-C952-B18A684FB9E6}"/>
          </ac:spMkLst>
        </pc:spChg>
        <pc:picChg chg="add mod">
          <ac:chgData name="David Gardner" userId="32a3b49f-52b0-4a7d-8a0d-c44fdf742dfe" providerId="ADAL" clId="{DDFA0F4E-FF20-4981-A1BB-28F0AB4467FB}" dt="2022-09-26T15:03:27.015" v="2457" actId="1076"/>
          <ac:picMkLst>
            <pc:docMk/>
            <pc:sldMk cId="1389263299" sldId="263"/>
            <ac:picMk id="10" creationId="{2C0D6473-AFE7-3E6F-293B-45E570B5345E}"/>
          </ac:picMkLst>
        </pc:picChg>
      </pc:sldChg>
      <pc:sldChg chg="addSp delSp modSp mod chgLayout">
        <pc:chgData name="David Gardner" userId="32a3b49f-52b0-4a7d-8a0d-c44fdf742dfe" providerId="ADAL" clId="{DDFA0F4E-FF20-4981-A1BB-28F0AB4467FB}" dt="2022-09-26T15:05:33.453" v="2486" actId="1076"/>
        <pc:sldMkLst>
          <pc:docMk/>
          <pc:sldMk cId="1364327808" sldId="264"/>
        </pc:sldMkLst>
        <pc:spChg chg="mod ord">
          <ac:chgData name="David Gardner" userId="32a3b49f-52b0-4a7d-8a0d-c44fdf742dfe" providerId="ADAL" clId="{DDFA0F4E-FF20-4981-A1BB-28F0AB4467FB}" dt="2022-09-26T15:05:26.272" v="2483" actId="14100"/>
          <ac:spMkLst>
            <pc:docMk/>
            <pc:sldMk cId="1364327808" sldId="264"/>
            <ac:spMk id="2" creationId="{F8CB13AE-A68E-9FE0-7299-A4BCB9050B73}"/>
          </ac:spMkLst>
        </pc:spChg>
        <pc:spChg chg="mod ord">
          <ac:chgData name="David Gardner" userId="32a3b49f-52b0-4a7d-8a0d-c44fdf742dfe" providerId="ADAL" clId="{DDFA0F4E-FF20-4981-A1BB-28F0AB4467FB}" dt="2022-09-26T15:05:15.823" v="2479" actId="1076"/>
          <ac:spMkLst>
            <pc:docMk/>
            <pc:sldMk cId="1364327808" sldId="264"/>
            <ac:spMk id="3" creationId="{BEFDC951-5791-DDCC-75C3-1F4B617D1730}"/>
          </ac:spMkLst>
        </pc:spChg>
        <pc:spChg chg="add del mod">
          <ac:chgData name="David Gardner" userId="32a3b49f-52b0-4a7d-8a0d-c44fdf742dfe" providerId="ADAL" clId="{DDFA0F4E-FF20-4981-A1BB-28F0AB4467FB}" dt="2022-09-26T12:42:03.546" v="655" actId="22"/>
          <ac:spMkLst>
            <pc:docMk/>
            <pc:sldMk cId="1364327808" sldId="264"/>
            <ac:spMk id="5" creationId="{5DFF0937-9E55-1B6D-E14A-3F9C1FDCBC2C}"/>
          </ac:spMkLst>
        </pc:spChg>
        <pc:spChg chg="add del mod">
          <ac:chgData name="David Gardner" userId="32a3b49f-52b0-4a7d-8a0d-c44fdf742dfe" providerId="ADAL" clId="{DDFA0F4E-FF20-4981-A1BB-28F0AB4467FB}" dt="2022-09-26T12:42:42.730" v="672" actId="478"/>
          <ac:spMkLst>
            <pc:docMk/>
            <pc:sldMk cId="1364327808" sldId="264"/>
            <ac:spMk id="6" creationId="{2BDB3BC0-7ECF-0295-2CA4-16772FBB8AA7}"/>
          </ac:spMkLst>
        </pc:spChg>
        <pc:spChg chg="add mod">
          <ac:chgData name="David Gardner" userId="32a3b49f-52b0-4a7d-8a0d-c44fdf742dfe" providerId="ADAL" clId="{DDFA0F4E-FF20-4981-A1BB-28F0AB4467FB}" dt="2022-09-26T15:05:10.950" v="2478" actId="1076"/>
          <ac:spMkLst>
            <pc:docMk/>
            <pc:sldMk cId="1364327808" sldId="264"/>
            <ac:spMk id="7" creationId="{BEE16E47-22A0-B980-C0DB-BE216B9192BA}"/>
          </ac:spMkLst>
        </pc:spChg>
        <pc:spChg chg="add mod">
          <ac:chgData name="David Gardner" userId="32a3b49f-52b0-4a7d-8a0d-c44fdf742dfe" providerId="ADAL" clId="{DDFA0F4E-FF20-4981-A1BB-28F0AB4467FB}" dt="2022-09-26T15:05:18.303" v="2480" actId="1076"/>
          <ac:spMkLst>
            <pc:docMk/>
            <pc:sldMk cId="1364327808" sldId="264"/>
            <ac:spMk id="8" creationId="{F0A88B18-7703-1CB6-AD14-0DD7858B540F}"/>
          </ac:spMkLst>
        </pc:spChg>
        <pc:picChg chg="add mod">
          <ac:chgData name="David Gardner" userId="32a3b49f-52b0-4a7d-8a0d-c44fdf742dfe" providerId="ADAL" clId="{DDFA0F4E-FF20-4981-A1BB-28F0AB4467FB}" dt="2022-09-26T15:05:33.453" v="2486" actId="1076"/>
          <ac:picMkLst>
            <pc:docMk/>
            <pc:sldMk cId="1364327808" sldId="264"/>
            <ac:picMk id="10" creationId="{ED4E4782-6D75-A485-4B4F-13FC2D6FDDA1}"/>
          </ac:picMkLst>
        </pc:picChg>
      </pc:sldChg>
      <pc:sldChg chg="addSp modSp mod">
        <pc:chgData name="David Gardner" userId="32a3b49f-52b0-4a7d-8a0d-c44fdf742dfe" providerId="ADAL" clId="{DDFA0F4E-FF20-4981-A1BB-28F0AB4467FB}" dt="2022-09-26T15:06:41.790" v="2494" actId="1076"/>
        <pc:sldMkLst>
          <pc:docMk/>
          <pc:sldMk cId="1795983883" sldId="265"/>
        </pc:sldMkLst>
        <pc:spChg chg="mod">
          <ac:chgData name="David Gardner" userId="32a3b49f-52b0-4a7d-8a0d-c44fdf742dfe" providerId="ADAL" clId="{DDFA0F4E-FF20-4981-A1BB-28F0AB4467FB}" dt="2022-09-26T13:05:17.845" v="1574" actId="20577"/>
          <ac:spMkLst>
            <pc:docMk/>
            <pc:sldMk cId="1795983883" sldId="265"/>
            <ac:spMk id="2" creationId="{C6C095E8-7AF9-1FD7-7EE0-94E12B13C60B}"/>
          </ac:spMkLst>
        </pc:spChg>
        <pc:spChg chg="mod">
          <ac:chgData name="David Gardner" userId="32a3b49f-52b0-4a7d-8a0d-c44fdf742dfe" providerId="ADAL" clId="{DDFA0F4E-FF20-4981-A1BB-28F0AB4467FB}" dt="2022-09-26T13:11:36.837" v="1775" actId="27636"/>
          <ac:spMkLst>
            <pc:docMk/>
            <pc:sldMk cId="1795983883" sldId="265"/>
            <ac:spMk id="3" creationId="{E8C4982D-2B1E-3BA2-3A23-0B3E6E4E1FBE}"/>
          </ac:spMkLst>
        </pc:spChg>
        <pc:spChg chg="add mod">
          <ac:chgData name="David Gardner" userId="32a3b49f-52b0-4a7d-8a0d-c44fdf742dfe" providerId="ADAL" clId="{DDFA0F4E-FF20-4981-A1BB-28F0AB4467FB}" dt="2022-09-26T13:07:22.131" v="1728" actId="20578"/>
          <ac:spMkLst>
            <pc:docMk/>
            <pc:sldMk cId="1795983883" sldId="265"/>
            <ac:spMk id="4" creationId="{1451FE5A-09B2-BC9B-D043-1C829B5115FB}"/>
          </ac:spMkLst>
        </pc:spChg>
        <pc:spChg chg="add mod">
          <ac:chgData name="David Gardner" userId="32a3b49f-52b0-4a7d-8a0d-c44fdf742dfe" providerId="ADAL" clId="{DDFA0F4E-FF20-4981-A1BB-28F0AB4467FB}" dt="2022-09-26T15:05:43.440" v="2488" actId="1076"/>
          <ac:spMkLst>
            <pc:docMk/>
            <pc:sldMk cId="1795983883" sldId="265"/>
            <ac:spMk id="6" creationId="{663DC41F-1C5D-AB3F-06E3-D5A1A14EF03F}"/>
          </ac:spMkLst>
        </pc:spChg>
        <pc:spChg chg="add mod">
          <ac:chgData name="David Gardner" userId="32a3b49f-52b0-4a7d-8a0d-c44fdf742dfe" providerId="ADAL" clId="{DDFA0F4E-FF20-4981-A1BB-28F0AB4467FB}" dt="2022-09-26T15:06:38.121" v="2493" actId="1076"/>
          <ac:spMkLst>
            <pc:docMk/>
            <pc:sldMk cId="1795983883" sldId="265"/>
            <ac:spMk id="7" creationId="{A2C4C04B-21C1-5653-1DC6-FC65C388F07C}"/>
          </ac:spMkLst>
        </pc:spChg>
        <pc:picChg chg="add mod">
          <ac:chgData name="David Gardner" userId="32a3b49f-52b0-4a7d-8a0d-c44fdf742dfe" providerId="ADAL" clId="{DDFA0F4E-FF20-4981-A1BB-28F0AB4467FB}" dt="2022-09-26T15:06:41.790" v="2494" actId="1076"/>
          <ac:picMkLst>
            <pc:docMk/>
            <pc:sldMk cId="1795983883" sldId="265"/>
            <ac:picMk id="9" creationId="{A3959B7A-2A4A-21F8-8C21-B7BA3278DC63}"/>
          </ac:picMkLst>
        </pc:picChg>
      </pc:sldChg>
      <pc:sldChg chg="addSp modSp mod">
        <pc:chgData name="David Gardner" userId="32a3b49f-52b0-4a7d-8a0d-c44fdf742dfe" providerId="ADAL" clId="{DDFA0F4E-FF20-4981-A1BB-28F0AB4467FB}" dt="2022-09-26T15:07:58.269" v="2519" actId="1076"/>
        <pc:sldMkLst>
          <pc:docMk/>
          <pc:sldMk cId="2471743299" sldId="266"/>
        </pc:sldMkLst>
        <pc:spChg chg="mod">
          <ac:chgData name="David Gardner" userId="32a3b49f-52b0-4a7d-8a0d-c44fdf742dfe" providerId="ADAL" clId="{DDFA0F4E-FF20-4981-A1BB-28F0AB4467FB}" dt="2022-09-26T14:36:36.049" v="1996" actId="20577"/>
          <ac:spMkLst>
            <pc:docMk/>
            <pc:sldMk cId="2471743299" sldId="266"/>
            <ac:spMk id="2" creationId="{EF4D4240-4D43-2DBF-F081-B6493F3EC199}"/>
          </ac:spMkLst>
        </pc:spChg>
        <pc:spChg chg="mod">
          <ac:chgData name="David Gardner" userId="32a3b49f-52b0-4a7d-8a0d-c44fdf742dfe" providerId="ADAL" clId="{DDFA0F4E-FF20-4981-A1BB-28F0AB4467FB}" dt="2022-09-26T15:06:45.518" v="2495" actId="1076"/>
          <ac:spMkLst>
            <pc:docMk/>
            <pc:sldMk cId="2471743299" sldId="266"/>
            <ac:spMk id="3" creationId="{177283A5-8B58-DBD7-EEF4-93944B1612D2}"/>
          </ac:spMkLst>
        </pc:spChg>
        <pc:spChg chg="add mod">
          <ac:chgData name="David Gardner" userId="32a3b49f-52b0-4a7d-8a0d-c44fdf742dfe" providerId="ADAL" clId="{DDFA0F4E-FF20-4981-A1BB-28F0AB4467FB}" dt="2022-09-26T15:07:55.293" v="2517" actId="1076"/>
          <ac:spMkLst>
            <pc:docMk/>
            <pc:sldMk cId="2471743299" sldId="266"/>
            <ac:spMk id="4" creationId="{79258D5E-56D7-3213-8E7E-5815B8DFE1A9}"/>
          </ac:spMkLst>
        </pc:spChg>
        <pc:spChg chg="add mod">
          <ac:chgData name="David Gardner" userId="32a3b49f-52b0-4a7d-8a0d-c44fdf742dfe" providerId="ADAL" clId="{DDFA0F4E-FF20-4981-A1BB-28F0AB4467FB}" dt="2022-09-26T14:40:45.903" v="2128" actId="1076"/>
          <ac:spMkLst>
            <pc:docMk/>
            <pc:sldMk cId="2471743299" sldId="266"/>
            <ac:spMk id="5" creationId="{F9D83E41-350D-3A1A-FED3-A7D14FA168D6}"/>
          </ac:spMkLst>
        </pc:spChg>
        <pc:picChg chg="add mod">
          <ac:chgData name="David Gardner" userId="32a3b49f-52b0-4a7d-8a0d-c44fdf742dfe" providerId="ADAL" clId="{DDFA0F4E-FF20-4981-A1BB-28F0AB4467FB}" dt="2022-09-26T15:07:58.269" v="2519" actId="1076"/>
          <ac:picMkLst>
            <pc:docMk/>
            <pc:sldMk cId="2471743299" sldId="266"/>
            <ac:picMk id="7" creationId="{95BECF79-23FA-8FDF-0720-70E751F85BC1}"/>
          </ac:picMkLst>
        </pc:picChg>
      </pc:sldChg>
      <pc:sldChg chg="addSp delSp modSp mod chgLayout">
        <pc:chgData name="David Gardner" userId="32a3b49f-52b0-4a7d-8a0d-c44fdf742dfe" providerId="ADAL" clId="{DDFA0F4E-FF20-4981-A1BB-28F0AB4467FB}" dt="2022-09-26T14:43:29.089" v="2286" actId="20577"/>
        <pc:sldMkLst>
          <pc:docMk/>
          <pc:sldMk cId="2208872194" sldId="267"/>
        </pc:sldMkLst>
        <pc:spChg chg="mod ord">
          <ac:chgData name="David Gardner" userId="32a3b49f-52b0-4a7d-8a0d-c44fdf742dfe" providerId="ADAL" clId="{DDFA0F4E-FF20-4981-A1BB-28F0AB4467FB}" dt="2022-09-26T14:42:41.015" v="2205" actId="700"/>
          <ac:spMkLst>
            <pc:docMk/>
            <pc:sldMk cId="2208872194" sldId="267"/>
            <ac:spMk id="2" creationId="{C4A78F37-BCE6-7C04-C879-5CD24CCA6A9E}"/>
          </ac:spMkLst>
        </pc:spChg>
        <pc:spChg chg="del">
          <ac:chgData name="David Gardner" userId="32a3b49f-52b0-4a7d-8a0d-c44fdf742dfe" providerId="ADAL" clId="{DDFA0F4E-FF20-4981-A1BB-28F0AB4467FB}" dt="2022-09-26T14:41:23.062" v="2137" actId="478"/>
          <ac:spMkLst>
            <pc:docMk/>
            <pc:sldMk cId="2208872194" sldId="267"/>
            <ac:spMk id="3" creationId="{B3AFBA38-A658-0DD1-C9BC-E77948F28670}"/>
          </ac:spMkLst>
        </pc:spChg>
        <pc:spChg chg="add del mod">
          <ac:chgData name="David Gardner" userId="32a3b49f-52b0-4a7d-8a0d-c44fdf742dfe" providerId="ADAL" clId="{DDFA0F4E-FF20-4981-A1BB-28F0AB4467FB}" dt="2022-09-26T14:42:25.917" v="2181" actId="478"/>
          <ac:spMkLst>
            <pc:docMk/>
            <pc:sldMk cId="2208872194" sldId="267"/>
            <ac:spMk id="4" creationId="{AAFAAC12-4819-B7C4-D5A6-59A50CB4DA85}"/>
          </ac:spMkLst>
        </pc:spChg>
        <pc:spChg chg="add del mod">
          <ac:chgData name="David Gardner" userId="32a3b49f-52b0-4a7d-8a0d-c44fdf742dfe" providerId="ADAL" clId="{DDFA0F4E-FF20-4981-A1BB-28F0AB4467FB}" dt="2022-09-26T14:42:27.572" v="2183" actId="478"/>
          <ac:spMkLst>
            <pc:docMk/>
            <pc:sldMk cId="2208872194" sldId="267"/>
            <ac:spMk id="5" creationId="{04474F80-5320-8FE1-997E-54B94C6F7151}"/>
          </ac:spMkLst>
        </pc:spChg>
        <pc:spChg chg="add mod ord">
          <ac:chgData name="David Gardner" userId="32a3b49f-52b0-4a7d-8a0d-c44fdf742dfe" providerId="ADAL" clId="{DDFA0F4E-FF20-4981-A1BB-28F0AB4467FB}" dt="2022-09-26T14:43:29.089" v="2286" actId="20577"/>
          <ac:spMkLst>
            <pc:docMk/>
            <pc:sldMk cId="2208872194" sldId="267"/>
            <ac:spMk id="6" creationId="{7E076D9E-6E3A-33DE-0642-461D64F16530}"/>
          </ac:spMkLst>
        </pc:spChg>
      </pc:sldChg>
      <pc:sldChg chg="del">
        <pc:chgData name="David Gardner" userId="32a3b49f-52b0-4a7d-8a0d-c44fdf742dfe" providerId="ADAL" clId="{DDFA0F4E-FF20-4981-A1BB-28F0AB4467FB}" dt="2022-09-26T14:43:39.489" v="2287" actId="47"/>
        <pc:sldMkLst>
          <pc:docMk/>
          <pc:sldMk cId="2196041788" sldId="268"/>
        </pc:sldMkLst>
      </pc:sldChg>
      <pc:sldChg chg="addSp modSp mod">
        <pc:chgData name="David Gardner" userId="32a3b49f-52b0-4a7d-8a0d-c44fdf742dfe" providerId="ADAL" clId="{DDFA0F4E-FF20-4981-A1BB-28F0AB4467FB}" dt="2022-09-26T14:50:56.718" v="2421" actId="14100"/>
        <pc:sldMkLst>
          <pc:docMk/>
          <pc:sldMk cId="1695691425" sldId="269"/>
        </pc:sldMkLst>
        <pc:spChg chg="mod">
          <ac:chgData name="David Gardner" userId="32a3b49f-52b0-4a7d-8a0d-c44fdf742dfe" providerId="ADAL" clId="{DDFA0F4E-FF20-4981-A1BB-28F0AB4467FB}" dt="2022-09-26T14:49:06.392" v="2415" actId="1076"/>
          <ac:spMkLst>
            <pc:docMk/>
            <pc:sldMk cId="1695691425" sldId="269"/>
            <ac:spMk id="4" creationId="{AA607F66-46BE-D345-D7BC-5DEDFFCB3C45}"/>
          </ac:spMkLst>
        </pc:spChg>
        <pc:spChg chg="mod">
          <ac:chgData name="David Gardner" userId="32a3b49f-52b0-4a7d-8a0d-c44fdf742dfe" providerId="ADAL" clId="{DDFA0F4E-FF20-4981-A1BB-28F0AB4467FB}" dt="2022-09-26T14:49:08.014" v="2416" actId="1076"/>
          <ac:spMkLst>
            <pc:docMk/>
            <pc:sldMk cId="1695691425" sldId="269"/>
            <ac:spMk id="5" creationId="{B7BD65F7-19ED-AC57-E699-0DEF8730EB92}"/>
          </ac:spMkLst>
        </pc:spChg>
        <pc:picChg chg="add mod">
          <ac:chgData name="David Gardner" userId="32a3b49f-52b0-4a7d-8a0d-c44fdf742dfe" providerId="ADAL" clId="{DDFA0F4E-FF20-4981-A1BB-28F0AB4467FB}" dt="2022-09-26T14:49:13.070" v="2418" actId="1076"/>
          <ac:picMkLst>
            <pc:docMk/>
            <pc:sldMk cId="1695691425" sldId="269"/>
            <ac:picMk id="7" creationId="{3109271B-530D-6298-86EE-A79C989B7288}"/>
          </ac:picMkLst>
        </pc:picChg>
        <pc:picChg chg="add mod">
          <ac:chgData name="David Gardner" userId="32a3b49f-52b0-4a7d-8a0d-c44fdf742dfe" providerId="ADAL" clId="{DDFA0F4E-FF20-4981-A1BB-28F0AB4467FB}" dt="2022-09-26T14:50:56.718" v="2421" actId="14100"/>
          <ac:picMkLst>
            <pc:docMk/>
            <pc:sldMk cId="1695691425" sldId="269"/>
            <ac:picMk id="9" creationId="{05678F4F-9726-DBD1-65BB-C02ED387BEA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76667-1FEA-07C0-A019-108F18EE2D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44B7EC-4E8E-1F88-1B8D-591D848083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2CFC5-F699-AD57-806E-4D293A9A9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33EFCB-3603-BADC-431C-0073074C4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11DA4F-1841-67F5-70E8-E0AA75D9A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3961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4EB8A-6D20-DCA0-6399-0E23B8D0A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381C-4A35-2127-C324-A0D41603C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220CF2-1FC3-276E-0113-9753E5CB8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D97924-AB6C-BF09-F69B-277A9A2B38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BA6BA-3069-46C3-38D2-94281F2C4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08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2B65F-301A-D285-E1B5-5CC056F690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F5DA4-CB82-AA4C-AE25-D67F3B829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1DBAB0-E356-E405-EB30-79711885A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46EF57-3ECF-09DA-5AED-BA80E30AD0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B4F6CD-1C56-AB68-CCCC-E038BA463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275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074C5-3A8B-A219-4B58-520D6F15D7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74BC1-4496-FFD1-A0F5-0840C97590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4FF54-C8B5-FAA2-A897-197C4A2CDD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ADBABE-F21A-429C-9F2C-0AB256363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73734-4642-3135-0234-F3839FB46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32C269-A9F5-4350-323C-20675E30A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69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534A1-05E0-49F5-65F6-D3CAEA83E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DF8A68-188C-3689-F7D7-228A7D85FD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53D6EF-8030-6B8C-5814-4C9C4B4A27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04C1ACA-3D21-243F-1BD6-8CD7731EFC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9D998AC-DBD1-1F93-B4CE-2AB29C89EC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6661FF-2A1A-ECA7-230E-5E0E216CD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D0C95A-C835-B796-7CC1-DD6FA9C90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ED1D01-56AA-644C-1672-079A86D3A2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814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CE200-87F4-173D-0C9E-6529C22A0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3A1B6A-1A1E-380F-8D8F-77CBD40D7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378ADC-BA7E-46E9-161E-576256CA2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79B7F3-DCA6-19DC-905A-DEE778CB1B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339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3B197B4-C23F-CD88-C3AA-547F521162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9A8F87-3808-AE0F-D7B5-6434E23D1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56BFA7-7C8A-A166-B082-6B1BB8F31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988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BD326-06DC-12F2-D463-848BA0F02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64591-212F-E4CC-54F6-FC23522C1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0C3A6A-4F47-1A48-BC70-D24D577612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3CA2A-B82C-ED60-FCA1-FC0F57C4B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98C4AD-DD8F-B2FC-3DEB-092F46D61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CD9B8-7282-E1B4-777B-5E639E782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610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3F459-7EB0-6C89-7DA9-AE4C1D240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BAB5C12-7CBB-D688-CEC8-3A19CD0B2D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ACA839-E0B2-2644-EDFA-F96132B792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A6DA22-8ADA-1373-C1A7-6F010A5CC1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1A685-F0F4-1E8E-7A63-DC66B6F0A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B72A6D-F037-76F8-1908-4ACAB2244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254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5478D-7A5C-B8A0-927D-9B11450DA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786C8A-D600-2176-3F32-D3961C8958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D58C0-6FCD-8216-5780-06CB95736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B9601-D49F-AE74-C2CE-3A9836AB7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219DC-B295-F357-D806-3379910F4A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692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A9913C-CB8C-7D3D-783A-FC7853B911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7DAF55-26F8-09B1-BFD0-A6F395128F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8F195A-9DC2-639E-4474-C427F220E2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740C68-C4B0-FB8E-680A-1E079CF0D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5641C-AB64-1504-373A-36AC1B8AB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8458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1A93654-2800-C3A6-47C1-A85B736F6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9E2E2-8068-EFC5-9BD5-EC3F7237B7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E0F5E-124B-BB84-8D49-3BFD45B50E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384E4-F483-49B2-8C95-248476B4DE18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748A-4CA3-580F-E402-B45EB5BA02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C41D29-EE94-1724-12E4-89356D9120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49CACA-BA8E-45C4-BE10-6D92A869D6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794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67BF0-8295-B7CE-BDCD-AF4A92545F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63269" y="353419"/>
            <a:ext cx="9144000" cy="932632"/>
          </a:xfrm>
        </p:spPr>
        <p:txBody>
          <a:bodyPr>
            <a:normAutofit/>
          </a:bodyPr>
          <a:lstStyle/>
          <a:p>
            <a:r>
              <a:rPr lang="en-GB" dirty="0"/>
              <a:t>Professional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15D59C-14DC-FAFA-D216-A3D5BA121C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5369" y="1520260"/>
            <a:ext cx="10342631" cy="4616879"/>
          </a:xfrm>
        </p:spPr>
        <p:txBody>
          <a:bodyPr>
            <a:normAutofit/>
          </a:bodyPr>
          <a:lstStyle/>
          <a:p>
            <a:pPr marL="514350" lvl="0" indent="-514350" algn="l" fontAlgn="auto" hangingPunct="1">
              <a:buFont typeface="+mj-lt"/>
              <a:buAutoNum type="arabicPeriod"/>
            </a:pPr>
            <a:r>
              <a:rPr lang="en-GB" sz="3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develop confidence working independently and/or under supervision in a chosen profession.</a:t>
            </a:r>
            <a:endParaRPr lang="en-GB" sz="3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14350" indent="-514350" algn="just" fontAlgn="auto" hangingPunct="1">
              <a:buFont typeface="+mj-lt"/>
              <a:buAutoNum type="arabicPeriod"/>
            </a:pPr>
            <a:endParaRPr lang="en-GB" sz="31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514350" indent="-514350" algn="just" fontAlgn="auto" hangingPunct="1">
              <a:buFont typeface="+mj-lt"/>
              <a:buAutoNum type="arabicPeriod"/>
            </a:pPr>
            <a:r>
              <a:rPr lang="en-GB" sz="3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develop the ability to critically reflect on professional practice. </a:t>
            </a:r>
            <a:r>
              <a:rPr lang="en-GB" sz="3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3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514350" lvl="0" indent="-514350" algn="l" fontAlgn="auto" hangingPunct="1">
              <a:buFont typeface="+mj-lt"/>
              <a:buAutoNum type="arabicPeriod"/>
            </a:pPr>
            <a:endParaRPr lang="en-GB" sz="31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514350" lvl="0" indent="-514350" algn="l" fontAlgn="auto" hangingPunct="1">
              <a:buFont typeface="+mj-lt"/>
              <a:buAutoNum type="arabicPeriod"/>
            </a:pPr>
            <a:r>
              <a:rPr lang="en-GB" sz="31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develop the student’s ability to market and promote themselves a professional member of a recognised professional body.  </a:t>
            </a:r>
            <a:endParaRPr lang="en-GB" sz="31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45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90E051-0B0B-11FB-B9EC-7A768E1BE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Sport Scientist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5EE68-BB4B-4A31-2F5D-BEC125083D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dirty="0">
                <a:solidFill>
                  <a:srgbClr val="FF0000"/>
                </a:solidFill>
              </a:rPr>
              <a:t>The application of scientific methodology and </a:t>
            </a:r>
            <a:r>
              <a:rPr lang="en-GB" dirty="0" err="1">
                <a:solidFill>
                  <a:srgbClr val="FF0000"/>
                </a:solidFill>
              </a:rPr>
              <a:t>practive</a:t>
            </a:r>
            <a:r>
              <a:rPr lang="en-GB" dirty="0">
                <a:solidFill>
                  <a:srgbClr val="FF0000"/>
                </a:solidFill>
              </a:rPr>
              <a:t> to study and inform sports performance.</a:t>
            </a:r>
          </a:p>
          <a:p>
            <a:pPr>
              <a:lnSpc>
                <a:spcPct val="150000"/>
              </a:lnSpc>
            </a:pPr>
            <a:r>
              <a:rPr lang="en-GB" dirty="0"/>
              <a:t>Disciplinary research and practice</a:t>
            </a:r>
          </a:p>
          <a:p>
            <a:pPr>
              <a:lnSpc>
                <a:spcPct val="150000"/>
              </a:lnSpc>
            </a:pPr>
            <a:r>
              <a:rPr lang="en-GB" dirty="0"/>
              <a:t>Confidentiality</a:t>
            </a:r>
          </a:p>
          <a:p>
            <a:pPr>
              <a:lnSpc>
                <a:spcPct val="150000"/>
              </a:lnSpc>
            </a:pPr>
            <a:r>
              <a:rPr lang="en-GB" dirty="0"/>
              <a:t>Ethics &amp; Confidentiality</a:t>
            </a:r>
          </a:p>
          <a:p>
            <a:pPr>
              <a:lnSpc>
                <a:spcPct val="150000"/>
              </a:lnSpc>
            </a:pPr>
            <a:r>
              <a:rPr lang="en-GB" dirty="0"/>
              <a:t>Information dissemination</a:t>
            </a:r>
          </a:p>
          <a:p>
            <a:pPr>
              <a:lnSpc>
                <a:spcPct val="150000"/>
              </a:lnSpc>
            </a:pPr>
            <a:r>
              <a:rPr lang="en-GB" dirty="0"/>
              <a:t>Interventions and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560293-B685-27B7-FD2A-0A6A998BBC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9761" y="3229799"/>
            <a:ext cx="4328866" cy="3008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487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1A948-71A7-A9F9-B410-6B54DF7E6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1952"/>
            <a:ext cx="10515600" cy="1031719"/>
          </a:xfrm>
        </p:spPr>
        <p:txBody>
          <a:bodyPr/>
          <a:lstStyle/>
          <a:p>
            <a:pPr algn="ctr"/>
            <a:r>
              <a:rPr lang="en-GB" dirty="0"/>
              <a:t>Profiling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2F8F48-8A3B-49A8-2031-C52AA304F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242" y="1234161"/>
            <a:ext cx="3969412" cy="5334934"/>
          </a:xfrm>
          <a:ln w="28575"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Components of fitness and performance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Profiling the sport position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Profiling the athlete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Profiling performance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Skill &amp; technique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Performance savvy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coach &amp; team requirements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607F66-46BE-D345-D7BC-5DEDFFCB3C45}"/>
              </a:ext>
            </a:extLst>
          </p:cNvPr>
          <p:cNvSpPr txBox="1"/>
          <p:nvPr/>
        </p:nvSpPr>
        <p:spPr>
          <a:xfrm>
            <a:off x="5329325" y="3928588"/>
            <a:ext cx="3158326" cy="2585323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Athlete v Sport</a:t>
            </a:r>
          </a:p>
          <a:p>
            <a:endParaRPr lang="en-GB" dirty="0"/>
          </a:p>
          <a:p>
            <a:r>
              <a:rPr lang="en-GB" dirty="0"/>
              <a:t>Sport v Performance</a:t>
            </a:r>
          </a:p>
          <a:p>
            <a:endParaRPr lang="en-GB" dirty="0"/>
          </a:p>
          <a:p>
            <a:r>
              <a:rPr lang="en-GB" dirty="0"/>
              <a:t>Athlete v performance</a:t>
            </a:r>
          </a:p>
          <a:p>
            <a:endParaRPr lang="en-GB" dirty="0"/>
          </a:p>
          <a:p>
            <a:r>
              <a:rPr lang="en-GB" dirty="0"/>
              <a:t>Athlete v sport v performance</a:t>
            </a:r>
          </a:p>
          <a:p>
            <a:endParaRPr lang="en-GB" dirty="0"/>
          </a:p>
          <a:p>
            <a:r>
              <a:rPr lang="en-GB" dirty="0"/>
              <a:t>Athlete v Team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BD65F7-19ED-AC57-E699-0DEF8730EB92}"/>
              </a:ext>
            </a:extLst>
          </p:cNvPr>
          <p:cNvSpPr txBox="1"/>
          <p:nvPr/>
        </p:nvSpPr>
        <p:spPr>
          <a:xfrm>
            <a:off x="9469369" y="4943057"/>
            <a:ext cx="2417830" cy="1477328"/>
          </a:xfrm>
          <a:prstGeom prst="rect">
            <a:avLst/>
          </a:prstGeom>
          <a:noFill/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Normative data</a:t>
            </a:r>
          </a:p>
          <a:p>
            <a:endParaRPr lang="en-GB" dirty="0"/>
          </a:p>
          <a:p>
            <a:r>
              <a:rPr lang="en-GB" dirty="0"/>
              <a:t>Relevance</a:t>
            </a:r>
          </a:p>
          <a:p>
            <a:endParaRPr lang="en-GB" dirty="0"/>
          </a:p>
          <a:p>
            <a:r>
              <a:rPr lang="en-GB" dirty="0"/>
              <a:t>Relative data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09271B-530D-6298-86EE-A79C989B72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4930" y="1335184"/>
            <a:ext cx="3597749" cy="299138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678F4F-9726-DBD1-65BB-C02ED387BE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3262" y="1183671"/>
            <a:ext cx="2981948" cy="2553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691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7F02B93-777B-D8A1-8518-341AFABFE3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0855" y="691798"/>
            <a:ext cx="4762535" cy="339568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737210-AF4B-6428-8984-2E00E6A6A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100" y="78673"/>
            <a:ext cx="9259469" cy="1325563"/>
          </a:xfrm>
        </p:spPr>
        <p:txBody>
          <a:bodyPr/>
          <a:lstStyle/>
          <a:p>
            <a:pPr algn="ctr"/>
            <a:r>
              <a:rPr lang="en-GB" dirty="0"/>
              <a:t>Health Science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673D4-AE1C-2128-BA8D-76BC178C6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925" y="1567573"/>
            <a:ext cx="3414042" cy="4726640"/>
          </a:xfrm>
          <a:ln w="28575"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Roles &amp; Responsibilities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Areas of expertise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Assessments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Dissemination of Information.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Ethic and confidentiality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B2BCBB-B060-45FB-EC1A-785C9C7C66AE}"/>
              </a:ext>
            </a:extLst>
          </p:cNvPr>
          <p:cNvSpPr txBox="1"/>
          <p:nvPr/>
        </p:nvSpPr>
        <p:spPr>
          <a:xfrm>
            <a:off x="3888070" y="3146868"/>
            <a:ext cx="3279871" cy="3139321"/>
          </a:xfrm>
          <a:prstGeom prst="rect">
            <a:avLst/>
          </a:prstGeom>
          <a:noFill/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Qualifications</a:t>
            </a:r>
          </a:p>
          <a:p>
            <a:endParaRPr lang="en-GB" sz="2000" dirty="0"/>
          </a:p>
          <a:p>
            <a:r>
              <a:rPr lang="en-GB" sz="2000" dirty="0"/>
              <a:t>Health related testing</a:t>
            </a:r>
          </a:p>
          <a:p>
            <a:endParaRPr lang="en-GB" sz="2000" dirty="0"/>
          </a:p>
          <a:p>
            <a:r>
              <a:rPr lang="en-GB" sz="2000" dirty="0"/>
              <a:t>Normative data</a:t>
            </a:r>
          </a:p>
          <a:p>
            <a:endParaRPr lang="en-GB" sz="2000" dirty="0"/>
          </a:p>
          <a:p>
            <a:r>
              <a:rPr lang="en-GB" sz="2000" dirty="0"/>
              <a:t>Client Reports</a:t>
            </a:r>
          </a:p>
          <a:p>
            <a:endParaRPr lang="en-GB" sz="2000" dirty="0"/>
          </a:p>
          <a:p>
            <a:r>
              <a:rPr lang="en-GB" sz="2000" dirty="0"/>
              <a:t>PARQ &amp; other information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D607AB-7215-3A94-6CEA-CE5C22074EBD}"/>
              </a:ext>
            </a:extLst>
          </p:cNvPr>
          <p:cNvSpPr txBox="1"/>
          <p:nvPr/>
        </p:nvSpPr>
        <p:spPr>
          <a:xfrm>
            <a:off x="7821021" y="4414158"/>
            <a:ext cx="3656196" cy="190821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Testing techniques &amp; protocols</a:t>
            </a:r>
          </a:p>
          <a:p>
            <a:endParaRPr lang="en-GB" sz="2000" dirty="0"/>
          </a:p>
          <a:p>
            <a:r>
              <a:rPr lang="en-GB" sz="2000" dirty="0"/>
              <a:t>Interpreting information</a:t>
            </a:r>
          </a:p>
          <a:p>
            <a:endParaRPr lang="en-GB" sz="2000" dirty="0"/>
          </a:p>
          <a:p>
            <a:r>
              <a:rPr lang="en-GB" sz="2000" dirty="0"/>
              <a:t>Health Professional Reports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40106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AED47-993A-2C81-3FC9-947762252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Periodisation and Programming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AAEE84-D37C-FE5D-6F75-DA6CD958A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447" y="1825626"/>
            <a:ext cx="4188196" cy="4351338"/>
          </a:xfrm>
          <a:ln w="28575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Periodisation for the long term goal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Periodisation for the year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Programming the mesocycle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Programming the micro-cycle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training session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94B740-9076-A89A-3DBE-5F1EAB5CC69F}"/>
              </a:ext>
            </a:extLst>
          </p:cNvPr>
          <p:cNvSpPr txBox="1"/>
          <p:nvPr/>
        </p:nvSpPr>
        <p:spPr>
          <a:xfrm>
            <a:off x="5290876" y="1893500"/>
            <a:ext cx="3253693" cy="4247317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Performance schedule</a:t>
            </a:r>
          </a:p>
          <a:p>
            <a:endParaRPr lang="en-GB" dirty="0"/>
          </a:p>
          <a:p>
            <a:r>
              <a:rPr lang="en-GB" dirty="0"/>
              <a:t>Principles of training</a:t>
            </a:r>
          </a:p>
          <a:p>
            <a:endParaRPr lang="en-GB" dirty="0"/>
          </a:p>
          <a:p>
            <a:r>
              <a:rPr lang="en-GB" dirty="0"/>
              <a:t>Fitness v functional training</a:t>
            </a:r>
          </a:p>
          <a:p>
            <a:endParaRPr lang="en-GB" dirty="0"/>
          </a:p>
          <a:p>
            <a:r>
              <a:rPr lang="en-GB" dirty="0"/>
              <a:t>Developing the training session</a:t>
            </a:r>
          </a:p>
          <a:p>
            <a:endParaRPr lang="en-GB" dirty="0"/>
          </a:p>
          <a:p>
            <a:r>
              <a:rPr lang="en-GB" dirty="0"/>
              <a:t>Tapering</a:t>
            </a:r>
          </a:p>
          <a:p>
            <a:endParaRPr lang="en-GB" dirty="0"/>
          </a:p>
          <a:p>
            <a:r>
              <a:rPr lang="en-GB" dirty="0"/>
              <a:t>Goal setting</a:t>
            </a:r>
          </a:p>
          <a:p>
            <a:endParaRPr lang="en-GB" dirty="0"/>
          </a:p>
          <a:p>
            <a:r>
              <a:rPr lang="en-GB" dirty="0"/>
              <a:t>Athlete confidence &amp; relationships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67EDA5-F42D-D115-0C37-AD231638DEF4}"/>
              </a:ext>
            </a:extLst>
          </p:cNvPr>
          <p:cNvSpPr txBox="1"/>
          <p:nvPr/>
        </p:nvSpPr>
        <p:spPr>
          <a:xfrm>
            <a:off x="9182802" y="4612444"/>
            <a:ext cx="2905884" cy="1477328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Agreeing the schedule</a:t>
            </a:r>
          </a:p>
          <a:p>
            <a:endParaRPr lang="en-GB" dirty="0"/>
          </a:p>
          <a:p>
            <a:r>
              <a:rPr lang="en-GB" dirty="0"/>
              <a:t>Adhering to the schedule</a:t>
            </a:r>
          </a:p>
          <a:p>
            <a:endParaRPr lang="en-GB" dirty="0"/>
          </a:p>
          <a:p>
            <a:r>
              <a:rPr lang="en-GB" dirty="0"/>
              <a:t>Amending the schedule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956FA5-510F-75C1-2FE6-9A390E026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5814" y="1391560"/>
            <a:ext cx="3072872" cy="260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2193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4082F-18DF-526D-85DA-2AA9544378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 Physiologist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E5CF2C-646C-9A06-B173-EA965260A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029" y="1587579"/>
            <a:ext cx="3910042" cy="4894077"/>
          </a:xfrm>
          <a:ln w="28575">
            <a:solidFill>
              <a:srgbClr val="00B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Roles &amp; Responsibilities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Athlete evaluation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Assessments, Testing and Programming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Data interpretation &amp; Application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Information dissemination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B66CB5-4CBF-F87F-A774-12132C4D63D4}"/>
              </a:ext>
            </a:extLst>
          </p:cNvPr>
          <p:cNvSpPr txBox="1"/>
          <p:nvPr/>
        </p:nvSpPr>
        <p:spPr>
          <a:xfrm>
            <a:off x="4956039" y="1923009"/>
            <a:ext cx="3281743" cy="4524315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Athlete specific issues</a:t>
            </a:r>
          </a:p>
          <a:p>
            <a:endParaRPr lang="en-GB" sz="2400" dirty="0"/>
          </a:p>
          <a:p>
            <a:r>
              <a:rPr lang="en-GB" sz="2400" dirty="0"/>
              <a:t>Maximal testing</a:t>
            </a:r>
          </a:p>
          <a:p>
            <a:endParaRPr lang="en-GB" sz="2400" dirty="0"/>
          </a:p>
          <a:p>
            <a:r>
              <a:rPr lang="en-GB" sz="2400" dirty="0"/>
              <a:t>Submaximal testing</a:t>
            </a:r>
          </a:p>
          <a:p>
            <a:endParaRPr lang="en-GB" sz="2400" dirty="0"/>
          </a:p>
          <a:p>
            <a:r>
              <a:rPr lang="en-GB" sz="2400" dirty="0"/>
              <a:t>Field based assessments</a:t>
            </a:r>
          </a:p>
          <a:p>
            <a:endParaRPr lang="en-GB" sz="2400" dirty="0"/>
          </a:p>
          <a:p>
            <a:r>
              <a:rPr lang="en-GB" sz="2400" dirty="0"/>
              <a:t>Environmental impact</a:t>
            </a:r>
          </a:p>
          <a:p>
            <a:endParaRPr lang="en-GB" sz="2400" dirty="0"/>
          </a:p>
          <a:p>
            <a:r>
              <a:rPr lang="en-GB" sz="2400" dirty="0"/>
              <a:t>Athlete Readiness</a:t>
            </a:r>
          </a:p>
          <a:p>
            <a:endParaRPr lang="en-GB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290218-B05B-B326-F691-A272DC91F6C2}"/>
              </a:ext>
            </a:extLst>
          </p:cNvPr>
          <p:cNvSpPr txBox="1"/>
          <p:nvPr/>
        </p:nvSpPr>
        <p:spPr>
          <a:xfrm>
            <a:off x="8924750" y="3838889"/>
            <a:ext cx="2552466" cy="2585323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Relevant information</a:t>
            </a:r>
          </a:p>
          <a:p>
            <a:endParaRPr lang="en-GB" dirty="0"/>
          </a:p>
          <a:p>
            <a:r>
              <a:rPr lang="en-GB" dirty="0"/>
              <a:t>Information presentation to coach &amp; athlete</a:t>
            </a:r>
          </a:p>
          <a:p>
            <a:endParaRPr lang="en-GB" dirty="0"/>
          </a:p>
          <a:p>
            <a:r>
              <a:rPr lang="en-GB" dirty="0"/>
              <a:t>Informing the training &amp; performance programme</a:t>
            </a:r>
          </a:p>
          <a:p>
            <a:endParaRPr lang="en-GB" dirty="0"/>
          </a:p>
          <a:p>
            <a:r>
              <a:rPr lang="en-GB" dirty="0"/>
              <a:t>Selection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67B9ACD-F891-1CF3-BFF3-D437307BCC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7099" y="1356999"/>
            <a:ext cx="3475467" cy="1995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7767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7C2D-227D-A68D-F09C-FA9B5F99D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440" y="4323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Sport Nutritionist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04F7E-0FAA-551E-5A71-BFA2E72791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418" y="1228549"/>
            <a:ext cx="3352331" cy="5262007"/>
          </a:xfrm>
          <a:ln w="28575">
            <a:solidFill>
              <a:srgbClr val="00B050"/>
            </a:solidFill>
          </a:ln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400" dirty="0"/>
              <a:t>Dietary analysis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Nutritional analysis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Supplementations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Drugs and doping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Diet &amp; nutrition planning</a:t>
            </a:r>
          </a:p>
          <a:p>
            <a:pPr marL="0" indent="0">
              <a:buNone/>
            </a:pPr>
            <a:endParaRPr lang="en-GB" sz="3400" dirty="0"/>
          </a:p>
          <a:p>
            <a:pPr marL="0" indent="0">
              <a:buNone/>
            </a:pPr>
            <a:r>
              <a:rPr lang="en-GB" sz="3400" dirty="0"/>
              <a:t>Hygiene &amp; contamination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B04D05E-77AE-CFD8-C26B-DA322E8FFB79}"/>
              </a:ext>
            </a:extLst>
          </p:cNvPr>
          <p:cNvSpPr txBox="1"/>
          <p:nvPr/>
        </p:nvSpPr>
        <p:spPr>
          <a:xfrm>
            <a:off x="4356722" y="1368794"/>
            <a:ext cx="3478555" cy="480131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/>
              <a:t>Meal planning &amp; healthy eating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Supplement dose &amp; Timing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Hydration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Therapeutic drug use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Athlete adheren</a:t>
            </a:r>
            <a:r>
              <a:rPr lang="en-GB" dirty="0"/>
              <a:t>ce</a:t>
            </a:r>
            <a:endParaRPr lang="en-GB" sz="1800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UK anti-doping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Event planning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Preparation of supplementations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/>
              <a:t>Body composition management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21280D-253F-A7EA-DDB9-FC3A302EC691}"/>
              </a:ext>
            </a:extLst>
          </p:cNvPr>
          <p:cNvSpPr txBox="1"/>
          <p:nvPr/>
        </p:nvSpPr>
        <p:spPr>
          <a:xfrm>
            <a:off x="8942047" y="4138783"/>
            <a:ext cx="2193438" cy="203132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Maintain</a:t>
            </a:r>
          </a:p>
          <a:p>
            <a:endParaRPr lang="en-GB" dirty="0"/>
          </a:p>
          <a:p>
            <a:r>
              <a:rPr lang="en-GB" dirty="0"/>
              <a:t>Minimise</a:t>
            </a:r>
          </a:p>
          <a:p>
            <a:endParaRPr lang="en-GB" dirty="0"/>
          </a:p>
          <a:p>
            <a:r>
              <a:rPr lang="en-GB" dirty="0"/>
              <a:t>Maximise</a:t>
            </a:r>
          </a:p>
          <a:p>
            <a:endParaRPr lang="en-GB" dirty="0"/>
          </a:p>
          <a:p>
            <a:r>
              <a:rPr lang="en-GB" dirty="0"/>
              <a:t>Responsibility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61D28EF-A719-8453-7681-ACC400060C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1863" y="1207207"/>
            <a:ext cx="4024342" cy="2562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9541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53489-81B4-C925-75C0-A2DEEAFCC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4819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Sports </a:t>
            </a:r>
            <a:r>
              <a:rPr lang="en-GB" dirty="0" err="1"/>
              <a:t>Biomechanist</a:t>
            </a: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BEF2491-5A2D-69AC-9589-D965077719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029" y="1587579"/>
            <a:ext cx="3910042" cy="4894077"/>
          </a:xfrm>
          <a:ln w="28575">
            <a:solidFill>
              <a:srgbClr val="00B050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/>
              <a:t>Roles &amp; Responsibilities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Athlete evaluation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Assessments, Testing and Programming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Data interpretation &amp; Application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Information dissemination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Equipment use &amp; design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Environmental impact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117A75-67F2-DBE2-C9E3-6377EBD78F01}"/>
              </a:ext>
            </a:extLst>
          </p:cNvPr>
          <p:cNvSpPr txBox="1"/>
          <p:nvPr/>
        </p:nvSpPr>
        <p:spPr>
          <a:xfrm>
            <a:off x="4684196" y="2645028"/>
            <a:ext cx="3281743" cy="378565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Athlete specific issues</a:t>
            </a:r>
          </a:p>
          <a:p>
            <a:endParaRPr lang="en-GB" sz="2400" dirty="0"/>
          </a:p>
          <a:p>
            <a:r>
              <a:rPr lang="en-GB" sz="2400" dirty="0"/>
              <a:t>Maximal testing</a:t>
            </a:r>
          </a:p>
          <a:p>
            <a:endParaRPr lang="en-GB" sz="2400" dirty="0"/>
          </a:p>
          <a:p>
            <a:r>
              <a:rPr lang="en-GB" sz="2400" dirty="0"/>
              <a:t>Submaximal testing</a:t>
            </a:r>
          </a:p>
          <a:p>
            <a:endParaRPr lang="en-GB" sz="2400" dirty="0"/>
          </a:p>
          <a:p>
            <a:r>
              <a:rPr lang="en-GB" sz="2400" dirty="0"/>
              <a:t>Field based assessments</a:t>
            </a:r>
          </a:p>
          <a:p>
            <a:endParaRPr lang="en-GB" sz="2400" dirty="0"/>
          </a:p>
          <a:p>
            <a:r>
              <a:rPr lang="en-GB" sz="2400" dirty="0"/>
              <a:t>Notational Analysis</a:t>
            </a:r>
          </a:p>
          <a:p>
            <a:endParaRPr lang="en-GB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3E3B02-FF18-1807-9732-D76A58478310}"/>
              </a:ext>
            </a:extLst>
          </p:cNvPr>
          <p:cNvSpPr txBox="1"/>
          <p:nvPr/>
        </p:nvSpPr>
        <p:spPr>
          <a:xfrm>
            <a:off x="8874728" y="3429000"/>
            <a:ext cx="3191985" cy="2862322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Movement / Technique efficient</a:t>
            </a:r>
          </a:p>
          <a:p>
            <a:endParaRPr lang="en-GB" dirty="0"/>
          </a:p>
          <a:p>
            <a:r>
              <a:rPr lang="en-GB" dirty="0"/>
              <a:t>Reducing Injury</a:t>
            </a:r>
          </a:p>
          <a:p>
            <a:endParaRPr lang="en-GB" dirty="0"/>
          </a:p>
          <a:p>
            <a:r>
              <a:rPr lang="en-GB" dirty="0"/>
              <a:t>Equipment optimisation</a:t>
            </a:r>
          </a:p>
          <a:p>
            <a:endParaRPr lang="en-GB" dirty="0"/>
          </a:p>
          <a:p>
            <a:r>
              <a:rPr lang="en-GB" dirty="0"/>
              <a:t>Athlete optimisation</a:t>
            </a:r>
          </a:p>
          <a:p>
            <a:endParaRPr lang="en-GB" dirty="0"/>
          </a:p>
          <a:p>
            <a:r>
              <a:rPr lang="en-GB" dirty="0"/>
              <a:t>Strategy optimisation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A2D8B3A-783D-1B32-DD4D-D4A1478F8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7977" y="1007600"/>
            <a:ext cx="3468736" cy="2096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27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12886-235B-9FE5-E3D2-D168406FC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394" y="262016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Sports Psychologist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7322B-F14C-EC27-8C51-53A17B1EA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8099" y="1687958"/>
            <a:ext cx="3511746" cy="4693317"/>
          </a:xfrm>
          <a:ln w="28575">
            <a:solidFill>
              <a:srgbClr val="FF0000"/>
            </a:solidFill>
          </a:ln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Counselling?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Sleep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Wellness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Stress manipulation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Skill acquisition &amp;Motor performance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Mental fatigue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Flow /  Mental Toughness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Injury management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400" dirty="0"/>
              <a:t>Non-selection management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D31E0A0-2A8D-C849-9367-98551D0BF0B5}"/>
              </a:ext>
            </a:extLst>
          </p:cNvPr>
          <p:cNvSpPr txBox="1">
            <a:spLocks/>
          </p:cNvSpPr>
          <p:nvPr/>
        </p:nvSpPr>
        <p:spPr>
          <a:xfrm>
            <a:off x="359029" y="1587579"/>
            <a:ext cx="3910042" cy="4894077"/>
          </a:xfrm>
          <a:prstGeom prst="rect">
            <a:avLst/>
          </a:prstGeom>
          <a:ln w="28575">
            <a:solidFill>
              <a:srgbClr val="00B050"/>
            </a:solidFill>
          </a:ln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Roles &amp; Responsibilities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Athlete evaluation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Data interpretation &amp; Application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Information dissemination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Monitoring health &amp; wellbeing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sz="240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dirty="0"/>
              <a:t>Confidentiality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4651132-26A4-17B3-C952-B18A684FB9E6}"/>
              </a:ext>
            </a:extLst>
          </p:cNvPr>
          <p:cNvSpPr txBox="1"/>
          <p:nvPr/>
        </p:nvSpPr>
        <p:spPr>
          <a:xfrm>
            <a:off x="8779362" y="4336383"/>
            <a:ext cx="2988629" cy="2031325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/>
              <a:t>Performance optimisation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Athlete performance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Squad integrity &amp; happiness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Selection advice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C0D6473-AFE7-3E6F-293B-45E570B534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51221" y="629135"/>
            <a:ext cx="3343299" cy="3209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9263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CB13AE-A68E-9FE0-7299-A4BCB9050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6265"/>
            <a:ext cx="9079955" cy="948137"/>
          </a:xfrm>
        </p:spPr>
        <p:txBody>
          <a:bodyPr/>
          <a:lstStyle/>
          <a:p>
            <a:pPr algn="ctr"/>
            <a:r>
              <a:rPr lang="en-GB" dirty="0"/>
              <a:t>Medicine and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DC951-5791-DDCC-75C3-1F4B617D1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7520" y="2104352"/>
            <a:ext cx="4199882" cy="4351338"/>
          </a:xfrm>
          <a:ln w="28575">
            <a:solidFill>
              <a:srgbClr val="00B0F0"/>
            </a:solidFill>
          </a:ln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Injury treatments &amp; Advice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Hygiene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Overtraining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Treatment Emergency action plan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Managing medication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EE16E47-22A0-B980-C0DB-BE216B9192BA}"/>
              </a:ext>
            </a:extLst>
          </p:cNvPr>
          <p:cNvSpPr txBox="1"/>
          <p:nvPr/>
        </p:nvSpPr>
        <p:spPr>
          <a:xfrm>
            <a:off x="338458" y="1931375"/>
            <a:ext cx="2760029" cy="452431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Health and Safety</a:t>
            </a:r>
          </a:p>
          <a:p>
            <a:endParaRPr lang="en-GB" sz="2400" dirty="0"/>
          </a:p>
          <a:p>
            <a:r>
              <a:rPr lang="en-GB" sz="2400" dirty="0"/>
              <a:t>Hygiene</a:t>
            </a:r>
          </a:p>
          <a:p>
            <a:endParaRPr lang="en-GB" sz="2400" dirty="0"/>
          </a:p>
          <a:p>
            <a:r>
              <a:rPr lang="en-GB" sz="2400" dirty="0"/>
              <a:t>Injury diagnosis &amp; </a:t>
            </a:r>
          </a:p>
          <a:p>
            <a:r>
              <a:rPr lang="en-GB" sz="2400" dirty="0"/>
              <a:t>Management</a:t>
            </a:r>
          </a:p>
          <a:p>
            <a:endParaRPr lang="en-GB" sz="2400" dirty="0"/>
          </a:p>
          <a:p>
            <a:r>
              <a:rPr lang="en-GB" sz="2400" dirty="0"/>
              <a:t>Rehabilitation</a:t>
            </a:r>
          </a:p>
          <a:p>
            <a:endParaRPr lang="en-GB" sz="2400" dirty="0"/>
          </a:p>
          <a:p>
            <a:r>
              <a:rPr lang="en-GB" sz="2400" dirty="0"/>
              <a:t>Athlete preparation</a:t>
            </a:r>
          </a:p>
          <a:p>
            <a:endParaRPr lang="en-GB" sz="2400" dirty="0"/>
          </a:p>
          <a:p>
            <a:r>
              <a:rPr lang="en-GB" sz="2400" dirty="0"/>
              <a:t>Drugs &amp; Medicines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A88B18-7703-1CB6-AD14-0DD7858B540F}"/>
              </a:ext>
            </a:extLst>
          </p:cNvPr>
          <p:cNvSpPr txBox="1"/>
          <p:nvPr/>
        </p:nvSpPr>
        <p:spPr>
          <a:xfrm>
            <a:off x="8397896" y="3270523"/>
            <a:ext cx="3180765" cy="3139321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Back to play strategy</a:t>
            </a:r>
          </a:p>
          <a:p>
            <a:endParaRPr lang="en-GB" dirty="0"/>
          </a:p>
          <a:p>
            <a:r>
              <a:rPr lang="en-GB" dirty="0"/>
              <a:t>Liaise with medical professional</a:t>
            </a:r>
          </a:p>
          <a:p>
            <a:endParaRPr lang="en-GB" dirty="0"/>
          </a:p>
          <a:p>
            <a:r>
              <a:rPr lang="en-GB" dirty="0"/>
              <a:t>Therapeutic Use Exemptions</a:t>
            </a:r>
          </a:p>
          <a:p>
            <a:endParaRPr lang="en-GB" dirty="0"/>
          </a:p>
          <a:p>
            <a:r>
              <a:rPr lang="en-GB" dirty="0"/>
              <a:t>Athlete preparation</a:t>
            </a:r>
          </a:p>
          <a:p>
            <a:endParaRPr lang="en-GB" dirty="0"/>
          </a:p>
          <a:p>
            <a:r>
              <a:rPr lang="en-GB" dirty="0"/>
              <a:t>Athlete selection</a:t>
            </a:r>
          </a:p>
          <a:p>
            <a:endParaRPr lang="en-GB" dirty="0"/>
          </a:p>
          <a:p>
            <a:r>
              <a:rPr lang="en-GB" dirty="0"/>
              <a:t>Pitch side first aid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D4E4782-6D75-A485-4B4F-13FC2D6FDD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95946" y="892581"/>
            <a:ext cx="3360278" cy="2166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327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095E8-7AF9-1FD7-7EE0-94E12B13C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Personal Trainer / S &amp; C./ Sp. Massage Therapist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C4982D-2B1E-3BA2-3A23-0B3E6E4E1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8931" y="1985875"/>
            <a:ext cx="3212087" cy="4507000"/>
          </a:xfrm>
          <a:ln w="28575">
            <a:solidFill>
              <a:srgbClr val="00B050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400" dirty="0"/>
              <a:t>Health &amp; fitness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Training programme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Basic sport science advice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Monitor performance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Health &amp; safety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Injury prevention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Recovery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51FE5A-09B2-BC9B-D043-1C829B5115FB}"/>
              </a:ext>
            </a:extLst>
          </p:cNvPr>
          <p:cNvSpPr txBox="1"/>
          <p:nvPr/>
        </p:nvSpPr>
        <p:spPr>
          <a:xfrm>
            <a:off x="4667367" y="2607276"/>
            <a:ext cx="32817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3DC41F-1C5D-AB3F-06E3-D5A1A14EF03F}"/>
              </a:ext>
            </a:extLst>
          </p:cNvPr>
          <p:cNvSpPr txBox="1"/>
          <p:nvPr/>
        </p:nvSpPr>
        <p:spPr>
          <a:xfrm>
            <a:off x="8707370" y="3223353"/>
            <a:ext cx="2685699" cy="3139321"/>
          </a:xfrm>
          <a:prstGeom prst="rect">
            <a:avLst/>
          </a:prstGeom>
          <a:noFill/>
          <a:ln w="28575"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r>
              <a:rPr lang="en-GB" dirty="0"/>
              <a:t>Provide basic treatments</a:t>
            </a:r>
          </a:p>
          <a:p>
            <a:endParaRPr lang="en-GB" dirty="0"/>
          </a:p>
          <a:p>
            <a:r>
              <a:rPr lang="en-GB" dirty="0"/>
              <a:t>Plan the programme</a:t>
            </a:r>
          </a:p>
          <a:p>
            <a:endParaRPr lang="en-GB" dirty="0"/>
          </a:p>
          <a:p>
            <a:r>
              <a:rPr lang="en-GB" dirty="0"/>
              <a:t>Plan and implement the session</a:t>
            </a:r>
          </a:p>
          <a:p>
            <a:endParaRPr lang="en-GB" dirty="0"/>
          </a:p>
          <a:p>
            <a:r>
              <a:rPr lang="en-GB" dirty="0"/>
              <a:t>Educate the athlete</a:t>
            </a:r>
          </a:p>
          <a:p>
            <a:endParaRPr lang="en-GB" dirty="0"/>
          </a:p>
          <a:p>
            <a:r>
              <a:rPr lang="en-GB" dirty="0"/>
              <a:t>Produce reports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C4C04B-21C1-5653-1DC6-FC65C388F07C}"/>
              </a:ext>
            </a:extLst>
          </p:cNvPr>
          <p:cNvSpPr txBox="1"/>
          <p:nvPr/>
        </p:nvSpPr>
        <p:spPr>
          <a:xfrm>
            <a:off x="4326394" y="4188276"/>
            <a:ext cx="3657600" cy="2308324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Programme management</a:t>
            </a:r>
          </a:p>
          <a:p>
            <a:endParaRPr lang="en-GB" dirty="0"/>
          </a:p>
          <a:p>
            <a:r>
              <a:rPr lang="en-GB" dirty="0"/>
              <a:t>Reducing injury</a:t>
            </a:r>
          </a:p>
          <a:p>
            <a:endParaRPr lang="en-GB" dirty="0"/>
          </a:p>
          <a:p>
            <a:r>
              <a:rPr lang="en-GB" dirty="0"/>
              <a:t>Competition planning</a:t>
            </a:r>
          </a:p>
          <a:p>
            <a:endParaRPr lang="en-GB" dirty="0"/>
          </a:p>
          <a:p>
            <a:r>
              <a:rPr lang="en-GB" dirty="0"/>
              <a:t>Instruction</a:t>
            </a: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3959B7A-2A4A-21F8-8C21-B7BA3278D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924" y="1638978"/>
            <a:ext cx="3724627" cy="227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5983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D4240-4D43-2DBF-F081-B6493F3EC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Coaching and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283A5-8B58-DBD7-EEF4-93944B161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294" y="2030082"/>
            <a:ext cx="3537456" cy="3220033"/>
          </a:xfrm>
          <a:ln w="28575">
            <a:solidFill>
              <a:srgbClr val="00B0F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Skill development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Performance Strategy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Athlete / Team management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258D5E-56D7-3213-8E7E-5815B8DFE1A9}"/>
              </a:ext>
            </a:extLst>
          </p:cNvPr>
          <p:cNvSpPr txBox="1"/>
          <p:nvPr/>
        </p:nvSpPr>
        <p:spPr>
          <a:xfrm>
            <a:off x="4420536" y="2160903"/>
            <a:ext cx="2563685" cy="286232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Coaching</a:t>
            </a:r>
          </a:p>
          <a:p>
            <a:endParaRPr lang="en-GB" dirty="0"/>
          </a:p>
          <a:p>
            <a:r>
              <a:rPr lang="en-GB" dirty="0"/>
              <a:t>Tactics</a:t>
            </a:r>
          </a:p>
          <a:p>
            <a:endParaRPr lang="en-GB" dirty="0"/>
          </a:p>
          <a:p>
            <a:r>
              <a:rPr lang="en-GB" dirty="0"/>
              <a:t>Player selection</a:t>
            </a:r>
          </a:p>
          <a:p>
            <a:endParaRPr lang="en-GB" dirty="0"/>
          </a:p>
          <a:p>
            <a:r>
              <a:rPr lang="en-GB" dirty="0"/>
              <a:t>Organisation of training and performance.</a:t>
            </a:r>
          </a:p>
          <a:p>
            <a:endParaRPr lang="en-GB" dirty="0"/>
          </a:p>
          <a:p>
            <a:r>
              <a:rPr lang="en-GB" dirty="0"/>
              <a:t>Player support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D83E41-350D-3A1A-FED3-A7D14FA168D6}"/>
              </a:ext>
            </a:extLst>
          </p:cNvPr>
          <p:cNvSpPr txBox="1"/>
          <p:nvPr/>
        </p:nvSpPr>
        <p:spPr>
          <a:xfrm>
            <a:off x="4611269" y="5623840"/>
            <a:ext cx="2715151" cy="1256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5BECF79-23FA-8FDF-0720-70E751F85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6046" y="2316895"/>
            <a:ext cx="4541076" cy="2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7432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A78F37-BCE6-7C04-C879-5CD24CCA6A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Course Assessments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076D9E-6E3A-33DE-0642-461D64F165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Training needs analysis  (2000 words)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200 hours of work based experience. </a:t>
            </a:r>
          </a:p>
        </p:txBody>
      </p:sp>
    </p:spTree>
    <p:extLst>
      <p:ext uri="{BB962C8B-B14F-4D97-AF65-F5344CB8AC3E}">
        <p14:creationId xmlns:p14="http://schemas.microsoft.com/office/powerpoint/2010/main" val="220887219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540</Words>
  <Application>Microsoft Office PowerPoint</Application>
  <PresentationFormat>Widescreen</PresentationFormat>
  <Paragraphs>305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Office Theme</vt:lpstr>
      <vt:lpstr>Professional Practice</vt:lpstr>
      <vt:lpstr>The Sport Scientist</vt:lpstr>
      <vt:lpstr>Profiling</vt:lpstr>
      <vt:lpstr>Health Science</vt:lpstr>
      <vt:lpstr>Periodisation and Programming</vt:lpstr>
      <vt:lpstr>Exercise Physiologist</vt:lpstr>
      <vt:lpstr>Sport Nutritionist</vt:lpstr>
      <vt:lpstr>Sports Biomechanist</vt:lpstr>
      <vt:lpstr>Sports Psychologist</vt:lpstr>
      <vt:lpstr>Medicine and Therapy</vt:lpstr>
      <vt:lpstr>Personal Trainer / S &amp; C./ Sp. Massage Therapist</vt:lpstr>
      <vt:lpstr>Coaching and Management</vt:lpstr>
      <vt:lpstr>Course Assessments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Practice</dc:title>
  <dc:creator>David Gardner</dc:creator>
  <cp:lastModifiedBy>David Gardner</cp:lastModifiedBy>
  <cp:revision>1</cp:revision>
  <dcterms:created xsi:type="dcterms:W3CDTF">2022-09-26T10:41:59Z</dcterms:created>
  <dcterms:modified xsi:type="dcterms:W3CDTF">2022-09-26T15:17:01Z</dcterms:modified>
</cp:coreProperties>
</file>