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media/image1.jpeg" ContentType="image/jpeg"/>
  <Override PartName="/ppt/media/image2.jpeg" ContentType="image/jpeg"/>
  <Override PartName="/ppt/theme/theme2.xml" ContentType="application/vnd.openxmlformats-officedocument.theme+xml"/>
  <Override PartName="/ppt/media/image3.jpeg" ContentType="image/jpeg"/>
  <Override PartName="/ppt/media/image4.jpeg" ContentType="image/jpeg"/>
  <Override PartName="/ppt/media/image5.jpeg" ContentType="image/jpeg"/>
  <Override PartName="/ppt/media/image6.jpeg" ContentType="image/jpeg"/>
  <Override PartName="/ppt/media/image7.jpeg" ContentType="image/jpeg"/>
  <Override PartName="/ppt/media/image8.jpeg" ContentType="image/jpeg"/>
  <Override PartName="/ppt/media/image9.jpeg" ContentType="image/jpeg"/>
  <Override PartName="/ppt/media/image10.jpeg" ContentType="image/jpeg"/>
  <Override PartName="/ppt/media/image11.jpeg" ContentType="image/jpeg"/>
  <Override PartName="/ppt/media/image12.jpeg" ContentType="image/jpeg"/>
  <Override PartName="/ppt/media/image13.jpeg" ContentType="image/jpeg"/>
  <Override PartName="/ppt/media/image14.jpeg" ContentType="image/jpeg"/>
  <Override PartName="/ppt/media/image15.jpeg" ContentType="image/jpeg"/>
  <Override PartName="/ppt/media/image16.jpeg" ContentType="image/jpeg"/>
  <Override PartName="/ppt/media/image17.jpeg" ContentType="image/jpeg"/>
  <Override PartName="/ppt/media/image18.jpeg" ContentType="image/jpeg"/>
  <Override PartName="/ppt/media/image19.jpeg" ContentType="image/jpeg"/>
  <Override PartName="/ppt/media/image20.jpeg" ContentType="image/jpeg"/>
  <Override PartName="/ppt/media/image21.jpeg" ContentType="image/jpeg"/>
  <Override PartName="/ppt/media/image22.jpeg" ContentType="image/jpeg"/>
  <Override PartName="/ppt/media/image23.jpeg" ContentType="image/jpeg"/>
  <Override PartName="/ppt/media/image24.jpeg" ContentType="image/jpeg"/>
  <Override PartName="/ppt/media/image25.jpeg" ContentType="image/jpeg"/>
  <Override PartName="/ppt/media/image26.jpeg" ContentType="image/jpeg"/>
  <Override PartName="/ppt/media/image27.jpeg" ContentType="image/jpeg"/>
  <Override PartName="/ppt/media/image28.jpeg" ContentType="image/jpeg"/>
  <Override PartName="/ppt/media/image29.jpeg" ContentType="image/jpeg"/>
  <Override PartName="/ppt/media/image30.jpeg" ContentType="image/jpeg"/>
  <Override PartName="/ppt/media/image31.jpeg" ContentType="image/jpeg"/>
  <Override PartName="/ppt/media/image32.jpeg" ContentType="image/jpeg"/>
  <Override PartName="/ppt/media/image33.jpeg" ContentType="image/jpeg"/>
  <Override PartName="/ppt/media/image34.jpeg" ContentType="image/jpeg"/>
  <Override PartName="/ppt/media/image35.jpeg" ContentType="image/jpeg"/>
</Types>
</file>

<file path=_rels/.rels><?xml version="1.0" encoding="UTF-8" standalone="yes"?>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69" r:id="rId21"/>
    <p:sldId id="270" r:id="rId22"/>
    <p:sldId id="271" r:id="rId23"/>
    <p:sldId id="272" r:id="rId24"/>
    <p:sldId id="273" r:id="rId25"/>
    <p:sldId id="274" r:id="rId26"/>
    <p:sldId id="275" r:id="rId27"/>
    <p:sldId id="276" r:id="rId28"/>
    <p:sldId id="277" r:id="rId29"/>
    <p:sldId id="278" r:id="rId30"/>
    <p:sldId id="279" r:id="rId31"/>
    <p:sldId id="280" r:id="rId32"/>
    <p:sldId id="281" r:id="rId33"/>
    <p:sldId id="282" r:id="rId34"/>
    <p:sldId id="283" r:id="rId35"/>
    <p:sldId id="284" r:id="rId36"/>
    <p:sldId id="285" r:id="rId37"/>
    <p:sldId id="286" r:id="rId38"/>
    <p:sldId id="287" r:id="rId39"/>
    <p:sldId id="288" r:id="rId40"/>
    <p:sldId id="289" r:id="rId41"/>
    <p:sldId id="290" r:id="rId42"/>
    <p:sldId id="291" r:id="rId43"/>
  </p:sldIdLst>
  <p:sldSz cx="13004800" cy="97536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1pPr>
    <a:lvl2pPr marL="0" marR="0" indent="228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2pPr>
    <a:lvl3pPr marL="0" marR="0" indent="457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3pPr>
    <a:lvl4pPr marL="0" marR="0" indent="685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4pPr>
    <a:lvl5pPr marL="0" marR="0" indent="9144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5pPr>
    <a:lvl6pPr marL="0" marR="0" indent="11430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6pPr>
    <a:lvl7pPr marL="0" marR="0" indent="13716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7pPr>
    <a:lvl8pPr marL="0" marR="0" indent="16002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8pPr>
    <a:lvl9pPr marL="0" marR="0" indent="1828800" algn="ctr" defTabSz="584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3600" u="none" kumimoji="0" normalizeH="0">
        <a:ln>
          <a:noFill/>
        </a:ln>
        <a:solidFill>
          <a:srgbClr val="558AAB"/>
        </a:solidFill>
        <a:effectLst/>
        <a:uFillTx/>
        <a:latin typeface="+mj-lt"/>
        <a:ea typeface="+mj-ea"/>
        <a:cs typeface="+mj-cs"/>
        <a:sym typeface="Helvetica Neue Bold Condensed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A1A3A7"/>
              </a:solidFill>
              <a:prstDash val="solid"/>
              <a:miter lim="400000"/>
            </a:ln>
          </a:left>
          <a:right>
            <a:ln w="12700" cap="flat">
              <a:solidFill>
                <a:srgbClr val="A1A3A7"/>
              </a:solidFill>
              <a:prstDash val="solid"/>
              <a:miter lim="400000"/>
            </a:ln>
          </a:right>
          <a:top>
            <a:ln w="12700" cap="flat">
              <a:solidFill>
                <a:srgbClr val="A1A3A7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12700" cap="flat">
              <a:solidFill>
                <a:srgbClr val="A1A3A7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1A3A7"/>
              </a:solidFill>
              <a:prstDash val="solid"/>
              <a:miter lim="400000"/>
            </a:ln>
          </a:left>
          <a:right>
            <a:ln w="12700" cap="flat">
              <a:solidFill>
                <a:srgbClr val="A1A3A7"/>
              </a:solidFill>
              <a:prstDash val="solid"/>
              <a:miter lim="400000"/>
            </a:ln>
          </a:right>
          <a:top>
            <a:ln w="12700" cap="flat">
              <a:solidFill>
                <a:srgbClr val="A1A3A7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12700" cap="flat">
              <a:solidFill>
                <a:srgbClr val="A1A3A7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A1A3A7"/>
              </a:solidFill>
              <a:prstDash val="solid"/>
              <a:miter lim="400000"/>
            </a:ln>
          </a:left>
          <a:right>
            <a:ln w="12700" cap="flat">
              <a:solidFill>
                <a:srgbClr val="A1A3A7"/>
              </a:solidFill>
              <a:prstDash val="solid"/>
              <a:miter lim="400000"/>
            </a:ln>
          </a:right>
          <a:top>
            <a:ln w="25400" cap="flat">
              <a:solidFill>
                <a:srgbClr val="66635E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12700" cap="flat">
              <a:solidFill>
                <a:srgbClr val="A1A3A7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1A3A7"/>
              </a:solidFill>
              <a:prstDash val="solid"/>
              <a:miter lim="400000"/>
            </a:ln>
          </a:left>
          <a:right>
            <a:ln w="12700" cap="flat">
              <a:solidFill>
                <a:srgbClr val="A1A3A7"/>
              </a:solidFill>
              <a:prstDash val="solid"/>
              <a:miter lim="400000"/>
            </a:ln>
          </a:right>
          <a:top>
            <a:ln w="12700" cap="flat">
              <a:solidFill>
                <a:srgbClr val="A1A3A7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12700" cap="flat">
              <a:solidFill>
                <a:srgbClr val="A1A3A7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D6D5CB"/>
              </a:solidFill>
              <a:prstDash val="solid"/>
              <a:miter lim="400000"/>
            </a:ln>
          </a:left>
          <a:right>
            <a:ln w="12700" cap="flat">
              <a:solidFill>
                <a:srgbClr val="D6D5CB"/>
              </a:solidFill>
              <a:prstDash val="solid"/>
              <a:miter lim="400000"/>
            </a:ln>
          </a:right>
          <a:top>
            <a:ln w="12700" cap="flat">
              <a:solidFill>
                <a:srgbClr val="D6D5CB"/>
              </a:solidFill>
              <a:prstDash val="solid"/>
              <a:miter lim="400000"/>
            </a:ln>
          </a:top>
          <a:bottom>
            <a:ln w="12700" cap="flat">
              <a:solidFill>
                <a:srgbClr val="D6D5CB"/>
              </a:solidFill>
              <a:prstDash val="solid"/>
              <a:miter lim="400000"/>
            </a:ln>
          </a:bottom>
          <a:insideH>
            <a:ln w="12700" cap="flat">
              <a:solidFill>
                <a:srgbClr val="D6D5CB"/>
              </a:solidFill>
              <a:prstDash val="solid"/>
              <a:miter lim="400000"/>
            </a:ln>
          </a:insideH>
          <a:insideV>
            <a:ln w="12700" cap="flat">
              <a:solidFill>
                <a:srgbClr val="D6D5CB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D6D5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D6D5CB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EEE7283C-3CF3-47DC-8721-378D4A62B22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chemeClr val="accent3">
                  <a:satOff val="9881"/>
                  <a:lumOff val="-13155"/>
                  <a:alpha val="85000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3">
                  <a:satOff val="9881"/>
                  <a:lumOff val="-13155"/>
                  <a:alpha val="85000"/>
                </a:schemeClr>
              </a:solidFill>
              <a:prstDash val="solid"/>
              <a:miter lim="400000"/>
            </a:ln>
          </a:bottom>
          <a:insideH>
            <a:ln w="12700" cap="flat">
              <a:solidFill>
                <a:schemeClr val="accent3">
                  <a:satOff val="9881"/>
                  <a:lumOff val="-13155"/>
                  <a:alpha val="85000"/>
                </a:schemeClr>
              </a:solidFill>
              <a:prstDash val="solid"/>
              <a:miter lim="400000"/>
            </a:ln>
          </a:insideH>
          <a:insideV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chemeClr val="accent3">
                  <a:satOff val="9881"/>
                  <a:lumOff val="-13155"/>
                </a:schemeClr>
              </a:solidFill>
              <a:prstDash val="solid"/>
              <a:miter lim="400000"/>
            </a:ln>
          </a:left>
          <a:right>
            <a:ln w="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D6D5CB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chemeClr val="accent3">
                  <a:satOff val="9881"/>
                  <a:lumOff val="-13155"/>
                </a:schemeClr>
              </a:solidFill>
              <a:prstDash val="solid"/>
              <a:miter lim="400000"/>
            </a:ln>
          </a:top>
          <a:bottom>
            <a:ln w="12700" cap="flat">
              <a:solidFill>
                <a:schemeClr val="accent3">
                  <a:satOff val="9881"/>
                  <a:lumOff val="-13155"/>
                </a:schemeClr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left>
          <a:right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right>
          <a:top>
            <a:ln w="12700" cap="flat">
              <a:solidFill>
                <a:schemeClr val="accent3">
                  <a:satOff val="9881"/>
                  <a:lumOff val="-13155"/>
                </a:schemeClr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insideH>
          <a:insideV>
            <a:ln w="12700" cap="flat">
              <a:solidFill>
                <a:srgbClr val="87660E">
                  <a:alpha val="85000"/>
                </a:srgbClr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25400" cap="rnd">
              <a:solidFill>
                <a:srgbClr val="A2A1A6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A2A1A6"/>
              </a:solidFill>
              <a:custDash>
                <a:ds d="100000" sp="200000"/>
              </a:custDash>
              <a:miter lim="400000"/>
            </a:ln>
          </a:right>
          <a:top>
            <a:ln w="12700" cap="flat">
              <a:solidFill>
                <a:srgbClr val="A1A3A7"/>
              </a:solidFill>
              <a:prstDash val="solid"/>
              <a:miter lim="400000"/>
            </a:ln>
          </a:top>
          <a:bottom>
            <a:ln w="12700" cap="flat">
              <a:solidFill>
                <a:srgbClr val="A1A3A7"/>
              </a:solidFill>
              <a:prstDash val="solid"/>
              <a:miter lim="400000"/>
            </a:ln>
          </a:bottom>
          <a:insideH>
            <a:ln w="12700" cap="flat">
              <a:solidFill>
                <a:srgbClr val="A1A3A7"/>
              </a:solidFill>
              <a:prstDash val="solid"/>
              <a:miter lim="400000"/>
            </a:ln>
          </a:insideH>
          <a:insideV>
            <a:ln w="25400" cap="rnd">
              <a:solidFill>
                <a:srgbClr val="A2A1A6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25400" cap="rnd">
              <a:solidFill>
                <a:srgbClr val="A1A3A7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solidFill>
                <a:srgbClr val="AEADA0"/>
              </a:solidFill>
              <a:prstDash val="solid"/>
              <a:miter lim="400000"/>
            </a:ln>
          </a:left>
          <a:right>
            <a:ln w="12700" cap="flat">
              <a:solidFill>
                <a:srgbClr val="AEADA0"/>
              </a:solidFill>
              <a:prstDash val="solid"/>
              <a:miter lim="400000"/>
            </a:ln>
          </a:right>
          <a:top>
            <a:ln w="12700" cap="flat">
              <a:solidFill>
                <a:srgbClr val="AEADA0"/>
              </a:solidFill>
              <a:prstDash val="solid"/>
              <a:miter lim="400000"/>
            </a:ln>
          </a:top>
          <a:bottom>
            <a:ln w="12700" cap="flat">
              <a:solidFill>
                <a:srgbClr val="AEADA0"/>
              </a:solidFill>
              <a:prstDash val="solid"/>
              <a:miter lim="400000"/>
            </a:ln>
          </a:bottom>
          <a:insideH>
            <a:ln w="12700" cap="flat">
              <a:solidFill>
                <a:srgbClr val="AEADA0"/>
              </a:solidFill>
              <a:prstDash val="solid"/>
              <a:miter lim="400000"/>
            </a:ln>
          </a:insideH>
          <a:insideV>
            <a:ln w="12700" cap="flat">
              <a:solidFill>
                <a:srgbClr val="AEADA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right>
          <a:top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top>
          <a:bottom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bottom>
          <a:insideH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H>
          <a:insideV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wholeTbl>
    <a:band2H>
      <a:tcTxStyle b="def" i="def"/>
      <a:tcStyle>
        <a:tcBdr/>
        <a:fill>
          <a:solidFill>
            <a:srgbClr val="91908C">
              <a:alpha val="15000"/>
            </a:srgbClr>
          </a:solidFill>
        </a:fill>
      </a:tcStyle>
    </a:band2H>
    <a:firstCol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83827D"/>
              </a:solidFill>
              <a:prstDash val="solid"/>
              <a:miter lim="400000"/>
            </a:ln>
          </a:right>
          <a:top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top>
          <a:bottom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bottom>
          <a:insideH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H>
          <a:insideV>
            <a:ln w="25400" cap="flat">
              <a:solidFill>
                <a:srgbClr val="83827D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right>
          <a:top>
            <a:ln w="25400" cap="flat">
              <a:solidFill>
                <a:srgbClr val="83827D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"/>
          <a:ea typeface="Helvetica Neue"/>
          <a:cs typeface="Helvetica Neue"/>
        </a:font>
        <a:srgbClr val="818181"/>
      </a:tcTxStyle>
      <a:tcStyle>
        <a:tcBdr>
          <a:lef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83827D"/>
              </a:solidFill>
              <a:prstDash val="solid"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25400" cap="rnd">
              <a:solidFill>
                <a:srgbClr val="83827D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1"/>
</file>

<file path=ppt/_rels/presentation.xml.rels><?xml version="1.0" encoding="UTF-8" standalone="yes"?>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Relationship Id="rId19" Type="http://schemas.openxmlformats.org/officeDocument/2006/relationships/slide" Target="slides/slide12.xml"/><Relationship Id="rId20" Type="http://schemas.openxmlformats.org/officeDocument/2006/relationships/slide" Target="slides/slide13.xml"/><Relationship Id="rId21" Type="http://schemas.openxmlformats.org/officeDocument/2006/relationships/slide" Target="slides/slide14.xml"/><Relationship Id="rId22" Type="http://schemas.openxmlformats.org/officeDocument/2006/relationships/slide" Target="slides/slide15.xml"/><Relationship Id="rId23" Type="http://schemas.openxmlformats.org/officeDocument/2006/relationships/slide" Target="slides/slide16.xml"/><Relationship Id="rId24" Type="http://schemas.openxmlformats.org/officeDocument/2006/relationships/slide" Target="slides/slide17.xml"/><Relationship Id="rId25" Type="http://schemas.openxmlformats.org/officeDocument/2006/relationships/slide" Target="slides/slide18.xml"/><Relationship Id="rId26" Type="http://schemas.openxmlformats.org/officeDocument/2006/relationships/slide" Target="slides/slide19.xml"/><Relationship Id="rId27" Type="http://schemas.openxmlformats.org/officeDocument/2006/relationships/slide" Target="slides/slide20.xml"/><Relationship Id="rId28" Type="http://schemas.openxmlformats.org/officeDocument/2006/relationships/slide" Target="slides/slide21.xml"/><Relationship Id="rId29" Type="http://schemas.openxmlformats.org/officeDocument/2006/relationships/slide" Target="slides/slide22.xml"/><Relationship Id="rId30" Type="http://schemas.openxmlformats.org/officeDocument/2006/relationships/slide" Target="slides/slide23.xml"/><Relationship Id="rId31" Type="http://schemas.openxmlformats.org/officeDocument/2006/relationships/slide" Target="slides/slide24.xml"/><Relationship Id="rId32" Type="http://schemas.openxmlformats.org/officeDocument/2006/relationships/slide" Target="slides/slide25.xml"/><Relationship Id="rId33" Type="http://schemas.openxmlformats.org/officeDocument/2006/relationships/slide" Target="slides/slide26.xml"/><Relationship Id="rId34" Type="http://schemas.openxmlformats.org/officeDocument/2006/relationships/slide" Target="slides/slide27.xml"/><Relationship Id="rId35" Type="http://schemas.openxmlformats.org/officeDocument/2006/relationships/slide" Target="slides/slide28.xml"/><Relationship Id="rId36" Type="http://schemas.openxmlformats.org/officeDocument/2006/relationships/slide" Target="slides/slide29.xml"/><Relationship Id="rId37" Type="http://schemas.openxmlformats.org/officeDocument/2006/relationships/slide" Target="slides/slide30.xml"/><Relationship Id="rId38" Type="http://schemas.openxmlformats.org/officeDocument/2006/relationships/slide" Target="slides/slide31.xml"/><Relationship Id="rId39" Type="http://schemas.openxmlformats.org/officeDocument/2006/relationships/slide" Target="slides/slide32.xml"/><Relationship Id="rId40" Type="http://schemas.openxmlformats.org/officeDocument/2006/relationships/slide" Target="slides/slide33.xml"/><Relationship Id="rId41" Type="http://schemas.openxmlformats.org/officeDocument/2006/relationships/slide" Target="slides/slide34.xml"/><Relationship Id="rId42" Type="http://schemas.openxmlformats.org/officeDocument/2006/relationships/slide" Target="slides/slide35.xml"/><Relationship Id="rId43" Type="http://schemas.openxmlformats.org/officeDocument/2006/relationships/slide" Target="slides/slide36.xml"/></Relationships>

</file>

<file path=ppt/notesMasters/_rels/notes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Shape 164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65" name="Shape 165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5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6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7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Relationship Id="rId3" Type="http://schemas.openxmlformats.org/officeDocument/2006/relationships/image" Target="../media/image1.png"/></Relationships>

</file>

<file path=ppt/slideLayouts/_rels/slideLayout8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Relationship Id="rId3" Type="http://schemas.openxmlformats.org/officeDocument/2006/relationships/image" Target="../media/image1.png"/></Relationships>

</file>

<file path=ppt/slideLayouts/_rels/slideLayout9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
</file>

<file path=ppt/slideLayouts/_rels/slideLayout10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11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jpeg"/></Relationships>

</file>

<file path=ppt/slideLayouts/_rels/slideLayout12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13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_rels/slideLayout14.xml.rels>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eg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showMasterSp="1" showMasterPhAnim="1">
  <p:cSld name="Title &amp; Subtitle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Text"/>
          <p:cNvSpPr txBox="1"/>
          <p:nvPr>
            <p:ph type="title"/>
          </p:nvPr>
        </p:nvSpPr>
        <p:spPr>
          <a:xfrm>
            <a:off x="1422400" y="5245100"/>
            <a:ext cx="10541000" cy="2628900"/>
          </a:xfrm>
          <a:prstGeom prst="rect">
            <a:avLst/>
          </a:prstGeom>
        </p:spPr>
        <p:txBody>
          <a:bodyPr anchor="b"/>
          <a:lstStyle>
            <a:lvl1pPr>
              <a:defRPr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3" name="Body Level One…"/>
          <p:cNvSpPr txBox="1"/>
          <p:nvPr>
            <p:ph type="body" sz="quarter" idx="1"/>
          </p:nvPr>
        </p:nvSpPr>
        <p:spPr>
          <a:xfrm>
            <a:off x="1422400" y="7861300"/>
            <a:ext cx="10541000" cy="13716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2286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4572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6858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9144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" name="Slide Number"/>
          <p:cNvSpPr txBox="1"/>
          <p:nvPr>
            <p:ph type="sldNum" sz="quarter" idx="2"/>
          </p:nvPr>
        </p:nvSpPr>
        <p:spPr>
          <a:xfrm>
            <a:off x="6349999" y="9474200"/>
            <a:ext cx="312015" cy="299822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Photo - Horizontal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Line"/>
          <p:cNvSpPr/>
          <p:nvPr/>
        </p:nvSpPr>
        <p:spPr>
          <a:xfrm>
            <a:off x="278468" y="8915400"/>
            <a:ext cx="12446932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2" name="Line"/>
          <p:cNvSpPr/>
          <p:nvPr/>
        </p:nvSpPr>
        <p:spPr>
          <a:xfrm>
            <a:off x="5256995" y="8902700"/>
            <a:ext cx="1" cy="592215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3" name="Line"/>
          <p:cNvSpPr/>
          <p:nvPr/>
        </p:nvSpPr>
        <p:spPr>
          <a:xfrm>
            <a:off x="278468" y="7188200"/>
            <a:ext cx="12446932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24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25" name="NAME"/>
          <p:cNvSpPr txBox="1"/>
          <p:nvPr>
            <p:ph type="body" sz="quarter" idx="13"/>
          </p:nvPr>
        </p:nvSpPr>
        <p:spPr>
          <a:xfrm>
            <a:off x="6359707" y="8877300"/>
            <a:ext cx="1189179" cy="6477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NAME</a:t>
            </a:r>
          </a:p>
        </p:txBody>
      </p:sp>
      <p:sp>
        <p:nvSpPr>
          <p:cNvPr id="26" name="PROJECT"/>
          <p:cNvSpPr txBox="1"/>
          <p:nvPr>
            <p:ph type="body" sz="quarter" idx="14"/>
          </p:nvPr>
        </p:nvSpPr>
        <p:spPr>
          <a:xfrm>
            <a:off x="339854" y="7197750"/>
            <a:ext cx="935432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cap="all" sz="1800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PROJECT</a:t>
            </a:r>
          </a:p>
        </p:txBody>
      </p:sp>
      <p:sp>
        <p:nvSpPr>
          <p:cNvPr id="27" name="DATE"/>
          <p:cNvSpPr txBox="1"/>
          <p:nvPr>
            <p:ph type="body" sz="quarter" idx="15"/>
          </p:nvPr>
        </p:nvSpPr>
        <p:spPr>
          <a:xfrm>
            <a:off x="339905" y="8912250"/>
            <a:ext cx="579730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cap="all" sz="1800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DATE</a:t>
            </a:r>
          </a:p>
        </p:txBody>
      </p:sp>
      <p:sp>
        <p:nvSpPr>
          <p:cNvPr id="28" name="Client"/>
          <p:cNvSpPr txBox="1"/>
          <p:nvPr>
            <p:ph type="body" sz="quarter" idx="16"/>
          </p:nvPr>
        </p:nvSpPr>
        <p:spPr>
          <a:xfrm>
            <a:off x="5318302" y="8912250"/>
            <a:ext cx="752781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cap="all" sz="1800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Client</a:t>
            </a:r>
          </a:p>
        </p:txBody>
      </p:sp>
      <p:sp>
        <p:nvSpPr>
          <p:cNvPr id="29" name="DATE"/>
          <p:cNvSpPr txBox="1"/>
          <p:nvPr>
            <p:ph type="body" sz="quarter" idx="17"/>
          </p:nvPr>
        </p:nvSpPr>
        <p:spPr>
          <a:xfrm>
            <a:off x="1422400" y="8877300"/>
            <a:ext cx="1045160" cy="6477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DATE</a:t>
            </a:r>
          </a:p>
        </p:txBody>
      </p:sp>
      <p:sp>
        <p:nvSpPr>
          <p:cNvPr id="30" name="Image"/>
          <p:cNvSpPr/>
          <p:nvPr>
            <p:ph type="pic" idx="18"/>
          </p:nvPr>
        </p:nvSpPr>
        <p:spPr>
          <a:xfrm>
            <a:off x="368300" y="355600"/>
            <a:ext cx="12268200" cy="6731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31" name="Title Text"/>
          <p:cNvSpPr txBox="1"/>
          <p:nvPr>
            <p:ph type="title"/>
          </p:nvPr>
        </p:nvSpPr>
        <p:spPr>
          <a:xfrm>
            <a:off x="1422400" y="7099300"/>
            <a:ext cx="10845800" cy="1028700"/>
          </a:xfrm>
          <a:prstGeom prst="rect">
            <a:avLst/>
          </a:prstGeom>
        </p:spPr>
        <p:txBody>
          <a:bodyPr anchor="b"/>
          <a:lstStyle>
            <a:lvl1pPr>
              <a:defRPr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32" name="Body Level One…"/>
          <p:cNvSpPr txBox="1"/>
          <p:nvPr>
            <p:ph type="body" sz="quarter" idx="1"/>
          </p:nvPr>
        </p:nvSpPr>
        <p:spPr>
          <a:xfrm>
            <a:off x="1422400" y="8115300"/>
            <a:ext cx="10845800" cy="749300"/>
          </a:xfrm>
          <a:prstGeom prst="rect">
            <a:avLst/>
          </a:prstGeom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buSzTx/>
              <a:buNone/>
              <a:defRPr cap="all" sz="4200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22860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45720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68580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91440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Photo - Horizontal 4 Up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Line"/>
          <p:cNvSpPr/>
          <p:nvPr/>
        </p:nvSpPr>
        <p:spPr>
          <a:xfrm>
            <a:off x="278468" y="8915400"/>
            <a:ext cx="12446932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41" name="Line"/>
          <p:cNvSpPr/>
          <p:nvPr/>
        </p:nvSpPr>
        <p:spPr>
          <a:xfrm>
            <a:off x="5256995" y="8902700"/>
            <a:ext cx="1" cy="592215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42" name="Line"/>
          <p:cNvSpPr/>
          <p:nvPr/>
        </p:nvSpPr>
        <p:spPr>
          <a:xfrm>
            <a:off x="278468" y="7188200"/>
            <a:ext cx="12446932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43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44" name="NAME"/>
          <p:cNvSpPr txBox="1"/>
          <p:nvPr>
            <p:ph type="body" sz="quarter" idx="13"/>
          </p:nvPr>
        </p:nvSpPr>
        <p:spPr>
          <a:xfrm>
            <a:off x="6359707" y="8877300"/>
            <a:ext cx="1189179" cy="6477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NAME</a:t>
            </a:r>
          </a:p>
        </p:txBody>
      </p:sp>
      <p:sp>
        <p:nvSpPr>
          <p:cNvPr id="45" name="PROJECT"/>
          <p:cNvSpPr txBox="1"/>
          <p:nvPr>
            <p:ph type="body" sz="quarter" idx="14"/>
          </p:nvPr>
        </p:nvSpPr>
        <p:spPr>
          <a:xfrm>
            <a:off x="339854" y="7197750"/>
            <a:ext cx="935432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cap="all" sz="1800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PROJECT</a:t>
            </a:r>
          </a:p>
        </p:txBody>
      </p:sp>
      <p:sp>
        <p:nvSpPr>
          <p:cNvPr id="46" name="DATE"/>
          <p:cNvSpPr txBox="1"/>
          <p:nvPr>
            <p:ph type="body" sz="quarter" idx="15"/>
          </p:nvPr>
        </p:nvSpPr>
        <p:spPr>
          <a:xfrm>
            <a:off x="339905" y="8912250"/>
            <a:ext cx="579730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cap="all" sz="1800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DATE</a:t>
            </a:r>
          </a:p>
        </p:txBody>
      </p:sp>
      <p:sp>
        <p:nvSpPr>
          <p:cNvPr id="47" name="Client"/>
          <p:cNvSpPr txBox="1"/>
          <p:nvPr>
            <p:ph type="body" sz="quarter" idx="16"/>
          </p:nvPr>
        </p:nvSpPr>
        <p:spPr>
          <a:xfrm>
            <a:off x="5318302" y="8912250"/>
            <a:ext cx="752781" cy="3746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 algn="ctr">
              <a:spcBef>
                <a:spcPts val="0"/>
              </a:spcBef>
              <a:buSzTx/>
              <a:buNone/>
              <a:defRPr cap="all" sz="1800"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Client</a:t>
            </a:r>
          </a:p>
        </p:txBody>
      </p:sp>
      <p:sp>
        <p:nvSpPr>
          <p:cNvPr id="48" name="DATE"/>
          <p:cNvSpPr txBox="1"/>
          <p:nvPr>
            <p:ph type="body" sz="quarter" idx="17"/>
          </p:nvPr>
        </p:nvSpPr>
        <p:spPr>
          <a:xfrm>
            <a:off x="1419408" y="8877300"/>
            <a:ext cx="1045160" cy="647700"/>
          </a:xfrm>
          <a:prstGeom prst="rect">
            <a:avLst/>
          </a:prstGeom>
        </p:spPr>
        <p:txBody>
          <a:bodyPr wrap="none">
            <a:spAutoFit/>
          </a:bodyPr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DATE</a:t>
            </a:r>
          </a:p>
        </p:txBody>
      </p:sp>
      <p:sp>
        <p:nvSpPr>
          <p:cNvPr id="49" name="Image"/>
          <p:cNvSpPr/>
          <p:nvPr>
            <p:ph type="pic" sz="half" idx="18"/>
          </p:nvPr>
        </p:nvSpPr>
        <p:spPr>
          <a:xfrm>
            <a:off x="368300" y="368300"/>
            <a:ext cx="4851400" cy="6731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50" name="Image"/>
          <p:cNvSpPr/>
          <p:nvPr>
            <p:ph type="pic" sz="quarter" idx="19"/>
          </p:nvPr>
        </p:nvSpPr>
        <p:spPr>
          <a:xfrm>
            <a:off x="5295900" y="368300"/>
            <a:ext cx="2413000" cy="3327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51" name="Image"/>
          <p:cNvSpPr/>
          <p:nvPr>
            <p:ph type="pic" sz="quarter" idx="20"/>
          </p:nvPr>
        </p:nvSpPr>
        <p:spPr>
          <a:xfrm>
            <a:off x="5295900" y="3771900"/>
            <a:ext cx="2413000" cy="3327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52" name="Image"/>
          <p:cNvSpPr/>
          <p:nvPr>
            <p:ph type="pic" sz="half" idx="21"/>
          </p:nvPr>
        </p:nvSpPr>
        <p:spPr>
          <a:xfrm>
            <a:off x="7785100" y="368300"/>
            <a:ext cx="4851400" cy="67310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53" name="Title Text"/>
          <p:cNvSpPr txBox="1"/>
          <p:nvPr>
            <p:ph type="title"/>
          </p:nvPr>
        </p:nvSpPr>
        <p:spPr>
          <a:xfrm>
            <a:off x="1422400" y="7099300"/>
            <a:ext cx="10845800" cy="1028700"/>
          </a:xfrm>
          <a:prstGeom prst="rect">
            <a:avLst/>
          </a:prstGeom>
        </p:spPr>
        <p:txBody>
          <a:bodyPr anchor="b"/>
          <a:lstStyle>
            <a:lvl1pPr>
              <a:defRPr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54" name="Body Level One…"/>
          <p:cNvSpPr txBox="1"/>
          <p:nvPr>
            <p:ph type="body" sz="quarter" idx="1"/>
          </p:nvPr>
        </p:nvSpPr>
        <p:spPr>
          <a:xfrm>
            <a:off x="1422400" y="8115300"/>
            <a:ext cx="10845800" cy="749300"/>
          </a:xfrm>
          <a:prstGeom prst="rect">
            <a:avLst/>
          </a:prstGeom>
        </p:spPr>
        <p:txBody>
          <a:bodyPr anchor="t"/>
          <a:lstStyle>
            <a:lvl1pPr marL="0" indent="0">
              <a:lnSpc>
                <a:spcPct val="150000"/>
              </a:lnSpc>
              <a:spcBef>
                <a:spcPts val="0"/>
              </a:spcBef>
              <a:buSzTx/>
              <a:buNone/>
              <a:defRPr cap="all" sz="4200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22860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45720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68580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914400">
              <a:spcBef>
                <a:spcPts val="0"/>
              </a:spcBef>
              <a:buSzTx/>
              <a:buNone/>
              <a:defRPr cap="all" sz="4500">
                <a:solidFill>
                  <a:srgbClr val="DDDDDE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5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Center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Text"/>
          <p:cNvSpPr txBox="1"/>
          <p:nvPr>
            <p:ph type="title"/>
          </p:nvPr>
        </p:nvSpPr>
        <p:spPr>
          <a:xfrm>
            <a:off x="1231900" y="3568700"/>
            <a:ext cx="10541000" cy="2628900"/>
          </a:xfrm>
          <a:prstGeom prst="rect">
            <a:avLst/>
          </a:prstGeom>
        </p:spPr>
        <p:txBody>
          <a:bodyPr/>
          <a:lstStyle>
            <a:lvl1pPr>
              <a:defRPr cap="all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63" name="Slide Number"/>
          <p:cNvSpPr txBox="1"/>
          <p:nvPr>
            <p:ph type="sldNum" sz="quarter" idx="2"/>
          </p:nvPr>
        </p:nvSpPr>
        <p:spPr>
          <a:xfrm>
            <a:off x="6349999" y="9474200"/>
            <a:ext cx="312015" cy="299822"/>
          </a:xfrm>
          <a:prstGeom prst="rect">
            <a:avLst/>
          </a:prstGeom>
        </p:spPr>
        <p:txBody>
          <a:bodyPr anchor="t"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 - Vertical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Image"/>
          <p:cNvSpPr/>
          <p:nvPr>
            <p:ph type="pic" sz="half" idx="13"/>
          </p:nvPr>
        </p:nvSpPr>
        <p:spPr>
          <a:xfrm>
            <a:off x="6921500" y="1354541"/>
            <a:ext cx="5156200" cy="7035801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71" name="Title Text"/>
          <p:cNvSpPr txBox="1"/>
          <p:nvPr>
            <p:ph type="title"/>
          </p:nvPr>
        </p:nvSpPr>
        <p:spPr>
          <a:xfrm>
            <a:off x="1041400" y="1295400"/>
            <a:ext cx="5334000" cy="3924300"/>
          </a:xfrm>
          <a:prstGeom prst="rect">
            <a:avLst/>
          </a:prstGeom>
        </p:spPr>
        <p:txBody>
          <a:bodyPr anchor="b"/>
          <a:lstStyle>
            <a:lvl1pPr>
              <a:defRPr cap="all" sz="6500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72" name="Body Level One…"/>
          <p:cNvSpPr txBox="1"/>
          <p:nvPr>
            <p:ph type="body" sz="quarter" idx="1"/>
          </p:nvPr>
        </p:nvSpPr>
        <p:spPr>
          <a:xfrm>
            <a:off x="1041400" y="5207000"/>
            <a:ext cx="5334000" cy="32258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2286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4572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6858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914400">
              <a:spcBef>
                <a:spcPts val="0"/>
              </a:spcBef>
              <a:buSzTx/>
              <a:buNone/>
              <a:defRPr cap="all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- Top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Title Text"/>
          <p:cNvSpPr txBox="1"/>
          <p:nvPr>
            <p:ph type="title"/>
          </p:nvPr>
        </p:nvSpPr>
        <p:spPr>
          <a:xfrm>
            <a:off x="1041400" y="266700"/>
            <a:ext cx="10922000" cy="2438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58AAB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8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 &amp; Bullets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itle Text"/>
          <p:cNvSpPr txBox="1"/>
          <p:nvPr>
            <p:ph type="title"/>
          </p:nvPr>
        </p:nvSpPr>
        <p:spPr>
          <a:xfrm>
            <a:off x="1041400" y="266700"/>
            <a:ext cx="10922000" cy="2438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58AAB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89" name="Body Level One…"/>
          <p:cNvSpPr txBox="1"/>
          <p:nvPr>
            <p:ph type="body" idx="1"/>
          </p:nvPr>
        </p:nvSpPr>
        <p:spPr>
          <a:xfrm>
            <a:off x="1041400" y="2768600"/>
            <a:ext cx="10922000" cy="5715000"/>
          </a:xfrm>
          <a:prstGeom prst="rect">
            <a:avLst/>
          </a:prstGeom>
        </p:spPr>
        <p:txBody>
          <a:bodyPr/>
          <a:lstStyle>
            <a:lvl1pPr>
              <a:buBlip>
                <a:blip r:embed="rId3"/>
              </a:buBlip>
            </a:lvl1pPr>
            <a:lvl2pPr>
              <a:buBlip>
                <a:blip r:embed="rId3"/>
              </a:buBlip>
            </a:lvl2pPr>
            <a:lvl3pPr>
              <a:buBlip>
                <a:blip r:embed="rId3"/>
              </a:buBlip>
            </a:lvl3pPr>
            <a:lvl4pPr>
              <a:buBlip>
                <a:blip r:embed="rId3"/>
              </a:buBlip>
            </a:lvl4pPr>
            <a:lvl5pPr>
              <a:buBlip>
                <a:blip r:embed="rId3"/>
              </a:buBlip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Title, Bullets &amp; Photo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Image"/>
          <p:cNvSpPr/>
          <p:nvPr>
            <p:ph type="pic" sz="quarter" idx="13"/>
          </p:nvPr>
        </p:nvSpPr>
        <p:spPr>
          <a:xfrm>
            <a:off x="7645400" y="2768600"/>
            <a:ext cx="4292600" cy="5715000"/>
          </a:xfrm>
          <a:prstGeom prst="rect">
            <a:avLst/>
          </a:prstGeom>
          <a:ln w="9525">
            <a:round/>
          </a:ln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98" name="Title Text"/>
          <p:cNvSpPr txBox="1"/>
          <p:nvPr>
            <p:ph type="title"/>
          </p:nvPr>
        </p:nvSpPr>
        <p:spPr>
          <a:xfrm>
            <a:off x="1041400" y="266700"/>
            <a:ext cx="10922000" cy="24384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558AAB"/>
                </a:solidFill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99" name="Body Level One…"/>
          <p:cNvSpPr txBox="1"/>
          <p:nvPr>
            <p:ph type="body" sz="half" idx="1"/>
          </p:nvPr>
        </p:nvSpPr>
        <p:spPr>
          <a:xfrm>
            <a:off x="1041400" y="2768600"/>
            <a:ext cx="5334000" cy="5715000"/>
          </a:xfrm>
          <a:prstGeom prst="rect">
            <a:avLst/>
          </a:prstGeom>
        </p:spPr>
        <p:txBody>
          <a:bodyPr/>
          <a:lstStyle>
            <a:lvl1pPr marL="381000" indent="-381000">
              <a:spcBef>
                <a:spcPts val="2800"/>
              </a:spcBef>
              <a:buBlip>
                <a:blip r:embed="rId3"/>
              </a:buBlip>
              <a:defRPr sz="3000"/>
            </a:lvl1pPr>
            <a:lvl2pPr marL="762000" indent="-381000">
              <a:spcBef>
                <a:spcPts val="2800"/>
              </a:spcBef>
              <a:buBlip>
                <a:blip r:embed="rId3"/>
              </a:buBlip>
              <a:defRPr sz="3000"/>
            </a:lvl2pPr>
            <a:lvl3pPr marL="1143000" indent="-381000">
              <a:spcBef>
                <a:spcPts val="2800"/>
              </a:spcBef>
              <a:buBlip>
                <a:blip r:embed="rId3"/>
              </a:buBlip>
              <a:defRPr sz="3000"/>
            </a:lvl3pPr>
            <a:lvl4pPr marL="1524000" indent="-381000">
              <a:spcBef>
                <a:spcPts val="2800"/>
              </a:spcBef>
              <a:buBlip>
                <a:blip r:embed="rId3"/>
              </a:buBlip>
              <a:defRPr sz="3000"/>
            </a:lvl4pPr>
            <a:lvl5pPr marL="1905000" indent="-381000">
              <a:spcBef>
                <a:spcPts val="2800"/>
              </a:spcBef>
              <a:buBlip>
                <a:blip r:embed="rId3"/>
              </a:buBlip>
              <a:defRPr sz="30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Photo - 3 Up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Line"/>
          <p:cNvSpPr/>
          <p:nvPr/>
        </p:nvSpPr>
        <p:spPr>
          <a:xfrm>
            <a:off x="278468" y="8356600"/>
            <a:ext cx="12459504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16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117" name="Image"/>
          <p:cNvSpPr/>
          <p:nvPr>
            <p:ph type="pic" sz="quarter" idx="13"/>
          </p:nvPr>
        </p:nvSpPr>
        <p:spPr>
          <a:xfrm>
            <a:off x="8597900" y="4356100"/>
            <a:ext cx="4038600" cy="3911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18" name="Image"/>
          <p:cNvSpPr/>
          <p:nvPr>
            <p:ph type="pic" idx="14"/>
          </p:nvPr>
        </p:nvSpPr>
        <p:spPr>
          <a:xfrm>
            <a:off x="368899" y="368300"/>
            <a:ext cx="8140701" cy="7899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19" name="Image"/>
          <p:cNvSpPr/>
          <p:nvPr>
            <p:ph type="pic" sz="quarter" idx="15"/>
          </p:nvPr>
        </p:nvSpPr>
        <p:spPr>
          <a:xfrm>
            <a:off x="8597900" y="368300"/>
            <a:ext cx="4038600" cy="3911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20" name="Title Text"/>
          <p:cNvSpPr txBox="1"/>
          <p:nvPr>
            <p:ph type="title"/>
          </p:nvPr>
        </p:nvSpPr>
        <p:spPr>
          <a:xfrm>
            <a:off x="368300" y="8369300"/>
            <a:ext cx="12268200" cy="660400"/>
          </a:xfrm>
          <a:prstGeom prst="rect">
            <a:avLst/>
          </a:prstGeom>
        </p:spPr>
        <p:txBody>
          <a:bodyPr anchor="b"/>
          <a:lstStyle>
            <a:lvl1pPr>
              <a:lnSpc>
                <a:spcPct val="150000"/>
              </a:lnSpc>
              <a:defRPr cap="all" sz="4200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21" name="Body Level One…"/>
          <p:cNvSpPr txBox="1"/>
          <p:nvPr>
            <p:ph type="body" sz="quarter" idx="1"/>
          </p:nvPr>
        </p:nvSpPr>
        <p:spPr>
          <a:xfrm>
            <a:off x="368300" y="9017000"/>
            <a:ext cx="12268200" cy="4318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22860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45720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68580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91440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2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0" showMasterPhAnim="1">
  <p:cSld name="Photo - 1 Up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Line"/>
          <p:cNvSpPr/>
          <p:nvPr/>
        </p:nvSpPr>
        <p:spPr>
          <a:xfrm>
            <a:off x="278468" y="8356600"/>
            <a:ext cx="12459504" cy="2"/>
          </a:xfrm>
          <a:prstGeom prst="line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</a:p>
        </p:txBody>
      </p:sp>
      <p:sp>
        <p:nvSpPr>
          <p:cNvPr id="130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131" name="Image"/>
          <p:cNvSpPr/>
          <p:nvPr>
            <p:ph type="pic" idx="13"/>
          </p:nvPr>
        </p:nvSpPr>
        <p:spPr>
          <a:xfrm>
            <a:off x="368899" y="368300"/>
            <a:ext cx="12268201" cy="7899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32" name="Title Text"/>
          <p:cNvSpPr txBox="1"/>
          <p:nvPr>
            <p:ph type="title"/>
          </p:nvPr>
        </p:nvSpPr>
        <p:spPr>
          <a:xfrm>
            <a:off x="368300" y="8369300"/>
            <a:ext cx="12268200" cy="660400"/>
          </a:xfrm>
          <a:prstGeom prst="rect">
            <a:avLst/>
          </a:prstGeom>
        </p:spPr>
        <p:txBody>
          <a:bodyPr anchor="b"/>
          <a:lstStyle>
            <a:lvl1pPr>
              <a:lnSpc>
                <a:spcPct val="150000"/>
              </a:lnSpc>
              <a:defRPr cap="all" sz="4200">
                <a:solidFill>
                  <a:srgbClr val="DEDEDE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33" name="Body Level One…"/>
          <p:cNvSpPr txBox="1"/>
          <p:nvPr>
            <p:ph type="body" sz="quarter" idx="1"/>
          </p:nvPr>
        </p:nvSpPr>
        <p:spPr>
          <a:xfrm>
            <a:off x="368300" y="9017000"/>
            <a:ext cx="12268200" cy="4318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1pPr>
            <a:lvl2pPr marL="0" indent="22860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2pPr>
            <a:lvl3pPr marL="0" indent="45720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3pPr>
            <a:lvl4pPr marL="0" indent="68580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4pPr>
            <a:lvl5pPr marL="0" indent="914400">
              <a:spcBef>
                <a:spcPts val="0"/>
              </a:spcBef>
              <a:buSzTx/>
              <a:buNone/>
              <a:defRPr cap="all" sz="2400">
                <a:solidFill>
                  <a:srgbClr val="558AAB"/>
                </a:solidFill>
                <a:latin typeface="+mj-lt"/>
                <a:ea typeface="+mj-ea"/>
                <a:cs typeface="+mj-cs"/>
                <a:sym typeface="Helvetica Neue Bold Condensed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Quote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“Type a quote here.”"/>
          <p:cNvSpPr txBox="1"/>
          <p:nvPr>
            <p:ph type="body" sz="quarter" idx="13"/>
          </p:nvPr>
        </p:nvSpPr>
        <p:spPr>
          <a:xfrm>
            <a:off x="1270000" y="4292600"/>
            <a:ext cx="10464800" cy="6350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</a:lvl1pPr>
          </a:lstStyle>
          <a:p>
            <a:pPr/>
            <a:r>
              <a:t>“Type a quote here.”</a:t>
            </a:r>
          </a:p>
        </p:txBody>
      </p:sp>
      <p:sp>
        <p:nvSpPr>
          <p:cNvPr id="142" name="–Johnny Appleseed"/>
          <p:cNvSpPr txBox="1"/>
          <p:nvPr>
            <p:ph type="body" sz="quarter" idx="14"/>
          </p:nvPr>
        </p:nvSpPr>
        <p:spPr>
          <a:xfrm>
            <a:off x="1270000" y="6362700"/>
            <a:ext cx="10464800" cy="523444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2400"/>
              </a:spcBef>
              <a:buSzTx/>
              <a:buNone/>
              <a:defRPr i="1" sz="2800"/>
            </a:lvl1pPr>
          </a:lstStyle>
          <a:p>
            <a:pPr/>
            <a:r>
              <a:t>–Johnny Appleseed</a:t>
            </a:r>
          </a:p>
        </p:txBody>
      </p:sp>
      <p:sp>
        <p:nvSpPr>
          <p:cNvPr id="14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Photo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Image"/>
          <p:cNvSpPr/>
          <p:nvPr>
            <p:ph type="pic" idx="13"/>
          </p:nvPr>
        </p:nvSpPr>
        <p:spPr>
          <a:xfrm>
            <a:off x="0" y="0"/>
            <a:ext cx="13004800" cy="97536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pPr/>
          </a:p>
        </p:txBody>
      </p:sp>
      <p:sp>
        <p:nvSpPr>
          <p:cNvPr id="15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showMasterSp="1" showMasterPhAnim="1">
  <p:cSld name="Blank">
    <p:bg>
      <p:bgPr>
        <a:blipFill rotWithShape="1">
          <a:blip r:embed="rId2"/>
          <a:srcRect l="0" t="0" r="0" b="0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 standalone="yes"?>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image" Target="../media/image1.png"/><Relationship Id="rId3" Type="http://schemas.openxmlformats.org/officeDocument/2006/relationships/slideLayout" Target="../slideLayouts/slideLayout1.xml"/><Relationship Id="rId4" Type="http://schemas.openxmlformats.org/officeDocument/2006/relationships/slideLayout" Target="../slideLayouts/slideLayout2.xml"/><Relationship Id="rId5" Type="http://schemas.openxmlformats.org/officeDocument/2006/relationships/slideLayout" Target="../slideLayouts/slideLayout3.xml"/><Relationship Id="rId6" Type="http://schemas.openxmlformats.org/officeDocument/2006/relationships/slideLayout" Target="../slideLayouts/slideLayout4.xml"/><Relationship Id="rId7" Type="http://schemas.openxmlformats.org/officeDocument/2006/relationships/slideLayout" Target="../slideLayouts/slideLayout5.xml"/><Relationship Id="rId8" Type="http://schemas.openxmlformats.org/officeDocument/2006/relationships/slideLayout" Target="../slideLayouts/slideLayout6.xml"/><Relationship Id="rId9" Type="http://schemas.openxmlformats.org/officeDocument/2006/relationships/slideLayout" Target="../slideLayouts/slideLayout7.xml"/><Relationship Id="rId10" Type="http://schemas.openxmlformats.org/officeDocument/2006/relationships/slideLayout" Target="../slideLayouts/slideLayout8.xml"/><Relationship Id="rId11" Type="http://schemas.openxmlformats.org/officeDocument/2006/relationships/slideLayout" Target="../slideLayouts/slideLayout9.xml"/><Relationship Id="rId12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1.xml"/><Relationship Id="rId14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14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3585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"/>
          <p:cNvSpPr/>
          <p:nvPr/>
        </p:nvSpPr>
        <p:spPr>
          <a:xfrm>
            <a:off x="279400" y="279400"/>
            <a:ext cx="12446000" cy="9220200"/>
          </a:xfrm>
          <a:prstGeom prst="rect">
            <a:avLst/>
          </a:prstGeom>
          <a:ln w="25400">
            <a:solidFill>
              <a:srgbClr val="83827D"/>
            </a:solidFill>
            <a:miter lim="400000"/>
          </a:ln>
        </p:spPr>
        <p:txBody>
          <a:bodyPr lIns="50800" tIns="50800" rIns="50800" bIns="50800" anchor="ctr"/>
          <a:lstStyle/>
          <a:p>
            <a:pPr/>
          </a:p>
        </p:txBody>
      </p:sp>
      <p:sp>
        <p:nvSpPr>
          <p:cNvPr id="3" name="Body Level One…"/>
          <p:cNvSpPr txBox="1"/>
          <p:nvPr>
            <p:ph type="body" idx="1"/>
          </p:nvPr>
        </p:nvSpPr>
        <p:spPr>
          <a:xfrm>
            <a:off x="1041400" y="1473200"/>
            <a:ext cx="10922000" cy="6807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>
            <a:lvl1pPr>
              <a:buBlip>
                <a:blip r:embed="rId2"/>
              </a:buBlip>
            </a:lvl1pPr>
            <a:lvl2pPr>
              <a:buBlip>
                <a:blip r:embed="rId2"/>
              </a:buBlip>
            </a:lvl2pPr>
            <a:lvl3pPr>
              <a:buBlip>
                <a:blip r:embed="rId2"/>
              </a:buBlip>
            </a:lvl3pPr>
            <a:lvl4pPr>
              <a:buBlip>
                <a:blip r:embed="rId2"/>
              </a:buBlip>
            </a:lvl4pPr>
            <a:lvl5pPr>
              <a:buBlip>
                <a:blip r:embed="rId2"/>
              </a:buBlip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Title Text"/>
          <p:cNvSpPr txBox="1"/>
          <p:nvPr>
            <p:ph type="title"/>
          </p:nvPr>
        </p:nvSpPr>
        <p:spPr>
          <a:xfrm>
            <a:off x="1041400" y="254000"/>
            <a:ext cx="10922000" cy="2438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50800" tIns="50800" rIns="50800" bIns="50800" anchor="ctr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5" name="Slide Number"/>
          <p:cNvSpPr txBox="1"/>
          <p:nvPr>
            <p:ph type="sldNum" sz="quarter" idx="2"/>
          </p:nvPr>
        </p:nvSpPr>
        <p:spPr>
          <a:xfrm>
            <a:off x="6352743" y="9476689"/>
            <a:ext cx="312014" cy="299822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ctr">
            <a:spAutoFit/>
          </a:bodyPr>
          <a:lstStyle>
            <a:lvl1pPr>
              <a:defRPr sz="1400">
                <a:solidFill>
                  <a:srgbClr val="5C88A5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</p:sldLayoutIdLst>
  <p:transition xmlns:p14="http://schemas.microsoft.com/office/powerpoint/2010/main" spd="med" advClick="1"/>
  <p:txStyles>
    <p:titleStyle>
      <a:lvl1pPr marL="0" marR="0" indent="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2286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4572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6858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9144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11430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13716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16002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1828800" algn="l" defTabSz="58420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7200" u="none">
          <a:ln>
            <a:noFill/>
          </a:ln>
          <a:solidFill>
            <a:srgbClr val="5C88A5"/>
          </a:solidFill>
          <a:uFillTx/>
          <a:latin typeface="+mn-lt"/>
          <a:ea typeface="+mn-ea"/>
          <a:cs typeface="+mn-cs"/>
          <a:sym typeface="Helvetica Neue Light"/>
        </a:defRPr>
      </a:lvl9pPr>
    </p:titleStyle>
    <p:bodyStyle>
      <a:lvl1pPr marL="444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2"/>
        </a:buBlip>
        <a:tabLst/>
        <a:defRPr b="0" baseline="0" cap="none" i="0" spc="0" strike="noStrike" sz="3600" u="none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8890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2"/>
        </a:buBlip>
        <a:tabLst/>
        <a:defRPr b="0" baseline="0" cap="none" i="0" spc="0" strike="noStrike" sz="3600" u="none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333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2"/>
        </a:buBlip>
        <a:tabLst/>
        <a:defRPr b="0" baseline="0" cap="none" i="0" spc="0" strike="noStrike" sz="3600" u="none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17780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2"/>
        </a:buBlip>
        <a:tabLst/>
        <a:defRPr b="0" baseline="0" cap="none" i="0" spc="0" strike="noStrike" sz="3600" u="none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2222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2"/>
        </a:buBlip>
        <a:tabLst/>
        <a:defRPr b="0" baseline="0" cap="none" i="0" spc="0" strike="noStrike" sz="3600" u="none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26670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2"/>
        </a:buBlip>
        <a:tabLst/>
        <a:defRPr b="0" baseline="0" cap="none" i="0" spc="0" strike="noStrike" sz="3600" u="none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3111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2"/>
        </a:buBlip>
        <a:tabLst/>
        <a:defRPr b="0" baseline="0" cap="none" i="0" spc="0" strike="noStrike" sz="3600" u="none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35560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2"/>
        </a:buBlip>
        <a:tabLst/>
        <a:defRPr b="0" baseline="0" cap="none" i="0" spc="0" strike="noStrike" sz="3600" u="none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4000500" marR="0" indent="-444500" algn="l" defTabSz="584200" rtl="0" latinLnBrk="0">
        <a:lnSpc>
          <a:spcPct val="100000"/>
        </a:lnSpc>
        <a:spcBef>
          <a:spcPts val="3200"/>
        </a:spcBef>
        <a:spcAft>
          <a:spcPts val="0"/>
        </a:spcAft>
        <a:buClrTx/>
        <a:buSzPct val="40000"/>
        <a:buFontTx/>
        <a:buBlip>
          <a:blip r:embed="rId2"/>
        </a:buBlip>
        <a:tabLst/>
        <a:defRPr b="0" baseline="0" cap="none" i="0" spc="0" strike="noStrike" sz="3600" u="none">
          <a:ln>
            <a:noFill/>
          </a:ln>
          <a:solidFill>
            <a:srgbClr val="737373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228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457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685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9144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11430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13716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16002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1828800" algn="ctr" defTabSz="5842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400" u="none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
</file>

<file path=ppt/slides/_rels/slide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4.jpeg"/></Relationships>

</file>

<file path=ppt/slides/_rels/slide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5.jpeg"/><Relationship Id="rId3" Type="http://schemas.openxmlformats.org/officeDocument/2006/relationships/hyperlink" Target="http://www.mhra.org.uk/style" TargetMode="External"/></Relationships>

</file>

<file path=ppt/slides/_rels/slide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6.jpeg"/></Relationships>

</file>

<file path=ppt/slides/_rels/slide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7.jpeg"/></Relationships>

</file>

<file path=ppt/slides/_rels/slide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8.jpeg"/></Relationships>

</file>

<file path=ppt/slides/_rels/slide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9.jpeg"/></Relationships>

</file>

<file path=ppt/slides/_rels/slide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0.jpeg"/></Relationships>

</file>

<file path=ppt/slides/_rels/slide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1.jpeg"/></Relationships>

</file>

<file path=ppt/slides/_rels/slide1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hyperlink" Target="https://xerte.cardiff.ac.uk/play_4352" TargetMode="External"/><Relationship Id="rId3" Type="http://schemas.openxmlformats.org/officeDocument/2006/relationships/image" Target="../media/image12.jpeg"/></Relationships>

</file>

<file path=ppt/slides/_rels/slide1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3.jpeg"/></Relationships>

</file>

<file path=ppt/slides/_rels/slide1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image" Target="../media/image14.jpeg"/></Relationships>

</file>

<file path=ppt/slides/_rels/slide1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
</file>

<file path=ppt/slides/_rels/slide1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user/ProQuestRefWorks" TargetMode="External"/><Relationship Id="rId3" Type="http://schemas.openxmlformats.org/officeDocument/2006/relationships/image" Target="../media/image15.jpeg"/></Relationships>

</file>

<file path=ppt/slides/_rels/slide1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6.jpeg"/></Relationships>

</file>

<file path=ppt/slides/_rels/slide1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7.jpeg"/></Relationships>

</file>

<file path=ppt/slides/_rels/slide1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8.jpeg"/></Relationships>

</file>

<file path=ppt/slides/_rels/slide1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9.jpeg"/></Relationships>

</file>

<file path=ppt/slides/_rels/slide1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19.jpeg"/></Relationships>

</file>

<file path=ppt/slides/_rels/slide2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0.jpeg"/></Relationships>

</file>

<file path=ppt/slides/_rels/slide2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1.jpeg"/></Relationships>

</file>

<file path=ppt/slides/_rels/slide2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2.jpeg"/></Relationships>

</file>

<file path=ppt/slides/_rels/slide2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3.jpeg"/></Relationships>

</file>

<file path=ppt/slides/_rels/slide2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4.jpeg"/></Relationships>

</file>

<file path=ppt/slides/_rels/slide2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5.jpeg"/></Relationships>

</file>

<file path=ppt/slides/_rels/slide2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5.jpeg"/></Relationships>

</file>

<file path=ppt/slides/_rels/slide27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6.jpeg"/></Relationships>

</file>

<file path=ppt/slides/_rels/slide28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7.jpeg"/></Relationships>

</file>

<file path=ppt/slides/_rels/slide29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8.jpeg"/></Relationships>

</file>

<file path=ppt/slides/_rels/slide30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29.jpeg"/><Relationship Id="rId3" Type="http://schemas.openxmlformats.org/officeDocument/2006/relationships/image" Target="../media/image2.png"/></Relationships>

</file>

<file path=ppt/slides/_rels/slide31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0.jpeg"/></Relationships>

</file>

<file path=ppt/slides/_rels/slide32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1.jpeg"/></Relationships>

</file>

<file path=ppt/slides/_rels/slide33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2.jpeg"/></Relationships>

</file>

<file path=ppt/slides/_rels/slide34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3.jpeg"/></Relationships>

</file>

<file path=ppt/slides/_rels/slide35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4.jpeg"/></Relationships>

</file>

<file path=ppt/slides/_rels/slide36.xml.rels>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image" Target="../media/image35.jpe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LEVEL 5 CARMARTHEN &amp; lampeter"/>
          <p:cNvSpPr txBox="1"/>
          <p:nvPr>
            <p:ph type="body" idx="13"/>
          </p:nvPr>
        </p:nvSpPr>
        <p:spPr>
          <a:xfrm>
            <a:off x="6119690" y="8877300"/>
            <a:ext cx="6647689" cy="647700"/>
          </a:xfrm>
          <a:prstGeom prst="rect">
            <a:avLst/>
          </a:prstGeom>
        </p:spPr>
        <p:txBody>
          <a:bodyPr/>
          <a:lstStyle/>
          <a:p>
            <a:pPr/>
            <a:r>
              <a:t>LEVEL 5 CARMARTHEN &amp; lampeter</a:t>
            </a:r>
          </a:p>
        </p:txBody>
      </p:sp>
      <p:sp>
        <p:nvSpPr>
          <p:cNvPr id="168" name="TRSK5001"/>
          <p:cNvSpPr txBox="1"/>
          <p:nvPr>
            <p:ph type="body" idx="14"/>
          </p:nvPr>
        </p:nvSpPr>
        <p:spPr>
          <a:xfrm>
            <a:off x="291848" y="7197750"/>
            <a:ext cx="1031444" cy="374600"/>
          </a:xfrm>
          <a:prstGeom prst="rect">
            <a:avLst/>
          </a:prstGeom>
        </p:spPr>
        <p:txBody>
          <a:bodyPr/>
          <a:lstStyle/>
          <a:p>
            <a:pPr/>
            <a:r>
              <a:t>TRSK5001</a:t>
            </a:r>
          </a:p>
        </p:txBody>
      </p:sp>
      <p:sp>
        <p:nvSpPr>
          <p:cNvPr id="169" name="SEMESTER"/>
          <p:cNvSpPr txBox="1"/>
          <p:nvPr>
            <p:ph type="body" idx="15"/>
          </p:nvPr>
        </p:nvSpPr>
        <p:spPr>
          <a:xfrm>
            <a:off x="263844" y="8912250"/>
            <a:ext cx="1087452" cy="374600"/>
          </a:xfrm>
          <a:prstGeom prst="rect">
            <a:avLst/>
          </a:prstGeom>
        </p:spPr>
        <p:txBody>
          <a:bodyPr/>
          <a:lstStyle/>
          <a:p>
            <a:pPr/>
            <a:r>
              <a:t>SEMESTER</a:t>
            </a:r>
          </a:p>
        </p:txBody>
      </p:sp>
      <p:sp>
        <p:nvSpPr>
          <p:cNvPr id="170" name="GROUP"/>
          <p:cNvSpPr txBox="1"/>
          <p:nvPr>
            <p:ph type="body" idx="16"/>
          </p:nvPr>
        </p:nvSpPr>
        <p:spPr>
          <a:xfrm>
            <a:off x="5318308" y="8912250"/>
            <a:ext cx="752770" cy="374600"/>
          </a:xfrm>
          <a:prstGeom prst="rect">
            <a:avLst/>
          </a:prstGeom>
        </p:spPr>
        <p:txBody>
          <a:bodyPr/>
          <a:lstStyle/>
          <a:p>
            <a:pPr/>
            <a:r>
              <a:t>GROUP</a:t>
            </a:r>
          </a:p>
        </p:txBody>
      </p:sp>
      <p:sp>
        <p:nvSpPr>
          <p:cNvPr id="171" name="2017-18"/>
          <p:cNvSpPr txBox="1"/>
          <p:nvPr>
            <p:ph type="body" idx="17"/>
          </p:nvPr>
        </p:nvSpPr>
        <p:spPr>
          <a:xfrm>
            <a:off x="1422400" y="8877300"/>
            <a:ext cx="1600200" cy="647700"/>
          </a:xfrm>
          <a:prstGeom prst="rect">
            <a:avLst/>
          </a:prstGeom>
        </p:spPr>
        <p:txBody>
          <a:bodyPr/>
          <a:lstStyle/>
          <a:p>
            <a:pPr/>
            <a:r>
              <a:t>2017-18</a:t>
            </a:r>
          </a:p>
        </p:txBody>
      </p:sp>
      <p:pic>
        <p:nvPicPr>
          <p:cNvPr id="172" name="IMG_20171012_093959304_HDR.jpg" descr="IMG_20171012_093959304_HDR.jpg"/>
          <p:cNvPicPr>
            <a:picLocks noChangeAspect="1"/>
          </p:cNvPicPr>
          <p:nvPr>
            <p:ph type="pic" idx="18"/>
          </p:nvPr>
        </p:nvPicPr>
        <p:blipFill>
          <a:blip r:embed="rId2">
            <a:extLst/>
          </a:blip>
          <a:srcRect l="0" t="29425" r="0" b="29425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173" name="REFERENCING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490727">
              <a:defRPr sz="6048"/>
            </a:lvl1pPr>
          </a:lstStyle>
          <a:p>
            <a:pPr/>
            <a:r>
              <a:t>REFERENCING</a:t>
            </a:r>
          </a:p>
        </p:txBody>
      </p:sp>
      <p:sp>
        <p:nvSpPr>
          <p:cNvPr id="174" name="GARY R. BUNT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GARY R. BUNT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solidFill>
          <a:srgbClr val="53585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" name="mhra1.jpeg" descr="mhra1.jpeg"/>
          <p:cNvPicPr>
            <a:picLocks noChangeAspect="0"/>
          </p:cNvPicPr>
          <p:nvPr>
            <p:ph type="pic" idx="13"/>
          </p:nvPr>
        </p:nvPicPr>
        <p:blipFill>
          <a:blip r:embed="rId2">
            <a:extLst/>
          </a:blip>
          <a:srcRect l="0" t="0" r="0" b="0"/>
          <a:stretch>
            <a:fillRect/>
          </a:stretch>
        </p:blipFill>
        <p:spPr>
          <a:xfrm>
            <a:off x="307230" y="1062996"/>
            <a:ext cx="12697570" cy="7606722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solidFill>
          <a:srgbClr val="53585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8" name="MHRA11.jpeg" descr="MHRA11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549" t="0" r="549" b="0"/>
          <a:stretch>
            <a:fillRect/>
          </a:stretch>
        </p:blipFill>
        <p:spPr>
          <a:xfrm>
            <a:off x="177774" y="245236"/>
            <a:ext cx="12459326" cy="8022464"/>
          </a:xfrm>
          <a:prstGeom prst="rect">
            <a:avLst/>
          </a:prstGeom>
        </p:spPr>
      </p:pic>
      <p:sp>
        <p:nvSpPr>
          <p:cNvPr id="179" name="MHRA STYLE GUIDE ONLIN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25779">
              <a:defRPr sz="3780"/>
            </a:lvl1pPr>
          </a:lstStyle>
          <a:p>
            <a:pPr/>
            <a:r>
              <a:t>MHRA STYLE GUIDE ONLINE</a:t>
            </a:r>
          </a:p>
        </p:txBody>
      </p:sp>
      <p:sp>
        <p:nvSpPr>
          <p:cNvPr id="180" name="http://www.mhra.org.uk/style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514095">
              <a:defRPr sz="2112"/>
            </a:pPr>
            <a:r>
              <a:rPr u="sng">
                <a:hlinkClick r:id="rId3" invalidUrl="" action="" tgtFrame="" tooltip="" history="1" highlightClick="0" endSnd="0"/>
              </a:rPr>
              <a:t>http://www.mhra.org.uk/style</a:t>
            </a:r>
            <a:r>
              <a:t>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solidFill>
          <a:srgbClr val="53585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2" name="mhra2.jpeg" descr="mhra2.jpeg"/>
          <p:cNvPicPr>
            <a:picLocks noChangeAspect="0"/>
          </p:cNvPicPr>
          <p:nvPr>
            <p:ph type="pic" idx="13"/>
          </p:nvPr>
        </p:nvPicPr>
        <p:blipFill>
          <a:blip r:embed="rId2">
            <a:extLst/>
          </a:blip>
          <a:srcRect l="0" t="0" r="0" b="0"/>
          <a:stretch>
            <a:fillRect/>
          </a:stretch>
        </p:blipFill>
        <p:spPr>
          <a:xfrm>
            <a:off x="459035" y="2169768"/>
            <a:ext cx="12545765" cy="5332308"/>
          </a:xfrm>
          <a:prstGeom prst="rect">
            <a:avLst/>
          </a:prstGeom>
        </p:spPr>
      </p:pic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solidFill>
          <a:srgbClr val="53585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" name="mhra3.jpeg" descr="mhra3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643880" y="1377044"/>
            <a:ext cx="12060368" cy="553247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solidFill>
          <a:srgbClr val="53585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" name="mhra4.jpeg" descr="mhra4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17475" y="3526925"/>
            <a:ext cx="12096146" cy="299420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solidFill>
          <a:srgbClr val="53585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" name="mhra5.jpeg" descr="mhra5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13109" y="3168635"/>
            <a:ext cx="11405448" cy="251174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solidFill>
          <a:srgbClr val="53585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" name="mrha6.jpeg" descr="mrha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59998" y="2984143"/>
            <a:ext cx="11687599" cy="408817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bg>
      <p:bgPr>
        <a:solidFill>
          <a:srgbClr val="53585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2" name="mhra7.jpeg" descr="mhra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52834" y="3460614"/>
            <a:ext cx="11793079" cy="335633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" name="MHRA REFERENCING TUTORIAL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25779">
              <a:defRPr sz="3780"/>
            </a:lvl1pPr>
          </a:lstStyle>
          <a:p>
            <a:pPr/>
            <a:r>
              <a:t>MHRA REFERENCING TUTORIAL</a:t>
            </a:r>
          </a:p>
        </p:txBody>
      </p:sp>
      <p:sp>
        <p:nvSpPr>
          <p:cNvPr id="195" name="https://xerte.cardiff.ac.uk/play_4352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 defTabSz="514095">
              <a:defRPr sz="2112"/>
            </a:pPr>
            <a:r>
              <a:rPr u="sng">
                <a:hlinkClick r:id="rId2" invalidUrl="" action="" tgtFrame="" tooltip="" history="1" highlightClick="0" endSnd="0"/>
              </a:rPr>
              <a:t>https://xerte.cardiff.ac.uk/play_4352</a:t>
            </a:r>
            <a:r>
              <a:rPr u="sng"/>
              <a:t> </a:t>
            </a:r>
          </a:p>
        </p:txBody>
      </p:sp>
      <p:pic>
        <p:nvPicPr>
          <p:cNvPr id="196" name="mhra9.jpeg" descr="mhra9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302766" y="562649"/>
            <a:ext cx="12017121" cy="751070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8" name="MHRA10.jpeg" descr="MHRA10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699" t="0" r="699" b="0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199" name="REFERENCING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25779">
              <a:defRPr sz="3780"/>
            </a:lvl1pPr>
          </a:lstStyle>
          <a:p>
            <a:pPr/>
            <a:r>
              <a:t>REFERENCING</a:t>
            </a:r>
          </a:p>
        </p:txBody>
      </p:sp>
      <p:sp>
        <p:nvSpPr>
          <p:cNvPr id="200" name="GARY R. BUNT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>
            <a:lvl1pPr defTabSz="514095">
              <a:defRPr sz="2112"/>
            </a:lvl1pPr>
          </a:lstStyle>
          <a:p>
            <a:pPr/>
            <a:r>
              <a:t>GARY R. BUNT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" name="mhra21.jpeg" descr="mhra21.jpeg"/>
          <p:cNvPicPr>
            <a:picLocks noChangeAspect="1"/>
          </p:cNvPicPr>
          <p:nvPr>
            <p:ph type="pic" idx="13"/>
          </p:nvPr>
        </p:nvPicPr>
        <p:blipFill>
          <a:blip r:embed="rId2">
            <a:extLst/>
          </a:blip>
          <a:srcRect l="1672" t="0" r="1672" b="0"/>
          <a:stretch>
            <a:fillRect/>
          </a:stretch>
        </p:blipFill>
        <p:spPr>
          <a:prstGeom prst="rect">
            <a:avLst/>
          </a:prstGeom>
        </p:spPr>
      </p:pic>
      <p:sp>
        <p:nvSpPr>
          <p:cNvPr id="203" name="reworks proQUES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>
            <a:lvl1pPr defTabSz="525779">
              <a:defRPr sz="3780"/>
            </a:lvl1pPr>
          </a:lstStyle>
          <a:p>
            <a:pPr/>
            <a:r>
              <a:t>reworks proQUEST </a:t>
            </a:r>
          </a:p>
        </p:txBody>
      </p:sp>
      <p:sp>
        <p:nvSpPr>
          <p:cNvPr id="204" name="www.uwtsd.ac.uk/library/online-library/refworks/"/>
          <p:cNvSpPr txBox="1"/>
          <p:nvPr>
            <p:ph type="body" sz="quarter" idx="1"/>
          </p:nvPr>
        </p:nvSpPr>
        <p:spPr>
          <a:xfrm>
            <a:off x="546100" y="9017000"/>
            <a:ext cx="12268200" cy="431800"/>
          </a:xfrm>
          <a:prstGeom prst="rect">
            <a:avLst/>
          </a:prstGeom>
        </p:spPr>
        <p:txBody>
          <a:bodyPr/>
          <a:lstStyle>
            <a:lvl1pPr defTabSz="514095">
              <a:defRPr sz="2112"/>
            </a:lvl1pPr>
          </a:lstStyle>
          <a:p>
            <a:pPr/>
            <a:r>
              <a:t>www.uwtsd.ac.uk/library/online-library/refworks/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Log-in/Register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Log-in/Register</a:t>
            </a:r>
          </a:p>
        </p:txBody>
      </p:sp>
      <p:sp>
        <p:nvSpPr>
          <p:cNvPr id="207" name="use the ProQuest (latest version) of RefWorks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>
              <a:buBlip>
                <a:blip r:embed="rId2"/>
              </a:buBlip>
            </a:pPr>
            <a:r>
              <a:t>use the ProQuest (latest version) of RefWorks</a:t>
            </a:r>
          </a:p>
          <a:p>
            <a:pPr>
              <a:buBlip>
                <a:blip r:embed="rId2"/>
              </a:buBlip>
            </a:pPr>
            <a:r>
              <a:t>note the options for putting buttons into your browser and/or use the citation button for Word</a:t>
            </a:r>
          </a:p>
          <a:p>
            <a:pPr>
              <a:buBlip>
                <a:blip r:embed="rId2"/>
              </a:buBlip>
            </a:pPr>
            <a:r>
              <a:t>what follows is a brief overview - use the videos on the YouTube channel to teach yourself in-depth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PROJECT"/>
          <p:cNvSpPr txBox="1"/>
          <p:nvPr>
            <p:ph type="body" idx="14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PROJECT</a:t>
            </a:r>
          </a:p>
        </p:txBody>
      </p:sp>
      <p:sp>
        <p:nvSpPr>
          <p:cNvPr id="210" name="URL"/>
          <p:cNvSpPr txBox="1"/>
          <p:nvPr>
            <p:ph type="body" idx="15"/>
          </p:nvPr>
        </p:nvSpPr>
        <p:spPr>
          <a:xfrm>
            <a:off x="339908" y="8912250"/>
            <a:ext cx="579724" cy="374600"/>
          </a:xfrm>
          <a:prstGeom prst="rect">
            <a:avLst/>
          </a:prstGeom>
        </p:spPr>
        <p:txBody>
          <a:bodyPr/>
          <a:lstStyle/>
          <a:p>
            <a:pPr/>
            <a:r>
              <a:t>URL</a:t>
            </a:r>
          </a:p>
        </p:txBody>
      </p:sp>
      <p:sp>
        <p:nvSpPr>
          <p:cNvPr id="211" name="https://www.youtube.com/user/ProQuestRefWorks"/>
          <p:cNvSpPr txBox="1"/>
          <p:nvPr>
            <p:ph type="body" idx="17"/>
          </p:nvPr>
        </p:nvSpPr>
        <p:spPr>
          <a:xfrm>
            <a:off x="1422400" y="8877300"/>
            <a:ext cx="10756545" cy="647700"/>
          </a:xfrm>
          <a:prstGeom prst="rect">
            <a:avLst/>
          </a:prstGeom>
        </p:spPr>
        <p:txBody>
          <a:bodyPr/>
          <a:lstStyle/>
          <a:p>
            <a:pPr/>
            <a:r>
              <a:rPr u="sng">
                <a:hlinkClick r:id="rId2" invalidUrl="" action="" tgtFrame="" tooltip="" history="1" highlightClick="0" endSnd="0"/>
              </a:rPr>
              <a:t>https://www.youtube.com/user/ProQuestRefWorks</a:t>
            </a:r>
            <a:r>
              <a:t> </a:t>
            </a:r>
          </a:p>
        </p:txBody>
      </p:sp>
      <p:sp>
        <p:nvSpPr>
          <p:cNvPr id="212" name="Title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defTabSz="490727">
              <a:defRPr sz="6048"/>
            </a:pPr>
          </a:p>
        </p:txBody>
      </p:sp>
      <p:sp>
        <p:nvSpPr>
          <p:cNvPr id="213" name="PROQUEST REFWORKS YOUTUBE CHANNEL"/>
          <p:cNvSpPr txBox="1"/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PROQUEST REFWORKS YOUTUBE CHANNEL</a:t>
            </a:r>
          </a:p>
        </p:txBody>
      </p:sp>
      <p:pic>
        <p:nvPicPr>
          <p:cNvPr id="214" name="mhra22.jpeg" descr="mhra22.jpeg"/>
          <p:cNvPicPr>
            <a:picLocks noChangeAspect="1"/>
          </p:cNvPicPr>
          <p:nvPr/>
        </p:nvPicPr>
        <p:blipFill>
          <a:blip r:embed="rId3">
            <a:extLst/>
          </a:blip>
          <a:stretch>
            <a:fillRect/>
          </a:stretch>
        </p:blipFill>
        <p:spPr>
          <a:xfrm>
            <a:off x="98276" y="364470"/>
            <a:ext cx="12325088" cy="770318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6" name="MHRA1.jpeg" descr="MHRA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872006" y="1176929"/>
            <a:ext cx="10916075" cy="68041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8" name="MHRA2B.jpeg" descr="MHRA2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84446" y="964112"/>
            <a:ext cx="11293251" cy="703921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0" name="MHRA3B.jpeg" descr="MHRA3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61413" y="1124080"/>
            <a:ext cx="12081974" cy="753084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2" name="MHRA6.jpeg" descr="MHRA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77159" y="756865"/>
            <a:ext cx="11464286" cy="7165179"/>
          </a:xfrm>
          <a:prstGeom prst="rect">
            <a:avLst/>
          </a:prstGeom>
          <a:ln w="12700">
            <a:miter lim="400000"/>
          </a:ln>
        </p:spPr>
      </p:pic>
      <p:sp>
        <p:nvSpPr>
          <p:cNvPr id="223" name="Arrow"/>
          <p:cNvSpPr/>
          <p:nvPr/>
        </p:nvSpPr>
        <p:spPr>
          <a:xfrm>
            <a:off x="2168314" y="4370687"/>
            <a:ext cx="1270001" cy="1270001"/>
          </a:xfrm>
          <a:prstGeom prst="rightArrow">
            <a:avLst>
              <a:gd name="adj1" fmla="val 32000"/>
              <a:gd name="adj2" fmla="val 64000"/>
            </a:avLst>
          </a:prstGeom>
          <a:solidFill>
            <a:schemeClr val="accent5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" name="MHRA6.jpeg" descr="MHRA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399826" y="1066196"/>
            <a:ext cx="11464286" cy="7165179"/>
          </a:xfrm>
          <a:prstGeom prst="rect">
            <a:avLst/>
          </a:prstGeom>
          <a:ln w="12700">
            <a:miter lim="400000"/>
          </a:ln>
        </p:spPr>
      </p:pic>
      <p:sp>
        <p:nvSpPr>
          <p:cNvPr id="226" name="Arrow"/>
          <p:cNvSpPr/>
          <p:nvPr/>
        </p:nvSpPr>
        <p:spPr>
          <a:xfrm>
            <a:off x="4539853" y="1380486"/>
            <a:ext cx="1270001" cy="1270001"/>
          </a:xfrm>
          <a:prstGeom prst="rightArrow">
            <a:avLst>
              <a:gd name="adj1" fmla="val 32000"/>
              <a:gd name="adj2" fmla="val 64000"/>
            </a:avLst>
          </a:prstGeom>
          <a:solidFill>
            <a:schemeClr val="accent5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8" presetID="2" grpId="1" fill="hold">
                                  <p:stCondLst>
                                    <p:cond delay="0"/>
                                  </p:stCondLst>
                                  <p:iterate type="lt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26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8" name="MHRA7.jpeg" descr="MHRA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94106" y="979912"/>
            <a:ext cx="11797200" cy="7373250"/>
          </a:xfrm>
          <a:prstGeom prst="rect">
            <a:avLst/>
          </a:prstGeom>
          <a:ln w="12700">
            <a:miter lim="400000"/>
          </a:ln>
        </p:spPr>
      </p:pic>
      <p:sp>
        <p:nvSpPr>
          <p:cNvPr id="229" name="Arrow"/>
          <p:cNvSpPr/>
          <p:nvPr/>
        </p:nvSpPr>
        <p:spPr>
          <a:xfrm>
            <a:off x="9411820" y="6961337"/>
            <a:ext cx="1270001" cy="1270001"/>
          </a:xfrm>
          <a:prstGeom prst="rightArrow">
            <a:avLst>
              <a:gd name="adj1" fmla="val 32000"/>
              <a:gd name="adj2" fmla="val 64000"/>
            </a:avLst>
          </a:prstGeom>
          <a:solidFill>
            <a:schemeClr val="accent5"/>
          </a:solid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8" presetID="2" grpId="1" fill="hold">
                                  <p:stCondLst>
                                    <p:cond delay="0"/>
                                  </p:stCondLst>
                                  <p:iterate type="lt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29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MHRA8B.jpeg" descr="MHRA8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33533" y="1080887"/>
            <a:ext cx="11537734" cy="719160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3" name="MHRA9B.jpeg" descr="MHRA9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13727" y="1443544"/>
            <a:ext cx="10986419" cy="686651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" name="mhra11B.jpeg" descr="mhra11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44401" y="944257"/>
            <a:ext cx="11115998" cy="694749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" name="mhra12.jpeg" descr="mhra12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41719" y="1291478"/>
            <a:ext cx="11473030" cy="717064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9" name="MHRA12B.jpeg" descr="MHRA12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50353" y="1195852"/>
            <a:ext cx="10007601" cy="61087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" name="MHRA12B.jpeg" descr="MHRA12B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498600" y="1409219"/>
            <a:ext cx="10007600" cy="610870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" name="mhra13.jpeg" descr="mhra13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267587" y="1261815"/>
            <a:ext cx="11976742" cy="7485465"/>
          </a:xfrm>
          <a:prstGeom prst="rect">
            <a:avLst/>
          </a:prstGeom>
          <a:ln w="12700">
            <a:miter lim="400000"/>
          </a:ln>
        </p:spPr>
      </p:pic>
      <p:sp>
        <p:nvSpPr>
          <p:cNvPr id="244" name="MHRA Note-Bibliography format"/>
          <p:cNvSpPr txBox="1"/>
          <p:nvPr/>
        </p:nvSpPr>
        <p:spPr>
          <a:xfrm>
            <a:off x="931862" y="8793416"/>
            <a:ext cx="5934000" cy="64759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MHRA Note-Bibliography format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6" name="mhra14.jpeg" descr="mhra14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958248" y="726876"/>
            <a:ext cx="10811319" cy="7866167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8" name="MHRA15.jpeg" descr="MHRA15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28668" y="2320364"/>
            <a:ext cx="10753802" cy="4581360"/>
          </a:xfrm>
          <a:prstGeom prst="rect">
            <a:avLst/>
          </a:prstGeom>
          <a:ln w="12700">
            <a:miter lim="400000"/>
          </a:ln>
        </p:spPr>
      </p:pic>
      <p:sp>
        <p:nvSpPr>
          <p:cNvPr id="249" name="MHRA NAME-DATE FORMAT"/>
          <p:cNvSpPr txBox="1"/>
          <p:nvPr/>
        </p:nvSpPr>
        <p:spPr>
          <a:xfrm>
            <a:off x="1044157" y="7865422"/>
            <a:ext cx="5116526" cy="647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MHRA NAME-DATE FORMAT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1" name="mhra16.jpeg" descr="mhra16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46324" y="858482"/>
            <a:ext cx="12112152" cy="7549650"/>
          </a:xfrm>
          <a:prstGeom prst="rect">
            <a:avLst/>
          </a:prstGeom>
          <a:ln w="12700">
            <a:miter lim="400000"/>
          </a:ln>
        </p:spPr>
      </p:pic>
      <p:sp>
        <p:nvSpPr>
          <p:cNvPr id="252" name="Star"/>
          <p:cNvSpPr/>
          <p:nvPr/>
        </p:nvSpPr>
        <p:spPr>
          <a:xfrm>
            <a:off x="4394541" y="1020543"/>
            <a:ext cx="1328627" cy="1263600"/>
          </a:xfrm>
          <a:prstGeom prst="star5">
            <a:avLst>
              <a:gd name="adj" fmla="val 19100"/>
              <a:gd name="hf" fmla="val 105146"/>
              <a:gd name="vf" fmla="val 110557"/>
            </a:avLst>
          </a:prstGeom>
          <a:blipFill>
            <a:blip r:embed="rId3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  <p:sp>
        <p:nvSpPr>
          <p:cNvPr id="253" name="Arrow"/>
          <p:cNvSpPr/>
          <p:nvPr/>
        </p:nvSpPr>
        <p:spPr>
          <a:xfrm>
            <a:off x="9669596" y="7167557"/>
            <a:ext cx="1270001" cy="1270001"/>
          </a:xfrm>
          <a:prstGeom prst="rightArrow">
            <a:avLst>
              <a:gd name="adj1" fmla="val 32000"/>
              <a:gd name="adj2" fmla="val 64000"/>
            </a:avLst>
          </a:prstGeom>
          <a:blipFill>
            <a:blip r:embed="rId3"/>
          </a:blipFill>
          <a:ln w="12700">
            <a:miter lim="400000"/>
          </a:ln>
        </p:spPr>
        <p:txBody>
          <a:bodyPr lIns="50800" tIns="50800" rIns="50800" bIns="50800" anchor="ctr"/>
          <a:lstStyle/>
          <a:p>
            <a:pPr>
              <a:defRPr sz="3000">
                <a:solidFill>
                  <a:srgbClr val="DEDEDE"/>
                </a:solidFill>
                <a:latin typeface="Helvetica Neue"/>
                <a:ea typeface="Helvetica Neue"/>
                <a:cs typeface="Helvetica Neue"/>
                <a:sym typeface="Helvetica Neue"/>
              </a:defRPr>
            </a:pPr>
          </a:p>
        </p:txBody>
      </p:sp>
    </p:spTree>
  </p:cSld>
  <p:clrMapOvr>
    <a:masterClrMapping/>
  </p:clrMapOvr>
  <p:transition xmlns:p14="http://schemas.microsoft.com/office/powerpoint/2010/main" spd="med" advClick="1"/>
  <p:timing>
    <p:tnLst>
      <p:par>
        <p:cTn id="1" nodeType="tmRoot" restart="never" dur="indefinite" fill="hold">
          <p:childTnLst>
            <p:seq concurrent="1" prevAc="none" nextAc="seek">
              <p:cTn id="2" nodeType="mainSeq" dur="indefinite" fill="hold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Class="entr" nodeType="clickEffect" presetSubtype="4" presetID="22" grpId="1" fill="hold">
                                  <p:stCondLst>
                                    <p:cond delay="0"/>
                                  </p:stCondLst>
                                  <p:iterate type="el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wipe(down)" transition="in">
                                      <p:cBhvr>
                                        <p:cTn id="7" dur="2500"/>
                                        <p:tgtEl>
                                          <p:spTgt spid="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Class="entr" nodeType="clickEffect" presetSubtype="8" presetID="2" grpId="2" fill="hold">
                                  <p:stCondLst>
                                    <p:cond delay="0"/>
                                  </p:stCondLst>
                                  <p:iterate type="lt" backwards="0">
                                    <p:tmAbs val="0"/>
                                  </p:iterate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  <p:bldLst>
      <p:bldP build="whole" bldLvl="1" animBg="1" rev="0" advAuto="0" spid="252" grpId="1"/>
      <p:bldP build="whole" bldLvl="1" animBg="1" rev="0" advAuto="0" spid="253" grpId="2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5" name="mhra17.jpeg" descr="mhra17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738564" y="1137172"/>
            <a:ext cx="11527672" cy="7204795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7" name="mhra18.jpeg" descr="mhra18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245624" y="554390"/>
            <a:ext cx="10215664" cy="8809839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9" name="mhra19.jpeg" descr="mhra19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1064931" y="521870"/>
            <a:ext cx="11243403" cy="873526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1" name="mhra20.jpeg" descr="mhra20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66684" y="307268"/>
            <a:ext cx="11566629" cy="9139064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mhra21.jpeg" descr="mhra21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482777" y="1808010"/>
            <a:ext cx="11706718" cy="5424318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xmlns:p14="http://schemas.microsoft.com/office/powerpoint/2010/main" spd="med" advClick="1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5" name="mhra22.jpeg" descr="mhra22.jpeg"/>
          <p:cNvPicPr>
            <a:picLocks noChangeAspect="1"/>
          </p:cNvPicPr>
          <p:nvPr/>
        </p:nvPicPr>
        <p:blipFill>
          <a:blip r:embed="rId2">
            <a:extLst/>
          </a:blip>
          <a:stretch>
            <a:fillRect/>
          </a:stretch>
        </p:blipFill>
        <p:spPr>
          <a:xfrm>
            <a:off x="5581650" y="337928"/>
            <a:ext cx="6614003" cy="9103144"/>
          </a:xfrm>
          <a:prstGeom prst="rect">
            <a:avLst/>
          </a:prstGeom>
          <a:ln w="12700">
            <a:miter lim="400000"/>
          </a:ln>
        </p:spPr>
      </p:pic>
      <p:sp>
        <p:nvSpPr>
          <p:cNvPr id="266" name="Example of…"/>
          <p:cNvSpPr txBox="1"/>
          <p:nvPr/>
        </p:nvSpPr>
        <p:spPr>
          <a:xfrm>
            <a:off x="635990" y="1606600"/>
            <a:ext cx="4150920" cy="1206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pPr/>
            <a:r>
              <a:t>Example of </a:t>
            </a:r>
          </a:p>
          <a:p>
            <a:pPr/>
            <a:r>
              <a:t>pages with references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_rels/theme1.xml.rels><?xml version="1.0" encoding="UTF-8" standalone="yes"?><Relationships xmlns="http://schemas.openxmlformats.org/package/2006/relationships"><Relationship Id="rId1" Type="http://schemas.openxmlformats.org/officeDocument/2006/relationships/image" Target="../media/image2.png"/></Relationships>

</file>

<file path=ppt/theme/_rels/theme2.xml.rels><?xml version="1.0" encoding="UTF-8" standalone="yes"?><Relationships xmlns="http://schemas.openxmlformats.org/package/2006/relationships"><Relationship Id="rId1" Type="http://schemas.openxmlformats.org/officeDocument/2006/relationships/image" Target="../media/image2.png"/></Relationships>

</file>

<file path=ppt/theme/theme1.xml><?xml version="1.0" encoding="utf-8"?>
<a:theme xmlns:a="http://schemas.openxmlformats.org/drawingml/2006/main" xmlns:r="http://schemas.openxmlformats.org/officeDocument/2006/relationships" name="Blueprint">
  <a:themeElements>
    <a:clrScheme name="Blueprint">
      <a:dk1>
        <a:srgbClr val="AB7655"/>
      </a:dk1>
      <a:lt1>
        <a:srgbClr val="558AAB"/>
      </a:lt1>
      <a:dk2>
        <a:srgbClr val="53585F"/>
      </a:dk2>
      <a:lt2>
        <a:srgbClr val="DCDEE0"/>
      </a:lt2>
      <a:accent1>
        <a:srgbClr val="577198"/>
      </a:accent1>
      <a:accent2>
        <a:srgbClr val="59824B"/>
      </a:accent2>
      <a:accent3>
        <a:srgbClr val="B98F20"/>
      </a:accent3>
      <a:accent4>
        <a:srgbClr val="BF6322"/>
      </a:accent4>
      <a:accent5>
        <a:srgbClr val="902422"/>
      </a:accent5>
      <a:accent6>
        <a:srgbClr val="574170"/>
      </a:accent6>
      <a:hlink>
        <a:srgbClr val="0000FF"/>
      </a:hlink>
      <a:folHlink>
        <a:srgbClr val="FF00FF"/>
      </a:folHlink>
    </a:clrScheme>
    <a:fontScheme name="Blueprint">
      <a:majorFont>
        <a:latin typeface="Helvetica Neue Bold Condensed"/>
        <a:ea typeface="Helvetica Neue Bold Condensed"/>
        <a:cs typeface="Helvetica Neue Bold Condensed"/>
      </a:majorFont>
      <a:minorFont>
        <a:latin typeface="Helvetica Neue Light"/>
        <a:ea typeface="Helvetica Neue Light"/>
        <a:cs typeface="Helvetica Neue Light"/>
      </a:minorFont>
    </a:fontScheme>
    <a:fmtScheme name="Bluepri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sx="100000" sy="100000" kx="0" ky="0" algn="b" rotWithShape="0" blurRad="50800" dist="12700" dir="0">
              <a:srgbClr val="000000">
                <a:alpha val="50000"/>
              </a:srgbClr>
            </a:outerShdw>
          </a:effectLst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000" u="none" kumimoji="0" normalizeH="0">
            <a:ln>
              <a:noFill/>
            </a:ln>
            <a:solidFill>
              <a:srgbClr val="DEDEDE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558AAB"/>
            </a:solidFill>
            <a:effectLst/>
            <a:uFillTx/>
            <a:latin typeface="+mj-lt"/>
            <a:ea typeface="+mj-ea"/>
            <a:cs typeface="+mj-cs"/>
            <a:sym typeface="Helvetica Neue Bold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Blueprint">
  <a:themeElements>
    <a:clrScheme name="Blueprint">
      <a:dk1>
        <a:srgbClr val="000000"/>
      </a:dk1>
      <a:lt1>
        <a:srgbClr val="FFFFFF"/>
      </a:lt1>
      <a:dk2>
        <a:srgbClr val="53585F"/>
      </a:dk2>
      <a:lt2>
        <a:srgbClr val="DCDEE0"/>
      </a:lt2>
      <a:accent1>
        <a:srgbClr val="577198"/>
      </a:accent1>
      <a:accent2>
        <a:srgbClr val="59824B"/>
      </a:accent2>
      <a:accent3>
        <a:srgbClr val="B98F20"/>
      </a:accent3>
      <a:accent4>
        <a:srgbClr val="BF6322"/>
      </a:accent4>
      <a:accent5>
        <a:srgbClr val="902422"/>
      </a:accent5>
      <a:accent6>
        <a:srgbClr val="574170"/>
      </a:accent6>
      <a:hlink>
        <a:srgbClr val="0000FF"/>
      </a:hlink>
      <a:folHlink>
        <a:srgbClr val="FF00FF"/>
      </a:folHlink>
    </a:clrScheme>
    <a:fontScheme name="Blueprint">
      <a:majorFont>
        <a:latin typeface="Helvetica Neue Bold Condensed"/>
        <a:ea typeface="Helvetica Neue Bold Condensed"/>
        <a:cs typeface="Helvetica Neue Bold Condensed"/>
      </a:majorFont>
      <a:minorFont>
        <a:latin typeface="Helvetica Neue Light"/>
        <a:ea typeface="Helvetica Neue Light"/>
        <a:cs typeface="Helvetica Neue Light"/>
      </a:minorFont>
    </a:fontScheme>
    <a:fmtScheme name="Blueprin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sx="100000" sy="100000" kx="0" ky="0" algn="b" rotWithShape="0" blurRad="50800" dist="12700" dir="0">
              <a:srgbClr val="000000">
                <a:alpha val="50000"/>
              </a:srgbClr>
            </a:outerShdw>
          </a:effectLst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r:embed="rId1"/>
          <a:srcRect l="0" t="0" r="0" b="0"/>
          <a:tile tx="0" ty="0" sx="100000" sy="100000" flip="none" algn="tl"/>
        </a:blip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000" u="none" kumimoji="0" normalizeH="0">
            <a:ln>
              <a:noFill/>
            </a:ln>
            <a:solidFill>
              <a:srgbClr val="DEDEDE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 upright="0">
        <a:spAutoFit/>
      </a:bodyPr>
      <a:lstStyle>
        <a:defPPr marL="0" marR="0" indent="0" algn="ctr" defTabSz="584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3600" u="none" kumimoji="0" normalizeH="0">
            <a:ln>
              <a:noFill/>
            </a:ln>
            <a:solidFill>
              <a:srgbClr val="558AAB"/>
            </a:solidFill>
            <a:effectLst/>
            <a:uFillTx/>
            <a:latin typeface="+mj-lt"/>
            <a:ea typeface="+mj-ea"/>
            <a:cs typeface="+mj-cs"/>
            <a:sym typeface="Helvetica Neue Bold Condensed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