
<file path=[Content_Types].xml><?xml version="1.0" encoding="utf-8"?>
<Types xmlns="http://schemas.openxmlformats.org/package/2006/content-types">
  <Default Extension="bmp" ContentType="image/bmp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notesMasterIdLst>
    <p:notesMasterId r:id="rId11"/>
  </p:notesMasterIdLst>
  <p:sldIdLst>
    <p:sldId id="256" r:id="rId2"/>
    <p:sldId id="259" r:id="rId3"/>
    <p:sldId id="264" r:id="rId4"/>
    <p:sldId id="260" r:id="rId5"/>
    <p:sldId id="258" r:id="rId6"/>
    <p:sldId id="261" r:id="rId7"/>
    <p:sldId id="262" r:id="rId8"/>
    <p:sldId id="263" r:id="rId9"/>
    <p:sldId id="26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77180" autoAdjust="0"/>
  </p:normalViewPr>
  <p:slideViewPr>
    <p:cSldViewPr snapToGrid="0">
      <p:cViewPr>
        <p:scale>
          <a:sx n="87" d="100"/>
          <a:sy n="87" d="100"/>
        </p:scale>
        <p:origin x="96" y="-5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7AB479-241B-4F41-99A6-BF9C33736C5F}" type="datetimeFigureOut">
              <a:rPr lang="en-GB" smtClean="0"/>
              <a:t>15/01/2018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FABD1A-533E-41CE-8CAB-6ED0A09C60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9908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BD1A-533E-41CE-8CAB-6ED0A09C601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0188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BD1A-533E-41CE-8CAB-6ED0A09C601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7996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BD1A-533E-41CE-8CAB-6ED0A09C601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90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BD1A-533E-41CE-8CAB-6ED0A09C601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3931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BD1A-533E-41CE-8CAB-6ED0A09C601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4174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BD1A-533E-41CE-8CAB-6ED0A09C601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5652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BD1A-533E-41CE-8CAB-6ED0A09C601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99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03FCE02C-6EC6-4E09-BC2C-9FDED4DE236E}" type="datetimeFigureOut">
              <a:rPr lang="en-US" dirty="0"/>
              <a:t>1/15/2018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1800"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D8F36E1-9596-4E98-8786-4A17C5D29C65}" type="datetimeFigureOut">
              <a:rPr lang="en-US" dirty="0"/>
              <a:pPr/>
              <a:t>1/15/2018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EE4D1A55-63BC-4BA2-9538-7DDEADA10621}" type="datetimeFigureOut">
              <a:rPr lang="en-US" dirty="0"/>
              <a:t>1/15/2018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6D01ABB-8821-4BF5-97A9-E1A66ACAEAA9}" type="datetimeFigureOut">
              <a:rPr lang="en-US" dirty="0"/>
              <a:pPr/>
              <a:t>1/15/2018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C37B1C-D4A1-4A4F-A470-80868146AFC5}" type="datetimeFigureOut">
              <a:rPr lang="en-US" dirty="0"/>
              <a:pPr/>
              <a:t>1/15/2018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D31D1B9-F39E-471E-80A9-595CAA5664AD}" type="datetimeFigureOut">
              <a:rPr lang="en-US" dirty="0"/>
              <a:pPr/>
              <a:t>1/15/2018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3FCEABC-E2B9-4606-A74F-CB06AF596887}" type="datetimeFigureOut">
              <a:rPr lang="en-US" dirty="0"/>
              <a:pPr/>
              <a:t>1/15/2018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34693" y="237744"/>
            <a:ext cx="8633081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16" name="Rectangle 15"/>
          <p:cNvSpPr/>
          <p:nvPr/>
        </p:nvSpPr>
        <p:spPr>
          <a:xfrm>
            <a:off x="371856" y="374904"/>
            <a:ext cx="8353044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0575" y="704850"/>
            <a:ext cx="7562850" cy="51435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A8850A0-01A3-4F4E-AA52-F716A9BFD4EB}" type="datetimeFigureOut">
              <a:rPr lang="en-US" dirty="0"/>
              <a:pPr/>
              <a:t>1/15/2018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39158" y="6214535"/>
            <a:ext cx="5184648" cy="256032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1"/>
          </a:solidFill>
          <a:ln w="6350" cap="sq">
            <a:solidFill>
              <a:schemeClr val="tx1">
                <a:lumMod val="7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solidFill>
            <a:schemeClr val="bg2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601076" cy="6382512"/>
          </a:xfrm>
          <a:solidFill>
            <a:srgbClr val="808080"/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5811CCA-BB49-46C7-A0E2-F42339750F9A}" type="datetimeFigureOut">
              <a:rPr lang="en-US" dirty="0"/>
              <a:t>1/15/2018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B075A7A-4A9A-410F-B848-AB998ACC9419}" type="datetimeFigureOut">
              <a:rPr lang="en-US" dirty="0"/>
              <a:pPr/>
              <a:t>1/15/2018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A5F3E88-2D66-4D17-B0FA-EA13CB20B2FF}" type="datetimeFigureOut">
              <a:rPr lang="en-US" dirty="0"/>
              <a:pPr/>
              <a:t>1/15/2018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fld id="{17205CAA-4E5A-4223-BD55-C5D2841AC9EF}" type="datetimeFigureOut">
              <a:rPr lang="en-US" dirty="0"/>
              <a:t>1/15/2018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bg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/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qualityadvocacy.org.uk/wp-content/uploads/2014/03/Code-of-Practice.pdf" TargetMode="Externa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atadictionary.nhs.uk/data_dictionary/nhs_business_definitions/m/multidisciplinary_team_meeting_de.asp?shownav=1" TargetMode="External"/><Relationship Id="rId2" Type="http://schemas.openxmlformats.org/officeDocument/2006/relationships/hyperlink" Target="http://skillsforlearning.leedsbeckett.ac.uk/preview/content/models/03.shtml" TargetMode="Externa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www.seap.org.uk/im-looking-for-help-or-support/what-is-advocacy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41BB53-787B-4EB7-95F6-C5FF31C48DB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4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Describe how you, as the advocate, would ensure that ‘your clients voice’ is heard at a multi disciplinary team meeting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6C0319-8719-43C3-8F66-D8C401EA149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en-GB" dirty="0"/>
              <a:t>Lucy Morgan 			   ECAY4002			          1602970</a:t>
            </a:r>
          </a:p>
        </p:txBody>
      </p:sp>
    </p:spTree>
    <p:extLst>
      <p:ext uri="{BB962C8B-B14F-4D97-AF65-F5344CB8AC3E}">
        <p14:creationId xmlns:p14="http://schemas.microsoft.com/office/powerpoint/2010/main" val="33069113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904A2D5-738C-471E-9B77-BD74CA0B87FA}"/>
              </a:ext>
            </a:extLst>
          </p:cNvPr>
          <p:cNvSpPr txBox="1"/>
          <p:nvPr/>
        </p:nvSpPr>
        <p:spPr>
          <a:xfrm>
            <a:off x="1868557" y="1696278"/>
            <a:ext cx="8401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F5EA90-BAB2-4035-8381-8D306A4F03E9}"/>
              </a:ext>
            </a:extLst>
          </p:cNvPr>
          <p:cNvSpPr txBox="1"/>
          <p:nvPr/>
        </p:nvSpPr>
        <p:spPr>
          <a:xfrm>
            <a:off x="2066014" y="1896333"/>
            <a:ext cx="8006963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Definition</a:t>
            </a:r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Advocacy</a:t>
            </a:r>
          </a:p>
          <a:p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Advocacy is taking action to assist an individual to express what they require, achieve services that are needed, represents their interests and secure their rights.   </a:t>
            </a:r>
            <a:endParaRPr lang="en-GB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										         (Codes of Practice, 2014)</a:t>
            </a:r>
            <a:endParaRPr lang="en-GB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68601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904A2D5-738C-471E-9B77-BD74CA0B87FA}"/>
              </a:ext>
            </a:extLst>
          </p:cNvPr>
          <p:cNvSpPr txBox="1"/>
          <p:nvPr/>
        </p:nvSpPr>
        <p:spPr>
          <a:xfrm>
            <a:off x="1868557" y="1696278"/>
            <a:ext cx="8401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F5EA90-BAB2-4035-8381-8D306A4F03E9}"/>
              </a:ext>
            </a:extLst>
          </p:cNvPr>
          <p:cNvSpPr txBox="1"/>
          <p:nvPr/>
        </p:nvSpPr>
        <p:spPr>
          <a:xfrm>
            <a:off x="2066014" y="1896333"/>
            <a:ext cx="8006963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Definition</a:t>
            </a:r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Multi-Disciplinary Team Meeting</a:t>
            </a:r>
          </a:p>
          <a:p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MDT meetings are when a team of professionals from different health sectors come together to make decisions and recommendations with regards to individuals.  </a:t>
            </a:r>
            <a:endParaRPr lang="en-GB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													       (NHS, 2017)</a:t>
            </a:r>
            <a:endParaRPr lang="en-GB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43251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904A2D5-738C-471E-9B77-BD74CA0B87FA}"/>
              </a:ext>
            </a:extLst>
          </p:cNvPr>
          <p:cNvSpPr txBox="1"/>
          <p:nvPr/>
        </p:nvSpPr>
        <p:spPr>
          <a:xfrm>
            <a:off x="1868557" y="1696278"/>
            <a:ext cx="8401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F5EA90-BAB2-4035-8381-8D306A4F03E9}"/>
              </a:ext>
            </a:extLst>
          </p:cNvPr>
          <p:cNvSpPr txBox="1"/>
          <p:nvPr/>
        </p:nvSpPr>
        <p:spPr>
          <a:xfrm>
            <a:off x="1868557" y="1913206"/>
            <a:ext cx="8006963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GB" sz="4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Preparation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Reading previous notes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Other agencies and organisations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Engagement model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Accompany them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Capacity and consent to share</a:t>
            </a:r>
            <a:endParaRPr lang="en-GB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7"/>
            <a:r>
              <a:rPr lang="en-GB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(Codes of Practice, 2014; Thompson, 2012; Fox, 2017)</a:t>
            </a:r>
          </a:p>
        </p:txBody>
      </p:sp>
    </p:spTree>
    <p:extLst>
      <p:ext uri="{BB962C8B-B14F-4D97-AF65-F5344CB8AC3E}">
        <p14:creationId xmlns:p14="http://schemas.microsoft.com/office/powerpoint/2010/main" val="29699763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904A2D5-738C-471E-9B77-BD74CA0B87FA}"/>
              </a:ext>
            </a:extLst>
          </p:cNvPr>
          <p:cNvSpPr txBox="1"/>
          <p:nvPr/>
        </p:nvSpPr>
        <p:spPr>
          <a:xfrm>
            <a:off x="1868557" y="1696278"/>
            <a:ext cx="8401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F5EA90-BAB2-4035-8381-8D306A4F03E9}"/>
              </a:ext>
            </a:extLst>
          </p:cNvPr>
          <p:cNvSpPr txBox="1"/>
          <p:nvPr/>
        </p:nvSpPr>
        <p:spPr>
          <a:xfrm>
            <a:off x="1868557" y="1913206"/>
            <a:ext cx="8006963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Multi-Disciplinary Team Meeting </a:t>
            </a:r>
            <a:endParaRPr lang="en-GB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GB" sz="28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Glitterman</a:t>
            </a: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and Germain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Voice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Jargon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Notes</a:t>
            </a:r>
          </a:p>
          <a:p>
            <a:r>
              <a:rPr lang="en-GB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					     (</a:t>
            </a:r>
            <a:r>
              <a:rPr lang="en-GB" sz="1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Glitterman</a:t>
            </a:r>
            <a:r>
              <a:rPr lang="en-GB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Germain, 2008; Gentile, 2010; </a:t>
            </a:r>
            <a:r>
              <a:rPr lang="en-GB" sz="1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Dominelli</a:t>
            </a:r>
            <a:r>
              <a:rPr lang="en-GB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2002)</a:t>
            </a:r>
          </a:p>
          <a:p>
            <a:endParaRPr lang="en-GB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7506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904A2D5-738C-471E-9B77-BD74CA0B87FA}"/>
              </a:ext>
            </a:extLst>
          </p:cNvPr>
          <p:cNvSpPr txBox="1"/>
          <p:nvPr/>
        </p:nvSpPr>
        <p:spPr>
          <a:xfrm>
            <a:off x="1868557" y="1696278"/>
            <a:ext cx="8401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F5EA90-BAB2-4035-8381-8D306A4F03E9}"/>
              </a:ext>
            </a:extLst>
          </p:cNvPr>
          <p:cNvSpPr txBox="1"/>
          <p:nvPr/>
        </p:nvSpPr>
        <p:spPr>
          <a:xfrm>
            <a:off x="1868557" y="1913206"/>
            <a:ext cx="8006963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Reflection</a:t>
            </a:r>
            <a:endParaRPr lang="en-GB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685800" indent="-685800">
              <a:buFont typeface="Wingdings" panose="05000000000000000000" pitchFamily="2" charset="2"/>
              <a:buChar char="v"/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Ensure outcome is understood.</a:t>
            </a:r>
            <a:r>
              <a:rPr lang="en-GB" sz="4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685800" indent="-685800">
              <a:buFont typeface="Wingdings" panose="05000000000000000000" pitchFamily="2" charset="2"/>
              <a:buChar char="v"/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Explore how the client feels.</a:t>
            </a:r>
          </a:p>
          <a:p>
            <a:pPr marL="685800" indent="-685800">
              <a:buFont typeface="Wingdings" panose="05000000000000000000" pitchFamily="2" charset="2"/>
              <a:buChar char="v"/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Inform relative parties </a:t>
            </a:r>
          </a:p>
          <a:p>
            <a:pPr marL="685800" indent="-685800">
              <a:buFont typeface="Wingdings" panose="05000000000000000000" pitchFamily="2" charset="2"/>
              <a:buChar char="v"/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Engagement model </a:t>
            </a:r>
            <a:endParaRPr lang="en-GB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											(Welton, 2017; Fox, 2017)</a:t>
            </a:r>
            <a:endParaRPr lang="en-GB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12444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904A2D5-738C-471E-9B77-BD74CA0B87FA}"/>
              </a:ext>
            </a:extLst>
          </p:cNvPr>
          <p:cNvSpPr txBox="1"/>
          <p:nvPr/>
        </p:nvSpPr>
        <p:spPr>
          <a:xfrm>
            <a:off x="1868557" y="1696278"/>
            <a:ext cx="8401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F5EA90-BAB2-4035-8381-8D306A4F03E9}"/>
              </a:ext>
            </a:extLst>
          </p:cNvPr>
          <p:cNvSpPr txBox="1"/>
          <p:nvPr/>
        </p:nvSpPr>
        <p:spPr>
          <a:xfrm>
            <a:off x="1868557" y="1913206"/>
            <a:ext cx="800696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GB" sz="4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Conclusion</a:t>
            </a:r>
            <a:endParaRPr lang="en-GB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 an advocate I am present for my client. I am the golden thread to ensure that my clients needs, rights and wants are obtained legally and lawfully. My objective is for my client to reach self advocacy. I will ensure they feel equal and part of any plans for their future. </a:t>
            </a:r>
          </a:p>
          <a:p>
            <a:r>
              <a:rPr lang="en-GB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4407015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904A2D5-738C-471E-9B77-BD74CA0B87FA}"/>
              </a:ext>
            </a:extLst>
          </p:cNvPr>
          <p:cNvSpPr txBox="1"/>
          <p:nvPr/>
        </p:nvSpPr>
        <p:spPr>
          <a:xfrm>
            <a:off x="1868557" y="1696278"/>
            <a:ext cx="8401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F5EA90-BAB2-4035-8381-8D306A4F03E9}"/>
              </a:ext>
            </a:extLst>
          </p:cNvPr>
          <p:cNvSpPr txBox="1"/>
          <p:nvPr/>
        </p:nvSpPr>
        <p:spPr>
          <a:xfrm>
            <a:off x="1868557" y="1896333"/>
            <a:ext cx="800696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GB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Refrences</a:t>
            </a:r>
            <a:endParaRPr lang="en-GB" sz="3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1200" dirty="0"/>
          </a:p>
          <a:p>
            <a:r>
              <a:rPr lang="en-GB" sz="1200" dirty="0"/>
              <a:t>Bateman, N. (2000) </a:t>
            </a:r>
            <a:r>
              <a:rPr lang="en-GB" sz="1200" i="1" dirty="0"/>
              <a:t>Advocacy Skills for Health and Social Care Professionals. </a:t>
            </a:r>
            <a:r>
              <a:rPr lang="en-GB" sz="1200" dirty="0"/>
              <a:t>London: Kingsley.</a:t>
            </a:r>
          </a:p>
          <a:p>
            <a:r>
              <a:rPr lang="en-GB" sz="1200" dirty="0"/>
              <a:t>Care Council for Wales (2016) </a:t>
            </a:r>
            <a:r>
              <a:rPr lang="en-GB" sz="1200" i="1" dirty="0"/>
              <a:t>SOCIAL SERVICES AND WELL-BEING (WALES) ACT TRAINING: Independent Professional Advocacy. </a:t>
            </a:r>
            <a:r>
              <a:rPr lang="en-GB" sz="1200" dirty="0"/>
              <a:t>Cardiff: Care Council for Wales.</a:t>
            </a:r>
          </a:p>
          <a:p>
            <a:r>
              <a:rPr lang="en-GB" sz="1200" dirty="0"/>
              <a:t>Codes of Practice (2014) </a:t>
            </a:r>
            <a:r>
              <a:rPr lang="en-GB" sz="1200" i="1" dirty="0"/>
              <a:t>Recognising quality in independent advocacy. </a:t>
            </a:r>
            <a:r>
              <a:rPr lang="en-GB" sz="1200" u="sng" dirty="0">
                <a:hlinkClick r:id="rId2"/>
              </a:rPr>
              <a:t>http://www.qualityadvocacy.org.uk/wp-content/uploads/2014/03/Code-of-Practice.pdf</a:t>
            </a:r>
            <a:r>
              <a:rPr lang="en-GB" sz="1200" dirty="0"/>
              <a:t> (Accessed: 15 January 2018).</a:t>
            </a:r>
          </a:p>
          <a:p>
            <a:r>
              <a:rPr lang="en-GB" sz="1200" dirty="0" err="1"/>
              <a:t>Dominelli</a:t>
            </a:r>
            <a:r>
              <a:rPr lang="en-GB" sz="1200" dirty="0"/>
              <a:t>, L. (2002) </a:t>
            </a:r>
            <a:r>
              <a:rPr lang="en-GB" sz="1200" i="1" dirty="0"/>
              <a:t>Anti-Oppressive Social Work Theory and Practice.</a:t>
            </a:r>
            <a:r>
              <a:rPr lang="en-GB" sz="1200" dirty="0"/>
              <a:t> London: PALGRAVE MACMILLAN.</a:t>
            </a:r>
          </a:p>
          <a:p>
            <a:r>
              <a:rPr lang="en-GB" sz="1200" dirty="0"/>
              <a:t>Dr Welton, N., Dr Lohmann-Hancock, C. and Morgan, P. (2017) ‘Power and Control in Relationships: Responding to the needs of Pupils in </a:t>
            </a:r>
            <a:r>
              <a:rPr lang="en-GB" sz="1200" dirty="0" err="1"/>
              <a:t>Compulsary</a:t>
            </a:r>
            <a:r>
              <a:rPr lang="en-GB" sz="1200" dirty="0"/>
              <a:t> Education through Delivering Context appropriate Education on Violence against Women. Domestic Abuse and Sexual Violence’. </a:t>
            </a:r>
            <a:r>
              <a:rPr lang="en-GB" sz="1200" i="1" dirty="0"/>
              <a:t>Transforming Education:</a:t>
            </a:r>
            <a:r>
              <a:rPr lang="en-GB" sz="1200" dirty="0"/>
              <a:t> </a:t>
            </a:r>
            <a:r>
              <a:rPr lang="en-GB" sz="1200" i="1" dirty="0"/>
              <a:t>Transforming Lives</a:t>
            </a:r>
            <a:r>
              <a:rPr lang="en-GB" sz="1200" dirty="0"/>
              <a:t>. University Trinity Saint David. Carmarthen. Wales. 4 December.</a:t>
            </a:r>
          </a:p>
          <a:p>
            <a:r>
              <a:rPr lang="en-GB" sz="1200" dirty="0"/>
              <a:t>Fox, N. (2017) ‘Working Professionally as an Independent Advocate’. </a:t>
            </a:r>
            <a:r>
              <a:rPr lang="en-GB" sz="1200" i="1" dirty="0"/>
              <a:t>Advocacy West Wales.</a:t>
            </a:r>
            <a:r>
              <a:rPr lang="en-GB" sz="1200" dirty="0"/>
              <a:t> University </a:t>
            </a:r>
            <a:r>
              <a:rPr lang="en-GB" sz="1200" dirty="0" err="1"/>
              <a:t>Trininty</a:t>
            </a:r>
            <a:r>
              <a:rPr lang="en-GB" sz="1200" dirty="0"/>
              <a:t> Saint David. Carmarthen. Wales. 27 November.</a:t>
            </a:r>
          </a:p>
          <a:p>
            <a:r>
              <a:rPr lang="en-GB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7980656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904A2D5-738C-471E-9B77-BD74CA0B87FA}"/>
              </a:ext>
            </a:extLst>
          </p:cNvPr>
          <p:cNvSpPr txBox="1"/>
          <p:nvPr/>
        </p:nvSpPr>
        <p:spPr>
          <a:xfrm>
            <a:off x="1868557" y="1696278"/>
            <a:ext cx="8401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F5EA90-BAB2-4035-8381-8D306A4F03E9}"/>
              </a:ext>
            </a:extLst>
          </p:cNvPr>
          <p:cNvSpPr txBox="1"/>
          <p:nvPr/>
        </p:nvSpPr>
        <p:spPr>
          <a:xfrm>
            <a:off x="1868557" y="1913206"/>
            <a:ext cx="800696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GB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Refrences</a:t>
            </a:r>
            <a:endParaRPr lang="en-GB" sz="3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1200" dirty="0"/>
          </a:p>
          <a:p>
            <a:r>
              <a:rPr lang="en-GB" sz="1200" dirty="0"/>
              <a:t>Gentile, M. (2010) Giving Voices to Values. London: McGraw-Hill.</a:t>
            </a:r>
          </a:p>
          <a:p>
            <a:r>
              <a:rPr lang="en-GB" sz="1200" dirty="0"/>
              <a:t>Leeds Beckett University (2015) </a:t>
            </a:r>
            <a:r>
              <a:rPr lang="en-GB" sz="1200" i="1" dirty="0"/>
              <a:t>Models for structuring reflection. </a:t>
            </a:r>
            <a:r>
              <a:rPr lang="en-GB" sz="1200" u="sng" dirty="0">
                <a:hlinkClick r:id="rId2"/>
              </a:rPr>
              <a:t>http://skillsforlearning.leedsbeckett.ac.uk/preview/content/models/03.shtml</a:t>
            </a:r>
            <a:r>
              <a:rPr lang="en-GB" sz="1200" dirty="0"/>
              <a:t> (Accessed: 14 January 2018)</a:t>
            </a:r>
          </a:p>
          <a:p>
            <a:r>
              <a:rPr lang="en-GB" sz="1200" dirty="0"/>
              <a:t>NHS (2017) </a:t>
            </a:r>
            <a:r>
              <a:rPr lang="en-GB" sz="1200" i="1" dirty="0"/>
              <a:t>Multi-Disciplinary Team Meeting. </a:t>
            </a:r>
            <a:r>
              <a:rPr lang="en-GB" sz="1200" u="sng" dirty="0">
                <a:hlinkClick r:id="rId3"/>
              </a:rPr>
              <a:t>http://www.datadictionary.nhs.uk/data_dictionary/nhs_business_definitions/m/multidisciplinary_team_meeting_de.asp?shownav=1</a:t>
            </a:r>
            <a:r>
              <a:rPr lang="en-GB" sz="1200" dirty="0"/>
              <a:t> (Accessed: 15 January 2018).</a:t>
            </a:r>
          </a:p>
          <a:p>
            <a:r>
              <a:rPr lang="en-GB" sz="1200" dirty="0" err="1"/>
              <a:t>seAp</a:t>
            </a:r>
            <a:r>
              <a:rPr lang="en-GB" sz="1200" dirty="0"/>
              <a:t> (2017) </a:t>
            </a:r>
            <a:r>
              <a:rPr lang="en-GB" sz="1200" i="1" dirty="0"/>
              <a:t>What is advocacy.</a:t>
            </a:r>
            <a:r>
              <a:rPr lang="en-GB" sz="1200" dirty="0"/>
              <a:t> </a:t>
            </a:r>
            <a:r>
              <a:rPr lang="en-GB" sz="1200" u="sng" dirty="0">
                <a:hlinkClick r:id="rId4"/>
              </a:rPr>
              <a:t>http://www.seap.org.uk/im-looking-for-help-or-support/what-is-advocacy.html</a:t>
            </a:r>
            <a:r>
              <a:rPr lang="en-GB" sz="1200" dirty="0"/>
              <a:t> (Accessed 15 January 2018).</a:t>
            </a:r>
          </a:p>
          <a:p>
            <a:r>
              <a:rPr lang="en-GB" sz="1200" dirty="0"/>
              <a:t>Thompson, N. (2012) </a:t>
            </a:r>
            <a:r>
              <a:rPr lang="en-GB" sz="1200" i="1" dirty="0"/>
              <a:t>Anti-Discriminatory Practice. </a:t>
            </a:r>
            <a:r>
              <a:rPr lang="en-GB" sz="1200" dirty="0"/>
              <a:t>Basingstoke: PALGRAVE MACMILLAN.</a:t>
            </a:r>
          </a:p>
          <a:p>
            <a:r>
              <a:rPr lang="en-GB" sz="1200" dirty="0" err="1"/>
              <a:t>Wronka</a:t>
            </a:r>
            <a:r>
              <a:rPr lang="en-GB" sz="1200" dirty="0"/>
              <a:t>, J. (2008) </a:t>
            </a:r>
            <a:r>
              <a:rPr lang="en-GB" sz="1200" i="1" dirty="0"/>
              <a:t>Human Rights and Social Justice.</a:t>
            </a:r>
            <a:r>
              <a:rPr lang="en-GB" sz="1200" dirty="0"/>
              <a:t> London: Sage.</a:t>
            </a:r>
          </a:p>
          <a:p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1187141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26B02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6728D11B-929E-4324-91B0-4A4DA4CAC3D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2953</TotalTime>
  <Words>597</Words>
  <Application>Microsoft Office PowerPoint</Application>
  <PresentationFormat>Widescreen</PresentationFormat>
  <Paragraphs>68</Paragraphs>
  <Slides>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Century Gothic</vt:lpstr>
      <vt:lpstr>Tahoma</vt:lpstr>
      <vt:lpstr>Wingdings</vt:lpstr>
      <vt:lpstr>Savon</vt:lpstr>
      <vt:lpstr>Describe how you, as the advocate, would ensure that ‘your clients voice’ is heard at a multi disciplinary team meeting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Describe how you, as the advocate, would ensure that ‘your clients voice’ is heard at a multi disciplinary team meeting</dc:title>
  <dc:creator>Lucy Morgan (1602970)</dc:creator>
  <cp:lastModifiedBy>Lucy Morgan (1602970)</cp:lastModifiedBy>
  <cp:revision>22</cp:revision>
  <dcterms:created xsi:type="dcterms:W3CDTF">2018-01-13T15:55:05Z</dcterms:created>
  <dcterms:modified xsi:type="dcterms:W3CDTF">2018-01-15T17:29:53Z</dcterms:modified>
</cp:coreProperties>
</file>