
<file path=[Content_Types].xml><?xml version="1.0" encoding="utf-8"?>
<Types xmlns="http://schemas.openxmlformats.org/package/2006/content-types">
  <Default Extension="rels" ContentType="application/vnd.openxmlformats-package.relationships+xml"/>
  <Default Extension="xml" ContentType="application/xml"/>
  <Default Extension="fntdata" ContentType="application/x-fontdata"/>
  <Default Extension="png" ContentType="image/png"/>
  <Default Extension="jpe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1.xml" ContentType="application/vnd.openxmlformats-officedocument.theme+xml"/>
  <Override PartName="/ppt/slideMasters/slideMaster2.xml" ContentType="application/vnd.openxmlformats-officedocument.presentationml.slideMaster+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notesMasters/notesMaster1.xml" ContentType="application/vnd.openxmlformats-officedocument.presentationml.notesMaster+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tableStyles.xml" ContentType="application/vnd.openxmlformats-officedocument.presentationml.tableStyles+xml"/>
  <Override PartName="/ppt/presProps.xml" ContentType="application/vnd.openxmlformats-officedocument.presentationml.presProp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officeDocument/2006/relationships/extended-properties" Target="docProps/app.xml"/><Relationship Id="rId3" Type="http://schemas.openxmlformats.org/package/2006/relationships/metadata/core-properties" Target="docProps/core.xml"/></Relationships>
</file>

<file path=ppt/presentation.xml><?xml version="1.0" encoding="utf-8"?>
<p:presentation xmlns:p="http://schemas.openxmlformats.org/presentationml/2006/main" xmlns:r="http://schemas.openxmlformats.org/officeDocument/2006/relationships" xmlns:a="http://schemas.openxmlformats.org/drawingml/2006/main" embedTrueTypeFonts="1" saveSubsetFonts="1">
  <p:sldMasterIdLst>
    <p:sldMasterId id="2147483696" r:id="rId1"/>
    <p:sldMasterId id="2147483697" r:id="rId2"/>
  </p:sldMasterIdLst>
  <p:notesMasterIdLst>
    <p:notesMasterId r:id="rId3"/>
  </p:notesMasterIdLst>
  <p:sldIdLst>
    <p:sldId id="296" r:id="rId4"/>
    <p:sldId id="297" r:id="rId5"/>
    <p:sldId id="298" r:id="rId6"/>
    <p:sldId id="299" r:id="rId7"/>
    <p:sldId id="300" r:id="rId8"/>
    <p:sldId id="301" r:id="rId9"/>
    <p:sldId id="302" r:id="rId10"/>
    <p:sldId id="303" r:id="rId11"/>
    <p:sldId id="304" r:id="rId12"/>
    <p:sldId id="305" r:id="rId13"/>
    <p:sldId id="306" r:id="rId14"/>
    <p:sldId id="307" r:id="rId15"/>
    <p:sldId id="308" r:id="rId16"/>
    <p:sldId id="309" r:id="rId17"/>
    <p:sldId id="310" r:id="rId18"/>
    <p:sldId id="311" r:id="rId19"/>
    <p:sldId id="312" r:id="rId20"/>
    <p:sldId id="313" r:id="rId21"/>
    <p:sldId id="314" r:id="rId22"/>
  </p:sldIdLst>
  <p:sldSz cy="10287000" cx="18288000"/>
  <p:notesSz cx="6858000" cy="9144000"/>
  <p:embeddedFontLst>
    <p:embeddedFont>
      <p:font typeface="Zen Maru Gothic" panose="020B0604020202020204" charset="-128"/>
      <p:regular r:id="rId23"/>
    </p:embeddedFont>
    <p:embeddedFont>
      <p:font typeface="Zen Maru Gothic Bold" panose="020B0604020202020204" charset="-128"/>
      <p:regular r:id="rId24"/>
    </p:embeddedFont>
    <p:embeddedFont>
      <p:font typeface="Hind Bold" panose="020B0604020202020204" charset="0"/>
      <p:regular r:id="rId25"/>
    </p:embeddedFont>
  </p:embeddedFontLst>
  <p:defaultTextStyle>
    <a:defPPr>
      <a:defRPr lang="en-US"/>
    </a:defPPr>
    <a:lvl1pPr algn="l" defTabSz="914400" eaLnBrk="1" hangingPunct="1" latinLnBrk="0" marL="0" rtl="0">
      <a:defRPr sz="1800" kern="1200">
        <a:solidFill>
          <a:schemeClr val="tx1"/>
        </a:solidFill>
        <a:latin typeface="+mn-lt"/>
        <a:ea typeface="+mn-ea"/>
        <a:cs typeface="+mn-cs"/>
      </a:defRPr>
    </a:lvl1pPr>
    <a:lvl2pPr algn="l" defTabSz="914400" eaLnBrk="1" hangingPunct="1" latinLnBrk="0" marL="457200" rtl="0">
      <a:defRPr sz="1800" kern="1200">
        <a:solidFill>
          <a:schemeClr val="tx1"/>
        </a:solidFill>
        <a:latin typeface="+mn-lt"/>
        <a:ea typeface="+mn-ea"/>
        <a:cs typeface="+mn-cs"/>
      </a:defRPr>
    </a:lvl2pPr>
    <a:lvl3pPr algn="l" defTabSz="914400" eaLnBrk="1" hangingPunct="1" latinLnBrk="0" marL="914400" rtl="0">
      <a:defRPr sz="1800" kern="1200">
        <a:solidFill>
          <a:schemeClr val="tx1"/>
        </a:solidFill>
        <a:latin typeface="+mn-lt"/>
        <a:ea typeface="+mn-ea"/>
        <a:cs typeface="+mn-cs"/>
      </a:defRPr>
    </a:lvl3pPr>
    <a:lvl4pPr algn="l" defTabSz="914400" eaLnBrk="1" hangingPunct="1" latinLnBrk="0" marL="1371600" rtl="0">
      <a:defRPr sz="1800" kern="1200">
        <a:solidFill>
          <a:schemeClr val="tx1"/>
        </a:solidFill>
        <a:latin typeface="+mn-lt"/>
        <a:ea typeface="+mn-ea"/>
        <a:cs typeface="+mn-cs"/>
      </a:defRPr>
    </a:lvl4pPr>
    <a:lvl5pPr algn="l" defTabSz="914400" eaLnBrk="1" hangingPunct="1" latinLnBrk="0" marL="1828800" rtl="0">
      <a:defRPr sz="1800" kern="1200">
        <a:solidFill>
          <a:schemeClr val="tx1"/>
        </a:solidFill>
        <a:latin typeface="+mn-lt"/>
        <a:ea typeface="+mn-ea"/>
        <a:cs typeface="+mn-cs"/>
      </a:defRPr>
    </a:lvl5pPr>
    <a:lvl6pPr algn="l" defTabSz="914400" eaLnBrk="1" hangingPunct="1" latinLnBrk="0" marL="2286000" rtl="0">
      <a:defRPr sz="1800" kern="1200">
        <a:solidFill>
          <a:schemeClr val="tx1"/>
        </a:solidFill>
        <a:latin typeface="+mn-lt"/>
        <a:ea typeface="+mn-ea"/>
        <a:cs typeface="+mn-cs"/>
      </a:defRPr>
    </a:lvl6pPr>
    <a:lvl7pPr algn="l" defTabSz="914400" eaLnBrk="1" hangingPunct="1" latinLnBrk="0" marL="2743200" rtl="0">
      <a:defRPr sz="1800" kern="1200">
        <a:solidFill>
          <a:schemeClr val="tx1"/>
        </a:solidFill>
        <a:latin typeface="+mn-lt"/>
        <a:ea typeface="+mn-ea"/>
        <a:cs typeface="+mn-cs"/>
      </a:defRPr>
    </a:lvl7pPr>
    <a:lvl8pPr algn="l" defTabSz="914400" eaLnBrk="1" hangingPunct="1" latinLnBrk="0" marL="3200400" rtl="0">
      <a:defRPr sz="1800" kern="1200">
        <a:solidFill>
          <a:schemeClr val="tx1"/>
        </a:solidFill>
        <a:latin typeface="+mn-lt"/>
        <a:ea typeface="+mn-ea"/>
        <a:cs typeface="+mn-cs"/>
      </a:defRPr>
    </a:lvl8pPr>
    <a:lvl9pPr algn="l" defTabSz="914400" eaLnBrk="1" hangingPunct="1" latinLnBrk="0" marL="3657600" rtl="0">
      <a:defRPr sz="1800" kern="1200">
        <a:solidFill>
          <a:schemeClr val="tx1"/>
        </a:solidFill>
        <a:latin typeface="+mn-lt"/>
        <a:ea typeface="+mn-ea"/>
        <a:cs typeface="+mn-cs"/>
      </a:defRPr>
    </a:lvl9pPr>
  </p:defaultTextStyle>
</p:presentation>
</file>

<file path=ppt/presProps.xml><?xml version="1.0" encoding="utf-8"?>
<p:presentationPr xmlns:p="http://schemas.openxmlformats.org/presentationml/2006/main" xmlns:r="http://schemas.openxmlformats.org/officeDocument/2006/relationships" xmlns:a="http://schemas.openxmlformats.org/drawingml/2006/main">
  <p:showPr>
    <p:present/>
    <p:sldAll/>
    <p:penClr>
      <a:prstClr val="red"/>
    </p:penClr>
  </p:showPr>
</p:presentationPr>
</file>

<file path=ppt/tableStyles.xml><?xml version="1.0" encoding="utf-8"?>
<a:tblStyleLst xmlns:a="http://schemas.openxmlformats.org/drawingml/2006/main" def="{5C22544A-7EE6-4342-B048-85BDC9FD1C3A}">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Lst>
</file>

<file path=ppt/viewProps.xml><?xml version="1.0" encoding="utf-8"?>
<p:viewPr xmlns:p="http://schemas.openxmlformats.org/presentationml/2006/main" xmlns:r="http://schemas.openxmlformats.org/officeDocument/2006/relationships" xmlns:a="http://schemas.openxmlformats.org/drawingml/2006/main">
  <p:normalViewPr>
    <p:restoredLeft sz="15620" autoAdjust="0"/>
    <p:restoredTop sz="94622" autoAdjust="0"/>
  </p:normalViewPr>
  <p:slideViewPr>
    <p:cSldViewPr>
      <p:cViewPr varScale="1">
        <p:scale>
          <a:sx n="52" d="100"/>
          <a:sy n="52" d="100"/>
        </p:scale>
        <p:origin x="850" y="6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Master" Target="slideMasters/slideMaster2.xml"/><Relationship Id="rId3" Type="http://schemas.openxmlformats.org/officeDocument/2006/relationships/notesMaster" Target="notesMasters/notesMaster1.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Relationship Id="rId14" Type="http://schemas.openxmlformats.org/officeDocument/2006/relationships/slide" Target="slides/slide11.xml"/><Relationship Id="rId15" Type="http://schemas.openxmlformats.org/officeDocument/2006/relationships/slide" Target="slides/slide12.xml"/><Relationship Id="rId16" Type="http://schemas.openxmlformats.org/officeDocument/2006/relationships/slide" Target="slides/slide13.xml"/><Relationship Id="rId17" Type="http://schemas.openxmlformats.org/officeDocument/2006/relationships/slide" Target="slides/slide14.xml"/><Relationship Id="rId18" Type="http://schemas.openxmlformats.org/officeDocument/2006/relationships/slide" Target="slides/slide15.xml"/><Relationship Id="rId19" Type="http://schemas.openxmlformats.org/officeDocument/2006/relationships/slide" Target="slides/slide16.xml"/><Relationship Id="rId20" Type="http://schemas.openxmlformats.org/officeDocument/2006/relationships/slide" Target="slides/slide17.xml"/><Relationship Id="rId21" Type="http://schemas.openxmlformats.org/officeDocument/2006/relationships/slide" Target="slides/slide18.xml"/><Relationship Id="rId22" Type="http://schemas.openxmlformats.org/officeDocument/2006/relationships/slide" Target="slides/slide19.xml"/><Relationship Id="rId23" Type="http://schemas.openxmlformats.org/officeDocument/2006/relationships/font" Target="fonts/font1.fntdata"/><Relationship Id="rId24" Type="http://schemas.openxmlformats.org/officeDocument/2006/relationships/font" Target="fonts/font2.fntdata"/><Relationship Id="rId25" Type="http://schemas.openxmlformats.org/officeDocument/2006/relationships/font" Target="fonts/font3.fntdata"/><Relationship Id="rId26" Type="http://schemas.openxmlformats.org/officeDocument/2006/relationships/tableStyles" Target="tableStyles.xml"/><Relationship Id="rId27" Type="http://schemas.openxmlformats.org/officeDocument/2006/relationships/presProps" Target="presProps.xml"/><Relationship Id="rId28" Type="http://schemas.openxmlformats.org/officeDocument/2006/relationships/viewProps" Target="viewProps.xml"/><Relationship Id="rId2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p:bgPr>
    </p:bg>
    <p:spTree>
      <p:nvGrpSpPr>
        <p:cNvPr id="96" name=""/>
        <p:cNvGrpSpPr/>
        <p:nvPr/>
      </p:nvGrpSpPr>
      <p:grpSpPr>
        <a:xfrm>
          <a:off x="0" y="0"/>
          <a:ext cx="0" cy="0"/>
          <a:chOff x="0" y="0"/>
          <a:chExt cx="0" cy="0"/>
        </a:xfrm>
      </p:grpSpPr>
      <p:sp>
        <p:nvSpPr>
          <p:cNvPr id="1048781" name="Rectangle 2"/>
          <p:cNvSpPr>
            <a:spLocks noGrp="1" noChangeArrowheads="1"/>
          </p:cNvSpPr>
          <p:nvPr>
            <p:ph type="hdr" sz="quarter"/>
          </p:nvPr>
        </p:nvSpPr>
        <p:spPr bwMode="auto">
          <a:xfrm>
            <a:off x="2" y="1"/>
            <a:ext cx="3076575" cy="512763"/>
          </a:xfrm>
          <a:prstGeom prst="rect"/>
          <a:noFill/>
          <a:ln w="9525">
            <a:noFill/>
            <a:miter lim="800000"/>
            <a:headEnd/>
            <a:tailEnd/>
          </a:ln>
          <a:effectLst/>
        </p:spPr>
        <p:txBody>
          <a:bodyPr anchor="t" anchorCtr="0" bIns="45745" compatLnSpc="1" lIns="91492" numCol="1" rIns="91492" tIns="45745" vert="horz" wrap="square">
            <a:prstTxWarp prst="textNoShape"/>
          </a:bodyPr>
          <a:lstStyle>
            <a:lvl1pPr algn="l">
              <a:defRPr sz="1100"/>
            </a:lvl1pPr>
          </a:lstStyle>
          <a:p>
            <a:endParaRPr lang="en-US"/>
          </a:p>
        </p:txBody>
      </p:sp>
      <p:sp>
        <p:nvSpPr>
          <p:cNvPr id="1048782" name="Rectangle 3"/>
          <p:cNvSpPr>
            <a:spLocks noGrp="1" noChangeArrowheads="1"/>
          </p:cNvSpPr>
          <p:nvPr>
            <p:ph type="dt" idx="1"/>
          </p:nvPr>
        </p:nvSpPr>
        <p:spPr bwMode="auto">
          <a:xfrm>
            <a:off x="4021139" y="1"/>
            <a:ext cx="3076575" cy="512763"/>
          </a:xfrm>
          <a:prstGeom prst="rect"/>
          <a:noFill/>
          <a:ln w="9525">
            <a:noFill/>
            <a:miter lim="800000"/>
            <a:headEnd/>
            <a:tailEnd/>
          </a:ln>
          <a:effectLst/>
        </p:spPr>
        <p:txBody>
          <a:bodyPr anchor="t" anchorCtr="0" bIns="45745" compatLnSpc="1" lIns="91492" numCol="1" rIns="91492" tIns="45745" vert="horz" wrap="square">
            <a:prstTxWarp prst="textNoShape"/>
          </a:bodyPr>
          <a:lstStyle>
            <a:lvl1pPr algn="r">
              <a:defRPr sz="1100"/>
            </a:lvl1pPr>
          </a:lstStyle>
          <a:p>
            <a:endParaRPr lang="en-US"/>
          </a:p>
        </p:txBody>
      </p:sp>
      <p:sp>
        <p:nvSpPr>
          <p:cNvPr id="1048783" name="Rectangle 4"/>
          <p:cNvSpPr>
            <a:spLocks noChangeAspect="1" noRot="1" noGrp="1" noChangeArrowheads="1" noTextEdit="1"/>
          </p:cNvSpPr>
          <p:nvPr>
            <p:ph type="sldImg" idx="2"/>
          </p:nvPr>
        </p:nvSpPr>
        <p:spPr bwMode="auto">
          <a:xfrm>
            <a:off x="990600" y="766763"/>
            <a:ext cx="5118100" cy="3838575"/>
          </a:xfrm>
          <a:prstGeom prst="rect"/>
          <a:noFill/>
          <a:ln w="9525">
            <a:solidFill>
              <a:srgbClr val="000000"/>
            </a:solidFill>
            <a:miter lim="800000"/>
            <a:headEnd/>
            <a:tailEnd/>
          </a:ln>
          <a:effectLst/>
        </p:spPr>
      </p:sp>
      <p:sp>
        <p:nvSpPr>
          <p:cNvPr id="1048784" name="Rectangle 5"/>
          <p:cNvSpPr>
            <a:spLocks noGrp="1" noChangeArrowheads="1"/>
          </p:cNvSpPr>
          <p:nvPr>
            <p:ph type="body" sz="quarter" idx="3"/>
          </p:nvPr>
        </p:nvSpPr>
        <p:spPr bwMode="auto">
          <a:xfrm>
            <a:off x="709614" y="4862514"/>
            <a:ext cx="5680075" cy="4605337"/>
          </a:xfrm>
          <a:prstGeom prst="rect"/>
          <a:noFill/>
          <a:ln w="9525">
            <a:noFill/>
            <a:miter lim="800000"/>
            <a:headEnd/>
            <a:tailEnd/>
          </a:ln>
          <a:effectLst/>
        </p:spPr>
        <p:txBody>
          <a:bodyPr anchor="t" anchorCtr="0" bIns="45745" compatLnSpc="1" lIns="91492" numCol="1" rIns="91492" tIns="45745" vert="horz" wrap="square">
            <a:prstTxWarp prst="textNoShape"/>
          </a:bodyPr>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785" name="Rectangle 6"/>
          <p:cNvSpPr>
            <a:spLocks noGrp="1" noChangeArrowheads="1"/>
          </p:cNvSpPr>
          <p:nvPr>
            <p:ph type="ftr" sz="quarter" idx="4"/>
          </p:nvPr>
        </p:nvSpPr>
        <p:spPr bwMode="auto">
          <a:xfrm>
            <a:off x="2" y="9720264"/>
            <a:ext cx="3076575" cy="512762"/>
          </a:xfrm>
          <a:prstGeom prst="rect"/>
          <a:noFill/>
          <a:ln w="9525">
            <a:noFill/>
            <a:miter lim="800000"/>
            <a:headEnd/>
            <a:tailEnd/>
          </a:ln>
          <a:effectLst/>
        </p:spPr>
        <p:txBody>
          <a:bodyPr anchor="b" anchorCtr="0" bIns="45745" compatLnSpc="1" lIns="91492" numCol="1" rIns="91492" tIns="45745" vert="horz" wrap="square">
            <a:prstTxWarp prst="textNoShape"/>
          </a:bodyPr>
          <a:lstStyle>
            <a:lvl1pPr algn="l">
              <a:defRPr sz="1100"/>
            </a:lvl1pPr>
          </a:lstStyle>
          <a:p>
            <a:endParaRPr lang="en-US"/>
          </a:p>
        </p:txBody>
      </p:sp>
      <p:sp>
        <p:nvSpPr>
          <p:cNvPr id="1048786" name="Rectangle 7"/>
          <p:cNvSpPr>
            <a:spLocks noGrp="1" noChangeArrowheads="1"/>
          </p:cNvSpPr>
          <p:nvPr>
            <p:ph type="sldNum" sz="quarter" idx="5"/>
          </p:nvPr>
        </p:nvSpPr>
        <p:spPr bwMode="auto">
          <a:xfrm>
            <a:off x="4021139" y="9720264"/>
            <a:ext cx="3076575" cy="512762"/>
          </a:xfrm>
          <a:prstGeom prst="rect"/>
          <a:noFill/>
          <a:ln w="9525">
            <a:noFill/>
            <a:miter lim="800000"/>
            <a:headEnd/>
            <a:tailEnd/>
          </a:ln>
          <a:effectLst/>
        </p:spPr>
        <p:txBody>
          <a:bodyPr anchor="b" anchorCtr="0" bIns="45745" compatLnSpc="1" lIns="91492" numCol="1" rIns="91492" tIns="45745" vert="horz" wrap="square">
            <a:prstTxWarp prst="textNoShape"/>
          </a:bodyPr>
          <a:lstStyle>
            <a:lvl1pPr algn="r">
              <a:defRPr sz="1100"/>
            </a:lvl1pPr>
          </a:lstStyle>
          <a:p>
            <a:fld id="{A9A0EA98-5831-4853-B862-C702E6EB345C}" type="slidenum">
              <a:rPr lang="en-US"/>
              <a:t>‹#›</a:t>
            </a:fld>
            <a:endParaRPr lang="en-US"/>
          </a:p>
        </p:txBody>
      </p:sp>
    </p:spTree>
  </p:cSld>
  <p:clrMap accent1="accent1" accent2="accent2" accent3="accent3" accent4="accent4" accent5="accent5" accent6="accent6" bg1="lt1" bg2="lt2" tx1="dk1" tx2="dk2" hlink="hlink" folHlink="folHlink"/>
  <p:notesStyle>
    <a:lvl1pPr algn="l" fontAlgn="base" rtl="0">
      <a:spcBef>
        <a:spcPct val="30000"/>
      </a:spcBef>
      <a:spcAft>
        <a:spcPct val="0"/>
      </a:spcAft>
      <a:defRPr sz="1200" kern="1200">
        <a:solidFill>
          <a:schemeClr val="tx1"/>
        </a:solidFill>
        <a:latin typeface="Arial" charset="0"/>
        <a:ea typeface="+mn-ea"/>
        <a:cs typeface="+mn-cs"/>
      </a:defRPr>
    </a:lvl1pPr>
    <a:lvl2pPr algn="l" fontAlgn="base" marL="457200" rtl="0">
      <a:spcBef>
        <a:spcPct val="30000"/>
      </a:spcBef>
      <a:spcAft>
        <a:spcPct val="0"/>
      </a:spcAft>
      <a:defRPr sz="1200" kern="1200">
        <a:solidFill>
          <a:schemeClr val="tx1"/>
        </a:solidFill>
        <a:latin typeface="Arial" charset="0"/>
        <a:ea typeface="+mn-ea"/>
        <a:cs typeface="+mn-cs"/>
      </a:defRPr>
    </a:lvl2pPr>
    <a:lvl3pPr algn="l" fontAlgn="base" marL="914400" rtl="0">
      <a:spcBef>
        <a:spcPct val="30000"/>
      </a:spcBef>
      <a:spcAft>
        <a:spcPct val="0"/>
      </a:spcAft>
      <a:defRPr sz="1200" kern="1200">
        <a:solidFill>
          <a:schemeClr val="tx1"/>
        </a:solidFill>
        <a:latin typeface="Arial" charset="0"/>
        <a:ea typeface="+mn-ea"/>
        <a:cs typeface="+mn-cs"/>
      </a:defRPr>
    </a:lvl3pPr>
    <a:lvl4pPr algn="l" fontAlgn="base" marL="1371600" rtl="0">
      <a:spcBef>
        <a:spcPct val="30000"/>
      </a:spcBef>
      <a:spcAft>
        <a:spcPct val="0"/>
      </a:spcAft>
      <a:defRPr sz="1200" kern="1200">
        <a:solidFill>
          <a:schemeClr val="tx1"/>
        </a:solidFill>
        <a:latin typeface="Arial" charset="0"/>
        <a:ea typeface="+mn-ea"/>
        <a:cs typeface="+mn-cs"/>
      </a:defRPr>
    </a:lvl4pPr>
    <a:lvl5pPr algn="l" fontAlgn="base" marL="1828800" rtl="0">
      <a:spcBef>
        <a:spcPct val="30000"/>
      </a:spcBef>
      <a:spcAft>
        <a:spcPct val="0"/>
      </a:spcAft>
      <a:defRPr sz="1200" kern="1200">
        <a:solidFill>
          <a:schemeClr val="tx1"/>
        </a:solidFill>
        <a:latin typeface="Arial" charset="0"/>
        <a:ea typeface="+mn-ea"/>
        <a:cs typeface="+mn-cs"/>
      </a:defRPr>
    </a:lvl5pPr>
    <a:lvl6pPr algn="l" defTabSz="914400" eaLnBrk="1" hangingPunct="1" latinLnBrk="0" marL="2286000" rtl="0">
      <a:defRPr sz="1200" kern="1200">
        <a:solidFill>
          <a:schemeClr val="tx1"/>
        </a:solidFill>
        <a:latin typeface="+mn-lt"/>
        <a:ea typeface="+mn-ea"/>
        <a:cs typeface="+mn-cs"/>
      </a:defRPr>
    </a:lvl6pPr>
    <a:lvl7pPr algn="l" defTabSz="914400" eaLnBrk="1" hangingPunct="1" latinLnBrk="0" marL="2743200" rtl="0">
      <a:defRPr sz="1200" kern="1200">
        <a:solidFill>
          <a:schemeClr val="tx1"/>
        </a:solidFill>
        <a:latin typeface="+mn-lt"/>
        <a:ea typeface="+mn-ea"/>
        <a:cs typeface="+mn-cs"/>
      </a:defRPr>
    </a:lvl7pPr>
    <a:lvl8pPr algn="l" defTabSz="914400" eaLnBrk="1" hangingPunct="1" latinLnBrk="0" marL="3200400" rtl="0">
      <a:defRPr sz="1200" kern="1200">
        <a:solidFill>
          <a:schemeClr val="tx1"/>
        </a:solidFill>
        <a:latin typeface="+mn-lt"/>
        <a:ea typeface="+mn-ea"/>
        <a:cs typeface="+mn-cs"/>
      </a:defRPr>
    </a:lvl8pPr>
    <a:lvl9pPr algn="l" defTabSz="914400" eaLnBrk="1" hangingPunct="1" latinLnBrk="0" marL="3657600" rtl="0">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type="title">
  <p:cSld name="Title Slide">
    <p:spTree>
      <p:nvGrpSpPr>
        <p:cNvPr id="85" name=""/>
        <p:cNvGrpSpPr/>
        <p:nvPr/>
      </p:nvGrpSpPr>
      <p:grpSpPr>
        <a:xfrm>
          <a:off x="0" y="0"/>
          <a:ext cx="0" cy="0"/>
          <a:chOff x="0" y="0"/>
          <a:chExt cx="0" cy="0"/>
        </a:xfrm>
      </p:grpSpPr>
      <p:sp>
        <p:nvSpPr>
          <p:cNvPr id="1048726" name="Title 1"/>
          <p:cNvSpPr>
            <a:spLocks noGrp="1"/>
          </p:cNvSpPr>
          <p:nvPr>
            <p:ph type="ctrTitle"/>
          </p:nvPr>
        </p:nvSpPr>
        <p:spPr>
          <a:xfrm>
            <a:off x="685800" y="2130425"/>
            <a:ext cx="7772400" cy="1470025"/>
          </a:xfrm>
        </p:spPr>
        <p:txBody>
          <a:bodyPr/>
          <a:p>
            <a:r>
              <a:rPr lang="en-US"/>
              <a:t>Click to edit Master title style</a:t>
            </a:r>
          </a:p>
        </p:txBody>
      </p:sp>
      <p:sp>
        <p:nvSpPr>
          <p:cNvPr id="1048727" name="Subtitle 2"/>
          <p:cNvSpPr>
            <a:spLocks noGrp="1"/>
          </p:cNvSpPr>
          <p:nvPr>
            <p:ph type="subTitle" idx="1"/>
          </p:nvPr>
        </p:nvSpPr>
        <p:spPr>
          <a:xfrm>
            <a:off x="1371600" y="3886200"/>
            <a:ext cx="6400800" cy="1752600"/>
          </a:xfrm>
        </p:spPr>
        <p:txBody>
          <a:bodyPr/>
          <a:lstStyle>
            <a:lvl1pPr algn="ctr" indent="0" marL="0">
              <a:buNone/>
              <a:defRPr>
                <a:solidFill>
                  <a:schemeClr val="tx1">
                    <a:tint val="75000"/>
                  </a:schemeClr>
                </a:solidFill>
              </a:defRPr>
            </a:lvl1pPr>
            <a:lvl2pPr algn="ctr" indent="0" marL="457200">
              <a:buNone/>
              <a:defRPr>
                <a:solidFill>
                  <a:schemeClr val="tx1">
                    <a:tint val="75000"/>
                  </a:schemeClr>
                </a:solidFill>
              </a:defRPr>
            </a:lvl2pPr>
            <a:lvl3pPr algn="ctr" indent="0" marL="914400">
              <a:buNone/>
              <a:defRPr>
                <a:solidFill>
                  <a:schemeClr val="tx1">
                    <a:tint val="75000"/>
                  </a:schemeClr>
                </a:solidFill>
              </a:defRPr>
            </a:lvl3pPr>
            <a:lvl4pPr algn="ctr" indent="0" marL="1371600">
              <a:buNone/>
              <a:defRPr>
                <a:solidFill>
                  <a:schemeClr val="tx1">
                    <a:tint val="75000"/>
                  </a:schemeClr>
                </a:solidFill>
              </a:defRPr>
            </a:lvl4pPr>
            <a:lvl5pPr algn="ctr" indent="0" marL="1828800">
              <a:buNone/>
              <a:defRPr>
                <a:solidFill>
                  <a:schemeClr val="tx1">
                    <a:tint val="75000"/>
                  </a:schemeClr>
                </a:solidFill>
              </a:defRPr>
            </a:lvl5pPr>
            <a:lvl6pPr algn="ctr" indent="0" marL="2286000">
              <a:buNone/>
              <a:defRPr>
                <a:solidFill>
                  <a:schemeClr val="tx1">
                    <a:tint val="75000"/>
                  </a:schemeClr>
                </a:solidFill>
              </a:defRPr>
            </a:lvl6pPr>
            <a:lvl7pPr algn="ctr" indent="0" marL="2743200">
              <a:buNone/>
              <a:defRPr>
                <a:solidFill>
                  <a:schemeClr val="tx1">
                    <a:tint val="75000"/>
                  </a:schemeClr>
                </a:solidFill>
              </a:defRPr>
            </a:lvl7pPr>
            <a:lvl8pPr algn="ctr" indent="0" marL="3200400">
              <a:buNone/>
              <a:defRPr>
                <a:solidFill>
                  <a:schemeClr val="tx1">
                    <a:tint val="75000"/>
                  </a:schemeClr>
                </a:solidFill>
              </a:defRPr>
            </a:lvl8pPr>
            <a:lvl9pPr algn="ctr" indent="0" marL="3657600">
              <a:buNone/>
              <a:defRPr>
                <a:solidFill>
                  <a:schemeClr val="tx1">
                    <a:tint val="75000"/>
                  </a:schemeClr>
                </a:solidFill>
              </a:defRPr>
            </a:lvl9pPr>
          </a:lstStyle>
          <a:p>
            <a:r>
              <a:rPr lang="en-US"/>
              <a:t>Click to edit Master subtitle style</a:t>
            </a:r>
          </a:p>
        </p:txBody>
      </p:sp>
      <p:sp>
        <p:nvSpPr>
          <p:cNvPr id="1048728" name="Date Placeholder 3"/>
          <p:cNvSpPr>
            <a:spLocks noGrp="1"/>
          </p:cNvSpPr>
          <p:nvPr>
            <p:ph type="dt" sz="half" idx="10"/>
          </p:nvPr>
        </p:nvSpPr>
        <p:spPr/>
        <p:txBody>
          <a:bodyPr/>
          <a:p>
            <a:fld id="{1D8BD707-D9CF-40AE-B4C6-C98DA3205C09}" type="datetimeFigureOut">
              <a:rPr lang="en-US" smtClean="0"/>
              <a:t>3/19/2024</a:t>
            </a:fld>
            <a:endParaRPr lang="en-US"/>
          </a:p>
        </p:txBody>
      </p:sp>
      <p:sp>
        <p:nvSpPr>
          <p:cNvPr id="1048729" name="Footer Placeholder 4"/>
          <p:cNvSpPr>
            <a:spLocks noGrp="1"/>
          </p:cNvSpPr>
          <p:nvPr>
            <p:ph type="ftr" sz="quarter" idx="11"/>
          </p:nvPr>
        </p:nvSpPr>
        <p:spPr/>
        <p:txBody>
          <a:bodyPr/>
          <a:p>
            <a:endParaRPr lang="en-US"/>
          </a:p>
        </p:txBody>
      </p:sp>
      <p:sp>
        <p:nvSpPr>
          <p:cNvPr id="1048730" name="Slide Number Placeholder 5"/>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type="obj">
  <p:cSld name="Title and Content">
    <p:spTree>
      <p:nvGrpSpPr>
        <p:cNvPr id="88" name=""/>
        <p:cNvGrpSpPr/>
        <p:nvPr/>
      </p:nvGrpSpPr>
      <p:grpSpPr>
        <a:xfrm>
          <a:off x="0" y="0"/>
          <a:ext cx="0" cy="0"/>
          <a:chOff x="0" y="0"/>
          <a:chExt cx="0" cy="0"/>
        </a:xfrm>
      </p:grpSpPr>
      <p:sp>
        <p:nvSpPr>
          <p:cNvPr id="1048740" name="Title 1"/>
          <p:cNvSpPr>
            <a:spLocks noGrp="1"/>
          </p:cNvSpPr>
          <p:nvPr>
            <p:ph type="title"/>
          </p:nvPr>
        </p:nvSpPr>
        <p:spPr/>
        <p:txBody>
          <a:bodyPr/>
          <a:p>
            <a:r>
              <a:rPr lang="en-US"/>
              <a:t>Click to edit Master title style</a:t>
            </a:r>
          </a:p>
        </p:txBody>
      </p:sp>
      <p:sp>
        <p:nvSpPr>
          <p:cNvPr id="1048741" name="Content Placeholder 2"/>
          <p:cNvSpPr>
            <a:spLocks noGrp="1"/>
          </p:cNvSpPr>
          <p:nvPr>
            <p:ph idx="1"/>
          </p:nvPr>
        </p:nvSpPr>
        <p:spPr/>
        <p:txBody>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742" name="Date Placeholder 3"/>
          <p:cNvSpPr>
            <a:spLocks noGrp="1"/>
          </p:cNvSpPr>
          <p:nvPr>
            <p:ph type="dt" sz="half" idx="10"/>
          </p:nvPr>
        </p:nvSpPr>
        <p:spPr/>
        <p:txBody>
          <a:bodyPr/>
          <a:p>
            <a:fld id="{1D8BD707-D9CF-40AE-B4C6-C98DA3205C09}" type="datetimeFigureOut">
              <a:rPr lang="en-US" smtClean="0"/>
              <a:t>3/19/2024</a:t>
            </a:fld>
            <a:endParaRPr lang="en-US"/>
          </a:p>
        </p:txBody>
      </p:sp>
      <p:sp>
        <p:nvSpPr>
          <p:cNvPr id="1048743" name="Footer Placeholder 4"/>
          <p:cNvSpPr>
            <a:spLocks noGrp="1"/>
          </p:cNvSpPr>
          <p:nvPr>
            <p:ph type="ftr" sz="quarter" idx="11"/>
          </p:nvPr>
        </p:nvSpPr>
        <p:spPr/>
        <p:txBody>
          <a:bodyPr/>
          <a:p>
            <a:endParaRPr lang="en-US"/>
          </a:p>
        </p:txBody>
      </p:sp>
      <p:sp>
        <p:nvSpPr>
          <p:cNvPr id="1048744" name="Slide Number Placeholder 5"/>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type="secHead">
  <p:cSld name="Section Header">
    <p:spTree>
      <p:nvGrpSpPr>
        <p:cNvPr id="91" name=""/>
        <p:cNvGrpSpPr/>
        <p:nvPr/>
      </p:nvGrpSpPr>
      <p:grpSpPr>
        <a:xfrm>
          <a:off x="0" y="0"/>
          <a:ext cx="0" cy="0"/>
          <a:chOff x="0" y="0"/>
          <a:chExt cx="0" cy="0"/>
        </a:xfrm>
      </p:grpSpPr>
      <p:sp>
        <p:nvSpPr>
          <p:cNvPr id="1048756" name="Title 1"/>
          <p:cNvSpPr>
            <a:spLocks noGrp="1"/>
          </p:cNvSpPr>
          <p:nvPr>
            <p:ph type="title"/>
          </p:nvPr>
        </p:nvSpPr>
        <p:spPr>
          <a:xfrm>
            <a:off x="722313" y="4406900"/>
            <a:ext cx="7772400" cy="1362075"/>
          </a:xfrm>
        </p:spPr>
        <p:txBody>
          <a:bodyPr anchor="t"/>
          <a:lstStyle>
            <a:lvl1pPr algn="l">
              <a:defRPr b="1" cap="all" sz="4000"/>
            </a:lvl1pPr>
          </a:lstStyle>
          <a:p>
            <a:r>
              <a:rPr lang="en-US"/>
              <a:t>Click to edit Master title style</a:t>
            </a:r>
          </a:p>
        </p:txBody>
      </p:sp>
      <p:sp>
        <p:nvSpPr>
          <p:cNvPr id="1048757" name="Text Placeholder 2"/>
          <p:cNvSpPr>
            <a:spLocks noGrp="1"/>
          </p:cNvSpPr>
          <p:nvPr>
            <p:ph type="body" idx="1"/>
          </p:nvPr>
        </p:nvSpPr>
        <p:spPr>
          <a:xfrm>
            <a:off x="722313" y="2906713"/>
            <a:ext cx="7772400" cy="1500187"/>
          </a:xfrm>
        </p:spPr>
        <p:txBody>
          <a:bodyPr anchor="b"/>
          <a:lstStyle>
            <a:lvl1pPr indent="0" marL="0">
              <a:buNone/>
              <a:defRPr sz="2000">
                <a:solidFill>
                  <a:schemeClr val="tx1">
                    <a:tint val="75000"/>
                  </a:schemeClr>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a:t>Click to edit Master text styles</a:t>
            </a:r>
          </a:p>
        </p:txBody>
      </p:sp>
      <p:sp>
        <p:nvSpPr>
          <p:cNvPr id="1048758" name="Date Placeholder 3"/>
          <p:cNvSpPr>
            <a:spLocks noGrp="1"/>
          </p:cNvSpPr>
          <p:nvPr>
            <p:ph type="dt" sz="half" idx="10"/>
          </p:nvPr>
        </p:nvSpPr>
        <p:spPr/>
        <p:txBody>
          <a:bodyPr/>
          <a:p>
            <a:fld id="{1D8BD707-D9CF-40AE-B4C6-C98DA3205C09}" type="datetimeFigureOut">
              <a:rPr lang="en-US" smtClean="0"/>
              <a:t>3/19/2024</a:t>
            </a:fld>
            <a:endParaRPr lang="en-US"/>
          </a:p>
        </p:txBody>
      </p:sp>
      <p:sp>
        <p:nvSpPr>
          <p:cNvPr id="1048759" name="Footer Placeholder 4"/>
          <p:cNvSpPr>
            <a:spLocks noGrp="1"/>
          </p:cNvSpPr>
          <p:nvPr>
            <p:ph type="ftr" sz="quarter" idx="11"/>
          </p:nvPr>
        </p:nvSpPr>
        <p:spPr/>
        <p:txBody>
          <a:bodyPr/>
          <a:p>
            <a:endParaRPr lang="en-US"/>
          </a:p>
        </p:txBody>
      </p:sp>
      <p:sp>
        <p:nvSpPr>
          <p:cNvPr id="1048760" name="Slide Number Placeholder 5"/>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type="twoObj">
  <p:cSld name="Two Content">
    <p:spTree>
      <p:nvGrpSpPr>
        <p:cNvPr id="92" name=""/>
        <p:cNvGrpSpPr/>
        <p:nvPr/>
      </p:nvGrpSpPr>
      <p:grpSpPr>
        <a:xfrm>
          <a:off x="0" y="0"/>
          <a:ext cx="0" cy="0"/>
          <a:chOff x="0" y="0"/>
          <a:chExt cx="0" cy="0"/>
        </a:xfrm>
      </p:grpSpPr>
      <p:sp>
        <p:nvSpPr>
          <p:cNvPr id="1048761" name="Title 1"/>
          <p:cNvSpPr>
            <a:spLocks noGrp="1"/>
          </p:cNvSpPr>
          <p:nvPr>
            <p:ph type="title"/>
          </p:nvPr>
        </p:nvSpPr>
        <p:spPr/>
        <p:txBody>
          <a:bodyPr/>
          <a:p>
            <a:r>
              <a:rPr lang="en-US"/>
              <a:t>Click to edit Master title style</a:t>
            </a:r>
          </a:p>
        </p:txBody>
      </p:sp>
      <p:sp>
        <p:nvSpPr>
          <p:cNvPr id="1048762"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763"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764" name="Date Placeholder 4"/>
          <p:cNvSpPr>
            <a:spLocks noGrp="1"/>
          </p:cNvSpPr>
          <p:nvPr>
            <p:ph type="dt" sz="half" idx="10"/>
          </p:nvPr>
        </p:nvSpPr>
        <p:spPr/>
        <p:txBody>
          <a:bodyPr/>
          <a:p>
            <a:fld id="{1D8BD707-D9CF-40AE-B4C6-C98DA3205C09}" type="datetimeFigureOut">
              <a:rPr lang="en-US" smtClean="0"/>
              <a:t>3/19/2024</a:t>
            </a:fld>
            <a:endParaRPr lang="en-US"/>
          </a:p>
        </p:txBody>
      </p:sp>
      <p:sp>
        <p:nvSpPr>
          <p:cNvPr id="1048765" name="Footer Placeholder 5"/>
          <p:cNvSpPr>
            <a:spLocks noGrp="1"/>
          </p:cNvSpPr>
          <p:nvPr>
            <p:ph type="ftr" sz="quarter" idx="11"/>
          </p:nvPr>
        </p:nvSpPr>
        <p:spPr/>
        <p:txBody>
          <a:bodyPr/>
          <a:p>
            <a:endParaRPr lang="en-US"/>
          </a:p>
        </p:txBody>
      </p:sp>
      <p:sp>
        <p:nvSpPr>
          <p:cNvPr id="1048766" name="Slide Number Placeholder 6"/>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type="twoTxTwoObj">
  <p:cSld name="Comparison">
    <p:spTree>
      <p:nvGrpSpPr>
        <p:cNvPr id="93" name=""/>
        <p:cNvGrpSpPr/>
        <p:nvPr/>
      </p:nvGrpSpPr>
      <p:grpSpPr>
        <a:xfrm>
          <a:off x="0" y="0"/>
          <a:ext cx="0" cy="0"/>
          <a:chOff x="0" y="0"/>
          <a:chExt cx="0" cy="0"/>
        </a:xfrm>
      </p:grpSpPr>
      <p:sp>
        <p:nvSpPr>
          <p:cNvPr id="1048767" name="Title 1"/>
          <p:cNvSpPr>
            <a:spLocks noGrp="1"/>
          </p:cNvSpPr>
          <p:nvPr>
            <p:ph type="title"/>
          </p:nvPr>
        </p:nvSpPr>
        <p:spPr/>
        <p:txBody>
          <a:bodyPr/>
          <a:p>
            <a:r>
              <a:rPr lang="en-US"/>
              <a:t>Click to edit Master title style</a:t>
            </a:r>
          </a:p>
        </p:txBody>
      </p:sp>
      <p:sp>
        <p:nvSpPr>
          <p:cNvPr id="1048768" name="Text Placeholder 2"/>
          <p:cNvSpPr>
            <a:spLocks noGrp="1"/>
          </p:cNvSpPr>
          <p:nvPr>
            <p:ph type="body" idx="1"/>
          </p:nvPr>
        </p:nvSpPr>
        <p:spPr>
          <a:xfrm>
            <a:off x="457200" y="1535113"/>
            <a:ext cx="4040188" cy="639762"/>
          </a:xfrm>
        </p:spPr>
        <p:txBody>
          <a:bodyPr anchor="b"/>
          <a:lstStyle>
            <a:lvl1pPr indent="0" marL="0">
              <a:buNone/>
              <a:defRPr b="1"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1048769"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770" name="Text Placeholder 4"/>
          <p:cNvSpPr>
            <a:spLocks noGrp="1"/>
          </p:cNvSpPr>
          <p:nvPr>
            <p:ph type="body" sz="quarter" idx="3"/>
          </p:nvPr>
        </p:nvSpPr>
        <p:spPr>
          <a:xfrm>
            <a:off x="4645025" y="1535113"/>
            <a:ext cx="4041775" cy="639762"/>
          </a:xfrm>
        </p:spPr>
        <p:txBody>
          <a:bodyPr anchor="b"/>
          <a:lstStyle>
            <a:lvl1pPr indent="0" marL="0">
              <a:buNone/>
              <a:defRPr b="1"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1048771"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772" name="Date Placeholder 6"/>
          <p:cNvSpPr>
            <a:spLocks noGrp="1"/>
          </p:cNvSpPr>
          <p:nvPr>
            <p:ph type="dt" sz="half" idx="10"/>
          </p:nvPr>
        </p:nvSpPr>
        <p:spPr/>
        <p:txBody>
          <a:bodyPr/>
          <a:p>
            <a:fld id="{1D8BD707-D9CF-40AE-B4C6-C98DA3205C09}" type="datetimeFigureOut">
              <a:rPr lang="en-US" smtClean="0"/>
              <a:t>3/19/2024</a:t>
            </a:fld>
            <a:endParaRPr lang="en-US"/>
          </a:p>
        </p:txBody>
      </p:sp>
      <p:sp>
        <p:nvSpPr>
          <p:cNvPr id="1048773" name="Footer Placeholder 7"/>
          <p:cNvSpPr>
            <a:spLocks noGrp="1"/>
          </p:cNvSpPr>
          <p:nvPr>
            <p:ph type="ftr" sz="quarter" idx="11"/>
          </p:nvPr>
        </p:nvSpPr>
        <p:spPr/>
        <p:txBody>
          <a:bodyPr/>
          <a:p>
            <a:endParaRPr lang="en-US"/>
          </a:p>
        </p:txBody>
      </p:sp>
      <p:sp>
        <p:nvSpPr>
          <p:cNvPr id="1048774" name="Slide Number Placeholder 8"/>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type="titleOnly">
  <p:cSld name="Title Only">
    <p:spTree>
      <p:nvGrpSpPr>
        <p:cNvPr id="86" name=""/>
        <p:cNvGrpSpPr/>
        <p:nvPr/>
      </p:nvGrpSpPr>
      <p:grpSpPr>
        <a:xfrm>
          <a:off x="0" y="0"/>
          <a:ext cx="0" cy="0"/>
          <a:chOff x="0" y="0"/>
          <a:chExt cx="0" cy="0"/>
        </a:xfrm>
      </p:grpSpPr>
      <p:sp>
        <p:nvSpPr>
          <p:cNvPr id="1048731" name="Title 1"/>
          <p:cNvSpPr>
            <a:spLocks noGrp="1"/>
          </p:cNvSpPr>
          <p:nvPr>
            <p:ph type="title"/>
          </p:nvPr>
        </p:nvSpPr>
        <p:spPr/>
        <p:txBody>
          <a:bodyPr/>
          <a:p>
            <a:r>
              <a:rPr lang="en-US"/>
              <a:t>Click to edit Master title style</a:t>
            </a:r>
          </a:p>
        </p:txBody>
      </p:sp>
      <p:sp>
        <p:nvSpPr>
          <p:cNvPr id="1048732" name="Date Placeholder 2"/>
          <p:cNvSpPr>
            <a:spLocks noGrp="1"/>
          </p:cNvSpPr>
          <p:nvPr>
            <p:ph type="dt" sz="half" idx="10"/>
          </p:nvPr>
        </p:nvSpPr>
        <p:spPr/>
        <p:txBody>
          <a:bodyPr/>
          <a:p>
            <a:fld id="{1D8BD707-D9CF-40AE-B4C6-C98DA3205C09}" type="datetimeFigureOut">
              <a:rPr lang="en-US" smtClean="0"/>
              <a:t>3/19/2024</a:t>
            </a:fld>
            <a:endParaRPr lang="en-US"/>
          </a:p>
        </p:txBody>
      </p:sp>
      <p:sp>
        <p:nvSpPr>
          <p:cNvPr id="1048733" name="Footer Placeholder 3"/>
          <p:cNvSpPr>
            <a:spLocks noGrp="1"/>
          </p:cNvSpPr>
          <p:nvPr>
            <p:ph type="ftr" sz="quarter" idx="11"/>
          </p:nvPr>
        </p:nvSpPr>
        <p:spPr/>
        <p:txBody>
          <a:bodyPr/>
          <a:p>
            <a:endParaRPr lang="en-US"/>
          </a:p>
        </p:txBody>
      </p:sp>
      <p:sp>
        <p:nvSpPr>
          <p:cNvPr id="1048734" name="Slide Number Placeholder 4"/>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type="blank">
  <p:cSld name="Blank">
    <p:spTree>
      <p:nvGrpSpPr>
        <p:cNvPr id="67" name=""/>
        <p:cNvGrpSpPr/>
        <p:nvPr/>
      </p:nvGrpSpPr>
      <p:grpSpPr>
        <a:xfrm>
          <a:off x="0" y="0"/>
          <a:ext cx="0" cy="0"/>
          <a:chOff x="0" y="0"/>
          <a:chExt cx="0" cy="0"/>
        </a:xfrm>
      </p:grpSpPr>
      <p:sp>
        <p:nvSpPr>
          <p:cNvPr id="1048640" name="Date Placeholder 1"/>
          <p:cNvSpPr>
            <a:spLocks noGrp="1"/>
          </p:cNvSpPr>
          <p:nvPr>
            <p:ph type="dt" sz="half" idx="10"/>
          </p:nvPr>
        </p:nvSpPr>
        <p:spPr/>
        <p:txBody>
          <a:bodyPr/>
          <a:p>
            <a:fld id="{1D8BD707-D9CF-40AE-B4C6-C98DA3205C09}" type="datetimeFigureOut">
              <a:rPr lang="en-US" smtClean="0"/>
              <a:t>3/19/2024</a:t>
            </a:fld>
            <a:endParaRPr lang="en-US"/>
          </a:p>
        </p:txBody>
      </p:sp>
      <p:sp>
        <p:nvSpPr>
          <p:cNvPr id="1048641" name="Footer Placeholder 2"/>
          <p:cNvSpPr>
            <a:spLocks noGrp="1"/>
          </p:cNvSpPr>
          <p:nvPr>
            <p:ph type="ftr" sz="quarter" idx="11"/>
          </p:nvPr>
        </p:nvSpPr>
        <p:spPr/>
        <p:txBody>
          <a:bodyPr/>
          <a:p>
            <a:endParaRPr lang="en-US"/>
          </a:p>
        </p:txBody>
      </p:sp>
      <p:sp>
        <p:nvSpPr>
          <p:cNvPr id="1048642" name="Slide Number Placeholder 3"/>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type="objTx">
  <p:cSld name="Content with Caption">
    <p:spTree>
      <p:nvGrpSpPr>
        <p:cNvPr id="94" name=""/>
        <p:cNvGrpSpPr/>
        <p:nvPr/>
      </p:nvGrpSpPr>
      <p:grpSpPr>
        <a:xfrm>
          <a:off x="0" y="0"/>
          <a:ext cx="0" cy="0"/>
          <a:chOff x="0" y="0"/>
          <a:chExt cx="0" cy="0"/>
        </a:xfrm>
      </p:grpSpPr>
      <p:sp>
        <p:nvSpPr>
          <p:cNvPr id="1048775" name="Title 1"/>
          <p:cNvSpPr>
            <a:spLocks noGrp="1"/>
          </p:cNvSpPr>
          <p:nvPr>
            <p:ph type="title"/>
          </p:nvPr>
        </p:nvSpPr>
        <p:spPr>
          <a:xfrm>
            <a:off x="457200" y="273050"/>
            <a:ext cx="3008313" cy="1162050"/>
          </a:xfrm>
        </p:spPr>
        <p:txBody>
          <a:bodyPr anchor="b"/>
          <a:lstStyle>
            <a:lvl1pPr algn="l">
              <a:defRPr b="1" sz="2000"/>
            </a:lvl1pPr>
          </a:lstStyle>
          <a:p>
            <a:r>
              <a:rPr lang="en-US"/>
              <a:t>Click to edit Master title style</a:t>
            </a:r>
          </a:p>
        </p:txBody>
      </p:sp>
      <p:sp>
        <p:nvSpPr>
          <p:cNvPr id="1048776"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777" name="Text Placeholder 3"/>
          <p:cNvSpPr>
            <a:spLocks noGrp="1"/>
          </p:cNvSpPr>
          <p:nvPr>
            <p:ph type="body" sz="half" idx="2"/>
          </p:nvPr>
        </p:nvSpPr>
        <p:spPr>
          <a:xfrm>
            <a:off x="457200" y="1435100"/>
            <a:ext cx="3008313" cy="4691063"/>
          </a:xfrm>
        </p:spPr>
        <p:txBody>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sp>
        <p:nvSpPr>
          <p:cNvPr id="1048778" name="Date Placeholder 4"/>
          <p:cNvSpPr>
            <a:spLocks noGrp="1"/>
          </p:cNvSpPr>
          <p:nvPr>
            <p:ph type="dt" sz="half" idx="10"/>
          </p:nvPr>
        </p:nvSpPr>
        <p:spPr/>
        <p:txBody>
          <a:bodyPr/>
          <a:p>
            <a:fld id="{1D8BD707-D9CF-40AE-B4C6-C98DA3205C09}" type="datetimeFigureOut">
              <a:rPr lang="en-US" smtClean="0"/>
              <a:t>3/19/2024</a:t>
            </a:fld>
            <a:endParaRPr lang="en-US"/>
          </a:p>
        </p:txBody>
      </p:sp>
      <p:sp>
        <p:nvSpPr>
          <p:cNvPr id="1048779" name="Footer Placeholder 5"/>
          <p:cNvSpPr>
            <a:spLocks noGrp="1"/>
          </p:cNvSpPr>
          <p:nvPr>
            <p:ph type="ftr" sz="quarter" idx="11"/>
          </p:nvPr>
        </p:nvSpPr>
        <p:spPr/>
        <p:txBody>
          <a:bodyPr/>
          <a:p>
            <a:endParaRPr lang="en-US"/>
          </a:p>
        </p:txBody>
      </p:sp>
      <p:sp>
        <p:nvSpPr>
          <p:cNvPr id="1048780" name="Slide Number Placeholder 6"/>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type="picTx">
  <p:cSld name="Picture with Caption">
    <p:spTree>
      <p:nvGrpSpPr>
        <p:cNvPr id="89" name=""/>
        <p:cNvGrpSpPr/>
        <p:nvPr/>
      </p:nvGrpSpPr>
      <p:grpSpPr>
        <a:xfrm>
          <a:off x="0" y="0"/>
          <a:ext cx="0" cy="0"/>
          <a:chOff x="0" y="0"/>
          <a:chExt cx="0" cy="0"/>
        </a:xfrm>
      </p:grpSpPr>
      <p:sp>
        <p:nvSpPr>
          <p:cNvPr id="1048745" name="Title 1"/>
          <p:cNvSpPr>
            <a:spLocks noGrp="1"/>
          </p:cNvSpPr>
          <p:nvPr>
            <p:ph type="title"/>
          </p:nvPr>
        </p:nvSpPr>
        <p:spPr>
          <a:xfrm>
            <a:off x="1792288" y="4800600"/>
            <a:ext cx="5486400" cy="566738"/>
          </a:xfrm>
        </p:spPr>
        <p:txBody>
          <a:bodyPr anchor="b"/>
          <a:lstStyle>
            <a:lvl1pPr algn="l">
              <a:defRPr b="1" sz="2000"/>
            </a:lvl1pPr>
          </a:lstStyle>
          <a:p>
            <a:r>
              <a:rPr lang="en-US"/>
              <a:t>Click to edit Master title style</a:t>
            </a:r>
          </a:p>
        </p:txBody>
      </p:sp>
      <p:sp>
        <p:nvSpPr>
          <p:cNvPr id="1048746" name="Picture Placeholder 2"/>
          <p:cNvSpPr>
            <a:spLocks noGrp="1"/>
          </p:cNvSpPr>
          <p:nvPr>
            <p:ph type="pic" idx="1"/>
          </p:nvPr>
        </p:nvSpPr>
        <p:spPr>
          <a:xfrm>
            <a:off x="1792288" y="612775"/>
            <a:ext cx="5486400" cy="4114800"/>
          </a:xfrm>
        </p:spPr>
        <p:txBody>
          <a:bodyPr/>
          <a:lstStyle>
            <a:lvl1pPr indent="0" marL="0">
              <a:buNone/>
              <a:defRPr sz="3200"/>
            </a:lvl1pPr>
            <a:lvl2pPr indent="0" marL="457200">
              <a:buNone/>
              <a:defRPr sz="2800"/>
            </a:lvl2pPr>
            <a:lvl3pPr indent="0" marL="914400">
              <a:buNone/>
              <a:defRPr sz="2400"/>
            </a:lvl3pPr>
            <a:lvl4pPr indent="0" marL="1371600">
              <a:buNone/>
              <a:defRPr sz="2000"/>
            </a:lvl4pPr>
            <a:lvl5pPr indent="0" marL="1828800">
              <a:buNone/>
              <a:defRPr sz="2000"/>
            </a:lvl5pPr>
            <a:lvl6pPr indent="0" marL="2286000">
              <a:buNone/>
              <a:defRPr sz="2000"/>
            </a:lvl6pPr>
            <a:lvl7pPr indent="0" marL="2743200">
              <a:buNone/>
              <a:defRPr sz="2000"/>
            </a:lvl7pPr>
            <a:lvl8pPr indent="0" marL="3200400">
              <a:buNone/>
              <a:defRPr sz="2000"/>
            </a:lvl8pPr>
            <a:lvl9pPr indent="0" marL="3657600">
              <a:buNone/>
              <a:defRPr sz="2000"/>
            </a:lvl9pPr>
          </a:lstStyle>
          <a:p>
            <a:endParaRPr lang="en-US"/>
          </a:p>
        </p:txBody>
      </p:sp>
      <p:sp>
        <p:nvSpPr>
          <p:cNvPr id="1048747" name="Text Placeholder 3"/>
          <p:cNvSpPr>
            <a:spLocks noGrp="1"/>
          </p:cNvSpPr>
          <p:nvPr>
            <p:ph type="body" sz="half" idx="2"/>
          </p:nvPr>
        </p:nvSpPr>
        <p:spPr>
          <a:xfrm>
            <a:off x="1792288" y="5367338"/>
            <a:ext cx="5486400" cy="804862"/>
          </a:xfrm>
        </p:spPr>
        <p:txBody>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sp>
        <p:nvSpPr>
          <p:cNvPr id="1048748" name="Date Placeholder 4"/>
          <p:cNvSpPr>
            <a:spLocks noGrp="1"/>
          </p:cNvSpPr>
          <p:nvPr>
            <p:ph type="dt" sz="half" idx="10"/>
          </p:nvPr>
        </p:nvSpPr>
        <p:spPr/>
        <p:txBody>
          <a:bodyPr/>
          <a:p>
            <a:fld id="{1D8BD707-D9CF-40AE-B4C6-C98DA3205C09}" type="datetimeFigureOut">
              <a:rPr lang="en-US" smtClean="0"/>
              <a:t>3/19/2024</a:t>
            </a:fld>
            <a:endParaRPr lang="en-US"/>
          </a:p>
        </p:txBody>
      </p:sp>
      <p:sp>
        <p:nvSpPr>
          <p:cNvPr id="1048749" name="Footer Placeholder 5"/>
          <p:cNvSpPr>
            <a:spLocks noGrp="1"/>
          </p:cNvSpPr>
          <p:nvPr>
            <p:ph type="ftr" sz="quarter" idx="11"/>
          </p:nvPr>
        </p:nvSpPr>
        <p:spPr/>
        <p:txBody>
          <a:bodyPr/>
          <a:p>
            <a:endParaRPr lang="en-US"/>
          </a:p>
        </p:txBody>
      </p:sp>
      <p:sp>
        <p:nvSpPr>
          <p:cNvPr id="1048750" name="Slide Number Placeholder 6"/>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type="vertTx">
  <p:cSld name="Title and Vertical Text">
    <p:spTree>
      <p:nvGrpSpPr>
        <p:cNvPr id="90" name=""/>
        <p:cNvGrpSpPr/>
        <p:nvPr/>
      </p:nvGrpSpPr>
      <p:grpSpPr>
        <a:xfrm>
          <a:off x="0" y="0"/>
          <a:ext cx="0" cy="0"/>
          <a:chOff x="0" y="0"/>
          <a:chExt cx="0" cy="0"/>
        </a:xfrm>
      </p:grpSpPr>
      <p:sp>
        <p:nvSpPr>
          <p:cNvPr id="1048751" name="Title 1"/>
          <p:cNvSpPr>
            <a:spLocks noGrp="1"/>
          </p:cNvSpPr>
          <p:nvPr>
            <p:ph type="title"/>
          </p:nvPr>
        </p:nvSpPr>
        <p:spPr/>
        <p:txBody>
          <a:bodyPr/>
          <a:p>
            <a:r>
              <a:rPr lang="en-US"/>
              <a:t>Click to edit Master title style</a:t>
            </a:r>
          </a:p>
        </p:txBody>
      </p:sp>
      <p:sp>
        <p:nvSpPr>
          <p:cNvPr id="1048752" name="Vertical Text Placeholder 2"/>
          <p:cNvSpPr>
            <a:spLocks noGrp="1"/>
          </p:cNvSpPr>
          <p:nvPr>
            <p:ph type="body" orient="vert" idx="1"/>
          </p:nvPr>
        </p:nvSpPr>
        <p:spPr/>
        <p:txBody>
          <a:bodyPr vert="eaVert"/>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753" name="Date Placeholder 3"/>
          <p:cNvSpPr>
            <a:spLocks noGrp="1"/>
          </p:cNvSpPr>
          <p:nvPr>
            <p:ph type="dt" sz="half" idx="10"/>
          </p:nvPr>
        </p:nvSpPr>
        <p:spPr/>
        <p:txBody>
          <a:bodyPr/>
          <a:p>
            <a:fld id="{1D8BD707-D9CF-40AE-B4C6-C98DA3205C09}" type="datetimeFigureOut">
              <a:rPr lang="en-US" smtClean="0"/>
              <a:t>3/19/2024</a:t>
            </a:fld>
            <a:endParaRPr lang="en-US"/>
          </a:p>
        </p:txBody>
      </p:sp>
      <p:sp>
        <p:nvSpPr>
          <p:cNvPr id="1048754" name="Footer Placeholder 4"/>
          <p:cNvSpPr>
            <a:spLocks noGrp="1"/>
          </p:cNvSpPr>
          <p:nvPr>
            <p:ph type="ftr" sz="quarter" idx="11"/>
          </p:nvPr>
        </p:nvSpPr>
        <p:spPr/>
        <p:txBody>
          <a:bodyPr/>
          <a:p>
            <a:endParaRPr lang="en-US"/>
          </a:p>
        </p:txBody>
      </p:sp>
      <p:sp>
        <p:nvSpPr>
          <p:cNvPr id="1048755" name="Slide Number Placeholder 5"/>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type="vertTitleAndTx">
  <p:cSld name="Vertical Title and Text">
    <p:spTree>
      <p:nvGrpSpPr>
        <p:cNvPr id="87" name=""/>
        <p:cNvGrpSpPr/>
        <p:nvPr/>
      </p:nvGrpSpPr>
      <p:grpSpPr>
        <a:xfrm>
          <a:off x="0" y="0"/>
          <a:ext cx="0" cy="0"/>
          <a:chOff x="0" y="0"/>
          <a:chExt cx="0" cy="0"/>
        </a:xfrm>
      </p:grpSpPr>
      <p:sp>
        <p:nvSpPr>
          <p:cNvPr id="1048735" name="Vertical Title 1"/>
          <p:cNvSpPr>
            <a:spLocks noGrp="1"/>
          </p:cNvSpPr>
          <p:nvPr>
            <p:ph type="title" orient="vert"/>
          </p:nvPr>
        </p:nvSpPr>
        <p:spPr>
          <a:xfrm>
            <a:off x="6629400" y="274638"/>
            <a:ext cx="2057400" cy="5851525"/>
          </a:xfrm>
        </p:spPr>
        <p:txBody>
          <a:bodyPr vert="eaVert"/>
          <a:p>
            <a:r>
              <a:rPr lang="en-US"/>
              <a:t>Click to edit Master title style</a:t>
            </a:r>
          </a:p>
        </p:txBody>
      </p:sp>
      <p:sp>
        <p:nvSpPr>
          <p:cNvPr id="1048736" name="Vertical Text Placeholder 2"/>
          <p:cNvSpPr>
            <a:spLocks noGrp="1"/>
          </p:cNvSpPr>
          <p:nvPr>
            <p:ph type="body" orient="vert" idx="1"/>
          </p:nvPr>
        </p:nvSpPr>
        <p:spPr>
          <a:xfrm>
            <a:off x="457200" y="274638"/>
            <a:ext cx="6019800" cy="5851525"/>
          </a:xfrm>
        </p:spPr>
        <p:txBody>
          <a:bodyPr vert="eaVert"/>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737" name="Date Placeholder 3"/>
          <p:cNvSpPr>
            <a:spLocks noGrp="1"/>
          </p:cNvSpPr>
          <p:nvPr>
            <p:ph type="dt" sz="half" idx="10"/>
          </p:nvPr>
        </p:nvSpPr>
        <p:spPr/>
        <p:txBody>
          <a:bodyPr/>
          <a:p>
            <a:fld id="{1D8BD707-D9CF-40AE-B4C6-C98DA3205C09}" type="datetimeFigureOut">
              <a:rPr lang="en-US" smtClean="0"/>
              <a:t>3/19/2024</a:t>
            </a:fld>
            <a:endParaRPr lang="en-US"/>
          </a:p>
        </p:txBody>
      </p:sp>
      <p:sp>
        <p:nvSpPr>
          <p:cNvPr id="1048738" name="Footer Placeholder 4"/>
          <p:cNvSpPr>
            <a:spLocks noGrp="1"/>
          </p:cNvSpPr>
          <p:nvPr>
            <p:ph type="ftr" sz="quarter" idx="11"/>
          </p:nvPr>
        </p:nvSpPr>
        <p:spPr/>
        <p:txBody>
          <a:bodyPr/>
          <a:p>
            <a:endParaRPr lang="en-US"/>
          </a:p>
        </p:txBody>
      </p:sp>
      <p:sp>
        <p:nvSpPr>
          <p:cNvPr id="1048739" name="Slide Number Placeholder 5"/>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showMasterSp="0" type="title">
  <p:cSld name="Title Slide">
    <p:spTree>
      <p:nvGrpSpPr>
        <p:cNvPr id="76" name=""/>
        <p:cNvGrpSpPr/>
        <p:nvPr/>
      </p:nvGrpSpPr>
      <p:grpSpPr>
        <a:xfrm>
          <a:off x="0" y="0"/>
          <a:ext cx="0" cy="0"/>
          <a:chOff x="0" y="0"/>
          <a:chExt cx="0" cy="0"/>
        </a:xfrm>
      </p:grpSpPr>
      <p:sp>
        <p:nvSpPr>
          <p:cNvPr id="1048666" name="Rectangle 6"/>
          <p:cNvSpPr/>
          <p:nvPr/>
        </p:nvSpPr>
        <p:spPr>
          <a:xfrm>
            <a:off x="4763" y="9601200"/>
            <a:ext cx="18283238" cy="685800"/>
          </a:xfrm>
          <a:prstGeom prst="rect"/>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48667" name="Rectangle 7"/>
          <p:cNvSpPr/>
          <p:nvPr/>
        </p:nvSpPr>
        <p:spPr>
          <a:xfrm>
            <a:off x="23" y="9501474"/>
            <a:ext cx="18283238" cy="96012"/>
          </a:xfrm>
          <a:prstGeom prst="rect"/>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48668" name="Title 1"/>
          <p:cNvSpPr>
            <a:spLocks noGrp="1"/>
          </p:cNvSpPr>
          <p:nvPr>
            <p:ph type="ctrTitle"/>
          </p:nvPr>
        </p:nvSpPr>
        <p:spPr>
          <a:xfrm>
            <a:off x="1645920" y="1138428"/>
            <a:ext cx="15087600" cy="5349240"/>
          </a:xfrm>
        </p:spPr>
        <p:txBody>
          <a:bodyPr anchor="b">
            <a:normAutofit/>
          </a:bodyPr>
          <a:lstStyle>
            <a:lvl1pPr algn="l">
              <a:lnSpc>
                <a:spcPct val="85000"/>
              </a:lnSpc>
              <a:defRPr baseline="0" sz="12000" spc="-75">
                <a:solidFill>
                  <a:schemeClr val="tx1">
                    <a:lumMod val="85000"/>
                    <a:lumOff val="15000"/>
                  </a:schemeClr>
                </a:solidFill>
              </a:defRPr>
            </a:lvl1pPr>
          </a:lstStyle>
          <a:p>
            <a:r>
              <a:rPr lang="en-US"/>
              <a:t>Click to edit Master title style</a:t>
            </a:r>
            <a:endParaRPr dirty="0" lang="en-US"/>
          </a:p>
        </p:txBody>
      </p:sp>
      <p:sp>
        <p:nvSpPr>
          <p:cNvPr id="1048669" name="Subtitle 2"/>
          <p:cNvSpPr>
            <a:spLocks noGrp="1"/>
          </p:cNvSpPr>
          <p:nvPr>
            <p:ph type="subTitle" idx="1"/>
          </p:nvPr>
        </p:nvSpPr>
        <p:spPr>
          <a:xfrm>
            <a:off x="1650077" y="6683430"/>
            <a:ext cx="15087600" cy="1714500"/>
          </a:xfrm>
        </p:spPr>
        <p:txBody>
          <a:bodyPr lIns="91440" rIns="91440">
            <a:normAutofit/>
          </a:bodyPr>
          <a:lstStyle>
            <a:lvl1pPr algn="l" indent="0" marL="0">
              <a:buNone/>
              <a:defRPr baseline="0" cap="all" sz="3600" spc="300">
                <a:solidFill>
                  <a:schemeClr val="tx2"/>
                </a:solidFill>
                <a:latin typeface="+mj-lt"/>
              </a:defRPr>
            </a:lvl1pPr>
            <a:lvl2pPr algn="ctr" indent="0" marL="685800">
              <a:buNone/>
              <a:defRPr sz="3600"/>
            </a:lvl2pPr>
            <a:lvl3pPr algn="ctr" indent="0" marL="1371600">
              <a:buNone/>
              <a:defRPr sz="3600"/>
            </a:lvl3pPr>
            <a:lvl4pPr algn="ctr" indent="0" marL="2057400">
              <a:buNone/>
              <a:defRPr sz="3000"/>
            </a:lvl4pPr>
            <a:lvl5pPr algn="ctr" indent="0" marL="2743200">
              <a:buNone/>
              <a:defRPr sz="3000"/>
            </a:lvl5pPr>
            <a:lvl6pPr algn="ctr" indent="0" marL="3429000">
              <a:buNone/>
              <a:defRPr sz="3000"/>
            </a:lvl6pPr>
            <a:lvl7pPr algn="ctr" indent="0" marL="4114800">
              <a:buNone/>
              <a:defRPr sz="3000"/>
            </a:lvl7pPr>
            <a:lvl8pPr algn="ctr" indent="0" marL="4800600">
              <a:buNone/>
              <a:defRPr sz="3000"/>
            </a:lvl8pPr>
            <a:lvl9pPr algn="ctr" indent="0" marL="5486400">
              <a:buNone/>
              <a:defRPr sz="3000"/>
            </a:lvl9pPr>
          </a:lstStyle>
          <a:p>
            <a:r>
              <a:rPr lang="en-US"/>
              <a:t>Click to edit Master subtitle style</a:t>
            </a:r>
            <a:endParaRPr dirty="0" lang="en-US"/>
          </a:p>
        </p:txBody>
      </p:sp>
      <p:sp>
        <p:nvSpPr>
          <p:cNvPr id="1048670" name="Date Placeholder 3"/>
          <p:cNvSpPr>
            <a:spLocks noGrp="1"/>
          </p:cNvSpPr>
          <p:nvPr>
            <p:ph type="dt" sz="half" idx="10"/>
          </p:nvPr>
        </p:nvSpPr>
        <p:spPr/>
        <p:txBody>
          <a:bodyPr/>
          <a:p>
            <a:fld id="{1D8BD707-D9CF-40AE-B4C6-C98DA3205C09}" type="datetimeFigureOut">
              <a:rPr lang="en-US" smtClean="0"/>
              <a:t>3/19/2024</a:t>
            </a:fld>
            <a:endParaRPr lang="en-US"/>
          </a:p>
        </p:txBody>
      </p:sp>
      <p:sp>
        <p:nvSpPr>
          <p:cNvPr id="1048671" name="Footer Placeholder 4"/>
          <p:cNvSpPr>
            <a:spLocks noGrp="1"/>
          </p:cNvSpPr>
          <p:nvPr>
            <p:ph type="ftr" sz="quarter" idx="11"/>
          </p:nvPr>
        </p:nvSpPr>
        <p:spPr/>
        <p:txBody>
          <a:bodyPr/>
          <a:p>
            <a:endParaRPr lang="en-US"/>
          </a:p>
        </p:txBody>
      </p:sp>
      <p:sp>
        <p:nvSpPr>
          <p:cNvPr id="1048672" name="Slide Number Placeholder 5"/>
          <p:cNvSpPr>
            <a:spLocks noGrp="1"/>
          </p:cNvSpPr>
          <p:nvPr>
            <p:ph type="sldNum" sz="quarter" idx="12"/>
          </p:nvPr>
        </p:nvSpPr>
        <p:spPr/>
        <p:txBody>
          <a:bodyPr/>
          <a:p>
            <a:fld id="{B6F15528-21DE-4FAA-801E-634DDDAF4B2B}" type="slidenum">
              <a:rPr lang="en-US" smtClean="0"/>
              <a:t>‹#›</a:t>
            </a:fld>
            <a:endParaRPr lang="en-US"/>
          </a:p>
        </p:txBody>
      </p:sp>
      <p:cxnSp>
        <p:nvCxnSpPr>
          <p:cNvPr id="3145729" name="Straight Connector 8"/>
          <p:cNvCxnSpPr>
            <a:cxnSpLocks/>
          </p:cNvCxnSpPr>
          <p:nvPr/>
        </p:nvCxnSpPr>
        <p:spPr>
          <a:xfrm>
            <a:off x="1811487" y="6515100"/>
            <a:ext cx="14813280" cy="0"/>
          </a:xfrm>
          <a:prstGeom prst="line"/>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type="obj">
  <p:cSld name="Title and Content">
    <p:spTree>
      <p:nvGrpSpPr>
        <p:cNvPr id="38" name=""/>
        <p:cNvGrpSpPr/>
        <p:nvPr/>
      </p:nvGrpSpPr>
      <p:grpSpPr>
        <a:xfrm>
          <a:off x="0" y="0"/>
          <a:ext cx="0" cy="0"/>
          <a:chOff x="0" y="0"/>
          <a:chExt cx="0" cy="0"/>
        </a:xfrm>
      </p:grpSpPr>
      <p:sp>
        <p:nvSpPr>
          <p:cNvPr id="1048602" name="Title 1"/>
          <p:cNvSpPr>
            <a:spLocks noGrp="1"/>
          </p:cNvSpPr>
          <p:nvPr>
            <p:ph type="title"/>
          </p:nvPr>
        </p:nvSpPr>
        <p:spPr/>
        <p:txBody>
          <a:bodyPr/>
          <a:lstStyle>
            <a:lvl1pPr marL="0"/>
          </a:lstStyle>
          <a:p>
            <a:r>
              <a:rPr lang="en-US"/>
              <a:t>Click to edit Master title style</a:t>
            </a:r>
            <a:endParaRPr dirty="0" lang="en-US"/>
          </a:p>
        </p:txBody>
      </p:sp>
      <p:sp>
        <p:nvSpPr>
          <p:cNvPr id="1048603" name="Content Placeholder 2"/>
          <p:cNvSpPr>
            <a:spLocks noGrp="1"/>
          </p:cNvSpPr>
          <p:nvPr>
            <p:ph idx="1"/>
          </p:nvPr>
        </p:nvSpPr>
        <p:spPr/>
        <p:txBody>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604" name="Date Placeholder 3"/>
          <p:cNvSpPr>
            <a:spLocks noGrp="1"/>
          </p:cNvSpPr>
          <p:nvPr>
            <p:ph type="dt" sz="half" idx="10"/>
          </p:nvPr>
        </p:nvSpPr>
        <p:spPr/>
        <p:txBody>
          <a:bodyPr/>
          <a:p>
            <a:fld id="{1D8BD707-D9CF-40AE-B4C6-C98DA3205C09}" type="datetimeFigureOut">
              <a:rPr lang="en-US" smtClean="0"/>
              <a:t>3/19/2024</a:t>
            </a:fld>
            <a:endParaRPr lang="en-US"/>
          </a:p>
        </p:txBody>
      </p:sp>
      <p:sp>
        <p:nvSpPr>
          <p:cNvPr id="1048605" name="Footer Placeholder 4"/>
          <p:cNvSpPr>
            <a:spLocks noGrp="1"/>
          </p:cNvSpPr>
          <p:nvPr>
            <p:ph type="ftr" sz="quarter" idx="11"/>
          </p:nvPr>
        </p:nvSpPr>
        <p:spPr/>
        <p:txBody>
          <a:bodyPr/>
          <a:p>
            <a:endParaRPr lang="en-US"/>
          </a:p>
        </p:txBody>
      </p:sp>
      <p:sp>
        <p:nvSpPr>
          <p:cNvPr id="1048606" name="Slide Number Placeholder 5"/>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showMasterSp="0" type="secHead">
  <p:cSld name="Section Header">
    <p:bg>
      <p:bgPr>
        <a:solidFill>
          <a:schemeClr val="bg1"/>
        </a:solidFill>
      </p:bgPr>
    </p:bg>
    <p:spTree>
      <p:nvGrpSpPr>
        <p:cNvPr id="81" name=""/>
        <p:cNvGrpSpPr/>
        <p:nvPr/>
      </p:nvGrpSpPr>
      <p:grpSpPr>
        <a:xfrm>
          <a:off x="0" y="0"/>
          <a:ext cx="0" cy="0"/>
          <a:chOff x="0" y="0"/>
          <a:chExt cx="0" cy="0"/>
        </a:xfrm>
      </p:grpSpPr>
      <p:sp>
        <p:nvSpPr>
          <p:cNvPr id="1048699" name="Rectangle 6"/>
          <p:cNvSpPr/>
          <p:nvPr/>
        </p:nvSpPr>
        <p:spPr>
          <a:xfrm>
            <a:off x="4763" y="9601200"/>
            <a:ext cx="18283238" cy="685800"/>
          </a:xfrm>
          <a:prstGeom prst="rect"/>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48700" name="Rectangle 7"/>
          <p:cNvSpPr/>
          <p:nvPr/>
        </p:nvSpPr>
        <p:spPr>
          <a:xfrm>
            <a:off x="23" y="9501474"/>
            <a:ext cx="18283238" cy="96012"/>
          </a:xfrm>
          <a:prstGeom prst="rect"/>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48701" name="Title 1"/>
          <p:cNvSpPr>
            <a:spLocks noGrp="1"/>
          </p:cNvSpPr>
          <p:nvPr>
            <p:ph type="title"/>
          </p:nvPr>
        </p:nvSpPr>
        <p:spPr>
          <a:xfrm>
            <a:off x="1645920" y="1138428"/>
            <a:ext cx="15087600" cy="5349240"/>
          </a:xfrm>
        </p:spPr>
        <p:txBody>
          <a:bodyPr anchor="b" anchorCtr="0">
            <a:normAutofit/>
          </a:bodyPr>
          <a:lstStyle>
            <a:lvl1pPr>
              <a:lnSpc>
                <a:spcPct val="85000"/>
              </a:lnSpc>
              <a:defRPr b="0" sz="12000">
                <a:solidFill>
                  <a:schemeClr val="tx1">
                    <a:lumMod val="85000"/>
                    <a:lumOff val="15000"/>
                  </a:schemeClr>
                </a:solidFill>
              </a:defRPr>
            </a:lvl1pPr>
          </a:lstStyle>
          <a:p>
            <a:r>
              <a:rPr lang="en-US"/>
              <a:t>Click to edit Master title style</a:t>
            </a:r>
            <a:endParaRPr dirty="0" lang="en-US"/>
          </a:p>
        </p:txBody>
      </p:sp>
      <p:sp>
        <p:nvSpPr>
          <p:cNvPr id="1048702" name="Text Placeholder 2"/>
          <p:cNvSpPr>
            <a:spLocks noGrp="1"/>
          </p:cNvSpPr>
          <p:nvPr>
            <p:ph type="body" idx="1"/>
          </p:nvPr>
        </p:nvSpPr>
        <p:spPr>
          <a:xfrm>
            <a:off x="1645920" y="6679692"/>
            <a:ext cx="15087600" cy="1714500"/>
          </a:xfrm>
        </p:spPr>
        <p:txBody>
          <a:bodyPr anchor="t" anchorCtr="0" lIns="91440" rIns="91440">
            <a:normAutofit/>
          </a:bodyPr>
          <a:lstStyle>
            <a:lvl1pPr indent="0" marL="0">
              <a:buNone/>
              <a:defRPr baseline="0" cap="all" sz="3600" spc="300">
                <a:solidFill>
                  <a:schemeClr val="tx2"/>
                </a:solidFill>
                <a:latin typeface="+mj-lt"/>
              </a:defRPr>
            </a:lvl1pPr>
            <a:lvl2pPr indent="0" marL="685800">
              <a:buNone/>
              <a:defRPr sz="2700">
                <a:solidFill>
                  <a:schemeClr val="tx1">
                    <a:tint val="75000"/>
                  </a:schemeClr>
                </a:solidFill>
              </a:defRPr>
            </a:lvl2pPr>
            <a:lvl3pPr indent="0" marL="1371600">
              <a:buNone/>
              <a:defRPr sz="2400">
                <a:solidFill>
                  <a:schemeClr val="tx1">
                    <a:tint val="75000"/>
                  </a:schemeClr>
                </a:solidFill>
              </a:defRPr>
            </a:lvl3pPr>
            <a:lvl4pPr indent="0" marL="2057400">
              <a:buNone/>
              <a:defRPr sz="2100">
                <a:solidFill>
                  <a:schemeClr val="tx1">
                    <a:tint val="75000"/>
                  </a:schemeClr>
                </a:solidFill>
              </a:defRPr>
            </a:lvl4pPr>
            <a:lvl5pPr indent="0" marL="2743200">
              <a:buNone/>
              <a:defRPr sz="2100">
                <a:solidFill>
                  <a:schemeClr val="tx1">
                    <a:tint val="75000"/>
                  </a:schemeClr>
                </a:solidFill>
              </a:defRPr>
            </a:lvl5pPr>
            <a:lvl6pPr indent="0" marL="3429000">
              <a:buNone/>
              <a:defRPr sz="2100">
                <a:solidFill>
                  <a:schemeClr val="tx1">
                    <a:tint val="75000"/>
                  </a:schemeClr>
                </a:solidFill>
              </a:defRPr>
            </a:lvl6pPr>
            <a:lvl7pPr indent="0" marL="4114800">
              <a:buNone/>
              <a:defRPr sz="2100">
                <a:solidFill>
                  <a:schemeClr val="tx1">
                    <a:tint val="75000"/>
                  </a:schemeClr>
                </a:solidFill>
              </a:defRPr>
            </a:lvl7pPr>
            <a:lvl8pPr indent="0" marL="4800600">
              <a:buNone/>
              <a:defRPr sz="2100">
                <a:solidFill>
                  <a:schemeClr val="tx1">
                    <a:tint val="75000"/>
                  </a:schemeClr>
                </a:solidFill>
              </a:defRPr>
            </a:lvl8pPr>
            <a:lvl9pPr indent="0" marL="5486400">
              <a:buNone/>
              <a:defRPr sz="2100">
                <a:solidFill>
                  <a:schemeClr val="tx1">
                    <a:tint val="75000"/>
                  </a:schemeClr>
                </a:solidFill>
              </a:defRPr>
            </a:lvl9pPr>
          </a:lstStyle>
          <a:p>
            <a:pPr lvl="0"/>
            <a:r>
              <a:rPr lang="en-US"/>
              <a:t>Click to edit Master text styles</a:t>
            </a:r>
          </a:p>
        </p:txBody>
      </p:sp>
      <p:sp>
        <p:nvSpPr>
          <p:cNvPr id="1048703" name="Date Placeholder 3"/>
          <p:cNvSpPr>
            <a:spLocks noGrp="1"/>
          </p:cNvSpPr>
          <p:nvPr>
            <p:ph type="dt" sz="half" idx="10"/>
          </p:nvPr>
        </p:nvSpPr>
        <p:spPr/>
        <p:txBody>
          <a:bodyPr/>
          <a:p>
            <a:fld id="{1D8BD707-D9CF-40AE-B4C6-C98DA3205C09}" type="datetimeFigureOut">
              <a:rPr lang="en-US" smtClean="0"/>
              <a:t>3/19/2024</a:t>
            </a:fld>
            <a:endParaRPr lang="en-US"/>
          </a:p>
        </p:txBody>
      </p:sp>
      <p:sp>
        <p:nvSpPr>
          <p:cNvPr id="1048704" name="Footer Placeholder 4"/>
          <p:cNvSpPr>
            <a:spLocks noGrp="1"/>
          </p:cNvSpPr>
          <p:nvPr>
            <p:ph type="ftr" sz="quarter" idx="11"/>
          </p:nvPr>
        </p:nvSpPr>
        <p:spPr/>
        <p:txBody>
          <a:bodyPr/>
          <a:p>
            <a:endParaRPr lang="en-US"/>
          </a:p>
        </p:txBody>
      </p:sp>
      <p:sp>
        <p:nvSpPr>
          <p:cNvPr id="1048705" name="Slide Number Placeholder 5"/>
          <p:cNvSpPr>
            <a:spLocks noGrp="1"/>
          </p:cNvSpPr>
          <p:nvPr>
            <p:ph type="sldNum" sz="quarter" idx="12"/>
          </p:nvPr>
        </p:nvSpPr>
        <p:spPr/>
        <p:txBody>
          <a:bodyPr/>
          <a:p>
            <a:fld id="{B6F15528-21DE-4FAA-801E-634DDDAF4B2B}" type="slidenum">
              <a:rPr lang="en-US" smtClean="0"/>
              <a:t>‹#›</a:t>
            </a:fld>
            <a:endParaRPr lang="en-US"/>
          </a:p>
        </p:txBody>
      </p:sp>
      <p:cxnSp>
        <p:nvCxnSpPr>
          <p:cNvPr id="3145730" name="Straight Connector 8"/>
          <p:cNvCxnSpPr>
            <a:cxnSpLocks/>
          </p:cNvCxnSpPr>
          <p:nvPr/>
        </p:nvCxnSpPr>
        <p:spPr>
          <a:xfrm>
            <a:off x="1811487" y="6515100"/>
            <a:ext cx="14813280" cy="0"/>
          </a:xfrm>
          <a:prstGeom prst="line"/>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type="twoObj">
  <p:cSld name="Two Content">
    <p:spTree>
      <p:nvGrpSpPr>
        <p:cNvPr id="80" name=""/>
        <p:cNvGrpSpPr/>
        <p:nvPr/>
      </p:nvGrpSpPr>
      <p:grpSpPr>
        <a:xfrm>
          <a:off x="0" y="0"/>
          <a:ext cx="0" cy="0"/>
          <a:chOff x="0" y="0"/>
          <a:chExt cx="0" cy="0"/>
        </a:xfrm>
      </p:grpSpPr>
      <p:sp>
        <p:nvSpPr>
          <p:cNvPr id="1048693" name="Title 7"/>
          <p:cNvSpPr>
            <a:spLocks noGrp="1"/>
          </p:cNvSpPr>
          <p:nvPr>
            <p:ph type="title"/>
          </p:nvPr>
        </p:nvSpPr>
        <p:spPr>
          <a:xfrm>
            <a:off x="1645920" y="429905"/>
            <a:ext cx="15087600" cy="2176136"/>
          </a:xfrm>
        </p:spPr>
        <p:txBody>
          <a:bodyPr/>
          <a:p>
            <a:r>
              <a:rPr lang="en-US"/>
              <a:t>Click to edit Master title style</a:t>
            </a:r>
            <a:endParaRPr dirty="0" lang="en-US"/>
          </a:p>
        </p:txBody>
      </p:sp>
      <p:sp>
        <p:nvSpPr>
          <p:cNvPr id="1048694" name="Content Placeholder 2"/>
          <p:cNvSpPr>
            <a:spLocks noGrp="1"/>
          </p:cNvSpPr>
          <p:nvPr>
            <p:ph sz="half" idx="1"/>
          </p:nvPr>
        </p:nvSpPr>
        <p:spPr>
          <a:xfrm>
            <a:off x="1645919" y="2768601"/>
            <a:ext cx="7406640" cy="6035040"/>
          </a:xfrm>
        </p:spPr>
        <p:txBody>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695" name="Content Placeholder 3"/>
          <p:cNvSpPr>
            <a:spLocks noGrp="1"/>
          </p:cNvSpPr>
          <p:nvPr>
            <p:ph sz="half" idx="2"/>
          </p:nvPr>
        </p:nvSpPr>
        <p:spPr>
          <a:xfrm>
            <a:off x="9326880" y="2768603"/>
            <a:ext cx="7406640" cy="6035040"/>
          </a:xfrm>
        </p:spPr>
        <p:txBody>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696" name="Date Placeholder 4"/>
          <p:cNvSpPr>
            <a:spLocks noGrp="1"/>
          </p:cNvSpPr>
          <p:nvPr>
            <p:ph type="dt" sz="half" idx="10"/>
          </p:nvPr>
        </p:nvSpPr>
        <p:spPr/>
        <p:txBody>
          <a:bodyPr/>
          <a:p>
            <a:fld id="{1D8BD707-D9CF-40AE-B4C6-C98DA3205C09}" type="datetimeFigureOut">
              <a:rPr lang="en-US" smtClean="0"/>
              <a:t>3/19/2024</a:t>
            </a:fld>
            <a:endParaRPr lang="en-US"/>
          </a:p>
        </p:txBody>
      </p:sp>
      <p:sp>
        <p:nvSpPr>
          <p:cNvPr id="1048697" name="Footer Placeholder 5"/>
          <p:cNvSpPr>
            <a:spLocks noGrp="1"/>
          </p:cNvSpPr>
          <p:nvPr>
            <p:ph type="ftr" sz="quarter" idx="11"/>
          </p:nvPr>
        </p:nvSpPr>
        <p:spPr/>
        <p:txBody>
          <a:bodyPr/>
          <a:p>
            <a:endParaRPr lang="en-US"/>
          </a:p>
        </p:txBody>
      </p:sp>
      <p:sp>
        <p:nvSpPr>
          <p:cNvPr id="1048698" name="Slide Number Placeholder 6"/>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type="twoTxTwoObj">
  <p:cSld name="Comparison">
    <p:spTree>
      <p:nvGrpSpPr>
        <p:cNvPr id="84" name=""/>
        <p:cNvGrpSpPr/>
        <p:nvPr/>
      </p:nvGrpSpPr>
      <p:grpSpPr>
        <a:xfrm>
          <a:off x="0" y="0"/>
          <a:ext cx="0" cy="0"/>
          <a:chOff x="0" y="0"/>
          <a:chExt cx="0" cy="0"/>
        </a:xfrm>
      </p:grpSpPr>
      <p:sp>
        <p:nvSpPr>
          <p:cNvPr id="1048718" name="Title 9"/>
          <p:cNvSpPr>
            <a:spLocks noGrp="1"/>
          </p:cNvSpPr>
          <p:nvPr>
            <p:ph type="title"/>
          </p:nvPr>
        </p:nvSpPr>
        <p:spPr>
          <a:xfrm>
            <a:off x="1645920" y="429905"/>
            <a:ext cx="15087600" cy="2176136"/>
          </a:xfrm>
        </p:spPr>
        <p:txBody>
          <a:bodyPr/>
          <a:p>
            <a:r>
              <a:rPr lang="en-US"/>
              <a:t>Click to edit Master title style</a:t>
            </a:r>
            <a:endParaRPr dirty="0" lang="en-US"/>
          </a:p>
        </p:txBody>
      </p:sp>
      <p:sp>
        <p:nvSpPr>
          <p:cNvPr id="1048719" name="Text Placeholder 2"/>
          <p:cNvSpPr>
            <a:spLocks noGrp="1"/>
          </p:cNvSpPr>
          <p:nvPr>
            <p:ph type="body" idx="1"/>
          </p:nvPr>
        </p:nvSpPr>
        <p:spPr>
          <a:xfrm>
            <a:off x="1645920" y="2769078"/>
            <a:ext cx="7406640" cy="1104423"/>
          </a:xfrm>
        </p:spPr>
        <p:txBody>
          <a:bodyPr anchor="ctr" lIns="91440" rIns="91440">
            <a:normAutofit/>
          </a:bodyPr>
          <a:lstStyle>
            <a:lvl1pPr indent="0" marL="0">
              <a:buNone/>
              <a:defRPr baseline="0" b="0" cap="all" sz="3000">
                <a:solidFill>
                  <a:schemeClr val="tx2"/>
                </a:solidFill>
              </a:defRPr>
            </a:lvl1pPr>
            <a:lvl2pPr indent="0" marL="685800">
              <a:buNone/>
              <a:defRPr b="1" sz="3000"/>
            </a:lvl2pPr>
            <a:lvl3pPr indent="0" marL="1371600">
              <a:buNone/>
              <a:defRPr b="1" sz="2700"/>
            </a:lvl3pPr>
            <a:lvl4pPr indent="0" marL="2057400">
              <a:buNone/>
              <a:defRPr b="1" sz="2400"/>
            </a:lvl4pPr>
            <a:lvl5pPr indent="0" marL="2743200">
              <a:buNone/>
              <a:defRPr b="1" sz="2400"/>
            </a:lvl5pPr>
            <a:lvl6pPr indent="0" marL="3429000">
              <a:buNone/>
              <a:defRPr b="1" sz="2400"/>
            </a:lvl6pPr>
            <a:lvl7pPr indent="0" marL="4114800">
              <a:buNone/>
              <a:defRPr b="1" sz="2400"/>
            </a:lvl7pPr>
            <a:lvl8pPr indent="0" marL="4800600">
              <a:buNone/>
              <a:defRPr b="1" sz="2400"/>
            </a:lvl8pPr>
            <a:lvl9pPr indent="0" marL="5486400">
              <a:buNone/>
              <a:defRPr b="1" sz="2400"/>
            </a:lvl9pPr>
          </a:lstStyle>
          <a:p>
            <a:pPr lvl="0"/>
            <a:r>
              <a:rPr lang="en-US"/>
              <a:t>Click to edit Master text styles</a:t>
            </a:r>
          </a:p>
        </p:txBody>
      </p:sp>
      <p:sp>
        <p:nvSpPr>
          <p:cNvPr id="1048720" name="Content Placeholder 3"/>
          <p:cNvSpPr>
            <a:spLocks noGrp="1"/>
          </p:cNvSpPr>
          <p:nvPr>
            <p:ph sz="half" idx="2"/>
          </p:nvPr>
        </p:nvSpPr>
        <p:spPr>
          <a:xfrm>
            <a:off x="1645920" y="3873501"/>
            <a:ext cx="7406640" cy="5067300"/>
          </a:xfrm>
        </p:spPr>
        <p:txBody>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721" name="Text Placeholder 4"/>
          <p:cNvSpPr>
            <a:spLocks noGrp="1"/>
          </p:cNvSpPr>
          <p:nvPr>
            <p:ph type="body" sz="quarter" idx="3"/>
          </p:nvPr>
        </p:nvSpPr>
        <p:spPr>
          <a:xfrm>
            <a:off x="9326880" y="2769078"/>
            <a:ext cx="7406640" cy="1104423"/>
          </a:xfrm>
        </p:spPr>
        <p:txBody>
          <a:bodyPr anchor="ctr" lIns="91440" rIns="91440">
            <a:normAutofit/>
          </a:bodyPr>
          <a:lstStyle>
            <a:lvl1pPr indent="0" marL="0">
              <a:buNone/>
              <a:defRPr baseline="0" b="0" cap="all" sz="3000">
                <a:solidFill>
                  <a:schemeClr val="tx2"/>
                </a:solidFill>
              </a:defRPr>
            </a:lvl1pPr>
            <a:lvl2pPr indent="0" marL="685800">
              <a:buNone/>
              <a:defRPr b="1" sz="3000"/>
            </a:lvl2pPr>
            <a:lvl3pPr indent="0" marL="1371600">
              <a:buNone/>
              <a:defRPr b="1" sz="2700"/>
            </a:lvl3pPr>
            <a:lvl4pPr indent="0" marL="2057400">
              <a:buNone/>
              <a:defRPr b="1" sz="2400"/>
            </a:lvl4pPr>
            <a:lvl5pPr indent="0" marL="2743200">
              <a:buNone/>
              <a:defRPr b="1" sz="2400"/>
            </a:lvl5pPr>
            <a:lvl6pPr indent="0" marL="3429000">
              <a:buNone/>
              <a:defRPr b="1" sz="2400"/>
            </a:lvl6pPr>
            <a:lvl7pPr indent="0" marL="4114800">
              <a:buNone/>
              <a:defRPr b="1" sz="2400"/>
            </a:lvl7pPr>
            <a:lvl8pPr indent="0" marL="4800600">
              <a:buNone/>
              <a:defRPr b="1" sz="2400"/>
            </a:lvl8pPr>
            <a:lvl9pPr indent="0" marL="5486400">
              <a:buNone/>
              <a:defRPr b="1" sz="2400"/>
            </a:lvl9pPr>
          </a:lstStyle>
          <a:p>
            <a:pPr lvl="0"/>
            <a:r>
              <a:rPr lang="en-US"/>
              <a:t>Click to edit Master text styles</a:t>
            </a:r>
          </a:p>
        </p:txBody>
      </p:sp>
      <p:sp>
        <p:nvSpPr>
          <p:cNvPr id="1048722" name="Content Placeholder 5"/>
          <p:cNvSpPr>
            <a:spLocks noGrp="1"/>
          </p:cNvSpPr>
          <p:nvPr>
            <p:ph sz="quarter" idx="4"/>
          </p:nvPr>
        </p:nvSpPr>
        <p:spPr>
          <a:xfrm>
            <a:off x="9326880" y="3873501"/>
            <a:ext cx="7406640" cy="5067300"/>
          </a:xfrm>
        </p:spPr>
        <p:txBody>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723" name="Date Placeholder 6"/>
          <p:cNvSpPr>
            <a:spLocks noGrp="1"/>
          </p:cNvSpPr>
          <p:nvPr>
            <p:ph type="dt" sz="half" idx="10"/>
          </p:nvPr>
        </p:nvSpPr>
        <p:spPr/>
        <p:txBody>
          <a:bodyPr/>
          <a:p>
            <a:fld id="{1D8BD707-D9CF-40AE-B4C6-C98DA3205C09}" type="datetimeFigureOut">
              <a:rPr lang="en-US" smtClean="0"/>
              <a:t>3/19/2024</a:t>
            </a:fld>
            <a:endParaRPr lang="en-US"/>
          </a:p>
        </p:txBody>
      </p:sp>
      <p:sp>
        <p:nvSpPr>
          <p:cNvPr id="1048724" name="Footer Placeholder 7"/>
          <p:cNvSpPr>
            <a:spLocks noGrp="1"/>
          </p:cNvSpPr>
          <p:nvPr>
            <p:ph type="ftr" sz="quarter" idx="11"/>
          </p:nvPr>
        </p:nvSpPr>
        <p:spPr/>
        <p:txBody>
          <a:bodyPr/>
          <a:p>
            <a:endParaRPr lang="en-US"/>
          </a:p>
        </p:txBody>
      </p:sp>
      <p:sp>
        <p:nvSpPr>
          <p:cNvPr id="1048725" name="Slide Number Placeholder 8"/>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type="titleOnly">
  <p:cSld name="Title Only">
    <p:spTree>
      <p:nvGrpSpPr>
        <p:cNvPr id="83" name=""/>
        <p:cNvGrpSpPr/>
        <p:nvPr/>
      </p:nvGrpSpPr>
      <p:grpSpPr>
        <a:xfrm>
          <a:off x="0" y="0"/>
          <a:ext cx="0" cy="0"/>
          <a:chOff x="0" y="0"/>
          <a:chExt cx="0" cy="0"/>
        </a:xfrm>
      </p:grpSpPr>
      <p:sp>
        <p:nvSpPr>
          <p:cNvPr id="1048714" name="Title 1"/>
          <p:cNvSpPr>
            <a:spLocks noGrp="1"/>
          </p:cNvSpPr>
          <p:nvPr>
            <p:ph type="title"/>
          </p:nvPr>
        </p:nvSpPr>
        <p:spPr/>
        <p:txBody>
          <a:bodyPr/>
          <a:p>
            <a:r>
              <a:rPr lang="en-US"/>
              <a:t>Click to edit Master title style</a:t>
            </a:r>
            <a:endParaRPr dirty="0" lang="en-US"/>
          </a:p>
        </p:txBody>
      </p:sp>
      <p:sp>
        <p:nvSpPr>
          <p:cNvPr id="1048715" name="Date Placeholder 2"/>
          <p:cNvSpPr>
            <a:spLocks noGrp="1"/>
          </p:cNvSpPr>
          <p:nvPr>
            <p:ph type="dt" sz="half" idx="10"/>
          </p:nvPr>
        </p:nvSpPr>
        <p:spPr/>
        <p:txBody>
          <a:bodyPr/>
          <a:p>
            <a:fld id="{1D8BD707-D9CF-40AE-B4C6-C98DA3205C09}" type="datetimeFigureOut">
              <a:rPr lang="en-US" smtClean="0"/>
              <a:t>3/19/2024</a:t>
            </a:fld>
            <a:endParaRPr lang="en-US"/>
          </a:p>
        </p:txBody>
      </p:sp>
      <p:sp>
        <p:nvSpPr>
          <p:cNvPr id="1048716" name="Footer Placeholder 3"/>
          <p:cNvSpPr>
            <a:spLocks noGrp="1"/>
          </p:cNvSpPr>
          <p:nvPr>
            <p:ph type="ftr" sz="quarter" idx="11"/>
          </p:nvPr>
        </p:nvSpPr>
        <p:spPr/>
        <p:txBody>
          <a:bodyPr/>
          <a:p>
            <a:endParaRPr lang="en-US"/>
          </a:p>
        </p:txBody>
      </p:sp>
      <p:sp>
        <p:nvSpPr>
          <p:cNvPr id="1048717" name="Slide Number Placeholder 4"/>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showMasterSp="0" type="blank">
  <p:cSld name="Blank">
    <p:spTree>
      <p:nvGrpSpPr>
        <p:cNvPr id="24" name=""/>
        <p:cNvGrpSpPr/>
        <p:nvPr/>
      </p:nvGrpSpPr>
      <p:grpSpPr>
        <a:xfrm>
          <a:off x="0" y="0"/>
          <a:ext cx="0" cy="0"/>
          <a:chOff x="0" y="0"/>
          <a:chExt cx="0" cy="0"/>
        </a:xfrm>
      </p:grpSpPr>
      <p:sp>
        <p:nvSpPr>
          <p:cNvPr id="1048583" name="Rectangle 4"/>
          <p:cNvSpPr/>
          <p:nvPr/>
        </p:nvSpPr>
        <p:spPr>
          <a:xfrm>
            <a:off x="4763" y="9601200"/>
            <a:ext cx="18283238" cy="685800"/>
          </a:xfrm>
          <a:prstGeom prst="rect"/>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48584" name="Rectangle 5"/>
          <p:cNvSpPr/>
          <p:nvPr/>
        </p:nvSpPr>
        <p:spPr>
          <a:xfrm>
            <a:off x="23" y="9501474"/>
            <a:ext cx="18283238" cy="96012"/>
          </a:xfrm>
          <a:prstGeom prst="rect"/>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48585" name="Date Placeholder 6"/>
          <p:cNvSpPr>
            <a:spLocks noGrp="1"/>
          </p:cNvSpPr>
          <p:nvPr>
            <p:ph type="dt" sz="half" idx="10"/>
          </p:nvPr>
        </p:nvSpPr>
        <p:spPr/>
        <p:txBody>
          <a:bodyPr/>
          <a:p>
            <a:fld id="{1D8BD707-D9CF-40AE-B4C6-C98DA3205C09}" type="datetimeFigureOut">
              <a:rPr lang="en-US" smtClean="0"/>
              <a:t>3/19/2024</a:t>
            </a:fld>
            <a:endParaRPr lang="en-US"/>
          </a:p>
        </p:txBody>
      </p:sp>
      <p:sp>
        <p:nvSpPr>
          <p:cNvPr id="1048586"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1048587" name="Slide Number Placeholder 8"/>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showMasterSp="0" type="objTx">
  <p:cSld name="Content with Caption">
    <p:spTree>
      <p:nvGrpSpPr>
        <p:cNvPr id="82" name=""/>
        <p:cNvGrpSpPr/>
        <p:nvPr/>
      </p:nvGrpSpPr>
      <p:grpSpPr>
        <a:xfrm>
          <a:off x="0" y="0"/>
          <a:ext cx="0" cy="0"/>
          <a:chOff x="0" y="0"/>
          <a:chExt cx="0" cy="0"/>
        </a:xfrm>
      </p:grpSpPr>
      <p:sp>
        <p:nvSpPr>
          <p:cNvPr id="1048706" name="Rectangle 7"/>
          <p:cNvSpPr/>
          <p:nvPr/>
        </p:nvSpPr>
        <p:spPr>
          <a:xfrm>
            <a:off x="25" y="0"/>
            <a:ext cx="6076187" cy="10287000"/>
          </a:xfrm>
          <a:prstGeom prst="rect"/>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48707" name="Rectangle 8"/>
          <p:cNvSpPr/>
          <p:nvPr/>
        </p:nvSpPr>
        <p:spPr>
          <a:xfrm>
            <a:off x="6060107" y="0"/>
            <a:ext cx="96012" cy="10287000"/>
          </a:xfrm>
          <a:prstGeom prst="rect"/>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48708" name="Title 1"/>
          <p:cNvSpPr>
            <a:spLocks noGrp="1"/>
          </p:cNvSpPr>
          <p:nvPr>
            <p:ph type="title"/>
          </p:nvPr>
        </p:nvSpPr>
        <p:spPr>
          <a:xfrm>
            <a:off x="685800" y="891538"/>
            <a:ext cx="4800600" cy="3429000"/>
          </a:xfrm>
        </p:spPr>
        <p:txBody>
          <a:bodyPr anchor="b">
            <a:normAutofit/>
          </a:bodyPr>
          <a:lstStyle>
            <a:lvl1pPr>
              <a:defRPr b="0" sz="5400">
                <a:solidFill>
                  <a:srgbClr val="FFFFFF"/>
                </a:solidFill>
              </a:defRPr>
            </a:lvl1pPr>
          </a:lstStyle>
          <a:p>
            <a:r>
              <a:rPr lang="en-US"/>
              <a:t>Click to edit Master title style</a:t>
            </a:r>
            <a:endParaRPr dirty="0" lang="en-US"/>
          </a:p>
        </p:txBody>
      </p:sp>
      <p:sp>
        <p:nvSpPr>
          <p:cNvPr id="1048709" name="Content Placeholder 2"/>
          <p:cNvSpPr>
            <a:spLocks noGrp="1"/>
          </p:cNvSpPr>
          <p:nvPr>
            <p:ph idx="1"/>
          </p:nvPr>
        </p:nvSpPr>
        <p:spPr>
          <a:xfrm>
            <a:off x="7200900" y="1097280"/>
            <a:ext cx="9738360" cy="7886700"/>
          </a:xfrm>
        </p:spPr>
        <p:txBody>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710" name="Text Placeholder 3"/>
          <p:cNvSpPr>
            <a:spLocks noGrp="1"/>
          </p:cNvSpPr>
          <p:nvPr>
            <p:ph type="body" sz="half" idx="2"/>
          </p:nvPr>
        </p:nvSpPr>
        <p:spPr>
          <a:xfrm>
            <a:off x="685800" y="4389120"/>
            <a:ext cx="4800600" cy="5068686"/>
          </a:xfrm>
        </p:spPr>
        <p:txBody>
          <a:bodyPr lIns="91440" rIns="91440">
            <a:normAutofit/>
          </a:bodyPr>
          <a:lstStyle>
            <a:lvl1pPr indent="0" marL="0">
              <a:buNone/>
              <a:defRPr sz="2250">
                <a:solidFill>
                  <a:srgbClr val="FFFFFF"/>
                </a:solidFill>
              </a:defRPr>
            </a:lvl1pPr>
            <a:lvl2pPr indent="0" marL="685800">
              <a:buNone/>
              <a:defRPr sz="1800"/>
            </a:lvl2pPr>
            <a:lvl3pPr indent="0" marL="1371600">
              <a:buNone/>
              <a:defRPr sz="1500"/>
            </a:lvl3pPr>
            <a:lvl4pPr indent="0" marL="2057400">
              <a:buNone/>
              <a:defRPr sz="1350"/>
            </a:lvl4pPr>
            <a:lvl5pPr indent="0" marL="2743200">
              <a:buNone/>
              <a:defRPr sz="1350"/>
            </a:lvl5pPr>
            <a:lvl6pPr indent="0" marL="3429000">
              <a:buNone/>
              <a:defRPr sz="1350"/>
            </a:lvl6pPr>
            <a:lvl7pPr indent="0" marL="4114800">
              <a:buNone/>
              <a:defRPr sz="1350"/>
            </a:lvl7pPr>
            <a:lvl8pPr indent="0" marL="4800600">
              <a:buNone/>
              <a:defRPr sz="1350"/>
            </a:lvl8pPr>
            <a:lvl9pPr indent="0" marL="5486400">
              <a:buNone/>
              <a:defRPr sz="1350"/>
            </a:lvl9pPr>
          </a:lstStyle>
          <a:p>
            <a:pPr lvl="0"/>
            <a:r>
              <a:rPr lang="en-US"/>
              <a:t>Click to edit Master text styles</a:t>
            </a:r>
          </a:p>
        </p:txBody>
      </p:sp>
      <p:sp>
        <p:nvSpPr>
          <p:cNvPr id="1048711" name="Date Placeholder 4"/>
          <p:cNvSpPr>
            <a:spLocks noGrp="1"/>
          </p:cNvSpPr>
          <p:nvPr>
            <p:ph type="dt" sz="half" idx="10"/>
          </p:nvPr>
        </p:nvSpPr>
        <p:spPr>
          <a:xfrm>
            <a:off x="698268" y="9689678"/>
            <a:ext cx="3927765" cy="547688"/>
          </a:xfrm>
        </p:spPr>
        <p:txBody>
          <a:bodyPr/>
          <a:lstStyle>
            <a:lvl1pPr algn="l"/>
          </a:lstStyle>
          <a:p>
            <a:fld id="{1D8BD707-D9CF-40AE-B4C6-C98DA3205C09}" type="datetimeFigureOut">
              <a:rPr lang="en-US" smtClean="0"/>
              <a:t>3/19/2024</a:t>
            </a:fld>
            <a:endParaRPr lang="en-US"/>
          </a:p>
        </p:txBody>
      </p:sp>
      <p:sp>
        <p:nvSpPr>
          <p:cNvPr id="1048712" name="Footer Placeholder 5"/>
          <p:cNvSpPr>
            <a:spLocks noGrp="1"/>
          </p:cNvSpPr>
          <p:nvPr>
            <p:ph type="ftr" sz="quarter" idx="11"/>
          </p:nvPr>
        </p:nvSpPr>
        <p:spPr>
          <a:xfrm>
            <a:off x="7200900" y="9689678"/>
            <a:ext cx="6972300" cy="547688"/>
          </a:xfrm>
        </p:spPr>
        <p:txBody>
          <a:bodyPr/>
          <a:lstStyle>
            <a:lvl1pPr algn="l">
              <a:defRPr>
                <a:solidFill>
                  <a:schemeClr val="tx2"/>
                </a:solidFill>
              </a:defRPr>
            </a:lvl1pPr>
          </a:lstStyle>
          <a:p>
            <a:endParaRPr lang="en-US"/>
          </a:p>
        </p:txBody>
      </p:sp>
      <p:sp>
        <p:nvSpPr>
          <p:cNvPr id="1048713" name="Slide Number Placeholder 6"/>
          <p:cNvSpPr>
            <a:spLocks noGrp="1"/>
          </p:cNvSpPr>
          <p:nvPr>
            <p:ph type="sldNum" sz="quarter" idx="12"/>
          </p:nvPr>
        </p:nvSpPr>
        <p:spPr/>
        <p:txBody>
          <a:bodyPr/>
          <a:lstStyle>
            <a:lvl1pPr>
              <a:defRPr>
                <a:solidFill>
                  <a:schemeClr val="tx2"/>
                </a:solidFill>
              </a:defRPr>
            </a:lvl1pPr>
          </a:lstStyle>
          <a:p>
            <a:fld id="{B6F15528-21DE-4FAA-801E-634DDDAF4B2B}" type="slidenum">
              <a:rPr lang="en-US" smtClean="0"/>
              <a:t>‹#›</a:t>
            </a:fld>
            <a:endParaRPr 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showMasterSp="0" type="picTx">
  <p:cSld name="Picture with Caption">
    <p:spTree>
      <p:nvGrpSpPr>
        <p:cNvPr id="77" name=""/>
        <p:cNvGrpSpPr/>
        <p:nvPr/>
      </p:nvGrpSpPr>
      <p:grpSpPr>
        <a:xfrm>
          <a:off x="0" y="0"/>
          <a:ext cx="0" cy="0"/>
          <a:chOff x="0" y="0"/>
          <a:chExt cx="0" cy="0"/>
        </a:xfrm>
      </p:grpSpPr>
      <p:sp>
        <p:nvSpPr>
          <p:cNvPr id="1048673" name="Rectangle 7"/>
          <p:cNvSpPr/>
          <p:nvPr/>
        </p:nvSpPr>
        <p:spPr>
          <a:xfrm>
            <a:off x="1" y="7429500"/>
            <a:ext cx="18283238" cy="2857500"/>
          </a:xfrm>
          <a:prstGeom prst="rect"/>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48674" name="Rectangle 8"/>
          <p:cNvSpPr/>
          <p:nvPr/>
        </p:nvSpPr>
        <p:spPr>
          <a:xfrm>
            <a:off x="23" y="7372614"/>
            <a:ext cx="18283238" cy="96012"/>
          </a:xfrm>
          <a:prstGeom prst="rect"/>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48675" name="Title 1"/>
          <p:cNvSpPr>
            <a:spLocks noGrp="1"/>
          </p:cNvSpPr>
          <p:nvPr>
            <p:ph type="title"/>
          </p:nvPr>
        </p:nvSpPr>
        <p:spPr>
          <a:xfrm>
            <a:off x="1645920" y="7612380"/>
            <a:ext cx="15169896" cy="1234440"/>
          </a:xfrm>
        </p:spPr>
        <p:txBody>
          <a:bodyPr anchor="b" bIns="0" lIns="91440" rIns="91440" tIns="0">
            <a:noAutofit/>
          </a:bodyPr>
          <a:lstStyle>
            <a:lvl1pPr>
              <a:defRPr b="0" sz="5400">
                <a:solidFill>
                  <a:srgbClr val="FFFFFF"/>
                </a:solidFill>
              </a:defRPr>
            </a:lvl1pPr>
          </a:lstStyle>
          <a:p>
            <a:r>
              <a:rPr lang="en-US"/>
              <a:t>Click to edit Master title style</a:t>
            </a:r>
            <a:endParaRPr dirty="0" lang="en-US"/>
          </a:p>
        </p:txBody>
      </p:sp>
      <p:sp>
        <p:nvSpPr>
          <p:cNvPr id="1048676" name="Picture Placeholder 2"/>
          <p:cNvSpPr>
            <a:spLocks noChangeAspect="1" noGrp="1"/>
          </p:cNvSpPr>
          <p:nvPr>
            <p:ph type="pic" idx="1"/>
          </p:nvPr>
        </p:nvSpPr>
        <p:spPr>
          <a:xfrm>
            <a:off x="23" y="0"/>
            <a:ext cx="18287978" cy="7372614"/>
          </a:xfrm>
          <a:blipFill>
            <a:blip xmlns:r="http://schemas.openxmlformats.org/officeDocument/2006/relationships" r:embed="rId1"/>
            <a:stretch>
              <a:fillRect/>
            </a:stretch>
          </a:blipFill>
        </p:spPr>
        <p:txBody>
          <a:bodyPr anchor="t" lIns="457200" tIns="457200"/>
          <a:lstStyle>
            <a:lvl1pPr indent="0" marL="0">
              <a:buNone/>
              <a:defRPr sz="4800">
                <a:solidFill>
                  <a:schemeClr val="bg1"/>
                </a:solidFill>
              </a:defRPr>
            </a:lvl1pPr>
            <a:lvl2pPr indent="0" marL="685800">
              <a:buNone/>
              <a:defRPr sz="4200"/>
            </a:lvl2pPr>
            <a:lvl3pPr indent="0" marL="1371600">
              <a:buNone/>
              <a:defRPr sz="3600"/>
            </a:lvl3pPr>
            <a:lvl4pPr indent="0" marL="2057400">
              <a:buNone/>
              <a:defRPr sz="3000"/>
            </a:lvl4pPr>
            <a:lvl5pPr indent="0" marL="2743200">
              <a:buNone/>
              <a:defRPr sz="3000"/>
            </a:lvl5pPr>
            <a:lvl6pPr indent="0" marL="3429000">
              <a:buNone/>
              <a:defRPr sz="3000"/>
            </a:lvl6pPr>
            <a:lvl7pPr indent="0" marL="4114800">
              <a:buNone/>
              <a:defRPr sz="3000"/>
            </a:lvl7pPr>
            <a:lvl8pPr indent="0" marL="4800600">
              <a:buNone/>
              <a:defRPr sz="3000"/>
            </a:lvl8pPr>
            <a:lvl9pPr indent="0" marL="5486400">
              <a:buNone/>
              <a:defRPr sz="3000"/>
            </a:lvl9pPr>
          </a:lstStyle>
          <a:p>
            <a:r>
              <a:rPr lang="en-US"/>
              <a:t>Click icon to add picture</a:t>
            </a:r>
            <a:endParaRPr dirty="0" lang="en-US"/>
          </a:p>
        </p:txBody>
      </p:sp>
      <p:sp>
        <p:nvSpPr>
          <p:cNvPr id="1048677" name="Text Placeholder 3"/>
          <p:cNvSpPr>
            <a:spLocks noGrp="1"/>
          </p:cNvSpPr>
          <p:nvPr>
            <p:ph type="body" sz="half" idx="2"/>
          </p:nvPr>
        </p:nvSpPr>
        <p:spPr>
          <a:xfrm>
            <a:off x="1645920" y="8860535"/>
            <a:ext cx="15169896" cy="891540"/>
          </a:xfrm>
        </p:spPr>
        <p:txBody>
          <a:bodyPr bIns="0" lIns="91440" rIns="91440" tIns="0">
            <a:normAutofit/>
          </a:bodyPr>
          <a:lstStyle>
            <a:lvl1pPr indent="0" marL="0">
              <a:spcBef>
                <a:spcPts val="0"/>
              </a:spcBef>
              <a:spcAft>
                <a:spcPts val="900"/>
              </a:spcAft>
              <a:buNone/>
              <a:defRPr sz="2250">
                <a:solidFill>
                  <a:srgbClr val="FFFFFF"/>
                </a:solidFill>
              </a:defRPr>
            </a:lvl1pPr>
            <a:lvl2pPr indent="0" marL="685800">
              <a:buNone/>
              <a:defRPr sz="1800"/>
            </a:lvl2pPr>
            <a:lvl3pPr indent="0" marL="1371600">
              <a:buNone/>
              <a:defRPr sz="1500"/>
            </a:lvl3pPr>
            <a:lvl4pPr indent="0" marL="2057400">
              <a:buNone/>
              <a:defRPr sz="1350"/>
            </a:lvl4pPr>
            <a:lvl5pPr indent="0" marL="2743200">
              <a:buNone/>
              <a:defRPr sz="1350"/>
            </a:lvl5pPr>
            <a:lvl6pPr indent="0" marL="3429000">
              <a:buNone/>
              <a:defRPr sz="1350"/>
            </a:lvl6pPr>
            <a:lvl7pPr indent="0" marL="4114800">
              <a:buNone/>
              <a:defRPr sz="1350"/>
            </a:lvl7pPr>
            <a:lvl8pPr indent="0" marL="4800600">
              <a:buNone/>
              <a:defRPr sz="1350"/>
            </a:lvl8pPr>
            <a:lvl9pPr indent="0" marL="5486400">
              <a:buNone/>
              <a:defRPr sz="1350"/>
            </a:lvl9pPr>
          </a:lstStyle>
          <a:p>
            <a:pPr lvl="0"/>
            <a:r>
              <a:rPr lang="en-US"/>
              <a:t>Click to edit Master text styles</a:t>
            </a:r>
          </a:p>
        </p:txBody>
      </p:sp>
      <p:sp>
        <p:nvSpPr>
          <p:cNvPr id="1048678" name="Date Placeholder 4"/>
          <p:cNvSpPr>
            <a:spLocks noGrp="1"/>
          </p:cNvSpPr>
          <p:nvPr>
            <p:ph type="dt" sz="half" idx="10"/>
          </p:nvPr>
        </p:nvSpPr>
        <p:spPr/>
        <p:txBody>
          <a:bodyPr/>
          <a:p>
            <a:fld id="{1D8BD707-D9CF-40AE-B4C6-C98DA3205C09}" type="datetimeFigureOut">
              <a:rPr lang="en-US" smtClean="0"/>
              <a:t>3/19/2024</a:t>
            </a:fld>
            <a:endParaRPr lang="en-US"/>
          </a:p>
        </p:txBody>
      </p:sp>
      <p:sp>
        <p:nvSpPr>
          <p:cNvPr id="1048679" name="Footer Placeholder 5"/>
          <p:cNvSpPr>
            <a:spLocks noGrp="1"/>
          </p:cNvSpPr>
          <p:nvPr>
            <p:ph type="ftr" sz="quarter" idx="11"/>
          </p:nvPr>
        </p:nvSpPr>
        <p:spPr/>
        <p:txBody>
          <a:bodyPr/>
          <a:p>
            <a:endParaRPr lang="en-US"/>
          </a:p>
        </p:txBody>
      </p:sp>
      <p:sp>
        <p:nvSpPr>
          <p:cNvPr id="1048680" name="Slide Number Placeholder 6"/>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type="vertTx">
  <p:cSld name="Title and Vertical Text">
    <p:spTree>
      <p:nvGrpSpPr>
        <p:cNvPr id="78" name=""/>
        <p:cNvGrpSpPr/>
        <p:nvPr/>
      </p:nvGrpSpPr>
      <p:grpSpPr>
        <a:xfrm>
          <a:off x="0" y="0"/>
          <a:ext cx="0" cy="0"/>
          <a:chOff x="0" y="0"/>
          <a:chExt cx="0" cy="0"/>
        </a:xfrm>
      </p:grpSpPr>
      <p:sp>
        <p:nvSpPr>
          <p:cNvPr id="1048681" name="Title 1"/>
          <p:cNvSpPr>
            <a:spLocks noGrp="1"/>
          </p:cNvSpPr>
          <p:nvPr>
            <p:ph type="title"/>
          </p:nvPr>
        </p:nvSpPr>
        <p:spPr/>
        <p:txBody>
          <a:bodyPr/>
          <a:p>
            <a:r>
              <a:rPr lang="en-US"/>
              <a:t>Click to edit Master title style</a:t>
            </a:r>
            <a:endParaRPr dirty="0" lang="en-US"/>
          </a:p>
        </p:txBody>
      </p:sp>
      <p:sp>
        <p:nvSpPr>
          <p:cNvPr id="1048682" name="Vertical Text Placeholder 2"/>
          <p:cNvSpPr>
            <a:spLocks noGrp="1"/>
          </p:cNvSpPr>
          <p:nvPr>
            <p:ph type="body" orient="vert" idx="1"/>
          </p:nvPr>
        </p:nvSpPr>
        <p:spPr/>
        <p:txBody>
          <a:bodyPr bIns="0" lIns="45720" rIns="45720" tIns="0" vert="eaVert"/>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683" name="Date Placeholder 3"/>
          <p:cNvSpPr>
            <a:spLocks noGrp="1"/>
          </p:cNvSpPr>
          <p:nvPr>
            <p:ph type="dt" sz="half" idx="10"/>
          </p:nvPr>
        </p:nvSpPr>
        <p:spPr/>
        <p:txBody>
          <a:bodyPr/>
          <a:p>
            <a:fld id="{1D8BD707-D9CF-40AE-B4C6-C98DA3205C09}" type="datetimeFigureOut">
              <a:rPr lang="en-US" smtClean="0"/>
              <a:t>3/19/2024</a:t>
            </a:fld>
            <a:endParaRPr lang="en-US"/>
          </a:p>
        </p:txBody>
      </p:sp>
      <p:sp>
        <p:nvSpPr>
          <p:cNvPr id="1048684" name="Footer Placeholder 4"/>
          <p:cNvSpPr>
            <a:spLocks noGrp="1"/>
          </p:cNvSpPr>
          <p:nvPr>
            <p:ph type="ftr" sz="quarter" idx="11"/>
          </p:nvPr>
        </p:nvSpPr>
        <p:spPr/>
        <p:txBody>
          <a:bodyPr/>
          <a:p>
            <a:endParaRPr lang="en-US"/>
          </a:p>
        </p:txBody>
      </p:sp>
      <p:sp>
        <p:nvSpPr>
          <p:cNvPr id="1048685" name="Slide Number Placeholder 5"/>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showMasterSp="0" type="vertTitleAndTx">
  <p:cSld name="Vertical Title and Text">
    <p:spTree>
      <p:nvGrpSpPr>
        <p:cNvPr id="79" name=""/>
        <p:cNvGrpSpPr/>
        <p:nvPr/>
      </p:nvGrpSpPr>
      <p:grpSpPr>
        <a:xfrm>
          <a:off x="0" y="0"/>
          <a:ext cx="0" cy="0"/>
          <a:chOff x="0" y="0"/>
          <a:chExt cx="0" cy="0"/>
        </a:xfrm>
      </p:grpSpPr>
      <p:sp>
        <p:nvSpPr>
          <p:cNvPr id="1048686" name="Rectangle 6"/>
          <p:cNvSpPr/>
          <p:nvPr/>
        </p:nvSpPr>
        <p:spPr>
          <a:xfrm>
            <a:off x="4763" y="9601200"/>
            <a:ext cx="18283238" cy="685800"/>
          </a:xfrm>
          <a:prstGeom prst="rect"/>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48687" name="Rectangle 7"/>
          <p:cNvSpPr/>
          <p:nvPr/>
        </p:nvSpPr>
        <p:spPr>
          <a:xfrm>
            <a:off x="23" y="9501474"/>
            <a:ext cx="18283238" cy="96012"/>
          </a:xfrm>
          <a:prstGeom prst="rect"/>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48688" name="Vertical Title 1"/>
          <p:cNvSpPr>
            <a:spLocks noGrp="1"/>
          </p:cNvSpPr>
          <p:nvPr>
            <p:ph type="title" orient="vert"/>
          </p:nvPr>
        </p:nvSpPr>
        <p:spPr>
          <a:xfrm>
            <a:off x="13087350" y="622168"/>
            <a:ext cx="3943350" cy="8636132"/>
          </a:xfrm>
        </p:spPr>
        <p:txBody>
          <a:bodyPr vert="eaVert"/>
          <a:p>
            <a:r>
              <a:rPr lang="en-US"/>
              <a:t>Click to edit Master title style</a:t>
            </a:r>
            <a:endParaRPr dirty="0" lang="en-US"/>
          </a:p>
        </p:txBody>
      </p:sp>
      <p:sp>
        <p:nvSpPr>
          <p:cNvPr id="1048689" name="Vertical Text Placeholder 2"/>
          <p:cNvSpPr>
            <a:spLocks noGrp="1"/>
          </p:cNvSpPr>
          <p:nvPr>
            <p:ph type="body" orient="vert" idx="1"/>
          </p:nvPr>
        </p:nvSpPr>
        <p:spPr>
          <a:xfrm>
            <a:off x="1257300" y="622167"/>
            <a:ext cx="11601450" cy="8636133"/>
          </a:xfrm>
        </p:spPr>
        <p:txBody>
          <a:bodyPr bIns="0" lIns="45720" rIns="45720" tIns="0" vert="eaVert"/>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690" name="Date Placeholder 3"/>
          <p:cNvSpPr>
            <a:spLocks noGrp="1"/>
          </p:cNvSpPr>
          <p:nvPr>
            <p:ph type="dt" sz="half" idx="10"/>
          </p:nvPr>
        </p:nvSpPr>
        <p:spPr/>
        <p:txBody>
          <a:bodyPr/>
          <a:p>
            <a:fld id="{1D8BD707-D9CF-40AE-B4C6-C98DA3205C09}" type="datetimeFigureOut">
              <a:rPr lang="en-US" smtClean="0"/>
              <a:t>3/19/2024</a:t>
            </a:fld>
            <a:endParaRPr lang="en-US"/>
          </a:p>
        </p:txBody>
      </p:sp>
      <p:sp>
        <p:nvSpPr>
          <p:cNvPr id="1048691" name="Footer Placeholder 4"/>
          <p:cNvSpPr>
            <a:spLocks noGrp="1"/>
          </p:cNvSpPr>
          <p:nvPr>
            <p:ph type="ftr" sz="quarter" idx="11"/>
          </p:nvPr>
        </p:nvSpPr>
        <p:spPr/>
        <p:txBody>
          <a:bodyPr/>
          <a:p>
            <a:endParaRPr lang="en-US"/>
          </a:p>
        </p:txBody>
      </p:sp>
      <p:sp>
        <p:nvSpPr>
          <p:cNvPr id="1048692" name="Slide Number Placeholder 5"/>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slideLayout" Target="../slideLayouts/slideLayout13.xml"/><Relationship Id="rId3" Type="http://schemas.openxmlformats.org/officeDocument/2006/relationships/slideLayout" Target="../slideLayouts/slideLayout14.xml"/><Relationship Id="rId4" Type="http://schemas.openxmlformats.org/officeDocument/2006/relationships/slideLayout" Target="../slideLayouts/slideLayout15.xml"/><Relationship Id="rId5" Type="http://schemas.openxmlformats.org/officeDocument/2006/relationships/slideLayout" Target="../slideLayouts/slideLayout16.xml"/><Relationship Id="rId6" Type="http://schemas.openxmlformats.org/officeDocument/2006/relationships/slideLayout" Target="../slideLayouts/slideLayout17.xml"/><Relationship Id="rId7" Type="http://schemas.openxmlformats.org/officeDocument/2006/relationships/slideLayout" Target="../slideLayouts/slideLayout18.xml"/><Relationship Id="rId8" Type="http://schemas.openxmlformats.org/officeDocument/2006/relationships/slideLayout" Target="../slideLayouts/slideLayout19.xml"/><Relationship Id="rId9" Type="http://schemas.openxmlformats.org/officeDocument/2006/relationships/slideLayout" Target="../slideLayouts/slideLayout20.xml"/><Relationship Id="rId10" Type="http://schemas.openxmlformats.org/officeDocument/2006/relationships/slideLayout" Target="../slideLayouts/slideLayout21.xml"/><Relationship Id="rId11" Type="http://schemas.openxmlformats.org/officeDocument/2006/relationships/slideLayout" Target="../slideLayouts/slideLayout22.xml"/><Relationship Id="rId12"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55" name=""/>
        <p:cNvGrpSpPr/>
        <p:nvPr/>
      </p:nvGrpSpPr>
      <p:grpSpPr>
        <a:xfrm>
          <a:off x="0" y="0"/>
          <a:ext cx="0" cy="0"/>
          <a:chOff x="0" y="0"/>
          <a:chExt cx="0" cy="0"/>
        </a:xfrm>
      </p:grpSpPr>
      <p:sp>
        <p:nvSpPr>
          <p:cNvPr id="1048635" name="Title Placeholder 1"/>
          <p:cNvSpPr>
            <a:spLocks noGrp="1"/>
          </p:cNvSpPr>
          <p:nvPr>
            <p:ph type="title"/>
          </p:nvPr>
        </p:nvSpPr>
        <p:spPr>
          <a:xfrm>
            <a:off x="457200" y="274638"/>
            <a:ext cx="8229600" cy="1143000"/>
          </a:xfrm>
          <a:prstGeom prst="rect"/>
        </p:spPr>
        <p:txBody>
          <a:bodyPr anchor="ctr" bIns="45720" lIns="91440" rIns="91440" rtlCol="0" tIns="45720" vert="horz">
            <a:normAutofit/>
          </a:bodyPr>
          <a:p>
            <a:r>
              <a:rPr lang="en-US"/>
              <a:t>Click to edit Master title style</a:t>
            </a:r>
          </a:p>
        </p:txBody>
      </p:sp>
      <p:sp>
        <p:nvSpPr>
          <p:cNvPr id="1048636" name="Text Placeholder 2"/>
          <p:cNvSpPr>
            <a:spLocks noGrp="1"/>
          </p:cNvSpPr>
          <p:nvPr>
            <p:ph type="body" idx="1"/>
          </p:nvPr>
        </p:nvSpPr>
        <p:spPr>
          <a:xfrm>
            <a:off x="457200" y="1600200"/>
            <a:ext cx="8229600" cy="4525963"/>
          </a:xfrm>
          <a:prstGeom prst="rect"/>
        </p:spPr>
        <p:txBody>
          <a:bodyPr bIns="45720" lIns="91440" rIns="91440" rtlCol="0" tIns="45720" vert="horz">
            <a:normAutofit/>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37" name="Date Placeholder 3"/>
          <p:cNvSpPr>
            <a:spLocks noGrp="1"/>
          </p:cNvSpPr>
          <p:nvPr>
            <p:ph type="dt" sz="half" idx="2"/>
          </p:nvPr>
        </p:nvSpPr>
        <p:spPr>
          <a:xfrm>
            <a:off x="457200" y="6356350"/>
            <a:ext cx="2133600" cy="365125"/>
          </a:xfrm>
          <a:prstGeom prst="rect"/>
        </p:spPr>
        <p:txBody>
          <a:bodyPr anchor="ctr" bIns="45720" lIns="91440" rIns="91440" rtlCol="0" tIns="45720" vert="horz"/>
          <a:lstStyle>
            <a:lvl1pPr algn="l">
              <a:defRPr sz="1200">
                <a:solidFill>
                  <a:schemeClr val="tx1">
                    <a:tint val="75000"/>
                  </a:schemeClr>
                </a:solidFill>
              </a:defRPr>
            </a:lvl1pPr>
          </a:lstStyle>
          <a:p>
            <a:fld id="{1D8BD707-D9CF-40AE-B4C6-C98DA3205C09}" type="datetimeFigureOut">
              <a:rPr lang="en-US" smtClean="0"/>
              <a:t>3/19/2024</a:t>
            </a:fld>
            <a:endParaRPr lang="en-US"/>
          </a:p>
        </p:txBody>
      </p:sp>
      <p:sp>
        <p:nvSpPr>
          <p:cNvPr id="1048638" name="Footer Placeholder 4"/>
          <p:cNvSpPr>
            <a:spLocks noGrp="1"/>
          </p:cNvSpPr>
          <p:nvPr>
            <p:ph type="ftr" sz="quarter" idx="3"/>
          </p:nvPr>
        </p:nvSpPr>
        <p:spPr>
          <a:xfrm>
            <a:off x="3124200" y="6356350"/>
            <a:ext cx="2895600" cy="365125"/>
          </a:xfrm>
          <a:prstGeom prst="rect"/>
        </p:spPr>
        <p:txBody>
          <a:bodyPr anchor="ctr" bIns="45720" lIns="91440" rIns="91440" rtlCol="0" tIns="45720" vert="horz"/>
          <a:lstStyle>
            <a:lvl1pPr algn="ctr">
              <a:defRPr sz="1200">
                <a:solidFill>
                  <a:schemeClr val="tx1">
                    <a:tint val="75000"/>
                  </a:schemeClr>
                </a:solidFill>
              </a:defRPr>
            </a:lvl1pPr>
          </a:lstStyle>
          <a:p>
            <a:endParaRPr lang="en-US"/>
          </a:p>
        </p:txBody>
      </p:sp>
      <p:sp>
        <p:nvSpPr>
          <p:cNvPr id="1048639" name="Slide Number Placeholder 5"/>
          <p:cNvSpPr>
            <a:spLocks noGrp="1"/>
          </p:cNvSpPr>
          <p:nvPr>
            <p:ph type="sldNum" sz="quarter" idx="4"/>
          </p:nvPr>
        </p:nvSpPr>
        <p:spPr>
          <a:xfrm>
            <a:off x="6553200" y="6356350"/>
            <a:ext cx="2133600" cy="365125"/>
          </a:xfrm>
          <a:prstGeom prst="rect"/>
        </p:spPr>
        <p:txBody>
          <a:bodyPr anchor="ctr" bIns="45720" lIns="91440" rIns="91440" rtlCol="0" tIns="45720" vert="horz"/>
          <a:lstStyle>
            <a:lvl1pPr algn="r">
              <a:defRPr sz="1200">
                <a:solidFill>
                  <a:schemeClr val="tx1">
                    <a:tint val="75000"/>
                  </a:schemeClr>
                </a:solidFill>
              </a:defRPr>
            </a:lvl1pPr>
          </a:lstStyle>
          <a:p>
            <a:fld id="{B6F15528-21DE-4FAA-801E-634DDDAF4B2B}" type="slidenum">
              <a:rPr lang="en-US" smtClean="0"/>
              <a:t>‹#›</a:t>
            </a:fld>
            <a:endParaRPr lang="en-US"/>
          </a:p>
        </p:txBody>
      </p:sp>
    </p:spTree>
  </p:cSld>
  <p:clrMap accent1="accent1" accent2="accent2" accent3="accent3" accent4="accent4" accent5="accent5" accent6="accent6" bg1="lt1" bg2="lt2" tx1="dk1" tx2="dk2"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ctr" defTabSz="914400" eaLnBrk="1" hangingPunct="1" latinLnBrk="0" rtl="0">
        <a:spcBef>
          <a:spcPct val="0"/>
        </a:spcBef>
        <a:buNone/>
        <a:defRPr sz="4400" kern="1200">
          <a:solidFill>
            <a:schemeClr val="tx1"/>
          </a:solidFill>
          <a:latin typeface="+mj-lt"/>
          <a:ea typeface="+mj-ea"/>
          <a:cs typeface="+mj-cs"/>
        </a:defRPr>
      </a:lvl1pPr>
    </p:titleStyle>
    <p:bodyStyle>
      <a:lvl1pPr algn="l" defTabSz="914400" eaLnBrk="1" hangingPunct="1" indent="-342900" latinLnBrk="0" marL="342900" rtl="0">
        <a:spcBef>
          <a:spcPct val="20000"/>
        </a:spcBef>
        <a:buFont typeface="Arial" pitchFamily="34" charset="0"/>
        <a:buChar char="•"/>
        <a:defRPr sz="3200" kern="1200">
          <a:solidFill>
            <a:schemeClr val="tx1"/>
          </a:solidFill>
          <a:latin typeface="+mn-lt"/>
          <a:ea typeface="+mn-ea"/>
          <a:cs typeface="+mn-cs"/>
        </a:defRPr>
      </a:lvl1pPr>
      <a:lvl2pPr algn="l" defTabSz="914400" eaLnBrk="1" hangingPunct="1" indent="-285750" latinLnBrk="0" marL="742950" rtl="0">
        <a:spcBef>
          <a:spcPct val="20000"/>
        </a:spcBef>
        <a:buFont typeface="Arial" pitchFamily="34" charset="0"/>
        <a:buChar char="–"/>
        <a:defRPr sz="2800" kern="1200">
          <a:solidFill>
            <a:schemeClr val="tx1"/>
          </a:solidFill>
          <a:latin typeface="+mn-lt"/>
          <a:ea typeface="+mn-ea"/>
          <a:cs typeface="+mn-cs"/>
        </a:defRPr>
      </a:lvl2pPr>
      <a:lvl3pPr algn="l" defTabSz="914400" eaLnBrk="1" hangingPunct="1" indent="-228600" latinLnBrk="0" marL="1143000" rtl="0">
        <a:spcBef>
          <a:spcPct val="20000"/>
        </a:spcBef>
        <a:buFont typeface="Arial" pitchFamily="34" charset="0"/>
        <a:buChar char="•"/>
        <a:defRPr sz="2400" kern="1200">
          <a:solidFill>
            <a:schemeClr val="tx1"/>
          </a:solidFill>
          <a:latin typeface="+mn-lt"/>
          <a:ea typeface="+mn-ea"/>
          <a:cs typeface="+mn-cs"/>
        </a:defRPr>
      </a:lvl3pPr>
      <a:lvl4pPr algn="l" defTabSz="914400" eaLnBrk="1" hangingPunct="1" indent="-228600" latinLnBrk="0" marL="1600200" rtl="0">
        <a:spcBef>
          <a:spcPct val="20000"/>
        </a:spcBef>
        <a:buFont typeface="Arial" pitchFamily="34" charset="0"/>
        <a:buChar char="–"/>
        <a:defRPr sz="2000" kern="1200">
          <a:solidFill>
            <a:schemeClr val="tx1"/>
          </a:solidFill>
          <a:latin typeface="+mn-lt"/>
          <a:ea typeface="+mn-ea"/>
          <a:cs typeface="+mn-cs"/>
        </a:defRPr>
      </a:lvl4pPr>
      <a:lvl5pPr algn="l" defTabSz="914400" eaLnBrk="1" hangingPunct="1" indent="-228600" latinLnBrk="0" marL="2057400" rtl="0">
        <a:spcBef>
          <a:spcPct val="20000"/>
        </a:spcBef>
        <a:buFont typeface="Arial" pitchFamily="34" charset="0"/>
        <a:buChar char="»"/>
        <a:defRPr sz="2000" kern="1200">
          <a:solidFill>
            <a:schemeClr val="tx1"/>
          </a:solidFill>
          <a:latin typeface="+mn-lt"/>
          <a:ea typeface="+mn-ea"/>
          <a:cs typeface="+mn-cs"/>
        </a:defRPr>
      </a:lvl5pPr>
      <a:lvl6pPr algn="l" defTabSz="914400" eaLnBrk="1" hangingPunct="1" indent="-228600" latinLnBrk="0" marL="2514600" rtl="0">
        <a:spcBef>
          <a:spcPct val="20000"/>
        </a:spcBef>
        <a:buFont typeface="Arial" pitchFamily="34" charset="0"/>
        <a:buChar char="•"/>
        <a:defRPr sz="2000" kern="1200">
          <a:solidFill>
            <a:schemeClr val="tx1"/>
          </a:solidFill>
          <a:latin typeface="+mn-lt"/>
          <a:ea typeface="+mn-ea"/>
          <a:cs typeface="+mn-cs"/>
        </a:defRPr>
      </a:lvl6pPr>
      <a:lvl7pPr algn="l" defTabSz="914400" eaLnBrk="1" hangingPunct="1" indent="-228600" latinLnBrk="0" marL="2971800" rtl="0">
        <a:spcBef>
          <a:spcPct val="20000"/>
        </a:spcBef>
        <a:buFont typeface="Arial" pitchFamily="34" charset="0"/>
        <a:buChar char="•"/>
        <a:defRPr sz="2000" kern="1200">
          <a:solidFill>
            <a:schemeClr val="tx1"/>
          </a:solidFill>
          <a:latin typeface="+mn-lt"/>
          <a:ea typeface="+mn-ea"/>
          <a:cs typeface="+mn-cs"/>
        </a:defRPr>
      </a:lvl7pPr>
      <a:lvl8pPr algn="l" defTabSz="914400" eaLnBrk="1" hangingPunct="1" indent="-228600" latinLnBrk="0" marL="3429000" rtl="0">
        <a:spcBef>
          <a:spcPct val="20000"/>
        </a:spcBef>
        <a:buFont typeface="Arial" pitchFamily="34" charset="0"/>
        <a:buChar char="•"/>
        <a:defRPr sz="2000" kern="1200">
          <a:solidFill>
            <a:schemeClr val="tx1"/>
          </a:solidFill>
          <a:latin typeface="+mn-lt"/>
          <a:ea typeface="+mn-ea"/>
          <a:cs typeface="+mn-cs"/>
        </a:defRPr>
      </a:lvl8pPr>
      <a:lvl9pPr algn="l" defTabSz="914400" eaLnBrk="1" hangingPunct="1" indent="-228600" latinLnBrk="0" marL="3886200" rtl="0">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algn="l" defTabSz="914400" eaLnBrk="1" hangingPunct="1" latinLnBrk="0" marL="0" rtl="0">
        <a:defRPr sz="1800" kern="1200">
          <a:solidFill>
            <a:schemeClr val="tx1"/>
          </a:solidFill>
          <a:latin typeface="+mn-lt"/>
          <a:ea typeface="+mn-ea"/>
          <a:cs typeface="+mn-cs"/>
        </a:defRPr>
      </a:lvl1pPr>
      <a:lvl2pPr algn="l" defTabSz="914400" eaLnBrk="1" hangingPunct="1" latinLnBrk="0" marL="457200" rtl="0">
        <a:defRPr sz="1800" kern="1200">
          <a:solidFill>
            <a:schemeClr val="tx1"/>
          </a:solidFill>
          <a:latin typeface="+mn-lt"/>
          <a:ea typeface="+mn-ea"/>
          <a:cs typeface="+mn-cs"/>
        </a:defRPr>
      </a:lvl2pPr>
      <a:lvl3pPr algn="l" defTabSz="914400" eaLnBrk="1" hangingPunct="1" latinLnBrk="0" marL="914400" rtl="0">
        <a:defRPr sz="1800" kern="1200">
          <a:solidFill>
            <a:schemeClr val="tx1"/>
          </a:solidFill>
          <a:latin typeface="+mn-lt"/>
          <a:ea typeface="+mn-ea"/>
          <a:cs typeface="+mn-cs"/>
        </a:defRPr>
      </a:lvl3pPr>
      <a:lvl4pPr algn="l" defTabSz="914400" eaLnBrk="1" hangingPunct="1" latinLnBrk="0" marL="1371600" rtl="0">
        <a:defRPr sz="1800" kern="1200">
          <a:solidFill>
            <a:schemeClr val="tx1"/>
          </a:solidFill>
          <a:latin typeface="+mn-lt"/>
          <a:ea typeface="+mn-ea"/>
          <a:cs typeface="+mn-cs"/>
        </a:defRPr>
      </a:lvl4pPr>
      <a:lvl5pPr algn="l" defTabSz="914400" eaLnBrk="1" hangingPunct="1" latinLnBrk="0" marL="1828800" rtl="0">
        <a:defRPr sz="1800" kern="1200">
          <a:solidFill>
            <a:schemeClr val="tx1"/>
          </a:solidFill>
          <a:latin typeface="+mn-lt"/>
          <a:ea typeface="+mn-ea"/>
          <a:cs typeface="+mn-cs"/>
        </a:defRPr>
      </a:lvl5pPr>
      <a:lvl6pPr algn="l" defTabSz="914400" eaLnBrk="1" hangingPunct="1" latinLnBrk="0" marL="2286000" rtl="0">
        <a:defRPr sz="1800" kern="1200">
          <a:solidFill>
            <a:schemeClr val="tx1"/>
          </a:solidFill>
          <a:latin typeface="+mn-lt"/>
          <a:ea typeface="+mn-ea"/>
          <a:cs typeface="+mn-cs"/>
        </a:defRPr>
      </a:lvl6pPr>
      <a:lvl7pPr algn="l" defTabSz="914400" eaLnBrk="1" hangingPunct="1" latinLnBrk="0" marL="2743200" rtl="0">
        <a:defRPr sz="1800" kern="1200">
          <a:solidFill>
            <a:schemeClr val="tx1"/>
          </a:solidFill>
          <a:latin typeface="+mn-lt"/>
          <a:ea typeface="+mn-ea"/>
          <a:cs typeface="+mn-cs"/>
        </a:defRPr>
      </a:lvl7pPr>
      <a:lvl8pPr algn="l" defTabSz="914400" eaLnBrk="1" hangingPunct="1" latinLnBrk="0" marL="3200400" rtl="0">
        <a:defRPr sz="1800" kern="1200">
          <a:solidFill>
            <a:schemeClr val="tx1"/>
          </a:solidFill>
          <a:latin typeface="+mn-lt"/>
          <a:ea typeface="+mn-ea"/>
          <a:cs typeface="+mn-cs"/>
        </a:defRPr>
      </a:lvl8pPr>
      <a:lvl9pPr algn="l" defTabSz="914400" eaLnBrk="1" hangingPunct="1" latinLnBrk="0" marL="3657600" rtl="0">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2" name=""/>
        <p:cNvGrpSpPr/>
        <p:nvPr/>
      </p:nvGrpSpPr>
      <p:grpSpPr>
        <a:xfrm>
          <a:off x="0" y="0"/>
          <a:ext cx="0" cy="0"/>
          <a:chOff x="0" y="0"/>
          <a:chExt cx="0" cy="0"/>
        </a:xfrm>
      </p:grpSpPr>
      <p:sp>
        <p:nvSpPr>
          <p:cNvPr id="1048576" name="Rectangle 6"/>
          <p:cNvSpPr/>
          <p:nvPr/>
        </p:nvSpPr>
        <p:spPr>
          <a:xfrm>
            <a:off x="2" y="9601200"/>
            <a:ext cx="18288000" cy="685800"/>
          </a:xfrm>
          <a:prstGeom prst="rect"/>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48577" name="Rectangle 8"/>
          <p:cNvSpPr/>
          <p:nvPr/>
        </p:nvSpPr>
        <p:spPr>
          <a:xfrm>
            <a:off x="1" y="9501474"/>
            <a:ext cx="18288002" cy="98997"/>
          </a:xfrm>
          <a:prstGeom prst="rect"/>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48578" name="Title Placeholder 1"/>
          <p:cNvSpPr>
            <a:spLocks noGrp="1"/>
          </p:cNvSpPr>
          <p:nvPr>
            <p:ph type="title"/>
          </p:nvPr>
        </p:nvSpPr>
        <p:spPr>
          <a:xfrm>
            <a:off x="1645920" y="429905"/>
            <a:ext cx="15087600" cy="2176136"/>
          </a:xfrm>
          <a:prstGeom prst="rect"/>
        </p:spPr>
        <p:txBody>
          <a:bodyPr anchor="b" bIns="45720" lIns="91440" rIns="91440" rtlCol="0" tIns="45720" vert="horz">
            <a:normAutofit/>
          </a:bodyPr>
          <a:p>
            <a:r>
              <a:rPr lang="en-US"/>
              <a:t>Click to edit Master title style</a:t>
            </a:r>
            <a:endParaRPr dirty="0" lang="en-US"/>
          </a:p>
        </p:txBody>
      </p:sp>
      <p:sp>
        <p:nvSpPr>
          <p:cNvPr id="1048579" name="Text Placeholder 2"/>
          <p:cNvSpPr>
            <a:spLocks noGrp="1"/>
          </p:cNvSpPr>
          <p:nvPr>
            <p:ph type="body" idx="1"/>
          </p:nvPr>
        </p:nvSpPr>
        <p:spPr>
          <a:xfrm>
            <a:off x="1645920" y="2768601"/>
            <a:ext cx="15087600" cy="6035040"/>
          </a:xfrm>
          <a:prstGeom prst="rect"/>
        </p:spPr>
        <p:txBody>
          <a:bodyPr bIns="45720" lIns="0" rIns="0" rtlCol="0" tIns="45720" vert="horz">
            <a:normAutofit/>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580" name="Date Placeholder 3"/>
          <p:cNvSpPr>
            <a:spLocks noGrp="1"/>
          </p:cNvSpPr>
          <p:nvPr>
            <p:ph type="dt" sz="half" idx="2"/>
          </p:nvPr>
        </p:nvSpPr>
        <p:spPr>
          <a:xfrm>
            <a:off x="1645921" y="9689678"/>
            <a:ext cx="3708407" cy="547688"/>
          </a:xfrm>
          <a:prstGeom prst="rect"/>
        </p:spPr>
        <p:txBody>
          <a:bodyPr anchor="ctr" bIns="45720" lIns="91440" rIns="91440" rtlCol="0" tIns="45720" vert="horz"/>
          <a:lstStyle>
            <a:lvl1pPr algn="l">
              <a:defRPr sz="1350">
                <a:solidFill>
                  <a:srgbClr val="FFFFFF"/>
                </a:solidFill>
              </a:defRPr>
            </a:lvl1pPr>
          </a:lstStyle>
          <a:p>
            <a:fld id="{1D8BD707-D9CF-40AE-B4C6-C98DA3205C09}" type="datetimeFigureOut">
              <a:rPr lang="en-US" smtClean="0"/>
              <a:t>3/19/2024</a:t>
            </a:fld>
            <a:endParaRPr lang="en-US"/>
          </a:p>
        </p:txBody>
      </p:sp>
      <p:sp>
        <p:nvSpPr>
          <p:cNvPr id="1048581" name="Footer Placeholder 4"/>
          <p:cNvSpPr>
            <a:spLocks noGrp="1"/>
          </p:cNvSpPr>
          <p:nvPr>
            <p:ph type="ftr" sz="quarter" idx="3"/>
          </p:nvPr>
        </p:nvSpPr>
        <p:spPr>
          <a:xfrm>
            <a:off x="5529278" y="9689678"/>
            <a:ext cx="7234206" cy="547688"/>
          </a:xfrm>
          <a:prstGeom prst="rect"/>
        </p:spPr>
        <p:txBody>
          <a:bodyPr anchor="ctr" bIns="45720" lIns="91440" rIns="91440" rtlCol="0" tIns="45720" vert="horz"/>
          <a:lstStyle>
            <a:lvl1pPr algn="ctr">
              <a:defRPr baseline="0" cap="all" sz="1350">
                <a:solidFill>
                  <a:srgbClr val="FFFFFF"/>
                </a:solidFill>
              </a:defRPr>
            </a:lvl1pPr>
          </a:lstStyle>
          <a:p>
            <a:endParaRPr lang="en-US"/>
          </a:p>
        </p:txBody>
      </p:sp>
      <p:sp>
        <p:nvSpPr>
          <p:cNvPr id="1048582" name="Slide Number Placeholder 5"/>
          <p:cNvSpPr>
            <a:spLocks noGrp="1"/>
          </p:cNvSpPr>
          <p:nvPr>
            <p:ph type="sldNum" sz="quarter" idx="4"/>
          </p:nvPr>
        </p:nvSpPr>
        <p:spPr>
          <a:xfrm>
            <a:off x="14850688" y="9689678"/>
            <a:ext cx="1968038" cy="547688"/>
          </a:xfrm>
          <a:prstGeom prst="rect"/>
        </p:spPr>
        <p:txBody>
          <a:bodyPr anchor="ctr" bIns="45720" lIns="91440" rIns="91440" rtlCol="0" tIns="45720" vert="horz"/>
          <a:lstStyle>
            <a:lvl1pPr algn="r">
              <a:defRPr sz="1575">
                <a:solidFill>
                  <a:srgbClr val="FFFFFF"/>
                </a:solidFill>
              </a:defRPr>
            </a:lvl1pPr>
          </a:lstStyle>
          <a:p>
            <a:fld id="{B6F15528-21DE-4FAA-801E-634DDDAF4B2B}" type="slidenum">
              <a:rPr lang="en-US" smtClean="0"/>
              <a:t>‹#›</a:t>
            </a:fld>
            <a:endParaRPr lang="en-US"/>
          </a:p>
        </p:txBody>
      </p:sp>
      <p:cxnSp>
        <p:nvCxnSpPr>
          <p:cNvPr id="3145728" name="Straight Connector 9"/>
          <p:cNvCxnSpPr>
            <a:cxnSpLocks/>
          </p:cNvCxnSpPr>
          <p:nvPr/>
        </p:nvCxnSpPr>
        <p:spPr>
          <a:xfrm>
            <a:off x="1790298" y="2606768"/>
            <a:ext cx="14950440" cy="0"/>
          </a:xfrm>
          <a:prstGeom prst="line"/>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cSld>
  <p:clrMap accent1="accent1" accent2="accent2" accent3="accent3" accent4="accent4" accent5="accent5" accent6="accent6" bg1="lt1" bg2="lt2" tx1="dk1" tx2="dk2"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 id="2147483705" r:id="rId8"/>
    <p:sldLayoutId id="2147483706" r:id="rId9"/>
    <p:sldLayoutId id="2147483707" r:id="rId10"/>
    <p:sldLayoutId id="2147483708" r:id="rId11"/>
  </p:sldLayoutIdLst>
  <p:txStyles>
    <p:titleStyle>
      <a:lvl1pPr algn="l" defTabSz="1371600" eaLnBrk="1" hangingPunct="1" latinLnBrk="0" rtl="0">
        <a:lnSpc>
          <a:spcPct val="85000"/>
        </a:lnSpc>
        <a:spcBef>
          <a:spcPct val="0"/>
        </a:spcBef>
        <a:buNone/>
        <a:defRPr baseline="0" sz="7200" kern="1200" spc="-75">
          <a:solidFill>
            <a:schemeClr val="tx1">
              <a:lumMod val="75000"/>
              <a:lumOff val="25000"/>
            </a:schemeClr>
          </a:solidFill>
          <a:latin typeface="+mj-lt"/>
          <a:ea typeface="+mj-ea"/>
          <a:cs typeface="+mj-cs"/>
        </a:defRPr>
      </a:lvl1pPr>
    </p:titleStyle>
    <p:bodyStyle>
      <a:lvl1pPr algn="l" defTabSz="1371600" eaLnBrk="1" hangingPunct="1" indent="-137160" latinLnBrk="0" marL="137160" rtl="0">
        <a:lnSpc>
          <a:spcPct val="90000"/>
        </a:lnSpc>
        <a:spcBef>
          <a:spcPts val="1800"/>
        </a:spcBef>
        <a:spcAft>
          <a:spcPts val="300"/>
        </a:spcAft>
        <a:buClr>
          <a:schemeClr val="accent1"/>
        </a:buClr>
        <a:buSzPct val="100000"/>
        <a:buFont typeface="Calibri" panose="020F0502020204030204" pitchFamily="34" charset="0"/>
        <a:buChar char=" "/>
        <a:defRPr sz="3000" kern="1200">
          <a:solidFill>
            <a:schemeClr val="tx1">
              <a:lumMod val="75000"/>
              <a:lumOff val="25000"/>
            </a:schemeClr>
          </a:solidFill>
          <a:latin typeface="+mn-lt"/>
          <a:ea typeface="+mn-ea"/>
          <a:cs typeface="+mn-cs"/>
        </a:defRPr>
      </a:lvl1pPr>
      <a:lvl2pPr algn="l" defTabSz="1371600" eaLnBrk="1" hangingPunct="1" indent="-274320" latinLnBrk="0" marL="576072" rtl="0">
        <a:lnSpc>
          <a:spcPct val="90000"/>
        </a:lnSpc>
        <a:spcBef>
          <a:spcPts val="300"/>
        </a:spcBef>
        <a:spcAft>
          <a:spcPts val="600"/>
        </a:spcAft>
        <a:buClr>
          <a:schemeClr val="accent1"/>
        </a:buClr>
        <a:buFont typeface="Calibri" pitchFamily="34" charset="0"/>
        <a:buChar char="◦"/>
        <a:defRPr sz="2700" kern="1200">
          <a:solidFill>
            <a:schemeClr val="tx1">
              <a:lumMod val="75000"/>
              <a:lumOff val="25000"/>
            </a:schemeClr>
          </a:solidFill>
          <a:latin typeface="+mn-lt"/>
          <a:ea typeface="+mn-ea"/>
          <a:cs typeface="+mn-cs"/>
        </a:defRPr>
      </a:lvl2pPr>
      <a:lvl3pPr algn="l" defTabSz="1371600" eaLnBrk="1" hangingPunct="1" indent="-274320" latinLnBrk="0" marL="850392" rtl="0">
        <a:lnSpc>
          <a:spcPct val="90000"/>
        </a:lnSpc>
        <a:spcBef>
          <a:spcPts val="300"/>
        </a:spcBef>
        <a:spcAft>
          <a:spcPts val="600"/>
        </a:spcAft>
        <a:buClr>
          <a:schemeClr val="accent1"/>
        </a:buClr>
        <a:buFont typeface="Calibri" pitchFamily="34" charset="0"/>
        <a:buChar char="◦"/>
        <a:defRPr sz="2100" kern="1200">
          <a:solidFill>
            <a:schemeClr val="tx1">
              <a:lumMod val="75000"/>
              <a:lumOff val="25000"/>
            </a:schemeClr>
          </a:solidFill>
          <a:latin typeface="+mn-lt"/>
          <a:ea typeface="+mn-ea"/>
          <a:cs typeface="+mn-cs"/>
        </a:defRPr>
      </a:lvl3pPr>
      <a:lvl4pPr algn="l" defTabSz="1371600" eaLnBrk="1" hangingPunct="1" indent="-274320" latinLnBrk="0" marL="1124712" rtl="0">
        <a:lnSpc>
          <a:spcPct val="90000"/>
        </a:lnSpc>
        <a:spcBef>
          <a:spcPts val="300"/>
        </a:spcBef>
        <a:spcAft>
          <a:spcPts val="600"/>
        </a:spcAft>
        <a:buClr>
          <a:schemeClr val="accent1"/>
        </a:buClr>
        <a:buFont typeface="Calibri" pitchFamily="34" charset="0"/>
        <a:buChar char="◦"/>
        <a:defRPr sz="2100" kern="1200">
          <a:solidFill>
            <a:schemeClr val="tx1">
              <a:lumMod val="75000"/>
              <a:lumOff val="25000"/>
            </a:schemeClr>
          </a:solidFill>
          <a:latin typeface="+mn-lt"/>
          <a:ea typeface="+mn-ea"/>
          <a:cs typeface="+mn-cs"/>
        </a:defRPr>
      </a:lvl4pPr>
      <a:lvl5pPr algn="l" defTabSz="1371600" eaLnBrk="1" hangingPunct="1" indent="-274320" latinLnBrk="0" marL="1399032" rtl="0">
        <a:lnSpc>
          <a:spcPct val="90000"/>
        </a:lnSpc>
        <a:spcBef>
          <a:spcPts val="300"/>
        </a:spcBef>
        <a:spcAft>
          <a:spcPts val="600"/>
        </a:spcAft>
        <a:buClr>
          <a:schemeClr val="accent1"/>
        </a:buClr>
        <a:buFont typeface="Calibri" pitchFamily="34" charset="0"/>
        <a:buChar char="◦"/>
        <a:defRPr sz="2100" kern="1200">
          <a:solidFill>
            <a:schemeClr val="tx1">
              <a:lumMod val="75000"/>
              <a:lumOff val="25000"/>
            </a:schemeClr>
          </a:solidFill>
          <a:latin typeface="+mn-lt"/>
          <a:ea typeface="+mn-ea"/>
          <a:cs typeface="+mn-cs"/>
        </a:defRPr>
      </a:lvl5pPr>
      <a:lvl6pPr algn="l" defTabSz="1371600" eaLnBrk="1" hangingPunct="1" indent="-342900" latinLnBrk="0" marL="1650000" rtl="0">
        <a:lnSpc>
          <a:spcPct val="90000"/>
        </a:lnSpc>
        <a:spcBef>
          <a:spcPts val="300"/>
        </a:spcBef>
        <a:spcAft>
          <a:spcPts val="600"/>
        </a:spcAft>
        <a:buClr>
          <a:schemeClr val="accent1"/>
        </a:buClr>
        <a:buFont typeface="Calibri" pitchFamily="34" charset="0"/>
        <a:buChar char="◦"/>
        <a:defRPr sz="2100" kern="1200">
          <a:solidFill>
            <a:schemeClr val="tx1">
              <a:lumMod val="75000"/>
              <a:lumOff val="25000"/>
            </a:schemeClr>
          </a:solidFill>
          <a:latin typeface="+mn-lt"/>
          <a:ea typeface="+mn-ea"/>
          <a:cs typeface="+mn-cs"/>
        </a:defRPr>
      </a:lvl6pPr>
      <a:lvl7pPr algn="l" defTabSz="1371600" eaLnBrk="1" hangingPunct="1" indent="-342900" latinLnBrk="0" marL="1950000" rtl="0">
        <a:lnSpc>
          <a:spcPct val="90000"/>
        </a:lnSpc>
        <a:spcBef>
          <a:spcPts val="300"/>
        </a:spcBef>
        <a:spcAft>
          <a:spcPts val="600"/>
        </a:spcAft>
        <a:buClr>
          <a:schemeClr val="accent1"/>
        </a:buClr>
        <a:buFont typeface="Calibri" pitchFamily="34" charset="0"/>
        <a:buChar char="◦"/>
        <a:defRPr sz="2100" kern="1200">
          <a:solidFill>
            <a:schemeClr val="tx1">
              <a:lumMod val="75000"/>
              <a:lumOff val="25000"/>
            </a:schemeClr>
          </a:solidFill>
          <a:latin typeface="+mn-lt"/>
          <a:ea typeface="+mn-ea"/>
          <a:cs typeface="+mn-cs"/>
        </a:defRPr>
      </a:lvl7pPr>
      <a:lvl8pPr algn="l" defTabSz="1371600" eaLnBrk="1" hangingPunct="1" indent="-342900" latinLnBrk="0" marL="2250000" rtl="0">
        <a:lnSpc>
          <a:spcPct val="90000"/>
        </a:lnSpc>
        <a:spcBef>
          <a:spcPts val="300"/>
        </a:spcBef>
        <a:spcAft>
          <a:spcPts val="600"/>
        </a:spcAft>
        <a:buClr>
          <a:schemeClr val="accent1"/>
        </a:buClr>
        <a:buFont typeface="Calibri" pitchFamily="34" charset="0"/>
        <a:buChar char="◦"/>
        <a:defRPr sz="2100" kern="1200">
          <a:solidFill>
            <a:schemeClr val="tx1">
              <a:lumMod val="75000"/>
              <a:lumOff val="25000"/>
            </a:schemeClr>
          </a:solidFill>
          <a:latin typeface="+mn-lt"/>
          <a:ea typeface="+mn-ea"/>
          <a:cs typeface="+mn-cs"/>
        </a:defRPr>
      </a:lvl8pPr>
      <a:lvl9pPr algn="l" defTabSz="1371600" eaLnBrk="1" hangingPunct="1" indent="-342900" latinLnBrk="0" marL="2550000" rtl="0">
        <a:lnSpc>
          <a:spcPct val="90000"/>
        </a:lnSpc>
        <a:spcBef>
          <a:spcPts val="300"/>
        </a:spcBef>
        <a:spcAft>
          <a:spcPts val="600"/>
        </a:spcAft>
        <a:buClr>
          <a:schemeClr val="accent1"/>
        </a:buClr>
        <a:buFont typeface="Calibri" pitchFamily="34" charset="0"/>
        <a:buChar char="◦"/>
        <a:defRPr sz="2100" kern="1200">
          <a:solidFill>
            <a:schemeClr val="tx1">
              <a:lumMod val="75000"/>
              <a:lumOff val="25000"/>
            </a:schemeClr>
          </a:solidFill>
          <a:latin typeface="+mn-lt"/>
          <a:ea typeface="+mn-ea"/>
          <a:cs typeface="+mn-cs"/>
        </a:defRPr>
      </a:lvl9pPr>
    </p:bodyStyle>
    <p:otherStyle>
      <a:defPPr>
        <a:defRPr lang="en-US"/>
      </a:defPPr>
      <a:lvl1pPr algn="l" defTabSz="1371600" eaLnBrk="1" hangingPunct="1" latinLnBrk="0" marL="0" rtl="0">
        <a:defRPr sz="2700" kern="1200">
          <a:solidFill>
            <a:schemeClr val="tx1"/>
          </a:solidFill>
          <a:latin typeface="+mn-lt"/>
          <a:ea typeface="+mn-ea"/>
          <a:cs typeface="+mn-cs"/>
        </a:defRPr>
      </a:lvl1pPr>
      <a:lvl2pPr algn="l" defTabSz="1371600" eaLnBrk="1" hangingPunct="1" latinLnBrk="0" marL="685800" rtl="0">
        <a:defRPr sz="2700" kern="1200">
          <a:solidFill>
            <a:schemeClr val="tx1"/>
          </a:solidFill>
          <a:latin typeface="+mn-lt"/>
          <a:ea typeface="+mn-ea"/>
          <a:cs typeface="+mn-cs"/>
        </a:defRPr>
      </a:lvl2pPr>
      <a:lvl3pPr algn="l" defTabSz="1371600" eaLnBrk="1" hangingPunct="1" latinLnBrk="0" marL="1371600" rtl="0">
        <a:defRPr sz="2700" kern="1200">
          <a:solidFill>
            <a:schemeClr val="tx1"/>
          </a:solidFill>
          <a:latin typeface="+mn-lt"/>
          <a:ea typeface="+mn-ea"/>
          <a:cs typeface="+mn-cs"/>
        </a:defRPr>
      </a:lvl3pPr>
      <a:lvl4pPr algn="l" defTabSz="1371600" eaLnBrk="1" hangingPunct="1" latinLnBrk="0" marL="2057400" rtl="0">
        <a:defRPr sz="2700" kern="1200">
          <a:solidFill>
            <a:schemeClr val="tx1"/>
          </a:solidFill>
          <a:latin typeface="+mn-lt"/>
          <a:ea typeface="+mn-ea"/>
          <a:cs typeface="+mn-cs"/>
        </a:defRPr>
      </a:lvl4pPr>
      <a:lvl5pPr algn="l" defTabSz="1371600" eaLnBrk="1" hangingPunct="1" latinLnBrk="0" marL="2743200" rtl="0">
        <a:defRPr sz="2700" kern="1200">
          <a:solidFill>
            <a:schemeClr val="tx1"/>
          </a:solidFill>
          <a:latin typeface="+mn-lt"/>
          <a:ea typeface="+mn-ea"/>
          <a:cs typeface="+mn-cs"/>
        </a:defRPr>
      </a:lvl5pPr>
      <a:lvl6pPr algn="l" defTabSz="1371600" eaLnBrk="1" hangingPunct="1" latinLnBrk="0" marL="3429000" rtl="0">
        <a:defRPr sz="2700" kern="1200">
          <a:solidFill>
            <a:schemeClr val="tx1"/>
          </a:solidFill>
          <a:latin typeface="+mn-lt"/>
          <a:ea typeface="+mn-ea"/>
          <a:cs typeface="+mn-cs"/>
        </a:defRPr>
      </a:lvl6pPr>
      <a:lvl7pPr algn="l" defTabSz="1371600" eaLnBrk="1" hangingPunct="1" latinLnBrk="0" marL="4114800" rtl="0">
        <a:defRPr sz="2700" kern="1200">
          <a:solidFill>
            <a:schemeClr val="tx1"/>
          </a:solidFill>
          <a:latin typeface="+mn-lt"/>
          <a:ea typeface="+mn-ea"/>
          <a:cs typeface="+mn-cs"/>
        </a:defRPr>
      </a:lvl7pPr>
      <a:lvl8pPr algn="l" defTabSz="1371600" eaLnBrk="1" hangingPunct="1" latinLnBrk="0" marL="4800600" rtl="0">
        <a:defRPr sz="2700" kern="1200">
          <a:solidFill>
            <a:schemeClr val="tx1"/>
          </a:solidFill>
          <a:latin typeface="+mn-lt"/>
          <a:ea typeface="+mn-ea"/>
          <a:cs typeface="+mn-cs"/>
        </a:defRPr>
      </a:lvl8pPr>
      <a:lvl9pPr algn="l" defTabSz="1371600" eaLnBrk="1" hangingPunct="1" latinLnBrk="0" marL="5486400" rtl="0">
        <a:defRPr sz="2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2.png"/><Relationship Id="rId2"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1" Type="http://schemas.openxmlformats.org/officeDocument/2006/relationships/image" Target="../media/image3.png"/><Relationship Id="rId2"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1" Type="http://schemas.openxmlformats.org/officeDocument/2006/relationships/image" Target="../media/image4.png"/><Relationship Id="rId2"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1" Type="http://schemas.openxmlformats.org/officeDocument/2006/relationships/image" Target="../media/image5.png"/><Relationship Id="rId2"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image" Target="../media/image6.png"/><Relationship Id="rId2" Type="http://schemas.openxmlformats.org/officeDocument/2006/relationships/image" Target="../media/image7.png"/><Relationship Id="rId3"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image" Target="../media/image8.png"/><Relationship Id="rId2" Type="http://schemas.openxmlformats.org/officeDocument/2006/relationships/image" Target="../media/image9.png"/><Relationship Id="rId3"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image" Target="../media/image10.png"/><Relationship Id="rId2" Type="http://schemas.openxmlformats.org/officeDocument/2006/relationships/image" Target="../media/image11.png"/><Relationship Id="rId3"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1" Type="http://schemas.openxmlformats.org/officeDocument/2006/relationships/image" Target="../media/image2.png"/><Relationship Id="rId2" Type="http://schemas.openxmlformats.org/officeDocument/2006/relationships/hyperlink" Target="https://mhanational.org/" TargetMode="External"/><Relationship Id="rId3" Type="http://schemas.openxmlformats.org/officeDocument/2006/relationships/hyperlink" Target="https://ons.gov.uk/" TargetMode="External"/><Relationship Id="rId4"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1" Type="http://schemas.openxmlformats.org/officeDocument/2006/relationships/image" Target="../media/image2.png"/><Relationship Id="rId2"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1" Type="http://schemas.openxmlformats.org/officeDocument/2006/relationships/image" Target="../media/image2.png"/><Relationship Id="rId2"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25" name=""/>
        <p:cNvGrpSpPr/>
        <p:nvPr/>
      </p:nvGrpSpPr>
      <p:grpSpPr>
        <a:xfrm>
          <a:off x="0" y="0"/>
          <a:ext cx="0" cy="0"/>
          <a:chOff x="0" y="0"/>
          <a:chExt cx="0" cy="0"/>
        </a:xfrm>
      </p:grpSpPr>
      <p:sp>
        <p:nvSpPr>
          <p:cNvPr id="1048588" name="Freeform 2"/>
          <p:cNvSpPr/>
          <p:nvPr/>
        </p:nvSpPr>
        <p:spPr>
          <a:xfrm>
            <a:off x="0" y="9500616"/>
            <a:ext cx="18288760" cy="786382"/>
          </a:xfrm>
          <a:custGeom>
            <a:avLst/>
            <a:ahLst/>
            <a:rect l="l" t="t" r="r" b="b"/>
            <a:pathLst>
              <a:path w="18288760" h="786382">
                <a:moveTo>
                  <a:pt x="0" y="0"/>
                </a:moveTo>
                <a:lnTo>
                  <a:pt x="18288760" y="0"/>
                </a:lnTo>
                <a:lnTo>
                  <a:pt x="18288760" y="786382"/>
                </a:lnTo>
                <a:lnTo>
                  <a:pt x="0" y="786382"/>
                </a:lnTo>
                <a:lnTo>
                  <a:pt x="0" y="0"/>
                </a:lnTo>
                <a:close/>
              </a:path>
            </a:pathLst>
          </a:custGeom>
          <a:blipFill>
            <a:blip xmlns:r="http://schemas.openxmlformats.org/officeDocument/2006/relationships" r:embed="rId1"/>
            <a:stretch>
              <a:fillRect/>
            </a:stretch>
          </a:blipFill>
        </p:spPr>
        <p:txBody>
          <a:bodyPr/>
          <a:p>
            <a:endParaRPr lang="en-IN"/>
          </a:p>
        </p:txBody>
      </p:sp>
      <p:sp>
        <p:nvSpPr>
          <p:cNvPr id="1048589" name="TextBox 3"/>
          <p:cNvSpPr txBox="1"/>
          <p:nvPr/>
        </p:nvSpPr>
        <p:spPr>
          <a:xfrm>
            <a:off x="1595677" y="2186145"/>
            <a:ext cx="15096647" cy="4114799"/>
          </a:xfrm>
          <a:prstGeom prst="rect"/>
        </p:spPr>
        <p:txBody>
          <a:bodyPr anchor="t" bIns="0" lIns="0" rIns="0" rtlCol="0" tIns="0">
            <a:spAutoFit/>
          </a:bodyPr>
          <a:p>
            <a:pPr algn="ctr">
              <a:lnSpc>
                <a:spcPts val="4037"/>
              </a:lnSpc>
            </a:pPr>
            <a:r>
              <a:rPr b="1" dirty="0" sz="3364" lang="en-US" spc="6">
                <a:solidFill>
                  <a:srgbClr val="000000"/>
                </a:solidFill>
                <a:latin typeface="Arial" panose="020B0604020202020204" pitchFamily="34" charset="0"/>
                <a:cs typeface="Arial" panose="020B0604020202020204" pitchFamily="34" charset="0"/>
              </a:rPr>
              <a:t>TOPIC: Exploring the Mental Health of Lower Class in UK Implications of the COVID-19 Pandemic and Strategies for Resilience Building</a:t>
            </a:r>
          </a:p>
          <a:p>
            <a:pPr algn="ctr">
              <a:lnSpc>
                <a:spcPts val="6059"/>
              </a:lnSpc>
            </a:pPr>
            <a:r>
              <a:rPr b="1" dirty="0" sz="3364" lang="en-US" spc="-31">
                <a:solidFill>
                  <a:srgbClr val="000000"/>
                </a:solidFill>
                <a:latin typeface="Arial" panose="020B0604020202020204" pitchFamily="34" charset="0"/>
                <a:cs typeface="Arial" panose="020B0604020202020204" pitchFamily="34" charset="0"/>
              </a:rPr>
              <a:t>Name: </a:t>
            </a:r>
            <a:r>
              <a:rPr b="1" dirty="0" sz="3364" lang="en-US" spc="-31" err="1">
                <a:solidFill>
                  <a:srgbClr val="000000"/>
                </a:solidFill>
                <a:latin typeface="Arial" panose="020B0604020202020204" pitchFamily="34" charset="0"/>
                <a:cs typeface="Arial" panose="020B0604020202020204" pitchFamily="34" charset="0"/>
              </a:rPr>
              <a:t>Odedara</a:t>
            </a:r>
            <a:r>
              <a:rPr b="1" dirty="0" sz="3364" lang="en-US" spc="-31">
                <a:solidFill>
                  <a:srgbClr val="000000"/>
                </a:solidFill>
                <a:latin typeface="Arial" panose="020B0604020202020204" pitchFamily="34" charset="0"/>
                <a:cs typeface="Arial" panose="020B0604020202020204" pitchFamily="34" charset="0"/>
              </a:rPr>
              <a:t> Pratap </a:t>
            </a:r>
            <a:r>
              <a:rPr b="1" dirty="0" sz="3364" lang="en-US" spc="-31" err="1">
                <a:solidFill>
                  <a:srgbClr val="000000"/>
                </a:solidFill>
                <a:latin typeface="Arial" panose="020B0604020202020204" pitchFamily="34" charset="0"/>
                <a:cs typeface="Arial" panose="020B0604020202020204" pitchFamily="34" charset="0"/>
              </a:rPr>
              <a:t>Hameer</a:t>
            </a:r>
            <a:endParaRPr b="1" dirty="0" sz="3364" lang="en-US" spc="-31">
              <a:solidFill>
                <a:srgbClr val="000000"/>
              </a:solidFill>
              <a:latin typeface="Arial" panose="020B0604020202020204" pitchFamily="34" charset="0"/>
              <a:cs typeface="Arial" panose="020B0604020202020204" pitchFamily="34" charset="0"/>
            </a:endParaRPr>
          </a:p>
          <a:p>
            <a:pPr algn="ctr">
              <a:lnSpc>
                <a:spcPts val="6059"/>
              </a:lnSpc>
            </a:pPr>
            <a:r>
              <a:rPr b="1" dirty="0" sz="3364" lang="en-US" spc="6">
                <a:solidFill>
                  <a:srgbClr val="000000"/>
                </a:solidFill>
                <a:latin typeface="Arial" panose="020B0604020202020204" pitchFamily="34" charset="0"/>
                <a:cs typeface="Arial" panose="020B0604020202020204" pitchFamily="34" charset="0"/>
              </a:rPr>
              <a:t>Student ID: 2312858</a:t>
            </a:r>
          </a:p>
          <a:p>
            <a:pPr algn="ctr">
              <a:lnSpc>
                <a:spcPts val="6055"/>
              </a:lnSpc>
            </a:pPr>
            <a:r>
              <a:rPr b="1" dirty="0" sz="3364" lang="en-US" spc="-12">
                <a:solidFill>
                  <a:srgbClr val="000000"/>
                </a:solidFill>
                <a:latin typeface="Arial" panose="020B0604020202020204" pitchFamily="34" charset="0"/>
                <a:cs typeface="Arial" panose="020B0604020202020204" pitchFamily="34" charset="0"/>
              </a:rPr>
              <a:t>Module title/code: LCHS 7001- Practice based Research </a:t>
            </a:r>
          </a:p>
          <a:p>
            <a:pPr algn="ctr">
              <a:lnSpc>
                <a:spcPts val="6055"/>
              </a:lnSpc>
            </a:pPr>
            <a:r>
              <a:rPr b="1" sz="3364" lang="en-US" spc="-12">
                <a:solidFill>
                  <a:srgbClr val="000000"/>
                </a:solidFill>
                <a:latin typeface="Arial" panose="020B0604020202020204" pitchFamily="34" charset="0"/>
                <a:cs typeface="Arial" panose="020B0604020202020204" pitchFamily="34" charset="0"/>
              </a:rPr>
              <a:t> Date: 20-03-2024</a:t>
            </a:r>
            <a:endParaRPr b="1" dirty="0" sz="3364" lang="en-US" spc="-12">
              <a:solidFill>
                <a:srgbClr val="000000"/>
              </a:solidFill>
              <a:latin typeface="Arial" panose="020B0604020202020204" pitchFamily="34" charset="0"/>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35" name=""/>
        <p:cNvGrpSpPr/>
        <p:nvPr/>
      </p:nvGrpSpPr>
      <p:grpSpPr>
        <a:xfrm>
          <a:off x="0" y="0"/>
          <a:ext cx="0" cy="0"/>
          <a:chOff x="0" y="0"/>
          <a:chExt cx="0" cy="0"/>
        </a:xfrm>
      </p:grpSpPr>
      <p:sp>
        <p:nvSpPr>
          <p:cNvPr id="1048590" name="TextBox 11"/>
          <p:cNvSpPr txBox="1"/>
          <p:nvPr/>
        </p:nvSpPr>
        <p:spPr>
          <a:xfrm>
            <a:off x="838200" y="5278022"/>
            <a:ext cx="10606510" cy="2917298"/>
          </a:xfrm>
          <a:prstGeom prst="rect"/>
        </p:spPr>
        <p:txBody>
          <a:bodyPr anchor="ctr" bIns="50800" lIns="50800" rIns="50800" rtlCol="0" tIns="50800"/>
          <a:p>
            <a:pPr algn="ctr">
              <a:lnSpc>
                <a:spcPts val="2659"/>
              </a:lnSpc>
            </a:pPr>
          </a:p>
        </p:txBody>
      </p:sp>
      <p:sp>
        <p:nvSpPr>
          <p:cNvPr id="1048591" name="Freeform 12"/>
          <p:cNvSpPr/>
          <p:nvPr/>
        </p:nvSpPr>
        <p:spPr>
          <a:xfrm>
            <a:off x="12408455" y="1990855"/>
            <a:ext cx="5585599" cy="5626560"/>
          </a:xfrm>
          <a:custGeom>
            <a:avLst/>
            <a:ahLst/>
            <a:rect l="l" t="t" r="r" b="b"/>
            <a:pathLst>
              <a:path w="5585599" h="5626560">
                <a:moveTo>
                  <a:pt x="0" y="0"/>
                </a:moveTo>
                <a:lnTo>
                  <a:pt x="5585599" y="0"/>
                </a:lnTo>
                <a:lnTo>
                  <a:pt x="5585599" y="5626560"/>
                </a:lnTo>
                <a:lnTo>
                  <a:pt x="0" y="5626560"/>
                </a:lnTo>
                <a:lnTo>
                  <a:pt x="0" y="0"/>
                </a:lnTo>
                <a:close/>
              </a:path>
            </a:pathLst>
          </a:custGeom>
          <a:blipFill>
            <a:blip xmlns:r="http://schemas.openxmlformats.org/officeDocument/2006/relationships" r:embed="rId1"/>
            <a:stretch>
              <a:fillRect/>
            </a:stretch>
          </a:blipFill>
        </p:spPr>
        <p:txBody>
          <a:bodyPr/>
          <a:p>
            <a:endParaRPr lang="en-IN"/>
          </a:p>
        </p:txBody>
      </p:sp>
      <p:sp>
        <p:nvSpPr>
          <p:cNvPr id="1048592" name="TextBox 13"/>
          <p:cNvSpPr txBox="1"/>
          <p:nvPr/>
        </p:nvSpPr>
        <p:spPr>
          <a:xfrm>
            <a:off x="1623060" y="349002"/>
            <a:ext cx="15041880" cy="647700"/>
          </a:xfrm>
          <a:prstGeom prst="rect"/>
        </p:spPr>
        <p:txBody>
          <a:bodyPr anchor="t" bIns="0" lIns="0" rIns="0" rtlCol="0" tIns="0">
            <a:spAutoFit/>
          </a:bodyPr>
          <a:p>
            <a:pPr algn="l">
              <a:lnSpc>
                <a:spcPts val="5040"/>
              </a:lnSpc>
            </a:pPr>
            <a:r>
              <a:rPr b="1" dirty="0" sz="4200" lang="en-US" spc="-93">
                <a:solidFill>
                  <a:srgbClr val="000000"/>
                </a:solidFill>
                <a:latin typeface="Arial" panose="020B0604020202020204" pitchFamily="34" charset="0"/>
                <a:cs typeface="Arial" panose="020B0604020202020204" pitchFamily="34" charset="0"/>
              </a:rPr>
              <a:t>Overview</a:t>
            </a:r>
          </a:p>
        </p:txBody>
      </p:sp>
      <p:sp>
        <p:nvSpPr>
          <p:cNvPr id="1048593" name="TextBox 14"/>
          <p:cNvSpPr txBox="1"/>
          <p:nvPr/>
        </p:nvSpPr>
        <p:spPr>
          <a:xfrm>
            <a:off x="1842269" y="1328968"/>
            <a:ext cx="10168092" cy="3636316"/>
          </a:xfrm>
          <a:prstGeom prst="rect"/>
        </p:spPr>
        <p:txBody>
          <a:bodyPr anchor="t" bIns="0" lIns="0" rIns="0" rtlCol="0" tIns="0">
            <a:spAutoFit/>
          </a:bodyPr>
          <a:p>
            <a:pPr algn="just">
              <a:lnSpc>
                <a:spcPct val="150000"/>
              </a:lnSpc>
            </a:pPr>
            <a:r>
              <a:rPr b="1" dirty="0" sz="2000" lang="en-US">
                <a:solidFill>
                  <a:srgbClr val="000000"/>
                </a:solidFill>
                <a:latin typeface="Arial" panose="020B0604020202020204" pitchFamily="34" charset="0"/>
                <a:cs typeface="Arial" panose="020B0604020202020204" pitchFamily="34" charset="0"/>
              </a:rPr>
              <a:t>Introduction to the Subject </a:t>
            </a:r>
            <a:r>
              <a:rPr dirty="0" sz="2000" lang="en-US">
                <a:solidFill>
                  <a:srgbClr val="000000"/>
                </a:solidFill>
                <a:latin typeface="Arial" panose="020B0604020202020204" pitchFamily="34" charset="0"/>
                <a:cs typeface="Arial" panose="020B0604020202020204" pitchFamily="34" charset="0"/>
              </a:rPr>
              <a:t>This talk is going to break down how the COVID-19 plague affected the mental health of lower-class people in the UK. The story is told in an organized way, starting with the background of the study and going on to its reasons, goals, and methods.</a:t>
            </a:r>
          </a:p>
          <a:p>
            <a:pPr algn="just">
              <a:lnSpc>
                <a:spcPct val="150000"/>
              </a:lnSpc>
              <a:spcBef>
                <a:spcPct val="0"/>
              </a:spcBef>
            </a:pPr>
            <a:r>
              <a:rPr b="1" dirty="0" sz="2000" lang="en-US">
                <a:solidFill>
                  <a:srgbClr val="000000"/>
                </a:solidFill>
                <a:latin typeface="Arial" panose="020B0604020202020204" pitchFamily="34" charset="0"/>
                <a:cs typeface="Arial" panose="020B0604020202020204" pitchFamily="34" charset="0"/>
              </a:rPr>
              <a:t>Research Dimensions Explored </a:t>
            </a:r>
            <a:r>
              <a:rPr dirty="0" sz="2000" lang="en-US">
                <a:solidFill>
                  <a:srgbClr val="000000"/>
                </a:solidFill>
                <a:latin typeface="Arial" panose="020B0604020202020204" pitchFamily="34" charset="0"/>
                <a:cs typeface="Arial" panose="020B0604020202020204" pitchFamily="34" charset="0"/>
              </a:rPr>
              <a:t>The next parts go into more detail about the main points of the study, including its goals, theories, and the main research questions that are driving this investigation. The methods section explains the study plan, how participants were found, and how data was collected.</a:t>
            </a:r>
          </a:p>
        </p:txBody>
      </p:sp>
      <p:sp>
        <p:nvSpPr>
          <p:cNvPr id="1048594" name="TextBox 15"/>
          <p:cNvSpPr txBox="1"/>
          <p:nvPr/>
        </p:nvSpPr>
        <p:spPr>
          <a:xfrm>
            <a:off x="1842269" y="5122606"/>
            <a:ext cx="10168092" cy="2285999"/>
          </a:xfrm>
          <a:prstGeom prst="rect"/>
        </p:spPr>
        <p:txBody>
          <a:bodyPr anchor="t" bIns="0" lIns="0" rIns="0" rtlCol="0" tIns="0">
            <a:spAutoFit/>
          </a:bodyPr>
          <a:p>
            <a:pPr algn="just">
              <a:lnSpc>
                <a:spcPct val="150000"/>
              </a:lnSpc>
              <a:spcBef>
                <a:spcPct val="0"/>
              </a:spcBef>
            </a:pPr>
            <a:r>
              <a:rPr b="1" dirty="0" sz="2000" lang="en-US">
                <a:solidFill>
                  <a:srgbClr val="000000"/>
                </a:solidFill>
                <a:latin typeface="Arial" panose="020B0604020202020204" pitchFamily="34" charset="0"/>
                <a:cs typeface="Arial" panose="020B0604020202020204" pitchFamily="34" charset="0"/>
              </a:rPr>
              <a:t>Findings and Future Directions </a:t>
            </a:r>
            <a:r>
              <a:rPr dirty="0" sz="2000" lang="en-US">
                <a:solidFill>
                  <a:srgbClr val="000000"/>
                </a:solidFill>
                <a:latin typeface="Arial" panose="020B0604020202020204" pitchFamily="34" charset="0"/>
                <a:cs typeface="Arial" panose="020B0604020202020204" pitchFamily="34" charset="0"/>
              </a:rPr>
              <a:t>At the end of the study, the meanings of the results are talked about, focusing on how important they are and how they might change policy and practice. The study's completion steps are outlined in a thorough work plan and a detailed timeline. The study is based on academic custom because all references are carefully mentioned.</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36" name=""/>
        <p:cNvGrpSpPr/>
        <p:nvPr/>
      </p:nvGrpSpPr>
      <p:grpSpPr>
        <a:xfrm>
          <a:off x="0" y="0"/>
          <a:ext cx="0" cy="0"/>
          <a:chOff x="0" y="0"/>
          <a:chExt cx="0" cy="0"/>
        </a:xfrm>
      </p:grpSpPr>
      <p:sp>
        <p:nvSpPr>
          <p:cNvPr id="1048595" name="Freeform 16"/>
          <p:cNvSpPr/>
          <p:nvPr/>
        </p:nvSpPr>
        <p:spPr>
          <a:xfrm>
            <a:off x="-5448750" y="990"/>
            <a:ext cx="10022404" cy="8521896"/>
          </a:xfrm>
          <a:custGeom>
            <a:avLst/>
            <a:ahLst/>
            <a:rect l="l" t="t" r="r" b="b"/>
            <a:pathLst>
              <a:path w="10022404" h="8521896">
                <a:moveTo>
                  <a:pt x="0" y="0"/>
                </a:moveTo>
                <a:lnTo>
                  <a:pt x="10022404" y="0"/>
                </a:lnTo>
                <a:lnTo>
                  <a:pt x="10022404" y="8521896"/>
                </a:lnTo>
                <a:lnTo>
                  <a:pt x="0" y="8521896"/>
                </a:lnTo>
                <a:lnTo>
                  <a:pt x="0" y="0"/>
                </a:lnTo>
                <a:close/>
              </a:path>
            </a:pathLst>
          </a:custGeom>
          <a:blipFill>
            <a:blip xmlns:r="http://schemas.openxmlformats.org/officeDocument/2006/relationships" r:embed="rId1"/>
            <a:stretch>
              <a:fillRect l="-13771" r="-13771"/>
            </a:stretch>
          </a:blipFill>
        </p:spPr>
        <p:txBody>
          <a:bodyPr/>
          <a:p>
            <a:endParaRPr lang="en-IN"/>
          </a:p>
        </p:txBody>
      </p:sp>
      <p:sp>
        <p:nvSpPr>
          <p:cNvPr id="1048596" name="TextBox 17"/>
          <p:cNvSpPr txBox="1"/>
          <p:nvPr/>
        </p:nvSpPr>
        <p:spPr>
          <a:xfrm>
            <a:off x="6716530" y="2041991"/>
            <a:ext cx="10580871" cy="2286000"/>
          </a:xfrm>
          <a:prstGeom prst="rect"/>
        </p:spPr>
        <p:txBody>
          <a:bodyPr anchor="t" bIns="0" lIns="0" rIns="0" rtlCol="0" tIns="0" wrap="square">
            <a:spAutoFit/>
          </a:bodyPr>
          <a:p>
            <a:pPr algn="just">
              <a:lnSpc>
                <a:spcPct val="150000"/>
              </a:lnSpc>
            </a:pPr>
            <a:r>
              <a:rPr b="1" dirty="0" sz="2000" lang="en-US" spc="-18">
                <a:solidFill>
                  <a:srgbClr val="000000"/>
                </a:solidFill>
                <a:latin typeface="Arial" panose="020B0604020202020204" pitchFamily="34" charset="0"/>
                <a:cs typeface="Arial" panose="020B0604020202020204" pitchFamily="34" charset="0"/>
              </a:rPr>
              <a:t>Mental Health Landscape in the UK </a:t>
            </a:r>
            <a:r>
              <a:rPr dirty="0" sz="2000" lang="en-US" spc="-18">
                <a:solidFill>
                  <a:srgbClr val="000000"/>
                </a:solidFill>
                <a:latin typeface="Arial" panose="020B0604020202020204" pitchFamily="34" charset="0"/>
                <a:cs typeface="Arial" panose="020B0604020202020204" pitchFamily="34" charset="0"/>
              </a:rPr>
              <a:t>Mental health in the UK has been changing. Before the pandemic, there were reports of more people getting anxiety, sadness, and other illnesses (McManus, </a:t>
            </a:r>
            <a:r>
              <a:rPr dirty="0" sz="2000" lang="en-US" spc="-18" err="1">
                <a:solidFill>
                  <a:srgbClr val="000000"/>
                </a:solidFill>
                <a:latin typeface="Arial" panose="020B0604020202020204" pitchFamily="34" charset="0"/>
                <a:cs typeface="Arial" panose="020B0604020202020204" pitchFamily="34" charset="0"/>
              </a:rPr>
              <a:t>Bebbington</a:t>
            </a:r>
            <a:r>
              <a:rPr dirty="0" sz="2000" lang="en-US" spc="-18">
                <a:solidFill>
                  <a:srgbClr val="000000"/>
                </a:solidFill>
                <a:latin typeface="Arial" panose="020B0604020202020204" pitchFamily="34" charset="0"/>
                <a:cs typeface="Arial" panose="020B0604020202020204" pitchFamily="34" charset="0"/>
              </a:rPr>
              <a:t>, Jenkins, &amp; </a:t>
            </a:r>
            <a:r>
              <a:rPr dirty="0" sz="2000" lang="en-US" spc="-18" err="1">
                <a:solidFill>
                  <a:srgbClr val="000000"/>
                </a:solidFill>
                <a:latin typeface="Arial" panose="020B0604020202020204" pitchFamily="34" charset="0"/>
                <a:cs typeface="Arial" panose="020B0604020202020204" pitchFamily="34" charset="0"/>
              </a:rPr>
              <a:t>Brugha</a:t>
            </a:r>
            <a:r>
              <a:rPr dirty="0" sz="2000" lang="en-US" spc="-18">
                <a:solidFill>
                  <a:srgbClr val="000000"/>
                </a:solidFill>
                <a:latin typeface="Arial" panose="020B0604020202020204" pitchFamily="34" charset="0"/>
                <a:cs typeface="Arial" panose="020B0604020202020204" pitchFamily="34" charset="0"/>
              </a:rPr>
              <a:t>, 2019). These situations have put a lot of stress on the healthcare system and shown how important it is to have complete plans for mental health.</a:t>
            </a:r>
          </a:p>
        </p:txBody>
      </p:sp>
      <p:sp>
        <p:nvSpPr>
          <p:cNvPr id="1048597" name="TextBox 18"/>
          <p:cNvSpPr txBox="1"/>
          <p:nvPr/>
        </p:nvSpPr>
        <p:spPr>
          <a:xfrm>
            <a:off x="6926429" y="663843"/>
            <a:ext cx="5046032" cy="857250"/>
          </a:xfrm>
          <a:prstGeom prst="rect"/>
        </p:spPr>
        <p:txBody>
          <a:bodyPr anchor="t" bIns="0" lIns="0" rIns="0" rtlCol="0" tIns="0">
            <a:spAutoFit/>
          </a:bodyPr>
          <a:p>
            <a:pPr algn="l">
              <a:lnSpc>
                <a:spcPts val="6885"/>
              </a:lnSpc>
            </a:pPr>
            <a:r>
              <a:rPr b="1" dirty="0" sz="5738" lang="en-US" spc="-181">
                <a:solidFill>
                  <a:srgbClr val="000000"/>
                </a:solidFill>
                <a:latin typeface="Arial" panose="020B0604020202020204" pitchFamily="34" charset="0"/>
                <a:cs typeface="Arial" panose="020B0604020202020204" pitchFamily="34" charset="0"/>
              </a:rPr>
              <a:t>Introduction</a:t>
            </a:r>
          </a:p>
        </p:txBody>
      </p:sp>
      <p:sp>
        <p:nvSpPr>
          <p:cNvPr id="1048598" name="TextBox 19"/>
          <p:cNvSpPr txBox="1"/>
          <p:nvPr/>
        </p:nvSpPr>
        <p:spPr>
          <a:xfrm>
            <a:off x="6716530" y="3831648"/>
            <a:ext cx="11129793" cy="4097981"/>
          </a:xfrm>
          <a:prstGeom prst="rect"/>
        </p:spPr>
        <p:txBody>
          <a:bodyPr anchor="t" bIns="0" lIns="0" rIns="0" rtlCol="0" tIns="0" wrap="square">
            <a:spAutoFit/>
          </a:bodyPr>
          <a:p>
            <a:pPr algn="just">
              <a:lnSpc>
                <a:spcPct val="150000"/>
              </a:lnSpc>
            </a:pPr>
            <a:r>
              <a:rPr b="1" dirty="0" sz="2000" lang="en-US" spc="-16">
                <a:solidFill>
                  <a:srgbClr val="000000"/>
                </a:solidFill>
                <a:latin typeface="Arial" panose="020B0604020202020204" pitchFamily="34" charset="0"/>
                <a:cs typeface="Arial" panose="020B0604020202020204" pitchFamily="34" charset="0"/>
              </a:rPr>
              <a:t>The Pandemic’s Impact </a:t>
            </a:r>
            <a:r>
              <a:rPr dirty="0" sz="2000" lang="en-US" spc="-16">
                <a:solidFill>
                  <a:srgbClr val="000000"/>
                </a:solidFill>
                <a:latin typeface="Arial" panose="020B0604020202020204" pitchFamily="34" charset="0"/>
                <a:cs typeface="Arial" panose="020B0604020202020204" pitchFamily="34" charset="0"/>
              </a:rPr>
              <a:t>When COVID-19 hit, it drastically changed social values. This caused more stress, loneliness, and economic instability, which made mental health problems worse for many groups, especially lower-class people (Pierce et al., 2020; </a:t>
            </a:r>
            <a:r>
              <a:rPr dirty="0" sz="2000" lang="en-US" spc="-16" err="1">
                <a:solidFill>
                  <a:srgbClr val="000000"/>
                </a:solidFill>
                <a:latin typeface="Arial" panose="020B0604020202020204" pitchFamily="34" charset="0"/>
                <a:cs typeface="Arial" panose="020B0604020202020204" pitchFamily="34" charset="0"/>
              </a:rPr>
              <a:t>Fancourt</a:t>
            </a:r>
            <a:r>
              <a:rPr dirty="0" sz="2000" lang="en-US" spc="-16">
                <a:solidFill>
                  <a:srgbClr val="000000"/>
                </a:solidFill>
                <a:latin typeface="Arial" panose="020B0604020202020204" pitchFamily="34" charset="0"/>
                <a:cs typeface="Arial" panose="020B0604020202020204" pitchFamily="34" charset="0"/>
              </a:rPr>
              <a:t>, Steptoe, &amp; Wright, 2020). Because the outbreak is so different from anything else that has happened before, mental health goals and treatments need to be reevaluated.</a:t>
            </a:r>
          </a:p>
          <a:p>
            <a:pPr algn="just">
              <a:lnSpc>
                <a:spcPct val="150000"/>
              </a:lnSpc>
            </a:pPr>
            <a:r>
              <a:rPr b="1" dirty="0" sz="2000" lang="en-US" spc="-16">
                <a:solidFill>
                  <a:srgbClr val="000000"/>
                </a:solidFill>
                <a:latin typeface="Arial" panose="020B0604020202020204" pitchFamily="34" charset="0"/>
                <a:cs typeface="Arial" panose="020B0604020202020204" pitchFamily="34" charset="0"/>
              </a:rPr>
              <a:t>Study Relevance </a:t>
            </a:r>
            <a:r>
              <a:rPr dirty="0" sz="2000" lang="en-US" spc="-16">
                <a:solidFill>
                  <a:srgbClr val="000000"/>
                </a:solidFill>
                <a:latin typeface="Arial" panose="020B0604020202020204" pitchFamily="34" charset="0"/>
                <a:cs typeface="Arial" panose="020B0604020202020204" pitchFamily="34" charset="0"/>
              </a:rPr>
              <a:t>This study is going to fill in important gaps in our knowledge by showing how COVID-19 has affected the mental health of people in the lower </a:t>
            </a:r>
            <a:r>
              <a:rPr dirty="0" sz="2000" lang="en-US" spc="-16" err="1">
                <a:solidFill>
                  <a:srgbClr val="000000"/>
                </a:solidFill>
                <a:latin typeface="Arial" panose="020B0604020202020204" pitchFamily="34" charset="0"/>
                <a:cs typeface="Arial" panose="020B0604020202020204" pitchFamily="34" charset="0"/>
              </a:rPr>
              <a:t>classin</a:t>
            </a:r>
            <a:r>
              <a:rPr dirty="0" sz="2000" lang="en-US" spc="-16">
                <a:solidFill>
                  <a:srgbClr val="000000"/>
                </a:solidFill>
                <a:latin typeface="Arial" panose="020B0604020202020204" pitchFamily="34" charset="0"/>
                <a:cs typeface="Arial" panose="020B0604020202020204" pitchFamily="34" charset="0"/>
              </a:rPr>
              <a:t> the UK. The focus on this group is meant to bring attention to the unique problems and ways of dealing with them that have come up during this time (Mental Health Foundation, 2020).</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37" name=""/>
        <p:cNvGrpSpPr/>
        <p:nvPr/>
      </p:nvGrpSpPr>
      <p:grpSpPr>
        <a:xfrm>
          <a:off x="0" y="0"/>
          <a:ext cx="0" cy="0"/>
          <a:chOff x="0" y="0"/>
          <a:chExt cx="0" cy="0"/>
        </a:xfrm>
      </p:grpSpPr>
      <p:sp>
        <p:nvSpPr>
          <p:cNvPr id="1048599" name="TextBox 6"/>
          <p:cNvSpPr txBox="1"/>
          <p:nvPr/>
        </p:nvSpPr>
        <p:spPr>
          <a:xfrm>
            <a:off x="1485617" y="1298761"/>
            <a:ext cx="6378892" cy="647700"/>
          </a:xfrm>
          <a:prstGeom prst="rect"/>
        </p:spPr>
        <p:txBody>
          <a:bodyPr anchor="t" bIns="0" lIns="0" rIns="0" rtlCol="0" tIns="0">
            <a:spAutoFit/>
          </a:bodyPr>
          <a:p>
            <a:pPr algn="l">
              <a:lnSpc>
                <a:spcPts val="5040"/>
              </a:lnSpc>
            </a:pPr>
            <a:r>
              <a:rPr b="1" dirty="0" sz="4200" lang="en-US" spc="-168">
                <a:solidFill>
                  <a:srgbClr val="000000"/>
                </a:solidFill>
                <a:latin typeface="Arial" panose="020B0604020202020204" pitchFamily="34" charset="0"/>
                <a:cs typeface="Arial" panose="020B0604020202020204" pitchFamily="34" charset="0"/>
              </a:rPr>
              <a:t>Rationale of study</a:t>
            </a:r>
          </a:p>
        </p:txBody>
      </p:sp>
      <p:sp>
        <p:nvSpPr>
          <p:cNvPr id="1048600" name="TextBox 10"/>
          <p:cNvSpPr txBox="1"/>
          <p:nvPr/>
        </p:nvSpPr>
        <p:spPr>
          <a:xfrm>
            <a:off x="4198447" y="5765001"/>
            <a:ext cx="3640028" cy="846386"/>
          </a:xfrm>
          <a:prstGeom prst="rect"/>
        </p:spPr>
        <p:txBody>
          <a:bodyPr anchor="t" bIns="0" lIns="0" rIns="0" rtlCol="0" tIns="0">
            <a:spAutoFit/>
          </a:bodyPr>
          <a:p>
            <a:pPr algn="ctr">
              <a:lnSpc>
                <a:spcPts val="6642"/>
              </a:lnSpc>
            </a:pPr>
            <a:r>
              <a:rPr dirty="0" sz="6150" lang="en-US" spc="-50">
                <a:solidFill>
                  <a:srgbClr val="FFFFFF"/>
                </a:solidFill>
                <a:latin typeface="Zen Maru Gothic"/>
              </a:rPr>
              <a:t> </a:t>
            </a:r>
          </a:p>
        </p:txBody>
      </p:sp>
      <p:sp>
        <p:nvSpPr>
          <p:cNvPr id="1048601" name="TextBox 14"/>
          <p:cNvSpPr txBox="1"/>
          <p:nvPr/>
        </p:nvSpPr>
        <p:spPr>
          <a:xfrm>
            <a:off x="1295400" y="2552700"/>
            <a:ext cx="15227167" cy="5021311"/>
          </a:xfrm>
          <a:prstGeom prst="rect"/>
        </p:spPr>
        <p:txBody>
          <a:bodyPr anchor="t" bIns="0" lIns="0" rIns="0" rtlCol="0" tIns="0" wrap="square">
            <a:spAutoFit/>
          </a:bodyPr>
          <a:p>
            <a:pPr algn="just" indent="-101058" lvl="2" marL="303173">
              <a:lnSpc>
                <a:spcPct val="150000"/>
              </a:lnSpc>
              <a:buFont typeface="Arial"/>
              <a:buChar char="⚬"/>
            </a:pPr>
            <a:r>
              <a:rPr b="1" dirty="0" sz="2000" lang="en-US" spc="-13">
                <a:solidFill>
                  <a:srgbClr val="000000"/>
                </a:solidFill>
                <a:latin typeface="Arial" panose="020B0604020202020204" pitchFamily="34" charset="0"/>
                <a:cs typeface="Arial" panose="020B0604020202020204" pitchFamily="34" charset="0"/>
              </a:rPr>
              <a:t>Importance of the Study </a:t>
            </a:r>
            <a:r>
              <a:rPr dirty="0" sz="2000" lang="en-US" spc="-13">
                <a:solidFill>
                  <a:srgbClr val="000000"/>
                </a:solidFill>
                <a:latin typeface="Arial" panose="020B0604020202020204" pitchFamily="34" charset="0"/>
                <a:cs typeface="Arial" panose="020B0604020202020204" pitchFamily="34" charset="0"/>
              </a:rPr>
              <a:t>Effective responses need understanding the complex mental health effects of the COVID-19 epidemic. Job uncertainty, remote working, and home schooling may worsen mental health concerns in the lower class(</a:t>
            </a:r>
            <a:r>
              <a:rPr dirty="0" sz="2000" lang="en-US" spc="-13" err="1">
                <a:solidFill>
                  <a:srgbClr val="000000"/>
                </a:solidFill>
                <a:latin typeface="Arial" panose="020B0604020202020204" pitchFamily="34" charset="0"/>
                <a:cs typeface="Arial" panose="020B0604020202020204" pitchFamily="34" charset="0"/>
              </a:rPr>
              <a:t>Shevlin</a:t>
            </a:r>
            <a:r>
              <a:rPr dirty="0" sz="2000" lang="en-US" spc="-13">
                <a:solidFill>
                  <a:srgbClr val="000000"/>
                </a:solidFill>
                <a:latin typeface="Arial" panose="020B0604020202020204" pitchFamily="34" charset="0"/>
                <a:cs typeface="Arial" panose="020B0604020202020204" pitchFamily="34" charset="0"/>
              </a:rPr>
              <a:t> et al., 2020; Mental Health Foundation, 2021). Filling a research vacuum, this study seeks to understand this demographic's complex effects.</a:t>
            </a:r>
          </a:p>
          <a:p>
            <a:pPr algn="just" lvl="2" marL="202115">
              <a:lnSpc>
                <a:spcPct val="150000"/>
              </a:lnSpc>
            </a:pPr>
            <a:endParaRPr dirty="0" sz="2000" lang="en-US" spc="-13">
              <a:solidFill>
                <a:srgbClr val="000000"/>
              </a:solidFill>
              <a:latin typeface="Arial" panose="020B0604020202020204" pitchFamily="34" charset="0"/>
              <a:cs typeface="Arial" panose="020B0604020202020204" pitchFamily="34" charset="0"/>
            </a:endParaRPr>
          </a:p>
          <a:p>
            <a:pPr algn="just" indent="-101058" lvl="2" marL="303173">
              <a:lnSpc>
                <a:spcPct val="150000"/>
              </a:lnSpc>
              <a:buFont typeface="Arial"/>
              <a:buChar char="⚬"/>
            </a:pPr>
            <a:r>
              <a:rPr b="1" dirty="0" sz="2000" lang="en-US" spc="-13">
                <a:solidFill>
                  <a:srgbClr val="000000"/>
                </a:solidFill>
                <a:latin typeface="Arial" panose="020B0604020202020204" pitchFamily="34" charset="0"/>
                <a:cs typeface="Arial" panose="020B0604020202020204" pitchFamily="34" charset="0"/>
              </a:rPr>
              <a:t>Focus on the lower class </a:t>
            </a:r>
            <a:r>
              <a:rPr dirty="0" sz="2000" lang="en-US" spc="-13">
                <a:solidFill>
                  <a:srgbClr val="000000"/>
                </a:solidFill>
                <a:latin typeface="Arial" panose="020B0604020202020204" pitchFamily="34" charset="0"/>
                <a:cs typeface="Arial" panose="020B0604020202020204" pitchFamily="34" charset="0"/>
              </a:rPr>
              <a:t>Lower-class pandemic experiences are underrepresented in mental health studies. This population, vital to the economy and society, has endured unprecedented problems, which may change mental health patterns (Pierce et al., 2020). The research focuses on this group to identify pandemic-related stresses and coping methods.</a:t>
            </a:r>
          </a:p>
          <a:p>
            <a:pPr algn="just" lvl="2" marL="202115">
              <a:lnSpc>
                <a:spcPct val="150000"/>
              </a:lnSpc>
            </a:pPr>
            <a:endParaRPr dirty="0" sz="2000" lang="en-US" spc="-13">
              <a:solidFill>
                <a:srgbClr val="000000"/>
              </a:solidFill>
              <a:latin typeface="Arial" panose="020B0604020202020204" pitchFamily="34" charset="0"/>
              <a:cs typeface="Arial" panose="020B0604020202020204" pitchFamily="34" charset="0"/>
            </a:endParaRPr>
          </a:p>
          <a:p>
            <a:pPr algn="just" indent="-101058" lvl="2" marL="303173">
              <a:lnSpc>
                <a:spcPct val="150000"/>
              </a:lnSpc>
              <a:buFont typeface="Arial"/>
              <a:buChar char="⚬"/>
            </a:pPr>
            <a:r>
              <a:rPr b="1" dirty="0" sz="2000" lang="en-US" spc="-13">
                <a:solidFill>
                  <a:srgbClr val="000000"/>
                </a:solidFill>
                <a:latin typeface="Arial" panose="020B0604020202020204" pitchFamily="34" charset="0"/>
                <a:cs typeface="Arial" panose="020B0604020202020204" pitchFamily="34" charset="0"/>
              </a:rPr>
              <a:t>Justification for Research </a:t>
            </a:r>
            <a:r>
              <a:rPr dirty="0" sz="2000" lang="en-US" spc="-13">
                <a:solidFill>
                  <a:srgbClr val="000000"/>
                </a:solidFill>
                <a:latin typeface="Arial" panose="020B0604020202020204" pitchFamily="34" charset="0"/>
                <a:cs typeface="Arial" panose="020B0604020202020204" pitchFamily="34" charset="0"/>
              </a:rPr>
              <a:t>Most study focuses on the general public or disadvantaged populations. A specific research is needed to address the lower class's particular issues of combining work and life under new limitations. Tailoring public health policies and support systems requires understanding these trends (Office for National Statistics, 2021).</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39" name=""/>
        <p:cNvGrpSpPr/>
        <p:nvPr/>
      </p:nvGrpSpPr>
      <p:grpSpPr>
        <a:xfrm>
          <a:off x="0" y="0"/>
          <a:ext cx="0" cy="0"/>
          <a:chOff x="0" y="0"/>
          <a:chExt cx="0" cy="0"/>
        </a:xfrm>
      </p:grpSpPr>
      <p:sp>
        <p:nvSpPr>
          <p:cNvPr id="1048607" name="Title 3"/>
          <p:cNvSpPr>
            <a:spLocks noGrp="1"/>
          </p:cNvSpPr>
          <p:nvPr>
            <p:ph type="title"/>
          </p:nvPr>
        </p:nvSpPr>
        <p:spPr>
          <a:xfrm>
            <a:off x="1645920" y="800101"/>
            <a:ext cx="15087600" cy="1904999"/>
          </a:xfrm>
        </p:spPr>
        <p:txBody>
          <a:bodyPr>
            <a:normAutofit/>
          </a:bodyPr>
          <a:p>
            <a:r>
              <a:rPr b="1" dirty="0" sz="5400" lang="en-IN">
                <a:solidFill>
                  <a:schemeClr val="tx1"/>
                </a:solidFill>
                <a:latin typeface="Arial" panose="020B0604020202020204" pitchFamily="34" charset="0"/>
                <a:cs typeface="Arial" panose="020B0604020202020204" pitchFamily="34" charset="0"/>
              </a:rPr>
              <a:t>Literature based Background</a:t>
            </a:r>
          </a:p>
        </p:txBody>
      </p:sp>
      <p:sp>
        <p:nvSpPr>
          <p:cNvPr id="1048608" name="Content Placeholder 4"/>
          <p:cNvSpPr>
            <a:spLocks noGrp="1"/>
          </p:cNvSpPr>
          <p:nvPr>
            <p:ph idx="1"/>
          </p:nvPr>
        </p:nvSpPr>
        <p:spPr>
          <a:xfrm>
            <a:off x="1600200" y="2857500"/>
            <a:ext cx="15087600" cy="6400800"/>
          </a:xfrm>
        </p:spPr>
        <p:txBody>
          <a:bodyPr>
            <a:normAutofit/>
          </a:bodyPr>
          <a:p>
            <a:pPr>
              <a:lnSpc>
                <a:spcPct val="150000"/>
              </a:lnSpc>
              <a:buFont typeface="Arial" panose="020B0604020202020204" pitchFamily="34" charset="0"/>
              <a:buChar char="•"/>
            </a:pPr>
            <a:r>
              <a:rPr dirty="0" sz="2000" lang="en-US">
                <a:solidFill>
                  <a:schemeClr val="tx1"/>
                </a:solidFill>
                <a:latin typeface="Arial" panose="020B0604020202020204" pitchFamily="34" charset="0"/>
                <a:cs typeface="Arial" panose="020B0604020202020204" pitchFamily="34" charset="0"/>
              </a:rPr>
              <a:t>The COVID-19 pandemic has exacerbated social disparities and adversely affected the mental well-being of those belonging to the lower socioeconomic strata in the United Kingdom. This research review analyzes the impact of the pandemic on the mental well-being of low-income households in the United Kingdom and explores strategies to enhance the resilience of vulnerable populations (</a:t>
            </a:r>
            <a:r>
              <a:rPr dirty="0" sz="2000" lang="en-US" err="1">
                <a:solidFill>
                  <a:schemeClr val="tx1"/>
                </a:solidFill>
                <a:latin typeface="Arial" panose="020B0604020202020204" pitchFamily="34" charset="0"/>
                <a:cs typeface="Arial" panose="020B0604020202020204" pitchFamily="34" charset="0"/>
              </a:rPr>
              <a:t>Siller</a:t>
            </a:r>
            <a:r>
              <a:rPr dirty="0" sz="2000" lang="en-US">
                <a:solidFill>
                  <a:schemeClr val="tx1"/>
                </a:solidFill>
                <a:latin typeface="Arial" panose="020B0604020202020204" pitchFamily="34" charset="0"/>
                <a:cs typeface="Arial" panose="020B0604020202020204" pitchFamily="34" charset="0"/>
              </a:rPr>
              <a:t>, and Aydin,  2022).</a:t>
            </a:r>
          </a:p>
          <a:p>
            <a:pPr indent="0" marL="0">
              <a:lnSpc>
                <a:spcPct val="150000"/>
              </a:lnSpc>
              <a:buNone/>
            </a:pPr>
            <a:endParaRPr dirty="0" sz="2000" lang="en-US">
              <a:solidFill>
                <a:schemeClr val="tx1"/>
              </a:solidFill>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dirty="0" sz="2000" lang="en-US">
                <a:solidFill>
                  <a:schemeClr val="tx1"/>
                </a:solidFill>
                <a:latin typeface="Arial" panose="020B0604020202020204" pitchFamily="34" charset="0"/>
                <a:cs typeface="Arial" panose="020B0604020202020204" pitchFamily="34" charset="0"/>
              </a:rPr>
              <a:t>Research indicates that there is a strong correlation between socioeconomic status (SES) and mental health outcomes. This notable outcome has an impact on emotional well-being. Individuals with a lower socioeconomic position experience heightened challenges, including economic uncertainty, unstable housing conditions, and limited access to healthcare, which can contribute to the development of mental health disorders such as depression and anxiety (Wee, 2022).</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40" name=""/>
        <p:cNvGrpSpPr/>
        <p:nvPr/>
      </p:nvGrpSpPr>
      <p:grpSpPr>
        <a:xfrm>
          <a:off x="0" y="0"/>
          <a:ext cx="0" cy="0"/>
          <a:chOff x="0" y="0"/>
          <a:chExt cx="0" cy="0"/>
        </a:xfrm>
      </p:grpSpPr>
      <p:sp>
        <p:nvSpPr>
          <p:cNvPr id="1048609" name="Title 3"/>
          <p:cNvSpPr>
            <a:spLocks noGrp="1"/>
          </p:cNvSpPr>
          <p:nvPr>
            <p:ph type="title"/>
          </p:nvPr>
        </p:nvSpPr>
        <p:spPr>
          <a:xfrm>
            <a:off x="1645920" y="800101"/>
            <a:ext cx="15087600" cy="1904999"/>
          </a:xfrm>
        </p:spPr>
        <p:txBody>
          <a:bodyPr>
            <a:normAutofit/>
          </a:bodyPr>
          <a:p>
            <a:r>
              <a:rPr b="1" dirty="0" sz="5400" lang="en-IN">
                <a:solidFill>
                  <a:schemeClr val="tx1"/>
                </a:solidFill>
                <a:latin typeface="Arial" panose="020B0604020202020204" pitchFamily="34" charset="0"/>
                <a:cs typeface="Arial" panose="020B0604020202020204" pitchFamily="34" charset="0"/>
              </a:rPr>
              <a:t>Literature based Background</a:t>
            </a:r>
          </a:p>
        </p:txBody>
      </p:sp>
      <p:sp>
        <p:nvSpPr>
          <p:cNvPr id="1048610" name="Content Placeholder 4"/>
          <p:cNvSpPr>
            <a:spLocks noGrp="1"/>
          </p:cNvSpPr>
          <p:nvPr>
            <p:ph idx="1"/>
          </p:nvPr>
        </p:nvSpPr>
        <p:spPr>
          <a:xfrm>
            <a:off x="1600200" y="2857500"/>
            <a:ext cx="15087600" cy="6400800"/>
          </a:xfrm>
        </p:spPr>
        <p:txBody>
          <a:bodyPr>
            <a:normAutofit/>
          </a:bodyPr>
          <a:p>
            <a:pPr>
              <a:lnSpc>
                <a:spcPct val="150000"/>
              </a:lnSpc>
              <a:buFont typeface="Arial" panose="020B0604020202020204" pitchFamily="34" charset="0"/>
              <a:buChar char="•"/>
            </a:pPr>
            <a:r>
              <a:rPr dirty="0" sz="2000" lang="en-US">
                <a:solidFill>
                  <a:schemeClr val="tx1"/>
                </a:solidFill>
                <a:latin typeface="Arial" panose="020B0604020202020204" pitchFamily="34" charset="0"/>
                <a:cs typeface="Arial" panose="020B0604020202020204" pitchFamily="34" charset="0"/>
              </a:rPr>
              <a:t>The COVID-19 pandemic has exacerbated socioeconomic disparity, disproportionately impacting individuals from lower socioeconomic backgrounds. The ongoing pandemic has had a detrimental impact on mental well-being. The implementation of lockdown measures, the occurrence of job losses, and the resulting delays in essential services have significantly heightened tension and anxiety within this community, thereby contributing to a rise in mental health illnesses (Oran Gibson,  and Krejci, 2022).</a:t>
            </a:r>
          </a:p>
          <a:p>
            <a:pPr indent="0" marL="0">
              <a:lnSpc>
                <a:spcPct val="150000"/>
              </a:lnSpc>
              <a:buNone/>
            </a:pPr>
            <a:endParaRPr dirty="0" sz="2000" lang="en-US">
              <a:solidFill>
                <a:schemeClr val="tx1"/>
              </a:solidFill>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dirty="0" sz="2000" lang="en-US">
                <a:solidFill>
                  <a:schemeClr val="tx1"/>
                </a:solidFill>
                <a:latin typeface="Arial" panose="020B0604020202020204" pitchFamily="34" charset="0"/>
                <a:cs typeface="Arial" panose="020B0604020202020204" pitchFamily="34" charset="0"/>
              </a:rPr>
              <a:t>Low-income individuals can access mental health care at inexpensive prices that align with their cultural values through the use of mental health teletherapy and internet resources (</a:t>
            </a:r>
            <a:r>
              <a:rPr dirty="0" sz="2000" lang="en-US" err="1">
                <a:solidFill>
                  <a:schemeClr val="tx1"/>
                </a:solidFill>
                <a:latin typeface="Arial" panose="020B0604020202020204" pitchFamily="34" charset="0"/>
                <a:cs typeface="Arial" panose="020B0604020202020204" pitchFamily="34" charset="0"/>
              </a:rPr>
              <a:t>Picco</a:t>
            </a:r>
            <a:r>
              <a:rPr dirty="0" sz="2000" lang="en-US">
                <a:solidFill>
                  <a:schemeClr val="tx1"/>
                </a:solidFill>
                <a:latin typeface="Arial" panose="020B0604020202020204" pitchFamily="34" charset="0"/>
                <a:cs typeface="Arial" panose="020B0604020202020204" pitchFamily="34" charset="0"/>
              </a:rPr>
              <a:t>, and </a:t>
            </a:r>
            <a:r>
              <a:rPr dirty="0" sz="2000" lang="en-US" err="1">
                <a:solidFill>
                  <a:schemeClr val="tx1"/>
                </a:solidFill>
                <a:latin typeface="Arial" panose="020B0604020202020204" pitchFamily="34" charset="0"/>
                <a:cs typeface="Arial" panose="020B0604020202020204" pitchFamily="34" charset="0"/>
              </a:rPr>
              <a:t>Pedreira</a:t>
            </a:r>
            <a:r>
              <a:rPr dirty="0" sz="2000" lang="en-US">
                <a:solidFill>
                  <a:schemeClr val="tx1"/>
                </a:solidFill>
                <a:latin typeface="Arial" panose="020B0604020202020204" pitchFamily="34" charset="0"/>
                <a:cs typeface="Arial" panose="020B0604020202020204" pitchFamily="34" charset="0"/>
              </a:rPr>
              <a:t>, 2022).</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41" name=""/>
        <p:cNvGrpSpPr/>
        <p:nvPr/>
      </p:nvGrpSpPr>
      <p:grpSpPr>
        <a:xfrm>
          <a:off x="0" y="0"/>
          <a:ext cx="0" cy="0"/>
          <a:chOff x="0" y="0"/>
          <a:chExt cx="0" cy="0"/>
        </a:xfrm>
      </p:grpSpPr>
      <p:sp>
        <p:nvSpPr>
          <p:cNvPr id="1048611" name="TextBox 17"/>
          <p:cNvSpPr txBox="1"/>
          <p:nvPr/>
        </p:nvSpPr>
        <p:spPr>
          <a:xfrm>
            <a:off x="838200" y="2628900"/>
            <a:ext cx="14630400" cy="2505494"/>
          </a:xfrm>
          <a:prstGeom prst="rect"/>
        </p:spPr>
        <p:txBody>
          <a:bodyPr anchor="t" bIns="0" lIns="0" rIns="0" rtlCol="0" tIns="0" wrap="square">
            <a:spAutoFit/>
          </a:bodyPr>
          <a:p>
            <a:pPr algn="just" indent="-119041" lvl="2" marL="357124">
              <a:lnSpc>
                <a:spcPct val="150000"/>
              </a:lnSpc>
              <a:buFont typeface="Arial"/>
              <a:buChar char="⚬"/>
            </a:pPr>
            <a:r>
              <a:rPr dirty="0" sz="2800" lang="en-US" spc="-16">
                <a:solidFill>
                  <a:srgbClr val="000000"/>
                </a:solidFill>
                <a:latin typeface="Arial" panose="020B0604020202020204" pitchFamily="34" charset="0"/>
                <a:cs typeface="Arial" panose="020B0604020202020204" pitchFamily="34" charset="0"/>
              </a:rPr>
              <a:t>The main goal of this study is to look into and understand how the COVID-19 pandemic has affected the lower class in the UK's mental health. The study's goals are to find out what kinds of pressures this group of people has been through and to look at how they dealt with them and how their mental health changed during the pandemic.</a:t>
            </a:r>
          </a:p>
        </p:txBody>
      </p:sp>
      <p:sp>
        <p:nvSpPr>
          <p:cNvPr id="1048612" name="TextBox 13"/>
          <p:cNvSpPr txBox="1"/>
          <p:nvPr/>
        </p:nvSpPr>
        <p:spPr>
          <a:xfrm>
            <a:off x="1219200" y="723900"/>
            <a:ext cx="13346132" cy="1184876"/>
          </a:xfrm>
          <a:prstGeom prst="rect"/>
          <a:noFill/>
        </p:spPr>
        <p:txBody>
          <a:bodyPr rtlCol="0" wrap="square">
            <a:spAutoFit/>
          </a:bodyPr>
          <a:p>
            <a:pPr>
              <a:lnSpc>
                <a:spcPct val="150000"/>
              </a:lnSpc>
            </a:pPr>
            <a:r>
              <a:rPr b="1" dirty="0" sz="5400" lang="en-IN">
                <a:latin typeface="Arial" panose="020B0604020202020204" pitchFamily="34" charset="0"/>
                <a:cs typeface="Arial" panose="020B0604020202020204" pitchFamily="34" charset="0"/>
              </a:rPr>
              <a:t>Aim of the Study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42" name=""/>
        <p:cNvGrpSpPr/>
        <p:nvPr/>
      </p:nvGrpSpPr>
      <p:grpSpPr>
        <a:xfrm>
          <a:off x="0" y="0"/>
          <a:ext cx="0" cy="0"/>
          <a:chOff x="0" y="0"/>
          <a:chExt cx="0" cy="0"/>
        </a:xfrm>
      </p:grpSpPr>
      <p:sp>
        <p:nvSpPr>
          <p:cNvPr id="1048613" name="Rectangle 4"/>
          <p:cNvSpPr/>
          <p:nvPr/>
        </p:nvSpPr>
        <p:spPr>
          <a:xfrm>
            <a:off x="990600" y="1257300"/>
            <a:ext cx="7391400" cy="990600"/>
          </a:xfrm>
          <a:prstGeom prst="rect"/>
          <a:solidFill>
            <a:schemeClr val="bg1"/>
          </a:solidFill>
        </p:spPr>
        <p:style>
          <a:lnRef idx="2">
            <a:schemeClr val="accent6">
              <a:shade val="50000"/>
            </a:schemeClr>
          </a:lnRef>
          <a:fillRef idx="1">
            <a:schemeClr val="accent6"/>
          </a:fillRef>
          <a:effectRef idx="0">
            <a:schemeClr val="accent6"/>
          </a:effectRef>
          <a:fontRef idx="minor">
            <a:schemeClr val="lt1"/>
          </a:fontRef>
        </p:style>
        <p:txBody>
          <a:bodyPr anchor="ctr" rtlCol="0"/>
          <a:p>
            <a:pPr algn="ctr"/>
            <a:r>
              <a:rPr b="1" dirty="0" sz="4000" lang="en-US">
                <a:solidFill>
                  <a:schemeClr val="tx1"/>
                </a:solidFill>
                <a:latin typeface="Arial" panose="020B0604020202020204" pitchFamily="34" charset="0"/>
                <a:cs typeface="Arial" panose="020B0604020202020204" pitchFamily="34" charset="0"/>
              </a:rPr>
              <a:t>HYPOTHESIS OF THE STUDY</a:t>
            </a:r>
          </a:p>
        </p:txBody>
      </p:sp>
      <p:sp>
        <p:nvSpPr>
          <p:cNvPr id="1048614" name="TextBox 5"/>
          <p:cNvSpPr txBox="1"/>
          <p:nvPr/>
        </p:nvSpPr>
        <p:spPr>
          <a:xfrm>
            <a:off x="914400" y="2781300"/>
            <a:ext cx="16230600" cy="3244158"/>
          </a:xfrm>
          <a:prstGeom prst="rect"/>
          <a:noFill/>
        </p:spPr>
        <p:txBody>
          <a:bodyPr rtlCol="0" wrap="square">
            <a:spAutoFit/>
          </a:bodyPr>
          <a:p>
            <a:pPr>
              <a:lnSpc>
                <a:spcPct val="150000"/>
              </a:lnSpc>
            </a:pPr>
            <a:r>
              <a:rPr dirty="0" sz="2800" lang="en-IN">
                <a:latin typeface="Arial" panose="020B0604020202020204" pitchFamily="34" charset="0"/>
                <a:cs typeface="Arial" panose="020B0604020202020204" pitchFamily="34" charset="0"/>
              </a:rPr>
              <a:t>The main idea is that the lower-class people in the UK have had a lot of mental health problems during the COVID-19 pandemic. Some of the things that have caused these problems are straining work-life balance, worrying about money, and being alone. The study thinks that lower-class people have had a lot of mental health problems even though they seem to be specific help.</a:t>
            </a:r>
          </a:p>
          <a:p>
            <a:pPr>
              <a:lnSpc>
                <a:spcPct val="150000"/>
              </a:lnSpc>
            </a:pPr>
            <a:endParaRPr dirty="0" sz="2800" lang="en-IN">
              <a:latin typeface="Arial" panose="020B0604020202020204" pitchFamily="34" charset="0"/>
              <a:cs typeface="Arial" panose="020B0604020202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43" name=""/>
        <p:cNvGrpSpPr/>
        <p:nvPr/>
      </p:nvGrpSpPr>
      <p:grpSpPr>
        <a:xfrm>
          <a:off x="0" y="0"/>
          <a:ext cx="0" cy="0"/>
          <a:chOff x="0" y="0"/>
          <a:chExt cx="0" cy="0"/>
        </a:xfrm>
      </p:grpSpPr>
      <p:sp>
        <p:nvSpPr>
          <p:cNvPr id="1048615" name="Freeform 9"/>
          <p:cNvSpPr/>
          <p:nvPr/>
        </p:nvSpPr>
        <p:spPr>
          <a:xfrm>
            <a:off x="11125200" y="2095500"/>
            <a:ext cx="6147619" cy="4953000"/>
          </a:xfrm>
          <a:custGeom>
            <a:avLst/>
            <a:ahLst/>
            <a:rect l="l" t="t" r="r" b="b"/>
            <a:pathLst>
              <a:path w="7309587" h="5475135">
                <a:moveTo>
                  <a:pt x="0" y="0"/>
                </a:moveTo>
                <a:lnTo>
                  <a:pt x="7309587" y="0"/>
                </a:lnTo>
                <a:lnTo>
                  <a:pt x="7309587" y="5475135"/>
                </a:lnTo>
                <a:lnTo>
                  <a:pt x="0" y="5475135"/>
                </a:lnTo>
                <a:lnTo>
                  <a:pt x="0" y="0"/>
                </a:lnTo>
                <a:close/>
              </a:path>
            </a:pathLst>
          </a:custGeom>
          <a:blipFill>
            <a:blip xmlns:r="http://schemas.openxmlformats.org/officeDocument/2006/relationships" r:embed="rId1"/>
            <a:stretch>
              <a:fillRect/>
            </a:stretch>
          </a:blipFill>
        </p:spPr>
        <p:txBody>
          <a:bodyPr/>
          <a:p>
            <a:endParaRPr dirty="0" lang="en-IN"/>
          </a:p>
        </p:txBody>
      </p:sp>
      <p:sp>
        <p:nvSpPr>
          <p:cNvPr id="1048616" name="TextBox 10"/>
          <p:cNvSpPr txBox="1"/>
          <p:nvPr/>
        </p:nvSpPr>
        <p:spPr>
          <a:xfrm>
            <a:off x="1584012" y="800100"/>
            <a:ext cx="15041880" cy="638175"/>
          </a:xfrm>
          <a:prstGeom prst="rect"/>
        </p:spPr>
        <p:txBody>
          <a:bodyPr anchor="t" bIns="0" lIns="0" rIns="0" rtlCol="0" tIns="0">
            <a:spAutoFit/>
          </a:bodyPr>
          <a:p>
            <a:pPr algn="l">
              <a:lnSpc>
                <a:spcPts val="5040"/>
              </a:lnSpc>
            </a:pPr>
            <a:r>
              <a:rPr b="1" dirty="0" sz="5400" lang="en-US" spc="-103">
                <a:solidFill>
                  <a:srgbClr val="000000"/>
                </a:solidFill>
                <a:latin typeface="Arial" panose="020B0604020202020204" pitchFamily="34" charset="0"/>
                <a:cs typeface="Arial" panose="020B0604020202020204" pitchFamily="34" charset="0"/>
              </a:rPr>
              <a:t>Research Question</a:t>
            </a:r>
          </a:p>
        </p:txBody>
      </p:sp>
      <p:sp>
        <p:nvSpPr>
          <p:cNvPr id="1048617" name="TextBox 11"/>
          <p:cNvSpPr txBox="1"/>
          <p:nvPr/>
        </p:nvSpPr>
        <p:spPr>
          <a:xfrm>
            <a:off x="1584012" y="1943100"/>
            <a:ext cx="9083988" cy="4363502"/>
          </a:xfrm>
          <a:prstGeom prst="rect"/>
        </p:spPr>
        <p:txBody>
          <a:bodyPr anchor="t" bIns="0" lIns="0" rIns="0" rtlCol="0" tIns="0" wrap="square">
            <a:spAutoFit/>
          </a:bodyPr>
          <a:p>
            <a:pPr algn="just">
              <a:lnSpc>
                <a:spcPct val="150000"/>
              </a:lnSpc>
            </a:pPr>
            <a:r>
              <a:rPr dirty="0" sz="2400" lang="en-US" spc="-22">
                <a:solidFill>
                  <a:srgbClr val="000000"/>
                </a:solidFill>
                <a:latin typeface="Arial" panose="020B0604020202020204" pitchFamily="34" charset="0"/>
                <a:cs typeface="Arial" panose="020B0604020202020204" pitchFamily="34" charset="0"/>
              </a:rPr>
              <a:t>What specific effects has the COVID-19 plague had on the mental health of people in the UK's lower class? </a:t>
            </a:r>
          </a:p>
          <a:p>
            <a:pPr algn="just">
              <a:lnSpc>
                <a:spcPct val="150000"/>
              </a:lnSpc>
            </a:pPr>
            <a:endParaRPr dirty="0" sz="2400" lang="en-US" spc="-22">
              <a:solidFill>
                <a:srgbClr val="000000"/>
              </a:solidFill>
              <a:latin typeface="Arial" panose="020B0604020202020204" pitchFamily="34" charset="0"/>
              <a:cs typeface="Arial" panose="020B0604020202020204" pitchFamily="34" charset="0"/>
            </a:endParaRPr>
          </a:p>
          <a:p>
            <a:pPr algn="just">
              <a:lnSpc>
                <a:spcPct val="150000"/>
              </a:lnSpc>
            </a:pPr>
            <a:r>
              <a:rPr dirty="0" sz="2400" lang="en-US" spc="-22">
                <a:solidFill>
                  <a:srgbClr val="000000"/>
                </a:solidFill>
                <a:latin typeface="Arial" panose="020B0604020202020204" pitchFamily="34" charset="0"/>
                <a:cs typeface="Arial" panose="020B0604020202020204" pitchFamily="34" charset="0"/>
              </a:rPr>
              <a:t>The goal of this question is to break down the many ways that the pandemic affected people, going beyond basic data to look at how the lower class was affected. The study aims to add to the larger story of mental health during the pandemic by looking into these particular problems and how people dealt with them.</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44" name=""/>
        <p:cNvGrpSpPr/>
        <p:nvPr/>
      </p:nvGrpSpPr>
      <p:grpSpPr>
        <a:xfrm>
          <a:off x="0" y="0"/>
          <a:ext cx="0" cy="0"/>
          <a:chOff x="0" y="0"/>
          <a:chExt cx="0" cy="0"/>
        </a:xfrm>
      </p:grpSpPr>
      <p:sp>
        <p:nvSpPr>
          <p:cNvPr id="1048618" name="Freeform 2"/>
          <p:cNvSpPr/>
          <p:nvPr/>
        </p:nvSpPr>
        <p:spPr>
          <a:xfrm>
            <a:off x="0" y="9500616"/>
            <a:ext cx="18288000" cy="786382"/>
          </a:xfrm>
          <a:custGeom>
            <a:avLst/>
            <a:ahLst/>
            <a:rect l="l" t="t" r="r" b="b"/>
            <a:pathLst>
              <a:path w="18288000" h="786382">
                <a:moveTo>
                  <a:pt x="0" y="0"/>
                </a:moveTo>
                <a:lnTo>
                  <a:pt x="18288000" y="0"/>
                </a:lnTo>
                <a:lnTo>
                  <a:pt x="18288000" y="786382"/>
                </a:lnTo>
                <a:lnTo>
                  <a:pt x="0" y="786382"/>
                </a:lnTo>
                <a:lnTo>
                  <a:pt x="0" y="0"/>
                </a:lnTo>
                <a:close/>
              </a:path>
            </a:pathLst>
          </a:custGeom>
          <a:blipFill>
            <a:blip xmlns:r="http://schemas.openxmlformats.org/officeDocument/2006/relationships" r:embed="rId1"/>
            <a:stretch>
              <a:fillRect/>
            </a:stretch>
          </a:blipFill>
        </p:spPr>
        <p:txBody>
          <a:bodyPr/>
          <a:p>
            <a:endParaRPr lang="en-IN"/>
          </a:p>
        </p:txBody>
      </p:sp>
      <p:sp>
        <p:nvSpPr>
          <p:cNvPr id="1048619" name="TextBox 3"/>
          <p:cNvSpPr txBox="1"/>
          <p:nvPr/>
        </p:nvSpPr>
        <p:spPr>
          <a:xfrm>
            <a:off x="1028700" y="382386"/>
            <a:ext cx="6741795" cy="647700"/>
          </a:xfrm>
          <a:prstGeom prst="rect"/>
        </p:spPr>
        <p:txBody>
          <a:bodyPr anchor="t" bIns="0" lIns="0" rIns="0" rtlCol="0" tIns="0">
            <a:spAutoFit/>
          </a:bodyPr>
          <a:p>
            <a:pPr algn="l">
              <a:lnSpc>
                <a:spcPts val="5040"/>
              </a:lnSpc>
            </a:pPr>
            <a:r>
              <a:rPr b="1" dirty="0" sz="5400" lang="en-US" spc="-168">
                <a:solidFill>
                  <a:srgbClr val="000000"/>
                </a:solidFill>
                <a:latin typeface="Arial" panose="020B0604020202020204" pitchFamily="34" charset="0"/>
                <a:cs typeface="Arial" panose="020B0604020202020204" pitchFamily="34" charset="0"/>
              </a:rPr>
              <a:t>Objectives of study</a:t>
            </a:r>
          </a:p>
        </p:txBody>
      </p:sp>
      <p:sp>
        <p:nvSpPr>
          <p:cNvPr id="1048620" name="Freeform 4"/>
          <p:cNvSpPr/>
          <p:nvPr/>
        </p:nvSpPr>
        <p:spPr>
          <a:xfrm>
            <a:off x="0" y="9500616"/>
            <a:ext cx="18288000" cy="786382"/>
          </a:xfrm>
          <a:custGeom>
            <a:avLst/>
            <a:ahLst/>
            <a:rect l="l" t="t" r="r" b="b"/>
            <a:pathLst>
              <a:path w="18288000" h="786382">
                <a:moveTo>
                  <a:pt x="0" y="0"/>
                </a:moveTo>
                <a:lnTo>
                  <a:pt x="18288000" y="0"/>
                </a:lnTo>
                <a:lnTo>
                  <a:pt x="18288000" y="786382"/>
                </a:lnTo>
                <a:lnTo>
                  <a:pt x="0" y="786382"/>
                </a:lnTo>
                <a:lnTo>
                  <a:pt x="0" y="0"/>
                </a:lnTo>
                <a:close/>
              </a:path>
            </a:pathLst>
          </a:custGeom>
          <a:blipFill>
            <a:blip xmlns:r="http://schemas.openxmlformats.org/officeDocument/2006/relationships" r:embed="rId1"/>
            <a:stretch>
              <a:fillRect/>
            </a:stretch>
          </a:blipFill>
        </p:spPr>
        <p:txBody>
          <a:bodyPr/>
          <a:p>
            <a:endParaRPr lang="en-IN"/>
          </a:p>
        </p:txBody>
      </p:sp>
      <p:sp>
        <p:nvSpPr>
          <p:cNvPr id="1048621" name="AutoShape 5"/>
          <p:cNvSpPr/>
          <p:nvPr/>
        </p:nvSpPr>
        <p:spPr>
          <a:xfrm flipH="1">
            <a:off x="6200029" y="5828189"/>
            <a:ext cx="8803" cy="1628144"/>
          </a:xfrm>
          <a:prstGeom prst="line"/>
          <a:ln w="95250" cap="rnd">
            <a:solidFill>
              <a:srgbClr val="D9D9D9"/>
            </a:solidFill>
            <a:prstDash val="sysDot"/>
            <a:headEnd type="oval" w="lg" len="lg"/>
            <a:tailEnd type="none" w="sm" len="sm"/>
          </a:ln>
        </p:spPr>
        <p:txBody>
          <a:bodyPr/>
          <a:p>
            <a:endParaRPr lang="en-IN"/>
          </a:p>
        </p:txBody>
      </p:sp>
      <p:sp>
        <p:nvSpPr>
          <p:cNvPr id="1048622" name="AutoShape 6"/>
          <p:cNvSpPr/>
          <p:nvPr/>
        </p:nvSpPr>
        <p:spPr>
          <a:xfrm>
            <a:off x="13350610" y="5286461"/>
            <a:ext cx="0" cy="2014216"/>
          </a:xfrm>
          <a:prstGeom prst="line"/>
          <a:ln w="95250" cap="rnd">
            <a:solidFill>
              <a:srgbClr val="D9D9D9"/>
            </a:solidFill>
            <a:prstDash val="sysDot"/>
            <a:headEnd type="oval" w="lg" len="lg"/>
            <a:tailEnd type="none" w="sm" len="sm"/>
          </a:ln>
        </p:spPr>
        <p:txBody>
          <a:bodyPr/>
          <a:p>
            <a:endParaRPr lang="en-IN"/>
          </a:p>
        </p:txBody>
      </p:sp>
      <p:sp>
        <p:nvSpPr>
          <p:cNvPr id="1048623" name="Freeform 7"/>
          <p:cNvSpPr/>
          <p:nvPr/>
        </p:nvSpPr>
        <p:spPr>
          <a:xfrm>
            <a:off x="205998" y="5155635"/>
            <a:ext cx="18736557" cy="6757447"/>
          </a:xfrm>
          <a:custGeom>
            <a:avLst/>
            <a:ahLst/>
            <a:rect l="l" t="t" r="r" b="b"/>
            <a:pathLst>
              <a:path w="18736557" h="6757447">
                <a:moveTo>
                  <a:pt x="0" y="0"/>
                </a:moveTo>
                <a:lnTo>
                  <a:pt x="18736557" y="0"/>
                </a:lnTo>
                <a:lnTo>
                  <a:pt x="18736557" y="6757447"/>
                </a:lnTo>
                <a:lnTo>
                  <a:pt x="0" y="6757447"/>
                </a:lnTo>
                <a:lnTo>
                  <a:pt x="0" y="0"/>
                </a:lnTo>
                <a:close/>
              </a:path>
            </a:pathLst>
          </a:custGeom>
          <a:blipFill>
            <a:blip xmlns:r="http://schemas.openxmlformats.org/officeDocument/2006/relationships" r:embed="rId2"/>
            <a:stretch>
              <a:fillRect/>
            </a:stretch>
          </a:blipFill>
        </p:spPr>
        <p:txBody>
          <a:bodyPr/>
          <a:p>
            <a:endParaRPr lang="en-IN"/>
          </a:p>
        </p:txBody>
      </p:sp>
      <p:grpSp>
        <p:nvGrpSpPr>
          <p:cNvPr id="45" name="Group 8"/>
          <p:cNvGrpSpPr/>
          <p:nvPr/>
        </p:nvGrpSpPr>
        <p:grpSpPr>
          <a:xfrm>
            <a:off x="1629422" y="4213926"/>
            <a:ext cx="1459708" cy="1459708"/>
            <a:chOff x="0" y="0"/>
            <a:chExt cx="1946278" cy="1946278"/>
          </a:xfrm>
        </p:grpSpPr>
        <p:grpSp>
          <p:nvGrpSpPr>
            <p:cNvPr id="46" name="Group 9"/>
            <p:cNvGrpSpPr>
              <a:grpSpLocks noChangeAspect="1"/>
            </p:cNvGrpSpPr>
            <p:nvPr/>
          </p:nvGrpSpPr>
          <p:grpSpPr>
            <a:xfrm rot="2700000">
              <a:off x="285026" y="285026"/>
              <a:ext cx="1376226" cy="1376226"/>
              <a:chOff x="0" y="0"/>
              <a:chExt cx="14400530" cy="14400530"/>
            </a:xfrm>
          </p:grpSpPr>
          <p:sp>
            <p:nvSpPr>
              <p:cNvPr id="1048624" name="Freeform 10"/>
              <p:cNvSpPr/>
              <p:nvPr/>
            </p:nvSpPr>
            <p:spPr>
              <a:xfrm>
                <a:off x="0" y="0"/>
                <a:ext cx="14400530" cy="14399261"/>
              </a:xfrm>
              <a:custGeom>
                <a:avLst/>
                <a:ahLst/>
                <a:rect l="l" t="t" r="r" b="b"/>
                <a:pathLst>
                  <a:path w="14400530" h="14399261">
                    <a:moveTo>
                      <a:pt x="7199630" y="0"/>
                    </a:moveTo>
                    <a:cubicBezTo>
                      <a:pt x="3223260" y="0"/>
                      <a:pt x="0" y="3223260"/>
                      <a:pt x="0" y="7199630"/>
                    </a:cubicBezTo>
                    <a:cubicBezTo>
                      <a:pt x="0" y="11176001"/>
                      <a:pt x="3223260" y="14399261"/>
                      <a:pt x="7199630" y="14399261"/>
                    </a:cubicBezTo>
                    <a:lnTo>
                      <a:pt x="14399261" y="14399261"/>
                    </a:lnTo>
                    <a:lnTo>
                      <a:pt x="14399261" y="7199630"/>
                    </a:lnTo>
                    <a:cubicBezTo>
                      <a:pt x="14400530" y="3223260"/>
                      <a:pt x="11176000" y="0"/>
                      <a:pt x="7199630" y="0"/>
                    </a:cubicBezTo>
                    <a:close/>
                  </a:path>
                </a:pathLst>
              </a:custGeom>
              <a:solidFill>
                <a:srgbClr val="00ADEF"/>
              </a:solidFill>
            </p:spPr>
            <p:txBody>
              <a:bodyPr/>
              <a:p>
                <a:endParaRPr lang="en-IN"/>
              </a:p>
            </p:txBody>
          </p:sp>
        </p:grpSp>
        <p:grpSp>
          <p:nvGrpSpPr>
            <p:cNvPr id="47" name="Group 11"/>
            <p:cNvGrpSpPr/>
            <p:nvPr/>
          </p:nvGrpSpPr>
          <p:grpSpPr>
            <a:xfrm>
              <a:off x="486569" y="486569"/>
              <a:ext cx="973139" cy="973139"/>
              <a:chOff x="0" y="0"/>
              <a:chExt cx="6350000" cy="6350000"/>
            </a:xfrm>
          </p:grpSpPr>
          <p:sp>
            <p:nvSpPr>
              <p:cNvPr id="1048625" name="Freeform 12"/>
              <p:cNvSpPr/>
              <p:nvPr/>
            </p:nvSpPr>
            <p:spPr>
              <a:xfrm>
                <a:off x="0" y="0"/>
                <a:ext cx="6350000" cy="6350000"/>
              </a:xfrm>
              <a:custGeom>
                <a:avLst/>
                <a:ah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FFFFFF"/>
              </a:solidFill>
            </p:spPr>
            <p:txBody>
              <a:bodyPr/>
              <a:p>
                <a:endParaRPr lang="en-IN"/>
              </a:p>
            </p:txBody>
          </p:sp>
        </p:grpSp>
      </p:grpSp>
      <p:grpSp>
        <p:nvGrpSpPr>
          <p:cNvPr id="48" name="Group 13"/>
          <p:cNvGrpSpPr/>
          <p:nvPr/>
        </p:nvGrpSpPr>
        <p:grpSpPr>
          <a:xfrm>
            <a:off x="5422551" y="6841151"/>
            <a:ext cx="1459708" cy="1459708"/>
            <a:chOff x="0" y="0"/>
            <a:chExt cx="1946278" cy="1946278"/>
          </a:xfrm>
        </p:grpSpPr>
        <p:grpSp>
          <p:nvGrpSpPr>
            <p:cNvPr id="49" name="Group 14"/>
            <p:cNvGrpSpPr>
              <a:grpSpLocks noChangeAspect="1"/>
            </p:cNvGrpSpPr>
            <p:nvPr/>
          </p:nvGrpSpPr>
          <p:grpSpPr>
            <a:xfrm rot="2700000">
              <a:off x="285026" y="285026"/>
              <a:ext cx="1376226" cy="1376226"/>
              <a:chOff x="0" y="0"/>
              <a:chExt cx="14400530" cy="14400530"/>
            </a:xfrm>
          </p:grpSpPr>
          <p:sp>
            <p:nvSpPr>
              <p:cNvPr id="1048626" name="Freeform 15"/>
              <p:cNvSpPr/>
              <p:nvPr/>
            </p:nvSpPr>
            <p:spPr>
              <a:xfrm>
                <a:off x="0" y="0"/>
                <a:ext cx="14400530" cy="14399261"/>
              </a:xfrm>
              <a:custGeom>
                <a:avLst/>
                <a:ahLst/>
                <a:rect l="l" t="t" r="r" b="b"/>
                <a:pathLst>
                  <a:path w="14400530" h="14399261">
                    <a:moveTo>
                      <a:pt x="7199630" y="0"/>
                    </a:moveTo>
                    <a:cubicBezTo>
                      <a:pt x="3223260" y="0"/>
                      <a:pt x="0" y="3223260"/>
                      <a:pt x="0" y="7199630"/>
                    </a:cubicBezTo>
                    <a:cubicBezTo>
                      <a:pt x="0" y="11176001"/>
                      <a:pt x="3223260" y="14399261"/>
                      <a:pt x="7199630" y="14399261"/>
                    </a:cubicBezTo>
                    <a:lnTo>
                      <a:pt x="14399261" y="14399261"/>
                    </a:lnTo>
                    <a:lnTo>
                      <a:pt x="14399261" y="7199630"/>
                    </a:lnTo>
                    <a:cubicBezTo>
                      <a:pt x="14400530" y="3223260"/>
                      <a:pt x="11176000" y="0"/>
                      <a:pt x="7199630" y="0"/>
                    </a:cubicBezTo>
                    <a:close/>
                  </a:path>
                </a:pathLst>
              </a:custGeom>
              <a:solidFill>
                <a:srgbClr val="FFBD59"/>
              </a:solidFill>
            </p:spPr>
            <p:txBody>
              <a:bodyPr/>
              <a:p>
                <a:endParaRPr lang="en-IN"/>
              </a:p>
            </p:txBody>
          </p:sp>
        </p:grpSp>
        <p:grpSp>
          <p:nvGrpSpPr>
            <p:cNvPr id="50" name="Group 16"/>
            <p:cNvGrpSpPr/>
            <p:nvPr/>
          </p:nvGrpSpPr>
          <p:grpSpPr>
            <a:xfrm>
              <a:off x="486569" y="486569"/>
              <a:ext cx="973139" cy="973139"/>
              <a:chOff x="0" y="0"/>
              <a:chExt cx="6350000" cy="6350000"/>
            </a:xfrm>
          </p:grpSpPr>
          <p:sp>
            <p:nvSpPr>
              <p:cNvPr id="1048627" name="Freeform 17"/>
              <p:cNvSpPr/>
              <p:nvPr/>
            </p:nvSpPr>
            <p:spPr>
              <a:xfrm>
                <a:off x="0" y="0"/>
                <a:ext cx="6350000" cy="6350000"/>
              </a:xfrm>
              <a:custGeom>
                <a:avLst/>
                <a:ah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FFFFFF"/>
              </a:solidFill>
            </p:spPr>
            <p:txBody>
              <a:bodyPr/>
              <a:p>
                <a:endParaRPr lang="en-IN"/>
              </a:p>
            </p:txBody>
          </p:sp>
        </p:grpSp>
      </p:grpSp>
      <p:grpSp>
        <p:nvGrpSpPr>
          <p:cNvPr id="51" name="Group 18"/>
          <p:cNvGrpSpPr/>
          <p:nvPr/>
        </p:nvGrpSpPr>
        <p:grpSpPr>
          <a:xfrm>
            <a:off x="12620756" y="6726479"/>
            <a:ext cx="1459708" cy="1459708"/>
            <a:chOff x="0" y="0"/>
            <a:chExt cx="1946278" cy="1946278"/>
          </a:xfrm>
        </p:grpSpPr>
        <p:grpSp>
          <p:nvGrpSpPr>
            <p:cNvPr id="52" name="Group 19"/>
            <p:cNvGrpSpPr>
              <a:grpSpLocks noChangeAspect="1"/>
            </p:cNvGrpSpPr>
            <p:nvPr/>
          </p:nvGrpSpPr>
          <p:grpSpPr>
            <a:xfrm rot="2700000">
              <a:off x="285026" y="285026"/>
              <a:ext cx="1376226" cy="1376226"/>
              <a:chOff x="0" y="0"/>
              <a:chExt cx="14400530" cy="14400530"/>
            </a:xfrm>
          </p:grpSpPr>
          <p:sp>
            <p:nvSpPr>
              <p:cNvPr id="1048628" name="Freeform 20"/>
              <p:cNvSpPr/>
              <p:nvPr/>
            </p:nvSpPr>
            <p:spPr>
              <a:xfrm>
                <a:off x="0" y="0"/>
                <a:ext cx="14400530" cy="14399261"/>
              </a:xfrm>
              <a:custGeom>
                <a:avLst/>
                <a:ahLst/>
                <a:rect l="l" t="t" r="r" b="b"/>
                <a:pathLst>
                  <a:path w="14400530" h="14399261">
                    <a:moveTo>
                      <a:pt x="7199630" y="0"/>
                    </a:moveTo>
                    <a:cubicBezTo>
                      <a:pt x="3223260" y="0"/>
                      <a:pt x="0" y="3223260"/>
                      <a:pt x="0" y="7199630"/>
                    </a:cubicBezTo>
                    <a:cubicBezTo>
                      <a:pt x="0" y="11176001"/>
                      <a:pt x="3223260" y="14399261"/>
                      <a:pt x="7199630" y="14399261"/>
                    </a:cubicBezTo>
                    <a:lnTo>
                      <a:pt x="14399261" y="14399261"/>
                    </a:lnTo>
                    <a:lnTo>
                      <a:pt x="14399261" y="7199630"/>
                    </a:lnTo>
                    <a:cubicBezTo>
                      <a:pt x="14400530" y="3223260"/>
                      <a:pt x="11176000" y="0"/>
                      <a:pt x="7199630" y="0"/>
                    </a:cubicBezTo>
                    <a:close/>
                  </a:path>
                </a:pathLst>
              </a:custGeom>
              <a:solidFill>
                <a:srgbClr val="7ED957"/>
              </a:solidFill>
            </p:spPr>
            <p:txBody>
              <a:bodyPr/>
              <a:p>
                <a:endParaRPr lang="en-IN"/>
              </a:p>
            </p:txBody>
          </p:sp>
        </p:grpSp>
        <p:grpSp>
          <p:nvGrpSpPr>
            <p:cNvPr id="53" name="Group 21"/>
            <p:cNvGrpSpPr/>
            <p:nvPr/>
          </p:nvGrpSpPr>
          <p:grpSpPr>
            <a:xfrm>
              <a:off x="486569" y="486569"/>
              <a:ext cx="973139" cy="973139"/>
              <a:chOff x="0" y="0"/>
              <a:chExt cx="6350000" cy="6350000"/>
            </a:xfrm>
          </p:grpSpPr>
          <p:sp>
            <p:nvSpPr>
              <p:cNvPr id="1048629" name="Freeform 22"/>
              <p:cNvSpPr/>
              <p:nvPr/>
            </p:nvSpPr>
            <p:spPr>
              <a:xfrm>
                <a:off x="0" y="0"/>
                <a:ext cx="6350000" cy="6350000"/>
              </a:xfrm>
              <a:custGeom>
                <a:avLst/>
                <a:ah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FFFFFF"/>
              </a:solidFill>
            </p:spPr>
            <p:txBody>
              <a:bodyPr/>
              <a:p>
                <a:endParaRPr lang="en-IN"/>
              </a:p>
            </p:txBody>
          </p:sp>
        </p:grpSp>
      </p:grpSp>
      <p:sp>
        <p:nvSpPr>
          <p:cNvPr id="1048630" name="TextBox 23"/>
          <p:cNvSpPr txBox="1"/>
          <p:nvPr/>
        </p:nvSpPr>
        <p:spPr>
          <a:xfrm>
            <a:off x="675426" y="1986063"/>
            <a:ext cx="4827408" cy="2251322"/>
          </a:xfrm>
          <a:prstGeom prst="rect"/>
        </p:spPr>
        <p:txBody>
          <a:bodyPr anchor="t" bIns="0" lIns="0" rIns="0" rtlCol="0" tIns="0">
            <a:spAutoFit/>
          </a:bodyPr>
          <a:p>
            <a:pPr algn="just">
              <a:lnSpc>
                <a:spcPct val="150000"/>
              </a:lnSpc>
            </a:pPr>
            <a:r>
              <a:rPr b="1" dirty="0" sz="2000" lang="en-US" spc="-18">
                <a:solidFill>
                  <a:srgbClr val="000000"/>
                </a:solidFill>
                <a:latin typeface="Arial" panose="020B0604020202020204" pitchFamily="34" charset="0"/>
                <a:cs typeface="Arial" panose="020B0604020202020204" pitchFamily="34" charset="0"/>
              </a:rPr>
              <a:t>Objective One: </a:t>
            </a:r>
            <a:r>
              <a:rPr dirty="0" sz="2000" lang="en-US" spc="-18">
                <a:solidFill>
                  <a:srgbClr val="000000"/>
                </a:solidFill>
                <a:latin typeface="Arial" panose="020B0604020202020204" pitchFamily="34" charset="0"/>
                <a:cs typeface="Arial" panose="020B0604020202020204" pitchFamily="34" charset="0"/>
              </a:rPr>
              <a:t>To find out how common and bad mental health problems like anxiety, sadness, and stress were among lower-class people in the UK during the COVID-19 outbreak</a:t>
            </a:r>
            <a:r>
              <a:rPr dirty="0" lang="en-US" spc="-18">
                <a:solidFill>
                  <a:srgbClr val="000000"/>
                </a:solidFill>
                <a:latin typeface="Arial" panose="020B0604020202020204" pitchFamily="34" charset="0"/>
                <a:cs typeface="Arial" panose="020B0604020202020204" pitchFamily="34" charset="0"/>
              </a:rPr>
              <a:t>.</a:t>
            </a:r>
          </a:p>
        </p:txBody>
      </p:sp>
      <p:sp>
        <p:nvSpPr>
          <p:cNvPr id="1048631" name="TextBox 24"/>
          <p:cNvSpPr txBox="1"/>
          <p:nvPr/>
        </p:nvSpPr>
        <p:spPr>
          <a:xfrm>
            <a:off x="5867698" y="3218150"/>
            <a:ext cx="5306060" cy="2251322"/>
          </a:xfrm>
          <a:prstGeom prst="rect"/>
        </p:spPr>
        <p:txBody>
          <a:bodyPr anchor="t" bIns="0" lIns="0" rIns="0" rtlCol="0" tIns="0">
            <a:spAutoFit/>
          </a:bodyPr>
          <a:p>
            <a:pPr algn="just">
              <a:lnSpc>
                <a:spcPct val="150000"/>
              </a:lnSpc>
            </a:pPr>
            <a:r>
              <a:rPr b="1" dirty="0" sz="2000" lang="en-US" spc="-18">
                <a:solidFill>
                  <a:srgbClr val="000000"/>
                </a:solidFill>
                <a:latin typeface="Arial" panose="020B0604020202020204" pitchFamily="34" charset="0"/>
                <a:cs typeface="Arial" panose="020B0604020202020204" pitchFamily="34" charset="0"/>
              </a:rPr>
              <a:t>Objective Two: </a:t>
            </a:r>
            <a:r>
              <a:rPr dirty="0" sz="2000" lang="en-US" spc="-18">
                <a:solidFill>
                  <a:srgbClr val="000000"/>
                </a:solidFill>
                <a:latin typeface="Arial" panose="020B0604020202020204" pitchFamily="34" charset="0"/>
                <a:cs typeface="Arial" panose="020B0604020202020204" pitchFamily="34" charset="0"/>
              </a:rPr>
              <a:t>To find the main problems and stresses that the lower class in the UK is going through because of the COVID-19 pandemic. These might include job stability, working from home, family issues, and being alone.</a:t>
            </a:r>
          </a:p>
        </p:txBody>
      </p:sp>
      <p:sp>
        <p:nvSpPr>
          <p:cNvPr id="1048632" name="TextBox 25"/>
          <p:cNvSpPr txBox="1"/>
          <p:nvPr/>
        </p:nvSpPr>
        <p:spPr>
          <a:xfrm>
            <a:off x="12785168" y="2749584"/>
            <a:ext cx="5306060" cy="2251322"/>
          </a:xfrm>
          <a:prstGeom prst="rect"/>
        </p:spPr>
        <p:txBody>
          <a:bodyPr anchor="t" bIns="0" lIns="0" rIns="0" rtlCol="0" tIns="0">
            <a:spAutoFit/>
          </a:bodyPr>
          <a:p>
            <a:pPr algn="just">
              <a:lnSpc>
                <a:spcPct val="150000"/>
              </a:lnSpc>
            </a:pPr>
            <a:r>
              <a:rPr b="1" dirty="0" sz="2000" lang="en-US" spc="-18">
                <a:solidFill>
                  <a:srgbClr val="000000"/>
                </a:solidFill>
                <a:latin typeface="Arial" panose="020B0604020202020204" pitchFamily="34" charset="0"/>
                <a:cs typeface="Arial" panose="020B0604020202020204" pitchFamily="34" charset="0"/>
              </a:rPr>
              <a:t>Objective Three: </a:t>
            </a:r>
            <a:r>
              <a:rPr dirty="0" sz="2000" lang="en-US" spc="-18">
                <a:solidFill>
                  <a:srgbClr val="000000"/>
                </a:solidFill>
                <a:latin typeface="Arial" panose="020B0604020202020204" pitchFamily="34" charset="0"/>
                <a:cs typeface="Arial" panose="020B0604020202020204" pitchFamily="34" charset="0"/>
              </a:rPr>
              <a:t>To evaluate the effectiveness of coping strategies and support systems utilized by the UK's lower class during the pandemic and to identify gaps in support and resources.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54" name=""/>
        <p:cNvGrpSpPr/>
        <p:nvPr/>
      </p:nvGrpSpPr>
      <p:grpSpPr>
        <a:xfrm>
          <a:off x="0" y="0"/>
          <a:ext cx="0" cy="0"/>
          <a:chOff x="0" y="0"/>
          <a:chExt cx="0" cy="0"/>
        </a:xfrm>
      </p:grpSpPr>
      <p:sp>
        <p:nvSpPr>
          <p:cNvPr id="1048633" name="Title 1"/>
          <p:cNvSpPr>
            <a:spLocks noGrp="1"/>
          </p:cNvSpPr>
          <p:nvPr>
            <p:ph type="title"/>
          </p:nvPr>
        </p:nvSpPr>
        <p:spPr/>
        <p:txBody>
          <a:bodyPr>
            <a:normAutofit/>
          </a:bodyPr>
          <a:p>
            <a:r>
              <a:rPr b="1" dirty="0" sz="5400" lang="en-IN">
                <a:solidFill>
                  <a:schemeClr val="tx1"/>
                </a:solidFill>
                <a:latin typeface="Arial" panose="020B0604020202020204" pitchFamily="34" charset="0"/>
                <a:cs typeface="Arial" panose="020B0604020202020204" pitchFamily="34" charset="0"/>
              </a:rPr>
              <a:t>Research Methodology </a:t>
            </a:r>
          </a:p>
        </p:txBody>
      </p:sp>
      <p:sp>
        <p:nvSpPr>
          <p:cNvPr id="1048634" name="Content Placeholder 2"/>
          <p:cNvSpPr>
            <a:spLocks noGrp="1"/>
          </p:cNvSpPr>
          <p:nvPr>
            <p:ph idx="1"/>
          </p:nvPr>
        </p:nvSpPr>
        <p:spPr/>
        <p:txBody>
          <a:bodyPr>
            <a:normAutofit/>
          </a:bodyPr>
          <a:p>
            <a:pPr>
              <a:lnSpc>
                <a:spcPct val="150000"/>
              </a:lnSpc>
              <a:buFont typeface="Arial" panose="020B0604020202020204" pitchFamily="34" charset="0"/>
              <a:buChar char="•"/>
            </a:pPr>
            <a:r>
              <a:rPr b="1" dirty="0" sz="2400" lang="en-US">
                <a:solidFill>
                  <a:schemeClr val="tx1"/>
                </a:solidFill>
                <a:latin typeface="Arial" panose="020B0604020202020204" pitchFamily="34" charset="0"/>
                <a:cs typeface="Arial" panose="020B0604020202020204" pitchFamily="34" charset="0"/>
              </a:rPr>
              <a:t>Research Design: </a:t>
            </a:r>
            <a:r>
              <a:rPr dirty="0" sz="2400" lang="en-US">
                <a:solidFill>
                  <a:schemeClr val="tx1"/>
                </a:solidFill>
                <a:latin typeface="Arial" panose="020B0604020202020204" pitchFamily="34" charset="0"/>
                <a:cs typeface="Arial" panose="020B0604020202020204" pitchFamily="34" charset="0"/>
              </a:rPr>
              <a:t>The study will use both descriptive and critical secondary research methods to look at how COVID-19 affected the mental health of lower-class people in the UK. It will focus on putting together available data and literature.</a:t>
            </a:r>
          </a:p>
          <a:p>
            <a:pPr>
              <a:lnSpc>
                <a:spcPct val="150000"/>
              </a:lnSpc>
              <a:buFont typeface="Arial" panose="020B0604020202020204" pitchFamily="34" charset="0"/>
              <a:buChar char="•"/>
            </a:pPr>
            <a:r>
              <a:rPr b="1" dirty="0" sz="2400" lang="en-US">
                <a:solidFill>
                  <a:schemeClr val="tx1"/>
                </a:solidFill>
                <a:latin typeface="Arial" panose="020B0604020202020204" pitchFamily="34" charset="0"/>
                <a:cs typeface="Arial" panose="020B0604020202020204" pitchFamily="34" charset="0"/>
              </a:rPr>
              <a:t>Recruitment, Sampling &amp; Study Participants: </a:t>
            </a:r>
            <a:r>
              <a:rPr dirty="0" sz="2400" lang="en-US">
                <a:solidFill>
                  <a:schemeClr val="tx1"/>
                </a:solidFill>
                <a:latin typeface="Arial" panose="020B0604020202020204" pitchFamily="34" charset="0"/>
                <a:cs typeface="Arial" panose="020B0604020202020204" pitchFamily="34" charset="0"/>
              </a:rPr>
              <a:t>Since this is a secondary research study, no one will be directly asked to take part. Instead, the study will look at 10-12 research papers that have already been done on lower-class people in the UK who were hit by the COVID-19 pandemic. </a:t>
            </a:r>
          </a:p>
          <a:p>
            <a:pPr>
              <a:lnSpc>
                <a:spcPct val="150000"/>
              </a:lnSpc>
              <a:buFont typeface="Arial" panose="020B0604020202020204" pitchFamily="34" charset="0"/>
              <a:buChar char="•"/>
            </a:pPr>
            <a:endParaRPr dirty="0" sz="2000" lang="en-IN">
              <a:latin typeface="Arial" panose="020B0604020202020204" pitchFamily="34" charset="0"/>
              <a:cs typeface="Arial" panose="020B0604020202020204"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68" name=""/>
        <p:cNvGrpSpPr/>
        <p:nvPr/>
      </p:nvGrpSpPr>
      <p:grpSpPr>
        <a:xfrm>
          <a:off x="0" y="0"/>
          <a:ext cx="0" cy="0"/>
          <a:chOff x="0" y="0"/>
          <a:chExt cx="0" cy="0"/>
        </a:xfrm>
      </p:grpSpPr>
      <p:sp>
        <p:nvSpPr>
          <p:cNvPr id="1048643" name="TextBox 10"/>
          <p:cNvSpPr txBox="1"/>
          <p:nvPr/>
        </p:nvSpPr>
        <p:spPr>
          <a:xfrm>
            <a:off x="1040990" y="439298"/>
            <a:ext cx="10255568" cy="638175"/>
          </a:xfrm>
          <a:prstGeom prst="rect"/>
        </p:spPr>
        <p:txBody>
          <a:bodyPr anchor="t" bIns="0" lIns="0" rIns="0" rtlCol="0" tIns="0">
            <a:spAutoFit/>
          </a:bodyPr>
          <a:p>
            <a:pPr algn="l" defTabSz="914400" eaLnBrk="1" fontAlgn="auto" hangingPunct="1" indent="0" latinLnBrk="0" lvl="0" marL="0" marR="0" rtl="0">
              <a:lnSpc>
                <a:spcPts val="5040"/>
              </a:lnSpc>
              <a:spcBef>
                <a:spcPts val="0"/>
              </a:spcBef>
              <a:spcAft>
                <a:spcPts val="0"/>
              </a:spcAft>
              <a:buClrTx/>
              <a:buSzTx/>
              <a:buFontTx/>
              <a:buNone/>
            </a:pPr>
            <a:r>
              <a:rPr baseline="0" b="0" cap="none" dirty="0" sz="4200" i="0" kern="1200" kumimoji="0" lang="en-US" noProof="0" normalizeH="0" spc="-88" strike="noStrike" u="none">
                <a:ln>
                  <a:noFill/>
                </a:ln>
                <a:solidFill>
                  <a:srgbClr val="000000"/>
                </a:solidFill>
                <a:effectLst/>
                <a:uLnTx/>
                <a:uFillTx/>
                <a:latin typeface="Hind Bold"/>
                <a:ea typeface="+mn-ea"/>
                <a:cs typeface="+mn-cs"/>
              </a:rPr>
              <a:t> </a:t>
            </a:r>
            <a:r>
              <a:rPr baseline="0" b="1" cap="none" dirty="0" sz="4200" i="0" kern="1200" kumimoji="0" lang="en-US" noProof="0" normalizeH="0" spc="-88" strike="noStrike" u="none">
                <a:ln>
                  <a:noFill/>
                </a:ln>
                <a:effectLst/>
                <a:uLnTx/>
                <a:uFillTx/>
                <a:latin typeface="Arial" panose="020B0604020202020204" pitchFamily="34" charset="0"/>
                <a:cs typeface="Arial" panose="020B0604020202020204" pitchFamily="34" charset="0"/>
              </a:rPr>
              <a:t>Inclusion and Exclusion Criteria</a:t>
            </a:r>
          </a:p>
        </p:txBody>
      </p:sp>
      <p:graphicFrame>
        <p:nvGraphicFramePr>
          <p:cNvPr id="4194304" name="Table 11"/>
          <p:cNvGraphicFramePr>
            <a:graphicFrameLocks noGrp="1"/>
          </p:cNvGraphicFramePr>
          <p:nvPr/>
        </p:nvGraphicFramePr>
        <p:xfrm>
          <a:off x="1040990" y="1409700"/>
          <a:ext cx="16104009" cy="7848598"/>
        </p:xfrm>
        <a:graphic>
          <a:graphicData uri="http://schemas.openxmlformats.org/drawingml/2006/table">
            <a:tbl>
              <a:tblPr firstRow="1" firstCol="1" bandRow="1">
                <a:tableStyleId>{E8B1032C-EA38-4F05-BA0D-38AFFFC7BED3}</a:tableStyleId>
              </a:tblPr>
              <a:tblGrid>
                <a:gridCol w="5368003"/>
                <a:gridCol w="5368003"/>
                <a:gridCol w="5368003"/>
              </a:tblGrid>
              <a:tr h="390985">
                <a:tc>
                  <a:txBody>
                    <a:bodyPr/>
                    <a:p>
                      <a:pPr algn="ctr">
                        <a:lnSpc>
                          <a:spcPct val="107000"/>
                        </a:lnSpc>
                        <a:spcAft>
                          <a:spcPts val="800"/>
                        </a:spcAft>
                      </a:pPr>
                      <a:r>
                        <a:rPr sz="1800" lang="en-GB">
                          <a:effectLst/>
                        </a:rPr>
                        <a:t>Criterion</a:t>
                      </a:r>
                      <a:endParaRPr b="1" sz="1800" lang="en-GB">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tc>
                  <a:txBody>
                    <a:bodyPr/>
                    <a:p>
                      <a:pPr algn="ctr">
                        <a:lnSpc>
                          <a:spcPct val="107000"/>
                        </a:lnSpc>
                        <a:spcAft>
                          <a:spcPts val="800"/>
                        </a:spcAft>
                      </a:pPr>
                      <a:r>
                        <a:rPr sz="1800" lang="en-GB">
                          <a:effectLst/>
                        </a:rPr>
                        <a:t>Inclusion Criteria</a:t>
                      </a:r>
                      <a:endParaRPr b="1" sz="1800" lang="en-GB">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tc>
                  <a:txBody>
                    <a:bodyPr/>
                    <a:p>
                      <a:pPr algn="ctr">
                        <a:lnSpc>
                          <a:spcPct val="107000"/>
                        </a:lnSpc>
                        <a:spcAft>
                          <a:spcPts val="800"/>
                        </a:spcAft>
                      </a:pPr>
                      <a:r>
                        <a:rPr sz="1800" lang="en-GB">
                          <a:effectLst/>
                        </a:rPr>
                        <a:t>Exclusion Criteria</a:t>
                      </a:r>
                      <a:endParaRPr b="1" sz="1800" lang="en-GB">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tr>
              <a:tr h="390985">
                <a:tc>
                  <a:txBody>
                    <a:bodyPr/>
                    <a:p>
                      <a:pPr algn="ctr">
                        <a:lnSpc>
                          <a:spcPct val="107000"/>
                        </a:lnSpc>
                        <a:spcAft>
                          <a:spcPts val="800"/>
                        </a:spcAft>
                      </a:pPr>
                      <a:r>
                        <a:rPr sz="1800" lang="en-GB">
                          <a:effectLst/>
                        </a:rPr>
                        <a:t>Geography</a:t>
                      </a:r>
                      <a:endParaRPr b="1" sz="1800" lang="en-GB">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tc>
                  <a:txBody>
                    <a:bodyPr/>
                    <a:p>
                      <a:pPr algn="ctr">
                        <a:lnSpc>
                          <a:spcPct val="107000"/>
                        </a:lnSpc>
                        <a:spcAft>
                          <a:spcPts val="800"/>
                        </a:spcAft>
                      </a:pPr>
                      <a:r>
                        <a:rPr sz="1800" lang="en-GB">
                          <a:effectLst/>
                        </a:rPr>
                        <a:t>Studies conducted in the UK</a:t>
                      </a:r>
                      <a:endParaRPr b="1" sz="1800" lang="en-GB">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tc>
                  <a:txBody>
                    <a:bodyPr/>
                    <a:p>
                      <a:pPr algn="ctr">
                        <a:lnSpc>
                          <a:spcPct val="107000"/>
                        </a:lnSpc>
                        <a:spcAft>
                          <a:spcPts val="800"/>
                        </a:spcAft>
                      </a:pPr>
                      <a:r>
                        <a:rPr sz="1800" lang="en-GB">
                          <a:effectLst/>
                        </a:rPr>
                        <a:t>Studies conducted outside the UK</a:t>
                      </a:r>
                      <a:endParaRPr b="1" sz="1800" lang="en-GB">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tr>
              <a:tr h="771143">
                <a:tc>
                  <a:txBody>
                    <a:bodyPr/>
                    <a:p>
                      <a:pPr algn="ctr">
                        <a:lnSpc>
                          <a:spcPct val="107000"/>
                        </a:lnSpc>
                        <a:spcAft>
                          <a:spcPts val="800"/>
                        </a:spcAft>
                      </a:pPr>
                      <a:r>
                        <a:rPr dirty="0" sz="1800" lang="en-GB">
                          <a:effectLst/>
                        </a:rPr>
                        <a:t>Population</a:t>
                      </a:r>
                      <a:endParaRPr b="1" dirty="0" sz="1800" lang="en-GB">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tc>
                  <a:txBody>
                    <a:bodyPr/>
                    <a:p>
                      <a:pPr algn="ctr">
                        <a:lnSpc>
                          <a:spcPct val="107000"/>
                        </a:lnSpc>
                        <a:spcAft>
                          <a:spcPts val="800"/>
                        </a:spcAft>
                      </a:pPr>
                      <a:r>
                        <a:rPr sz="1800" lang="en-GB">
                          <a:effectLst/>
                        </a:rPr>
                        <a:t>Studies focusing on the lower socioeconomic class</a:t>
                      </a:r>
                      <a:endParaRPr b="1" sz="1800" lang="en-GB">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tc>
                  <a:txBody>
                    <a:bodyPr/>
                    <a:p>
                      <a:pPr algn="ctr">
                        <a:lnSpc>
                          <a:spcPct val="107000"/>
                        </a:lnSpc>
                        <a:spcAft>
                          <a:spcPts val="800"/>
                        </a:spcAft>
                      </a:pPr>
                      <a:r>
                        <a:rPr sz="1800" lang="en-GB">
                          <a:effectLst/>
                        </a:rPr>
                        <a:t>Studies focusing exclusively on upper or middle socioeconomic classes</a:t>
                      </a:r>
                      <a:endParaRPr b="1" sz="1800" lang="en-GB">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tr>
              <a:tr h="1016062">
                <a:tc>
                  <a:txBody>
                    <a:bodyPr/>
                    <a:p>
                      <a:pPr algn="ctr">
                        <a:lnSpc>
                          <a:spcPct val="107000"/>
                        </a:lnSpc>
                        <a:spcAft>
                          <a:spcPts val="800"/>
                        </a:spcAft>
                      </a:pPr>
                      <a:r>
                        <a:rPr sz="1800" lang="en-GB">
                          <a:effectLst/>
                        </a:rPr>
                        <a:t>Health Focus</a:t>
                      </a:r>
                      <a:endParaRPr b="1" sz="1800" lang="en-GB">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tc>
                  <a:txBody>
                    <a:bodyPr/>
                    <a:p>
                      <a:pPr algn="ctr">
                        <a:lnSpc>
                          <a:spcPct val="107000"/>
                        </a:lnSpc>
                        <a:spcAft>
                          <a:spcPts val="800"/>
                        </a:spcAft>
                      </a:pPr>
                      <a:r>
                        <a:rPr sz="1800" lang="en-GB">
                          <a:effectLst/>
                        </a:rPr>
                        <a:t>Studies examining mental health issues, including anxiety, depression, and stress</a:t>
                      </a:r>
                      <a:endParaRPr b="1" sz="1800" lang="en-GB">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tc>
                  <a:txBody>
                    <a:bodyPr/>
                    <a:p>
                      <a:pPr algn="ctr">
                        <a:lnSpc>
                          <a:spcPct val="107000"/>
                        </a:lnSpc>
                        <a:spcAft>
                          <a:spcPts val="800"/>
                        </a:spcAft>
                      </a:pPr>
                      <a:r>
                        <a:rPr sz="1800" lang="en-GB">
                          <a:effectLst/>
                        </a:rPr>
                        <a:t>Studies focusing solely on physical health</a:t>
                      </a:r>
                      <a:endParaRPr b="1" sz="1800" lang="en-GB">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tr>
              <a:tr h="771143">
                <a:tc>
                  <a:txBody>
                    <a:bodyPr/>
                    <a:p>
                      <a:pPr algn="ctr">
                        <a:lnSpc>
                          <a:spcPct val="107000"/>
                        </a:lnSpc>
                        <a:spcAft>
                          <a:spcPts val="800"/>
                        </a:spcAft>
                      </a:pPr>
                      <a:r>
                        <a:rPr sz="1800" lang="en-GB">
                          <a:effectLst/>
                        </a:rPr>
                        <a:t>COVID-19 Relevance</a:t>
                      </a:r>
                      <a:endParaRPr b="1" sz="1800" lang="en-GB">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tc>
                  <a:txBody>
                    <a:bodyPr/>
                    <a:p>
                      <a:pPr algn="ctr">
                        <a:lnSpc>
                          <a:spcPct val="107000"/>
                        </a:lnSpc>
                        <a:spcAft>
                          <a:spcPts val="800"/>
                        </a:spcAft>
                      </a:pPr>
                      <a:r>
                        <a:rPr sz="1800" lang="en-GB">
                          <a:effectLst/>
                        </a:rPr>
                        <a:t>Studies specifically addressing the COVID-19 pandemic context</a:t>
                      </a:r>
                      <a:endParaRPr b="1" sz="1800" lang="en-GB">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tc>
                  <a:txBody>
                    <a:bodyPr/>
                    <a:p>
                      <a:pPr algn="ctr">
                        <a:lnSpc>
                          <a:spcPct val="107000"/>
                        </a:lnSpc>
                        <a:spcAft>
                          <a:spcPts val="800"/>
                        </a:spcAft>
                      </a:pPr>
                      <a:r>
                        <a:rPr sz="1800" lang="en-GB">
                          <a:effectLst/>
                        </a:rPr>
                        <a:t>Studies conducted before the COVID-19 pandemic or not relating to it</a:t>
                      </a:r>
                      <a:endParaRPr b="1" sz="1800" lang="en-GB">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tr>
              <a:tr h="1016062">
                <a:tc>
                  <a:txBody>
                    <a:bodyPr/>
                    <a:p>
                      <a:pPr algn="ctr">
                        <a:lnSpc>
                          <a:spcPct val="107000"/>
                        </a:lnSpc>
                        <a:spcAft>
                          <a:spcPts val="800"/>
                        </a:spcAft>
                      </a:pPr>
                      <a:r>
                        <a:rPr sz="1800" lang="en-GB">
                          <a:effectLst/>
                        </a:rPr>
                        <a:t>Date of Publication</a:t>
                      </a:r>
                      <a:endParaRPr b="1" sz="1800" lang="en-GB">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tc>
                  <a:txBody>
                    <a:bodyPr/>
                    <a:p>
                      <a:pPr algn="ctr">
                        <a:lnSpc>
                          <a:spcPct val="107000"/>
                        </a:lnSpc>
                        <a:spcAft>
                          <a:spcPts val="800"/>
                        </a:spcAft>
                      </a:pPr>
                      <a:r>
                        <a:rPr dirty="0" sz="1800" lang="en-GB">
                          <a:effectLst/>
                        </a:rPr>
                        <a:t>Studies published between January 2020 and December 2023</a:t>
                      </a:r>
                      <a:endParaRPr b="1" dirty="0" sz="1800" lang="en-GB">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tc>
                  <a:txBody>
                    <a:bodyPr/>
                    <a:p>
                      <a:pPr algn="ctr">
                        <a:lnSpc>
                          <a:spcPct val="107000"/>
                        </a:lnSpc>
                        <a:spcAft>
                          <a:spcPts val="800"/>
                        </a:spcAft>
                      </a:pPr>
                      <a:r>
                        <a:rPr dirty="0" sz="1800" lang="en-GB">
                          <a:effectLst/>
                        </a:rPr>
                        <a:t>Studies published before January 2020 or after December 2023</a:t>
                      </a:r>
                      <a:endParaRPr b="1" dirty="0" sz="1800" lang="en-GB">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tr>
              <a:tr h="771143">
                <a:tc>
                  <a:txBody>
                    <a:bodyPr/>
                    <a:p>
                      <a:pPr algn="ctr">
                        <a:lnSpc>
                          <a:spcPct val="107000"/>
                        </a:lnSpc>
                        <a:spcAft>
                          <a:spcPts val="800"/>
                        </a:spcAft>
                      </a:pPr>
                      <a:r>
                        <a:rPr sz="1800" lang="en-GB">
                          <a:effectLst/>
                        </a:rPr>
                        <a:t>Study Type</a:t>
                      </a:r>
                      <a:endParaRPr b="1" sz="1800" lang="en-GB">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tc>
                  <a:txBody>
                    <a:bodyPr/>
                    <a:p>
                      <a:pPr algn="ctr">
                        <a:lnSpc>
                          <a:spcPct val="107000"/>
                        </a:lnSpc>
                        <a:spcAft>
                          <a:spcPts val="800"/>
                        </a:spcAft>
                      </a:pPr>
                      <a:r>
                        <a:rPr dirty="0" sz="1800" lang="en-GB">
                          <a:effectLst/>
                        </a:rPr>
                        <a:t>Peer-reviewed articles, government reports, and observational studies</a:t>
                      </a:r>
                      <a:endParaRPr b="1" dirty="0" sz="1800" lang="en-GB">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tc>
                  <a:txBody>
                    <a:bodyPr/>
                    <a:p>
                      <a:pPr algn="ctr">
                        <a:lnSpc>
                          <a:spcPct val="107000"/>
                        </a:lnSpc>
                        <a:spcAft>
                          <a:spcPts val="800"/>
                        </a:spcAft>
                      </a:pPr>
                      <a:r>
                        <a:rPr dirty="0" sz="1800" lang="en-GB">
                          <a:effectLst/>
                        </a:rPr>
                        <a:t>Editorials, opinion pieces, and non-peer-reviewed articles</a:t>
                      </a:r>
                      <a:endParaRPr b="1" dirty="0" sz="1800" lang="en-GB">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tr>
              <a:tr h="688951">
                <a:tc>
                  <a:txBody>
                    <a:bodyPr/>
                    <a:p>
                      <a:pPr algn="ctr">
                        <a:lnSpc>
                          <a:spcPct val="107000"/>
                        </a:lnSpc>
                        <a:spcAft>
                          <a:spcPts val="800"/>
                        </a:spcAft>
                      </a:pPr>
                      <a:r>
                        <a:rPr sz="1800" lang="en-GB">
                          <a:effectLst/>
                        </a:rPr>
                        <a:t>Data Type</a:t>
                      </a:r>
                      <a:endParaRPr b="1" sz="1800" lang="en-GB">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tc>
                  <a:txBody>
                    <a:bodyPr/>
                    <a:p>
                      <a:pPr algn="ctr">
                        <a:lnSpc>
                          <a:spcPct val="107000"/>
                        </a:lnSpc>
                        <a:spcAft>
                          <a:spcPts val="800"/>
                        </a:spcAft>
                      </a:pPr>
                      <a:r>
                        <a:rPr dirty="0" sz="1800" lang="en-GB">
                          <a:effectLst/>
                        </a:rPr>
                        <a:t>Both qualitative and quantitative studies</a:t>
                      </a:r>
                      <a:endParaRPr b="1" dirty="0" sz="1800" lang="en-GB">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tc>
                  <a:txBody>
                    <a:bodyPr/>
                    <a:p>
                      <a:pPr algn="ctr">
                        <a:lnSpc>
                          <a:spcPct val="107000"/>
                        </a:lnSpc>
                        <a:spcAft>
                          <a:spcPts val="800"/>
                        </a:spcAft>
                      </a:pPr>
                      <a:r>
                        <a:rPr sz="1800" lang="en-GB">
                          <a:effectLst/>
                        </a:rPr>
                        <a:t>Studies without clear methodology or data analysis</a:t>
                      </a:r>
                      <a:endParaRPr b="1" sz="1800" lang="en-GB">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tr>
              <a:tr h="1016062">
                <a:tc>
                  <a:txBody>
                    <a:bodyPr/>
                    <a:p>
                      <a:pPr algn="ctr">
                        <a:lnSpc>
                          <a:spcPct val="107000"/>
                        </a:lnSpc>
                        <a:spcAft>
                          <a:spcPts val="800"/>
                        </a:spcAft>
                      </a:pPr>
                      <a:r>
                        <a:rPr sz="1800" lang="en-GB">
                          <a:effectLst/>
                        </a:rPr>
                        <a:t>Language</a:t>
                      </a:r>
                      <a:endParaRPr b="1" sz="1800" lang="en-GB">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tc>
                  <a:txBody>
                    <a:bodyPr/>
                    <a:p>
                      <a:pPr algn="ctr">
                        <a:lnSpc>
                          <a:spcPct val="107000"/>
                        </a:lnSpc>
                        <a:spcAft>
                          <a:spcPts val="800"/>
                        </a:spcAft>
                      </a:pPr>
                      <a:r>
                        <a:rPr dirty="0" sz="1800" lang="en-GB">
                          <a:effectLst/>
                        </a:rPr>
                        <a:t>Studies published in English</a:t>
                      </a:r>
                      <a:endParaRPr b="1" dirty="0" sz="1800" lang="en-GB">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tc>
                  <a:txBody>
                    <a:bodyPr/>
                    <a:p>
                      <a:pPr algn="ctr">
                        <a:lnSpc>
                          <a:spcPct val="107000"/>
                        </a:lnSpc>
                        <a:spcAft>
                          <a:spcPts val="800"/>
                        </a:spcAft>
                      </a:pPr>
                      <a:r>
                        <a:rPr dirty="0" sz="1800" lang="en-GB">
                          <a:effectLst/>
                        </a:rPr>
                        <a:t>Studies published in languages other than English without available translations</a:t>
                      </a:r>
                      <a:endParaRPr b="1" dirty="0" sz="1800" lang="en-GB">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tr>
              <a:tr h="1016062">
                <a:tc>
                  <a:txBody>
                    <a:bodyPr/>
                    <a:p>
                      <a:pPr algn="ctr">
                        <a:lnSpc>
                          <a:spcPct val="107000"/>
                        </a:lnSpc>
                        <a:spcAft>
                          <a:spcPts val="800"/>
                        </a:spcAft>
                      </a:pPr>
                      <a:r>
                        <a:rPr sz="1800" lang="en-GB">
                          <a:effectLst/>
                        </a:rPr>
                        <a:t>Accessibility</a:t>
                      </a:r>
                      <a:endParaRPr b="1" sz="1800" lang="en-GB">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tc>
                  <a:txBody>
                    <a:bodyPr/>
                    <a:p>
                      <a:pPr algn="ctr">
                        <a:lnSpc>
                          <a:spcPct val="107000"/>
                        </a:lnSpc>
                        <a:spcAft>
                          <a:spcPts val="800"/>
                        </a:spcAft>
                      </a:pPr>
                      <a:r>
                        <a:rPr dirty="0" sz="1800" lang="en-GB">
                          <a:effectLst/>
                        </a:rPr>
                        <a:t>Studies that are accessible (full-text availability)</a:t>
                      </a:r>
                      <a:endParaRPr b="1" dirty="0" sz="1800" lang="en-GB">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tc>
                  <a:txBody>
                    <a:bodyPr/>
                    <a:p>
                      <a:pPr algn="ctr">
                        <a:lnSpc>
                          <a:spcPct val="107000"/>
                        </a:lnSpc>
                        <a:spcAft>
                          <a:spcPts val="800"/>
                        </a:spcAft>
                      </a:pPr>
                      <a:r>
                        <a:rPr dirty="0" sz="1800" lang="en-GB">
                          <a:effectLst/>
                        </a:rPr>
                        <a:t>Studies with restricted access (e.g., behind paywalls without any available copies)</a:t>
                      </a:r>
                      <a:endParaRPr b="1" dirty="0" sz="1800" lang="en-GB">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b"/>
                </a:tc>
              </a:tr>
            </a:tbl>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69" name=""/>
        <p:cNvGrpSpPr/>
        <p:nvPr/>
      </p:nvGrpSpPr>
      <p:grpSpPr>
        <a:xfrm>
          <a:off x="0" y="0"/>
          <a:ext cx="0" cy="0"/>
          <a:chOff x="0" y="0"/>
          <a:chExt cx="0" cy="0"/>
        </a:xfrm>
      </p:grpSpPr>
      <p:sp>
        <p:nvSpPr>
          <p:cNvPr id="1048644" name="Freeform 15"/>
          <p:cNvSpPr/>
          <p:nvPr/>
        </p:nvSpPr>
        <p:spPr>
          <a:xfrm>
            <a:off x="1262040" y="1495140"/>
            <a:ext cx="621014" cy="676855"/>
          </a:xfrm>
          <a:custGeom>
            <a:avLst/>
            <a:ahLst/>
            <a:rect l="l" t="t" r="r" b="b"/>
            <a:pathLst>
              <a:path w="621014" h="676855">
                <a:moveTo>
                  <a:pt x="0" y="0"/>
                </a:moveTo>
                <a:lnTo>
                  <a:pt x="621014" y="0"/>
                </a:lnTo>
                <a:lnTo>
                  <a:pt x="621014" y="676855"/>
                </a:lnTo>
                <a:lnTo>
                  <a:pt x="0" y="676855"/>
                </a:lnTo>
                <a:lnTo>
                  <a:pt x="0" y="0"/>
                </a:lnTo>
                <a:close/>
              </a:path>
            </a:pathLst>
          </a:custGeom>
          <a:blipFill>
            <a:blip xmlns:r="http://schemas.openxmlformats.org/officeDocument/2006/relationships" r:embed="rId1"/>
            <a:stretch>
              <a:fillRect/>
            </a:stretch>
          </a:blipFill>
        </p:spPr>
        <p:txBody>
          <a:bodyPr/>
          <a:p>
            <a:endParaRPr lang="en-IN"/>
          </a:p>
        </p:txBody>
      </p:sp>
      <p:sp>
        <p:nvSpPr>
          <p:cNvPr id="1048645" name="Freeform 27"/>
          <p:cNvSpPr/>
          <p:nvPr/>
        </p:nvSpPr>
        <p:spPr>
          <a:xfrm>
            <a:off x="11463782" y="1402958"/>
            <a:ext cx="5795518" cy="6948488"/>
          </a:xfrm>
          <a:custGeom>
            <a:avLst/>
            <a:ahLst/>
            <a:rect l="l" t="t" r="r" b="b"/>
            <a:pathLst>
              <a:path w="8606370" h="8725705">
                <a:moveTo>
                  <a:pt x="0" y="0"/>
                </a:moveTo>
                <a:lnTo>
                  <a:pt x="8606370" y="0"/>
                </a:lnTo>
                <a:lnTo>
                  <a:pt x="8606370" y="8725705"/>
                </a:lnTo>
                <a:lnTo>
                  <a:pt x="0" y="8725705"/>
                </a:lnTo>
                <a:lnTo>
                  <a:pt x="0" y="0"/>
                </a:lnTo>
                <a:close/>
              </a:path>
            </a:pathLst>
          </a:custGeom>
          <a:blipFill>
            <a:blip xmlns:r="http://schemas.openxmlformats.org/officeDocument/2006/relationships" r:embed="rId2"/>
            <a:stretch>
              <a:fillRect l="-4213" t="-1393" b="-1393"/>
            </a:stretch>
          </a:blipFill>
        </p:spPr>
        <p:txBody>
          <a:bodyPr/>
          <a:p>
            <a:endParaRPr lang="en-IN"/>
          </a:p>
        </p:txBody>
      </p:sp>
      <p:sp>
        <p:nvSpPr>
          <p:cNvPr id="1048646" name="TextBox 28"/>
          <p:cNvSpPr txBox="1"/>
          <p:nvPr/>
        </p:nvSpPr>
        <p:spPr>
          <a:xfrm>
            <a:off x="1028700" y="390525"/>
            <a:ext cx="15041880" cy="638175"/>
          </a:xfrm>
          <a:prstGeom prst="rect"/>
        </p:spPr>
        <p:txBody>
          <a:bodyPr anchor="t" bIns="0" lIns="0" rIns="0" rtlCol="0" tIns="0">
            <a:spAutoFit/>
          </a:bodyPr>
          <a:p>
            <a:pPr algn="l">
              <a:lnSpc>
                <a:spcPts val="5040"/>
              </a:lnSpc>
            </a:pPr>
            <a:r>
              <a:rPr b="1" dirty="0" sz="4800" lang="en-US" spc="-118">
                <a:solidFill>
                  <a:srgbClr val="000000"/>
                </a:solidFill>
                <a:latin typeface="Arial" panose="020B0604020202020204" pitchFamily="34" charset="0"/>
                <a:cs typeface="Arial" panose="020B0604020202020204" pitchFamily="34" charset="0"/>
              </a:rPr>
              <a:t>Material/ Data Collection Methods</a:t>
            </a:r>
          </a:p>
        </p:txBody>
      </p:sp>
      <p:sp>
        <p:nvSpPr>
          <p:cNvPr id="1048647" name="TextBox 29"/>
          <p:cNvSpPr txBox="1"/>
          <p:nvPr/>
        </p:nvSpPr>
        <p:spPr>
          <a:xfrm>
            <a:off x="1028700" y="1647336"/>
            <a:ext cx="9639300" cy="1789657"/>
          </a:xfrm>
          <a:prstGeom prst="rect"/>
        </p:spPr>
        <p:txBody>
          <a:bodyPr anchor="t" bIns="0" lIns="0" rIns="0" rtlCol="0" tIns="0" wrap="square">
            <a:spAutoFit/>
          </a:bodyPr>
          <a:p>
            <a:pPr algn="just">
              <a:lnSpc>
                <a:spcPct val="150000"/>
              </a:lnSpc>
              <a:spcBef>
                <a:spcPct val="0"/>
              </a:spcBef>
            </a:pPr>
            <a:r>
              <a:rPr b="1" dirty="0" sz="2000" lang="en-US">
                <a:solidFill>
                  <a:srgbClr val="000000"/>
                </a:solidFill>
                <a:latin typeface="Arial" panose="020B0604020202020204" pitchFamily="34" charset="0"/>
                <a:cs typeface="Arial" panose="020B0604020202020204" pitchFamily="34" charset="0"/>
              </a:rPr>
              <a:t>Data Sources: </a:t>
            </a:r>
            <a:r>
              <a:rPr dirty="0" sz="2000" lang="en-US">
                <a:solidFill>
                  <a:srgbClr val="000000"/>
                </a:solidFill>
                <a:latin typeface="Arial" panose="020B0604020202020204" pitchFamily="34" charset="0"/>
                <a:cs typeface="Arial" panose="020B0604020202020204" pitchFamily="34" charset="0"/>
              </a:rPr>
              <a:t>The study will use records that are already out there, 8-10 peer-reviewed journal papers, government reports, and mental health polls that were done during the pandemic. Studies and facts that are important to the lower class in the UK and their experiences during COVID-19 will get the most attention.</a:t>
            </a:r>
          </a:p>
        </p:txBody>
      </p:sp>
      <p:sp>
        <p:nvSpPr>
          <p:cNvPr id="1048648" name="TextBox 30"/>
          <p:cNvSpPr txBox="1"/>
          <p:nvPr/>
        </p:nvSpPr>
        <p:spPr>
          <a:xfrm>
            <a:off x="1028699" y="3751541"/>
            <a:ext cx="9639300" cy="2251322"/>
          </a:xfrm>
          <a:prstGeom prst="rect"/>
        </p:spPr>
        <p:txBody>
          <a:bodyPr anchor="t" bIns="0" lIns="0" rIns="0" rtlCol="0" tIns="0" wrap="square">
            <a:spAutoFit/>
          </a:bodyPr>
          <a:p>
            <a:pPr algn="just">
              <a:lnSpc>
                <a:spcPct val="150000"/>
              </a:lnSpc>
              <a:spcBef>
                <a:spcPct val="0"/>
              </a:spcBef>
            </a:pPr>
            <a:r>
              <a:rPr b="1" dirty="0" sz="2000" lang="en-US">
                <a:solidFill>
                  <a:srgbClr val="000000"/>
                </a:solidFill>
                <a:latin typeface="Arial" panose="020B0604020202020204" pitchFamily="34" charset="0"/>
                <a:cs typeface="Arial" panose="020B0604020202020204" pitchFamily="34" charset="0"/>
              </a:rPr>
              <a:t>Data Collection Procedures: </a:t>
            </a:r>
            <a:r>
              <a:rPr dirty="0" sz="2000" lang="en-US">
                <a:solidFill>
                  <a:srgbClr val="000000"/>
                </a:solidFill>
                <a:latin typeface="Arial" panose="020B0604020202020204" pitchFamily="34" charset="0"/>
                <a:cs typeface="Arial" panose="020B0604020202020204" pitchFamily="34" charset="0"/>
              </a:rPr>
              <a:t>A thorough search of internet sources like PubMed, Scopus, and Web of Science, as well as government and non-governmental organization websites, will be used to gather data. The search will include words and phrases about mental health, COVID-19, and the lower class in the UK. This will make sure that a wide range of useful materials are found.</a:t>
            </a:r>
          </a:p>
        </p:txBody>
      </p:sp>
      <p:sp>
        <p:nvSpPr>
          <p:cNvPr id="1048649" name="TextBox 31"/>
          <p:cNvSpPr txBox="1"/>
          <p:nvPr/>
        </p:nvSpPr>
        <p:spPr>
          <a:xfrm>
            <a:off x="1010806" y="6178269"/>
            <a:ext cx="9657193" cy="1789657"/>
          </a:xfrm>
          <a:prstGeom prst="rect"/>
        </p:spPr>
        <p:txBody>
          <a:bodyPr anchor="t" bIns="0" lIns="0" rIns="0" rtlCol="0" tIns="0" wrap="square">
            <a:spAutoFit/>
          </a:bodyPr>
          <a:p>
            <a:pPr algn="just">
              <a:lnSpc>
                <a:spcPct val="150000"/>
              </a:lnSpc>
              <a:spcBef>
                <a:spcPct val="0"/>
              </a:spcBef>
            </a:pPr>
            <a:r>
              <a:rPr b="1" dirty="0" sz="2000" lang="en-US">
                <a:solidFill>
                  <a:srgbClr val="000000"/>
                </a:solidFill>
                <a:latin typeface="Arial" panose="020B0604020202020204" pitchFamily="34" charset="0"/>
                <a:cs typeface="Arial" panose="020B0604020202020204" pitchFamily="34" charset="0"/>
              </a:rPr>
              <a:t>Analysis Tools: </a:t>
            </a:r>
            <a:r>
              <a:rPr dirty="0" sz="2000" lang="en-US">
                <a:solidFill>
                  <a:srgbClr val="000000"/>
                </a:solidFill>
                <a:latin typeface="Arial" panose="020B0604020202020204" pitchFamily="34" charset="0"/>
                <a:cs typeface="Arial" panose="020B0604020202020204" pitchFamily="34" charset="0"/>
              </a:rPr>
              <a:t>The chosen sources' qualitative and quantitative data will be </a:t>
            </a:r>
            <a:r>
              <a:rPr dirty="0" sz="2000" lang="en-US" err="1">
                <a:solidFill>
                  <a:srgbClr val="000000"/>
                </a:solidFill>
                <a:latin typeface="Arial" panose="020B0604020202020204" pitchFamily="34" charset="0"/>
                <a:cs typeface="Arial" panose="020B0604020202020204" pitchFamily="34" charset="0"/>
              </a:rPr>
              <a:t>analysed</a:t>
            </a:r>
            <a:r>
              <a:rPr dirty="0" sz="2000" lang="en-US">
                <a:solidFill>
                  <a:srgbClr val="000000"/>
                </a:solidFill>
                <a:latin typeface="Arial" panose="020B0604020202020204" pitchFamily="34" charset="0"/>
                <a:cs typeface="Arial" panose="020B0604020202020204" pitchFamily="34" charset="0"/>
              </a:rPr>
              <a:t> using topic analysis for qualitative studies and statistical analysis for quantitative data. This will give us a more complete picture of how the lower class's mental health is affected.</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70" name=""/>
        <p:cNvGrpSpPr/>
        <p:nvPr/>
      </p:nvGrpSpPr>
      <p:grpSpPr>
        <a:xfrm>
          <a:off x="0" y="0"/>
          <a:ext cx="0" cy="0"/>
          <a:chOff x="0" y="0"/>
          <a:chExt cx="0" cy="0"/>
        </a:xfrm>
      </p:grpSpPr>
      <p:sp>
        <p:nvSpPr>
          <p:cNvPr id="1048650" name="TextBox 10"/>
          <p:cNvSpPr txBox="1"/>
          <p:nvPr/>
        </p:nvSpPr>
        <p:spPr>
          <a:xfrm>
            <a:off x="1028700" y="800100"/>
            <a:ext cx="10255568" cy="641201"/>
          </a:xfrm>
          <a:prstGeom prst="rect"/>
        </p:spPr>
        <p:txBody>
          <a:bodyPr anchor="t" bIns="0" lIns="0" rIns="0" rtlCol="0" tIns="0">
            <a:spAutoFit/>
          </a:bodyPr>
          <a:p>
            <a:pPr algn="l">
              <a:lnSpc>
                <a:spcPts val="5040"/>
              </a:lnSpc>
            </a:pPr>
            <a:r>
              <a:rPr b="1" dirty="0" sz="5400" lang="en-US" spc="-88">
                <a:solidFill>
                  <a:srgbClr val="000000"/>
                </a:solidFill>
                <a:latin typeface="Arial" panose="020B0604020202020204" pitchFamily="34" charset="0"/>
                <a:cs typeface="Arial" panose="020B0604020202020204" pitchFamily="34" charset="0"/>
              </a:rPr>
              <a:t>Data analysis technique</a:t>
            </a:r>
          </a:p>
        </p:txBody>
      </p:sp>
      <p:sp>
        <p:nvSpPr>
          <p:cNvPr id="1048651" name="TextBox 11"/>
          <p:cNvSpPr txBox="1"/>
          <p:nvPr/>
        </p:nvSpPr>
        <p:spPr>
          <a:xfrm>
            <a:off x="1028700" y="3086100"/>
            <a:ext cx="16605455" cy="3255507"/>
          </a:xfrm>
          <a:prstGeom prst="rect"/>
        </p:spPr>
        <p:txBody>
          <a:bodyPr anchor="t" bIns="0" lIns="0" rIns="0" rtlCol="0" tIns="0" wrap="square">
            <a:spAutoFit/>
          </a:bodyPr>
          <a:p>
            <a:pPr algn="just">
              <a:lnSpc>
                <a:spcPct val="150000"/>
              </a:lnSpc>
              <a:spcBef>
                <a:spcPct val="0"/>
              </a:spcBef>
            </a:pPr>
            <a:r>
              <a:rPr dirty="0" sz="2400" lang="en-US">
                <a:solidFill>
                  <a:srgbClr val="000000"/>
                </a:solidFill>
                <a:latin typeface="Arial" panose="020B0604020202020204" pitchFamily="34" charset="0"/>
                <a:cs typeface="Arial" panose="020B0604020202020204" pitchFamily="34" charset="0"/>
              </a:rPr>
              <a:t>Thematic analysis will be used to look at the collected qualitative data, following the rules set by Braun and Clarke (2006). This step includes getting to know the data, making some basic codes, and looking for patterns in the codes. The themes will be looked over and outlined again to make sure they properly show the information. Qualitative data analysis software called </a:t>
            </a:r>
            <a:r>
              <a:rPr dirty="0" sz="2400" lang="en-US" err="1">
                <a:solidFill>
                  <a:srgbClr val="000000"/>
                </a:solidFill>
                <a:latin typeface="Arial" panose="020B0604020202020204" pitchFamily="34" charset="0"/>
                <a:cs typeface="Arial" panose="020B0604020202020204" pitchFamily="34" charset="0"/>
              </a:rPr>
              <a:t>NVivo</a:t>
            </a:r>
            <a:r>
              <a:rPr dirty="0" sz="2400" lang="en-US">
                <a:solidFill>
                  <a:srgbClr val="000000"/>
                </a:solidFill>
                <a:latin typeface="Arial" panose="020B0604020202020204" pitchFamily="34" charset="0"/>
                <a:cs typeface="Arial" panose="020B0604020202020204" pitchFamily="34" charset="0"/>
              </a:rPr>
              <a:t> will be used to help </a:t>
            </a:r>
            <a:r>
              <a:rPr dirty="0" sz="2400" lang="en-US" err="1">
                <a:solidFill>
                  <a:srgbClr val="000000"/>
                </a:solidFill>
                <a:latin typeface="Arial" panose="020B0604020202020204" pitchFamily="34" charset="0"/>
                <a:cs typeface="Arial" panose="020B0604020202020204" pitchFamily="34" charset="0"/>
              </a:rPr>
              <a:t>organise</a:t>
            </a:r>
            <a:r>
              <a:rPr dirty="0" sz="2400" lang="en-US">
                <a:solidFill>
                  <a:srgbClr val="000000"/>
                </a:solidFill>
                <a:latin typeface="Arial" panose="020B0604020202020204" pitchFamily="34" charset="0"/>
                <a:cs typeface="Arial" panose="020B0604020202020204" pitchFamily="34" charset="0"/>
              </a:rPr>
              <a:t>, code, and find trends in the data. This research method was chosen because it is flexible and reliable when looking at large datasets. It also lets us dig deep into the real-life experiences of lower-class people during the COVID-19 pandemic.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71" name=""/>
        <p:cNvGrpSpPr/>
        <p:nvPr/>
      </p:nvGrpSpPr>
      <p:grpSpPr>
        <a:xfrm>
          <a:off x="0" y="0"/>
          <a:ext cx="0" cy="0"/>
          <a:chOff x="0" y="0"/>
          <a:chExt cx="0" cy="0"/>
        </a:xfrm>
      </p:grpSpPr>
      <p:sp>
        <p:nvSpPr>
          <p:cNvPr id="1048652" name="TextBox 6"/>
          <p:cNvSpPr txBox="1"/>
          <p:nvPr/>
        </p:nvSpPr>
        <p:spPr>
          <a:xfrm>
            <a:off x="1244876" y="723900"/>
            <a:ext cx="15041880" cy="638175"/>
          </a:xfrm>
          <a:prstGeom prst="rect"/>
        </p:spPr>
        <p:txBody>
          <a:bodyPr anchor="t" bIns="0" lIns="0" rIns="0" rtlCol="0" tIns="0">
            <a:spAutoFit/>
          </a:bodyPr>
          <a:p>
            <a:pPr algn="l">
              <a:lnSpc>
                <a:spcPts val="5040"/>
              </a:lnSpc>
            </a:pPr>
            <a:r>
              <a:rPr b="1" dirty="0" sz="5400" lang="en-US" spc="-125">
                <a:solidFill>
                  <a:srgbClr val="000000"/>
                </a:solidFill>
                <a:latin typeface="Arial" panose="020B0604020202020204" pitchFamily="34" charset="0"/>
                <a:cs typeface="Arial" panose="020B0604020202020204" pitchFamily="34" charset="0"/>
              </a:rPr>
              <a:t>Implication of the study</a:t>
            </a:r>
          </a:p>
        </p:txBody>
      </p:sp>
      <p:sp>
        <p:nvSpPr>
          <p:cNvPr id="1048653" name="TextBox 10"/>
          <p:cNvSpPr txBox="1"/>
          <p:nvPr/>
        </p:nvSpPr>
        <p:spPr>
          <a:xfrm>
            <a:off x="1276831" y="1787409"/>
            <a:ext cx="15639570" cy="4363502"/>
          </a:xfrm>
          <a:prstGeom prst="rect"/>
        </p:spPr>
        <p:txBody>
          <a:bodyPr anchor="t" bIns="0" lIns="0" rIns="0" rtlCol="0" tIns="0" wrap="square">
            <a:spAutoFit/>
          </a:bodyPr>
          <a:p>
            <a:pPr algn="just">
              <a:lnSpc>
                <a:spcPct val="150000"/>
              </a:lnSpc>
              <a:spcBef>
                <a:spcPct val="0"/>
              </a:spcBef>
            </a:pPr>
            <a:r>
              <a:rPr dirty="0" sz="2400" lang="en-US">
                <a:solidFill>
                  <a:srgbClr val="000000"/>
                </a:solidFill>
                <a:latin typeface="Arial" panose="020B0604020202020204" pitchFamily="34" charset="0"/>
                <a:cs typeface="Arial" panose="020B0604020202020204" pitchFamily="34" charset="0"/>
              </a:rPr>
              <a:t>The study's results should add to what is already known about how the COVID-19 pandemic has affected people's mental health, especially those in the lower classing the UK. By showing what stresses this group out and how they deal with it, the study could lead to more focused mental health policies and measures that help lessen the psychological effects of the pandemic. Learning about the strengths and weaknesses of various ways of living could also help in creating support systems that meet the specific needs of lower-class people. This study could have effects beyond the instant reaction to a pandemic. It could help with long-term plans for public health, mental health support systems, and job rules that make people more resilient against future social changes. The new information could be used to start more studies that look into long-term effects and trends of healing after a pandemic.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72" name=""/>
        <p:cNvGrpSpPr/>
        <p:nvPr/>
      </p:nvGrpSpPr>
      <p:grpSpPr>
        <a:xfrm>
          <a:off x="0" y="0"/>
          <a:ext cx="0" cy="0"/>
          <a:chOff x="0" y="0"/>
          <a:chExt cx="0" cy="0"/>
        </a:xfrm>
      </p:grpSpPr>
      <p:sp>
        <p:nvSpPr>
          <p:cNvPr id="1048654" name="Freeform 2"/>
          <p:cNvSpPr/>
          <p:nvPr/>
        </p:nvSpPr>
        <p:spPr>
          <a:xfrm>
            <a:off x="0" y="9893809"/>
            <a:ext cx="18288760" cy="786382"/>
          </a:xfrm>
          <a:custGeom>
            <a:avLst/>
            <a:ahLst/>
            <a:rect l="l" t="t" r="r" b="b"/>
            <a:pathLst>
              <a:path w="18288760" h="786382">
                <a:moveTo>
                  <a:pt x="0" y="0"/>
                </a:moveTo>
                <a:lnTo>
                  <a:pt x="18288760" y="0"/>
                </a:lnTo>
                <a:lnTo>
                  <a:pt x="18288760" y="786382"/>
                </a:lnTo>
                <a:lnTo>
                  <a:pt x="0" y="786382"/>
                </a:lnTo>
                <a:lnTo>
                  <a:pt x="0" y="0"/>
                </a:lnTo>
                <a:close/>
              </a:path>
            </a:pathLst>
          </a:custGeom>
          <a:blipFill>
            <a:blip xmlns:r="http://schemas.openxmlformats.org/officeDocument/2006/relationships" r:embed="rId1"/>
            <a:stretch>
              <a:fillRect/>
            </a:stretch>
          </a:blipFill>
        </p:spPr>
        <p:txBody>
          <a:bodyPr/>
          <a:p>
            <a:endParaRPr lang="en-IN"/>
          </a:p>
        </p:txBody>
      </p:sp>
      <p:sp>
        <p:nvSpPr>
          <p:cNvPr id="1048655" name="TextBox 4"/>
          <p:cNvSpPr txBox="1"/>
          <p:nvPr/>
        </p:nvSpPr>
        <p:spPr>
          <a:xfrm>
            <a:off x="1034672" y="524818"/>
            <a:ext cx="13920788" cy="638175"/>
          </a:xfrm>
          <a:prstGeom prst="rect"/>
        </p:spPr>
        <p:txBody>
          <a:bodyPr anchor="t" bIns="0" lIns="0" rIns="0" rtlCol="0" tIns="0">
            <a:spAutoFit/>
          </a:bodyPr>
          <a:p>
            <a:pPr algn="l">
              <a:lnSpc>
                <a:spcPts val="5040"/>
              </a:lnSpc>
            </a:pPr>
            <a:r>
              <a:rPr b="1" dirty="0" sz="5400" lang="en-US" spc="-50">
                <a:solidFill>
                  <a:srgbClr val="000000"/>
                </a:solidFill>
                <a:latin typeface="Arial" panose="020B0604020202020204" pitchFamily="34" charset="0"/>
                <a:cs typeface="Arial" panose="020B0604020202020204" pitchFamily="34" charset="0"/>
              </a:rPr>
              <a:t>Plan of Work and Time Schedule</a:t>
            </a:r>
          </a:p>
        </p:txBody>
      </p:sp>
      <p:sp>
        <p:nvSpPr>
          <p:cNvPr id="1048656" name="TextBox 5"/>
          <p:cNvSpPr txBox="1"/>
          <p:nvPr/>
        </p:nvSpPr>
        <p:spPr>
          <a:xfrm>
            <a:off x="1069085" y="1281113"/>
            <a:ext cx="15486081" cy="404663"/>
          </a:xfrm>
          <a:prstGeom prst="rect"/>
        </p:spPr>
        <p:txBody>
          <a:bodyPr anchor="t" bIns="0" lIns="0" rIns="0" rtlCol="0" tIns="0">
            <a:spAutoFit/>
          </a:bodyPr>
          <a:p>
            <a:pPr algn="just">
              <a:lnSpc>
                <a:spcPct val="150000"/>
              </a:lnSpc>
              <a:spcBef>
                <a:spcPct val="0"/>
              </a:spcBef>
            </a:pPr>
            <a:r>
              <a:rPr dirty="0" sz="2000" lang="en-US">
                <a:solidFill>
                  <a:srgbClr val="000000"/>
                </a:solidFill>
                <a:latin typeface="Arial" panose="020B0604020202020204" pitchFamily="34" charset="0"/>
                <a:cs typeface="Arial" panose="020B0604020202020204" pitchFamily="34" charset="0"/>
              </a:rPr>
              <a:t>The suggested study tasks schedule is shown below. It shows each step, from the literature review to the final submission: </a:t>
            </a:r>
          </a:p>
        </p:txBody>
      </p:sp>
      <p:pic>
        <p:nvPicPr>
          <p:cNvPr id="2097152" name="Picture 5" descr="Screen Clipping"/>
          <p:cNvPicPr>
            <a:picLocks noChangeAspect="1"/>
          </p:cNvPicPr>
          <p:nvPr/>
        </p:nvPicPr>
        <p:blipFill>
          <a:blip xmlns:r="http://schemas.openxmlformats.org/officeDocument/2006/relationships" r:embed="rId2"/>
          <a:stretch>
            <a:fillRect/>
          </a:stretch>
        </p:blipFill>
        <p:spPr>
          <a:xfrm>
            <a:off x="2133600" y="1803896"/>
            <a:ext cx="12039600" cy="7230833"/>
          </a:xfrm>
          <a:prstGeom prst="rec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73" name=""/>
        <p:cNvGrpSpPr/>
        <p:nvPr/>
      </p:nvGrpSpPr>
      <p:grpSpPr>
        <a:xfrm>
          <a:off x="0" y="0"/>
          <a:ext cx="0" cy="0"/>
          <a:chOff x="0" y="0"/>
          <a:chExt cx="0" cy="0"/>
        </a:xfrm>
      </p:grpSpPr>
      <p:sp>
        <p:nvSpPr>
          <p:cNvPr id="1048657" name="Freeform 2"/>
          <p:cNvSpPr/>
          <p:nvPr/>
        </p:nvSpPr>
        <p:spPr>
          <a:xfrm>
            <a:off x="0" y="9500616"/>
            <a:ext cx="18288760" cy="786382"/>
          </a:xfrm>
          <a:custGeom>
            <a:avLst/>
            <a:ahLst/>
            <a:rect l="l" t="t" r="r" b="b"/>
            <a:pathLst>
              <a:path w="18288760" h="786382">
                <a:moveTo>
                  <a:pt x="0" y="0"/>
                </a:moveTo>
                <a:lnTo>
                  <a:pt x="18288760" y="0"/>
                </a:lnTo>
                <a:lnTo>
                  <a:pt x="18288760" y="786382"/>
                </a:lnTo>
                <a:lnTo>
                  <a:pt x="0" y="786382"/>
                </a:lnTo>
                <a:lnTo>
                  <a:pt x="0" y="0"/>
                </a:lnTo>
                <a:close/>
              </a:path>
            </a:pathLst>
          </a:custGeom>
          <a:blipFill>
            <a:blip xmlns:r="http://schemas.openxmlformats.org/officeDocument/2006/relationships" r:embed="rId1"/>
            <a:stretch>
              <a:fillRect/>
            </a:stretch>
          </a:blipFill>
        </p:spPr>
        <p:txBody>
          <a:bodyPr/>
          <a:p>
            <a:endParaRPr lang="en-IN"/>
          </a:p>
        </p:txBody>
      </p:sp>
      <p:sp>
        <p:nvSpPr>
          <p:cNvPr id="1048658" name="TextBox 3"/>
          <p:cNvSpPr txBox="1"/>
          <p:nvPr/>
        </p:nvSpPr>
        <p:spPr>
          <a:xfrm>
            <a:off x="1143000" y="232993"/>
            <a:ext cx="15041880" cy="971100"/>
          </a:xfrm>
          <a:prstGeom prst="rect"/>
        </p:spPr>
        <p:txBody>
          <a:bodyPr anchor="t" bIns="0" lIns="0" rIns="0" rtlCol="0" tIns="0">
            <a:spAutoFit/>
          </a:bodyPr>
          <a:p>
            <a:pPr algn="l">
              <a:lnSpc>
                <a:spcPct val="150000"/>
              </a:lnSpc>
            </a:pPr>
            <a:r>
              <a:rPr b="1" dirty="0" sz="4800" lang="en-US" spc="-125">
                <a:solidFill>
                  <a:srgbClr val="000000"/>
                </a:solidFill>
                <a:latin typeface="Arial" panose="020B0604020202020204" pitchFamily="34" charset="0"/>
                <a:cs typeface="Arial" panose="020B0604020202020204" pitchFamily="34" charset="0"/>
              </a:rPr>
              <a:t>References</a:t>
            </a:r>
          </a:p>
        </p:txBody>
      </p:sp>
      <p:sp>
        <p:nvSpPr>
          <p:cNvPr id="1048659" name="TextBox 4"/>
          <p:cNvSpPr txBox="1"/>
          <p:nvPr/>
        </p:nvSpPr>
        <p:spPr>
          <a:xfrm>
            <a:off x="790748" y="1365733"/>
            <a:ext cx="16752224" cy="8253541"/>
          </a:xfrm>
          <a:prstGeom prst="rect"/>
        </p:spPr>
        <p:txBody>
          <a:bodyPr anchor="t" bIns="0" lIns="0" rIns="0" rtlCol="0" tIns="0" wrap="square">
            <a:spAutoFit/>
          </a:bodyPr>
          <a:p>
            <a:pPr algn="just" indent="-342900" marL="342900">
              <a:lnSpc>
                <a:spcPct val="150000"/>
              </a:lnSpc>
              <a:buFont typeface="Arial" panose="020B0604020202020204" pitchFamily="34" charset="0"/>
              <a:buChar char="•"/>
            </a:pPr>
            <a:r>
              <a:rPr dirty="0" lang="en-GB">
                <a:solidFill>
                  <a:schemeClr val="tx1">
                    <a:lumMod val="75000"/>
                    <a:lumOff val="25000"/>
                  </a:schemeClr>
                </a:solidFill>
                <a:latin typeface="Arial" panose="020B0604020202020204" pitchFamily="34" charset="0"/>
                <a:cs typeface="Arial" panose="020B0604020202020204" pitchFamily="34" charset="0"/>
              </a:rPr>
              <a:t>Braun, V., &amp; Clarke, V. (2006). Using thematic analysis in psychology. </a:t>
            </a:r>
            <a:r>
              <a:rPr dirty="0" i="1" lang="en-GB">
                <a:solidFill>
                  <a:schemeClr val="tx1">
                    <a:lumMod val="75000"/>
                    <a:lumOff val="25000"/>
                  </a:schemeClr>
                </a:solidFill>
                <a:latin typeface="Arial" panose="020B0604020202020204" pitchFamily="34" charset="0"/>
                <a:cs typeface="Arial" panose="020B0604020202020204" pitchFamily="34" charset="0"/>
              </a:rPr>
              <a:t>Qualitative Research in Psychology, 3</a:t>
            </a:r>
            <a:r>
              <a:rPr dirty="0" lang="en-GB">
                <a:solidFill>
                  <a:schemeClr val="tx1">
                    <a:lumMod val="75000"/>
                    <a:lumOff val="25000"/>
                  </a:schemeClr>
                </a:solidFill>
                <a:latin typeface="Arial" panose="020B0604020202020204" pitchFamily="34" charset="0"/>
                <a:cs typeface="Arial" panose="020B0604020202020204" pitchFamily="34" charset="0"/>
              </a:rPr>
              <a:t>(2), 77-101.</a:t>
            </a:r>
          </a:p>
          <a:p>
            <a:pPr algn="just" indent="-342900" marL="342900">
              <a:lnSpc>
                <a:spcPct val="150000"/>
              </a:lnSpc>
              <a:buFont typeface="Arial" panose="020B0604020202020204" pitchFamily="34" charset="0"/>
              <a:buChar char="•"/>
            </a:pPr>
            <a:r>
              <a:rPr dirty="0" lang="en-GB">
                <a:solidFill>
                  <a:schemeClr val="tx1">
                    <a:lumMod val="75000"/>
                    <a:lumOff val="25000"/>
                  </a:schemeClr>
                </a:solidFill>
                <a:latin typeface="Arial" panose="020B0604020202020204" pitchFamily="34" charset="0"/>
                <a:cs typeface="Arial" panose="020B0604020202020204" pitchFamily="34" charset="0"/>
              </a:rPr>
              <a:t>Braun, V., &amp; Clarke, V. (2021). </a:t>
            </a:r>
            <a:r>
              <a:rPr dirty="0" i="1" lang="en-GB">
                <a:solidFill>
                  <a:schemeClr val="tx1">
                    <a:lumMod val="75000"/>
                    <a:lumOff val="25000"/>
                  </a:schemeClr>
                </a:solidFill>
                <a:latin typeface="Arial" panose="020B0604020202020204" pitchFamily="34" charset="0"/>
                <a:cs typeface="Arial" panose="020B0604020202020204" pitchFamily="34" charset="0"/>
              </a:rPr>
              <a:t>Thematic Analysis: A Practical Guide</a:t>
            </a:r>
            <a:r>
              <a:rPr dirty="0" lang="en-GB">
                <a:solidFill>
                  <a:schemeClr val="tx1">
                    <a:lumMod val="75000"/>
                    <a:lumOff val="25000"/>
                  </a:schemeClr>
                </a:solidFill>
                <a:latin typeface="Arial" panose="020B0604020202020204" pitchFamily="34" charset="0"/>
                <a:cs typeface="Arial" panose="020B0604020202020204" pitchFamily="34" charset="0"/>
              </a:rPr>
              <a:t>. SAGE.</a:t>
            </a:r>
          </a:p>
          <a:p>
            <a:pPr algn="just" indent="-342900" marL="342900">
              <a:lnSpc>
                <a:spcPct val="150000"/>
              </a:lnSpc>
              <a:buFont typeface="Arial" panose="020B0604020202020204" pitchFamily="34" charset="0"/>
              <a:buChar char="•"/>
            </a:pPr>
            <a:r>
              <a:rPr dirty="0" lang="en-GB">
                <a:solidFill>
                  <a:schemeClr val="tx1">
                    <a:lumMod val="75000"/>
                    <a:lumOff val="25000"/>
                  </a:schemeClr>
                </a:solidFill>
                <a:latin typeface="Arial" panose="020B0604020202020204" pitchFamily="34" charset="0"/>
                <a:cs typeface="Arial" panose="020B0604020202020204" pitchFamily="34" charset="0"/>
              </a:rPr>
              <a:t>McManus, S., </a:t>
            </a:r>
            <a:r>
              <a:rPr dirty="0" lang="en-GB" err="1">
                <a:solidFill>
                  <a:schemeClr val="tx1">
                    <a:lumMod val="75000"/>
                    <a:lumOff val="25000"/>
                  </a:schemeClr>
                </a:solidFill>
                <a:latin typeface="Arial" panose="020B0604020202020204" pitchFamily="34" charset="0"/>
                <a:cs typeface="Arial" panose="020B0604020202020204" pitchFamily="34" charset="0"/>
              </a:rPr>
              <a:t>Bebbington</a:t>
            </a:r>
            <a:r>
              <a:rPr dirty="0" lang="en-GB">
                <a:solidFill>
                  <a:schemeClr val="tx1">
                    <a:lumMod val="75000"/>
                    <a:lumOff val="25000"/>
                  </a:schemeClr>
                </a:solidFill>
                <a:latin typeface="Arial" panose="020B0604020202020204" pitchFamily="34" charset="0"/>
                <a:cs typeface="Arial" panose="020B0604020202020204" pitchFamily="34" charset="0"/>
              </a:rPr>
              <a:t>, P., Jenkins, R., &amp; </a:t>
            </a:r>
            <a:r>
              <a:rPr dirty="0" lang="en-GB" err="1">
                <a:solidFill>
                  <a:schemeClr val="tx1">
                    <a:lumMod val="75000"/>
                    <a:lumOff val="25000"/>
                  </a:schemeClr>
                </a:solidFill>
                <a:latin typeface="Arial" panose="020B0604020202020204" pitchFamily="34" charset="0"/>
                <a:cs typeface="Arial" panose="020B0604020202020204" pitchFamily="34" charset="0"/>
              </a:rPr>
              <a:t>Brugha</a:t>
            </a:r>
            <a:r>
              <a:rPr dirty="0" lang="en-GB">
                <a:solidFill>
                  <a:schemeClr val="tx1">
                    <a:lumMod val="75000"/>
                    <a:lumOff val="25000"/>
                  </a:schemeClr>
                </a:solidFill>
                <a:latin typeface="Arial" panose="020B0604020202020204" pitchFamily="34" charset="0"/>
                <a:cs typeface="Arial" panose="020B0604020202020204" pitchFamily="34" charset="0"/>
              </a:rPr>
              <a:t>, T. (2019). </a:t>
            </a:r>
            <a:r>
              <a:rPr dirty="0" i="1" lang="en-GB">
                <a:solidFill>
                  <a:schemeClr val="tx1">
                    <a:lumMod val="75000"/>
                    <a:lumOff val="25000"/>
                  </a:schemeClr>
                </a:solidFill>
                <a:latin typeface="Arial" panose="020B0604020202020204" pitchFamily="34" charset="0"/>
                <a:cs typeface="Arial" panose="020B0604020202020204" pitchFamily="34" charset="0"/>
              </a:rPr>
              <a:t>Mental health and wellbeing in England: Adult Psychiatric Morbidity Survey 2014</a:t>
            </a:r>
            <a:r>
              <a:rPr dirty="0" lang="en-GB">
                <a:solidFill>
                  <a:schemeClr val="tx1">
                    <a:lumMod val="75000"/>
                    <a:lumOff val="25000"/>
                  </a:schemeClr>
                </a:solidFill>
                <a:latin typeface="Arial" panose="020B0604020202020204" pitchFamily="34" charset="0"/>
                <a:cs typeface="Arial" panose="020B0604020202020204" pitchFamily="34" charset="0"/>
              </a:rPr>
              <a:t>. NHS Digital.</a:t>
            </a:r>
          </a:p>
          <a:p>
            <a:pPr algn="just" indent="-342900" marL="342900">
              <a:lnSpc>
                <a:spcPct val="150000"/>
              </a:lnSpc>
              <a:buFont typeface="Arial" panose="020B0604020202020204" pitchFamily="34" charset="0"/>
              <a:buChar char="•"/>
            </a:pPr>
            <a:r>
              <a:rPr dirty="0" lang="en-GB">
                <a:solidFill>
                  <a:schemeClr val="tx1">
                    <a:lumMod val="75000"/>
                    <a:lumOff val="25000"/>
                  </a:schemeClr>
                </a:solidFill>
                <a:latin typeface="Arial" panose="020B0604020202020204" pitchFamily="34" charset="0"/>
                <a:cs typeface="Arial" panose="020B0604020202020204" pitchFamily="34" charset="0"/>
              </a:rPr>
              <a:t>Mental Health Foundation. (2020). Mental health statistics: the most common mental health problems. Mental Health Needs in the U.S. Grew Dramatically in 2020. Retrieved from </a:t>
            </a:r>
            <a:r>
              <a:rPr dirty="0" lang="en-GB">
                <a:solidFill>
                  <a:schemeClr val="tx1">
                    <a:lumMod val="75000"/>
                    <a:lumOff val="25000"/>
                  </a:schemeClr>
                </a:solidFill>
                <a:latin typeface="Arial" panose="020B0604020202020204" pitchFamily="34" charset="0"/>
                <a:cs typeface="Arial" panose="020B0604020202020204" pitchFamily="34" charset="0"/>
                <a:hlinkClick r:id="rId2"/>
              </a:rPr>
              <a:t>https://mhanational.org</a:t>
            </a:r>
            <a:endParaRPr dirty="0" lang="en-GB">
              <a:solidFill>
                <a:schemeClr val="tx1">
                  <a:lumMod val="75000"/>
                  <a:lumOff val="25000"/>
                </a:schemeClr>
              </a:solidFill>
              <a:latin typeface="Arial" panose="020B0604020202020204" pitchFamily="34" charset="0"/>
              <a:cs typeface="Arial" panose="020B0604020202020204" pitchFamily="34" charset="0"/>
            </a:endParaRPr>
          </a:p>
          <a:p>
            <a:pPr algn="just" indent="-342900" marL="342900">
              <a:lnSpc>
                <a:spcPct val="150000"/>
              </a:lnSpc>
              <a:buFont typeface="Arial" panose="020B0604020202020204" pitchFamily="34" charset="0"/>
              <a:buChar char="•"/>
            </a:pPr>
            <a:r>
              <a:rPr dirty="0" lang="en-GB">
                <a:solidFill>
                  <a:schemeClr val="tx1">
                    <a:lumMod val="75000"/>
                    <a:lumOff val="25000"/>
                  </a:schemeClr>
                </a:solidFill>
                <a:latin typeface="Arial" panose="020B0604020202020204" pitchFamily="34" charset="0"/>
                <a:cs typeface="Arial" panose="020B0604020202020204" pitchFamily="34" charset="0"/>
              </a:rPr>
              <a:t>Mental Health Foundation. (2021). Coronavirus: Mental Health in the Pandemic. Retrieved from </a:t>
            </a:r>
            <a:r>
              <a:rPr dirty="0" lang="en-GB">
                <a:solidFill>
                  <a:schemeClr val="tx1">
                    <a:lumMod val="75000"/>
                    <a:lumOff val="25000"/>
                  </a:schemeClr>
                </a:solidFill>
                <a:latin typeface="Arial" panose="020B0604020202020204" pitchFamily="34" charset="0"/>
                <a:cs typeface="Arial" panose="020B0604020202020204" pitchFamily="34" charset="0"/>
                <a:hlinkClick r:id="rId2"/>
              </a:rPr>
              <a:t>https://mhanational.org</a:t>
            </a:r>
            <a:endParaRPr dirty="0" lang="en-GB">
              <a:solidFill>
                <a:schemeClr val="tx1">
                  <a:lumMod val="75000"/>
                  <a:lumOff val="25000"/>
                </a:schemeClr>
              </a:solidFill>
              <a:latin typeface="Arial" panose="020B0604020202020204" pitchFamily="34" charset="0"/>
              <a:cs typeface="Arial" panose="020B0604020202020204" pitchFamily="34" charset="0"/>
            </a:endParaRPr>
          </a:p>
          <a:p>
            <a:pPr algn="just" indent="-342900" marL="342900">
              <a:lnSpc>
                <a:spcPct val="150000"/>
              </a:lnSpc>
              <a:buFont typeface="Arial" panose="020B0604020202020204" pitchFamily="34" charset="0"/>
              <a:buChar char="•"/>
            </a:pPr>
            <a:r>
              <a:rPr dirty="0" lang="en-GB">
                <a:solidFill>
                  <a:schemeClr val="tx1">
                    <a:lumMod val="75000"/>
                    <a:lumOff val="25000"/>
                  </a:schemeClr>
                </a:solidFill>
                <a:latin typeface="Arial" panose="020B0604020202020204" pitchFamily="34" charset="0"/>
                <a:cs typeface="Arial" panose="020B0604020202020204" pitchFamily="34" charset="0"/>
              </a:rPr>
              <a:t>Office for National Statistics. (2021). Coronavirus and the social impacts on Great Britain. Retrieved from </a:t>
            </a:r>
            <a:r>
              <a:rPr dirty="0" lang="en-GB">
                <a:solidFill>
                  <a:schemeClr val="tx1">
                    <a:lumMod val="75000"/>
                    <a:lumOff val="25000"/>
                  </a:schemeClr>
                </a:solidFill>
                <a:latin typeface="Arial" panose="020B0604020202020204" pitchFamily="34" charset="0"/>
                <a:cs typeface="Arial" panose="020B0604020202020204" pitchFamily="34" charset="0"/>
                <a:hlinkClick r:id="rId3"/>
              </a:rPr>
              <a:t>https://ons.gov.uk</a:t>
            </a:r>
            <a:endParaRPr dirty="0" lang="en-GB">
              <a:solidFill>
                <a:schemeClr val="tx1">
                  <a:lumMod val="75000"/>
                  <a:lumOff val="25000"/>
                </a:schemeClr>
              </a:solidFill>
              <a:latin typeface="Arial" panose="020B0604020202020204" pitchFamily="34" charset="0"/>
              <a:cs typeface="Arial" panose="020B0604020202020204" pitchFamily="34" charset="0"/>
            </a:endParaRPr>
          </a:p>
          <a:p>
            <a:pPr algn="just" indent="-342900" marL="342900">
              <a:lnSpc>
                <a:spcPct val="150000"/>
              </a:lnSpc>
              <a:buFont typeface="Arial" panose="020B0604020202020204" pitchFamily="34" charset="0"/>
              <a:buChar char="•"/>
            </a:pPr>
            <a:r>
              <a:rPr dirty="0" lang="en-GB">
                <a:solidFill>
                  <a:schemeClr val="tx1">
                    <a:lumMod val="75000"/>
                    <a:lumOff val="25000"/>
                  </a:schemeClr>
                </a:solidFill>
                <a:latin typeface="Arial" panose="020B0604020202020204" pitchFamily="34" charset="0"/>
                <a:cs typeface="Arial" panose="020B0604020202020204" pitchFamily="34" charset="0"/>
              </a:rPr>
              <a:t>Pierce, M., Hope, H., Ford, T., Hatch, S., </a:t>
            </a:r>
            <a:r>
              <a:rPr dirty="0" lang="en-GB" err="1">
                <a:solidFill>
                  <a:schemeClr val="tx1">
                    <a:lumMod val="75000"/>
                    <a:lumOff val="25000"/>
                  </a:schemeClr>
                </a:solidFill>
                <a:latin typeface="Arial" panose="020B0604020202020204" pitchFamily="34" charset="0"/>
                <a:cs typeface="Arial" panose="020B0604020202020204" pitchFamily="34" charset="0"/>
              </a:rPr>
              <a:t>Hotopf</a:t>
            </a:r>
            <a:r>
              <a:rPr dirty="0" lang="en-GB">
                <a:solidFill>
                  <a:schemeClr val="tx1">
                    <a:lumMod val="75000"/>
                    <a:lumOff val="25000"/>
                  </a:schemeClr>
                </a:solidFill>
                <a:latin typeface="Arial" panose="020B0604020202020204" pitchFamily="34" charset="0"/>
                <a:cs typeface="Arial" panose="020B0604020202020204" pitchFamily="34" charset="0"/>
              </a:rPr>
              <a:t>, M., John, A., </a:t>
            </a:r>
            <a:r>
              <a:rPr dirty="0" lang="en-GB" err="1">
                <a:solidFill>
                  <a:schemeClr val="tx1">
                    <a:lumMod val="75000"/>
                    <a:lumOff val="25000"/>
                  </a:schemeClr>
                </a:solidFill>
                <a:latin typeface="Arial" panose="020B0604020202020204" pitchFamily="34" charset="0"/>
                <a:cs typeface="Arial" panose="020B0604020202020204" pitchFamily="34" charset="0"/>
              </a:rPr>
              <a:t>Kontopantelis</a:t>
            </a:r>
            <a:r>
              <a:rPr dirty="0" lang="en-GB">
                <a:solidFill>
                  <a:schemeClr val="tx1">
                    <a:lumMod val="75000"/>
                    <a:lumOff val="25000"/>
                  </a:schemeClr>
                </a:solidFill>
                <a:latin typeface="Arial" panose="020B0604020202020204" pitchFamily="34" charset="0"/>
                <a:cs typeface="Arial" panose="020B0604020202020204" pitchFamily="34" charset="0"/>
              </a:rPr>
              <a:t>, E., Webb, R., </a:t>
            </a:r>
            <a:r>
              <a:rPr dirty="0" lang="en-GB" err="1">
                <a:solidFill>
                  <a:schemeClr val="tx1">
                    <a:lumMod val="75000"/>
                    <a:lumOff val="25000"/>
                  </a:schemeClr>
                </a:solidFill>
                <a:latin typeface="Arial" panose="020B0604020202020204" pitchFamily="34" charset="0"/>
                <a:cs typeface="Arial" panose="020B0604020202020204" pitchFamily="34" charset="0"/>
              </a:rPr>
              <a:t>Wessely</a:t>
            </a:r>
            <a:r>
              <a:rPr dirty="0" lang="en-GB">
                <a:solidFill>
                  <a:schemeClr val="tx1">
                    <a:lumMod val="75000"/>
                    <a:lumOff val="25000"/>
                  </a:schemeClr>
                </a:solidFill>
                <a:latin typeface="Arial" panose="020B0604020202020204" pitchFamily="34" charset="0"/>
                <a:cs typeface="Arial" panose="020B0604020202020204" pitchFamily="34" charset="0"/>
              </a:rPr>
              <a:t>, S., McManus, S., &amp; Abel, K.M. (2020). Mental health before and during the COVID-19 pandemic: a longitudinal probability sample survey of the UK population. </a:t>
            </a:r>
            <a:r>
              <a:rPr dirty="0" i="1" lang="en-GB">
                <a:solidFill>
                  <a:schemeClr val="tx1">
                    <a:lumMod val="75000"/>
                    <a:lumOff val="25000"/>
                  </a:schemeClr>
                </a:solidFill>
                <a:latin typeface="Arial" panose="020B0604020202020204" pitchFamily="34" charset="0"/>
                <a:cs typeface="Arial" panose="020B0604020202020204" pitchFamily="34" charset="0"/>
              </a:rPr>
              <a:t>The Lancet Psychiatry</a:t>
            </a:r>
            <a:r>
              <a:rPr dirty="0" lang="en-GB">
                <a:solidFill>
                  <a:schemeClr val="tx1">
                    <a:lumMod val="75000"/>
                    <a:lumOff val="25000"/>
                  </a:schemeClr>
                </a:solidFill>
                <a:latin typeface="Arial" panose="020B0604020202020204" pitchFamily="34" charset="0"/>
                <a:cs typeface="Arial" panose="020B0604020202020204" pitchFamily="34" charset="0"/>
              </a:rPr>
              <a:t>.</a:t>
            </a:r>
          </a:p>
          <a:p>
            <a:pPr algn="just" indent="-342900" marL="342900">
              <a:lnSpc>
                <a:spcPct val="150000"/>
              </a:lnSpc>
              <a:buFont typeface="Arial" panose="020B0604020202020204" pitchFamily="34" charset="0"/>
              <a:buChar char="•"/>
            </a:pPr>
            <a:r>
              <a:rPr dirty="0" lang="en-GB">
                <a:solidFill>
                  <a:schemeClr val="tx1">
                    <a:lumMod val="75000"/>
                    <a:lumOff val="25000"/>
                  </a:schemeClr>
                </a:solidFill>
                <a:latin typeface="Arial" panose="020B0604020202020204" pitchFamily="34" charset="0"/>
                <a:cs typeface="Arial" panose="020B0604020202020204" pitchFamily="34" charset="0"/>
              </a:rPr>
              <a:t>Pierce, M., McManus, S., Jessop, C., John, A., </a:t>
            </a:r>
            <a:r>
              <a:rPr dirty="0" lang="en-GB" err="1">
                <a:solidFill>
                  <a:schemeClr val="tx1">
                    <a:lumMod val="75000"/>
                    <a:lumOff val="25000"/>
                  </a:schemeClr>
                </a:solidFill>
                <a:latin typeface="Arial" panose="020B0604020202020204" pitchFamily="34" charset="0"/>
                <a:cs typeface="Arial" panose="020B0604020202020204" pitchFamily="34" charset="0"/>
              </a:rPr>
              <a:t>Hotopf</a:t>
            </a:r>
            <a:r>
              <a:rPr dirty="0" lang="en-GB">
                <a:solidFill>
                  <a:schemeClr val="tx1">
                    <a:lumMod val="75000"/>
                    <a:lumOff val="25000"/>
                  </a:schemeClr>
                </a:solidFill>
                <a:latin typeface="Arial" panose="020B0604020202020204" pitchFamily="34" charset="0"/>
                <a:cs typeface="Arial" panose="020B0604020202020204" pitchFamily="34" charset="0"/>
              </a:rPr>
              <a:t>, M., Ford, T., Hatch, S., </a:t>
            </a:r>
            <a:r>
              <a:rPr dirty="0" lang="en-GB" err="1">
                <a:solidFill>
                  <a:schemeClr val="tx1">
                    <a:lumMod val="75000"/>
                    <a:lumOff val="25000"/>
                  </a:schemeClr>
                </a:solidFill>
                <a:latin typeface="Arial" panose="020B0604020202020204" pitchFamily="34" charset="0"/>
                <a:cs typeface="Arial" panose="020B0604020202020204" pitchFamily="34" charset="0"/>
              </a:rPr>
              <a:t>Wessely</a:t>
            </a:r>
            <a:r>
              <a:rPr dirty="0" lang="en-GB">
                <a:solidFill>
                  <a:schemeClr val="tx1">
                    <a:lumMod val="75000"/>
                    <a:lumOff val="25000"/>
                  </a:schemeClr>
                </a:solidFill>
                <a:latin typeface="Arial" panose="020B0604020202020204" pitchFamily="34" charset="0"/>
                <a:cs typeface="Arial" panose="020B0604020202020204" pitchFamily="34" charset="0"/>
              </a:rPr>
              <a:t>, S., &amp; Abel, K.M. (2020). Mental health responses to the COVID-19 pandemic: a latent class trajectory analysis of a national cohort study. </a:t>
            </a:r>
            <a:r>
              <a:rPr dirty="0" i="1" lang="en-GB">
                <a:solidFill>
                  <a:schemeClr val="tx1">
                    <a:lumMod val="75000"/>
                    <a:lumOff val="25000"/>
                  </a:schemeClr>
                </a:solidFill>
                <a:latin typeface="Arial" panose="020B0604020202020204" pitchFamily="34" charset="0"/>
                <a:cs typeface="Arial" panose="020B0604020202020204" pitchFamily="34" charset="0"/>
              </a:rPr>
              <a:t>The Lancet Psychiatry</a:t>
            </a:r>
            <a:r>
              <a:rPr dirty="0" lang="en-GB">
                <a:solidFill>
                  <a:schemeClr val="tx1">
                    <a:lumMod val="75000"/>
                    <a:lumOff val="25000"/>
                  </a:schemeClr>
                </a:solidFill>
                <a:latin typeface="Arial" panose="020B0604020202020204" pitchFamily="34" charset="0"/>
                <a:cs typeface="Arial" panose="020B0604020202020204" pitchFamily="34" charset="0"/>
              </a:rPr>
              <a:t>.</a:t>
            </a:r>
          </a:p>
          <a:p>
            <a:pPr algn="just" indent="-342900" marL="342900">
              <a:lnSpc>
                <a:spcPct val="150000"/>
              </a:lnSpc>
              <a:buFont typeface="Arial" panose="020B0604020202020204" pitchFamily="34" charset="0"/>
              <a:buChar char="•"/>
            </a:pPr>
            <a:r>
              <a:rPr dirty="0" lang="en-GB" err="1">
                <a:solidFill>
                  <a:schemeClr val="tx1">
                    <a:lumMod val="75000"/>
                    <a:lumOff val="25000"/>
                  </a:schemeClr>
                </a:solidFill>
                <a:latin typeface="Arial" panose="020B0604020202020204" pitchFamily="34" charset="0"/>
                <a:cs typeface="Arial" panose="020B0604020202020204" pitchFamily="34" charset="0"/>
              </a:rPr>
              <a:t>Shevlin</a:t>
            </a:r>
            <a:r>
              <a:rPr dirty="0" lang="en-GB">
                <a:solidFill>
                  <a:schemeClr val="tx1">
                    <a:lumMod val="75000"/>
                    <a:lumOff val="25000"/>
                  </a:schemeClr>
                </a:solidFill>
                <a:latin typeface="Arial" panose="020B0604020202020204" pitchFamily="34" charset="0"/>
                <a:cs typeface="Arial" panose="020B0604020202020204" pitchFamily="34" charset="0"/>
              </a:rPr>
              <a:t>, M., McBride, O., Murphy, J., Miller, J.G., Hartman, T.K., </a:t>
            </a:r>
            <a:r>
              <a:rPr dirty="0" lang="en-GB" err="1">
                <a:solidFill>
                  <a:schemeClr val="tx1">
                    <a:lumMod val="75000"/>
                    <a:lumOff val="25000"/>
                  </a:schemeClr>
                </a:solidFill>
                <a:latin typeface="Arial" panose="020B0604020202020204" pitchFamily="34" charset="0"/>
                <a:cs typeface="Arial" panose="020B0604020202020204" pitchFamily="34" charset="0"/>
              </a:rPr>
              <a:t>Levita</a:t>
            </a:r>
            <a:r>
              <a:rPr dirty="0" lang="en-GB">
                <a:solidFill>
                  <a:schemeClr val="tx1">
                    <a:lumMod val="75000"/>
                    <a:lumOff val="25000"/>
                  </a:schemeClr>
                </a:solidFill>
                <a:latin typeface="Arial" panose="020B0604020202020204" pitchFamily="34" charset="0"/>
                <a:cs typeface="Arial" panose="020B0604020202020204" pitchFamily="34" charset="0"/>
              </a:rPr>
              <a:t>, L., Mason, L., Martinez, A.P., McKay, R., Stocks, T.V.A., Bennett, K.M., Hyland, P., </a:t>
            </a:r>
            <a:r>
              <a:rPr dirty="0" lang="en-GB" err="1">
                <a:solidFill>
                  <a:schemeClr val="tx1">
                    <a:lumMod val="75000"/>
                    <a:lumOff val="25000"/>
                  </a:schemeClr>
                </a:solidFill>
                <a:latin typeface="Arial" panose="020B0604020202020204" pitchFamily="34" charset="0"/>
                <a:cs typeface="Arial" panose="020B0604020202020204" pitchFamily="34" charset="0"/>
              </a:rPr>
              <a:t>Karatzias</a:t>
            </a:r>
            <a:r>
              <a:rPr dirty="0" lang="en-GB">
                <a:solidFill>
                  <a:schemeClr val="tx1">
                    <a:lumMod val="75000"/>
                    <a:lumOff val="25000"/>
                  </a:schemeClr>
                </a:solidFill>
                <a:latin typeface="Arial" panose="020B0604020202020204" pitchFamily="34" charset="0"/>
                <a:cs typeface="Arial" panose="020B0604020202020204" pitchFamily="34" charset="0"/>
              </a:rPr>
              <a:t>, T., &amp; </a:t>
            </a:r>
            <a:r>
              <a:rPr dirty="0" lang="en-GB" err="1">
                <a:solidFill>
                  <a:schemeClr val="tx1">
                    <a:lumMod val="75000"/>
                    <a:lumOff val="25000"/>
                  </a:schemeClr>
                </a:solidFill>
                <a:latin typeface="Arial" panose="020B0604020202020204" pitchFamily="34" charset="0"/>
                <a:cs typeface="Arial" panose="020B0604020202020204" pitchFamily="34" charset="0"/>
              </a:rPr>
              <a:t>Bentall</a:t>
            </a:r>
            <a:r>
              <a:rPr dirty="0" lang="en-GB">
                <a:solidFill>
                  <a:schemeClr val="tx1">
                    <a:lumMod val="75000"/>
                    <a:lumOff val="25000"/>
                  </a:schemeClr>
                </a:solidFill>
                <a:latin typeface="Arial" panose="020B0604020202020204" pitchFamily="34" charset="0"/>
                <a:cs typeface="Arial" panose="020B0604020202020204" pitchFamily="34" charset="0"/>
              </a:rPr>
              <a:t>, R.P. (2020). Anxiety, Depression, Traumatic Stress, and COVID-19 Related Anxiety in the UK General Population During the COVID-19 Pandemic. </a:t>
            </a:r>
            <a:r>
              <a:rPr dirty="0" i="1" lang="en-GB" err="1">
                <a:solidFill>
                  <a:schemeClr val="tx1">
                    <a:lumMod val="75000"/>
                    <a:lumOff val="25000"/>
                  </a:schemeClr>
                </a:solidFill>
                <a:latin typeface="Arial" panose="020B0604020202020204" pitchFamily="34" charset="0"/>
                <a:cs typeface="Arial" panose="020B0604020202020204" pitchFamily="34" charset="0"/>
              </a:rPr>
              <a:t>BJPsych</a:t>
            </a:r>
            <a:r>
              <a:rPr dirty="0" i="1" lang="en-GB">
                <a:solidFill>
                  <a:schemeClr val="tx1">
                    <a:lumMod val="75000"/>
                    <a:lumOff val="25000"/>
                  </a:schemeClr>
                </a:solidFill>
                <a:latin typeface="Arial" panose="020B0604020202020204" pitchFamily="34" charset="0"/>
                <a:cs typeface="Arial" panose="020B0604020202020204" pitchFamily="34" charset="0"/>
              </a:rPr>
              <a:t> Open</a:t>
            </a:r>
            <a:r>
              <a:rPr dirty="0" lang="en-GB">
                <a:solidFill>
                  <a:schemeClr val="tx1">
                    <a:lumMod val="75000"/>
                    <a:lumOff val="25000"/>
                  </a:schemeClr>
                </a:solidFill>
                <a:latin typeface="Arial" panose="020B0604020202020204" pitchFamily="34" charset="0"/>
                <a:cs typeface="Arial" panose="020B0604020202020204" pitchFamily="34" charset="0"/>
              </a:rPr>
              <a:t>.</a:t>
            </a:r>
          </a:p>
          <a:p>
            <a:pPr algn="just" indent="-285750" marL="285750">
              <a:lnSpc>
                <a:spcPct val="150000"/>
              </a:lnSpc>
              <a:buFont typeface="Arial" panose="020B0604020202020204" pitchFamily="34" charset="0"/>
              <a:buChar char="•"/>
            </a:pPr>
            <a:r>
              <a:rPr dirty="0" lang="en-GB" err="1">
                <a:solidFill>
                  <a:schemeClr val="tx1">
                    <a:lumMod val="75000"/>
                    <a:lumOff val="25000"/>
                  </a:schemeClr>
                </a:solidFill>
                <a:latin typeface="Arial" panose="020B0604020202020204" pitchFamily="34" charset="0"/>
                <a:cs typeface="Arial" panose="020B0604020202020204" pitchFamily="34" charset="0"/>
              </a:rPr>
              <a:t>Siller</a:t>
            </a:r>
            <a:r>
              <a:rPr dirty="0" lang="en-GB">
                <a:solidFill>
                  <a:schemeClr val="tx1">
                    <a:lumMod val="75000"/>
                    <a:lumOff val="25000"/>
                  </a:schemeClr>
                </a:solidFill>
                <a:latin typeface="Arial" panose="020B0604020202020204" pitchFamily="34" charset="0"/>
                <a:cs typeface="Arial" panose="020B0604020202020204" pitchFamily="34" charset="0"/>
              </a:rPr>
              <a:t>, H., &amp; Aydin, N. (2022). Using an intersectional lens on vulnerability and resilience in minority and/or marginalized groups during the COVID-19 pandemic: a narrative review. </a:t>
            </a:r>
            <a:r>
              <a:rPr dirty="0" i="1" lang="en-GB">
                <a:solidFill>
                  <a:schemeClr val="tx1">
                    <a:lumMod val="75000"/>
                    <a:lumOff val="25000"/>
                  </a:schemeClr>
                </a:solidFill>
                <a:latin typeface="Arial" panose="020B0604020202020204" pitchFamily="34" charset="0"/>
                <a:cs typeface="Arial" panose="020B0604020202020204" pitchFamily="34" charset="0"/>
              </a:rPr>
              <a:t>Frontiers in Psychology, 13</a:t>
            </a:r>
            <a:r>
              <a:rPr dirty="0" lang="en-GB">
                <a:solidFill>
                  <a:schemeClr val="tx1">
                    <a:lumMod val="75000"/>
                    <a:lumOff val="25000"/>
                  </a:schemeClr>
                </a:solidFill>
                <a:latin typeface="Arial" panose="020B0604020202020204" pitchFamily="34" charset="0"/>
                <a:cs typeface="Arial" panose="020B0604020202020204" pitchFamily="34" charset="0"/>
              </a:rPr>
              <a:t>, 894103.</a:t>
            </a:r>
          </a:p>
          <a:p>
            <a:pPr indent="-285750" marL="285750">
              <a:lnSpc>
                <a:spcPct val="150000"/>
              </a:lnSpc>
              <a:buFont typeface="Arial" panose="020B0604020202020204" pitchFamily="34" charset="0"/>
              <a:buChar char="•"/>
            </a:pPr>
            <a:r>
              <a:rPr dirty="0" lang="en-GB" err="1">
                <a:solidFill>
                  <a:schemeClr val="tx1">
                    <a:lumMod val="75000"/>
                    <a:lumOff val="25000"/>
                  </a:schemeClr>
                </a:solidFill>
                <a:latin typeface="Arial" panose="020B0604020202020204" pitchFamily="34" charset="0"/>
                <a:cs typeface="Arial" panose="020B0604020202020204" pitchFamily="34" charset="0"/>
              </a:rPr>
              <a:t>Manchia</a:t>
            </a:r>
            <a:r>
              <a:rPr dirty="0" lang="en-GB">
                <a:solidFill>
                  <a:schemeClr val="tx1">
                    <a:lumMod val="75000"/>
                    <a:lumOff val="25000"/>
                  </a:schemeClr>
                </a:solidFill>
                <a:latin typeface="Arial" panose="020B0604020202020204" pitchFamily="34" charset="0"/>
                <a:cs typeface="Arial" panose="020B0604020202020204" pitchFamily="34" charset="0"/>
              </a:rPr>
              <a:t>, M., </a:t>
            </a:r>
            <a:r>
              <a:rPr dirty="0" lang="en-GB" err="1">
                <a:solidFill>
                  <a:schemeClr val="tx1">
                    <a:lumMod val="75000"/>
                    <a:lumOff val="25000"/>
                  </a:schemeClr>
                </a:solidFill>
                <a:latin typeface="Arial" panose="020B0604020202020204" pitchFamily="34" charset="0"/>
                <a:cs typeface="Arial" panose="020B0604020202020204" pitchFamily="34" charset="0"/>
              </a:rPr>
              <a:t>Gathier</a:t>
            </a:r>
            <a:r>
              <a:rPr dirty="0" lang="en-GB">
                <a:solidFill>
                  <a:schemeClr val="tx1">
                    <a:lumMod val="75000"/>
                    <a:lumOff val="25000"/>
                  </a:schemeClr>
                </a:solidFill>
                <a:latin typeface="Arial" panose="020B0604020202020204" pitchFamily="34" charset="0"/>
                <a:cs typeface="Arial" panose="020B0604020202020204" pitchFamily="34" charset="0"/>
              </a:rPr>
              <a:t>, A.W., </a:t>
            </a:r>
            <a:r>
              <a:rPr dirty="0" lang="en-GB" err="1">
                <a:solidFill>
                  <a:schemeClr val="tx1">
                    <a:lumMod val="75000"/>
                    <a:lumOff val="25000"/>
                  </a:schemeClr>
                </a:solidFill>
                <a:latin typeface="Arial" panose="020B0604020202020204" pitchFamily="34" charset="0"/>
                <a:cs typeface="Arial" panose="020B0604020202020204" pitchFamily="34" charset="0"/>
              </a:rPr>
              <a:t>Yapici-Eser</a:t>
            </a:r>
            <a:r>
              <a:rPr dirty="0" lang="en-GB">
                <a:solidFill>
                  <a:schemeClr val="tx1">
                    <a:lumMod val="75000"/>
                    <a:lumOff val="25000"/>
                  </a:schemeClr>
                </a:solidFill>
                <a:latin typeface="Arial" panose="020B0604020202020204" pitchFamily="34" charset="0"/>
                <a:cs typeface="Arial" panose="020B0604020202020204" pitchFamily="34" charset="0"/>
              </a:rPr>
              <a:t>, H., Schmidt, M.V., de </a:t>
            </a:r>
            <a:r>
              <a:rPr dirty="0" lang="en-GB" err="1">
                <a:solidFill>
                  <a:schemeClr val="tx1">
                    <a:lumMod val="75000"/>
                    <a:lumOff val="25000"/>
                  </a:schemeClr>
                </a:solidFill>
                <a:latin typeface="Arial" panose="020B0604020202020204" pitchFamily="34" charset="0"/>
                <a:cs typeface="Arial" panose="020B0604020202020204" pitchFamily="34" charset="0"/>
              </a:rPr>
              <a:t>Quervain</a:t>
            </a:r>
            <a:r>
              <a:rPr dirty="0" lang="en-GB">
                <a:solidFill>
                  <a:schemeClr val="tx1">
                    <a:lumMod val="75000"/>
                    <a:lumOff val="25000"/>
                  </a:schemeClr>
                </a:solidFill>
                <a:latin typeface="Arial" panose="020B0604020202020204" pitchFamily="34" charset="0"/>
                <a:cs typeface="Arial" panose="020B0604020202020204" pitchFamily="34" charset="0"/>
              </a:rPr>
              <a:t>, D., van </a:t>
            </a:r>
            <a:r>
              <a:rPr dirty="0" lang="en-GB" err="1">
                <a:solidFill>
                  <a:schemeClr val="tx1">
                    <a:lumMod val="75000"/>
                    <a:lumOff val="25000"/>
                  </a:schemeClr>
                </a:solidFill>
                <a:latin typeface="Arial" panose="020B0604020202020204" pitchFamily="34" charset="0"/>
                <a:cs typeface="Arial" panose="020B0604020202020204" pitchFamily="34" charset="0"/>
              </a:rPr>
              <a:t>Amelsvoort</a:t>
            </a:r>
            <a:r>
              <a:rPr dirty="0" lang="en-GB">
                <a:solidFill>
                  <a:schemeClr val="tx1">
                    <a:lumMod val="75000"/>
                    <a:lumOff val="25000"/>
                  </a:schemeClr>
                </a:solidFill>
                <a:latin typeface="Arial" panose="020B0604020202020204" pitchFamily="34" charset="0"/>
                <a:cs typeface="Arial" panose="020B0604020202020204" pitchFamily="34" charset="0"/>
              </a:rPr>
              <a:t>, T., </a:t>
            </a:r>
            <a:r>
              <a:rPr dirty="0" lang="en-GB" err="1">
                <a:solidFill>
                  <a:schemeClr val="tx1">
                    <a:lumMod val="75000"/>
                    <a:lumOff val="25000"/>
                  </a:schemeClr>
                </a:solidFill>
                <a:latin typeface="Arial" panose="020B0604020202020204" pitchFamily="34" charset="0"/>
                <a:cs typeface="Arial" panose="020B0604020202020204" pitchFamily="34" charset="0"/>
              </a:rPr>
              <a:t>Bisson</a:t>
            </a:r>
            <a:r>
              <a:rPr dirty="0" lang="en-GB">
                <a:solidFill>
                  <a:schemeClr val="tx1">
                    <a:lumMod val="75000"/>
                    <a:lumOff val="25000"/>
                  </a:schemeClr>
                </a:solidFill>
                <a:latin typeface="Arial" panose="020B0604020202020204" pitchFamily="34" charset="0"/>
                <a:cs typeface="Arial" panose="020B0604020202020204" pitchFamily="34" charset="0"/>
              </a:rPr>
              <a:t>, J.I., </a:t>
            </a:r>
            <a:r>
              <a:rPr dirty="0" lang="en-GB" err="1">
                <a:solidFill>
                  <a:schemeClr val="tx1">
                    <a:lumMod val="75000"/>
                    <a:lumOff val="25000"/>
                  </a:schemeClr>
                </a:solidFill>
                <a:latin typeface="Arial" panose="020B0604020202020204" pitchFamily="34" charset="0"/>
                <a:cs typeface="Arial" panose="020B0604020202020204" pitchFamily="34" charset="0"/>
              </a:rPr>
              <a:t>Cryan</a:t>
            </a:r>
            <a:r>
              <a:rPr dirty="0" lang="en-GB">
                <a:solidFill>
                  <a:schemeClr val="tx1">
                    <a:lumMod val="75000"/>
                    <a:lumOff val="25000"/>
                  </a:schemeClr>
                </a:solidFill>
                <a:latin typeface="Arial" panose="020B0604020202020204" pitchFamily="34" charset="0"/>
                <a:cs typeface="Arial" panose="020B0604020202020204" pitchFamily="34" charset="0"/>
              </a:rPr>
              <a:t>, J.F., </a:t>
            </a:r>
            <a:r>
              <a:rPr dirty="0" lang="en-GB" err="1">
                <a:solidFill>
                  <a:schemeClr val="tx1">
                    <a:lumMod val="75000"/>
                    <a:lumOff val="25000"/>
                  </a:schemeClr>
                </a:solidFill>
                <a:latin typeface="Arial" panose="020B0604020202020204" pitchFamily="34" charset="0"/>
                <a:cs typeface="Arial" panose="020B0604020202020204" pitchFamily="34" charset="0"/>
              </a:rPr>
              <a:t>Howes</a:t>
            </a:r>
            <a:r>
              <a:rPr dirty="0" lang="en-GB">
                <a:solidFill>
                  <a:schemeClr val="tx1">
                    <a:lumMod val="75000"/>
                    <a:lumOff val="25000"/>
                  </a:schemeClr>
                </a:solidFill>
                <a:latin typeface="Arial" panose="020B0604020202020204" pitchFamily="34" charset="0"/>
                <a:cs typeface="Arial" panose="020B0604020202020204" pitchFamily="34" charset="0"/>
              </a:rPr>
              <a:t>, O.D., Pinto, L., &amp; Van der Wee, N.J. (2022). The impact of the prolonged COVID-19 pandemic on stress resilience and mental health: A critical review across waves. </a:t>
            </a:r>
            <a:r>
              <a:rPr dirty="0" i="1" lang="en-GB">
                <a:solidFill>
                  <a:schemeClr val="tx1">
                    <a:lumMod val="75000"/>
                    <a:lumOff val="25000"/>
                  </a:schemeClr>
                </a:solidFill>
                <a:latin typeface="Arial" panose="020B0604020202020204" pitchFamily="34" charset="0"/>
                <a:cs typeface="Arial" panose="020B0604020202020204" pitchFamily="34" charset="0"/>
              </a:rPr>
              <a:t>European </a:t>
            </a:r>
            <a:r>
              <a:rPr dirty="0" i="1" lang="en-GB" err="1">
                <a:solidFill>
                  <a:schemeClr val="tx1">
                    <a:lumMod val="75000"/>
                    <a:lumOff val="25000"/>
                  </a:schemeClr>
                </a:solidFill>
                <a:latin typeface="Arial" panose="020B0604020202020204" pitchFamily="34" charset="0"/>
                <a:cs typeface="Arial" panose="020B0604020202020204" pitchFamily="34" charset="0"/>
              </a:rPr>
              <a:t>Neuropsychopharmacology</a:t>
            </a:r>
            <a:r>
              <a:rPr dirty="0" i="1" lang="en-GB">
                <a:solidFill>
                  <a:schemeClr val="tx1">
                    <a:lumMod val="75000"/>
                    <a:lumOff val="25000"/>
                  </a:schemeClr>
                </a:solidFill>
                <a:latin typeface="Arial" panose="020B0604020202020204" pitchFamily="34" charset="0"/>
                <a:cs typeface="Arial" panose="020B0604020202020204" pitchFamily="34" charset="0"/>
              </a:rPr>
              <a:t>, 55</a:t>
            </a:r>
            <a:r>
              <a:rPr dirty="0" lang="en-GB">
                <a:solidFill>
                  <a:schemeClr val="tx1">
                    <a:lumMod val="75000"/>
                    <a:lumOff val="25000"/>
                  </a:schemeClr>
                </a:solidFill>
                <a:latin typeface="Arial" panose="020B0604020202020204" pitchFamily="34" charset="0"/>
                <a:cs typeface="Arial" panose="020B0604020202020204" pitchFamily="34" charset="0"/>
              </a:rPr>
              <a:t>, 22-83.</a:t>
            </a:r>
          </a:p>
          <a:p>
            <a:pPr algn="just">
              <a:lnSpc>
                <a:spcPts val="2814"/>
              </a:lnSpc>
            </a:pPr>
            <a:endParaRPr dirty="0" sz="2345" lang="en-US" spc="-18">
              <a:solidFill>
                <a:srgbClr val="000000"/>
              </a:solidFill>
              <a:latin typeface="Zen Maru Gothic Bold"/>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74" name=""/>
        <p:cNvGrpSpPr/>
        <p:nvPr/>
      </p:nvGrpSpPr>
      <p:grpSpPr>
        <a:xfrm>
          <a:off x="0" y="0"/>
          <a:ext cx="0" cy="0"/>
          <a:chOff x="0" y="0"/>
          <a:chExt cx="0" cy="0"/>
        </a:xfrm>
      </p:grpSpPr>
      <p:sp>
        <p:nvSpPr>
          <p:cNvPr id="1048660" name="Freeform 2"/>
          <p:cNvSpPr/>
          <p:nvPr/>
        </p:nvSpPr>
        <p:spPr>
          <a:xfrm>
            <a:off x="0" y="9500616"/>
            <a:ext cx="18288760" cy="786382"/>
          </a:xfrm>
          <a:custGeom>
            <a:avLst/>
            <a:ahLst/>
            <a:rect l="l" t="t" r="r" b="b"/>
            <a:pathLst>
              <a:path w="18288760" h="786382">
                <a:moveTo>
                  <a:pt x="0" y="0"/>
                </a:moveTo>
                <a:lnTo>
                  <a:pt x="18288760" y="0"/>
                </a:lnTo>
                <a:lnTo>
                  <a:pt x="18288760" y="786382"/>
                </a:lnTo>
                <a:lnTo>
                  <a:pt x="0" y="786382"/>
                </a:lnTo>
                <a:lnTo>
                  <a:pt x="0" y="0"/>
                </a:lnTo>
                <a:close/>
              </a:path>
            </a:pathLst>
          </a:custGeom>
          <a:blipFill>
            <a:blip xmlns:r="http://schemas.openxmlformats.org/officeDocument/2006/relationships" r:embed="rId1"/>
            <a:stretch>
              <a:fillRect/>
            </a:stretch>
          </a:blipFill>
        </p:spPr>
        <p:txBody>
          <a:bodyPr/>
          <a:p>
            <a:endParaRPr lang="en-IN"/>
          </a:p>
        </p:txBody>
      </p:sp>
      <p:sp>
        <p:nvSpPr>
          <p:cNvPr id="1048661" name="TextBox 3"/>
          <p:cNvSpPr txBox="1"/>
          <p:nvPr/>
        </p:nvSpPr>
        <p:spPr>
          <a:xfrm>
            <a:off x="1066800" y="727558"/>
            <a:ext cx="15041880" cy="638175"/>
          </a:xfrm>
          <a:prstGeom prst="rect"/>
        </p:spPr>
        <p:txBody>
          <a:bodyPr anchor="t" bIns="0" lIns="0" rIns="0" rtlCol="0" tIns="0">
            <a:spAutoFit/>
          </a:bodyPr>
          <a:p>
            <a:pPr algn="l">
              <a:lnSpc>
                <a:spcPts val="5040"/>
              </a:lnSpc>
            </a:pPr>
            <a:r>
              <a:rPr b="1" dirty="0" sz="4800" lang="en-US" spc="-125">
                <a:solidFill>
                  <a:srgbClr val="000000"/>
                </a:solidFill>
                <a:latin typeface="Arial" panose="020B0604020202020204" pitchFamily="34" charset="0"/>
                <a:cs typeface="Arial" panose="020B0604020202020204" pitchFamily="34" charset="0"/>
              </a:rPr>
              <a:t>References</a:t>
            </a:r>
          </a:p>
        </p:txBody>
      </p:sp>
      <p:sp>
        <p:nvSpPr>
          <p:cNvPr id="1048662" name="TextBox 4"/>
          <p:cNvSpPr txBox="1"/>
          <p:nvPr/>
        </p:nvSpPr>
        <p:spPr>
          <a:xfrm>
            <a:off x="768268" y="1365733"/>
            <a:ext cx="16752224" cy="8669040"/>
          </a:xfrm>
          <a:prstGeom prst="rect"/>
        </p:spPr>
        <p:txBody>
          <a:bodyPr anchor="t" bIns="0" lIns="0" rIns="0" rtlCol="0" tIns="0" wrap="square">
            <a:spAutoFit/>
          </a:bodyPr>
          <a:p>
            <a:pPr algn="just" indent="-285750" marL="285750">
              <a:lnSpc>
                <a:spcPct val="150000"/>
              </a:lnSpc>
              <a:buFont typeface="Arial" panose="020B0604020202020204" pitchFamily="34" charset="0"/>
              <a:buChar char="•"/>
            </a:pPr>
            <a:r>
              <a:rPr dirty="0" lang="en-GB">
                <a:solidFill>
                  <a:schemeClr val="tx1">
                    <a:lumMod val="75000"/>
                    <a:lumOff val="25000"/>
                  </a:schemeClr>
                </a:solidFill>
                <a:latin typeface="Arial" panose="020B0604020202020204" pitchFamily="34" charset="0"/>
                <a:cs typeface="Arial" panose="020B0604020202020204" pitchFamily="34" charset="0"/>
              </a:rPr>
              <a:t>Suleimany, M., </a:t>
            </a:r>
            <a:r>
              <a:rPr dirty="0" lang="en-GB" err="1">
                <a:solidFill>
                  <a:schemeClr val="tx1">
                    <a:lumMod val="75000"/>
                    <a:lumOff val="25000"/>
                  </a:schemeClr>
                </a:solidFill>
                <a:latin typeface="Arial" panose="020B0604020202020204" pitchFamily="34" charset="0"/>
                <a:cs typeface="Arial" panose="020B0604020202020204" pitchFamily="34" charset="0"/>
              </a:rPr>
              <a:t>Mokhtarzadeh</a:t>
            </a:r>
            <a:r>
              <a:rPr dirty="0" lang="en-GB">
                <a:solidFill>
                  <a:schemeClr val="tx1">
                    <a:lumMod val="75000"/>
                    <a:lumOff val="25000"/>
                  </a:schemeClr>
                </a:solidFill>
                <a:latin typeface="Arial" panose="020B0604020202020204" pitchFamily="34" charset="0"/>
                <a:cs typeface="Arial" panose="020B0604020202020204" pitchFamily="34" charset="0"/>
              </a:rPr>
              <a:t>, S., &amp; </a:t>
            </a:r>
            <a:r>
              <a:rPr dirty="0" lang="en-GB" err="1">
                <a:solidFill>
                  <a:schemeClr val="tx1">
                    <a:lumMod val="75000"/>
                    <a:lumOff val="25000"/>
                  </a:schemeClr>
                </a:solidFill>
                <a:latin typeface="Arial" panose="020B0604020202020204" pitchFamily="34" charset="0"/>
                <a:cs typeface="Arial" panose="020B0604020202020204" pitchFamily="34" charset="0"/>
              </a:rPr>
              <a:t>Sharifi</a:t>
            </a:r>
            <a:r>
              <a:rPr dirty="0" lang="en-GB">
                <a:solidFill>
                  <a:schemeClr val="tx1">
                    <a:lumMod val="75000"/>
                    <a:lumOff val="25000"/>
                  </a:schemeClr>
                </a:solidFill>
                <a:latin typeface="Arial" panose="020B0604020202020204" pitchFamily="34" charset="0"/>
                <a:cs typeface="Arial" panose="020B0604020202020204" pitchFamily="34" charset="0"/>
              </a:rPr>
              <a:t>, A. (2022). Community resilience to pandemics: An assessment framework developed based on the review of COVID-19 literature. </a:t>
            </a:r>
            <a:r>
              <a:rPr dirty="0" i="1" lang="en-GB">
                <a:solidFill>
                  <a:schemeClr val="tx1">
                    <a:lumMod val="75000"/>
                    <a:lumOff val="25000"/>
                  </a:schemeClr>
                </a:solidFill>
                <a:latin typeface="Arial" panose="020B0604020202020204" pitchFamily="34" charset="0"/>
                <a:cs typeface="Arial" panose="020B0604020202020204" pitchFamily="34" charset="0"/>
              </a:rPr>
              <a:t>International Journal of Disaster Risk Reduction, 80</a:t>
            </a:r>
            <a:r>
              <a:rPr dirty="0" lang="en-GB">
                <a:solidFill>
                  <a:schemeClr val="tx1">
                    <a:lumMod val="75000"/>
                    <a:lumOff val="25000"/>
                  </a:schemeClr>
                </a:solidFill>
                <a:latin typeface="Arial" panose="020B0604020202020204" pitchFamily="34" charset="0"/>
                <a:cs typeface="Arial" panose="020B0604020202020204" pitchFamily="34" charset="0"/>
              </a:rPr>
              <a:t>, 103248.</a:t>
            </a:r>
          </a:p>
          <a:p>
            <a:pPr algn="just" indent="-285750" marL="285750">
              <a:lnSpc>
                <a:spcPct val="150000"/>
              </a:lnSpc>
              <a:buFont typeface="Arial" panose="020B0604020202020204" pitchFamily="34" charset="0"/>
              <a:buChar char="•"/>
            </a:pPr>
            <a:r>
              <a:rPr dirty="0" lang="en-GB">
                <a:solidFill>
                  <a:schemeClr val="tx1">
                    <a:lumMod val="75000"/>
                    <a:lumOff val="25000"/>
                  </a:schemeClr>
                </a:solidFill>
                <a:latin typeface="Arial" panose="020B0604020202020204" pitchFamily="34" charset="0"/>
                <a:cs typeface="Arial" panose="020B0604020202020204" pitchFamily="34" charset="0"/>
              </a:rPr>
              <a:t>Zhang, N., Yang, S., &amp; </a:t>
            </a:r>
            <a:r>
              <a:rPr dirty="0" lang="en-GB" err="1">
                <a:solidFill>
                  <a:schemeClr val="tx1">
                    <a:lumMod val="75000"/>
                    <a:lumOff val="25000"/>
                  </a:schemeClr>
                </a:solidFill>
                <a:latin typeface="Arial" panose="020B0604020202020204" pitchFamily="34" charset="0"/>
                <a:cs typeface="Arial" panose="020B0604020202020204" pitchFamily="34" charset="0"/>
              </a:rPr>
              <a:t>Jia</a:t>
            </a:r>
            <a:r>
              <a:rPr dirty="0" lang="en-GB">
                <a:solidFill>
                  <a:schemeClr val="tx1">
                    <a:lumMod val="75000"/>
                    <a:lumOff val="25000"/>
                  </a:schemeClr>
                </a:solidFill>
                <a:latin typeface="Arial" panose="020B0604020202020204" pitchFamily="34" charset="0"/>
                <a:cs typeface="Arial" panose="020B0604020202020204" pitchFamily="34" charset="0"/>
              </a:rPr>
              <a:t>, P. (2022). Cultivating resilience during the COVID-19 pandemic: A socioecological perspective. </a:t>
            </a:r>
            <a:r>
              <a:rPr dirty="0" i="1" lang="en-GB">
                <a:solidFill>
                  <a:schemeClr val="tx1">
                    <a:lumMod val="75000"/>
                    <a:lumOff val="25000"/>
                  </a:schemeClr>
                </a:solidFill>
                <a:latin typeface="Arial" panose="020B0604020202020204" pitchFamily="34" charset="0"/>
                <a:cs typeface="Arial" panose="020B0604020202020204" pitchFamily="34" charset="0"/>
              </a:rPr>
              <a:t>Annual Review of Psychology, 73</a:t>
            </a:r>
            <a:r>
              <a:rPr dirty="0" lang="en-GB">
                <a:solidFill>
                  <a:schemeClr val="tx1">
                    <a:lumMod val="75000"/>
                    <a:lumOff val="25000"/>
                  </a:schemeClr>
                </a:solidFill>
                <a:latin typeface="Arial" panose="020B0604020202020204" pitchFamily="34" charset="0"/>
                <a:cs typeface="Arial" panose="020B0604020202020204" pitchFamily="34" charset="0"/>
              </a:rPr>
              <a:t>, 575-598.</a:t>
            </a:r>
          </a:p>
          <a:p>
            <a:pPr algn="just" indent="-285750" marL="285750">
              <a:lnSpc>
                <a:spcPct val="150000"/>
              </a:lnSpc>
              <a:buFont typeface="Arial" panose="020B0604020202020204" pitchFamily="34" charset="0"/>
              <a:buChar char="•"/>
            </a:pPr>
            <a:r>
              <a:rPr dirty="0" lang="en-GB" err="1">
                <a:solidFill>
                  <a:schemeClr val="tx1">
                    <a:lumMod val="75000"/>
                    <a:lumOff val="25000"/>
                  </a:schemeClr>
                </a:solidFill>
                <a:latin typeface="Arial" panose="020B0604020202020204" pitchFamily="34" charset="0"/>
                <a:cs typeface="Arial" panose="020B0604020202020204" pitchFamily="34" charset="0"/>
              </a:rPr>
              <a:t>Silveira</a:t>
            </a:r>
            <a:r>
              <a:rPr dirty="0" lang="en-GB">
                <a:solidFill>
                  <a:schemeClr val="tx1">
                    <a:lumMod val="75000"/>
                    <a:lumOff val="25000"/>
                  </a:schemeClr>
                </a:solidFill>
                <a:latin typeface="Arial" panose="020B0604020202020204" pitchFamily="34" charset="0"/>
                <a:cs typeface="Arial" panose="020B0604020202020204" pitchFamily="34" charset="0"/>
              </a:rPr>
              <a:t>, S., Hecht, M., Matthaeus, H., </a:t>
            </a:r>
            <a:r>
              <a:rPr dirty="0" lang="en-GB" err="1">
                <a:solidFill>
                  <a:schemeClr val="tx1">
                    <a:lumMod val="75000"/>
                    <a:lumOff val="25000"/>
                  </a:schemeClr>
                </a:solidFill>
                <a:latin typeface="Arial" panose="020B0604020202020204" pitchFamily="34" charset="0"/>
                <a:cs typeface="Arial" panose="020B0604020202020204" pitchFamily="34" charset="0"/>
              </a:rPr>
              <a:t>Adli</a:t>
            </a:r>
            <a:r>
              <a:rPr dirty="0" lang="en-GB">
                <a:solidFill>
                  <a:schemeClr val="tx1">
                    <a:lumMod val="75000"/>
                    <a:lumOff val="25000"/>
                  </a:schemeClr>
                </a:solidFill>
                <a:latin typeface="Arial" panose="020B0604020202020204" pitchFamily="34" charset="0"/>
                <a:cs typeface="Arial" panose="020B0604020202020204" pitchFamily="34" charset="0"/>
              </a:rPr>
              <a:t>, M., </a:t>
            </a:r>
            <a:r>
              <a:rPr dirty="0" lang="en-GB" err="1">
                <a:solidFill>
                  <a:schemeClr val="tx1">
                    <a:lumMod val="75000"/>
                    <a:lumOff val="25000"/>
                  </a:schemeClr>
                </a:solidFill>
                <a:latin typeface="Arial" panose="020B0604020202020204" pitchFamily="34" charset="0"/>
                <a:cs typeface="Arial" panose="020B0604020202020204" pitchFamily="34" charset="0"/>
              </a:rPr>
              <a:t>Voelkle</a:t>
            </a:r>
            <a:r>
              <a:rPr dirty="0" lang="en-GB">
                <a:solidFill>
                  <a:schemeClr val="tx1">
                    <a:lumMod val="75000"/>
                    <a:lumOff val="25000"/>
                  </a:schemeClr>
                </a:solidFill>
                <a:latin typeface="Arial" panose="020B0604020202020204" pitchFamily="34" charset="0"/>
                <a:cs typeface="Arial" panose="020B0604020202020204" pitchFamily="34" charset="0"/>
              </a:rPr>
              <a:t>, M.C., &amp; Singer, T. (2022). Coping with the COVID-19 pandemic: perceived changes in psychological vulnerability, resilience and social cohesion before, during and after lockdown. </a:t>
            </a:r>
            <a:r>
              <a:rPr dirty="0" i="1" lang="en-GB">
                <a:solidFill>
                  <a:schemeClr val="tx1">
                    <a:lumMod val="75000"/>
                    <a:lumOff val="25000"/>
                  </a:schemeClr>
                </a:solidFill>
                <a:latin typeface="Arial" panose="020B0604020202020204" pitchFamily="34" charset="0"/>
                <a:cs typeface="Arial" panose="020B0604020202020204" pitchFamily="34" charset="0"/>
              </a:rPr>
              <a:t>International Journal of Environmental Research and Public Health, 19</a:t>
            </a:r>
            <a:r>
              <a:rPr dirty="0" lang="en-GB">
                <a:solidFill>
                  <a:schemeClr val="tx1">
                    <a:lumMod val="75000"/>
                    <a:lumOff val="25000"/>
                  </a:schemeClr>
                </a:solidFill>
                <a:latin typeface="Arial" panose="020B0604020202020204" pitchFamily="34" charset="0"/>
                <a:cs typeface="Arial" panose="020B0604020202020204" pitchFamily="34" charset="0"/>
              </a:rPr>
              <a:t>(6), 3290.</a:t>
            </a:r>
          </a:p>
          <a:p>
            <a:pPr algn="just" indent="-285750" marL="285750">
              <a:lnSpc>
                <a:spcPct val="150000"/>
              </a:lnSpc>
              <a:buFont typeface="Arial" panose="020B0604020202020204" pitchFamily="34" charset="0"/>
              <a:buChar char="•"/>
            </a:pPr>
            <a:r>
              <a:rPr dirty="0" lang="en-GB" err="1">
                <a:solidFill>
                  <a:schemeClr val="tx1">
                    <a:lumMod val="75000"/>
                    <a:lumOff val="25000"/>
                  </a:schemeClr>
                </a:solidFill>
                <a:latin typeface="Arial" panose="020B0604020202020204" pitchFamily="34" charset="0"/>
                <a:cs typeface="Arial" panose="020B0604020202020204" pitchFamily="34" charset="0"/>
              </a:rPr>
              <a:t>Gustafsson</a:t>
            </a:r>
            <a:r>
              <a:rPr dirty="0" lang="en-GB">
                <a:solidFill>
                  <a:schemeClr val="tx1">
                    <a:lumMod val="75000"/>
                    <a:lumOff val="25000"/>
                  </a:schemeClr>
                </a:solidFill>
                <a:latin typeface="Arial" panose="020B0604020202020204" pitchFamily="34" charset="0"/>
                <a:cs typeface="Arial" panose="020B0604020202020204" pitchFamily="34" charset="0"/>
              </a:rPr>
              <a:t>, P.E., Nilsson, I., &amp; San Sebastian, M. (2022). Venerable vulnerability or remarkable resilience? A prospective study of the impact of the first wave of the COVID-19 pandemic and quarantine measures on loneliness in Swedish older adults with home care. </a:t>
            </a:r>
            <a:r>
              <a:rPr dirty="0" i="1" lang="en-GB">
                <a:solidFill>
                  <a:schemeClr val="tx1">
                    <a:lumMod val="75000"/>
                    <a:lumOff val="25000"/>
                  </a:schemeClr>
                </a:solidFill>
                <a:latin typeface="Arial" panose="020B0604020202020204" pitchFamily="34" charset="0"/>
                <a:cs typeface="Arial" panose="020B0604020202020204" pitchFamily="34" charset="0"/>
              </a:rPr>
              <a:t>BMJ Open, 12</a:t>
            </a:r>
            <a:r>
              <a:rPr dirty="0" lang="en-GB">
                <a:solidFill>
                  <a:schemeClr val="tx1">
                    <a:lumMod val="75000"/>
                    <a:lumOff val="25000"/>
                  </a:schemeClr>
                </a:solidFill>
                <a:latin typeface="Arial" panose="020B0604020202020204" pitchFamily="34" charset="0"/>
                <a:cs typeface="Arial" panose="020B0604020202020204" pitchFamily="34" charset="0"/>
              </a:rPr>
              <a:t>(5), e060209.</a:t>
            </a:r>
          </a:p>
          <a:p>
            <a:pPr algn="just" indent="-285750" marL="285750">
              <a:lnSpc>
                <a:spcPct val="150000"/>
              </a:lnSpc>
              <a:buFont typeface="Arial" panose="020B0604020202020204" pitchFamily="34" charset="0"/>
              <a:buChar char="•"/>
            </a:pPr>
            <a:r>
              <a:rPr dirty="0" lang="en-GB" err="1">
                <a:solidFill>
                  <a:schemeClr val="tx1">
                    <a:lumMod val="75000"/>
                    <a:lumOff val="25000"/>
                  </a:schemeClr>
                </a:solidFill>
                <a:latin typeface="Arial" panose="020B0604020202020204" pitchFamily="34" charset="0"/>
                <a:cs typeface="Arial" panose="020B0604020202020204" pitchFamily="34" charset="0"/>
              </a:rPr>
              <a:t>Jeamjitvibool</a:t>
            </a:r>
            <a:r>
              <a:rPr dirty="0" lang="en-GB">
                <a:solidFill>
                  <a:schemeClr val="tx1">
                    <a:lumMod val="75000"/>
                    <a:lumOff val="25000"/>
                  </a:schemeClr>
                </a:solidFill>
                <a:latin typeface="Arial" panose="020B0604020202020204" pitchFamily="34" charset="0"/>
                <a:cs typeface="Arial" panose="020B0604020202020204" pitchFamily="34" charset="0"/>
              </a:rPr>
              <a:t>, T., </a:t>
            </a:r>
            <a:r>
              <a:rPr dirty="0" lang="en-GB" err="1">
                <a:solidFill>
                  <a:schemeClr val="tx1">
                    <a:lumMod val="75000"/>
                    <a:lumOff val="25000"/>
                  </a:schemeClr>
                </a:solidFill>
                <a:latin typeface="Arial" panose="020B0604020202020204" pitchFamily="34" charset="0"/>
                <a:cs typeface="Arial" panose="020B0604020202020204" pitchFamily="34" charset="0"/>
              </a:rPr>
              <a:t>Duangchan</a:t>
            </a:r>
            <a:r>
              <a:rPr dirty="0" lang="en-GB">
                <a:solidFill>
                  <a:schemeClr val="tx1">
                    <a:lumMod val="75000"/>
                    <a:lumOff val="25000"/>
                  </a:schemeClr>
                </a:solidFill>
                <a:latin typeface="Arial" panose="020B0604020202020204" pitchFamily="34" charset="0"/>
                <a:cs typeface="Arial" panose="020B0604020202020204" pitchFamily="34" charset="0"/>
              </a:rPr>
              <a:t>, C., </a:t>
            </a:r>
            <a:r>
              <a:rPr dirty="0" lang="en-GB" err="1">
                <a:solidFill>
                  <a:schemeClr val="tx1">
                    <a:lumMod val="75000"/>
                    <a:lumOff val="25000"/>
                  </a:schemeClr>
                </a:solidFill>
                <a:latin typeface="Arial" panose="020B0604020202020204" pitchFamily="34" charset="0"/>
                <a:cs typeface="Arial" panose="020B0604020202020204" pitchFamily="34" charset="0"/>
              </a:rPr>
              <a:t>Mousa</a:t>
            </a:r>
            <a:r>
              <a:rPr dirty="0" lang="en-GB">
                <a:solidFill>
                  <a:schemeClr val="tx1">
                    <a:lumMod val="75000"/>
                    <a:lumOff val="25000"/>
                  </a:schemeClr>
                </a:solidFill>
                <a:latin typeface="Arial" panose="020B0604020202020204" pitchFamily="34" charset="0"/>
                <a:cs typeface="Arial" panose="020B0604020202020204" pitchFamily="34" charset="0"/>
              </a:rPr>
              <a:t>, A., &amp; </a:t>
            </a:r>
            <a:r>
              <a:rPr dirty="0" lang="en-GB" err="1">
                <a:solidFill>
                  <a:schemeClr val="tx1">
                    <a:lumMod val="75000"/>
                    <a:lumOff val="25000"/>
                  </a:schemeClr>
                </a:solidFill>
                <a:latin typeface="Arial" panose="020B0604020202020204" pitchFamily="34" charset="0"/>
                <a:cs typeface="Arial" panose="020B0604020202020204" pitchFamily="34" charset="0"/>
              </a:rPr>
              <a:t>Mahikul</a:t>
            </a:r>
            <a:r>
              <a:rPr dirty="0" lang="en-GB">
                <a:solidFill>
                  <a:schemeClr val="tx1">
                    <a:lumMod val="75000"/>
                    <a:lumOff val="25000"/>
                  </a:schemeClr>
                </a:solidFill>
                <a:latin typeface="Arial" panose="020B0604020202020204" pitchFamily="34" charset="0"/>
                <a:cs typeface="Arial" panose="020B0604020202020204" pitchFamily="34" charset="0"/>
              </a:rPr>
              <a:t>, W. (2022). The association between resilience and psychological distress during the COVID-19 pandemic: A systematic review and meta-analysis. </a:t>
            </a:r>
            <a:r>
              <a:rPr dirty="0" i="1" lang="en-GB">
                <a:solidFill>
                  <a:schemeClr val="tx1">
                    <a:lumMod val="75000"/>
                    <a:lumOff val="25000"/>
                  </a:schemeClr>
                </a:solidFill>
                <a:latin typeface="Arial" panose="020B0604020202020204" pitchFamily="34" charset="0"/>
                <a:cs typeface="Arial" panose="020B0604020202020204" pitchFamily="34" charset="0"/>
              </a:rPr>
              <a:t>International Journal of Environmental Research and Public Health, 19</a:t>
            </a:r>
            <a:r>
              <a:rPr dirty="0" lang="en-GB">
                <a:solidFill>
                  <a:schemeClr val="tx1">
                    <a:lumMod val="75000"/>
                    <a:lumOff val="25000"/>
                  </a:schemeClr>
                </a:solidFill>
                <a:latin typeface="Arial" panose="020B0604020202020204" pitchFamily="34" charset="0"/>
                <a:cs typeface="Arial" panose="020B0604020202020204" pitchFamily="34" charset="0"/>
              </a:rPr>
              <a:t>(22), 14854.</a:t>
            </a:r>
          </a:p>
          <a:p>
            <a:pPr algn="just" indent="-285750" marL="285750">
              <a:lnSpc>
                <a:spcPct val="150000"/>
              </a:lnSpc>
              <a:buFont typeface="Arial" panose="020B0604020202020204" pitchFamily="34" charset="0"/>
              <a:buChar char="•"/>
            </a:pPr>
            <a:r>
              <a:rPr dirty="0" lang="en-GB">
                <a:solidFill>
                  <a:schemeClr val="tx1">
                    <a:lumMod val="75000"/>
                    <a:lumOff val="25000"/>
                  </a:schemeClr>
                </a:solidFill>
                <a:latin typeface="Arial" panose="020B0604020202020204" pitchFamily="34" charset="0"/>
                <a:cs typeface="Arial" panose="020B0604020202020204" pitchFamily="34" charset="0"/>
              </a:rPr>
              <a:t>Baum, M.K., </a:t>
            </a:r>
            <a:r>
              <a:rPr dirty="0" lang="en-GB" err="1">
                <a:solidFill>
                  <a:schemeClr val="tx1">
                    <a:lumMod val="75000"/>
                    <a:lumOff val="25000"/>
                  </a:schemeClr>
                </a:solidFill>
                <a:latin typeface="Arial" panose="020B0604020202020204" pitchFamily="34" charset="0"/>
                <a:cs typeface="Arial" panose="020B0604020202020204" pitchFamily="34" charset="0"/>
              </a:rPr>
              <a:t>Tamargo</a:t>
            </a:r>
            <a:r>
              <a:rPr dirty="0" lang="en-GB">
                <a:solidFill>
                  <a:schemeClr val="tx1">
                    <a:lumMod val="75000"/>
                    <a:lumOff val="25000"/>
                  </a:schemeClr>
                </a:solidFill>
                <a:latin typeface="Arial" panose="020B0604020202020204" pitchFamily="34" charset="0"/>
                <a:cs typeface="Arial" panose="020B0604020202020204" pitchFamily="34" charset="0"/>
              </a:rPr>
              <a:t>, J.A., Diaz-Martinez, J., Delgado-</a:t>
            </a:r>
            <a:r>
              <a:rPr dirty="0" lang="en-GB" err="1">
                <a:solidFill>
                  <a:schemeClr val="tx1">
                    <a:lumMod val="75000"/>
                    <a:lumOff val="25000"/>
                  </a:schemeClr>
                </a:solidFill>
                <a:latin typeface="Arial" panose="020B0604020202020204" pitchFamily="34" charset="0"/>
                <a:cs typeface="Arial" panose="020B0604020202020204" pitchFamily="34" charset="0"/>
              </a:rPr>
              <a:t>Enciso</a:t>
            </a:r>
            <a:r>
              <a:rPr dirty="0" lang="en-GB">
                <a:solidFill>
                  <a:schemeClr val="tx1">
                    <a:lumMod val="75000"/>
                    <a:lumOff val="25000"/>
                  </a:schemeClr>
                </a:solidFill>
                <a:latin typeface="Arial" panose="020B0604020202020204" pitchFamily="34" charset="0"/>
                <a:cs typeface="Arial" panose="020B0604020202020204" pitchFamily="34" charset="0"/>
              </a:rPr>
              <a:t>, I., Meade, C.S., Kirk, G.D., Mehta, S.H., Moore, R., </a:t>
            </a:r>
            <a:r>
              <a:rPr dirty="0" lang="en-GB" err="1">
                <a:solidFill>
                  <a:schemeClr val="tx1">
                    <a:lumMod val="75000"/>
                    <a:lumOff val="25000"/>
                  </a:schemeClr>
                </a:solidFill>
                <a:latin typeface="Arial" panose="020B0604020202020204" pitchFamily="34" charset="0"/>
                <a:cs typeface="Arial" panose="020B0604020202020204" pitchFamily="34" charset="0"/>
              </a:rPr>
              <a:t>Kipke</a:t>
            </a:r>
            <a:r>
              <a:rPr dirty="0" lang="en-GB">
                <a:solidFill>
                  <a:schemeClr val="tx1">
                    <a:lumMod val="75000"/>
                    <a:lumOff val="25000"/>
                  </a:schemeClr>
                </a:solidFill>
                <a:latin typeface="Arial" panose="020B0604020202020204" pitchFamily="34" charset="0"/>
                <a:cs typeface="Arial" panose="020B0604020202020204" pitchFamily="34" charset="0"/>
              </a:rPr>
              <a:t>, M.D., </a:t>
            </a:r>
            <a:r>
              <a:rPr dirty="0" lang="en-GB" err="1">
                <a:solidFill>
                  <a:schemeClr val="tx1">
                    <a:lumMod val="75000"/>
                    <a:lumOff val="25000"/>
                  </a:schemeClr>
                </a:solidFill>
                <a:latin typeface="Arial" panose="020B0604020202020204" pitchFamily="34" charset="0"/>
                <a:cs typeface="Arial" panose="020B0604020202020204" pitchFamily="34" charset="0"/>
              </a:rPr>
              <a:t>Shoptaw</a:t>
            </a:r>
            <a:r>
              <a:rPr dirty="0" lang="en-GB">
                <a:solidFill>
                  <a:schemeClr val="tx1">
                    <a:lumMod val="75000"/>
                    <a:lumOff val="25000"/>
                  </a:schemeClr>
                </a:solidFill>
                <a:latin typeface="Arial" panose="020B0604020202020204" pitchFamily="34" charset="0"/>
                <a:cs typeface="Arial" panose="020B0604020202020204" pitchFamily="34" charset="0"/>
              </a:rPr>
              <a:t>, S.J., &amp; </a:t>
            </a:r>
            <a:r>
              <a:rPr dirty="0" lang="en-GB" err="1">
                <a:solidFill>
                  <a:schemeClr val="tx1">
                    <a:lumMod val="75000"/>
                    <a:lumOff val="25000"/>
                  </a:schemeClr>
                </a:solidFill>
                <a:latin typeface="Arial" panose="020B0604020202020204" pitchFamily="34" charset="0"/>
                <a:cs typeface="Arial" panose="020B0604020202020204" pitchFamily="34" charset="0"/>
              </a:rPr>
              <a:t>Mustanski</a:t>
            </a:r>
            <a:r>
              <a:rPr dirty="0" lang="en-GB">
                <a:solidFill>
                  <a:schemeClr val="tx1">
                    <a:lumMod val="75000"/>
                    <a:lumOff val="25000"/>
                  </a:schemeClr>
                </a:solidFill>
                <a:latin typeface="Arial" panose="020B0604020202020204" pitchFamily="34" charset="0"/>
                <a:cs typeface="Arial" panose="020B0604020202020204" pitchFamily="34" charset="0"/>
              </a:rPr>
              <a:t>, B. (2022). HIV, psychological resilience, and substance misuse during the COVID-19 pandemic: A multi-cohort study. </a:t>
            </a:r>
            <a:r>
              <a:rPr dirty="0" i="1" lang="en-GB">
                <a:solidFill>
                  <a:schemeClr val="tx1">
                    <a:lumMod val="75000"/>
                    <a:lumOff val="25000"/>
                  </a:schemeClr>
                </a:solidFill>
                <a:latin typeface="Arial" panose="020B0604020202020204" pitchFamily="34" charset="0"/>
                <a:cs typeface="Arial" panose="020B0604020202020204" pitchFamily="34" charset="0"/>
              </a:rPr>
              <a:t>Drug and Alcohol Dependence, 231</a:t>
            </a:r>
            <a:r>
              <a:rPr dirty="0" lang="en-GB">
                <a:solidFill>
                  <a:schemeClr val="tx1">
                    <a:lumMod val="75000"/>
                    <a:lumOff val="25000"/>
                  </a:schemeClr>
                </a:solidFill>
                <a:latin typeface="Arial" panose="020B0604020202020204" pitchFamily="34" charset="0"/>
                <a:cs typeface="Arial" panose="020B0604020202020204" pitchFamily="34" charset="0"/>
              </a:rPr>
              <a:t>, 109230.</a:t>
            </a:r>
          </a:p>
          <a:p>
            <a:pPr algn="just" indent="-285750" marL="285750">
              <a:lnSpc>
                <a:spcPct val="150000"/>
              </a:lnSpc>
              <a:buFont typeface="Arial" panose="020B0604020202020204" pitchFamily="34" charset="0"/>
              <a:buChar char="•"/>
            </a:pPr>
            <a:r>
              <a:rPr dirty="0" lang="en-GB">
                <a:solidFill>
                  <a:schemeClr val="tx1">
                    <a:lumMod val="75000"/>
                    <a:lumOff val="25000"/>
                  </a:schemeClr>
                </a:solidFill>
                <a:latin typeface="Arial" panose="020B0604020202020204" pitchFamily="34" charset="0"/>
                <a:cs typeface="Arial" panose="020B0604020202020204" pitchFamily="34" charset="0"/>
              </a:rPr>
              <a:t>Shi, C., Liao, L., Li, H., &amp; Su, Z. (2022). Which urban communities are susceptible to COVID-19? An empirical study through the lens of community resilience. </a:t>
            </a:r>
            <a:r>
              <a:rPr dirty="0" i="1" lang="en-GB">
                <a:solidFill>
                  <a:schemeClr val="tx1">
                    <a:lumMod val="75000"/>
                    <a:lumOff val="25000"/>
                  </a:schemeClr>
                </a:solidFill>
                <a:latin typeface="Arial" panose="020B0604020202020204" pitchFamily="34" charset="0"/>
                <a:cs typeface="Arial" panose="020B0604020202020204" pitchFamily="34" charset="0"/>
              </a:rPr>
              <a:t>BMC Public Health, 22</a:t>
            </a:r>
            <a:r>
              <a:rPr dirty="0" lang="en-GB">
                <a:solidFill>
                  <a:schemeClr val="tx1">
                    <a:lumMod val="75000"/>
                    <a:lumOff val="25000"/>
                  </a:schemeClr>
                </a:solidFill>
                <a:latin typeface="Arial" panose="020B0604020202020204" pitchFamily="34" charset="0"/>
                <a:cs typeface="Arial" panose="020B0604020202020204" pitchFamily="34" charset="0"/>
              </a:rPr>
              <a:t>(1), 70.</a:t>
            </a:r>
          </a:p>
          <a:p>
            <a:pPr algn="just" indent="-285750" marL="285750">
              <a:lnSpc>
                <a:spcPct val="150000"/>
              </a:lnSpc>
              <a:buFont typeface="Arial" panose="020B0604020202020204" pitchFamily="34" charset="0"/>
              <a:buChar char="•"/>
            </a:pPr>
            <a:r>
              <a:rPr dirty="0" lang="en-GB" err="1">
                <a:solidFill>
                  <a:schemeClr val="tx1">
                    <a:lumMod val="75000"/>
                    <a:lumOff val="25000"/>
                  </a:schemeClr>
                </a:solidFill>
                <a:latin typeface="Arial" panose="020B0604020202020204" pitchFamily="34" charset="0"/>
                <a:cs typeface="Arial" panose="020B0604020202020204" pitchFamily="34" charset="0"/>
              </a:rPr>
              <a:t>Fernández</a:t>
            </a:r>
            <a:r>
              <a:rPr dirty="0" lang="en-GB">
                <a:solidFill>
                  <a:schemeClr val="tx1">
                    <a:lumMod val="75000"/>
                    <a:lumOff val="25000"/>
                  </a:schemeClr>
                </a:solidFill>
                <a:latin typeface="Arial" panose="020B0604020202020204" pitchFamily="34" charset="0"/>
                <a:cs typeface="Arial" panose="020B0604020202020204" pitchFamily="34" charset="0"/>
              </a:rPr>
              <a:t>, R.S., </a:t>
            </a:r>
            <a:r>
              <a:rPr dirty="0" lang="en-GB" err="1">
                <a:solidFill>
                  <a:schemeClr val="tx1">
                    <a:lumMod val="75000"/>
                    <a:lumOff val="25000"/>
                  </a:schemeClr>
                </a:solidFill>
                <a:latin typeface="Arial" panose="020B0604020202020204" pitchFamily="34" charset="0"/>
                <a:cs typeface="Arial" panose="020B0604020202020204" pitchFamily="34" charset="0"/>
              </a:rPr>
              <a:t>Crivelli</a:t>
            </a:r>
            <a:r>
              <a:rPr dirty="0" lang="en-GB">
                <a:solidFill>
                  <a:schemeClr val="tx1">
                    <a:lumMod val="75000"/>
                    <a:lumOff val="25000"/>
                  </a:schemeClr>
                </a:solidFill>
                <a:latin typeface="Arial" panose="020B0604020202020204" pitchFamily="34" charset="0"/>
                <a:cs typeface="Arial" panose="020B0604020202020204" pitchFamily="34" charset="0"/>
              </a:rPr>
              <a:t>, L., </a:t>
            </a:r>
            <a:r>
              <a:rPr dirty="0" lang="en-GB" err="1">
                <a:solidFill>
                  <a:schemeClr val="tx1">
                    <a:lumMod val="75000"/>
                    <a:lumOff val="25000"/>
                  </a:schemeClr>
                </a:solidFill>
                <a:latin typeface="Arial" panose="020B0604020202020204" pitchFamily="34" charset="0"/>
                <a:cs typeface="Arial" panose="020B0604020202020204" pitchFamily="34" charset="0"/>
              </a:rPr>
              <a:t>Guimet</a:t>
            </a:r>
            <a:r>
              <a:rPr dirty="0" lang="en-GB">
                <a:solidFill>
                  <a:schemeClr val="tx1">
                    <a:lumMod val="75000"/>
                    <a:lumOff val="25000"/>
                  </a:schemeClr>
                </a:solidFill>
                <a:latin typeface="Arial" panose="020B0604020202020204" pitchFamily="34" charset="0"/>
                <a:cs typeface="Arial" panose="020B0604020202020204" pitchFamily="34" charset="0"/>
              </a:rPr>
              <a:t>, N.M., Allegri, R.F., </a:t>
            </a:r>
            <a:r>
              <a:rPr dirty="0" lang="en-GB" err="1">
                <a:solidFill>
                  <a:schemeClr val="tx1">
                    <a:lumMod val="75000"/>
                    <a:lumOff val="25000"/>
                  </a:schemeClr>
                </a:solidFill>
                <a:latin typeface="Arial" panose="020B0604020202020204" pitchFamily="34" charset="0"/>
                <a:cs typeface="Arial" panose="020B0604020202020204" pitchFamily="34" charset="0"/>
              </a:rPr>
              <a:t>Picco</a:t>
            </a:r>
            <a:r>
              <a:rPr dirty="0" lang="en-GB">
                <a:solidFill>
                  <a:schemeClr val="tx1">
                    <a:lumMod val="75000"/>
                    <a:lumOff val="25000"/>
                  </a:schemeClr>
                </a:solidFill>
                <a:latin typeface="Arial" panose="020B0604020202020204" pitchFamily="34" charset="0"/>
                <a:cs typeface="Arial" panose="020B0604020202020204" pitchFamily="34" charset="0"/>
              </a:rPr>
              <a:t>, S., &amp; </a:t>
            </a:r>
            <a:r>
              <a:rPr dirty="0" lang="en-GB" err="1">
                <a:solidFill>
                  <a:schemeClr val="tx1">
                    <a:lumMod val="75000"/>
                    <a:lumOff val="25000"/>
                  </a:schemeClr>
                </a:solidFill>
                <a:latin typeface="Arial" panose="020B0604020202020204" pitchFamily="34" charset="0"/>
                <a:cs typeface="Arial" panose="020B0604020202020204" pitchFamily="34" charset="0"/>
              </a:rPr>
              <a:t>Pedreira</a:t>
            </a:r>
            <a:r>
              <a:rPr dirty="0" lang="en-GB">
                <a:solidFill>
                  <a:schemeClr val="tx1">
                    <a:lumMod val="75000"/>
                    <a:lumOff val="25000"/>
                  </a:schemeClr>
                </a:solidFill>
                <a:latin typeface="Arial" panose="020B0604020202020204" pitchFamily="34" charset="0"/>
                <a:cs typeface="Arial" panose="020B0604020202020204" pitchFamily="34" charset="0"/>
              </a:rPr>
              <a:t>, M.E. (2022). Psychological distress and mental health trajectories during the COVID-19 pandemic in Argentina: a longitudinal study. </a:t>
            </a:r>
            <a:r>
              <a:rPr dirty="0" i="1" lang="en-GB">
                <a:solidFill>
                  <a:schemeClr val="tx1">
                    <a:lumMod val="75000"/>
                    <a:lumOff val="25000"/>
                  </a:schemeClr>
                </a:solidFill>
                <a:latin typeface="Arial" panose="020B0604020202020204" pitchFamily="34" charset="0"/>
                <a:cs typeface="Arial" panose="020B0604020202020204" pitchFamily="34" charset="0"/>
              </a:rPr>
              <a:t>Scientific Reports, 12</a:t>
            </a:r>
            <a:r>
              <a:rPr dirty="0" lang="en-GB">
                <a:solidFill>
                  <a:schemeClr val="tx1">
                    <a:lumMod val="75000"/>
                    <a:lumOff val="25000"/>
                  </a:schemeClr>
                </a:solidFill>
                <a:latin typeface="Arial" panose="020B0604020202020204" pitchFamily="34" charset="0"/>
                <a:cs typeface="Arial" panose="020B0604020202020204" pitchFamily="34" charset="0"/>
              </a:rPr>
              <a:t>(1), 5632.</a:t>
            </a:r>
          </a:p>
          <a:p>
            <a:pPr algn="just" indent="-285750" marL="285750">
              <a:lnSpc>
                <a:spcPct val="150000"/>
              </a:lnSpc>
              <a:buFont typeface="Arial" panose="020B0604020202020204" pitchFamily="34" charset="0"/>
              <a:buChar char="•"/>
            </a:pPr>
            <a:r>
              <a:rPr dirty="0" lang="en-GB" err="1">
                <a:solidFill>
                  <a:schemeClr val="tx1">
                    <a:lumMod val="75000"/>
                    <a:lumOff val="25000"/>
                  </a:schemeClr>
                </a:solidFill>
                <a:latin typeface="Arial" panose="020B0604020202020204" pitchFamily="34" charset="0"/>
                <a:cs typeface="Arial" panose="020B0604020202020204" pitchFamily="34" charset="0"/>
              </a:rPr>
              <a:t>Forycka</a:t>
            </a:r>
            <a:r>
              <a:rPr dirty="0" lang="en-GB">
                <a:solidFill>
                  <a:schemeClr val="tx1">
                    <a:lumMod val="75000"/>
                    <a:lumOff val="25000"/>
                  </a:schemeClr>
                </a:solidFill>
                <a:latin typeface="Arial" panose="020B0604020202020204" pitchFamily="34" charset="0"/>
                <a:cs typeface="Arial" panose="020B0604020202020204" pitchFamily="34" charset="0"/>
              </a:rPr>
              <a:t>, J., </a:t>
            </a:r>
            <a:r>
              <a:rPr dirty="0" lang="en-GB" err="1">
                <a:solidFill>
                  <a:schemeClr val="tx1">
                    <a:lumMod val="75000"/>
                    <a:lumOff val="25000"/>
                  </a:schemeClr>
                </a:solidFill>
                <a:latin typeface="Arial" panose="020B0604020202020204" pitchFamily="34" charset="0"/>
                <a:cs typeface="Arial" panose="020B0604020202020204" pitchFamily="34" charset="0"/>
              </a:rPr>
              <a:t>Pawłowicz-Szlarska</a:t>
            </a:r>
            <a:r>
              <a:rPr dirty="0" lang="en-GB">
                <a:solidFill>
                  <a:schemeClr val="tx1">
                    <a:lumMod val="75000"/>
                    <a:lumOff val="25000"/>
                  </a:schemeClr>
                </a:solidFill>
                <a:latin typeface="Arial" panose="020B0604020202020204" pitchFamily="34" charset="0"/>
                <a:cs typeface="Arial" panose="020B0604020202020204" pitchFamily="34" charset="0"/>
              </a:rPr>
              <a:t>, E., </a:t>
            </a:r>
            <a:r>
              <a:rPr dirty="0" lang="en-GB" err="1">
                <a:solidFill>
                  <a:schemeClr val="tx1">
                    <a:lumMod val="75000"/>
                    <a:lumOff val="25000"/>
                  </a:schemeClr>
                </a:solidFill>
                <a:latin typeface="Arial" panose="020B0604020202020204" pitchFamily="34" charset="0"/>
                <a:cs typeface="Arial" panose="020B0604020202020204" pitchFamily="34" charset="0"/>
              </a:rPr>
              <a:t>Burczyńska</a:t>
            </a:r>
            <a:r>
              <a:rPr dirty="0" lang="en-GB">
                <a:solidFill>
                  <a:schemeClr val="tx1">
                    <a:lumMod val="75000"/>
                    <a:lumOff val="25000"/>
                  </a:schemeClr>
                </a:solidFill>
                <a:latin typeface="Arial" panose="020B0604020202020204" pitchFamily="34" charset="0"/>
                <a:cs typeface="Arial" panose="020B0604020202020204" pitchFamily="34" charset="0"/>
              </a:rPr>
              <a:t>, A., </a:t>
            </a:r>
            <a:r>
              <a:rPr dirty="0" lang="en-GB" err="1">
                <a:solidFill>
                  <a:schemeClr val="tx1">
                    <a:lumMod val="75000"/>
                    <a:lumOff val="25000"/>
                  </a:schemeClr>
                </a:solidFill>
                <a:latin typeface="Arial" panose="020B0604020202020204" pitchFamily="34" charset="0"/>
                <a:cs typeface="Arial" panose="020B0604020202020204" pitchFamily="34" charset="0"/>
              </a:rPr>
              <a:t>Cegielska</a:t>
            </a:r>
            <a:r>
              <a:rPr dirty="0" lang="en-GB">
                <a:solidFill>
                  <a:schemeClr val="tx1">
                    <a:lumMod val="75000"/>
                    <a:lumOff val="25000"/>
                  </a:schemeClr>
                </a:solidFill>
                <a:latin typeface="Arial" panose="020B0604020202020204" pitchFamily="34" charset="0"/>
                <a:cs typeface="Arial" panose="020B0604020202020204" pitchFamily="34" charset="0"/>
              </a:rPr>
              <a:t>, N., </a:t>
            </a:r>
            <a:r>
              <a:rPr dirty="0" lang="en-GB" err="1">
                <a:solidFill>
                  <a:schemeClr val="tx1">
                    <a:lumMod val="75000"/>
                    <a:lumOff val="25000"/>
                  </a:schemeClr>
                </a:solidFill>
                <a:latin typeface="Arial" panose="020B0604020202020204" pitchFamily="34" charset="0"/>
                <a:cs typeface="Arial" panose="020B0604020202020204" pitchFamily="34" charset="0"/>
              </a:rPr>
              <a:t>Harendarz</a:t>
            </a:r>
            <a:r>
              <a:rPr dirty="0" lang="en-GB">
                <a:solidFill>
                  <a:schemeClr val="tx1">
                    <a:lumMod val="75000"/>
                    <a:lumOff val="25000"/>
                  </a:schemeClr>
                </a:solidFill>
                <a:latin typeface="Arial" panose="020B0604020202020204" pitchFamily="34" charset="0"/>
                <a:cs typeface="Arial" panose="020B0604020202020204" pitchFamily="34" charset="0"/>
              </a:rPr>
              <a:t>, K., &amp; </a:t>
            </a:r>
            <a:r>
              <a:rPr dirty="0" lang="en-GB" err="1">
                <a:solidFill>
                  <a:schemeClr val="tx1">
                    <a:lumMod val="75000"/>
                    <a:lumOff val="25000"/>
                  </a:schemeClr>
                </a:solidFill>
                <a:latin typeface="Arial" panose="020B0604020202020204" pitchFamily="34" charset="0"/>
                <a:cs typeface="Arial" panose="020B0604020202020204" pitchFamily="34" charset="0"/>
              </a:rPr>
              <a:t>Nowicki</a:t>
            </a:r>
            <a:r>
              <a:rPr dirty="0" lang="en-GB">
                <a:solidFill>
                  <a:schemeClr val="tx1">
                    <a:lumMod val="75000"/>
                    <a:lumOff val="25000"/>
                  </a:schemeClr>
                </a:solidFill>
                <a:latin typeface="Arial" panose="020B0604020202020204" pitchFamily="34" charset="0"/>
                <a:cs typeface="Arial" panose="020B0604020202020204" pitchFamily="34" charset="0"/>
              </a:rPr>
              <a:t>, M. (2022). Polish medical students facing the pandemic—Assessment of resilience, well-being, and burnout in the COVID-19 era. </a:t>
            </a:r>
            <a:r>
              <a:rPr dirty="0" i="1" lang="en-GB" err="1">
                <a:solidFill>
                  <a:schemeClr val="tx1">
                    <a:lumMod val="75000"/>
                    <a:lumOff val="25000"/>
                  </a:schemeClr>
                </a:solidFill>
                <a:latin typeface="Arial" panose="020B0604020202020204" pitchFamily="34" charset="0"/>
                <a:cs typeface="Arial" panose="020B0604020202020204" pitchFamily="34" charset="0"/>
              </a:rPr>
              <a:t>PLoS</a:t>
            </a:r>
            <a:r>
              <a:rPr dirty="0" i="1" lang="en-GB">
                <a:solidFill>
                  <a:schemeClr val="tx1">
                    <a:lumMod val="75000"/>
                    <a:lumOff val="25000"/>
                  </a:schemeClr>
                </a:solidFill>
                <a:latin typeface="Arial" panose="020B0604020202020204" pitchFamily="34" charset="0"/>
                <a:cs typeface="Arial" panose="020B0604020202020204" pitchFamily="34" charset="0"/>
              </a:rPr>
              <a:t> One, 17</a:t>
            </a:r>
            <a:r>
              <a:rPr dirty="0" lang="en-GB">
                <a:solidFill>
                  <a:schemeClr val="tx1">
                    <a:lumMod val="75000"/>
                    <a:lumOff val="25000"/>
                  </a:schemeClr>
                </a:solidFill>
                <a:latin typeface="Arial" panose="020B0604020202020204" pitchFamily="34" charset="0"/>
                <a:cs typeface="Arial" panose="020B0604020202020204" pitchFamily="34" charset="0"/>
              </a:rPr>
              <a:t>(1), e0261652.</a:t>
            </a:r>
          </a:p>
          <a:p>
            <a:pPr algn="just" indent="-285750" marL="285750">
              <a:lnSpc>
                <a:spcPct val="150000"/>
              </a:lnSpc>
              <a:buFont typeface="Arial" panose="020B0604020202020204" pitchFamily="34" charset="0"/>
              <a:buChar char="•"/>
            </a:pPr>
            <a:r>
              <a:rPr dirty="0" lang="en-GB">
                <a:solidFill>
                  <a:schemeClr val="tx1">
                    <a:lumMod val="75000"/>
                    <a:lumOff val="25000"/>
                  </a:schemeClr>
                </a:solidFill>
                <a:latin typeface="Arial" panose="020B0604020202020204" pitchFamily="34" charset="0"/>
                <a:cs typeface="Arial" panose="020B0604020202020204" pitchFamily="34" charset="0"/>
              </a:rPr>
              <a:t>Kumar, R., Singh, A., &amp; </a:t>
            </a:r>
            <a:r>
              <a:rPr dirty="0" lang="en-GB" err="1">
                <a:solidFill>
                  <a:schemeClr val="tx1">
                    <a:lumMod val="75000"/>
                    <a:lumOff val="25000"/>
                  </a:schemeClr>
                </a:solidFill>
                <a:latin typeface="Arial" panose="020B0604020202020204" pitchFamily="34" charset="0"/>
                <a:cs typeface="Arial" panose="020B0604020202020204" pitchFamily="34" charset="0"/>
              </a:rPr>
              <a:t>Pagali</a:t>
            </a:r>
            <a:r>
              <a:rPr dirty="0" lang="en-GB">
                <a:solidFill>
                  <a:schemeClr val="tx1">
                    <a:lumMod val="75000"/>
                    <a:lumOff val="25000"/>
                  </a:schemeClr>
                </a:solidFill>
                <a:latin typeface="Arial" panose="020B0604020202020204" pitchFamily="34" charset="0"/>
                <a:cs typeface="Arial" panose="020B0604020202020204" pitchFamily="34" charset="0"/>
              </a:rPr>
              <a:t>, S. (2022). A review study on the trends of psychological challenges, coping ways, and public support during the COVID-19 pandemic in the vulnerable populations in the United States. </a:t>
            </a:r>
            <a:r>
              <a:rPr dirty="0" i="1" lang="en-GB">
                <a:solidFill>
                  <a:schemeClr val="tx1">
                    <a:lumMod val="75000"/>
                    <a:lumOff val="25000"/>
                  </a:schemeClr>
                </a:solidFill>
                <a:latin typeface="Arial" panose="020B0604020202020204" pitchFamily="34" charset="0"/>
                <a:cs typeface="Arial" panose="020B0604020202020204" pitchFamily="34" charset="0"/>
              </a:rPr>
              <a:t>Frontiers in Psychiatry, 13</a:t>
            </a:r>
            <a:r>
              <a:rPr dirty="0" lang="en-GB">
                <a:solidFill>
                  <a:schemeClr val="tx1">
                    <a:lumMod val="75000"/>
                    <a:lumOff val="25000"/>
                  </a:schemeClr>
                </a:solidFill>
                <a:latin typeface="Arial" panose="020B0604020202020204" pitchFamily="34" charset="0"/>
                <a:cs typeface="Arial" panose="020B0604020202020204" pitchFamily="34" charset="0"/>
              </a:rPr>
              <a:t>, 920581.</a:t>
            </a:r>
          </a:p>
          <a:p>
            <a:pPr algn="just">
              <a:lnSpc>
                <a:spcPts val="2814"/>
              </a:lnSpc>
            </a:pPr>
            <a:endParaRPr dirty="0" sz="2345" lang="en-US" spc="-18">
              <a:solidFill>
                <a:srgbClr val="000000"/>
              </a:solidFill>
              <a:latin typeface="Zen Maru Gothic Bold"/>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75" name=""/>
        <p:cNvGrpSpPr/>
        <p:nvPr/>
      </p:nvGrpSpPr>
      <p:grpSpPr>
        <a:xfrm>
          <a:off x="0" y="0"/>
          <a:ext cx="0" cy="0"/>
          <a:chOff x="0" y="0"/>
          <a:chExt cx="0" cy="0"/>
        </a:xfrm>
      </p:grpSpPr>
      <p:sp>
        <p:nvSpPr>
          <p:cNvPr id="1048663" name="Freeform 2"/>
          <p:cNvSpPr/>
          <p:nvPr/>
        </p:nvSpPr>
        <p:spPr>
          <a:xfrm>
            <a:off x="0" y="9500616"/>
            <a:ext cx="18288760" cy="786382"/>
          </a:xfrm>
          <a:custGeom>
            <a:avLst/>
            <a:ahLst/>
            <a:rect l="l" t="t" r="r" b="b"/>
            <a:pathLst>
              <a:path w="18288760" h="786382">
                <a:moveTo>
                  <a:pt x="0" y="0"/>
                </a:moveTo>
                <a:lnTo>
                  <a:pt x="18288760" y="0"/>
                </a:lnTo>
                <a:lnTo>
                  <a:pt x="18288760" y="786382"/>
                </a:lnTo>
                <a:lnTo>
                  <a:pt x="0" y="786382"/>
                </a:lnTo>
                <a:lnTo>
                  <a:pt x="0" y="0"/>
                </a:lnTo>
                <a:close/>
              </a:path>
            </a:pathLst>
          </a:custGeom>
          <a:blipFill>
            <a:blip xmlns:r="http://schemas.openxmlformats.org/officeDocument/2006/relationships" r:embed="rId1"/>
            <a:stretch>
              <a:fillRect/>
            </a:stretch>
          </a:blipFill>
        </p:spPr>
        <p:txBody>
          <a:bodyPr/>
          <a:p>
            <a:endParaRPr lang="en-IN"/>
          </a:p>
        </p:txBody>
      </p:sp>
      <p:sp>
        <p:nvSpPr>
          <p:cNvPr id="1048664" name="TextBox 3"/>
          <p:cNvSpPr txBox="1"/>
          <p:nvPr/>
        </p:nvSpPr>
        <p:spPr>
          <a:xfrm>
            <a:off x="790748" y="925660"/>
            <a:ext cx="15041880" cy="638175"/>
          </a:xfrm>
          <a:prstGeom prst="rect"/>
        </p:spPr>
        <p:txBody>
          <a:bodyPr anchor="t" bIns="0" lIns="0" rIns="0" rtlCol="0" tIns="0">
            <a:spAutoFit/>
          </a:bodyPr>
          <a:p>
            <a:pPr algn="l">
              <a:lnSpc>
                <a:spcPts val="5040"/>
              </a:lnSpc>
            </a:pPr>
            <a:r>
              <a:rPr b="1" dirty="0" sz="4800" lang="en-US" spc="-125">
                <a:solidFill>
                  <a:srgbClr val="000000"/>
                </a:solidFill>
                <a:latin typeface="Arial" panose="020B0604020202020204" pitchFamily="34" charset="0"/>
                <a:cs typeface="Arial" panose="020B0604020202020204" pitchFamily="34" charset="0"/>
              </a:rPr>
              <a:t>References</a:t>
            </a:r>
          </a:p>
        </p:txBody>
      </p:sp>
      <p:sp>
        <p:nvSpPr>
          <p:cNvPr id="1048665" name="TextBox 4"/>
          <p:cNvSpPr txBox="1"/>
          <p:nvPr/>
        </p:nvSpPr>
        <p:spPr>
          <a:xfrm>
            <a:off x="767888" y="1790700"/>
            <a:ext cx="16752224" cy="7838043"/>
          </a:xfrm>
          <a:prstGeom prst="rect"/>
        </p:spPr>
        <p:txBody>
          <a:bodyPr anchor="t" bIns="0" lIns="0" rIns="0" rtlCol="0" tIns="0" wrap="square">
            <a:spAutoFit/>
          </a:bodyPr>
          <a:p>
            <a:pPr algn="just" indent="-285750" marL="285750">
              <a:lnSpc>
                <a:spcPct val="150000"/>
              </a:lnSpc>
              <a:buFont typeface="Arial" panose="020B0604020202020204" pitchFamily="34" charset="0"/>
              <a:buChar char="•"/>
            </a:pPr>
            <a:r>
              <a:rPr dirty="0" lang="en-GB" err="1">
                <a:solidFill>
                  <a:schemeClr val="tx1">
                    <a:lumMod val="75000"/>
                    <a:lumOff val="25000"/>
                  </a:schemeClr>
                </a:solidFill>
                <a:latin typeface="Arial" panose="020B0604020202020204" pitchFamily="34" charset="0"/>
                <a:cs typeface="Arial" panose="020B0604020202020204" pitchFamily="34" charset="0"/>
              </a:rPr>
              <a:t>Penninx</a:t>
            </a:r>
            <a:r>
              <a:rPr dirty="0" lang="en-GB">
                <a:solidFill>
                  <a:schemeClr val="tx1">
                    <a:lumMod val="75000"/>
                    <a:lumOff val="25000"/>
                  </a:schemeClr>
                </a:solidFill>
                <a:latin typeface="Arial" panose="020B0604020202020204" pitchFamily="34" charset="0"/>
                <a:cs typeface="Arial" panose="020B0604020202020204" pitchFamily="34" charset="0"/>
              </a:rPr>
              <a:t>, B.W., </a:t>
            </a:r>
            <a:r>
              <a:rPr dirty="0" lang="en-GB" err="1">
                <a:solidFill>
                  <a:schemeClr val="tx1">
                    <a:lumMod val="75000"/>
                    <a:lumOff val="25000"/>
                  </a:schemeClr>
                </a:solidFill>
                <a:latin typeface="Arial" panose="020B0604020202020204" pitchFamily="34" charset="0"/>
                <a:cs typeface="Arial" panose="020B0604020202020204" pitchFamily="34" charset="0"/>
              </a:rPr>
              <a:t>Benros</a:t>
            </a:r>
            <a:r>
              <a:rPr dirty="0" lang="en-GB">
                <a:solidFill>
                  <a:schemeClr val="tx1">
                    <a:lumMod val="75000"/>
                    <a:lumOff val="25000"/>
                  </a:schemeClr>
                </a:solidFill>
                <a:latin typeface="Arial" panose="020B0604020202020204" pitchFamily="34" charset="0"/>
                <a:cs typeface="Arial" panose="020B0604020202020204" pitchFamily="34" charset="0"/>
              </a:rPr>
              <a:t>, M.E., Klein, R.S., &amp; </a:t>
            </a:r>
            <a:r>
              <a:rPr dirty="0" lang="en-GB" err="1">
                <a:solidFill>
                  <a:schemeClr val="tx1">
                    <a:lumMod val="75000"/>
                    <a:lumOff val="25000"/>
                  </a:schemeClr>
                </a:solidFill>
                <a:latin typeface="Arial" panose="020B0604020202020204" pitchFamily="34" charset="0"/>
                <a:cs typeface="Arial" panose="020B0604020202020204" pitchFamily="34" charset="0"/>
              </a:rPr>
              <a:t>Vinkers</a:t>
            </a:r>
            <a:r>
              <a:rPr dirty="0" lang="en-GB">
                <a:solidFill>
                  <a:schemeClr val="tx1">
                    <a:lumMod val="75000"/>
                    <a:lumOff val="25000"/>
                  </a:schemeClr>
                </a:solidFill>
                <a:latin typeface="Arial" panose="020B0604020202020204" pitchFamily="34" charset="0"/>
                <a:cs typeface="Arial" panose="020B0604020202020204" pitchFamily="34" charset="0"/>
              </a:rPr>
              <a:t>, C.H. (2022). How COVID-19 shaped mental health: from infection to pandemic effects. </a:t>
            </a:r>
            <a:r>
              <a:rPr dirty="0" i="1" lang="en-GB">
                <a:solidFill>
                  <a:schemeClr val="tx1">
                    <a:lumMod val="75000"/>
                    <a:lumOff val="25000"/>
                  </a:schemeClr>
                </a:solidFill>
                <a:latin typeface="Arial" panose="020B0604020202020204" pitchFamily="34" charset="0"/>
                <a:cs typeface="Arial" panose="020B0604020202020204" pitchFamily="34" charset="0"/>
              </a:rPr>
              <a:t>Nature Medicine, 28</a:t>
            </a:r>
            <a:r>
              <a:rPr dirty="0" lang="en-GB">
                <a:solidFill>
                  <a:schemeClr val="tx1">
                    <a:lumMod val="75000"/>
                    <a:lumOff val="25000"/>
                  </a:schemeClr>
                </a:solidFill>
                <a:latin typeface="Arial" panose="020B0604020202020204" pitchFamily="34" charset="0"/>
                <a:cs typeface="Arial" panose="020B0604020202020204" pitchFamily="34" charset="0"/>
              </a:rPr>
              <a:t>(10), 2027-2037.</a:t>
            </a:r>
          </a:p>
          <a:p>
            <a:pPr algn="just" indent="-285750" marL="285750">
              <a:lnSpc>
                <a:spcPct val="150000"/>
              </a:lnSpc>
              <a:buFont typeface="Arial" panose="020B0604020202020204" pitchFamily="34" charset="0"/>
              <a:buChar char="•"/>
            </a:pPr>
            <a:r>
              <a:rPr dirty="0" lang="en-GB" err="1">
                <a:solidFill>
                  <a:schemeClr val="tx1">
                    <a:lumMod val="75000"/>
                    <a:lumOff val="25000"/>
                  </a:schemeClr>
                </a:solidFill>
                <a:latin typeface="Arial" panose="020B0604020202020204" pitchFamily="34" charset="0"/>
                <a:cs typeface="Arial" panose="020B0604020202020204" pitchFamily="34" charset="0"/>
              </a:rPr>
              <a:t>Belitski</a:t>
            </a:r>
            <a:r>
              <a:rPr dirty="0" lang="en-GB">
                <a:solidFill>
                  <a:schemeClr val="tx1">
                    <a:lumMod val="75000"/>
                    <a:lumOff val="25000"/>
                  </a:schemeClr>
                </a:solidFill>
                <a:latin typeface="Arial" panose="020B0604020202020204" pitchFamily="34" charset="0"/>
                <a:cs typeface="Arial" panose="020B0604020202020204" pitchFamily="34" charset="0"/>
              </a:rPr>
              <a:t>, M., Guenther, C., </a:t>
            </a:r>
            <a:r>
              <a:rPr dirty="0" lang="en-GB" err="1">
                <a:solidFill>
                  <a:schemeClr val="tx1">
                    <a:lumMod val="75000"/>
                    <a:lumOff val="25000"/>
                  </a:schemeClr>
                </a:solidFill>
                <a:latin typeface="Arial" panose="020B0604020202020204" pitchFamily="34" charset="0"/>
                <a:cs typeface="Arial" panose="020B0604020202020204" pitchFamily="34" charset="0"/>
              </a:rPr>
              <a:t>Kritikos</a:t>
            </a:r>
            <a:r>
              <a:rPr dirty="0" lang="en-GB">
                <a:solidFill>
                  <a:schemeClr val="tx1">
                    <a:lumMod val="75000"/>
                    <a:lumOff val="25000"/>
                  </a:schemeClr>
                </a:solidFill>
                <a:latin typeface="Arial" panose="020B0604020202020204" pitchFamily="34" charset="0"/>
                <a:cs typeface="Arial" panose="020B0604020202020204" pitchFamily="34" charset="0"/>
              </a:rPr>
              <a:t>, A.S., &amp; </a:t>
            </a:r>
            <a:r>
              <a:rPr dirty="0" lang="en-GB" err="1">
                <a:solidFill>
                  <a:schemeClr val="tx1">
                    <a:lumMod val="75000"/>
                    <a:lumOff val="25000"/>
                  </a:schemeClr>
                </a:solidFill>
                <a:latin typeface="Arial" panose="020B0604020202020204" pitchFamily="34" charset="0"/>
                <a:cs typeface="Arial" panose="020B0604020202020204" pitchFamily="34" charset="0"/>
              </a:rPr>
              <a:t>Thurik</a:t>
            </a:r>
            <a:r>
              <a:rPr dirty="0" lang="en-GB">
                <a:solidFill>
                  <a:schemeClr val="tx1">
                    <a:lumMod val="75000"/>
                    <a:lumOff val="25000"/>
                  </a:schemeClr>
                </a:solidFill>
                <a:latin typeface="Arial" panose="020B0604020202020204" pitchFamily="34" charset="0"/>
                <a:cs typeface="Arial" panose="020B0604020202020204" pitchFamily="34" charset="0"/>
              </a:rPr>
              <a:t>, R. (2022). Economic effects of the COVID-19 pandemic on entrepreneurship and small businesses. </a:t>
            </a:r>
            <a:r>
              <a:rPr dirty="0" i="1" lang="en-GB">
                <a:solidFill>
                  <a:schemeClr val="tx1">
                    <a:lumMod val="75000"/>
                    <a:lumOff val="25000"/>
                  </a:schemeClr>
                </a:solidFill>
                <a:latin typeface="Arial" panose="020B0604020202020204" pitchFamily="34" charset="0"/>
                <a:cs typeface="Arial" panose="020B0604020202020204" pitchFamily="34" charset="0"/>
              </a:rPr>
              <a:t>Small Business Economics</a:t>
            </a:r>
            <a:r>
              <a:rPr dirty="0" lang="en-GB">
                <a:solidFill>
                  <a:schemeClr val="tx1">
                    <a:lumMod val="75000"/>
                    <a:lumOff val="25000"/>
                  </a:schemeClr>
                </a:solidFill>
                <a:latin typeface="Arial" panose="020B0604020202020204" pitchFamily="34" charset="0"/>
                <a:cs typeface="Arial" panose="020B0604020202020204" pitchFamily="34" charset="0"/>
              </a:rPr>
              <a:t>.</a:t>
            </a:r>
          </a:p>
          <a:p>
            <a:pPr algn="just" indent="-285750" marL="285750">
              <a:lnSpc>
                <a:spcPct val="150000"/>
              </a:lnSpc>
              <a:buFont typeface="Arial" panose="020B0604020202020204" pitchFamily="34" charset="0"/>
              <a:buChar char="•"/>
            </a:pPr>
            <a:r>
              <a:rPr dirty="0" lang="lt-LT">
                <a:solidFill>
                  <a:schemeClr val="tx1">
                    <a:lumMod val="75000"/>
                    <a:lumOff val="25000"/>
                  </a:schemeClr>
                </a:solidFill>
                <a:latin typeface="Arial" panose="020B0604020202020204" pitchFamily="34" charset="0"/>
                <a:cs typeface="Arial" panose="020B0604020202020204" pitchFamily="34" charset="0"/>
              </a:rPr>
              <a:t>Zubizarreta, D., Trinh, M.H., &amp; Reisner, S.L. (2022). COVID-19 risk and resilience among US transgender and gender diverse populations. </a:t>
            </a:r>
            <a:r>
              <a:rPr dirty="0" i="1" lang="lt-LT">
                <a:solidFill>
                  <a:schemeClr val="tx1">
                    <a:lumMod val="75000"/>
                    <a:lumOff val="25000"/>
                  </a:schemeClr>
                </a:solidFill>
                <a:latin typeface="Arial" panose="020B0604020202020204" pitchFamily="34" charset="0"/>
                <a:cs typeface="Arial" panose="020B0604020202020204" pitchFamily="34" charset="0"/>
              </a:rPr>
              <a:t>American Journal of Preventive Medicine, 62</a:t>
            </a:r>
            <a:r>
              <a:rPr dirty="0" lang="lt-LT">
                <a:solidFill>
                  <a:schemeClr val="tx1">
                    <a:lumMod val="75000"/>
                    <a:lumOff val="25000"/>
                  </a:schemeClr>
                </a:solidFill>
                <a:latin typeface="Arial" panose="020B0604020202020204" pitchFamily="34" charset="0"/>
                <a:cs typeface="Arial" panose="020B0604020202020204" pitchFamily="34" charset="0"/>
              </a:rPr>
              <a:t>(2), 299-303.</a:t>
            </a:r>
          </a:p>
          <a:p>
            <a:pPr algn="just" indent="-285750" marL="285750">
              <a:lnSpc>
                <a:spcPct val="150000"/>
              </a:lnSpc>
              <a:buFont typeface="Arial" panose="020B0604020202020204" pitchFamily="34" charset="0"/>
              <a:buChar char="•"/>
            </a:pPr>
            <a:r>
              <a:rPr dirty="0" lang="lt-LT">
                <a:solidFill>
                  <a:schemeClr val="tx1">
                    <a:lumMod val="75000"/>
                    <a:lumOff val="25000"/>
                  </a:schemeClr>
                </a:solidFill>
                <a:latin typeface="Arial" panose="020B0604020202020204" pitchFamily="34" charset="0"/>
                <a:cs typeface="Arial" panose="020B0604020202020204" pitchFamily="34" charset="0"/>
              </a:rPr>
              <a:t>Štreimikienė, D., Baležentis, T., Volkov, A., Ribašauskienė, E., Morkūnas, M., &amp; Žičkienė, A. (2022). Negative effects of COVID-19 pandemic on agriculture: systematic literature review in the frameworks of vulnerability, resilience, and risks involved. </a:t>
            </a:r>
            <a:r>
              <a:rPr dirty="0" i="1" lang="lt-LT">
                <a:solidFill>
                  <a:schemeClr val="tx1">
                    <a:lumMod val="75000"/>
                    <a:lumOff val="25000"/>
                  </a:schemeClr>
                </a:solidFill>
                <a:latin typeface="Arial" panose="020B0604020202020204" pitchFamily="34" charset="0"/>
                <a:cs typeface="Arial" panose="020B0604020202020204" pitchFamily="34" charset="0"/>
              </a:rPr>
              <a:t>Economic Research-Ekonomska Istraživanja, 35</a:t>
            </a:r>
            <a:r>
              <a:rPr dirty="0" lang="lt-LT">
                <a:solidFill>
                  <a:schemeClr val="tx1">
                    <a:lumMod val="75000"/>
                    <a:lumOff val="25000"/>
                  </a:schemeClr>
                </a:solidFill>
                <a:latin typeface="Arial" panose="020B0604020202020204" pitchFamily="34" charset="0"/>
                <a:cs typeface="Arial" panose="020B0604020202020204" pitchFamily="34" charset="0"/>
              </a:rPr>
              <a:t>(1), 529-545.</a:t>
            </a:r>
          </a:p>
          <a:p>
            <a:pPr algn="just" indent="-285750" marL="285750">
              <a:lnSpc>
                <a:spcPct val="150000"/>
              </a:lnSpc>
              <a:buFont typeface="Arial" panose="020B0604020202020204" pitchFamily="34" charset="0"/>
              <a:buChar char="•"/>
            </a:pPr>
            <a:r>
              <a:rPr dirty="0" lang="lt-LT">
                <a:solidFill>
                  <a:schemeClr val="tx1">
                    <a:lumMod val="75000"/>
                    <a:lumOff val="25000"/>
                  </a:schemeClr>
                </a:solidFill>
                <a:latin typeface="Arial" panose="020B0604020202020204" pitchFamily="34" charset="0"/>
                <a:cs typeface="Arial" panose="020B0604020202020204" pitchFamily="34" charset="0"/>
              </a:rPr>
              <a:t>Kuzior, A., Krawczyk, D., Brożek, P., Pakhnenko, O., Vasylieva, T., &amp; Lyeonov, S. (2022). Resilience of Smart Cities to the Consequences of the COVID-19 Pandemic in the Context of Sustainable Development. </a:t>
            </a:r>
            <a:r>
              <a:rPr dirty="0" i="1" lang="lt-LT">
                <a:solidFill>
                  <a:schemeClr val="tx1">
                    <a:lumMod val="75000"/>
                    <a:lumOff val="25000"/>
                  </a:schemeClr>
                </a:solidFill>
                <a:latin typeface="Arial" panose="020B0604020202020204" pitchFamily="34" charset="0"/>
                <a:cs typeface="Arial" panose="020B0604020202020204" pitchFamily="34" charset="0"/>
              </a:rPr>
              <a:t>Sustainability, 14</a:t>
            </a:r>
            <a:r>
              <a:rPr dirty="0" lang="lt-LT">
                <a:solidFill>
                  <a:schemeClr val="tx1">
                    <a:lumMod val="75000"/>
                    <a:lumOff val="25000"/>
                  </a:schemeClr>
                </a:solidFill>
                <a:latin typeface="Arial" panose="020B0604020202020204" pitchFamily="34" charset="0"/>
                <a:cs typeface="Arial" panose="020B0604020202020204" pitchFamily="34" charset="0"/>
              </a:rPr>
              <a:t>(19), 12645.</a:t>
            </a:r>
          </a:p>
          <a:p>
            <a:pPr algn="just" indent="-285750" marL="285750">
              <a:lnSpc>
                <a:spcPct val="150000"/>
              </a:lnSpc>
              <a:buFont typeface="Arial" panose="020B0604020202020204" pitchFamily="34" charset="0"/>
              <a:buChar char="•"/>
            </a:pPr>
            <a:r>
              <a:rPr dirty="0" lang="lt-LT">
                <a:solidFill>
                  <a:schemeClr val="tx1">
                    <a:lumMod val="75000"/>
                    <a:lumOff val="25000"/>
                  </a:schemeClr>
                </a:solidFill>
                <a:latin typeface="Arial" panose="020B0604020202020204" pitchFamily="34" charset="0"/>
                <a:cs typeface="Arial" panose="020B0604020202020204" pitchFamily="34" charset="0"/>
              </a:rPr>
              <a:t>Lee, K., Hyun, K., Mitchell, J., Saha, T., Oran Gibson, N., &amp; Krejci, C. (2022). Exploring factors enhancing resilience among marginalized older adults during the COVID-19 pandemic. </a:t>
            </a:r>
            <a:r>
              <a:rPr dirty="0" i="1" lang="lt-LT">
                <a:solidFill>
                  <a:schemeClr val="tx1">
                    <a:lumMod val="75000"/>
                    <a:lumOff val="25000"/>
                  </a:schemeClr>
                </a:solidFill>
                <a:latin typeface="Arial" panose="020B0604020202020204" pitchFamily="34" charset="0"/>
                <a:cs typeface="Arial" panose="020B0604020202020204" pitchFamily="34" charset="0"/>
              </a:rPr>
              <a:t>Journal of Applied Gerontology, 41</a:t>
            </a:r>
            <a:r>
              <a:rPr dirty="0" lang="lt-LT">
                <a:solidFill>
                  <a:schemeClr val="tx1">
                    <a:lumMod val="75000"/>
                    <a:lumOff val="25000"/>
                  </a:schemeClr>
                </a:solidFill>
                <a:latin typeface="Arial" panose="020B0604020202020204" pitchFamily="34" charset="0"/>
                <a:cs typeface="Arial" panose="020B0604020202020204" pitchFamily="34" charset="0"/>
              </a:rPr>
              <a:t>(3), 610-618.</a:t>
            </a:r>
            <a:endParaRPr dirty="0" lang="en-GB">
              <a:solidFill>
                <a:schemeClr val="tx1">
                  <a:lumMod val="75000"/>
                  <a:lumOff val="25000"/>
                </a:schemeClr>
              </a:solidFill>
              <a:latin typeface="Arial" panose="020B0604020202020204" pitchFamily="34" charset="0"/>
              <a:cs typeface="Arial" panose="020B0604020202020204" pitchFamily="34" charset="0"/>
            </a:endParaRPr>
          </a:p>
          <a:p>
            <a:pPr algn="just" indent="-285750" marL="285750">
              <a:lnSpc>
                <a:spcPct val="150000"/>
              </a:lnSpc>
              <a:buFont typeface="Arial" panose="020B0604020202020204" pitchFamily="34" charset="0"/>
              <a:buChar char="•"/>
            </a:pPr>
            <a:r>
              <a:rPr dirty="0" lang="en-GB">
                <a:solidFill>
                  <a:schemeClr val="tx1">
                    <a:lumMod val="75000"/>
                    <a:lumOff val="25000"/>
                  </a:schemeClr>
                </a:solidFill>
                <a:latin typeface="Arial" panose="020B0604020202020204" pitchFamily="34" charset="0"/>
              </a:rPr>
              <a:t>Burgess, R. A., </a:t>
            </a:r>
            <a:r>
              <a:rPr dirty="0" lang="en-GB" err="1">
                <a:solidFill>
                  <a:schemeClr val="tx1">
                    <a:lumMod val="75000"/>
                    <a:lumOff val="25000"/>
                  </a:schemeClr>
                </a:solidFill>
                <a:latin typeface="Arial" panose="020B0604020202020204" pitchFamily="34" charset="0"/>
              </a:rPr>
              <a:t>Kanu</a:t>
            </a:r>
            <a:r>
              <a:rPr dirty="0" lang="en-GB">
                <a:solidFill>
                  <a:schemeClr val="tx1">
                    <a:lumMod val="75000"/>
                    <a:lumOff val="25000"/>
                  </a:schemeClr>
                </a:solidFill>
                <a:latin typeface="Arial" panose="020B0604020202020204" pitchFamily="34" charset="0"/>
              </a:rPr>
              <a:t>, N., Matthews, T., </a:t>
            </a:r>
            <a:r>
              <a:rPr dirty="0" lang="en-GB" err="1">
                <a:solidFill>
                  <a:schemeClr val="tx1">
                    <a:lumMod val="75000"/>
                    <a:lumOff val="25000"/>
                  </a:schemeClr>
                </a:solidFill>
                <a:latin typeface="Arial" panose="020B0604020202020204" pitchFamily="34" charset="0"/>
              </a:rPr>
              <a:t>Mukotekwa</a:t>
            </a:r>
            <a:r>
              <a:rPr dirty="0" lang="en-GB">
                <a:solidFill>
                  <a:schemeClr val="tx1">
                    <a:lumMod val="75000"/>
                    <a:lumOff val="25000"/>
                  </a:schemeClr>
                </a:solidFill>
                <a:latin typeface="Arial" panose="020B0604020202020204" pitchFamily="34" charset="0"/>
              </a:rPr>
              <a:t>, O., Smith-Gul, A., Yusuf, I., ... &amp; Gul, M. (2022). Exploring experiences and impact of the COVID-19 pandemic on young racially </a:t>
            </a:r>
            <a:r>
              <a:rPr dirty="0" lang="en-GB" err="1">
                <a:solidFill>
                  <a:schemeClr val="tx1">
                    <a:lumMod val="75000"/>
                    <a:lumOff val="25000"/>
                  </a:schemeClr>
                </a:solidFill>
                <a:latin typeface="Arial" panose="020B0604020202020204" pitchFamily="34" charset="0"/>
              </a:rPr>
              <a:t>minoritised</a:t>
            </a:r>
            <a:r>
              <a:rPr dirty="0" lang="en-GB">
                <a:solidFill>
                  <a:schemeClr val="tx1">
                    <a:lumMod val="75000"/>
                    <a:lumOff val="25000"/>
                  </a:schemeClr>
                </a:solidFill>
                <a:latin typeface="Arial" panose="020B0604020202020204" pitchFamily="34" charset="0"/>
              </a:rPr>
              <a:t> people in the United Kingdom: A qualitative study. </a:t>
            </a:r>
            <a:r>
              <a:rPr dirty="0" i="1" lang="en-GB" err="1">
                <a:solidFill>
                  <a:schemeClr val="tx1">
                    <a:lumMod val="75000"/>
                    <a:lumOff val="25000"/>
                  </a:schemeClr>
                </a:solidFill>
                <a:latin typeface="Arial" panose="020B0604020202020204" pitchFamily="34" charset="0"/>
              </a:rPr>
              <a:t>PLoS</a:t>
            </a:r>
            <a:r>
              <a:rPr dirty="0" i="1" lang="en-GB">
                <a:solidFill>
                  <a:schemeClr val="tx1">
                    <a:lumMod val="75000"/>
                    <a:lumOff val="25000"/>
                  </a:schemeClr>
                </a:solidFill>
                <a:latin typeface="Arial" panose="020B0604020202020204" pitchFamily="34" charset="0"/>
              </a:rPr>
              <a:t> One</a:t>
            </a:r>
            <a:r>
              <a:rPr dirty="0" lang="en-GB">
                <a:solidFill>
                  <a:schemeClr val="tx1">
                    <a:lumMod val="75000"/>
                    <a:lumOff val="25000"/>
                  </a:schemeClr>
                </a:solidFill>
                <a:latin typeface="Arial" panose="020B0604020202020204" pitchFamily="34" charset="0"/>
              </a:rPr>
              <a:t>, </a:t>
            </a:r>
            <a:r>
              <a:rPr dirty="0" i="1" lang="en-GB">
                <a:solidFill>
                  <a:schemeClr val="tx1">
                    <a:lumMod val="75000"/>
                    <a:lumOff val="25000"/>
                  </a:schemeClr>
                </a:solidFill>
                <a:latin typeface="Arial" panose="020B0604020202020204" pitchFamily="34" charset="0"/>
              </a:rPr>
              <a:t>17</a:t>
            </a:r>
            <a:r>
              <a:rPr dirty="0" lang="en-GB">
                <a:solidFill>
                  <a:schemeClr val="tx1">
                    <a:lumMod val="75000"/>
                    <a:lumOff val="25000"/>
                  </a:schemeClr>
                </a:solidFill>
                <a:latin typeface="Arial" panose="020B0604020202020204" pitchFamily="34" charset="0"/>
              </a:rPr>
              <a:t>(5), e0266504.</a:t>
            </a:r>
          </a:p>
          <a:p>
            <a:pPr algn="just" indent="-285750" marL="285750">
              <a:lnSpc>
                <a:spcPct val="150000"/>
              </a:lnSpc>
              <a:buFont typeface="Arial" panose="020B0604020202020204" pitchFamily="34" charset="0"/>
              <a:buChar char="•"/>
            </a:pPr>
            <a:r>
              <a:rPr dirty="0" lang="en-GB">
                <a:solidFill>
                  <a:schemeClr val="tx1">
                    <a:lumMod val="75000"/>
                    <a:lumOff val="25000"/>
                  </a:schemeClr>
                </a:solidFill>
                <a:latin typeface="Arial" panose="020B0604020202020204" pitchFamily="34" charset="0"/>
              </a:rPr>
              <a:t>Lombardo, C., </a:t>
            </a:r>
            <a:r>
              <a:rPr dirty="0" lang="en-GB" err="1">
                <a:solidFill>
                  <a:schemeClr val="tx1">
                    <a:lumMod val="75000"/>
                    <a:lumOff val="25000"/>
                  </a:schemeClr>
                </a:solidFill>
                <a:latin typeface="Arial" panose="020B0604020202020204" pitchFamily="34" charset="0"/>
              </a:rPr>
              <a:t>Guo</a:t>
            </a:r>
            <a:r>
              <a:rPr dirty="0" lang="en-GB">
                <a:solidFill>
                  <a:schemeClr val="tx1">
                    <a:lumMod val="75000"/>
                    <a:lumOff val="25000"/>
                  </a:schemeClr>
                </a:solidFill>
                <a:latin typeface="Arial" panose="020B0604020202020204" pitchFamily="34" charset="0"/>
              </a:rPr>
              <a:t>, L., Solomon, S., </a:t>
            </a:r>
            <a:r>
              <a:rPr dirty="0" lang="en-GB" err="1">
                <a:solidFill>
                  <a:schemeClr val="tx1">
                    <a:lumMod val="75000"/>
                    <a:lumOff val="25000"/>
                  </a:schemeClr>
                </a:solidFill>
                <a:latin typeface="Arial" panose="020B0604020202020204" pitchFamily="34" charset="0"/>
              </a:rPr>
              <a:t>Crepaz-Keay</a:t>
            </a:r>
            <a:r>
              <a:rPr dirty="0" lang="en-GB">
                <a:solidFill>
                  <a:schemeClr val="tx1">
                    <a:lumMod val="75000"/>
                    <a:lumOff val="25000"/>
                  </a:schemeClr>
                </a:solidFill>
                <a:latin typeface="Arial" panose="020B0604020202020204" pitchFamily="34" charset="0"/>
              </a:rPr>
              <a:t>, D., McDaid, S., Thorpe, L., ... &amp; Van </a:t>
            </a:r>
            <a:r>
              <a:rPr dirty="0" lang="en-GB" err="1">
                <a:solidFill>
                  <a:schemeClr val="tx1">
                    <a:lumMod val="75000"/>
                    <a:lumOff val="25000"/>
                  </a:schemeClr>
                </a:solidFill>
                <a:latin typeface="Arial" panose="020B0604020202020204" pitchFamily="34" charset="0"/>
              </a:rPr>
              <a:t>Bortel</a:t>
            </a:r>
            <a:r>
              <a:rPr dirty="0" lang="en-GB">
                <a:solidFill>
                  <a:schemeClr val="tx1">
                    <a:lumMod val="75000"/>
                    <a:lumOff val="25000"/>
                  </a:schemeClr>
                </a:solidFill>
                <a:latin typeface="Arial" panose="020B0604020202020204" pitchFamily="34" charset="0"/>
              </a:rPr>
              <a:t>, T. (2023). Inequalities and mental health during the Coronavirus pandemic in the UK: a mixed-methods exploration. </a:t>
            </a:r>
            <a:r>
              <a:rPr dirty="0" i="1" lang="en-GB">
                <a:solidFill>
                  <a:schemeClr val="tx1">
                    <a:lumMod val="75000"/>
                    <a:lumOff val="25000"/>
                  </a:schemeClr>
                </a:solidFill>
                <a:latin typeface="Arial" panose="020B0604020202020204" pitchFamily="34" charset="0"/>
              </a:rPr>
              <a:t>BMC Public Health</a:t>
            </a:r>
            <a:r>
              <a:rPr dirty="0" lang="en-GB">
                <a:solidFill>
                  <a:schemeClr val="tx1">
                    <a:lumMod val="75000"/>
                    <a:lumOff val="25000"/>
                  </a:schemeClr>
                </a:solidFill>
                <a:latin typeface="Arial" panose="020B0604020202020204" pitchFamily="34" charset="0"/>
              </a:rPr>
              <a:t>, </a:t>
            </a:r>
            <a:r>
              <a:rPr dirty="0" i="1" lang="en-GB">
                <a:solidFill>
                  <a:schemeClr val="tx1">
                    <a:lumMod val="75000"/>
                    <a:lumOff val="25000"/>
                  </a:schemeClr>
                </a:solidFill>
                <a:latin typeface="Arial" panose="020B0604020202020204" pitchFamily="34" charset="0"/>
              </a:rPr>
              <a:t>23</a:t>
            </a:r>
            <a:r>
              <a:rPr dirty="0" lang="en-GB">
                <a:solidFill>
                  <a:schemeClr val="tx1">
                    <a:lumMod val="75000"/>
                    <a:lumOff val="25000"/>
                  </a:schemeClr>
                </a:solidFill>
                <a:latin typeface="Arial" panose="020B0604020202020204" pitchFamily="34" charset="0"/>
              </a:rPr>
              <a:t>(1), 1830.</a:t>
            </a:r>
            <a:endParaRPr dirty="0" lang="en-GB">
              <a:solidFill>
                <a:schemeClr val="tx1">
                  <a:lumMod val="75000"/>
                  <a:lumOff val="25000"/>
                </a:schemeClr>
              </a:solidFill>
              <a:latin typeface="Arial" panose="020B0604020202020204" pitchFamily="34" charset="0"/>
              <a:cs typeface="Arial" panose="020B0604020202020204" pitchFamily="34" charset="0"/>
            </a:endParaRPr>
          </a:p>
          <a:p>
            <a:pPr algn="just" indent="-285750" marL="285750">
              <a:lnSpc>
                <a:spcPct val="150000"/>
              </a:lnSpc>
              <a:buFont typeface="Arial" panose="020B0604020202020204" pitchFamily="34" charset="0"/>
              <a:buChar char="•"/>
            </a:pPr>
            <a:r>
              <a:rPr dirty="0" lang="en-GB">
                <a:solidFill>
                  <a:schemeClr val="tx1">
                    <a:lumMod val="75000"/>
                    <a:lumOff val="25000"/>
                  </a:schemeClr>
                </a:solidFill>
                <a:latin typeface="Arial" panose="020B0604020202020204" pitchFamily="34" charset="0"/>
              </a:rPr>
              <a:t>Halliday, Emma C., Vivien Holt, </a:t>
            </a:r>
            <a:r>
              <a:rPr dirty="0" lang="en-GB" err="1">
                <a:solidFill>
                  <a:schemeClr val="tx1">
                    <a:lumMod val="75000"/>
                    <a:lumOff val="25000"/>
                  </a:schemeClr>
                </a:solidFill>
                <a:latin typeface="Arial" panose="020B0604020202020204" pitchFamily="34" charset="0"/>
              </a:rPr>
              <a:t>Koser</a:t>
            </a:r>
            <a:r>
              <a:rPr dirty="0" lang="en-GB">
                <a:solidFill>
                  <a:schemeClr val="tx1">
                    <a:lumMod val="75000"/>
                    <a:lumOff val="25000"/>
                  </a:schemeClr>
                </a:solidFill>
                <a:latin typeface="Arial" panose="020B0604020202020204" pitchFamily="34" charset="0"/>
              </a:rPr>
              <a:t> Khan, Fiona Ward, Paula Wheeler, and Gill Sadler. "‘A lot of small things make a difference’. Mental health and strategies of coping during the COVID‐19 pandemic." </a:t>
            </a:r>
            <a:r>
              <a:rPr dirty="0" i="1" lang="en-GB">
                <a:solidFill>
                  <a:schemeClr val="tx1">
                    <a:lumMod val="75000"/>
                    <a:lumOff val="25000"/>
                  </a:schemeClr>
                </a:solidFill>
                <a:latin typeface="Arial" panose="020B0604020202020204" pitchFamily="34" charset="0"/>
              </a:rPr>
              <a:t>Health Expectations</a:t>
            </a:r>
            <a:r>
              <a:rPr dirty="0" lang="en-GB">
                <a:solidFill>
                  <a:schemeClr val="tx1">
                    <a:lumMod val="75000"/>
                    <a:lumOff val="25000"/>
                  </a:schemeClr>
                </a:solidFill>
                <a:latin typeface="Arial" panose="020B0604020202020204" pitchFamily="34" charset="0"/>
              </a:rPr>
              <a:t> 25, no. 2 (2022): 532-540.</a:t>
            </a:r>
            <a:endParaRPr dirty="0" lang="lt-LT">
              <a:solidFill>
                <a:schemeClr val="tx1">
                  <a:lumMod val="75000"/>
                  <a:lumOff val="25000"/>
                </a:schemeClr>
              </a:solidFill>
              <a:latin typeface="Arial" panose="020B0604020202020204" pitchFamily="34" charset="0"/>
              <a:cs typeface="Arial" panose="020B0604020202020204" pitchFamily="34" charset="0"/>
            </a:endParaRPr>
          </a:p>
          <a:p>
            <a:pPr algn="just">
              <a:lnSpc>
                <a:spcPts val="2814"/>
              </a:lnSpc>
            </a:pPr>
            <a:endParaRPr dirty="0" sz="2345" lang="en-US" spc="-18">
              <a:solidFill>
                <a:srgbClr val="000000"/>
              </a:solidFill>
              <a:latin typeface="Zen Maru Gothic Bold"/>
            </a:endParaRPr>
          </a:p>
        </p:txBody>
      </p:sp>
    </p:spTree>
  </p:cSld>
  <p:clrMapOvr>
    <a:masterClrMapping/>
  </p:clrMapOvr>
</p:sld>
</file>

<file path=ppt/theme/theme1.xml><?xml version="1.0" encoding="utf-8"?>
<a:theme xmlns:a="http://schemas.openxmlformats.org/drawingml/2006/main" name="Office Theme">
  <a:themeElements>
    <a:clrScheme name="Office">
      <a:dk1>
        <a:sysClr lastClr="000000" val="windowText"/>
      </a:dk1>
      <a:lt1>
        <a:sysClr lastClr="FFFFFF" val="window"/>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Retrospect">
  <a:themeElements>
    <a:clrScheme name="Retrospect">
      <a:dk1>
        <a:srgbClr val="000000"/>
      </a:dk1>
      <a:lt1>
        <a:sysClr lastClr="FFFFFF" val="window"/>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algn="br" blurRad="38100" dir="2700000" dist="25400" rotWithShape="0">
              <a:srgbClr val="000000">
                <a:alpha val="60000"/>
              </a:srgbClr>
            </a:outerShdw>
          </a:effectLst>
        </a:effectStyle>
        <a:effectStyle>
          <a:effectLst>
            <a:outerShdw algn="br" blurRad="44450" dir="2700000" dist="25400" rotWithShape="0">
              <a:srgbClr val="000000">
                <a:alpha val="60000"/>
              </a:srgbClr>
            </a:outerShdw>
          </a:effectLst>
          <a:scene3d>
            <a:camera prst="orthographicFront">
              <a:rot lat="0" lon="0" rev="0"/>
            </a:camera>
            <a:lightRig dir="t" rig="threeP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theme>
</file>

<file path=ppt/theme/theme3.xml><?xml version="1.0" encoding="utf-8"?>
<a:theme xmlns:a="http://schemas.openxmlformats.org/drawingml/2006/main" name="Office 主题">
  <a:themeElements>
    <a:clrScheme name="Office">
      <a:dk1>
        <a:sysClr lastClr="000000" val="windowText"/>
      </a:dk1>
      <a:lt1>
        <a:sysClr lastClr="FFFFFF" val="window"/>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http://schemas.openxmlformats.org/officeDocument/2006/extended-properties">
  <Application>Microsoft Office PowerPoint</Application>
  <ScaleCrop>0</ScaleCrop>
  <LinksUpToDate>0</LinksUpToDate>
  <AppVersion>16.0000</AppVersion>
</Properties>
</file>

<file path=docProps/core.xml><?xml version="1.0" encoding="utf-8"?>
<cp:coreProperties xmlns:cp="http://schemas.openxmlformats.org/package/2006/metadata/core-properties" xmlns:dc="http://purl.org/dc/elements/1.1/" xmlns:dcterms="http://purl.org/dc/terms/" xmlns:xsi="http://www.w3.org/2001/XMLSchema-instance">
  <dc:title>Example PPT Research Presentation Outline.pptx</dc:title>
  <dc:creator>Admin</dc:creator>
  <cp:lastModifiedBy>ghanshyam patel</cp:lastModifiedBy>
  <dcterms:created xsi:type="dcterms:W3CDTF">2006-08-15T22:00:00Z</dcterms:created>
  <dcterms:modified xsi:type="dcterms:W3CDTF">2024-03-19T03:03:43Z</dcterms:modified>
</cp:coreProperties>
</file>