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mila Rani" initials="SR" lastIdx="1" clrIdx="0">
    <p:extLst>
      <p:ext uri="{19B8F6BF-5375-455C-9EA6-DF929625EA0E}">
        <p15:presenceInfo xmlns:p15="http://schemas.microsoft.com/office/powerpoint/2012/main" userId="7eceb628cb2b600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F234CD-9A32-4319-98D5-05F62F979A9B}" v="40" dt="2021-02-24T21:38:4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5" d="100"/>
          <a:sy n="65" d="100"/>
        </p:scale>
        <p:origin x="7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ila Rani" userId="7eceb628cb2b6006" providerId="LiveId" clId="{1FF234CD-9A32-4319-98D5-05F62F979A9B}"/>
    <pc:docChg chg="undo redo custSel addSld delSld modSld">
      <pc:chgData name="Shamila Rani" userId="7eceb628cb2b6006" providerId="LiveId" clId="{1FF234CD-9A32-4319-98D5-05F62F979A9B}" dt="2021-02-24T21:41:01.587" v="5417" actId="20577"/>
      <pc:docMkLst>
        <pc:docMk/>
      </pc:docMkLst>
      <pc:sldChg chg="modSp mod">
        <pc:chgData name="Shamila Rani" userId="7eceb628cb2b6006" providerId="LiveId" clId="{1FF234CD-9A32-4319-98D5-05F62F979A9B}" dt="2021-02-24T20:19:25.114" v="4358" actId="2711"/>
        <pc:sldMkLst>
          <pc:docMk/>
          <pc:sldMk cId="3869566738" sldId="256"/>
        </pc:sldMkLst>
        <pc:spChg chg="mod">
          <ac:chgData name="Shamila Rani" userId="7eceb628cb2b6006" providerId="LiveId" clId="{1FF234CD-9A32-4319-98D5-05F62F979A9B}" dt="2021-02-24T20:19:09.213" v="4355" actId="2711"/>
          <ac:spMkLst>
            <pc:docMk/>
            <pc:sldMk cId="3869566738" sldId="256"/>
            <ac:spMk id="2" creationId="{FE9FB564-D02E-412C-B77E-D55D51C66E07}"/>
          </ac:spMkLst>
        </pc:spChg>
        <pc:spChg chg="mod">
          <ac:chgData name="Shamila Rani" userId="7eceb628cb2b6006" providerId="LiveId" clId="{1FF234CD-9A32-4319-98D5-05F62F979A9B}" dt="2021-02-24T20:19:25.114" v="4358" actId="2711"/>
          <ac:spMkLst>
            <pc:docMk/>
            <pc:sldMk cId="3869566738" sldId="256"/>
            <ac:spMk id="3" creationId="{C798FD70-C1E8-46AF-972E-C84220D81FDD}"/>
          </ac:spMkLst>
        </pc:spChg>
        <pc:picChg chg="mod">
          <ac:chgData name="Shamila Rani" userId="7eceb628cb2b6006" providerId="LiveId" clId="{1FF234CD-9A32-4319-98D5-05F62F979A9B}" dt="2021-02-05T12:33:36.511" v="900" actId="1076"/>
          <ac:picMkLst>
            <pc:docMk/>
            <pc:sldMk cId="3869566738" sldId="256"/>
            <ac:picMk id="4" creationId="{1F561A55-1CB0-4F34-9C61-D05831219980}"/>
          </ac:picMkLst>
        </pc:picChg>
      </pc:sldChg>
      <pc:sldChg chg="new del">
        <pc:chgData name="Shamila Rani" userId="7eceb628cb2b6006" providerId="LiveId" clId="{1FF234CD-9A32-4319-98D5-05F62F979A9B}" dt="2021-02-05T11:56:31.326" v="25" actId="2696"/>
        <pc:sldMkLst>
          <pc:docMk/>
          <pc:sldMk cId="713697391" sldId="257"/>
        </pc:sldMkLst>
      </pc:sldChg>
      <pc:sldChg chg="new del">
        <pc:chgData name="Shamila Rani" userId="7eceb628cb2b6006" providerId="LiveId" clId="{1FF234CD-9A32-4319-98D5-05F62F979A9B}" dt="2021-02-05T11:58:33.271" v="72" actId="2696"/>
        <pc:sldMkLst>
          <pc:docMk/>
          <pc:sldMk cId="1905599304" sldId="257"/>
        </pc:sldMkLst>
      </pc:sldChg>
      <pc:sldChg chg="modSp new mod">
        <pc:chgData name="Shamila Rani" userId="7eceb628cb2b6006" providerId="LiveId" clId="{1FF234CD-9A32-4319-98D5-05F62F979A9B}" dt="2021-02-24T21:41:01.587" v="5417" actId="20577"/>
        <pc:sldMkLst>
          <pc:docMk/>
          <pc:sldMk cId="3800628836" sldId="257"/>
        </pc:sldMkLst>
        <pc:spChg chg="mod">
          <ac:chgData name="Shamila Rani" userId="7eceb628cb2b6006" providerId="LiveId" clId="{1FF234CD-9A32-4319-98D5-05F62F979A9B}" dt="2021-02-24T21:41:01.587" v="5417" actId="20577"/>
          <ac:spMkLst>
            <pc:docMk/>
            <pc:sldMk cId="3800628836" sldId="257"/>
            <ac:spMk id="2" creationId="{1F0D7388-53D2-447D-8ECD-AB4212C66CC0}"/>
          </ac:spMkLst>
        </pc:spChg>
        <pc:spChg chg="mod">
          <ac:chgData name="Shamila Rani" userId="7eceb628cb2b6006" providerId="LiveId" clId="{1FF234CD-9A32-4319-98D5-05F62F979A9B}" dt="2021-02-05T13:58:12.793" v="958" actId="20577"/>
          <ac:spMkLst>
            <pc:docMk/>
            <pc:sldMk cId="3800628836" sldId="257"/>
            <ac:spMk id="3" creationId="{0552467F-8457-4277-91E0-A09E863E7972}"/>
          </ac:spMkLst>
        </pc:spChg>
      </pc:sldChg>
      <pc:sldChg chg="modSp new mod">
        <pc:chgData name="Shamila Rani" userId="7eceb628cb2b6006" providerId="LiveId" clId="{1FF234CD-9A32-4319-98D5-05F62F979A9B}" dt="2021-02-24T20:59:26.545" v="5211" actId="27107"/>
        <pc:sldMkLst>
          <pc:docMk/>
          <pc:sldMk cId="1160155748" sldId="258"/>
        </pc:sldMkLst>
        <pc:spChg chg="mod">
          <ac:chgData name="Shamila Rani" userId="7eceb628cb2b6006" providerId="LiveId" clId="{1FF234CD-9A32-4319-98D5-05F62F979A9B}" dt="2021-02-22T11:12:07.947" v="2817" actId="20577"/>
          <ac:spMkLst>
            <pc:docMk/>
            <pc:sldMk cId="1160155748" sldId="258"/>
            <ac:spMk id="2" creationId="{ECD14F51-E2EF-4F5D-8CC1-2E300D4BB242}"/>
          </ac:spMkLst>
        </pc:spChg>
        <pc:spChg chg="mod">
          <ac:chgData name="Shamila Rani" userId="7eceb628cb2b6006" providerId="LiveId" clId="{1FF234CD-9A32-4319-98D5-05F62F979A9B}" dt="2021-02-24T20:59:26.545" v="5211" actId="27107"/>
          <ac:spMkLst>
            <pc:docMk/>
            <pc:sldMk cId="1160155748" sldId="258"/>
            <ac:spMk id="3" creationId="{4FD97769-2678-483F-B453-ACC84B261343}"/>
          </ac:spMkLst>
        </pc:spChg>
      </pc:sldChg>
      <pc:sldChg chg="modSp new del mod addCm">
        <pc:chgData name="Shamila Rani" userId="7eceb628cb2b6006" providerId="LiveId" clId="{1FF234CD-9A32-4319-98D5-05F62F979A9B}" dt="2021-02-05T11:58:48.215" v="73" actId="2696"/>
        <pc:sldMkLst>
          <pc:docMk/>
          <pc:sldMk cId="2411952095" sldId="258"/>
        </pc:sldMkLst>
        <pc:spChg chg="mod">
          <ac:chgData name="Shamila Rani" userId="7eceb628cb2b6006" providerId="LiveId" clId="{1FF234CD-9A32-4319-98D5-05F62F979A9B}" dt="2021-02-05T11:58:05.748" v="70" actId="27636"/>
          <ac:spMkLst>
            <pc:docMk/>
            <pc:sldMk cId="2411952095" sldId="258"/>
            <ac:spMk id="2" creationId="{D4732F26-8A54-4443-B907-46C8DF0C6510}"/>
          </ac:spMkLst>
        </pc:spChg>
      </pc:sldChg>
      <pc:sldChg chg="modSp new mod">
        <pc:chgData name="Shamila Rani" userId="7eceb628cb2b6006" providerId="LiveId" clId="{1FF234CD-9A32-4319-98D5-05F62F979A9B}" dt="2021-02-24T20:43:58.339" v="4760" actId="20577"/>
        <pc:sldMkLst>
          <pc:docMk/>
          <pc:sldMk cId="1471312379" sldId="259"/>
        </pc:sldMkLst>
        <pc:spChg chg="mod">
          <ac:chgData name="Shamila Rani" userId="7eceb628cb2b6006" providerId="LiveId" clId="{1FF234CD-9A32-4319-98D5-05F62F979A9B}" dt="2021-02-22T11:11:05.999" v="2801" actId="20577"/>
          <ac:spMkLst>
            <pc:docMk/>
            <pc:sldMk cId="1471312379" sldId="259"/>
            <ac:spMk id="2" creationId="{643C6C28-85AC-4565-8749-CCDA748C40E2}"/>
          </ac:spMkLst>
        </pc:spChg>
        <pc:spChg chg="mod">
          <ac:chgData name="Shamila Rani" userId="7eceb628cb2b6006" providerId="LiveId" clId="{1FF234CD-9A32-4319-98D5-05F62F979A9B}" dt="2021-02-24T20:43:58.339" v="4760" actId="20577"/>
          <ac:spMkLst>
            <pc:docMk/>
            <pc:sldMk cId="1471312379" sldId="259"/>
            <ac:spMk id="3" creationId="{A9014E74-A48B-4200-81B8-A51119FB4858}"/>
          </ac:spMkLst>
        </pc:spChg>
      </pc:sldChg>
      <pc:sldChg chg="modSp new mod">
        <pc:chgData name="Shamila Rani" userId="7eceb628cb2b6006" providerId="LiveId" clId="{1FF234CD-9A32-4319-98D5-05F62F979A9B}" dt="2021-02-22T11:45:22.307" v="3669" actId="20577"/>
        <pc:sldMkLst>
          <pc:docMk/>
          <pc:sldMk cId="4129155663" sldId="260"/>
        </pc:sldMkLst>
        <pc:spChg chg="mod">
          <ac:chgData name="Shamila Rani" userId="7eceb628cb2b6006" providerId="LiveId" clId="{1FF234CD-9A32-4319-98D5-05F62F979A9B}" dt="2021-02-22T11:10:59.282" v="2796" actId="20577"/>
          <ac:spMkLst>
            <pc:docMk/>
            <pc:sldMk cId="4129155663" sldId="260"/>
            <ac:spMk id="2" creationId="{F125A332-BE26-4D19-893E-D442CC8DF1CC}"/>
          </ac:spMkLst>
        </pc:spChg>
        <pc:spChg chg="mod">
          <ac:chgData name="Shamila Rani" userId="7eceb628cb2b6006" providerId="LiveId" clId="{1FF234CD-9A32-4319-98D5-05F62F979A9B}" dt="2021-02-22T11:45:22.307" v="3669" actId="20577"/>
          <ac:spMkLst>
            <pc:docMk/>
            <pc:sldMk cId="4129155663" sldId="260"/>
            <ac:spMk id="3" creationId="{CC6E679D-0A4F-42C8-A96C-5332D04D9C92}"/>
          </ac:spMkLst>
        </pc:spChg>
      </pc:sldChg>
      <pc:sldChg chg="modSp new mod">
        <pc:chgData name="Shamila Rani" userId="7eceb628cb2b6006" providerId="LiveId" clId="{1FF234CD-9A32-4319-98D5-05F62F979A9B}" dt="2021-02-22T12:59:39.110" v="4028" actId="20577"/>
        <pc:sldMkLst>
          <pc:docMk/>
          <pc:sldMk cId="3678824" sldId="261"/>
        </pc:sldMkLst>
        <pc:spChg chg="mod">
          <ac:chgData name="Shamila Rani" userId="7eceb628cb2b6006" providerId="LiveId" clId="{1FF234CD-9A32-4319-98D5-05F62F979A9B}" dt="2021-02-22T11:12:16.123" v="2819" actId="20577"/>
          <ac:spMkLst>
            <pc:docMk/>
            <pc:sldMk cId="3678824" sldId="261"/>
            <ac:spMk id="2" creationId="{C96E41E6-5EDE-475A-A42E-5B3E0A14D6A2}"/>
          </ac:spMkLst>
        </pc:spChg>
        <pc:spChg chg="mod">
          <ac:chgData name="Shamila Rani" userId="7eceb628cb2b6006" providerId="LiveId" clId="{1FF234CD-9A32-4319-98D5-05F62F979A9B}" dt="2021-02-22T12:59:39.110" v="4028" actId="20577"/>
          <ac:spMkLst>
            <pc:docMk/>
            <pc:sldMk cId="3678824" sldId="261"/>
            <ac:spMk id="3" creationId="{AB2C5F4F-0F66-42E8-8AE9-B4C9980ABC81}"/>
          </ac:spMkLst>
        </pc:spChg>
      </pc:sldChg>
      <pc:sldChg chg="modSp new mod">
        <pc:chgData name="Shamila Rani" userId="7eceb628cb2b6006" providerId="LiveId" clId="{1FF234CD-9A32-4319-98D5-05F62F979A9B}" dt="2021-02-24T20:51:01.287" v="4954" actId="20577"/>
        <pc:sldMkLst>
          <pc:docMk/>
          <pc:sldMk cId="2361924122" sldId="262"/>
        </pc:sldMkLst>
        <pc:spChg chg="mod">
          <ac:chgData name="Shamila Rani" userId="7eceb628cb2b6006" providerId="LiveId" clId="{1FF234CD-9A32-4319-98D5-05F62F979A9B}" dt="2021-02-22T10:34:41.902" v="1703" actId="20577"/>
          <ac:spMkLst>
            <pc:docMk/>
            <pc:sldMk cId="2361924122" sldId="262"/>
            <ac:spMk id="2" creationId="{BED7D1CC-EE55-48B0-A5F0-47214A511CB4}"/>
          </ac:spMkLst>
        </pc:spChg>
        <pc:spChg chg="mod">
          <ac:chgData name="Shamila Rani" userId="7eceb628cb2b6006" providerId="LiveId" clId="{1FF234CD-9A32-4319-98D5-05F62F979A9B}" dt="2021-02-24T20:51:01.287" v="4954" actId="20577"/>
          <ac:spMkLst>
            <pc:docMk/>
            <pc:sldMk cId="2361924122" sldId="262"/>
            <ac:spMk id="3" creationId="{B76084CA-A05F-47B2-860A-4369A7C6F778}"/>
          </ac:spMkLst>
        </pc:spChg>
      </pc:sldChg>
      <pc:sldChg chg="modSp new mod">
        <pc:chgData name="Shamila Rani" userId="7eceb628cb2b6006" providerId="LiveId" clId="{1FF234CD-9A32-4319-98D5-05F62F979A9B}" dt="2021-02-22T11:11:47.096" v="2814" actId="20577"/>
        <pc:sldMkLst>
          <pc:docMk/>
          <pc:sldMk cId="1024189496" sldId="263"/>
        </pc:sldMkLst>
        <pc:spChg chg="mod">
          <ac:chgData name="Shamila Rani" userId="7eceb628cb2b6006" providerId="LiveId" clId="{1FF234CD-9A32-4319-98D5-05F62F979A9B}" dt="2021-02-22T11:11:47.096" v="2814" actId="20577"/>
          <ac:spMkLst>
            <pc:docMk/>
            <pc:sldMk cId="1024189496" sldId="263"/>
            <ac:spMk id="2" creationId="{032C9230-5DE4-433C-A093-93573533C2C3}"/>
          </ac:spMkLst>
        </pc:spChg>
        <pc:spChg chg="mod">
          <ac:chgData name="Shamila Rani" userId="7eceb628cb2b6006" providerId="LiveId" clId="{1FF234CD-9A32-4319-98D5-05F62F979A9B}" dt="2021-02-22T10:52:14.419" v="2247" actId="20577"/>
          <ac:spMkLst>
            <pc:docMk/>
            <pc:sldMk cId="1024189496" sldId="263"/>
            <ac:spMk id="3" creationId="{FFA947DE-58E7-48FC-AEEA-C1FE8EBC0E9E}"/>
          </ac:spMkLst>
        </pc:spChg>
      </pc:sldChg>
      <pc:sldChg chg="modSp new mod">
        <pc:chgData name="Shamila Rani" userId="7eceb628cb2b6006" providerId="LiveId" clId="{1FF234CD-9A32-4319-98D5-05F62F979A9B}" dt="2021-02-24T21:01:02.922" v="5273" actId="20577"/>
        <pc:sldMkLst>
          <pc:docMk/>
          <pc:sldMk cId="2470696292" sldId="264"/>
        </pc:sldMkLst>
        <pc:spChg chg="mod">
          <ac:chgData name="Shamila Rani" userId="7eceb628cb2b6006" providerId="LiveId" clId="{1FF234CD-9A32-4319-98D5-05F62F979A9B}" dt="2021-02-22T10:57:45.399" v="2296" actId="20577"/>
          <ac:spMkLst>
            <pc:docMk/>
            <pc:sldMk cId="2470696292" sldId="264"/>
            <ac:spMk id="2" creationId="{ADF3622A-79D8-43E3-8DF6-2DE2AF9107D5}"/>
          </ac:spMkLst>
        </pc:spChg>
        <pc:spChg chg="mod">
          <ac:chgData name="Shamila Rani" userId="7eceb628cb2b6006" providerId="LiveId" clId="{1FF234CD-9A32-4319-98D5-05F62F979A9B}" dt="2021-02-24T21:01:02.922" v="5273" actId="20577"/>
          <ac:spMkLst>
            <pc:docMk/>
            <pc:sldMk cId="2470696292" sldId="264"/>
            <ac:spMk id="3" creationId="{F850CAFB-B43C-459E-8AA7-864B3A42D154}"/>
          </ac:spMkLst>
        </pc:spChg>
      </pc:sldChg>
      <pc:sldChg chg="modSp new mod">
        <pc:chgData name="Shamila Rani" userId="7eceb628cb2b6006" providerId="LiveId" clId="{1FF234CD-9A32-4319-98D5-05F62F979A9B}" dt="2021-02-22T11:10:27.453" v="2788" actId="5793"/>
        <pc:sldMkLst>
          <pc:docMk/>
          <pc:sldMk cId="2300119473" sldId="265"/>
        </pc:sldMkLst>
        <pc:spChg chg="mod">
          <ac:chgData name="Shamila Rani" userId="7eceb628cb2b6006" providerId="LiveId" clId="{1FF234CD-9A32-4319-98D5-05F62F979A9B}" dt="2021-02-22T11:05:07.928" v="2601" actId="20577"/>
          <ac:spMkLst>
            <pc:docMk/>
            <pc:sldMk cId="2300119473" sldId="265"/>
            <ac:spMk id="2" creationId="{AD159967-EE97-48AA-A7C3-D8812A75F5AF}"/>
          </ac:spMkLst>
        </pc:spChg>
        <pc:spChg chg="mod">
          <ac:chgData name="Shamila Rani" userId="7eceb628cb2b6006" providerId="LiveId" clId="{1FF234CD-9A32-4319-98D5-05F62F979A9B}" dt="2021-02-22T11:10:27.453" v="2788" actId="5793"/>
          <ac:spMkLst>
            <pc:docMk/>
            <pc:sldMk cId="2300119473" sldId="265"/>
            <ac:spMk id="3" creationId="{7A02D31B-B70D-4D9B-8FBF-B28318AC901C}"/>
          </ac:spMkLst>
        </pc:spChg>
      </pc:sldChg>
      <pc:sldChg chg="new del">
        <pc:chgData name="Shamila Rani" userId="7eceb628cb2b6006" providerId="LiveId" clId="{1FF234CD-9A32-4319-98D5-05F62F979A9B}" dt="2021-02-22T11:23:49.756" v="3108" actId="2696"/>
        <pc:sldMkLst>
          <pc:docMk/>
          <pc:sldMk cId="887598115" sldId="266"/>
        </pc:sldMkLst>
      </pc:sldChg>
      <pc:sldChg chg="modSp new mod">
        <pc:chgData name="Shamila Rani" userId="7eceb628cb2b6006" providerId="LiveId" clId="{1FF234CD-9A32-4319-98D5-05F62F979A9B}" dt="2021-02-24T20:56:38.280" v="5142" actId="20577"/>
        <pc:sldMkLst>
          <pc:docMk/>
          <pc:sldMk cId="3357811684" sldId="266"/>
        </pc:sldMkLst>
        <pc:spChg chg="mod">
          <ac:chgData name="Shamila Rani" userId="7eceb628cb2b6006" providerId="LiveId" clId="{1FF234CD-9A32-4319-98D5-05F62F979A9B}" dt="2021-02-24T20:47:13.531" v="4873" actId="14100"/>
          <ac:spMkLst>
            <pc:docMk/>
            <pc:sldMk cId="3357811684" sldId="266"/>
            <ac:spMk id="2" creationId="{B45815A6-DF9D-4598-9A65-1E6F8CE5F568}"/>
          </ac:spMkLst>
        </pc:spChg>
        <pc:spChg chg="mod">
          <ac:chgData name="Shamila Rani" userId="7eceb628cb2b6006" providerId="LiveId" clId="{1FF234CD-9A32-4319-98D5-05F62F979A9B}" dt="2021-02-24T20:56:38.280" v="5142" actId="20577"/>
          <ac:spMkLst>
            <pc:docMk/>
            <pc:sldMk cId="3357811684" sldId="266"/>
            <ac:spMk id="3" creationId="{F6DB6C8E-E78E-4F33-97A3-705FA52EFDAF}"/>
          </ac:spMkLst>
        </pc:spChg>
      </pc:sldChg>
      <pc:sldChg chg="modSp new mod">
        <pc:chgData name="Shamila Rani" userId="7eceb628cb2b6006" providerId="LiveId" clId="{1FF234CD-9A32-4319-98D5-05F62F979A9B}" dt="2021-02-24T21:38:53.254" v="5321" actId="20577"/>
        <pc:sldMkLst>
          <pc:docMk/>
          <pc:sldMk cId="1889130095" sldId="267"/>
        </pc:sldMkLst>
        <pc:spChg chg="mod">
          <ac:chgData name="Shamila Rani" userId="7eceb628cb2b6006" providerId="LiveId" clId="{1FF234CD-9A32-4319-98D5-05F62F979A9B}" dt="2021-02-24T20:58:26.216" v="5210" actId="14100"/>
          <ac:spMkLst>
            <pc:docMk/>
            <pc:sldMk cId="1889130095" sldId="267"/>
            <ac:spMk id="2" creationId="{AFB7E818-1CF6-4EDB-8A78-23BBD72185D3}"/>
          </ac:spMkLst>
        </pc:spChg>
        <pc:spChg chg="mod">
          <ac:chgData name="Shamila Rani" userId="7eceb628cb2b6006" providerId="LiveId" clId="{1FF234CD-9A32-4319-98D5-05F62F979A9B}" dt="2021-02-24T21:38:53.254" v="5321" actId="20577"/>
          <ac:spMkLst>
            <pc:docMk/>
            <pc:sldMk cId="1889130095" sldId="267"/>
            <ac:spMk id="3" creationId="{CF8CEBB0-43BC-4736-8422-28245AB8F29C}"/>
          </ac:spMkLst>
        </pc:spChg>
      </pc:sldChg>
      <pc:sldChg chg="addSp delSp modSp new del">
        <pc:chgData name="Shamila Rani" userId="7eceb628cb2b6006" providerId="LiveId" clId="{1FF234CD-9A32-4319-98D5-05F62F979A9B}" dt="2021-02-24T20:57:21.560" v="5146" actId="680"/>
        <pc:sldMkLst>
          <pc:docMk/>
          <pc:sldMk cId="3972633754" sldId="267"/>
        </pc:sldMkLst>
        <pc:spChg chg="add del mod">
          <ac:chgData name="Shamila Rani" userId="7eceb628cb2b6006" providerId="LiveId" clId="{1FF234CD-9A32-4319-98D5-05F62F979A9B}" dt="2021-02-24T20:57:20.374" v="5145"/>
          <ac:spMkLst>
            <pc:docMk/>
            <pc:sldMk cId="3972633754" sldId="267"/>
            <ac:spMk id="2" creationId="{AFAFFDE0-37C9-4F66-837C-9117EC3034F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16554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960587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348932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52157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8766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7240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22354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56168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84873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09634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2/24/2021</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03860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2/24/2021</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81425292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equalityhumanrights.com/en/human-rights/human-rights-act" TargetMode="External"/><Relationship Id="rId3" Type="http://schemas.openxmlformats.org/officeDocument/2006/relationships/hyperlink" Target="https://www.hee.nhs.uk/our-work/person-centred-care" TargetMode="External"/><Relationship Id="rId7" Type="http://schemas.openxmlformats.org/officeDocument/2006/relationships/hyperlink" Target="https://www.southampton.gov.uk/health-social-care/adults/impairments-and-disabilities/the-care-act-what-it-means.aspx#:~:text=The%20Care%20Act%20will%20mean,More%20information%20about%20carers" TargetMode="External"/><Relationship Id="rId2" Type="http://schemas.openxmlformats.org/officeDocument/2006/relationships/hyperlink" Target="https://www.ageuk.org.uk/information-advice/care/arranging-care/care-needs-assessment/care-plans/" TargetMode="External"/><Relationship Id="rId1" Type="http://schemas.openxmlformats.org/officeDocument/2006/relationships/slideLayout" Target="../slideLayouts/slideLayout2.xml"/><Relationship Id="rId6" Type="http://schemas.openxmlformats.org/officeDocument/2006/relationships/hyperlink" Target="https://www.sehta.co.uk/cms-data/depot/sehta/Technology-Innovation-in-Care-Homes-The-SEHTA-Review.pdf" TargetMode="External"/><Relationship Id="rId5" Type="http://schemas.openxmlformats.org/officeDocument/2006/relationships/hyperlink" Target="https://doi.org/10.1007/978-3-319-69892-2_748-1" TargetMode="External"/><Relationship Id="rId4" Type="http://schemas.openxmlformats.org/officeDocument/2006/relationships/hyperlink" Target="https://www.mind.org.uk/information-support/guides-to-support-and-services/advocacy/what-is-advocacy/"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007/978-0-387-33754-8_1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esk with stethoscope and computer keyboard">
            <a:extLst>
              <a:ext uri="{FF2B5EF4-FFF2-40B4-BE49-F238E27FC236}">
                <a16:creationId xmlns:a16="http://schemas.microsoft.com/office/drawing/2014/main" id="{1F561A55-1CB0-4F34-9C61-D05831219980}"/>
              </a:ext>
            </a:extLst>
          </p:cNvPr>
          <p:cNvPicPr>
            <a:picLocks noChangeAspect="1"/>
          </p:cNvPicPr>
          <p:nvPr/>
        </p:nvPicPr>
        <p:blipFill rotWithShape="1">
          <a:blip r:embed="rId2"/>
          <a:srcRect t="558" b="15172"/>
          <a:stretch/>
        </p:blipFill>
        <p:spPr>
          <a:xfrm>
            <a:off x="19" y="10"/>
            <a:ext cx="12191962" cy="6857990"/>
          </a:xfrm>
          <a:prstGeom prst="rect">
            <a:avLst/>
          </a:prstGeom>
        </p:spPr>
      </p:pic>
      <p:sp>
        <p:nvSpPr>
          <p:cNvPr id="11" name="Rectangle 10">
            <a:extLst>
              <a:ext uri="{FF2B5EF4-FFF2-40B4-BE49-F238E27FC236}">
                <a16:creationId xmlns:a16="http://schemas.microsoft.com/office/drawing/2014/main" id="{B7E0C296-2B1B-4589-84EA-239D87849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175" y="2279176"/>
            <a:ext cx="5199894" cy="258567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FB564-D02E-412C-B77E-D55D51C66E07}"/>
              </a:ext>
            </a:extLst>
          </p:cNvPr>
          <p:cNvSpPr>
            <a:spLocks noGrp="1"/>
          </p:cNvSpPr>
          <p:nvPr>
            <p:ph type="ctrTitle"/>
          </p:nvPr>
        </p:nvSpPr>
        <p:spPr>
          <a:xfrm>
            <a:off x="3785812" y="1784555"/>
            <a:ext cx="4606621" cy="2923923"/>
          </a:xfrm>
        </p:spPr>
        <p:txBody>
          <a:bodyPr>
            <a:normAutofit fontScale="90000"/>
          </a:bodyPr>
          <a:lstStyle/>
          <a:p>
            <a:br>
              <a:rPr lang="en-GB" sz="1800" dirty="0"/>
            </a:br>
            <a:br>
              <a:rPr lang="en-GB" sz="1800" dirty="0"/>
            </a:br>
            <a:br>
              <a:rPr lang="en-GB" sz="1800" dirty="0"/>
            </a:br>
            <a:r>
              <a:rPr lang="en-GB" sz="2000" dirty="0">
                <a:latin typeface="Arial" panose="020B0604020202020204" pitchFamily="34" charset="0"/>
                <a:cs typeface="Arial" panose="020B0604020202020204" pitchFamily="34" charset="0"/>
              </a:rPr>
              <a:t>Title: Individual Seminar Presentation</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Living With Care: The Older Person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Code: BMHP6009</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Lecturer: Joanne Davies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798FD70-C1E8-46AF-972E-C84220D81FDD}"/>
              </a:ext>
            </a:extLst>
          </p:cNvPr>
          <p:cNvSpPr>
            <a:spLocks noGrp="1"/>
          </p:cNvSpPr>
          <p:nvPr>
            <p:ph type="subTitle" idx="1"/>
          </p:nvPr>
        </p:nvSpPr>
        <p:spPr>
          <a:xfrm>
            <a:off x="3848670" y="4155083"/>
            <a:ext cx="4490112" cy="815123"/>
          </a:xfrm>
        </p:spPr>
        <p:txBody>
          <a:bodyPr>
            <a:noAutofit/>
          </a:bodyPr>
          <a:lstStyle/>
          <a:p>
            <a:r>
              <a:rPr lang="en-GB" sz="1800" dirty="0">
                <a:latin typeface="Arial" panose="020B0604020202020204" pitchFamily="34" charset="0"/>
                <a:cs typeface="Arial" panose="020B0604020202020204" pitchFamily="34" charset="0"/>
              </a:rPr>
              <a:t>Shameela Rani 1713646</a:t>
            </a:r>
          </a:p>
        </p:txBody>
      </p:sp>
      <p:grpSp>
        <p:nvGrpSpPr>
          <p:cNvPr id="13" name="Group 12">
            <a:extLst>
              <a:ext uri="{FF2B5EF4-FFF2-40B4-BE49-F238E27FC236}">
                <a16:creationId xmlns:a16="http://schemas.microsoft.com/office/drawing/2014/main" id="{3CDD339A-0D5C-435F-B70C-6498DB974B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52" y="3022005"/>
            <a:ext cx="12161561" cy="1033163"/>
            <a:chOff x="23552" y="3022005"/>
            <a:chExt cx="12161561" cy="1033163"/>
          </a:xfrm>
        </p:grpSpPr>
        <p:sp>
          <p:nvSpPr>
            <p:cNvPr id="14" name="Freeform 6">
              <a:extLst>
                <a:ext uri="{FF2B5EF4-FFF2-40B4-BE49-F238E27FC236}">
                  <a16:creationId xmlns:a16="http://schemas.microsoft.com/office/drawing/2014/main" id="{21D7864D-9CC0-4345-A8ED-01EEC9C57B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3">
              <a:extLst>
                <a:ext uri="{FF2B5EF4-FFF2-40B4-BE49-F238E27FC236}">
                  <a16:creationId xmlns:a16="http://schemas.microsoft.com/office/drawing/2014/main" id="{F9F23CAB-0676-4AC7-8CA8-7B5BF73E2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5">
              <a:extLst>
                <a:ext uri="{FF2B5EF4-FFF2-40B4-BE49-F238E27FC236}">
                  <a16:creationId xmlns:a16="http://schemas.microsoft.com/office/drawing/2014/main" id="{EB1A7EF0-FD1E-4431-AA12-061658B276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6">
              <a:extLst>
                <a:ext uri="{FF2B5EF4-FFF2-40B4-BE49-F238E27FC236}">
                  <a16:creationId xmlns:a16="http://schemas.microsoft.com/office/drawing/2014/main" id="{AAA8D351-4D5D-43CA-9EA3-3A209DBA7B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67">
              <a:extLst>
                <a:ext uri="{FF2B5EF4-FFF2-40B4-BE49-F238E27FC236}">
                  <a16:creationId xmlns:a16="http://schemas.microsoft.com/office/drawing/2014/main" id="{AEB482CE-8502-400F-A587-CEA8BF6680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9">
              <a:extLst>
                <a:ext uri="{FF2B5EF4-FFF2-40B4-BE49-F238E27FC236}">
                  <a16:creationId xmlns:a16="http://schemas.microsoft.com/office/drawing/2014/main" id="{B86FDE7E-057E-44EF-9209-38C5CD45C1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0">
              <a:extLst>
                <a:ext uri="{FF2B5EF4-FFF2-40B4-BE49-F238E27FC236}">
                  <a16:creationId xmlns:a16="http://schemas.microsoft.com/office/drawing/2014/main" id="{9DAEC7B8-1258-418C-8918-40304A03F2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1">
              <a:extLst>
                <a:ext uri="{FF2B5EF4-FFF2-40B4-BE49-F238E27FC236}">
                  <a16:creationId xmlns:a16="http://schemas.microsoft.com/office/drawing/2014/main" id="{7B3E59D7-9F28-4FEB-8725-3474C434C1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2">
              <a:extLst>
                <a:ext uri="{FF2B5EF4-FFF2-40B4-BE49-F238E27FC236}">
                  <a16:creationId xmlns:a16="http://schemas.microsoft.com/office/drawing/2014/main" id="{FB6EF793-0487-49E6-ACD6-A61029C0A8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3">
              <a:extLst>
                <a:ext uri="{FF2B5EF4-FFF2-40B4-BE49-F238E27FC236}">
                  <a16:creationId xmlns:a16="http://schemas.microsoft.com/office/drawing/2014/main" id="{98ABF759-8FA6-48D5-B872-D9CEECD39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4">
              <a:extLst>
                <a:ext uri="{FF2B5EF4-FFF2-40B4-BE49-F238E27FC236}">
                  <a16:creationId xmlns:a16="http://schemas.microsoft.com/office/drawing/2014/main" id="{DDB8BBFA-C9D7-4F60-A252-7ED1743E47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5">
              <a:extLst>
                <a:ext uri="{FF2B5EF4-FFF2-40B4-BE49-F238E27FC236}">
                  <a16:creationId xmlns:a16="http://schemas.microsoft.com/office/drawing/2014/main" id="{A0FF6E41-0C56-4070-B2E2-2B584C5785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7">
              <a:extLst>
                <a:ext uri="{FF2B5EF4-FFF2-40B4-BE49-F238E27FC236}">
                  <a16:creationId xmlns:a16="http://schemas.microsoft.com/office/drawing/2014/main" id="{BF2AC548-3795-4AF1-B887-1983F7F8A9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8">
              <a:extLst>
                <a:ext uri="{FF2B5EF4-FFF2-40B4-BE49-F238E27FC236}">
                  <a16:creationId xmlns:a16="http://schemas.microsoft.com/office/drawing/2014/main" id="{2BDFC7FA-5D85-4F31-B712-6E0C0D7B04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94">
              <a:extLst>
                <a:ext uri="{FF2B5EF4-FFF2-40B4-BE49-F238E27FC236}">
                  <a16:creationId xmlns:a16="http://schemas.microsoft.com/office/drawing/2014/main" id="{DD1464FA-ADAE-4DB6-A9A6-A809763A3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7">
              <a:extLst>
                <a:ext uri="{FF2B5EF4-FFF2-40B4-BE49-F238E27FC236}">
                  <a16:creationId xmlns:a16="http://schemas.microsoft.com/office/drawing/2014/main" id="{A247191C-2FEA-4AA3-9B1B-4F1602D26A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8">
              <a:extLst>
                <a:ext uri="{FF2B5EF4-FFF2-40B4-BE49-F238E27FC236}">
                  <a16:creationId xmlns:a16="http://schemas.microsoft.com/office/drawing/2014/main" id="{92676367-B42C-46BC-BF52-A543723C2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9">
              <a:extLst>
                <a:ext uri="{FF2B5EF4-FFF2-40B4-BE49-F238E27FC236}">
                  <a16:creationId xmlns:a16="http://schemas.microsoft.com/office/drawing/2014/main" id="{F96083BD-2E2F-43C1-B5B8-90A19ECB2F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00">
              <a:extLst>
                <a:ext uri="{FF2B5EF4-FFF2-40B4-BE49-F238E27FC236}">
                  <a16:creationId xmlns:a16="http://schemas.microsoft.com/office/drawing/2014/main" id="{36D49EC8-F959-4206-9496-81C1FCE95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1">
              <a:extLst>
                <a:ext uri="{FF2B5EF4-FFF2-40B4-BE49-F238E27FC236}">
                  <a16:creationId xmlns:a16="http://schemas.microsoft.com/office/drawing/2014/main" id="{0D1F9B54-5650-4ADE-8769-818D5AD39D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2">
              <a:extLst>
                <a:ext uri="{FF2B5EF4-FFF2-40B4-BE49-F238E27FC236}">
                  <a16:creationId xmlns:a16="http://schemas.microsoft.com/office/drawing/2014/main" id="{1208F64B-D1E2-4308-A921-2791E4D902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103">
              <a:extLst>
                <a:ext uri="{FF2B5EF4-FFF2-40B4-BE49-F238E27FC236}">
                  <a16:creationId xmlns:a16="http://schemas.microsoft.com/office/drawing/2014/main" id="{DD5592E3-A816-49FE-824E-AF5845C51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13">
              <a:extLst>
                <a:ext uri="{FF2B5EF4-FFF2-40B4-BE49-F238E27FC236}">
                  <a16:creationId xmlns:a16="http://schemas.microsoft.com/office/drawing/2014/main" id="{048AF30C-3E40-4065-A7E2-A78D26B059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5">
              <a:extLst>
                <a:ext uri="{FF2B5EF4-FFF2-40B4-BE49-F238E27FC236}">
                  <a16:creationId xmlns:a16="http://schemas.microsoft.com/office/drawing/2014/main" id="{F6E9CB87-8280-47D0-88C8-BAC285D5DE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7">
              <a:extLst>
                <a:ext uri="{FF2B5EF4-FFF2-40B4-BE49-F238E27FC236}">
                  <a16:creationId xmlns:a16="http://schemas.microsoft.com/office/drawing/2014/main" id="{C126D247-0C11-4EAB-BE52-A4D807955C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18">
              <a:extLst>
                <a:ext uri="{FF2B5EF4-FFF2-40B4-BE49-F238E27FC236}">
                  <a16:creationId xmlns:a16="http://schemas.microsoft.com/office/drawing/2014/main" id="{A15D480B-DA3E-4F00-BDEA-52E018D2CE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9">
              <a:extLst>
                <a:ext uri="{FF2B5EF4-FFF2-40B4-BE49-F238E27FC236}">
                  <a16:creationId xmlns:a16="http://schemas.microsoft.com/office/drawing/2014/main" id="{171F133F-A692-4513-A861-47BDCCC8F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20">
              <a:extLst>
                <a:ext uri="{FF2B5EF4-FFF2-40B4-BE49-F238E27FC236}">
                  <a16:creationId xmlns:a16="http://schemas.microsoft.com/office/drawing/2014/main" id="{38207A8D-8E7E-463D-9992-9844A78082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27">
              <a:extLst>
                <a:ext uri="{FF2B5EF4-FFF2-40B4-BE49-F238E27FC236}">
                  <a16:creationId xmlns:a16="http://schemas.microsoft.com/office/drawing/2014/main" id="{7BA77B91-9626-4DFA-A5D2-86BE3EAC8F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29">
              <a:extLst>
                <a:ext uri="{FF2B5EF4-FFF2-40B4-BE49-F238E27FC236}">
                  <a16:creationId xmlns:a16="http://schemas.microsoft.com/office/drawing/2014/main" id="{E160D945-C924-441B-827A-C27206D18F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3">
              <a:extLst>
                <a:ext uri="{FF2B5EF4-FFF2-40B4-BE49-F238E27FC236}">
                  <a16:creationId xmlns:a16="http://schemas.microsoft.com/office/drawing/2014/main" id="{034D50E5-CC96-47EA-909D-9CC6ABA24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6">
              <a:extLst>
                <a:ext uri="{FF2B5EF4-FFF2-40B4-BE49-F238E27FC236}">
                  <a16:creationId xmlns:a16="http://schemas.microsoft.com/office/drawing/2014/main" id="{CE529D6B-DA12-4C21-8816-B7C0655DCA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37">
              <a:extLst>
                <a:ext uri="{FF2B5EF4-FFF2-40B4-BE49-F238E27FC236}">
                  <a16:creationId xmlns:a16="http://schemas.microsoft.com/office/drawing/2014/main" id="{8BD20D1C-AFD2-46C5-B874-E1E6575AB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8">
              <a:extLst>
                <a:ext uri="{FF2B5EF4-FFF2-40B4-BE49-F238E27FC236}">
                  <a16:creationId xmlns:a16="http://schemas.microsoft.com/office/drawing/2014/main" id="{1553F3A5-DAE1-4BE4-A62C-DC0B2B0765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9">
              <a:extLst>
                <a:ext uri="{FF2B5EF4-FFF2-40B4-BE49-F238E27FC236}">
                  <a16:creationId xmlns:a16="http://schemas.microsoft.com/office/drawing/2014/main" id="{7248432C-E709-4AB9-B196-B17BABF546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42">
              <a:extLst>
                <a:ext uri="{FF2B5EF4-FFF2-40B4-BE49-F238E27FC236}">
                  <a16:creationId xmlns:a16="http://schemas.microsoft.com/office/drawing/2014/main" id="{87579DF1-0CD1-48D7-9B6C-2B437C7B00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51C5165A-A8BD-4E8A-BB51-96ADB4E0CF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44">
              <a:extLst>
                <a:ext uri="{FF2B5EF4-FFF2-40B4-BE49-F238E27FC236}">
                  <a16:creationId xmlns:a16="http://schemas.microsoft.com/office/drawing/2014/main" id="{3318A639-15FE-47E4-883D-24F0DAF6B4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B03EC112-0D5C-48DA-93EE-940B74A624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982DB46C-F13E-4ED7-90F3-47B25A085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5">
              <a:extLst>
                <a:ext uri="{FF2B5EF4-FFF2-40B4-BE49-F238E27FC236}">
                  <a16:creationId xmlns:a16="http://schemas.microsoft.com/office/drawing/2014/main" id="{FF698AC9-5CD1-4A7F-8D25-5787F7E8E3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580965AB-01A6-476C-8F50-ED2350820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E3C0DF2F-3170-4A79-ADAA-4BC015B241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69010010-E67A-4065-8312-BE392BB1C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631A2BD3-8DA4-49DA-961C-2A84252DDF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B3462A74-8748-4CC2-A7DC-0F765B7342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26">
              <a:extLst>
                <a:ext uri="{FF2B5EF4-FFF2-40B4-BE49-F238E27FC236}">
                  <a16:creationId xmlns:a16="http://schemas.microsoft.com/office/drawing/2014/main" id="{3FD72CB2-5280-4C42-ABD9-AC2202E75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27">
              <a:extLst>
                <a:ext uri="{FF2B5EF4-FFF2-40B4-BE49-F238E27FC236}">
                  <a16:creationId xmlns:a16="http://schemas.microsoft.com/office/drawing/2014/main" id="{7BB6BA01-F7D6-431B-97F7-2DAD44DF93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28">
              <a:extLst>
                <a:ext uri="{FF2B5EF4-FFF2-40B4-BE49-F238E27FC236}">
                  <a16:creationId xmlns:a16="http://schemas.microsoft.com/office/drawing/2014/main" id="{6CBFA44B-13FA-4E01-8EC8-3C2E03DC7B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30">
              <a:extLst>
                <a:ext uri="{FF2B5EF4-FFF2-40B4-BE49-F238E27FC236}">
                  <a16:creationId xmlns:a16="http://schemas.microsoft.com/office/drawing/2014/main" id="{0B5F8AEE-90EF-4529-B573-77F764D89A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43">
              <a:extLst>
                <a:ext uri="{FF2B5EF4-FFF2-40B4-BE49-F238E27FC236}">
                  <a16:creationId xmlns:a16="http://schemas.microsoft.com/office/drawing/2014/main" id="{56BAE621-EB8E-4E88-9B1A-F840BFE658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1">
              <a:extLst>
                <a:ext uri="{FF2B5EF4-FFF2-40B4-BE49-F238E27FC236}">
                  <a16:creationId xmlns:a16="http://schemas.microsoft.com/office/drawing/2014/main" id="{14B4DED6-A4BF-4F3B-B1FC-82825676BD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2">
              <a:extLst>
                <a:ext uri="{FF2B5EF4-FFF2-40B4-BE49-F238E27FC236}">
                  <a16:creationId xmlns:a16="http://schemas.microsoft.com/office/drawing/2014/main" id="{E93A246E-C93F-4DCB-8EB4-8AE46BC81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53">
              <a:extLst>
                <a:ext uri="{FF2B5EF4-FFF2-40B4-BE49-F238E27FC236}">
                  <a16:creationId xmlns:a16="http://schemas.microsoft.com/office/drawing/2014/main" id="{2D8ABAA9-E978-42EE-9895-4A97F33EAF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4">
              <a:extLst>
                <a:ext uri="{FF2B5EF4-FFF2-40B4-BE49-F238E27FC236}">
                  <a16:creationId xmlns:a16="http://schemas.microsoft.com/office/drawing/2014/main" id="{1BDBC350-8F9F-44B7-8860-EE05E45569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5">
              <a:extLst>
                <a:ext uri="{FF2B5EF4-FFF2-40B4-BE49-F238E27FC236}">
                  <a16:creationId xmlns:a16="http://schemas.microsoft.com/office/drawing/2014/main" id="{8CC1825B-07E8-4D9A-99FC-AF22F9D705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56">
              <a:extLst>
                <a:ext uri="{FF2B5EF4-FFF2-40B4-BE49-F238E27FC236}">
                  <a16:creationId xmlns:a16="http://schemas.microsoft.com/office/drawing/2014/main" id="{E208343E-229A-4E39-AF3B-DAE8625D5E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7">
              <a:extLst>
                <a:ext uri="{FF2B5EF4-FFF2-40B4-BE49-F238E27FC236}">
                  <a16:creationId xmlns:a16="http://schemas.microsoft.com/office/drawing/2014/main" id="{C48670A5-7175-4E13-BCF9-70B92BFB75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9">
              <a:extLst>
                <a:ext uri="{FF2B5EF4-FFF2-40B4-BE49-F238E27FC236}">
                  <a16:creationId xmlns:a16="http://schemas.microsoft.com/office/drawing/2014/main" id="{F4203D1F-0C38-4CC7-9667-06D91693C8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0">
              <a:extLst>
                <a:ext uri="{FF2B5EF4-FFF2-40B4-BE49-F238E27FC236}">
                  <a16:creationId xmlns:a16="http://schemas.microsoft.com/office/drawing/2014/main" id="{7C6039CA-A1B7-4086-B035-CF1A0B147A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61">
              <a:extLst>
                <a:ext uri="{FF2B5EF4-FFF2-40B4-BE49-F238E27FC236}">
                  <a16:creationId xmlns:a16="http://schemas.microsoft.com/office/drawing/2014/main" id="{BCF25F37-4F50-4174-88D1-A3A43F614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8">
              <a:extLst>
                <a:ext uri="{FF2B5EF4-FFF2-40B4-BE49-F238E27FC236}">
                  <a16:creationId xmlns:a16="http://schemas.microsoft.com/office/drawing/2014/main" id="{F076F369-289A-4E93-BF39-B4C99E16B9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9">
              <a:extLst>
                <a:ext uri="{FF2B5EF4-FFF2-40B4-BE49-F238E27FC236}">
                  <a16:creationId xmlns:a16="http://schemas.microsoft.com/office/drawing/2014/main" id="{F014AE29-4A4C-418D-8D72-233AECCE70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80">
              <a:extLst>
                <a:ext uri="{FF2B5EF4-FFF2-40B4-BE49-F238E27FC236}">
                  <a16:creationId xmlns:a16="http://schemas.microsoft.com/office/drawing/2014/main" id="{169B666F-51A1-4D47-851D-BF226C536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81">
              <a:extLst>
                <a:ext uri="{FF2B5EF4-FFF2-40B4-BE49-F238E27FC236}">
                  <a16:creationId xmlns:a16="http://schemas.microsoft.com/office/drawing/2014/main" id="{1D47E7BB-91A2-4C01-848C-7528FB8DC8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2">
              <a:extLst>
                <a:ext uri="{FF2B5EF4-FFF2-40B4-BE49-F238E27FC236}">
                  <a16:creationId xmlns:a16="http://schemas.microsoft.com/office/drawing/2014/main" id="{E8C443E6-6590-4FA5-9143-C734D59DC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3">
              <a:extLst>
                <a:ext uri="{FF2B5EF4-FFF2-40B4-BE49-F238E27FC236}">
                  <a16:creationId xmlns:a16="http://schemas.microsoft.com/office/drawing/2014/main" id="{8AE369CB-90BC-49E0-84E4-E46339759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84">
              <a:extLst>
                <a:ext uri="{FF2B5EF4-FFF2-40B4-BE49-F238E27FC236}">
                  <a16:creationId xmlns:a16="http://schemas.microsoft.com/office/drawing/2014/main" id="{DC1D6E23-7CDE-45A3-B8E0-2C5D1BDE76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86">
              <a:extLst>
                <a:ext uri="{FF2B5EF4-FFF2-40B4-BE49-F238E27FC236}">
                  <a16:creationId xmlns:a16="http://schemas.microsoft.com/office/drawing/2014/main" id="{AF542CA1-45D2-4197-B34E-0A63A758B2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9">
              <a:extLst>
                <a:ext uri="{FF2B5EF4-FFF2-40B4-BE49-F238E27FC236}">
                  <a16:creationId xmlns:a16="http://schemas.microsoft.com/office/drawing/2014/main" id="{5ED5642D-E343-41C8-8FF3-3368A86601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90">
              <a:extLst>
                <a:ext uri="{FF2B5EF4-FFF2-40B4-BE49-F238E27FC236}">
                  <a16:creationId xmlns:a16="http://schemas.microsoft.com/office/drawing/2014/main" id="{BDD03E24-B855-4A54-9C06-9665F8E964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a:extLst>
                <a:ext uri="{FF2B5EF4-FFF2-40B4-BE49-F238E27FC236}">
                  <a16:creationId xmlns:a16="http://schemas.microsoft.com/office/drawing/2014/main" id="{92A5ABF9-C9AB-440A-9046-57769BAA7F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7">
              <a:extLst>
                <a:ext uri="{FF2B5EF4-FFF2-40B4-BE49-F238E27FC236}">
                  <a16:creationId xmlns:a16="http://schemas.microsoft.com/office/drawing/2014/main" id="{20CCFA26-8B22-4B64-A21B-01B13BE5B9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40">
              <a:extLst>
                <a:ext uri="{FF2B5EF4-FFF2-40B4-BE49-F238E27FC236}">
                  <a16:creationId xmlns:a16="http://schemas.microsoft.com/office/drawing/2014/main" id="{7034E999-C5DC-41C3-93CF-5AA4288924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46">
              <a:extLst>
                <a:ext uri="{FF2B5EF4-FFF2-40B4-BE49-F238E27FC236}">
                  <a16:creationId xmlns:a16="http://schemas.microsoft.com/office/drawing/2014/main" id="{1A197C36-622D-4B69-91BB-4C6D3D209E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4">
              <a:extLst>
                <a:ext uri="{FF2B5EF4-FFF2-40B4-BE49-F238E27FC236}">
                  <a16:creationId xmlns:a16="http://schemas.microsoft.com/office/drawing/2014/main" id="{2B41BCF4-897C-4C73-A9C9-92A909F18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75">
              <a:extLst>
                <a:ext uri="{FF2B5EF4-FFF2-40B4-BE49-F238E27FC236}">
                  <a16:creationId xmlns:a16="http://schemas.microsoft.com/office/drawing/2014/main" id="{406FB574-90F0-417D-ABCD-95DDE91A29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8">
              <a:extLst>
                <a:ext uri="{FF2B5EF4-FFF2-40B4-BE49-F238E27FC236}">
                  <a16:creationId xmlns:a16="http://schemas.microsoft.com/office/drawing/2014/main" id="{4B98C702-29E3-4C5E-AA82-64BAC1F2A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36">
              <a:extLst>
                <a:ext uri="{FF2B5EF4-FFF2-40B4-BE49-F238E27FC236}">
                  <a16:creationId xmlns:a16="http://schemas.microsoft.com/office/drawing/2014/main" id="{943DBA82-CBF2-40C6-A535-C02BA2F1E7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64">
              <a:extLst>
                <a:ext uri="{FF2B5EF4-FFF2-40B4-BE49-F238E27FC236}">
                  <a16:creationId xmlns:a16="http://schemas.microsoft.com/office/drawing/2014/main" id="{5A1CC399-638B-44DB-80A7-401D797A9A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69566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D7388-53D2-447D-8ECD-AB4212C66CC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CARE PLAN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PATIENT INFORMATION </a:t>
            </a:r>
          </a:p>
        </p:txBody>
      </p:sp>
      <p:sp>
        <p:nvSpPr>
          <p:cNvPr id="3" name="Content Placeholder 2">
            <a:extLst>
              <a:ext uri="{FF2B5EF4-FFF2-40B4-BE49-F238E27FC236}">
                <a16:creationId xmlns:a16="http://schemas.microsoft.com/office/drawing/2014/main" id="{0552467F-8457-4277-91E0-A09E863E7972}"/>
              </a:ext>
            </a:extLst>
          </p:cNvPr>
          <p:cNvSpPr>
            <a:spLocks noGrp="1"/>
          </p:cNvSpPr>
          <p:nvPr>
            <p:ph idx="1"/>
          </p:nvPr>
        </p:nvSpPr>
        <p:spPr/>
        <p:txBody>
          <a:bodyPr>
            <a:norm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Patient Name: Mr Imran Hussain</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Date Of Birth: 29/01/1951 age 70 years old</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Address: Grassmere Residential Home Washwood Heath Rd Birmingham B8 2LJ</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Next Kin: Son Shazam Hussain: 07557987683</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GP Contact Details: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Religion: Islam</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Language: Punjabi/English</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00628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14F51-E2EF-4F5D-8CC1-2E300D4BB24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Patient History</a:t>
            </a:r>
          </a:p>
        </p:txBody>
      </p:sp>
      <p:sp>
        <p:nvSpPr>
          <p:cNvPr id="3" name="Content Placeholder 2">
            <a:extLst>
              <a:ext uri="{FF2B5EF4-FFF2-40B4-BE49-F238E27FC236}">
                <a16:creationId xmlns:a16="http://schemas.microsoft.com/office/drawing/2014/main" id="{4FD97769-2678-483F-B453-ACC84B261343}"/>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Mr Imran Hussain is currently living at </a:t>
            </a:r>
            <a:r>
              <a:rPr lang="en-GB" sz="1800" dirty="0" err="1">
                <a:latin typeface="Arial" panose="020B0604020202020204" pitchFamily="34" charset="0"/>
                <a:cs typeface="Arial" panose="020B0604020202020204" pitchFamily="34" charset="0"/>
              </a:rPr>
              <a:t>Grassmore</a:t>
            </a:r>
            <a:r>
              <a:rPr lang="en-GB" sz="1800" dirty="0">
                <a:latin typeface="Arial" panose="020B0604020202020204" pitchFamily="34" charset="0"/>
                <a:cs typeface="Arial" panose="020B0604020202020204" pitchFamily="34" charset="0"/>
              </a:rPr>
              <a:t> Residential care home, because he needs 24hrs care because Mr Hussain has Dementia and a heart condition  and arthritis.</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Definition Care plan is guide for family's and for carers and also what are the needs of patient and what support and care that the patients needs, and all the needs are met ( Age UK, 2020).</a:t>
            </a:r>
          </a:p>
          <a:p>
            <a:r>
              <a:rPr lang="en-GB" sz="1600" dirty="0">
                <a:latin typeface="Arial" panose="020B0604020202020204" pitchFamily="34" charset="0"/>
                <a:cs typeface="Arial" panose="020B0604020202020204" pitchFamily="34" charset="0"/>
              </a:rPr>
              <a:t>Definition </a:t>
            </a:r>
            <a:r>
              <a:rPr lang="en-US" sz="1600" dirty="0">
                <a:latin typeface="Arial" panose="020B0604020202020204" pitchFamily="34" charset="0"/>
                <a:cs typeface="Arial" panose="020B0604020202020204" pitchFamily="34" charset="0"/>
              </a:rPr>
              <a:t>Being person-</a:t>
            </a:r>
            <a:r>
              <a:rPr lang="en-US" sz="1600" dirty="0" err="1">
                <a:latin typeface="Arial" panose="020B0604020202020204" pitchFamily="34" charset="0"/>
                <a:cs typeface="Arial" panose="020B0604020202020204" pitchFamily="34" charset="0"/>
              </a:rPr>
              <a:t>centred</a:t>
            </a:r>
            <a:r>
              <a:rPr lang="en-US" sz="1600" dirty="0">
                <a:latin typeface="Arial" panose="020B0604020202020204" pitchFamily="34" charset="0"/>
                <a:cs typeface="Arial" panose="020B0604020202020204" pitchFamily="34" charset="0"/>
              </a:rPr>
              <a:t> is about looking into care on the needs of a person. Making sure that people's favorites, needs and values guide clinical decisions, and providing care that is respectful of and approachable to them. Health and wellbeing results need to be co-produced by persons and members of the workforce working in partnership, with evidence suggesting that this delivers better patient results and costs less to health and care systems ( NHS, 2021).</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0155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C6C28-85AC-4565-8749-CCDA748C40E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Patient Medical History</a:t>
            </a:r>
          </a:p>
        </p:txBody>
      </p:sp>
      <p:sp>
        <p:nvSpPr>
          <p:cNvPr id="3" name="Content Placeholder 2">
            <a:extLst>
              <a:ext uri="{FF2B5EF4-FFF2-40B4-BE49-F238E27FC236}">
                <a16:creationId xmlns:a16="http://schemas.microsoft.com/office/drawing/2014/main" id="{A9014E74-A48B-4200-81B8-A51119FB4858}"/>
              </a:ext>
            </a:extLst>
          </p:cNvPr>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Mr Hussain suffers from:</a:t>
            </a:r>
          </a:p>
          <a:p>
            <a:r>
              <a:rPr lang="en-GB" dirty="0">
                <a:latin typeface="Arial" panose="020B0604020202020204" pitchFamily="34" charset="0"/>
                <a:cs typeface="Arial" panose="020B0604020202020204" pitchFamily="34" charset="0"/>
              </a:rPr>
              <a:t>Dementia, Heart condition, Arthritis.</a:t>
            </a:r>
          </a:p>
          <a:p>
            <a:r>
              <a:rPr lang="en-GB" dirty="0">
                <a:latin typeface="Arial" panose="020B0604020202020204" pitchFamily="34" charset="0"/>
                <a:cs typeface="Arial" panose="020B0604020202020204" pitchFamily="34" charset="0"/>
              </a:rPr>
              <a:t>Medication: needs help because of dementia</a:t>
            </a:r>
          </a:p>
          <a:p>
            <a:r>
              <a:rPr lang="en-GB" dirty="0">
                <a:latin typeface="Arial" panose="020B0604020202020204" pitchFamily="34" charset="0"/>
                <a:cs typeface="Arial" panose="020B0604020202020204" pitchFamily="34" charset="0"/>
              </a:rPr>
              <a:t>Allergies: none </a:t>
            </a:r>
          </a:p>
          <a:p>
            <a:r>
              <a:rPr lang="en-GB" dirty="0">
                <a:latin typeface="Arial" panose="020B0604020202020204" pitchFamily="34" charset="0"/>
                <a:cs typeface="Arial" panose="020B0604020202020204" pitchFamily="34" charset="0"/>
              </a:rPr>
              <a:t>The purpose of The Care Act 2014 is to promote the wellbeing of service users. It emphasises the core principles of care and ensures that there is support for individuals to maintain their independence. It also helps  provide choices to individuals on the type of care they may want to receive (</a:t>
            </a:r>
            <a:r>
              <a:rPr lang="en-GB" dirty="0" err="1">
                <a:latin typeface="Arial" panose="020B0604020202020204" pitchFamily="34" charset="0"/>
                <a:cs typeface="Arial" panose="020B0604020202020204" pitchFamily="34" charset="0"/>
              </a:rPr>
              <a:t>Southhamton</a:t>
            </a:r>
            <a:r>
              <a:rPr lang="en-GB" dirty="0">
                <a:latin typeface="Arial" panose="020B0604020202020204" pitchFamily="34" charset="0"/>
                <a:cs typeface="Arial" panose="020B0604020202020204" pitchFamily="34" charset="0"/>
              </a:rPr>
              <a:t> city council,2021)</a:t>
            </a:r>
          </a:p>
        </p:txBody>
      </p:sp>
    </p:spTree>
    <p:extLst>
      <p:ext uri="{BB962C8B-B14F-4D97-AF65-F5344CB8AC3E}">
        <p14:creationId xmlns:p14="http://schemas.microsoft.com/office/powerpoint/2010/main" val="1471312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A332-BE26-4D19-893E-D442CC8DF1CC}"/>
              </a:ext>
            </a:extLst>
          </p:cNvPr>
          <p:cNvSpPr>
            <a:spLocks noGrp="1"/>
          </p:cNvSpPr>
          <p:nvPr>
            <p:ph type="title"/>
          </p:nvPr>
        </p:nvSpPr>
        <p:spPr>
          <a:xfrm>
            <a:off x="1069848" y="537454"/>
            <a:ext cx="9634011" cy="1325563"/>
          </a:xfrm>
        </p:spPr>
        <p:txBody>
          <a:bodyPr>
            <a:normAutofit/>
          </a:bodyPr>
          <a:lstStyle/>
          <a:p>
            <a:r>
              <a:rPr lang="en-GB" dirty="0">
                <a:latin typeface="Arial" panose="020B0604020202020204" pitchFamily="34" charset="0"/>
                <a:cs typeface="Arial" panose="020B0604020202020204" pitchFamily="34" charset="0"/>
              </a:rPr>
              <a:t>      Environment and Mobility</a:t>
            </a:r>
          </a:p>
        </p:txBody>
      </p:sp>
      <p:sp>
        <p:nvSpPr>
          <p:cNvPr id="3" name="Content Placeholder 2">
            <a:extLst>
              <a:ext uri="{FF2B5EF4-FFF2-40B4-BE49-F238E27FC236}">
                <a16:creationId xmlns:a16="http://schemas.microsoft.com/office/drawing/2014/main" id="{CC6E679D-0A4F-42C8-A96C-5332D04D9C92}"/>
              </a:ext>
            </a:extLst>
          </p:cNvPr>
          <p:cNvSpPr>
            <a:spLocks noGrp="1"/>
          </p:cNvSpPr>
          <p:nvPr>
            <p:ph idx="1"/>
          </p:nvPr>
        </p:nvSpPr>
        <p:spPr/>
        <p:txBody>
          <a:bodyPr/>
          <a:lstStyle/>
          <a:p>
            <a:r>
              <a:rPr lang="en-GB" dirty="0"/>
              <a:t>Mr Hussain lives in residential care home</a:t>
            </a:r>
          </a:p>
          <a:p>
            <a:r>
              <a:rPr lang="en-GB" dirty="0"/>
              <a:t>The condition of the care home is in good and suitable for the patient</a:t>
            </a:r>
          </a:p>
          <a:p>
            <a:r>
              <a:rPr lang="en-GB" dirty="0"/>
              <a:t>The patient uses a walking stick because of his arthritis and also needs help getting dressed and bathed </a:t>
            </a:r>
          </a:p>
          <a:p>
            <a:r>
              <a:rPr lang="en-GB" dirty="0"/>
              <a:t>Definition on Advocacy is when someone can not speak for them self and don’t understand their rights and if no one listens to them than they are there to speak for  them  and make sure the rights and needs are met ( Mind Org, 2021).</a:t>
            </a:r>
          </a:p>
        </p:txBody>
      </p:sp>
    </p:spTree>
    <p:extLst>
      <p:ext uri="{BB962C8B-B14F-4D97-AF65-F5344CB8AC3E}">
        <p14:creationId xmlns:p14="http://schemas.microsoft.com/office/powerpoint/2010/main" val="4129155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E41E6-5EDE-475A-A42E-5B3E0A14D6A2}"/>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SENSORY and COGNITIVE</a:t>
            </a:r>
          </a:p>
        </p:txBody>
      </p:sp>
      <p:sp>
        <p:nvSpPr>
          <p:cNvPr id="3" name="Content Placeholder 2">
            <a:extLst>
              <a:ext uri="{FF2B5EF4-FFF2-40B4-BE49-F238E27FC236}">
                <a16:creationId xmlns:a16="http://schemas.microsoft.com/office/drawing/2014/main" id="{AB2C5F4F-0F66-42E8-8AE9-B4C9980ABC81}"/>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The patient has hearing problems and has a hearing aid</a:t>
            </a:r>
          </a:p>
          <a:p>
            <a:r>
              <a:rPr lang="en-GB" sz="1600" dirty="0">
                <a:latin typeface="Arial" panose="020B0604020202020204" pitchFamily="34" charset="0"/>
                <a:cs typeface="Arial" panose="020B0604020202020204" pitchFamily="34" charset="0"/>
              </a:rPr>
              <a:t>Needs glasses for long distances and has got glasses</a:t>
            </a:r>
          </a:p>
          <a:p>
            <a:r>
              <a:rPr lang="en-GB" sz="1600" dirty="0">
                <a:latin typeface="Arial" panose="020B0604020202020204" pitchFamily="34" charset="0"/>
                <a:cs typeface="Arial" panose="020B0604020202020204" pitchFamily="34" charset="0"/>
              </a:rPr>
              <a:t>The patient has memory issues because of age and dementia and help is required </a:t>
            </a:r>
          </a:p>
          <a:p>
            <a:r>
              <a:rPr lang="en-GB" sz="1600" dirty="0">
                <a:latin typeface="Arial" panose="020B0604020202020204" pitchFamily="34" charset="0"/>
                <a:cs typeface="Arial" panose="020B0604020202020204" pitchFamily="34" charset="0"/>
              </a:rPr>
              <a:t>Definition of ICT is </a:t>
            </a:r>
            <a:r>
              <a:rPr lang="en-GB" sz="1600" dirty="0">
                <a:solidFill>
                  <a:srgbClr val="4D5156"/>
                </a:solidFill>
                <a:latin typeface="arial" panose="020B0604020202020204" pitchFamily="34" charset="0"/>
              </a:rPr>
              <a:t>Information and Communication Technologies which means stuff like bed sensors CCTV, internet, computers and alarms and sensors, wearable devices to help keep on eye on heart and pulse rate (</a:t>
            </a:r>
            <a:r>
              <a:rPr lang="en-US" sz="1600" dirty="0">
                <a:latin typeface="Arial" panose="020B0604020202020204" pitchFamily="34" charset="0"/>
                <a:cs typeface="Arial" panose="020B0604020202020204" pitchFamily="34" charset="0"/>
              </a:rPr>
              <a:t>TECHNOLOGY AND INNOVATION IN CARE HOMES, 2021).</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8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7D1CC-EE55-48B0-A5F0-47214A511CB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DIET and PERSONAL CARE</a:t>
            </a:r>
          </a:p>
        </p:txBody>
      </p:sp>
      <p:sp>
        <p:nvSpPr>
          <p:cNvPr id="3" name="Content Placeholder 2">
            <a:extLst>
              <a:ext uri="{FF2B5EF4-FFF2-40B4-BE49-F238E27FC236}">
                <a16:creationId xmlns:a16="http://schemas.microsoft.com/office/drawing/2014/main" id="{B76084CA-A05F-47B2-860A-4369A7C6F778}"/>
              </a:ext>
            </a:extLst>
          </p:cNvPr>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The patient needs halal food because of his religion </a:t>
            </a:r>
          </a:p>
          <a:p>
            <a:r>
              <a:rPr lang="en-GB" dirty="0">
                <a:latin typeface="Arial" panose="020B0604020202020204" pitchFamily="34" charset="0"/>
                <a:cs typeface="Arial" panose="020B0604020202020204" pitchFamily="34" charset="0"/>
              </a:rPr>
              <a:t>Healthy food because the patients heart condition</a:t>
            </a:r>
          </a:p>
          <a:p>
            <a:r>
              <a:rPr lang="en-GB" dirty="0">
                <a:latin typeface="Arial" panose="020B0604020202020204" pitchFamily="34" charset="0"/>
                <a:cs typeface="Arial" panose="020B0604020202020204" pitchFamily="34" charset="0"/>
              </a:rPr>
              <a:t>Needs help with getting dressed</a:t>
            </a:r>
          </a:p>
          <a:p>
            <a:r>
              <a:rPr lang="en-GB" dirty="0">
                <a:latin typeface="Arial" panose="020B0604020202020204" pitchFamily="34" charset="0"/>
                <a:cs typeface="Arial" panose="020B0604020202020204" pitchFamily="34" charset="0"/>
              </a:rPr>
              <a:t>Help with showering  and also  with going to the toilet</a:t>
            </a:r>
          </a:p>
          <a:p>
            <a:r>
              <a:rPr lang="en-US" dirty="0">
                <a:latin typeface="Arial" panose="020B0604020202020204" pitchFamily="34" charset="0"/>
                <a:cs typeface="Arial" panose="020B0604020202020204" pitchFamily="34" charset="0"/>
              </a:rPr>
              <a:t>The Humans Rights Act 1998 protects human rights given under the European Convention on human rights. Human rights cannot be taken away but may need to be 'claimed'. This act sets out the rights of any individual within the UK. These include: the right to an education, the right to not be discriminated against in respect of these rights and freedoms. Most rights have limits to ensure that they do not unfairly damage other people's rights. However, certain rights such as the right not to be tortured can never be limited by a court or anybody else. You have the responsibility to respect other people's rights just as they have a responsibility to respect yours (Equality and Human Rights Commission, 2018). </a:t>
            </a: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192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C9230-5DE4-433C-A093-93573533C2C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    ICT and LIKES and DISLIKES</a:t>
            </a:r>
          </a:p>
        </p:txBody>
      </p:sp>
      <p:sp>
        <p:nvSpPr>
          <p:cNvPr id="3" name="Content Placeholder 2">
            <a:extLst>
              <a:ext uri="{FF2B5EF4-FFF2-40B4-BE49-F238E27FC236}">
                <a16:creationId xmlns:a16="http://schemas.microsoft.com/office/drawing/2014/main" id="{FFA947DE-58E7-48FC-AEEA-C1FE8EBC0E9E}"/>
              </a:ext>
            </a:extLst>
          </p:cNvPr>
          <p:cNvSpPr>
            <a:spLocks noGrp="1"/>
          </p:cNvSpPr>
          <p:nvPr>
            <p:ph idx="1"/>
          </p:nvPr>
        </p:nvSpPr>
        <p:spPr/>
        <p:txBody>
          <a:bodyPr/>
          <a:lstStyle/>
          <a:p>
            <a:r>
              <a:rPr lang="en-GB" dirty="0"/>
              <a:t>Bed sensors </a:t>
            </a:r>
          </a:p>
          <a:p>
            <a:r>
              <a:rPr lang="en-GB" dirty="0"/>
              <a:t>Cameras in communal area </a:t>
            </a:r>
          </a:p>
          <a:p>
            <a:r>
              <a:rPr lang="en-GB" dirty="0"/>
              <a:t>Safety locks on windows </a:t>
            </a:r>
          </a:p>
          <a:p>
            <a:r>
              <a:rPr lang="en-GB" dirty="0"/>
              <a:t>Safety locks on front door</a:t>
            </a:r>
          </a:p>
          <a:p>
            <a:r>
              <a:rPr lang="en-GB" dirty="0"/>
              <a:t>The patient  likes to tell stories</a:t>
            </a:r>
          </a:p>
          <a:p>
            <a:r>
              <a:rPr lang="en-GB" dirty="0"/>
              <a:t>Likes to play games and watch tv</a:t>
            </a:r>
          </a:p>
          <a:p>
            <a:r>
              <a:rPr lang="en-GB" dirty="0"/>
              <a:t>Dislikes  not having enough sugar in tea or coffee</a:t>
            </a:r>
          </a:p>
        </p:txBody>
      </p:sp>
    </p:spTree>
    <p:extLst>
      <p:ext uri="{BB962C8B-B14F-4D97-AF65-F5344CB8AC3E}">
        <p14:creationId xmlns:p14="http://schemas.microsoft.com/office/powerpoint/2010/main" val="1024189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622A-79D8-43E3-8DF6-2DE2AF9107D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Daily Habits/Schedule and Hobbies/Interests</a:t>
            </a:r>
          </a:p>
        </p:txBody>
      </p:sp>
      <p:sp>
        <p:nvSpPr>
          <p:cNvPr id="3" name="Content Placeholder 2">
            <a:extLst>
              <a:ext uri="{FF2B5EF4-FFF2-40B4-BE49-F238E27FC236}">
                <a16:creationId xmlns:a16="http://schemas.microsoft.com/office/drawing/2014/main" id="{F850CAFB-B43C-459E-8AA7-864B3A42D154}"/>
              </a:ext>
            </a:extLst>
          </p:cNvPr>
          <p:cNvSpPr>
            <a:spLocks noGrp="1"/>
          </p:cNvSpPr>
          <p:nvPr>
            <p:ph idx="1"/>
          </p:nvPr>
        </p:nvSpPr>
        <p:spPr/>
        <p:txBody>
          <a:bodyPr/>
          <a:lstStyle/>
          <a:p>
            <a:r>
              <a:rPr lang="en-GB" dirty="0"/>
              <a:t>Patients likes sleep after 8pm </a:t>
            </a:r>
          </a:p>
          <a:p>
            <a:r>
              <a:rPr lang="en-GB" dirty="0"/>
              <a:t> wake up late around 11am</a:t>
            </a:r>
          </a:p>
          <a:p>
            <a:r>
              <a:rPr lang="en-GB" dirty="0"/>
              <a:t> Has a shave everyday</a:t>
            </a:r>
          </a:p>
          <a:p>
            <a:r>
              <a:rPr lang="en-GB" dirty="0"/>
              <a:t>Hobbies are playing cards </a:t>
            </a:r>
          </a:p>
          <a:p>
            <a:r>
              <a:rPr lang="en-GB" dirty="0"/>
              <a:t>Likes to watch old  Indian and western films </a:t>
            </a:r>
          </a:p>
          <a:p>
            <a:r>
              <a:rPr lang="en-GB" dirty="0"/>
              <a:t>Listen to old classic Indian music </a:t>
            </a:r>
          </a:p>
          <a:p>
            <a:r>
              <a:rPr lang="en-GB" dirty="0"/>
              <a:t>Walking and going out with family</a:t>
            </a:r>
          </a:p>
        </p:txBody>
      </p:sp>
    </p:spTree>
    <p:extLst>
      <p:ext uri="{BB962C8B-B14F-4D97-AF65-F5344CB8AC3E}">
        <p14:creationId xmlns:p14="http://schemas.microsoft.com/office/powerpoint/2010/main" val="2470696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59967-EE97-48AA-A7C3-D8812A75F5A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Important to the person and Important Dates</a:t>
            </a:r>
          </a:p>
        </p:txBody>
      </p:sp>
      <p:sp>
        <p:nvSpPr>
          <p:cNvPr id="3" name="Content Placeholder 2">
            <a:extLst>
              <a:ext uri="{FF2B5EF4-FFF2-40B4-BE49-F238E27FC236}">
                <a16:creationId xmlns:a16="http://schemas.microsoft.com/office/drawing/2014/main" id="{7A02D31B-B70D-4D9B-8FBF-B28318AC901C}"/>
              </a:ext>
            </a:extLst>
          </p:cNvPr>
          <p:cNvSpPr>
            <a:spLocks noGrp="1"/>
          </p:cNvSpPr>
          <p:nvPr>
            <p:ph idx="1"/>
          </p:nvPr>
        </p:nvSpPr>
        <p:spPr/>
        <p:txBody>
          <a:bodyPr/>
          <a:lstStyle/>
          <a:p>
            <a:r>
              <a:rPr lang="en-GB" dirty="0"/>
              <a:t>Mr Hussain loves to see his family and grandchildren</a:t>
            </a:r>
          </a:p>
          <a:p>
            <a:r>
              <a:rPr lang="en-GB" dirty="0"/>
              <a:t>Loves to talk about when he was a child and what he got up to</a:t>
            </a:r>
          </a:p>
          <a:p>
            <a:r>
              <a:rPr lang="en-GB" dirty="0"/>
              <a:t>Birthdays  of his children and grandchildren </a:t>
            </a:r>
          </a:p>
        </p:txBody>
      </p:sp>
    </p:spTree>
    <p:extLst>
      <p:ext uri="{BB962C8B-B14F-4D97-AF65-F5344CB8AC3E}">
        <p14:creationId xmlns:p14="http://schemas.microsoft.com/office/powerpoint/2010/main" val="2300119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815A6-DF9D-4598-9A65-1E6F8CE5F568}"/>
              </a:ext>
            </a:extLst>
          </p:cNvPr>
          <p:cNvSpPr>
            <a:spLocks noGrp="1"/>
          </p:cNvSpPr>
          <p:nvPr>
            <p:ph type="title"/>
          </p:nvPr>
        </p:nvSpPr>
        <p:spPr>
          <a:xfrm>
            <a:off x="1637071" y="1"/>
            <a:ext cx="9066788" cy="840658"/>
          </a:xfrm>
        </p:spPr>
        <p:txBody>
          <a:bodyPr>
            <a:normAutofit/>
          </a:bodyPr>
          <a:lstStyle/>
          <a:p>
            <a:r>
              <a:rPr lang="en-GB" dirty="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F6DB6C8E-E78E-4F33-97A3-705FA52EFDAF}"/>
              </a:ext>
            </a:extLst>
          </p:cNvPr>
          <p:cNvSpPr>
            <a:spLocks noGrp="1"/>
          </p:cNvSpPr>
          <p:nvPr>
            <p:ph idx="1"/>
          </p:nvPr>
        </p:nvSpPr>
        <p:spPr>
          <a:xfrm>
            <a:off x="877343" y="648929"/>
            <a:ext cx="9634011" cy="6238568"/>
          </a:xfrm>
        </p:spPr>
        <p:txBody>
          <a:bodyPr>
            <a:normAutofit/>
          </a:bodyPr>
          <a:lstStyle/>
          <a:p>
            <a:r>
              <a:rPr lang="en-GB" sz="1400" dirty="0">
                <a:latin typeface="Arial" panose="020B0604020202020204" pitchFamily="34" charset="0"/>
                <a:cs typeface="Arial" panose="020B0604020202020204" pitchFamily="34" charset="0"/>
              </a:rPr>
              <a:t>Age UK (2020). Available at: </a:t>
            </a:r>
            <a:r>
              <a:rPr lang="en-GB" sz="1400" dirty="0">
                <a:latin typeface="Arial" panose="020B0604020202020204" pitchFamily="34" charset="0"/>
                <a:cs typeface="Arial" panose="020B0604020202020204" pitchFamily="34" charset="0"/>
                <a:hlinkClick r:id="rId2"/>
              </a:rPr>
              <a:t>https://www.ageuk.org.uk/information-advice/care/arranging-care/care-needs-assessment/care-plans/</a:t>
            </a:r>
            <a:r>
              <a:rPr lang="en-GB" sz="1400" dirty="0">
                <a:latin typeface="Arial" panose="020B0604020202020204" pitchFamily="34" charset="0"/>
                <a:cs typeface="Arial" panose="020B0604020202020204" pitchFamily="34" charset="0"/>
              </a:rPr>
              <a:t> (Accessed on: 10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2021).</a:t>
            </a:r>
          </a:p>
          <a:p>
            <a:r>
              <a:rPr lang="en-GB" sz="1400" dirty="0">
                <a:latin typeface="Arial" panose="020B0604020202020204" pitchFamily="34" charset="0"/>
                <a:cs typeface="Arial" panose="020B0604020202020204" pitchFamily="34" charset="0"/>
              </a:rPr>
              <a:t>NHS (2021). Available at: </a:t>
            </a:r>
            <a:r>
              <a:rPr lang="en-GB" sz="1400" dirty="0">
                <a:latin typeface="Arial" panose="020B0604020202020204" pitchFamily="34" charset="0"/>
                <a:cs typeface="Arial" panose="020B0604020202020204" pitchFamily="34" charset="0"/>
                <a:hlinkClick r:id="rId3"/>
              </a:rPr>
              <a:t>https://www.hee.nhs.uk/our-work/person-centred-care</a:t>
            </a:r>
            <a:r>
              <a:rPr lang="en-GB" sz="1400" dirty="0">
                <a:latin typeface="Arial" panose="020B0604020202020204" pitchFamily="34" charset="0"/>
                <a:cs typeface="Arial" panose="020B0604020202020204" pitchFamily="34" charset="0"/>
              </a:rPr>
              <a:t> (Accessed on: 11</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a:t>
            </a:r>
          </a:p>
          <a:p>
            <a:r>
              <a:rPr lang="en-GB" sz="1400" dirty="0">
                <a:latin typeface="Arial" panose="020B0604020202020204" pitchFamily="34" charset="0"/>
                <a:cs typeface="Arial" panose="020B0604020202020204" pitchFamily="34" charset="0"/>
              </a:rPr>
              <a:t>Mind Org (2021). Available at:  </a:t>
            </a:r>
            <a:r>
              <a:rPr lang="en-GB" sz="1400" dirty="0">
                <a:latin typeface="Arial" panose="020B0604020202020204" pitchFamily="34" charset="0"/>
                <a:cs typeface="Arial" panose="020B0604020202020204" pitchFamily="34" charset="0"/>
                <a:hlinkClick r:id="rId4"/>
              </a:rPr>
              <a:t>https://www.mind.org.uk/information-support/guides-to-support-and-services/advocacy/what-is-advocacy/</a:t>
            </a:r>
            <a:r>
              <a:rPr lang="en-GB" sz="1400" dirty="0">
                <a:latin typeface="Arial" panose="020B0604020202020204" pitchFamily="34" charset="0"/>
                <a:cs typeface="Arial" panose="020B0604020202020204" pitchFamily="34" charset="0"/>
              </a:rPr>
              <a:t> ( Accessed on: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2021).</a:t>
            </a:r>
            <a:endParaRPr lang="en-US" sz="1400" dirty="0">
              <a:latin typeface="Arial" panose="020B0604020202020204" pitchFamily="34" charset="0"/>
              <a:cs typeface="Arial" panose="020B0604020202020204" pitchFamily="34" charset="0"/>
            </a:endParaRPr>
          </a:p>
          <a:p>
            <a:pPr marL="0" indent="0">
              <a:buNone/>
            </a:pPr>
            <a:r>
              <a:rPr lang="en-US" sz="1400" dirty="0" err="1">
                <a:latin typeface="Arial" panose="020B0604020202020204" pitchFamily="34" charset="0"/>
                <a:cs typeface="Arial" panose="020B0604020202020204" pitchFamily="34" charset="0"/>
              </a:rPr>
              <a:t>Teles</a:t>
            </a:r>
            <a:r>
              <a:rPr lang="en-US" sz="1400" dirty="0">
                <a:latin typeface="Arial" panose="020B0604020202020204" pitchFamily="34" charset="0"/>
                <a:cs typeface="Arial" panose="020B0604020202020204" pitchFamily="34" charset="0"/>
              </a:rPr>
              <a:t> S., Ribeiro O. (2019) Activity Theory. In: Gu D., Dupre M. (eds) Encyclopedia of Gerontology and Population Aging. Springer, Cham. </a:t>
            </a:r>
            <a:r>
              <a:rPr lang="en-US" sz="1400" dirty="0">
                <a:latin typeface="Arial" panose="020B0604020202020204" pitchFamily="34" charset="0"/>
                <a:cs typeface="Arial" panose="020B0604020202020204" pitchFamily="34" charset="0"/>
                <a:hlinkClick r:id="rId5"/>
              </a:rPr>
              <a:t>https://doi.org/10.1007/978-3-319-69892-2_748-1</a:t>
            </a:r>
            <a:r>
              <a:rPr lang="en-US" sz="1400" dirty="0">
                <a:latin typeface="Arial" panose="020B0604020202020204" pitchFamily="34" charset="0"/>
                <a:cs typeface="Arial" panose="020B0604020202020204" pitchFamily="34" charset="0"/>
              </a:rPr>
              <a:t> (Accessed on 10th February 2021).</a:t>
            </a:r>
          </a:p>
          <a:p>
            <a:pPr marL="0" indent="0">
              <a:buNone/>
            </a:pPr>
            <a:r>
              <a:rPr lang="en-US" sz="1400" dirty="0">
                <a:latin typeface="Arial" panose="020B0604020202020204" pitchFamily="34" charset="0"/>
                <a:cs typeface="Arial" panose="020B0604020202020204" pitchFamily="34" charset="0"/>
              </a:rPr>
              <a:t>TECHNOLOGY AND INNOVATION IN CARE HOMES, (2021). Available at: </a:t>
            </a:r>
            <a:r>
              <a:rPr lang="en-GB" sz="1400" dirty="0">
                <a:latin typeface="Arial" panose="020B0604020202020204" pitchFamily="34" charset="0"/>
                <a:cs typeface="Arial" panose="020B0604020202020204" pitchFamily="34" charset="0"/>
                <a:hlinkClick r:id="rId6"/>
              </a:rPr>
              <a:t>https://www.sehta.co.uk/cms-data/depot/sehta/Technology-Innovation-in-Care-Homes-The-SEHTA-Review.pdf</a:t>
            </a:r>
            <a:r>
              <a:rPr lang="en-GB" sz="1400" dirty="0">
                <a:latin typeface="Arial" panose="020B0604020202020204" pitchFamily="34" charset="0"/>
                <a:cs typeface="Arial" panose="020B0604020202020204" pitchFamily="34" charset="0"/>
              </a:rPr>
              <a:t> (Accessed on 8th February 2021).</a:t>
            </a:r>
          </a:p>
          <a:p>
            <a:pPr marL="0" indent="0">
              <a:buNone/>
            </a:pPr>
            <a:r>
              <a:rPr lang="en-GB" sz="1400" dirty="0">
                <a:latin typeface="Arial" panose="020B0604020202020204" pitchFamily="34" charset="0"/>
                <a:cs typeface="Arial" panose="020B0604020202020204" pitchFamily="34" charset="0"/>
              </a:rPr>
              <a:t>Southampton City Council (2021). Available at: </a:t>
            </a:r>
            <a:r>
              <a:rPr lang="en-GB" sz="1400" dirty="0">
                <a:latin typeface="Arial" panose="020B0604020202020204" pitchFamily="34" charset="0"/>
                <a:cs typeface="Arial" panose="020B0604020202020204" pitchFamily="34" charset="0"/>
                <a:hlinkClick r:id="rId7"/>
              </a:rPr>
              <a:t>https://www.southampton.gov.uk/health-social-care/adults/impairments-and-disabilities/the-care-act-what-it-means.aspx#:~:text=The%20Care%20Act%20will%20mean,More%20information%20about%20carers</a:t>
            </a:r>
            <a:r>
              <a:rPr lang="en-GB" sz="1400" dirty="0">
                <a:latin typeface="Arial" panose="020B0604020202020204" pitchFamily="34" charset="0"/>
                <a:cs typeface="Arial" panose="020B0604020202020204" pitchFamily="34" charset="0"/>
              </a:rPr>
              <a:t>. (Accessed on: 10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2021).</a:t>
            </a:r>
          </a:p>
          <a:p>
            <a:pPr marL="0" indent="0">
              <a:buNone/>
            </a:pPr>
            <a:r>
              <a:rPr lang="en-GB" sz="1400" dirty="0">
                <a:latin typeface="Arial" panose="020B0604020202020204" pitchFamily="34" charset="0"/>
                <a:cs typeface="Arial" panose="020B0604020202020204" pitchFamily="34" charset="0"/>
              </a:rPr>
              <a:t>Equality and Human Rights Commission (2018). Available at: </a:t>
            </a:r>
            <a:r>
              <a:rPr lang="en-GB" sz="1400" dirty="0">
                <a:latin typeface="Arial" panose="020B0604020202020204" pitchFamily="34" charset="0"/>
                <a:cs typeface="Arial" panose="020B0604020202020204" pitchFamily="34" charset="0"/>
                <a:hlinkClick r:id="rId8"/>
              </a:rPr>
              <a:t>https://www.equalityhumanrights.com/en/human-rights/human-rights-act</a:t>
            </a:r>
            <a:r>
              <a:rPr lang="en-GB" sz="1400" dirty="0">
                <a:latin typeface="Arial" panose="020B0604020202020204" pitchFamily="34" charset="0"/>
                <a:cs typeface="Arial" panose="020B0604020202020204" pitchFamily="34" charset="0"/>
              </a:rPr>
              <a:t> (Accessed on: 17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2021).</a:t>
            </a:r>
          </a:p>
        </p:txBody>
      </p:sp>
    </p:spTree>
    <p:extLst>
      <p:ext uri="{BB962C8B-B14F-4D97-AF65-F5344CB8AC3E}">
        <p14:creationId xmlns:p14="http://schemas.microsoft.com/office/powerpoint/2010/main" val="3357811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7E818-1CF6-4EDB-8A78-23BBD72185D3}"/>
              </a:ext>
            </a:extLst>
          </p:cNvPr>
          <p:cNvSpPr>
            <a:spLocks noGrp="1"/>
          </p:cNvSpPr>
          <p:nvPr>
            <p:ph type="title"/>
          </p:nvPr>
        </p:nvSpPr>
        <p:spPr>
          <a:xfrm>
            <a:off x="1069848" y="185980"/>
            <a:ext cx="9634011" cy="1100379"/>
          </a:xfrm>
        </p:spPr>
        <p:txBody>
          <a:bodyPr>
            <a:normAutofit/>
          </a:bodyPr>
          <a:lstStyle/>
          <a:p>
            <a:r>
              <a:rPr lang="en-GB" sz="3600" dirty="0">
                <a:latin typeface="Arial" panose="020B0604020202020204" pitchFamily="34" charset="0"/>
                <a:cs typeface="Arial" panose="020B0604020202020204" pitchFamily="34" charset="0"/>
              </a:rPr>
              <a:t>                      References </a:t>
            </a:r>
          </a:p>
        </p:txBody>
      </p:sp>
      <p:sp>
        <p:nvSpPr>
          <p:cNvPr id="3" name="Content Placeholder 2">
            <a:extLst>
              <a:ext uri="{FF2B5EF4-FFF2-40B4-BE49-F238E27FC236}">
                <a16:creationId xmlns:a16="http://schemas.microsoft.com/office/drawing/2014/main" id="{CF8CEBB0-43BC-4736-8422-28245AB8F29C}"/>
              </a:ext>
            </a:extLst>
          </p:cNvPr>
          <p:cNvSpPr>
            <a:spLocks noGrp="1"/>
          </p:cNvSpPr>
          <p:nvPr>
            <p:ph idx="1"/>
          </p:nvPr>
        </p:nvSpPr>
        <p:spPr>
          <a:xfrm>
            <a:off x="1069848" y="1425844"/>
            <a:ext cx="9634011" cy="4800014"/>
          </a:xfrm>
        </p:spPr>
        <p:txBody>
          <a:bodyPr/>
          <a:lstStyle/>
          <a:p>
            <a:r>
              <a:rPr lang="en-US" sz="1600" dirty="0">
                <a:latin typeface="Arial" panose="020B0604020202020204" pitchFamily="34" charset="0"/>
                <a:cs typeface="Arial" panose="020B0604020202020204" pitchFamily="34" charset="0"/>
              </a:rPr>
              <a:t>Diggs J. (2008) The Continuity Theory of Aging. In: Loue S.J., </a:t>
            </a:r>
            <a:r>
              <a:rPr lang="en-US" sz="1600" dirty="0" err="1">
                <a:latin typeface="Arial" panose="020B0604020202020204" pitchFamily="34" charset="0"/>
                <a:cs typeface="Arial" panose="020B0604020202020204" pitchFamily="34" charset="0"/>
              </a:rPr>
              <a:t>Sajatovic</a:t>
            </a:r>
            <a:r>
              <a:rPr lang="en-US" sz="1600" dirty="0">
                <a:latin typeface="Arial" panose="020B0604020202020204" pitchFamily="34" charset="0"/>
                <a:cs typeface="Arial" panose="020B0604020202020204" pitchFamily="34" charset="0"/>
              </a:rPr>
              <a:t> M. (eds) Encyclopedia of Aging and Public Health. Springer, Boston, MA. </a:t>
            </a:r>
            <a:r>
              <a:rPr lang="en-US" sz="1600" dirty="0">
                <a:latin typeface="Arial" panose="020B0604020202020204" pitchFamily="34" charset="0"/>
                <a:cs typeface="Arial" panose="020B0604020202020204" pitchFamily="34" charset="0"/>
                <a:hlinkClick r:id="rId2"/>
              </a:rPr>
              <a:t>https://doi.org/10.1007/978-0-387-33754-8_103</a:t>
            </a:r>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Sherman E. Social Reconstruction Variables and the Morale of the Aged. The International Journal of Aging and Human Development. (1985);20(2):133-144. doi:10.2190/15XY-HBYW-2W90-626U </a:t>
            </a:r>
          </a:p>
          <a:p>
            <a:r>
              <a:rPr lang="en-US" sz="1600" dirty="0">
                <a:latin typeface="Arial" panose="020B0604020202020204" pitchFamily="34" charset="0"/>
                <a:cs typeface="Arial" panose="020B0604020202020204" pitchFamily="34" charset="0"/>
              </a:rPr>
              <a:t>Morgan, L. and Kunkel, S. (2011) Aging, Society, and the Life Course, Fourth Edition. New York: Springer Publishing Company Inc. https://books.google.co.uk/books?hl=en&amp;lr=&amp;id=mcE9CgAAQBAJ&amp;oi=fnd&amp;pg=PP1&amp;dq=Morgan,+L.+and+Kunkel,+S.+(2011)+Aging,+Society,+and+the+Life+Course,+Fourth+Edition.+New+York:+Springer+Publishing+Company+Inc.&amp;ots=GxQFdqpraK&amp;sig=f5hTOASMycPYcUhDebl3gDxSeLA#v=onepage&amp;q&amp;f=false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9130095"/>
      </p:ext>
    </p:extLst>
  </p:cSld>
  <p:clrMapOvr>
    <a:masterClrMapping/>
  </p:clrMapOvr>
</p:sld>
</file>

<file path=ppt/theme/theme1.xml><?xml version="1.0" encoding="utf-8"?>
<a:theme xmlns:a="http://schemas.openxmlformats.org/drawingml/2006/main" name="BohemianVTI">
  <a:themeElements>
    <a:clrScheme name="AnalogousFromLightSeedRightStep">
      <a:dk1>
        <a:srgbClr val="000000"/>
      </a:dk1>
      <a:lt1>
        <a:srgbClr val="FFFFFF"/>
      </a:lt1>
      <a:dk2>
        <a:srgbClr val="272441"/>
      </a:dk2>
      <a:lt2>
        <a:srgbClr val="E2E6E8"/>
      </a:lt2>
      <a:accent1>
        <a:srgbClr val="BF9988"/>
      </a:accent1>
      <a:accent2>
        <a:srgbClr val="AFA077"/>
      </a:accent2>
      <a:accent3>
        <a:srgbClr val="A1A77E"/>
      </a:accent3>
      <a:accent4>
        <a:srgbClr val="8CAA74"/>
      </a:accent4>
      <a:accent5>
        <a:srgbClr val="82AC81"/>
      </a:accent5>
      <a:accent6>
        <a:srgbClr val="77AE8D"/>
      </a:accent6>
      <a:hlink>
        <a:srgbClr val="5E899D"/>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otalTime>428</TotalTime>
  <Words>1273</Words>
  <Application>Microsoft Office PowerPoint</Application>
  <PresentationFormat>Widescreen</PresentationFormat>
  <Paragraphs>94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Arial</vt:lpstr>
      <vt:lpstr>Avenir Next LT Pro</vt:lpstr>
      <vt:lpstr>Modern Love</vt:lpstr>
      <vt:lpstr>Wingdings</vt:lpstr>
      <vt:lpstr>BohemianVTI</vt:lpstr>
      <vt:lpstr>   Title: Individual Seminar Presentation  Module: Living With Care: The Older Person   Module Code: BMHP6009  Lecturer: Joanne Davies       </vt:lpstr>
      <vt:lpstr>               CARE PLAN            PATIENT INFORMATION </vt:lpstr>
      <vt:lpstr>                 Patient History</vt:lpstr>
      <vt:lpstr>          Patient Medical History</vt:lpstr>
      <vt:lpstr>      Environment and Mobility</vt:lpstr>
      <vt:lpstr>          SENSORY and COGNITIVE</vt:lpstr>
      <vt:lpstr>      DIET and PERSONAL CARE</vt:lpstr>
      <vt:lpstr>    ICT and LIKES and DISLIKES</vt:lpstr>
      <vt:lpstr>Daily Habits/Schedule and Hobbies/Interests</vt:lpstr>
      <vt:lpstr>What Important to the person and Important Dates</vt:lpstr>
      <vt:lpstr>                 References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dc:title>
  <dc:creator>Shamila Rani</dc:creator>
  <cp:lastModifiedBy>Shamila Rani</cp:lastModifiedBy>
  <cp:revision>1</cp:revision>
  <dcterms:created xsi:type="dcterms:W3CDTF">2021-02-05T11:06:24Z</dcterms:created>
  <dcterms:modified xsi:type="dcterms:W3CDTF">2021-02-24T21:41:11Z</dcterms:modified>
</cp:coreProperties>
</file>