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jpg" ContentType="image/jpeg"/>
  <Default Extension="m4a" ContentType="audi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ms-powerpoint.presentation.macroEnabled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theme/themeOverride1.xml" ContentType="application/vnd.openxmlformats-officedocument.themeOverr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notesSlides/notesSlide3.xml" ContentType="application/vnd.openxmlformats-officedocument.presentationml.notesSlide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  <p:sldMasterId id="2147483660" r:id="rId2"/>
  </p:sldMasterIdLst>
  <p:notesMasterIdLst>
    <p:notesMasterId r:id="rId36"/>
  </p:notesMasterIdLst>
  <p:sldIdLst>
    <p:sldId id="256" r:id="rId3"/>
    <p:sldId id="290" r:id="rId4"/>
    <p:sldId id="396" r:id="rId5"/>
    <p:sldId id="397" r:id="rId6"/>
    <p:sldId id="368" r:id="rId7"/>
    <p:sldId id="403" r:id="rId8"/>
    <p:sldId id="261" r:id="rId9"/>
    <p:sldId id="262" r:id="rId10"/>
    <p:sldId id="400" r:id="rId11"/>
    <p:sldId id="319" r:id="rId12"/>
    <p:sldId id="308" r:id="rId13"/>
    <p:sldId id="315" r:id="rId14"/>
    <p:sldId id="320" r:id="rId15"/>
    <p:sldId id="323" r:id="rId16"/>
    <p:sldId id="324" r:id="rId17"/>
    <p:sldId id="407" r:id="rId18"/>
    <p:sldId id="401" r:id="rId19"/>
    <p:sldId id="318" r:id="rId20"/>
    <p:sldId id="399" r:id="rId21"/>
    <p:sldId id="404" r:id="rId22"/>
    <p:sldId id="314" r:id="rId23"/>
    <p:sldId id="316" r:id="rId24"/>
    <p:sldId id="317" r:id="rId25"/>
    <p:sldId id="388" r:id="rId26"/>
    <p:sldId id="278" r:id="rId27"/>
    <p:sldId id="378" r:id="rId28"/>
    <p:sldId id="327" r:id="rId29"/>
    <p:sldId id="348" r:id="rId30"/>
    <p:sldId id="351" r:id="rId31"/>
    <p:sldId id="371" r:id="rId32"/>
    <p:sldId id="405" r:id="rId33"/>
    <p:sldId id="406" r:id="rId34"/>
    <p:sldId id="402" r:id="rId3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105" d="100"/>
          <a:sy n="105" d="100"/>
        </p:scale>
        <p:origin x="750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9" Type="http://schemas.openxmlformats.org/officeDocument/2006/relationships/theme" Target="theme/theme1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34" Type="http://schemas.openxmlformats.org/officeDocument/2006/relationships/slide" Target="slides/slide32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slide" Target="slides/slide31.xml"/><Relationship Id="rId38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slide" Target="slides/slide27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slide" Target="slides/slide30.xml"/><Relationship Id="rId37" Type="http://schemas.openxmlformats.org/officeDocument/2006/relationships/presProps" Target="presProps.xml"/><Relationship Id="rId40" Type="http://schemas.openxmlformats.org/officeDocument/2006/relationships/tableStyles" Target="tableStyle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36" Type="http://schemas.openxmlformats.org/officeDocument/2006/relationships/notesMaster" Target="notesMasters/notesMaster1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slide" Target="slides/slide29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slide" Target="slides/slide28.xml"/><Relationship Id="rId35" Type="http://schemas.openxmlformats.org/officeDocument/2006/relationships/slide" Target="slides/slide33.xml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svg"/><Relationship Id="rId1" Type="http://schemas.openxmlformats.org/officeDocument/2006/relationships/image" Target="../media/image6.png"/><Relationship Id="rId4" Type="http://schemas.openxmlformats.org/officeDocument/2006/relationships/image" Target="../media/image9.svg"/></Relationships>
</file>

<file path=ppt/diagrams/_rels/data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svg"/><Relationship Id="rId1" Type="http://schemas.openxmlformats.org/officeDocument/2006/relationships/image" Target="../media/image17.png"/><Relationship Id="rId6" Type="http://schemas.openxmlformats.org/officeDocument/2006/relationships/image" Target="../media/image22.svg"/><Relationship Id="rId5" Type="http://schemas.openxmlformats.org/officeDocument/2006/relationships/image" Target="../media/image21.png"/><Relationship Id="rId4" Type="http://schemas.openxmlformats.org/officeDocument/2006/relationships/image" Target="../media/image20.svg"/></Relationships>
</file>

<file path=ppt/diagrams/_rels/data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24.svg"/><Relationship Id="rId1" Type="http://schemas.openxmlformats.org/officeDocument/2006/relationships/image" Target="../media/image23.png"/><Relationship Id="rId6" Type="http://schemas.openxmlformats.org/officeDocument/2006/relationships/image" Target="../media/image28.svg"/><Relationship Id="rId5" Type="http://schemas.openxmlformats.org/officeDocument/2006/relationships/image" Target="../media/image27.png"/><Relationship Id="rId4" Type="http://schemas.openxmlformats.org/officeDocument/2006/relationships/image" Target="../media/image26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svg"/><Relationship Id="rId1" Type="http://schemas.openxmlformats.org/officeDocument/2006/relationships/image" Target="../media/image6.png"/><Relationship Id="rId4" Type="http://schemas.openxmlformats.org/officeDocument/2006/relationships/image" Target="../media/image9.svg"/></Relationships>
</file>

<file path=ppt/diagrams/_rels/drawing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svg"/><Relationship Id="rId1" Type="http://schemas.openxmlformats.org/officeDocument/2006/relationships/image" Target="../media/image17.png"/><Relationship Id="rId6" Type="http://schemas.openxmlformats.org/officeDocument/2006/relationships/image" Target="../media/image22.svg"/><Relationship Id="rId5" Type="http://schemas.openxmlformats.org/officeDocument/2006/relationships/image" Target="../media/image21.png"/><Relationship Id="rId4" Type="http://schemas.openxmlformats.org/officeDocument/2006/relationships/image" Target="../media/image20.svg"/></Relationships>
</file>

<file path=ppt/diagrams/_rels/drawing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24.svg"/><Relationship Id="rId1" Type="http://schemas.openxmlformats.org/officeDocument/2006/relationships/image" Target="../media/image23.png"/><Relationship Id="rId6" Type="http://schemas.openxmlformats.org/officeDocument/2006/relationships/image" Target="../media/image28.svg"/><Relationship Id="rId5" Type="http://schemas.openxmlformats.org/officeDocument/2006/relationships/image" Target="../media/image27.png"/><Relationship Id="rId4" Type="http://schemas.openxmlformats.org/officeDocument/2006/relationships/image" Target="../media/image26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0CE7B77-F5F4-487C-BEA7-025C67671699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B0C9B43B-377F-4C5E-AA03-8C3B9F83CA75}">
      <dgm:prSet/>
      <dgm:spPr/>
      <dgm:t>
        <a:bodyPr/>
        <a:lstStyle/>
        <a:p>
          <a:pPr algn="l"/>
          <a:r>
            <a:rPr lang="en-GB" dirty="0"/>
            <a:t>Submit via Turnitin</a:t>
          </a:r>
        </a:p>
      </dgm:t>
    </dgm:pt>
    <dgm:pt modelId="{E4C7744C-043A-4B11-B8BE-FCE568047047}" type="parTrans" cxnId="{2DF26500-E88F-4CE3-85BE-B7AC0E659527}">
      <dgm:prSet/>
      <dgm:spPr/>
      <dgm:t>
        <a:bodyPr/>
        <a:lstStyle/>
        <a:p>
          <a:endParaRPr lang="en-US"/>
        </a:p>
      </dgm:t>
    </dgm:pt>
    <dgm:pt modelId="{A15AB645-2734-4CFF-9ADF-6756149B5DA8}" type="sibTrans" cxnId="{2DF26500-E88F-4CE3-85BE-B7AC0E659527}">
      <dgm:prSet/>
      <dgm:spPr/>
      <dgm:t>
        <a:bodyPr/>
        <a:lstStyle/>
        <a:p>
          <a:endParaRPr lang="en-US"/>
        </a:p>
      </dgm:t>
    </dgm:pt>
    <dgm:pt modelId="{EEC3E60D-E411-4AC3-8123-0B0E7A88144A}">
      <dgm:prSet/>
      <dgm:spPr/>
      <dgm:t>
        <a:bodyPr/>
        <a:lstStyle/>
        <a:p>
          <a:r>
            <a:rPr lang="en-GB" dirty="0"/>
            <a:t>Before 23.59 on 29th November, 2022</a:t>
          </a:r>
        </a:p>
      </dgm:t>
    </dgm:pt>
    <dgm:pt modelId="{83AB9A6A-2CB7-4C83-84B7-552B58C1A46E}" type="parTrans" cxnId="{BFF4E428-0CA6-4BC6-B674-B31620F1F3B0}">
      <dgm:prSet/>
      <dgm:spPr/>
      <dgm:t>
        <a:bodyPr/>
        <a:lstStyle/>
        <a:p>
          <a:endParaRPr lang="en-US"/>
        </a:p>
      </dgm:t>
    </dgm:pt>
    <dgm:pt modelId="{B215B162-95FF-4BE7-BB76-3942541EA0EC}" type="sibTrans" cxnId="{BFF4E428-0CA6-4BC6-B674-B31620F1F3B0}">
      <dgm:prSet/>
      <dgm:spPr/>
      <dgm:t>
        <a:bodyPr/>
        <a:lstStyle/>
        <a:p>
          <a:endParaRPr lang="en-US"/>
        </a:p>
      </dgm:t>
    </dgm:pt>
    <dgm:pt modelId="{74D305D3-2B15-4417-AB2B-E66C4C630A38}" type="pres">
      <dgm:prSet presAssocID="{50CE7B77-F5F4-487C-BEA7-025C67671699}" presName="linear" presStyleCnt="0">
        <dgm:presLayoutVars>
          <dgm:animLvl val="lvl"/>
          <dgm:resizeHandles val="exact"/>
        </dgm:presLayoutVars>
      </dgm:prSet>
      <dgm:spPr/>
    </dgm:pt>
    <dgm:pt modelId="{8CB186D7-01B3-477B-B9E3-4A793AE3FE2E}" type="pres">
      <dgm:prSet presAssocID="{B0C9B43B-377F-4C5E-AA03-8C3B9F83CA75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2EAEFD84-821C-4EA4-BBA0-6E2FB9589188}" type="pres">
      <dgm:prSet presAssocID="{A15AB645-2734-4CFF-9ADF-6756149B5DA8}" presName="spacer" presStyleCnt="0"/>
      <dgm:spPr/>
    </dgm:pt>
    <dgm:pt modelId="{B08D3A32-FDCF-479E-8390-0BCCF650C86E}" type="pres">
      <dgm:prSet presAssocID="{EEC3E60D-E411-4AC3-8123-0B0E7A88144A}" presName="parentText" presStyleLbl="node1" presStyleIdx="1" presStyleCnt="2">
        <dgm:presLayoutVars>
          <dgm:chMax val="0"/>
          <dgm:bulletEnabled val="1"/>
        </dgm:presLayoutVars>
      </dgm:prSet>
      <dgm:spPr/>
    </dgm:pt>
  </dgm:ptLst>
  <dgm:cxnLst>
    <dgm:cxn modelId="{2DF26500-E88F-4CE3-85BE-B7AC0E659527}" srcId="{50CE7B77-F5F4-487C-BEA7-025C67671699}" destId="{B0C9B43B-377F-4C5E-AA03-8C3B9F83CA75}" srcOrd="0" destOrd="0" parTransId="{E4C7744C-043A-4B11-B8BE-FCE568047047}" sibTransId="{A15AB645-2734-4CFF-9ADF-6756149B5DA8}"/>
    <dgm:cxn modelId="{BFF4E428-0CA6-4BC6-B674-B31620F1F3B0}" srcId="{50CE7B77-F5F4-487C-BEA7-025C67671699}" destId="{EEC3E60D-E411-4AC3-8123-0B0E7A88144A}" srcOrd="1" destOrd="0" parTransId="{83AB9A6A-2CB7-4C83-84B7-552B58C1A46E}" sibTransId="{B215B162-95FF-4BE7-BB76-3942541EA0EC}"/>
    <dgm:cxn modelId="{C1C91B3D-4C23-457C-8F5E-AF1626F4B430}" type="presOf" srcId="{50CE7B77-F5F4-487C-BEA7-025C67671699}" destId="{74D305D3-2B15-4417-AB2B-E66C4C630A38}" srcOrd="0" destOrd="0" presId="urn:microsoft.com/office/officeart/2005/8/layout/vList2"/>
    <dgm:cxn modelId="{0B9C7D69-A2DE-45FF-AA76-C4DE8971130D}" type="presOf" srcId="{EEC3E60D-E411-4AC3-8123-0B0E7A88144A}" destId="{B08D3A32-FDCF-479E-8390-0BCCF650C86E}" srcOrd="0" destOrd="0" presId="urn:microsoft.com/office/officeart/2005/8/layout/vList2"/>
    <dgm:cxn modelId="{07D4B08E-7651-4110-AE30-DD7C3E595B69}" type="presOf" srcId="{B0C9B43B-377F-4C5E-AA03-8C3B9F83CA75}" destId="{8CB186D7-01B3-477B-B9E3-4A793AE3FE2E}" srcOrd="0" destOrd="0" presId="urn:microsoft.com/office/officeart/2005/8/layout/vList2"/>
    <dgm:cxn modelId="{43B3AC0D-04BD-4ADD-88DD-79F4CA834DC8}" type="presParOf" srcId="{74D305D3-2B15-4417-AB2B-E66C4C630A38}" destId="{8CB186D7-01B3-477B-B9E3-4A793AE3FE2E}" srcOrd="0" destOrd="0" presId="urn:microsoft.com/office/officeart/2005/8/layout/vList2"/>
    <dgm:cxn modelId="{223C495C-B924-4F12-A2D1-AA90708E97CD}" type="presParOf" srcId="{74D305D3-2B15-4417-AB2B-E66C4C630A38}" destId="{2EAEFD84-821C-4EA4-BBA0-6E2FB9589188}" srcOrd="1" destOrd="0" presId="urn:microsoft.com/office/officeart/2005/8/layout/vList2"/>
    <dgm:cxn modelId="{5C95D07D-F36E-41CB-AB31-13B9F16A0715}" type="presParOf" srcId="{74D305D3-2B15-4417-AB2B-E66C4C630A38}" destId="{B08D3A32-FDCF-479E-8390-0BCCF650C86E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01A66772-F185-4D58-B8BB-E9370D7A7A2B}" type="doc">
      <dgm:prSet loTypeId="urn:microsoft.com/office/officeart/2018/5/layout/IconLeaf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40FC4FFE-8987-4A26-B7F4-8A516F18ADAE}">
      <dgm:prSet custT="1"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 sz="2000" dirty="0"/>
            <a:t>Core Conditions</a:t>
          </a:r>
        </a:p>
        <a:p>
          <a:pPr>
            <a:lnSpc>
              <a:spcPct val="100000"/>
            </a:lnSpc>
            <a:defRPr cap="all"/>
          </a:pPr>
          <a:r>
            <a:rPr lang="en-US" sz="2000" dirty="0"/>
            <a:t>Historical and contemporary aspects</a:t>
          </a:r>
          <a:r>
            <a:rPr lang="en-US" sz="1600" dirty="0"/>
            <a:t>. </a:t>
          </a:r>
        </a:p>
      </dgm:t>
    </dgm:pt>
    <dgm:pt modelId="{CAD7EF86-FB23-41F6-BF42-040B36DEFDB1}" type="parTrans" cxnId="{C7AD8469-3C68-4AF9-AB82-79B0043AA120}">
      <dgm:prSet/>
      <dgm:spPr/>
      <dgm:t>
        <a:bodyPr/>
        <a:lstStyle/>
        <a:p>
          <a:endParaRPr lang="en-US"/>
        </a:p>
      </dgm:t>
    </dgm:pt>
    <dgm:pt modelId="{5B62599A-5C9B-48E7-896E-EA782AC60C8B}" type="sibTrans" cxnId="{C7AD8469-3C68-4AF9-AB82-79B0043AA120}">
      <dgm:prSet/>
      <dgm:spPr/>
      <dgm:t>
        <a:bodyPr/>
        <a:lstStyle/>
        <a:p>
          <a:endParaRPr lang="en-US"/>
        </a:p>
      </dgm:t>
    </dgm:pt>
    <dgm:pt modelId="{49225C73-1633-42F1-AB3B-7CB183E5F8B8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 dirty="0"/>
            <a:t>THERAPEUTIC PRESENCE and working at relational depth</a:t>
          </a:r>
        </a:p>
      </dgm:t>
    </dgm:pt>
    <dgm:pt modelId="{1A0E2090-1D4F-438A-8766-B6030CE01ADD}" type="parTrans" cxnId="{A9154303-8225-4248-91DC-1B0156A35F07}">
      <dgm:prSet/>
      <dgm:spPr/>
      <dgm:t>
        <a:bodyPr/>
        <a:lstStyle/>
        <a:p>
          <a:endParaRPr lang="en-US"/>
        </a:p>
      </dgm:t>
    </dgm:pt>
    <dgm:pt modelId="{9646853A-8964-4519-A5B1-0B7D18B2983D}" type="sibTrans" cxnId="{A9154303-8225-4248-91DC-1B0156A35F07}">
      <dgm:prSet/>
      <dgm:spPr/>
      <dgm:t>
        <a:bodyPr/>
        <a:lstStyle/>
        <a:p>
          <a:endParaRPr lang="en-US"/>
        </a:p>
      </dgm:t>
    </dgm:pt>
    <dgm:pt modelId="{1C383F32-22E8-4F62-A3E0-BDC3D5F48992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 dirty="0"/>
            <a:t> </a:t>
          </a:r>
        </a:p>
      </dgm:t>
    </dgm:pt>
    <dgm:pt modelId="{A7920A2F-3244-4159-AF04-6A1D38B7B317}" type="parTrans" cxnId="{C4CCE57E-E871-46D6-BAD5-880252C95D22}">
      <dgm:prSet/>
      <dgm:spPr/>
      <dgm:t>
        <a:bodyPr/>
        <a:lstStyle/>
        <a:p>
          <a:endParaRPr lang="en-US"/>
        </a:p>
      </dgm:t>
    </dgm:pt>
    <dgm:pt modelId="{8500F72A-2C6D-4FDF-9C1D-CA691380EB0B}" type="sibTrans" cxnId="{C4CCE57E-E871-46D6-BAD5-880252C95D22}">
      <dgm:prSet/>
      <dgm:spPr/>
      <dgm:t>
        <a:bodyPr/>
        <a:lstStyle/>
        <a:p>
          <a:endParaRPr lang="en-US"/>
        </a:p>
      </dgm:t>
    </dgm:pt>
    <dgm:pt modelId="{320DDB6F-D8C0-4934-8D79-0F2009B7D49E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 dirty="0"/>
            <a:t>Influence on your skills</a:t>
          </a:r>
        </a:p>
      </dgm:t>
    </dgm:pt>
    <dgm:pt modelId="{BF82009A-B012-4C6F-A56C-1ECEE4B60F41}" type="parTrans" cxnId="{7DC9F311-3E10-4CE8-BEA8-C044D1D458EF}">
      <dgm:prSet/>
      <dgm:spPr/>
      <dgm:t>
        <a:bodyPr/>
        <a:lstStyle/>
        <a:p>
          <a:endParaRPr lang="en-GB"/>
        </a:p>
      </dgm:t>
    </dgm:pt>
    <dgm:pt modelId="{3747BA5E-5F0D-4E93-9E84-88BAA82C913F}" type="sibTrans" cxnId="{7DC9F311-3E10-4CE8-BEA8-C044D1D458EF}">
      <dgm:prSet/>
      <dgm:spPr/>
      <dgm:t>
        <a:bodyPr/>
        <a:lstStyle/>
        <a:p>
          <a:endParaRPr lang="en-GB"/>
        </a:p>
      </dgm:t>
    </dgm:pt>
    <dgm:pt modelId="{B6056BFB-47D7-4C5F-BA11-2CB63C56A52D}" type="pres">
      <dgm:prSet presAssocID="{01A66772-F185-4D58-B8BB-E9370D7A7A2B}" presName="root" presStyleCnt="0">
        <dgm:presLayoutVars>
          <dgm:dir/>
          <dgm:resizeHandles val="exact"/>
        </dgm:presLayoutVars>
      </dgm:prSet>
      <dgm:spPr/>
    </dgm:pt>
    <dgm:pt modelId="{311B26C8-22B1-4363-B621-DD56FB7418C8}" type="pres">
      <dgm:prSet presAssocID="{40FC4FFE-8987-4A26-B7F4-8A516F18ADAE}" presName="compNode" presStyleCnt="0"/>
      <dgm:spPr/>
    </dgm:pt>
    <dgm:pt modelId="{A201D7A7-914C-4D24-8B82-EE40155AB0BE}" type="pres">
      <dgm:prSet presAssocID="{40FC4FFE-8987-4A26-B7F4-8A516F18ADAE}" presName="iconBgRect" presStyleLbl="bgShp" presStyleIdx="0" presStyleCnt="4"/>
      <dgm:spPr>
        <a:prstGeom prst="ellipse">
          <a:avLst/>
        </a:prstGeom>
      </dgm:spPr>
    </dgm:pt>
    <dgm:pt modelId="{8FA2F131-CD01-4CBD-B7A5-1B9B5E7F0402}" type="pres">
      <dgm:prSet presAssocID="{40FC4FFE-8987-4A26-B7F4-8A516F18ADAE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ie chart"/>
        </a:ext>
      </dgm:extLst>
    </dgm:pt>
    <dgm:pt modelId="{F755F00C-B2DB-4097-B4BC-8F1BACC938B7}" type="pres">
      <dgm:prSet presAssocID="{40FC4FFE-8987-4A26-B7F4-8A516F18ADAE}" presName="spaceRect" presStyleCnt="0"/>
      <dgm:spPr/>
    </dgm:pt>
    <dgm:pt modelId="{08F4E96D-0DB6-4476-8C51-7CC7EC2F227B}" type="pres">
      <dgm:prSet presAssocID="{40FC4FFE-8987-4A26-B7F4-8A516F18ADAE}" presName="textRect" presStyleLbl="revTx" presStyleIdx="0" presStyleCnt="4">
        <dgm:presLayoutVars>
          <dgm:chMax val="1"/>
          <dgm:chPref val="1"/>
        </dgm:presLayoutVars>
      </dgm:prSet>
      <dgm:spPr/>
    </dgm:pt>
    <dgm:pt modelId="{5AB3C10D-885E-4522-AB39-7ED4318D191A}" type="pres">
      <dgm:prSet presAssocID="{5B62599A-5C9B-48E7-896E-EA782AC60C8B}" presName="sibTrans" presStyleCnt="0"/>
      <dgm:spPr/>
    </dgm:pt>
    <dgm:pt modelId="{2F278BF9-E1B2-4A1C-B065-C19A7B904219}" type="pres">
      <dgm:prSet presAssocID="{49225C73-1633-42F1-AB3B-7CB183E5F8B8}" presName="compNode" presStyleCnt="0"/>
      <dgm:spPr/>
    </dgm:pt>
    <dgm:pt modelId="{543C18BC-1989-44B2-9862-C670C61D3452}" type="pres">
      <dgm:prSet presAssocID="{49225C73-1633-42F1-AB3B-7CB183E5F8B8}" presName="iconBgRect" presStyleLbl="bgShp" presStyleIdx="1" presStyleCnt="4"/>
      <dgm:spPr>
        <a:prstGeom prst="ellipse">
          <a:avLst/>
        </a:prstGeom>
      </dgm:spPr>
    </dgm:pt>
    <dgm:pt modelId="{E94F35BC-9C76-400A-BBCA-0032259E2E5A}" type="pres">
      <dgm:prSet presAssocID="{49225C73-1633-42F1-AB3B-7CB183E5F8B8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llseye"/>
        </a:ext>
      </dgm:extLst>
    </dgm:pt>
    <dgm:pt modelId="{503A6D04-9ADD-43CC-9847-497CD48F2D11}" type="pres">
      <dgm:prSet presAssocID="{49225C73-1633-42F1-AB3B-7CB183E5F8B8}" presName="spaceRect" presStyleCnt="0"/>
      <dgm:spPr/>
    </dgm:pt>
    <dgm:pt modelId="{20363298-B2A6-463D-A7BE-F9F67404E389}" type="pres">
      <dgm:prSet presAssocID="{49225C73-1633-42F1-AB3B-7CB183E5F8B8}" presName="textRect" presStyleLbl="revTx" presStyleIdx="1" presStyleCnt="4">
        <dgm:presLayoutVars>
          <dgm:chMax val="1"/>
          <dgm:chPref val="1"/>
        </dgm:presLayoutVars>
      </dgm:prSet>
      <dgm:spPr/>
    </dgm:pt>
    <dgm:pt modelId="{A47947BB-708D-4F7E-B072-3C2E42B34B24}" type="pres">
      <dgm:prSet presAssocID="{9646853A-8964-4519-A5B1-0B7D18B2983D}" presName="sibTrans" presStyleCnt="0"/>
      <dgm:spPr/>
    </dgm:pt>
    <dgm:pt modelId="{BDCD0AC9-D564-4025-AD8A-36664A6CBE31}" type="pres">
      <dgm:prSet presAssocID="{1C383F32-22E8-4F62-A3E0-BDC3D5F48992}" presName="compNode" presStyleCnt="0"/>
      <dgm:spPr/>
    </dgm:pt>
    <dgm:pt modelId="{5BDDFF18-9AEC-4E5E-B9AA-33D86F01A63E}" type="pres">
      <dgm:prSet presAssocID="{1C383F32-22E8-4F62-A3E0-BDC3D5F48992}" presName="iconBgRect" presStyleLbl="bgShp" presStyleIdx="2" presStyleCnt="4"/>
      <dgm:spPr>
        <a:prstGeom prst="ellipse">
          <a:avLst/>
        </a:prstGeom>
      </dgm:spPr>
    </dgm:pt>
    <dgm:pt modelId="{F09AEBFF-D2D3-4FFF-AD65-C3CEAEEB10F2}" type="pres">
      <dgm:prSet presAssocID="{1C383F32-22E8-4F62-A3E0-BDC3D5F48992}" presName="iconRect" presStyleLbl="node1" presStyleIdx="2" presStyleCnt="4"/>
      <dgm:spPr>
        <a:ln>
          <a:noFill/>
        </a:ln>
      </dgm:spPr>
    </dgm:pt>
    <dgm:pt modelId="{F2EBFBCF-0520-415A-A886-3C4F90D208EF}" type="pres">
      <dgm:prSet presAssocID="{1C383F32-22E8-4F62-A3E0-BDC3D5F48992}" presName="spaceRect" presStyleCnt="0"/>
      <dgm:spPr/>
    </dgm:pt>
    <dgm:pt modelId="{AB9CAFAA-6939-48A6-A89B-19D1A94B9EA1}" type="pres">
      <dgm:prSet presAssocID="{1C383F32-22E8-4F62-A3E0-BDC3D5F48992}" presName="textRect" presStyleLbl="revTx" presStyleIdx="2" presStyleCnt="4">
        <dgm:presLayoutVars>
          <dgm:chMax val="1"/>
          <dgm:chPref val="1"/>
        </dgm:presLayoutVars>
      </dgm:prSet>
      <dgm:spPr/>
    </dgm:pt>
    <dgm:pt modelId="{808D84B4-C46F-45CF-ACFF-53D38C85526F}" type="pres">
      <dgm:prSet presAssocID="{8500F72A-2C6D-4FDF-9C1D-CA691380EB0B}" presName="sibTrans" presStyleCnt="0"/>
      <dgm:spPr/>
    </dgm:pt>
    <dgm:pt modelId="{49F98914-E2F4-419A-9DDE-A5520094A876}" type="pres">
      <dgm:prSet presAssocID="{320DDB6F-D8C0-4934-8D79-0F2009B7D49E}" presName="compNode" presStyleCnt="0"/>
      <dgm:spPr/>
    </dgm:pt>
    <dgm:pt modelId="{A6B5F680-D599-47AE-A35A-A28734729C82}" type="pres">
      <dgm:prSet presAssocID="{320DDB6F-D8C0-4934-8D79-0F2009B7D49E}" presName="iconBgRect" presStyleLbl="bgShp" presStyleIdx="3" presStyleCnt="4" custAng="0" custFlipHor="0" custScaleX="120946" custScaleY="130974" custLinFactNeighborX="16784" custLinFactNeighborY="25014"/>
      <dgm:spPr>
        <a:prstGeom prst="rightArrow">
          <a:avLst/>
        </a:prstGeom>
      </dgm:spPr>
    </dgm:pt>
    <dgm:pt modelId="{FBF93B23-E0F1-4C7C-907C-BA0D0CF8A3D1}" type="pres">
      <dgm:prSet presAssocID="{320DDB6F-D8C0-4934-8D79-0F2009B7D49E}" presName="iconRect" presStyleLbl="node1" presStyleIdx="3" presStyleCnt="4" custFlipVert="1" custScaleX="37969" custScaleY="98639" custLinFactX="63890" custLinFactY="159029" custLinFactNeighborX="100000" custLinFactNeighborY="200000"/>
      <dgm:spPr/>
    </dgm:pt>
    <dgm:pt modelId="{D471B859-8359-4710-8546-DDF39FCA6FA8}" type="pres">
      <dgm:prSet presAssocID="{320DDB6F-D8C0-4934-8D79-0F2009B7D49E}" presName="spaceRect" presStyleCnt="0"/>
      <dgm:spPr/>
    </dgm:pt>
    <dgm:pt modelId="{A858AC7D-79DA-433B-9010-343E52D575A7}" type="pres">
      <dgm:prSet presAssocID="{320DDB6F-D8C0-4934-8D79-0F2009B7D49E}" presName="textRect" presStyleLbl="revTx" presStyleIdx="3" presStyleCnt="4" custLinFactX="-5016" custLinFactNeighborX="-100000" custLinFactNeighborY="-7520">
        <dgm:presLayoutVars>
          <dgm:chMax val="1"/>
          <dgm:chPref val="1"/>
        </dgm:presLayoutVars>
      </dgm:prSet>
      <dgm:spPr/>
    </dgm:pt>
  </dgm:ptLst>
  <dgm:cxnLst>
    <dgm:cxn modelId="{A9154303-8225-4248-91DC-1B0156A35F07}" srcId="{01A66772-F185-4D58-B8BB-E9370D7A7A2B}" destId="{49225C73-1633-42F1-AB3B-7CB183E5F8B8}" srcOrd="1" destOrd="0" parTransId="{1A0E2090-1D4F-438A-8766-B6030CE01ADD}" sibTransId="{9646853A-8964-4519-A5B1-0B7D18B2983D}"/>
    <dgm:cxn modelId="{7DC9F311-3E10-4CE8-BEA8-C044D1D458EF}" srcId="{01A66772-F185-4D58-B8BB-E9370D7A7A2B}" destId="{320DDB6F-D8C0-4934-8D79-0F2009B7D49E}" srcOrd="3" destOrd="0" parTransId="{BF82009A-B012-4C6F-A56C-1ECEE4B60F41}" sibTransId="{3747BA5E-5F0D-4E93-9E84-88BAA82C913F}"/>
    <dgm:cxn modelId="{BA953D32-2DFF-47FE-AF26-C6B9E63D38DF}" type="presOf" srcId="{49225C73-1633-42F1-AB3B-7CB183E5F8B8}" destId="{20363298-B2A6-463D-A7BE-F9F67404E389}" srcOrd="0" destOrd="0" presId="urn:microsoft.com/office/officeart/2018/5/layout/IconLeafLabelList"/>
    <dgm:cxn modelId="{EC450542-0ED9-4BD6-9E85-5709B80794C5}" type="presOf" srcId="{01A66772-F185-4D58-B8BB-E9370D7A7A2B}" destId="{B6056BFB-47D7-4C5F-BA11-2CB63C56A52D}" srcOrd="0" destOrd="0" presId="urn:microsoft.com/office/officeart/2018/5/layout/IconLeafLabelList"/>
    <dgm:cxn modelId="{C7AD8469-3C68-4AF9-AB82-79B0043AA120}" srcId="{01A66772-F185-4D58-B8BB-E9370D7A7A2B}" destId="{40FC4FFE-8987-4A26-B7F4-8A516F18ADAE}" srcOrd="0" destOrd="0" parTransId="{CAD7EF86-FB23-41F6-BF42-040B36DEFDB1}" sibTransId="{5B62599A-5C9B-48E7-896E-EA782AC60C8B}"/>
    <dgm:cxn modelId="{C4CCE57E-E871-46D6-BAD5-880252C95D22}" srcId="{01A66772-F185-4D58-B8BB-E9370D7A7A2B}" destId="{1C383F32-22E8-4F62-A3E0-BDC3D5F48992}" srcOrd="2" destOrd="0" parTransId="{A7920A2F-3244-4159-AF04-6A1D38B7B317}" sibTransId="{8500F72A-2C6D-4FDF-9C1D-CA691380EB0B}"/>
    <dgm:cxn modelId="{7C43B993-CA18-40DE-B870-1263136F7441}" type="presOf" srcId="{320DDB6F-D8C0-4934-8D79-0F2009B7D49E}" destId="{A858AC7D-79DA-433B-9010-343E52D575A7}" srcOrd="0" destOrd="0" presId="urn:microsoft.com/office/officeart/2018/5/layout/IconLeafLabelList"/>
    <dgm:cxn modelId="{D55FAE9C-CF3C-44F3-9D1E-DE6DF574E6D9}" type="presOf" srcId="{1C383F32-22E8-4F62-A3E0-BDC3D5F48992}" destId="{AB9CAFAA-6939-48A6-A89B-19D1A94B9EA1}" srcOrd="0" destOrd="0" presId="urn:microsoft.com/office/officeart/2018/5/layout/IconLeafLabelList"/>
    <dgm:cxn modelId="{A85983B4-FADF-419C-BC71-B5F0871C3055}" type="presOf" srcId="{40FC4FFE-8987-4A26-B7F4-8A516F18ADAE}" destId="{08F4E96D-0DB6-4476-8C51-7CC7EC2F227B}" srcOrd="0" destOrd="0" presId="urn:microsoft.com/office/officeart/2018/5/layout/IconLeafLabelList"/>
    <dgm:cxn modelId="{A3E74EE8-8900-4EBD-8983-3BF0AFD6DCC7}" type="presParOf" srcId="{B6056BFB-47D7-4C5F-BA11-2CB63C56A52D}" destId="{311B26C8-22B1-4363-B621-DD56FB7418C8}" srcOrd="0" destOrd="0" presId="urn:microsoft.com/office/officeart/2018/5/layout/IconLeafLabelList"/>
    <dgm:cxn modelId="{044EA9E0-B51B-492A-BE32-015CEAD0BAC9}" type="presParOf" srcId="{311B26C8-22B1-4363-B621-DD56FB7418C8}" destId="{A201D7A7-914C-4D24-8B82-EE40155AB0BE}" srcOrd="0" destOrd="0" presId="urn:microsoft.com/office/officeart/2018/5/layout/IconLeafLabelList"/>
    <dgm:cxn modelId="{08373EC6-14CB-429D-9495-F32683B931D7}" type="presParOf" srcId="{311B26C8-22B1-4363-B621-DD56FB7418C8}" destId="{8FA2F131-CD01-4CBD-B7A5-1B9B5E7F0402}" srcOrd="1" destOrd="0" presId="urn:microsoft.com/office/officeart/2018/5/layout/IconLeafLabelList"/>
    <dgm:cxn modelId="{9AB500F0-62A2-4E73-B4F4-5056804C8D6A}" type="presParOf" srcId="{311B26C8-22B1-4363-B621-DD56FB7418C8}" destId="{F755F00C-B2DB-4097-B4BC-8F1BACC938B7}" srcOrd="2" destOrd="0" presId="urn:microsoft.com/office/officeart/2018/5/layout/IconLeafLabelList"/>
    <dgm:cxn modelId="{676606A7-6564-4CEB-ACE0-4FF9A3A04E67}" type="presParOf" srcId="{311B26C8-22B1-4363-B621-DD56FB7418C8}" destId="{08F4E96D-0DB6-4476-8C51-7CC7EC2F227B}" srcOrd="3" destOrd="0" presId="urn:microsoft.com/office/officeart/2018/5/layout/IconLeafLabelList"/>
    <dgm:cxn modelId="{EAE0F94A-A454-4049-84F7-9EC90E847A03}" type="presParOf" srcId="{B6056BFB-47D7-4C5F-BA11-2CB63C56A52D}" destId="{5AB3C10D-885E-4522-AB39-7ED4318D191A}" srcOrd="1" destOrd="0" presId="urn:microsoft.com/office/officeart/2018/5/layout/IconLeafLabelList"/>
    <dgm:cxn modelId="{B0B5B21A-5ADD-4500-9A67-9B26AF543EBA}" type="presParOf" srcId="{B6056BFB-47D7-4C5F-BA11-2CB63C56A52D}" destId="{2F278BF9-E1B2-4A1C-B065-C19A7B904219}" srcOrd="2" destOrd="0" presId="urn:microsoft.com/office/officeart/2018/5/layout/IconLeafLabelList"/>
    <dgm:cxn modelId="{11FEAF2C-54F7-4E9C-A1D6-5FA0BF7F3665}" type="presParOf" srcId="{2F278BF9-E1B2-4A1C-B065-C19A7B904219}" destId="{543C18BC-1989-44B2-9862-C670C61D3452}" srcOrd="0" destOrd="0" presId="urn:microsoft.com/office/officeart/2018/5/layout/IconLeafLabelList"/>
    <dgm:cxn modelId="{92C17ECB-A80D-4A0E-95CF-40A53D32275F}" type="presParOf" srcId="{2F278BF9-E1B2-4A1C-B065-C19A7B904219}" destId="{E94F35BC-9C76-400A-BBCA-0032259E2E5A}" srcOrd="1" destOrd="0" presId="urn:microsoft.com/office/officeart/2018/5/layout/IconLeafLabelList"/>
    <dgm:cxn modelId="{54E5AE33-4BE6-44E7-871B-1103A0BA7A56}" type="presParOf" srcId="{2F278BF9-E1B2-4A1C-B065-C19A7B904219}" destId="{503A6D04-9ADD-43CC-9847-497CD48F2D11}" srcOrd="2" destOrd="0" presId="urn:microsoft.com/office/officeart/2018/5/layout/IconLeafLabelList"/>
    <dgm:cxn modelId="{3575FCA0-4FCE-460A-8D84-2C767D311A20}" type="presParOf" srcId="{2F278BF9-E1B2-4A1C-B065-C19A7B904219}" destId="{20363298-B2A6-463D-A7BE-F9F67404E389}" srcOrd="3" destOrd="0" presId="urn:microsoft.com/office/officeart/2018/5/layout/IconLeafLabelList"/>
    <dgm:cxn modelId="{4FD22448-C17B-4C43-BAB3-A0B7AA9BCE0D}" type="presParOf" srcId="{B6056BFB-47D7-4C5F-BA11-2CB63C56A52D}" destId="{A47947BB-708D-4F7E-B072-3C2E42B34B24}" srcOrd="3" destOrd="0" presId="urn:microsoft.com/office/officeart/2018/5/layout/IconLeafLabelList"/>
    <dgm:cxn modelId="{75E30F4F-0E76-457B-9D4F-CDE27C2F7F77}" type="presParOf" srcId="{B6056BFB-47D7-4C5F-BA11-2CB63C56A52D}" destId="{BDCD0AC9-D564-4025-AD8A-36664A6CBE31}" srcOrd="4" destOrd="0" presId="urn:microsoft.com/office/officeart/2018/5/layout/IconLeafLabelList"/>
    <dgm:cxn modelId="{C6A367E7-6A7C-42CB-94E4-8EA78AEF87BF}" type="presParOf" srcId="{BDCD0AC9-D564-4025-AD8A-36664A6CBE31}" destId="{5BDDFF18-9AEC-4E5E-B9AA-33D86F01A63E}" srcOrd="0" destOrd="0" presId="urn:microsoft.com/office/officeart/2018/5/layout/IconLeafLabelList"/>
    <dgm:cxn modelId="{B180CBEB-FA9F-4E52-8CA3-A65CB80BB91B}" type="presParOf" srcId="{BDCD0AC9-D564-4025-AD8A-36664A6CBE31}" destId="{F09AEBFF-D2D3-4FFF-AD65-C3CEAEEB10F2}" srcOrd="1" destOrd="0" presId="urn:microsoft.com/office/officeart/2018/5/layout/IconLeafLabelList"/>
    <dgm:cxn modelId="{170B020E-1E19-4EB4-A72C-4FCF01A7DD7E}" type="presParOf" srcId="{BDCD0AC9-D564-4025-AD8A-36664A6CBE31}" destId="{F2EBFBCF-0520-415A-A886-3C4F90D208EF}" srcOrd="2" destOrd="0" presId="urn:microsoft.com/office/officeart/2018/5/layout/IconLeafLabelList"/>
    <dgm:cxn modelId="{CADD8F7D-722C-42A0-AF21-39A3559F8D7B}" type="presParOf" srcId="{BDCD0AC9-D564-4025-AD8A-36664A6CBE31}" destId="{AB9CAFAA-6939-48A6-A89B-19D1A94B9EA1}" srcOrd="3" destOrd="0" presId="urn:microsoft.com/office/officeart/2018/5/layout/IconLeafLabelList"/>
    <dgm:cxn modelId="{B0C62C8F-082C-4399-A807-159592D7DF57}" type="presParOf" srcId="{B6056BFB-47D7-4C5F-BA11-2CB63C56A52D}" destId="{808D84B4-C46F-45CF-ACFF-53D38C85526F}" srcOrd="5" destOrd="0" presId="urn:microsoft.com/office/officeart/2018/5/layout/IconLeafLabelList"/>
    <dgm:cxn modelId="{54B049D3-D30B-4BF4-89BA-64B81CDDCBC0}" type="presParOf" srcId="{B6056BFB-47D7-4C5F-BA11-2CB63C56A52D}" destId="{49F98914-E2F4-419A-9DDE-A5520094A876}" srcOrd="6" destOrd="0" presId="urn:microsoft.com/office/officeart/2018/5/layout/IconLeafLabelList"/>
    <dgm:cxn modelId="{66F242F0-0983-465C-A051-0E595989BA0D}" type="presParOf" srcId="{49F98914-E2F4-419A-9DDE-A5520094A876}" destId="{A6B5F680-D599-47AE-A35A-A28734729C82}" srcOrd="0" destOrd="0" presId="urn:microsoft.com/office/officeart/2018/5/layout/IconLeafLabelList"/>
    <dgm:cxn modelId="{E1DE346C-C5C5-4300-A68F-28E431E297C1}" type="presParOf" srcId="{49F98914-E2F4-419A-9DDE-A5520094A876}" destId="{FBF93B23-E0F1-4C7C-907C-BA0D0CF8A3D1}" srcOrd="1" destOrd="0" presId="urn:microsoft.com/office/officeart/2018/5/layout/IconLeafLabelList"/>
    <dgm:cxn modelId="{119E164E-6789-4EA8-937E-43169A8CDBDF}" type="presParOf" srcId="{49F98914-E2F4-419A-9DDE-A5520094A876}" destId="{D471B859-8359-4710-8546-DDF39FCA6FA8}" srcOrd="2" destOrd="0" presId="urn:microsoft.com/office/officeart/2018/5/layout/IconLeafLabelList"/>
    <dgm:cxn modelId="{8234F4E2-B105-4D50-964A-02AB0A98A6C6}" type="presParOf" srcId="{49F98914-E2F4-419A-9DDE-A5520094A876}" destId="{A858AC7D-79DA-433B-9010-343E52D575A7}" srcOrd="3" destOrd="0" presId="urn:microsoft.com/office/officeart/2018/5/layout/IconLeaf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EBDB67CD-BBFB-4E2B-9E8E-A76D2E05178E}" type="doc">
      <dgm:prSet loTypeId="urn:microsoft.com/office/officeart/2005/8/layout/hierarchy1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FA1592FB-5FDB-4405-91CB-FFC52CAB35B5}">
      <dgm:prSet/>
      <dgm:spPr/>
      <dgm:t>
        <a:bodyPr/>
        <a:lstStyle/>
        <a:p>
          <a:r>
            <a:rPr lang="en-GB" dirty="0"/>
            <a:t> 1</a:t>
          </a:r>
        </a:p>
      </dgm:t>
    </dgm:pt>
    <dgm:pt modelId="{C5AACE86-0F9D-4656-915E-B5132A678E86}" type="parTrans" cxnId="{59762583-BA0F-42A0-A56D-C20F55264708}">
      <dgm:prSet/>
      <dgm:spPr/>
      <dgm:t>
        <a:bodyPr/>
        <a:lstStyle/>
        <a:p>
          <a:endParaRPr lang="en-US"/>
        </a:p>
      </dgm:t>
    </dgm:pt>
    <dgm:pt modelId="{2812E9C2-0828-4E03-8EAB-0569B5CF962E}" type="sibTrans" cxnId="{59762583-BA0F-42A0-A56D-C20F55264708}">
      <dgm:prSet/>
      <dgm:spPr/>
      <dgm:t>
        <a:bodyPr/>
        <a:lstStyle/>
        <a:p>
          <a:endParaRPr lang="en-US"/>
        </a:p>
      </dgm:t>
    </dgm:pt>
    <dgm:pt modelId="{5BE109EE-C2A0-48CA-AA7B-7F90A236DF5D}">
      <dgm:prSet/>
      <dgm:spPr/>
      <dgm:t>
        <a:bodyPr/>
        <a:lstStyle/>
        <a:p>
          <a:r>
            <a:rPr lang="en-GB" dirty="0"/>
            <a:t> 2</a:t>
          </a:r>
        </a:p>
      </dgm:t>
    </dgm:pt>
    <dgm:pt modelId="{D4E81705-6128-4388-88C1-919D43FF6B27}" type="parTrans" cxnId="{8542B65D-9414-41E7-9C28-AF1E1B8FE742}">
      <dgm:prSet/>
      <dgm:spPr/>
      <dgm:t>
        <a:bodyPr/>
        <a:lstStyle/>
        <a:p>
          <a:endParaRPr lang="en-US"/>
        </a:p>
      </dgm:t>
    </dgm:pt>
    <dgm:pt modelId="{4AF403AB-2FCD-43A9-8869-E384B91DA596}" type="sibTrans" cxnId="{8542B65D-9414-41E7-9C28-AF1E1B8FE742}">
      <dgm:prSet/>
      <dgm:spPr/>
      <dgm:t>
        <a:bodyPr/>
        <a:lstStyle/>
        <a:p>
          <a:endParaRPr lang="en-US"/>
        </a:p>
      </dgm:t>
    </dgm:pt>
    <dgm:pt modelId="{D73C2AB6-BFB0-4A29-B671-BF4AA183BBBC}">
      <dgm:prSet/>
      <dgm:spPr/>
      <dgm:t>
        <a:bodyPr/>
        <a:lstStyle/>
        <a:p>
          <a:r>
            <a:rPr lang="en-GB" dirty="0"/>
            <a:t> 3</a:t>
          </a:r>
        </a:p>
      </dgm:t>
    </dgm:pt>
    <dgm:pt modelId="{7FA2FFB8-64F5-41F2-BE4B-E71F65F98247}" type="parTrans" cxnId="{F9517F8F-FC40-4F84-9EBE-54D66CAC43B8}">
      <dgm:prSet/>
      <dgm:spPr/>
      <dgm:t>
        <a:bodyPr/>
        <a:lstStyle/>
        <a:p>
          <a:endParaRPr lang="en-US"/>
        </a:p>
      </dgm:t>
    </dgm:pt>
    <dgm:pt modelId="{A4BD0DEB-323B-4F37-AE0B-896BA9C041AB}" type="sibTrans" cxnId="{F9517F8F-FC40-4F84-9EBE-54D66CAC43B8}">
      <dgm:prSet/>
      <dgm:spPr/>
      <dgm:t>
        <a:bodyPr/>
        <a:lstStyle/>
        <a:p>
          <a:endParaRPr lang="en-US"/>
        </a:p>
      </dgm:t>
    </dgm:pt>
    <dgm:pt modelId="{DA11D676-A962-4055-9767-702B65C42340}" type="pres">
      <dgm:prSet presAssocID="{EBDB67CD-BBFB-4E2B-9E8E-A76D2E05178E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52CD8240-2C20-4EC2-B387-57E9531B6866}" type="pres">
      <dgm:prSet presAssocID="{FA1592FB-5FDB-4405-91CB-FFC52CAB35B5}" presName="hierRoot1" presStyleCnt="0"/>
      <dgm:spPr/>
    </dgm:pt>
    <dgm:pt modelId="{A2067AF6-1D07-4ED8-87B0-572B4FE9AC88}" type="pres">
      <dgm:prSet presAssocID="{FA1592FB-5FDB-4405-91CB-FFC52CAB35B5}" presName="composite" presStyleCnt="0"/>
      <dgm:spPr/>
    </dgm:pt>
    <dgm:pt modelId="{B3D93B0D-7D42-444F-AEC4-086E33D29829}" type="pres">
      <dgm:prSet presAssocID="{FA1592FB-5FDB-4405-91CB-FFC52CAB35B5}" presName="background" presStyleLbl="node0" presStyleIdx="0" presStyleCnt="3"/>
      <dgm:spPr/>
    </dgm:pt>
    <dgm:pt modelId="{AC08DE09-38B5-46C3-913D-6FC7B2576F9E}" type="pres">
      <dgm:prSet presAssocID="{FA1592FB-5FDB-4405-91CB-FFC52CAB35B5}" presName="text" presStyleLbl="fgAcc0" presStyleIdx="0" presStyleCnt="3">
        <dgm:presLayoutVars>
          <dgm:chPref val="3"/>
        </dgm:presLayoutVars>
      </dgm:prSet>
      <dgm:spPr/>
    </dgm:pt>
    <dgm:pt modelId="{650AC152-68E9-4D3E-93A6-E08EB0DFFB5E}" type="pres">
      <dgm:prSet presAssocID="{FA1592FB-5FDB-4405-91CB-FFC52CAB35B5}" presName="hierChild2" presStyleCnt="0"/>
      <dgm:spPr/>
    </dgm:pt>
    <dgm:pt modelId="{D7FC4D1D-3D11-44B1-9C18-A99645C67028}" type="pres">
      <dgm:prSet presAssocID="{5BE109EE-C2A0-48CA-AA7B-7F90A236DF5D}" presName="hierRoot1" presStyleCnt="0"/>
      <dgm:spPr/>
    </dgm:pt>
    <dgm:pt modelId="{A8219E3F-6248-41C6-9951-A1A72D9E9B45}" type="pres">
      <dgm:prSet presAssocID="{5BE109EE-C2A0-48CA-AA7B-7F90A236DF5D}" presName="composite" presStyleCnt="0"/>
      <dgm:spPr/>
    </dgm:pt>
    <dgm:pt modelId="{4BAD0734-FA0F-4662-9FBE-BE401B8A93D0}" type="pres">
      <dgm:prSet presAssocID="{5BE109EE-C2A0-48CA-AA7B-7F90A236DF5D}" presName="background" presStyleLbl="node0" presStyleIdx="1" presStyleCnt="3"/>
      <dgm:spPr/>
    </dgm:pt>
    <dgm:pt modelId="{C0CB433D-9E77-4EF5-A452-DB8211C3092D}" type="pres">
      <dgm:prSet presAssocID="{5BE109EE-C2A0-48CA-AA7B-7F90A236DF5D}" presName="text" presStyleLbl="fgAcc0" presStyleIdx="1" presStyleCnt="3">
        <dgm:presLayoutVars>
          <dgm:chPref val="3"/>
        </dgm:presLayoutVars>
      </dgm:prSet>
      <dgm:spPr/>
    </dgm:pt>
    <dgm:pt modelId="{41FD28E9-F1AC-4758-8B2C-1493CC88627E}" type="pres">
      <dgm:prSet presAssocID="{5BE109EE-C2A0-48CA-AA7B-7F90A236DF5D}" presName="hierChild2" presStyleCnt="0"/>
      <dgm:spPr/>
    </dgm:pt>
    <dgm:pt modelId="{825CD507-B627-4454-860F-EB76D3D17512}" type="pres">
      <dgm:prSet presAssocID="{D73C2AB6-BFB0-4A29-B671-BF4AA183BBBC}" presName="hierRoot1" presStyleCnt="0"/>
      <dgm:spPr/>
    </dgm:pt>
    <dgm:pt modelId="{D42278F5-9FC1-485D-AF5A-7F20119D165A}" type="pres">
      <dgm:prSet presAssocID="{D73C2AB6-BFB0-4A29-B671-BF4AA183BBBC}" presName="composite" presStyleCnt="0"/>
      <dgm:spPr/>
    </dgm:pt>
    <dgm:pt modelId="{3F8267D4-0A5D-4CD2-80D3-1BDF0CB7585F}" type="pres">
      <dgm:prSet presAssocID="{D73C2AB6-BFB0-4A29-B671-BF4AA183BBBC}" presName="background" presStyleLbl="node0" presStyleIdx="2" presStyleCnt="3"/>
      <dgm:spPr/>
    </dgm:pt>
    <dgm:pt modelId="{7C178A05-58B3-4038-86E1-6F0E9DE230B5}" type="pres">
      <dgm:prSet presAssocID="{D73C2AB6-BFB0-4A29-B671-BF4AA183BBBC}" presName="text" presStyleLbl="fgAcc0" presStyleIdx="2" presStyleCnt="3" custLinFactNeighborX="181" custLinFactNeighborY="458">
        <dgm:presLayoutVars>
          <dgm:chPref val="3"/>
        </dgm:presLayoutVars>
      </dgm:prSet>
      <dgm:spPr/>
    </dgm:pt>
    <dgm:pt modelId="{8E9CF848-1A50-460C-A1A7-FAC11D2009CC}" type="pres">
      <dgm:prSet presAssocID="{D73C2AB6-BFB0-4A29-B671-BF4AA183BBBC}" presName="hierChild2" presStyleCnt="0"/>
      <dgm:spPr/>
    </dgm:pt>
  </dgm:ptLst>
  <dgm:cxnLst>
    <dgm:cxn modelId="{DF5A6705-A244-40E7-9022-2DF3B02999D0}" type="presOf" srcId="{EBDB67CD-BBFB-4E2B-9E8E-A76D2E05178E}" destId="{DA11D676-A962-4055-9767-702B65C42340}" srcOrd="0" destOrd="0" presId="urn:microsoft.com/office/officeart/2005/8/layout/hierarchy1"/>
    <dgm:cxn modelId="{8542B65D-9414-41E7-9C28-AF1E1B8FE742}" srcId="{EBDB67CD-BBFB-4E2B-9E8E-A76D2E05178E}" destId="{5BE109EE-C2A0-48CA-AA7B-7F90A236DF5D}" srcOrd="1" destOrd="0" parTransId="{D4E81705-6128-4388-88C1-919D43FF6B27}" sibTransId="{4AF403AB-2FCD-43A9-8869-E384B91DA596}"/>
    <dgm:cxn modelId="{374E8164-5916-4C55-B3EB-AE5B0F8D0489}" type="presOf" srcId="{D73C2AB6-BFB0-4A29-B671-BF4AA183BBBC}" destId="{7C178A05-58B3-4038-86E1-6F0E9DE230B5}" srcOrd="0" destOrd="0" presId="urn:microsoft.com/office/officeart/2005/8/layout/hierarchy1"/>
    <dgm:cxn modelId="{9F4E1767-0E1E-428A-8068-BA839815391F}" type="presOf" srcId="{FA1592FB-5FDB-4405-91CB-FFC52CAB35B5}" destId="{AC08DE09-38B5-46C3-913D-6FC7B2576F9E}" srcOrd="0" destOrd="0" presId="urn:microsoft.com/office/officeart/2005/8/layout/hierarchy1"/>
    <dgm:cxn modelId="{59762583-BA0F-42A0-A56D-C20F55264708}" srcId="{EBDB67CD-BBFB-4E2B-9E8E-A76D2E05178E}" destId="{FA1592FB-5FDB-4405-91CB-FFC52CAB35B5}" srcOrd="0" destOrd="0" parTransId="{C5AACE86-0F9D-4656-915E-B5132A678E86}" sibTransId="{2812E9C2-0828-4E03-8EAB-0569B5CF962E}"/>
    <dgm:cxn modelId="{F82FB284-037D-414D-8C5E-A11A6C343218}" type="presOf" srcId="{5BE109EE-C2A0-48CA-AA7B-7F90A236DF5D}" destId="{C0CB433D-9E77-4EF5-A452-DB8211C3092D}" srcOrd="0" destOrd="0" presId="urn:microsoft.com/office/officeart/2005/8/layout/hierarchy1"/>
    <dgm:cxn modelId="{F9517F8F-FC40-4F84-9EBE-54D66CAC43B8}" srcId="{EBDB67CD-BBFB-4E2B-9E8E-A76D2E05178E}" destId="{D73C2AB6-BFB0-4A29-B671-BF4AA183BBBC}" srcOrd="2" destOrd="0" parTransId="{7FA2FFB8-64F5-41F2-BE4B-E71F65F98247}" sibTransId="{A4BD0DEB-323B-4F37-AE0B-896BA9C041AB}"/>
    <dgm:cxn modelId="{D918C01F-044F-41DD-8226-AE2D771207A3}" type="presParOf" srcId="{DA11D676-A962-4055-9767-702B65C42340}" destId="{52CD8240-2C20-4EC2-B387-57E9531B6866}" srcOrd="0" destOrd="0" presId="urn:microsoft.com/office/officeart/2005/8/layout/hierarchy1"/>
    <dgm:cxn modelId="{4334981B-1ADF-449D-A8FB-BC9CB931BEC1}" type="presParOf" srcId="{52CD8240-2C20-4EC2-B387-57E9531B6866}" destId="{A2067AF6-1D07-4ED8-87B0-572B4FE9AC88}" srcOrd="0" destOrd="0" presId="urn:microsoft.com/office/officeart/2005/8/layout/hierarchy1"/>
    <dgm:cxn modelId="{BA74C275-F75F-45DF-B5AC-DE046CB87DC6}" type="presParOf" srcId="{A2067AF6-1D07-4ED8-87B0-572B4FE9AC88}" destId="{B3D93B0D-7D42-444F-AEC4-086E33D29829}" srcOrd="0" destOrd="0" presId="urn:microsoft.com/office/officeart/2005/8/layout/hierarchy1"/>
    <dgm:cxn modelId="{20D703E1-93D9-4ECF-88BC-A5CE432C16E5}" type="presParOf" srcId="{A2067AF6-1D07-4ED8-87B0-572B4FE9AC88}" destId="{AC08DE09-38B5-46C3-913D-6FC7B2576F9E}" srcOrd="1" destOrd="0" presId="urn:microsoft.com/office/officeart/2005/8/layout/hierarchy1"/>
    <dgm:cxn modelId="{C8D2864D-4FF5-4BEB-B835-5CBF577F767A}" type="presParOf" srcId="{52CD8240-2C20-4EC2-B387-57E9531B6866}" destId="{650AC152-68E9-4D3E-93A6-E08EB0DFFB5E}" srcOrd="1" destOrd="0" presId="urn:microsoft.com/office/officeart/2005/8/layout/hierarchy1"/>
    <dgm:cxn modelId="{FC3EA164-A70E-48FC-986F-4B2675D95D22}" type="presParOf" srcId="{DA11D676-A962-4055-9767-702B65C42340}" destId="{D7FC4D1D-3D11-44B1-9C18-A99645C67028}" srcOrd="1" destOrd="0" presId="urn:microsoft.com/office/officeart/2005/8/layout/hierarchy1"/>
    <dgm:cxn modelId="{2AE96A37-FEDD-4863-9D35-CBC3DA853A90}" type="presParOf" srcId="{D7FC4D1D-3D11-44B1-9C18-A99645C67028}" destId="{A8219E3F-6248-41C6-9951-A1A72D9E9B45}" srcOrd="0" destOrd="0" presId="urn:microsoft.com/office/officeart/2005/8/layout/hierarchy1"/>
    <dgm:cxn modelId="{D61278A9-39EF-442B-80C2-8BA894A19CB4}" type="presParOf" srcId="{A8219E3F-6248-41C6-9951-A1A72D9E9B45}" destId="{4BAD0734-FA0F-4662-9FBE-BE401B8A93D0}" srcOrd="0" destOrd="0" presId="urn:microsoft.com/office/officeart/2005/8/layout/hierarchy1"/>
    <dgm:cxn modelId="{0817F2F9-5D17-442C-BC67-1C7C0B44D670}" type="presParOf" srcId="{A8219E3F-6248-41C6-9951-A1A72D9E9B45}" destId="{C0CB433D-9E77-4EF5-A452-DB8211C3092D}" srcOrd="1" destOrd="0" presId="urn:microsoft.com/office/officeart/2005/8/layout/hierarchy1"/>
    <dgm:cxn modelId="{DBD25AC4-14BE-471A-957A-19FADC65F3D8}" type="presParOf" srcId="{D7FC4D1D-3D11-44B1-9C18-A99645C67028}" destId="{41FD28E9-F1AC-4758-8B2C-1493CC88627E}" srcOrd="1" destOrd="0" presId="urn:microsoft.com/office/officeart/2005/8/layout/hierarchy1"/>
    <dgm:cxn modelId="{A6E62974-B900-4218-9986-24437603879A}" type="presParOf" srcId="{DA11D676-A962-4055-9767-702B65C42340}" destId="{825CD507-B627-4454-860F-EB76D3D17512}" srcOrd="2" destOrd="0" presId="urn:microsoft.com/office/officeart/2005/8/layout/hierarchy1"/>
    <dgm:cxn modelId="{B9E02FA8-7A51-47F9-9AF1-1D5C5CD8AD63}" type="presParOf" srcId="{825CD507-B627-4454-860F-EB76D3D17512}" destId="{D42278F5-9FC1-485D-AF5A-7F20119D165A}" srcOrd="0" destOrd="0" presId="urn:microsoft.com/office/officeart/2005/8/layout/hierarchy1"/>
    <dgm:cxn modelId="{00B9BAFF-5166-4619-B6A2-9063B3A77DED}" type="presParOf" srcId="{D42278F5-9FC1-485D-AF5A-7F20119D165A}" destId="{3F8267D4-0A5D-4CD2-80D3-1BDF0CB7585F}" srcOrd="0" destOrd="0" presId="urn:microsoft.com/office/officeart/2005/8/layout/hierarchy1"/>
    <dgm:cxn modelId="{5F828B75-8E72-4EDE-9952-09DF1BCF1102}" type="presParOf" srcId="{D42278F5-9FC1-485D-AF5A-7F20119D165A}" destId="{7C178A05-58B3-4038-86E1-6F0E9DE230B5}" srcOrd="1" destOrd="0" presId="urn:microsoft.com/office/officeart/2005/8/layout/hierarchy1"/>
    <dgm:cxn modelId="{BCDBB5E3-2B8B-4454-A0B1-2DCF1319D7BE}" type="presParOf" srcId="{825CD507-B627-4454-860F-EB76D3D17512}" destId="{8E9CF848-1A50-460C-A1A7-FAC11D2009CC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07D51E34-A76B-48D8-8EC4-CCE7BB98DA44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D45260BF-8454-4E1D-A9CB-D69748D2FCD3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0" i="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Evidence-based and practice-based opinions</a:t>
          </a:r>
          <a:r>
            <a:rPr lang="en-GB" b="0" i="0" dirty="0">
              <a:solidFill>
                <a:schemeClr val="tx1"/>
              </a:solidFill>
            </a:rPr>
            <a:t>. </a:t>
          </a:r>
        </a:p>
      </dgm:t>
    </dgm:pt>
    <dgm:pt modelId="{519FDF4F-37EB-4A9C-84BC-BAFD003A31DF}" type="parTrans" cxnId="{8434C610-32CB-4A15-886B-E2B8BADF1DBE}">
      <dgm:prSet/>
      <dgm:spPr/>
      <dgm:t>
        <a:bodyPr/>
        <a:lstStyle/>
        <a:p>
          <a:endParaRPr lang="en-US"/>
        </a:p>
      </dgm:t>
    </dgm:pt>
    <dgm:pt modelId="{96E0973A-4C29-4259-840F-26B1B3394D62}" type="sibTrans" cxnId="{8434C610-32CB-4A15-886B-E2B8BADF1DBE}">
      <dgm:prSet/>
      <dgm:spPr/>
      <dgm:t>
        <a:bodyPr/>
        <a:lstStyle/>
        <a:p>
          <a:endParaRPr lang="en-US"/>
        </a:p>
      </dgm:t>
    </dgm:pt>
    <dgm:pt modelId="{3C864A09-40D9-461E-80A8-BDF465B129B8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Usefulness of the core conditions</a:t>
          </a:r>
        </a:p>
      </dgm:t>
    </dgm:pt>
    <dgm:pt modelId="{6D480619-B7D6-49CF-90CC-DCBAFAC0D72D}" type="parTrans" cxnId="{B3D9829B-753D-4C13-AFF4-D57C01CCC339}">
      <dgm:prSet/>
      <dgm:spPr/>
      <dgm:t>
        <a:bodyPr/>
        <a:lstStyle/>
        <a:p>
          <a:endParaRPr lang="en-US"/>
        </a:p>
      </dgm:t>
    </dgm:pt>
    <dgm:pt modelId="{86DC6DC3-D6F6-477B-A968-CF94E2F57AF3}" type="sibTrans" cxnId="{B3D9829B-753D-4C13-AFF4-D57C01CCC339}">
      <dgm:prSet/>
      <dgm:spPr/>
      <dgm:t>
        <a:bodyPr/>
        <a:lstStyle/>
        <a:p>
          <a:endParaRPr lang="en-US"/>
        </a:p>
      </dgm:t>
    </dgm:pt>
    <dgm:pt modelId="{2B159FA8-D6F3-41D7-B172-2CA94E6ECE39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Reflect on this discussion within your journal.</a:t>
          </a:r>
        </a:p>
      </dgm:t>
    </dgm:pt>
    <dgm:pt modelId="{92728AE8-DF21-47CE-9243-E63BFF44586E}" type="parTrans" cxnId="{91C347C6-1C3F-4D12-8508-351BC707D4B5}">
      <dgm:prSet/>
      <dgm:spPr/>
      <dgm:t>
        <a:bodyPr/>
        <a:lstStyle/>
        <a:p>
          <a:endParaRPr lang="en-US"/>
        </a:p>
      </dgm:t>
    </dgm:pt>
    <dgm:pt modelId="{AD3DC150-C7D9-4E2C-B98F-FEB93A7045B2}" type="sibTrans" cxnId="{91C347C6-1C3F-4D12-8508-351BC707D4B5}">
      <dgm:prSet/>
      <dgm:spPr/>
      <dgm:t>
        <a:bodyPr/>
        <a:lstStyle/>
        <a:p>
          <a:endParaRPr lang="en-US"/>
        </a:p>
      </dgm:t>
    </dgm:pt>
    <dgm:pt modelId="{D1803054-4CC5-41D2-98B8-CC2B4D7C977F}" type="pres">
      <dgm:prSet presAssocID="{07D51E34-A76B-48D8-8EC4-CCE7BB98DA44}" presName="root" presStyleCnt="0">
        <dgm:presLayoutVars>
          <dgm:dir/>
          <dgm:resizeHandles val="exact"/>
        </dgm:presLayoutVars>
      </dgm:prSet>
      <dgm:spPr/>
    </dgm:pt>
    <dgm:pt modelId="{AD3A3EA4-4032-420C-979D-BC0E4583B8B0}" type="pres">
      <dgm:prSet presAssocID="{D45260BF-8454-4E1D-A9CB-D69748D2FCD3}" presName="compNode" presStyleCnt="0"/>
      <dgm:spPr/>
    </dgm:pt>
    <dgm:pt modelId="{9BA72D04-A430-4E46-A374-B99CAA04CB51}" type="pres">
      <dgm:prSet presAssocID="{D45260BF-8454-4E1D-A9CB-D69748D2FCD3}" presName="bgRect" presStyleLbl="bgShp" presStyleIdx="0" presStyleCnt="3"/>
      <dgm:spPr/>
    </dgm:pt>
    <dgm:pt modelId="{1EA58DF6-0884-4C2C-9620-AC5A9E0544C1}" type="pres">
      <dgm:prSet presAssocID="{D45260BF-8454-4E1D-A9CB-D69748D2FCD3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Judge"/>
        </a:ext>
      </dgm:extLst>
    </dgm:pt>
    <dgm:pt modelId="{23ADA995-B4A6-4EC2-92EF-FCBFA3646BE7}" type="pres">
      <dgm:prSet presAssocID="{D45260BF-8454-4E1D-A9CB-D69748D2FCD3}" presName="spaceRect" presStyleCnt="0"/>
      <dgm:spPr/>
    </dgm:pt>
    <dgm:pt modelId="{3D0113B8-AE44-4820-B1C7-125DBC959D8D}" type="pres">
      <dgm:prSet presAssocID="{D45260BF-8454-4E1D-A9CB-D69748D2FCD3}" presName="parTx" presStyleLbl="revTx" presStyleIdx="0" presStyleCnt="3">
        <dgm:presLayoutVars>
          <dgm:chMax val="0"/>
          <dgm:chPref val="0"/>
        </dgm:presLayoutVars>
      </dgm:prSet>
      <dgm:spPr/>
    </dgm:pt>
    <dgm:pt modelId="{A5A96E8E-8AED-41E3-8842-0EF206027F71}" type="pres">
      <dgm:prSet presAssocID="{96E0973A-4C29-4259-840F-26B1B3394D62}" presName="sibTrans" presStyleCnt="0"/>
      <dgm:spPr/>
    </dgm:pt>
    <dgm:pt modelId="{B94A6D25-521B-4CB3-8F23-CCC9CE53B412}" type="pres">
      <dgm:prSet presAssocID="{3C864A09-40D9-461E-80A8-BDF465B129B8}" presName="compNode" presStyleCnt="0"/>
      <dgm:spPr/>
    </dgm:pt>
    <dgm:pt modelId="{8DD1FC6A-87A1-49FD-997B-95426AD2811D}" type="pres">
      <dgm:prSet presAssocID="{3C864A09-40D9-461E-80A8-BDF465B129B8}" presName="bgRect" presStyleLbl="bgShp" presStyleIdx="1" presStyleCnt="3"/>
      <dgm:spPr/>
    </dgm:pt>
    <dgm:pt modelId="{F6104474-B461-4510-BD42-E7F74AD993DF}" type="pres">
      <dgm:prSet presAssocID="{3C864A09-40D9-461E-80A8-BDF465B129B8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resentation with Checklist"/>
        </a:ext>
      </dgm:extLst>
    </dgm:pt>
    <dgm:pt modelId="{78A2589F-321F-4677-A45A-D701E4A86BCA}" type="pres">
      <dgm:prSet presAssocID="{3C864A09-40D9-461E-80A8-BDF465B129B8}" presName="spaceRect" presStyleCnt="0"/>
      <dgm:spPr/>
    </dgm:pt>
    <dgm:pt modelId="{528F8E53-D6DD-4F6B-8224-D30994F9874E}" type="pres">
      <dgm:prSet presAssocID="{3C864A09-40D9-461E-80A8-BDF465B129B8}" presName="parTx" presStyleLbl="revTx" presStyleIdx="1" presStyleCnt="3">
        <dgm:presLayoutVars>
          <dgm:chMax val="0"/>
          <dgm:chPref val="0"/>
        </dgm:presLayoutVars>
      </dgm:prSet>
      <dgm:spPr/>
    </dgm:pt>
    <dgm:pt modelId="{943EA975-0739-47AF-B2E4-47B4290227AE}" type="pres">
      <dgm:prSet presAssocID="{86DC6DC3-D6F6-477B-A968-CF94E2F57AF3}" presName="sibTrans" presStyleCnt="0"/>
      <dgm:spPr/>
    </dgm:pt>
    <dgm:pt modelId="{A67EE862-9660-4AFF-9670-FDB14BE0D4D7}" type="pres">
      <dgm:prSet presAssocID="{2B159FA8-D6F3-41D7-B172-2CA94E6ECE39}" presName="compNode" presStyleCnt="0"/>
      <dgm:spPr/>
    </dgm:pt>
    <dgm:pt modelId="{DC3D4741-4531-472D-89C9-9080E7A83628}" type="pres">
      <dgm:prSet presAssocID="{2B159FA8-D6F3-41D7-B172-2CA94E6ECE39}" presName="bgRect" presStyleLbl="bgShp" presStyleIdx="2" presStyleCnt="3"/>
      <dgm:spPr/>
    </dgm:pt>
    <dgm:pt modelId="{0A5B0AD0-B478-4665-9E69-F57A831A7900}" type="pres">
      <dgm:prSet presAssocID="{2B159FA8-D6F3-41D7-B172-2CA94E6ECE39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encil"/>
        </a:ext>
      </dgm:extLst>
    </dgm:pt>
    <dgm:pt modelId="{2DE5192D-B758-4205-BA50-A6D691FAB190}" type="pres">
      <dgm:prSet presAssocID="{2B159FA8-D6F3-41D7-B172-2CA94E6ECE39}" presName="spaceRect" presStyleCnt="0"/>
      <dgm:spPr/>
    </dgm:pt>
    <dgm:pt modelId="{268084E8-F50F-49CF-B4E3-B692A46273A4}" type="pres">
      <dgm:prSet presAssocID="{2B159FA8-D6F3-41D7-B172-2CA94E6ECE39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8434C610-32CB-4A15-886B-E2B8BADF1DBE}" srcId="{07D51E34-A76B-48D8-8EC4-CCE7BB98DA44}" destId="{D45260BF-8454-4E1D-A9CB-D69748D2FCD3}" srcOrd="0" destOrd="0" parTransId="{519FDF4F-37EB-4A9C-84BC-BAFD003A31DF}" sibTransId="{96E0973A-4C29-4259-840F-26B1B3394D62}"/>
    <dgm:cxn modelId="{0BEA5465-6341-4AD2-B1B3-F59F66D68695}" type="presOf" srcId="{07D51E34-A76B-48D8-8EC4-CCE7BB98DA44}" destId="{D1803054-4CC5-41D2-98B8-CC2B4D7C977F}" srcOrd="0" destOrd="0" presId="urn:microsoft.com/office/officeart/2018/2/layout/IconVerticalSolidList"/>
    <dgm:cxn modelId="{F763A353-1D08-40B5-9465-975A31DBDF6E}" type="presOf" srcId="{3C864A09-40D9-461E-80A8-BDF465B129B8}" destId="{528F8E53-D6DD-4F6B-8224-D30994F9874E}" srcOrd="0" destOrd="0" presId="urn:microsoft.com/office/officeart/2018/2/layout/IconVerticalSolidList"/>
    <dgm:cxn modelId="{B3D9829B-753D-4C13-AFF4-D57C01CCC339}" srcId="{07D51E34-A76B-48D8-8EC4-CCE7BB98DA44}" destId="{3C864A09-40D9-461E-80A8-BDF465B129B8}" srcOrd="1" destOrd="0" parTransId="{6D480619-B7D6-49CF-90CC-DCBAFAC0D72D}" sibTransId="{86DC6DC3-D6F6-477B-A968-CF94E2F57AF3}"/>
    <dgm:cxn modelId="{3136FEA0-2A4F-4497-8C3D-8830BB7BC345}" type="presOf" srcId="{2B159FA8-D6F3-41D7-B172-2CA94E6ECE39}" destId="{268084E8-F50F-49CF-B4E3-B692A46273A4}" srcOrd="0" destOrd="0" presId="urn:microsoft.com/office/officeart/2018/2/layout/IconVerticalSolidList"/>
    <dgm:cxn modelId="{91C347C6-1C3F-4D12-8508-351BC707D4B5}" srcId="{07D51E34-A76B-48D8-8EC4-CCE7BB98DA44}" destId="{2B159FA8-D6F3-41D7-B172-2CA94E6ECE39}" srcOrd="2" destOrd="0" parTransId="{92728AE8-DF21-47CE-9243-E63BFF44586E}" sibTransId="{AD3DC150-C7D9-4E2C-B98F-FEB93A7045B2}"/>
    <dgm:cxn modelId="{B11883C8-45C0-40AF-8075-670CAE62649A}" type="presOf" srcId="{D45260BF-8454-4E1D-A9CB-D69748D2FCD3}" destId="{3D0113B8-AE44-4820-B1C7-125DBC959D8D}" srcOrd="0" destOrd="0" presId="urn:microsoft.com/office/officeart/2018/2/layout/IconVerticalSolidList"/>
    <dgm:cxn modelId="{258560F6-F1A7-436E-ACBE-6C9281C02B9C}" type="presParOf" srcId="{D1803054-4CC5-41D2-98B8-CC2B4D7C977F}" destId="{AD3A3EA4-4032-420C-979D-BC0E4583B8B0}" srcOrd="0" destOrd="0" presId="urn:microsoft.com/office/officeart/2018/2/layout/IconVerticalSolidList"/>
    <dgm:cxn modelId="{BA24D0FB-0C57-44AA-97B1-C07194BCA70E}" type="presParOf" srcId="{AD3A3EA4-4032-420C-979D-BC0E4583B8B0}" destId="{9BA72D04-A430-4E46-A374-B99CAA04CB51}" srcOrd="0" destOrd="0" presId="urn:microsoft.com/office/officeart/2018/2/layout/IconVerticalSolidList"/>
    <dgm:cxn modelId="{F5AD46C3-B6E6-4D84-AF32-44CAC2B7929B}" type="presParOf" srcId="{AD3A3EA4-4032-420C-979D-BC0E4583B8B0}" destId="{1EA58DF6-0884-4C2C-9620-AC5A9E0544C1}" srcOrd="1" destOrd="0" presId="urn:microsoft.com/office/officeart/2018/2/layout/IconVerticalSolidList"/>
    <dgm:cxn modelId="{48B1C974-4644-4F7D-8623-9B48B6DA24EE}" type="presParOf" srcId="{AD3A3EA4-4032-420C-979D-BC0E4583B8B0}" destId="{23ADA995-B4A6-4EC2-92EF-FCBFA3646BE7}" srcOrd="2" destOrd="0" presId="urn:microsoft.com/office/officeart/2018/2/layout/IconVerticalSolidList"/>
    <dgm:cxn modelId="{78BEDD92-BC31-41D4-9663-B37E885F9890}" type="presParOf" srcId="{AD3A3EA4-4032-420C-979D-BC0E4583B8B0}" destId="{3D0113B8-AE44-4820-B1C7-125DBC959D8D}" srcOrd="3" destOrd="0" presId="urn:microsoft.com/office/officeart/2018/2/layout/IconVerticalSolidList"/>
    <dgm:cxn modelId="{B7AA826A-6C46-453F-A2FE-4BF9DBA721A5}" type="presParOf" srcId="{D1803054-4CC5-41D2-98B8-CC2B4D7C977F}" destId="{A5A96E8E-8AED-41E3-8842-0EF206027F71}" srcOrd="1" destOrd="0" presId="urn:microsoft.com/office/officeart/2018/2/layout/IconVerticalSolidList"/>
    <dgm:cxn modelId="{E13E5AF0-AAA8-4210-928E-CED43B47048E}" type="presParOf" srcId="{D1803054-4CC5-41D2-98B8-CC2B4D7C977F}" destId="{B94A6D25-521B-4CB3-8F23-CCC9CE53B412}" srcOrd="2" destOrd="0" presId="urn:microsoft.com/office/officeart/2018/2/layout/IconVerticalSolidList"/>
    <dgm:cxn modelId="{F2B8B988-1A50-4F81-95E3-DB864913D1A8}" type="presParOf" srcId="{B94A6D25-521B-4CB3-8F23-CCC9CE53B412}" destId="{8DD1FC6A-87A1-49FD-997B-95426AD2811D}" srcOrd="0" destOrd="0" presId="urn:microsoft.com/office/officeart/2018/2/layout/IconVerticalSolidList"/>
    <dgm:cxn modelId="{5A055828-A3EE-47B7-9BF8-414A19B7F747}" type="presParOf" srcId="{B94A6D25-521B-4CB3-8F23-CCC9CE53B412}" destId="{F6104474-B461-4510-BD42-E7F74AD993DF}" srcOrd="1" destOrd="0" presId="urn:microsoft.com/office/officeart/2018/2/layout/IconVerticalSolidList"/>
    <dgm:cxn modelId="{0832EB72-EA35-48F1-B2D4-D8DF574F310E}" type="presParOf" srcId="{B94A6D25-521B-4CB3-8F23-CCC9CE53B412}" destId="{78A2589F-321F-4677-A45A-D701E4A86BCA}" srcOrd="2" destOrd="0" presId="urn:microsoft.com/office/officeart/2018/2/layout/IconVerticalSolidList"/>
    <dgm:cxn modelId="{8006706B-44E9-4EDD-BDFA-678A9D88DA9C}" type="presParOf" srcId="{B94A6D25-521B-4CB3-8F23-CCC9CE53B412}" destId="{528F8E53-D6DD-4F6B-8224-D30994F9874E}" srcOrd="3" destOrd="0" presId="urn:microsoft.com/office/officeart/2018/2/layout/IconVerticalSolidList"/>
    <dgm:cxn modelId="{29B62D6F-B2EB-42DB-B3D4-E75D815CD40D}" type="presParOf" srcId="{D1803054-4CC5-41D2-98B8-CC2B4D7C977F}" destId="{943EA975-0739-47AF-B2E4-47B4290227AE}" srcOrd="3" destOrd="0" presId="urn:microsoft.com/office/officeart/2018/2/layout/IconVerticalSolidList"/>
    <dgm:cxn modelId="{B6CCCC6C-5BC7-4A42-88CE-13B4E78F9093}" type="presParOf" srcId="{D1803054-4CC5-41D2-98B8-CC2B4D7C977F}" destId="{A67EE862-9660-4AFF-9670-FDB14BE0D4D7}" srcOrd="4" destOrd="0" presId="urn:microsoft.com/office/officeart/2018/2/layout/IconVerticalSolidList"/>
    <dgm:cxn modelId="{4164B506-23F4-49A9-985F-E21655535748}" type="presParOf" srcId="{A67EE862-9660-4AFF-9670-FDB14BE0D4D7}" destId="{DC3D4741-4531-472D-89C9-9080E7A83628}" srcOrd="0" destOrd="0" presId="urn:microsoft.com/office/officeart/2018/2/layout/IconVerticalSolidList"/>
    <dgm:cxn modelId="{D089486C-E3C2-4429-BD4E-DDDEC1D9AF63}" type="presParOf" srcId="{A67EE862-9660-4AFF-9670-FDB14BE0D4D7}" destId="{0A5B0AD0-B478-4665-9E69-F57A831A7900}" srcOrd="1" destOrd="0" presId="urn:microsoft.com/office/officeart/2018/2/layout/IconVerticalSolidList"/>
    <dgm:cxn modelId="{2738489F-B1E0-45DD-8D5C-F905F61B674E}" type="presParOf" srcId="{A67EE862-9660-4AFF-9670-FDB14BE0D4D7}" destId="{2DE5192D-B758-4205-BA50-A6D691FAB190}" srcOrd="2" destOrd="0" presId="urn:microsoft.com/office/officeart/2018/2/layout/IconVerticalSolidList"/>
    <dgm:cxn modelId="{A24FD4F2-73CA-4C52-8309-EDFB6E4BE43F}" type="presParOf" srcId="{A67EE862-9660-4AFF-9670-FDB14BE0D4D7}" destId="{268084E8-F50F-49CF-B4E3-B692A46273A4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D214375A-E702-4905-8726-3B0735E41CCA}" type="doc">
      <dgm:prSet loTypeId="urn:microsoft.com/office/officeart/2005/8/layout/process5" loCatId="process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9060CC3C-5A48-497F-B540-A678F10EB8B1}">
      <dgm:prSet/>
      <dgm:spPr/>
      <dgm:t>
        <a:bodyPr/>
        <a:lstStyle/>
        <a:p>
          <a:pPr algn="l"/>
          <a:r>
            <a:rPr lang="en-GB" dirty="0"/>
            <a:t>Core Conditions  … </a:t>
          </a:r>
        </a:p>
      </dgm:t>
    </dgm:pt>
    <dgm:pt modelId="{5DA5D53C-8CFD-4B52-A14D-50A6A11ECB7F}" type="parTrans" cxnId="{6891CD22-A939-4B1D-A48D-FC44070F09DC}">
      <dgm:prSet/>
      <dgm:spPr/>
      <dgm:t>
        <a:bodyPr/>
        <a:lstStyle/>
        <a:p>
          <a:endParaRPr lang="en-US"/>
        </a:p>
      </dgm:t>
    </dgm:pt>
    <dgm:pt modelId="{0672AFF5-1ECE-4BBB-9FB9-A89DF137C514}" type="sibTrans" cxnId="{6891CD22-A939-4B1D-A48D-FC44070F09DC}">
      <dgm:prSet/>
      <dgm:spPr/>
      <dgm:t>
        <a:bodyPr/>
        <a:lstStyle/>
        <a:p>
          <a:endParaRPr lang="en-US"/>
        </a:p>
      </dgm:t>
    </dgm:pt>
    <dgm:pt modelId="{D7103B5A-D1A6-44BF-91DE-4A9941E9EFC3}">
      <dgm:prSet/>
      <dgm:spPr/>
      <dgm:t>
        <a:bodyPr/>
        <a:lstStyle/>
        <a:p>
          <a:pPr algn="l"/>
          <a:r>
            <a:rPr lang="en-GB" dirty="0"/>
            <a:t>  and self  </a:t>
          </a:r>
        </a:p>
      </dgm:t>
    </dgm:pt>
    <dgm:pt modelId="{6BA518B4-BC27-4ECC-B78E-D60746C8457C}" type="parTrans" cxnId="{0CBD99E0-450B-45C8-9DBA-835A1D7693B5}">
      <dgm:prSet/>
      <dgm:spPr/>
      <dgm:t>
        <a:bodyPr/>
        <a:lstStyle/>
        <a:p>
          <a:endParaRPr lang="en-US"/>
        </a:p>
      </dgm:t>
    </dgm:pt>
    <dgm:pt modelId="{F39179CB-5EDA-40B8-B0E8-6C42CF01CD64}" type="sibTrans" cxnId="{0CBD99E0-450B-45C8-9DBA-835A1D7693B5}">
      <dgm:prSet/>
      <dgm:spPr/>
      <dgm:t>
        <a:bodyPr/>
        <a:lstStyle/>
        <a:p>
          <a:endParaRPr lang="en-US"/>
        </a:p>
      </dgm:t>
    </dgm:pt>
    <dgm:pt modelId="{04F64BEB-7BF7-46C6-9C5F-4961DD7EE35B}">
      <dgm:prSet/>
      <dgm:spPr/>
      <dgm:t>
        <a:bodyPr/>
        <a:lstStyle/>
        <a:p>
          <a:pPr algn="l"/>
          <a:r>
            <a:rPr lang="en-GB" dirty="0"/>
            <a:t>  and others    </a:t>
          </a:r>
        </a:p>
      </dgm:t>
    </dgm:pt>
    <dgm:pt modelId="{33FDE24D-236E-4880-9BBF-2E63E82AD725}" type="parTrans" cxnId="{2A27400E-0B2B-473C-AF59-51F9AA759D3F}">
      <dgm:prSet/>
      <dgm:spPr/>
      <dgm:t>
        <a:bodyPr/>
        <a:lstStyle/>
        <a:p>
          <a:endParaRPr lang="en-US"/>
        </a:p>
      </dgm:t>
    </dgm:pt>
    <dgm:pt modelId="{B2A6C063-C8C0-4F59-A271-0560D94A699F}" type="sibTrans" cxnId="{2A27400E-0B2B-473C-AF59-51F9AA759D3F}">
      <dgm:prSet/>
      <dgm:spPr/>
      <dgm:t>
        <a:bodyPr/>
        <a:lstStyle/>
        <a:p>
          <a:endParaRPr lang="en-US"/>
        </a:p>
      </dgm:t>
    </dgm:pt>
    <dgm:pt modelId="{F62313C8-D335-45E5-AA61-A04924EC001C}">
      <dgm:prSet/>
      <dgm:spPr/>
      <dgm:t>
        <a:bodyPr/>
        <a:lstStyle/>
        <a:p>
          <a:pPr algn="l"/>
          <a:r>
            <a:rPr lang="en-GB" dirty="0"/>
            <a:t> and therapy</a:t>
          </a:r>
        </a:p>
      </dgm:t>
    </dgm:pt>
    <dgm:pt modelId="{17709338-4EDD-4CF4-BF2A-570F0DDB19DB}" type="parTrans" cxnId="{3111834B-C076-4CD0-AAB1-43B5B924FF79}">
      <dgm:prSet/>
      <dgm:spPr/>
      <dgm:t>
        <a:bodyPr/>
        <a:lstStyle/>
        <a:p>
          <a:endParaRPr lang="en-US"/>
        </a:p>
      </dgm:t>
    </dgm:pt>
    <dgm:pt modelId="{CF7A8ED6-DFCD-4D86-BABF-BD90F1B14848}" type="sibTrans" cxnId="{3111834B-C076-4CD0-AAB1-43B5B924FF79}">
      <dgm:prSet/>
      <dgm:spPr/>
      <dgm:t>
        <a:bodyPr/>
        <a:lstStyle/>
        <a:p>
          <a:endParaRPr lang="en-US"/>
        </a:p>
      </dgm:t>
    </dgm:pt>
    <dgm:pt modelId="{C82760EF-F284-40C9-A8C4-3721BB4E1520}" type="pres">
      <dgm:prSet presAssocID="{D214375A-E702-4905-8726-3B0735E41CCA}" presName="diagram" presStyleCnt="0">
        <dgm:presLayoutVars>
          <dgm:dir/>
          <dgm:resizeHandles val="exact"/>
        </dgm:presLayoutVars>
      </dgm:prSet>
      <dgm:spPr/>
    </dgm:pt>
    <dgm:pt modelId="{A6821BB3-6E31-4D06-9EAC-E811A8FA7814}" type="pres">
      <dgm:prSet presAssocID="{9060CC3C-5A48-497F-B540-A678F10EB8B1}" presName="node" presStyleLbl="node1" presStyleIdx="0" presStyleCnt="4">
        <dgm:presLayoutVars>
          <dgm:bulletEnabled val="1"/>
        </dgm:presLayoutVars>
      </dgm:prSet>
      <dgm:spPr/>
    </dgm:pt>
    <dgm:pt modelId="{33DBA926-0104-46E4-8D04-79EC9F8A3137}" type="pres">
      <dgm:prSet presAssocID="{0672AFF5-1ECE-4BBB-9FB9-A89DF137C514}" presName="sibTrans" presStyleLbl="sibTrans2D1" presStyleIdx="0" presStyleCnt="3"/>
      <dgm:spPr/>
    </dgm:pt>
    <dgm:pt modelId="{3BA4C5E6-5017-4BB8-84E8-CB2172155B78}" type="pres">
      <dgm:prSet presAssocID="{0672AFF5-1ECE-4BBB-9FB9-A89DF137C514}" presName="connectorText" presStyleLbl="sibTrans2D1" presStyleIdx="0" presStyleCnt="3"/>
      <dgm:spPr/>
    </dgm:pt>
    <dgm:pt modelId="{031F052A-5E0B-441D-BB4C-204FADE391D1}" type="pres">
      <dgm:prSet presAssocID="{D7103B5A-D1A6-44BF-91DE-4A9941E9EFC3}" presName="node" presStyleLbl="node1" presStyleIdx="1" presStyleCnt="4" custLinFactNeighborX="-320" custLinFactNeighborY="-2050">
        <dgm:presLayoutVars>
          <dgm:bulletEnabled val="1"/>
        </dgm:presLayoutVars>
      </dgm:prSet>
      <dgm:spPr/>
    </dgm:pt>
    <dgm:pt modelId="{F2113CC1-5B35-436F-84E7-0A88DFFCB537}" type="pres">
      <dgm:prSet presAssocID="{F39179CB-5EDA-40B8-B0E8-6C42CF01CD64}" presName="sibTrans" presStyleLbl="sibTrans2D1" presStyleIdx="1" presStyleCnt="3"/>
      <dgm:spPr/>
    </dgm:pt>
    <dgm:pt modelId="{7F6DB06E-7B74-4632-A85E-853BBB292149}" type="pres">
      <dgm:prSet presAssocID="{F39179CB-5EDA-40B8-B0E8-6C42CF01CD64}" presName="connectorText" presStyleLbl="sibTrans2D1" presStyleIdx="1" presStyleCnt="3"/>
      <dgm:spPr/>
    </dgm:pt>
    <dgm:pt modelId="{69730392-BD3B-4182-AD89-EC0D366DA98F}" type="pres">
      <dgm:prSet presAssocID="{04F64BEB-7BF7-46C6-9C5F-4961DD7EE35B}" presName="node" presStyleLbl="node1" presStyleIdx="2" presStyleCnt="4" custScaleX="107232" custLinFactNeighborX="-322" custLinFactNeighborY="501">
        <dgm:presLayoutVars>
          <dgm:bulletEnabled val="1"/>
        </dgm:presLayoutVars>
      </dgm:prSet>
      <dgm:spPr/>
    </dgm:pt>
    <dgm:pt modelId="{D8C06D83-1357-46A6-A07E-DE79F7501828}" type="pres">
      <dgm:prSet presAssocID="{B2A6C063-C8C0-4F59-A271-0560D94A699F}" presName="sibTrans" presStyleLbl="sibTrans2D1" presStyleIdx="2" presStyleCnt="3"/>
      <dgm:spPr/>
    </dgm:pt>
    <dgm:pt modelId="{489F9C5C-EC47-4A57-8ED8-DE29DAED1DAB}" type="pres">
      <dgm:prSet presAssocID="{B2A6C063-C8C0-4F59-A271-0560D94A699F}" presName="connectorText" presStyleLbl="sibTrans2D1" presStyleIdx="2" presStyleCnt="3"/>
      <dgm:spPr/>
    </dgm:pt>
    <dgm:pt modelId="{31678D35-F972-4CED-AB7D-F641C9FC6984}" type="pres">
      <dgm:prSet presAssocID="{F62313C8-D335-45E5-AA61-A04924EC001C}" presName="node" presStyleLbl="node1" presStyleIdx="3" presStyleCnt="4">
        <dgm:presLayoutVars>
          <dgm:bulletEnabled val="1"/>
        </dgm:presLayoutVars>
      </dgm:prSet>
      <dgm:spPr/>
    </dgm:pt>
  </dgm:ptLst>
  <dgm:cxnLst>
    <dgm:cxn modelId="{237EA108-AFEA-4DB0-9BA7-DA1348DE1BB6}" type="presOf" srcId="{F39179CB-5EDA-40B8-B0E8-6C42CF01CD64}" destId="{7F6DB06E-7B74-4632-A85E-853BBB292149}" srcOrd="1" destOrd="0" presId="urn:microsoft.com/office/officeart/2005/8/layout/process5"/>
    <dgm:cxn modelId="{2A27400E-0B2B-473C-AF59-51F9AA759D3F}" srcId="{D214375A-E702-4905-8726-3B0735E41CCA}" destId="{04F64BEB-7BF7-46C6-9C5F-4961DD7EE35B}" srcOrd="2" destOrd="0" parTransId="{33FDE24D-236E-4880-9BBF-2E63E82AD725}" sibTransId="{B2A6C063-C8C0-4F59-A271-0560D94A699F}"/>
    <dgm:cxn modelId="{DC984219-BF82-4380-9BE6-F9F3FFBE5C12}" type="presOf" srcId="{F39179CB-5EDA-40B8-B0E8-6C42CF01CD64}" destId="{F2113CC1-5B35-436F-84E7-0A88DFFCB537}" srcOrd="0" destOrd="0" presId="urn:microsoft.com/office/officeart/2005/8/layout/process5"/>
    <dgm:cxn modelId="{F307EA19-8FB1-476A-A0A9-C60FFB26D85D}" type="presOf" srcId="{0672AFF5-1ECE-4BBB-9FB9-A89DF137C514}" destId="{33DBA926-0104-46E4-8D04-79EC9F8A3137}" srcOrd="0" destOrd="0" presId="urn:microsoft.com/office/officeart/2005/8/layout/process5"/>
    <dgm:cxn modelId="{9258841C-6449-41A5-977C-2CDB6FAE4EF5}" type="presOf" srcId="{9060CC3C-5A48-497F-B540-A678F10EB8B1}" destId="{A6821BB3-6E31-4D06-9EAC-E811A8FA7814}" srcOrd="0" destOrd="0" presId="urn:microsoft.com/office/officeart/2005/8/layout/process5"/>
    <dgm:cxn modelId="{6891CD22-A939-4B1D-A48D-FC44070F09DC}" srcId="{D214375A-E702-4905-8726-3B0735E41CCA}" destId="{9060CC3C-5A48-497F-B540-A678F10EB8B1}" srcOrd="0" destOrd="0" parTransId="{5DA5D53C-8CFD-4B52-A14D-50A6A11ECB7F}" sibTransId="{0672AFF5-1ECE-4BBB-9FB9-A89DF137C514}"/>
    <dgm:cxn modelId="{89888A5F-6BD3-4F1B-8274-3EDAC6FDD79D}" type="presOf" srcId="{B2A6C063-C8C0-4F59-A271-0560D94A699F}" destId="{489F9C5C-EC47-4A57-8ED8-DE29DAED1DAB}" srcOrd="1" destOrd="0" presId="urn:microsoft.com/office/officeart/2005/8/layout/process5"/>
    <dgm:cxn modelId="{AD200F4A-BCFA-471A-8EB5-3858603E4037}" type="presOf" srcId="{D7103B5A-D1A6-44BF-91DE-4A9941E9EFC3}" destId="{031F052A-5E0B-441D-BB4C-204FADE391D1}" srcOrd="0" destOrd="0" presId="urn:microsoft.com/office/officeart/2005/8/layout/process5"/>
    <dgm:cxn modelId="{3111834B-C076-4CD0-AAB1-43B5B924FF79}" srcId="{D214375A-E702-4905-8726-3B0735E41CCA}" destId="{F62313C8-D335-45E5-AA61-A04924EC001C}" srcOrd="3" destOrd="0" parTransId="{17709338-4EDD-4CF4-BF2A-570F0DDB19DB}" sibTransId="{CF7A8ED6-DFCD-4D86-BABF-BD90F1B14848}"/>
    <dgm:cxn modelId="{7528A577-DBED-408B-9BF4-BF9810A7E29E}" type="presOf" srcId="{F62313C8-D335-45E5-AA61-A04924EC001C}" destId="{31678D35-F972-4CED-AB7D-F641C9FC6984}" srcOrd="0" destOrd="0" presId="urn:microsoft.com/office/officeart/2005/8/layout/process5"/>
    <dgm:cxn modelId="{0B1E1AA6-9835-40F0-A309-336B7785075E}" type="presOf" srcId="{04F64BEB-7BF7-46C6-9C5F-4961DD7EE35B}" destId="{69730392-BD3B-4182-AD89-EC0D366DA98F}" srcOrd="0" destOrd="0" presId="urn:microsoft.com/office/officeart/2005/8/layout/process5"/>
    <dgm:cxn modelId="{CFC834BA-0BA1-40DD-BD4B-001192C87C5D}" type="presOf" srcId="{D214375A-E702-4905-8726-3B0735E41CCA}" destId="{C82760EF-F284-40C9-A8C4-3721BB4E1520}" srcOrd="0" destOrd="0" presId="urn:microsoft.com/office/officeart/2005/8/layout/process5"/>
    <dgm:cxn modelId="{0CBD99E0-450B-45C8-9DBA-835A1D7693B5}" srcId="{D214375A-E702-4905-8726-3B0735E41CCA}" destId="{D7103B5A-D1A6-44BF-91DE-4A9941E9EFC3}" srcOrd="1" destOrd="0" parTransId="{6BA518B4-BC27-4ECC-B78E-D60746C8457C}" sibTransId="{F39179CB-5EDA-40B8-B0E8-6C42CF01CD64}"/>
    <dgm:cxn modelId="{FF2279E8-34A4-4C6F-B247-AA4B1D56FFB6}" type="presOf" srcId="{0672AFF5-1ECE-4BBB-9FB9-A89DF137C514}" destId="{3BA4C5E6-5017-4BB8-84E8-CB2172155B78}" srcOrd="1" destOrd="0" presId="urn:microsoft.com/office/officeart/2005/8/layout/process5"/>
    <dgm:cxn modelId="{7DD3CEEE-B349-4D96-8555-C5BD20F57056}" type="presOf" srcId="{B2A6C063-C8C0-4F59-A271-0560D94A699F}" destId="{D8C06D83-1357-46A6-A07E-DE79F7501828}" srcOrd="0" destOrd="0" presId="urn:microsoft.com/office/officeart/2005/8/layout/process5"/>
    <dgm:cxn modelId="{3F7622BC-3F86-429C-BDA7-0AF3D5EB03B2}" type="presParOf" srcId="{C82760EF-F284-40C9-A8C4-3721BB4E1520}" destId="{A6821BB3-6E31-4D06-9EAC-E811A8FA7814}" srcOrd="0" destOrd="0" presId="urn:microsoft.com/office/officeart/2005/8/layout/process5"/>
    <dgm:cxn modelId="{32B48E55-387F-4F2F-AB46-4EA1E06C5153}" type="presParOf" srcId="{C82760EF-F284-40C9-A8C4-3721BB4E1520}" destId="{33DBA926-0104-46E4-8D04-79EC9F8A3137}" srcOrd="1" destOrd="0" presId="urn:microsoft.com/office/officeart/2005/8/layout/process5"/>
    <dgm:cxn modelId="{E01B5578-8115-4FF3-B87D-F417079E24DC}" type="presParOf" srcId="{33DBA926-0104-46E4-8D04-79EC9F8A3137}" destId="{3BA4C5E6-5017-4BB8-84E8-CB2172155B78}" srcOrd="0" destOrd="0" presId="urn:microsoft.com/office/officeart/2005/8/layout/process5"/>
    <dgm:cxn modelId="{385D0022-0964-4DF9-A459-C9B69C3F14F4}" type="presParOf" srcId="{C82760EF-F284-40C9-A8C4-3721BB4E1520}" destId="{031F052A-5E0B-441D-BB4C-204FADE391D1}" srcOrd="2" destOrd="0" presId="urn:microsoft.com/office/officeart/2005/8/layout/process5"/>
    <dgm:cxn modelId="{9C11666B-ED78-4F0D-A08C-92CD44C5CA51}" type="presParOf" srcId="{C82760EF-F284-40C9-A8C4-3721BB4E1520}" destId="{F2113CC1-5B35-436F-84E7-0A88DFFCB537}" srcOrd="3" destOrd="0" presId="urn:microsoft.com/office/officeart/2005/8/layout/process5"/>
    <dgm:cxn modelId="{C7E51CCA-12D3-438B-9B23-B8673E8835D3}" type="presParOf" srcId="{F2113CC1-5B35-436F-84E7-0A88DFFCB537}" destId="{7F6DB06E-7B74-4632-A85E-853BBB292149}" srcOrd="0" destOrd="0" presId="urn:microsoft.com/office/officeart/2005/8/layout/process5"/>
    <dgm:cxn modelId="{FFA846DF-1B58-4334-A27D-EFC9D51B247F}" type="presParOf" srcId="{C82760EF-F284-40C9-A8C4-3721BB4E1520}" destId="{69730392-BD3B-4182-AD89-EC0D366DA98F}" srcOrd="4" destOrd="0" presId="urn:microsoft.com/office/officeart/2005/8/layout/process5"/>
    <dgm:cxn modelId="{296DC5BA-23B0-473A-B2AE-D692FF8A4E31}" type="presParOf" srcId="{C82760EF-F284-40C9-A8C4-3721BB4E1520}" destId="{D8C06D83-1357-46A6-A07E-DE79F7501828}" srcOrd="5" destOrd="0" presId="urn:microsoft.com/office/officeart/2005/8/layout/process5"/>
    <dgm:cxn modelId="{5346418C-029E-479F-A5A0-6492145AB283}" type="presParOf" srcId="{D8C06D83-1357-46A6-A07E-DE79F7501828}" destId="{489F9C5C-EC47-4A57-8ED8-DE29DAED1DAB}" srcOrd="0" destOrd="0" presId="urn:microsoft.com/office/officeart/2005/8/layout/process5"/>
    <dgm:cxn modelId="{BAFED7B0-2DB1-4B0C-B7AD-9AB9645F55C8}" type="presParOf" srcId="{C82760EF-F284-40C9-A8C4-3721BB4E1520}" destId="{31678D35-F972-4CED-AB7D-F641C9FC6984}" srcOrd="6" destOrd="0" presId="urn:microsoft.com/office/officeart/2005/8/layout/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B7123EDD-6525-4EFA-BBAA-10BF8EE999BF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6EB6FDC7-5618-4876-923E-D999562B888E}">
      <dgm:prSet/>
      <dgm:spPr/>
      <dgm:t>
        <a:bodyPr/>
        <a:lstStyle/>
        <a:p>
          <a:pPr>
            <a:defRPr cap="all"/>
          </a:pPr>
          <a:r>
            <a:rPr lang="en-GB" dirty="0"/>
            <a:t>Three roles</a:t>
          </a:r>
          <a:endParaRPr lang="en-US" dirty="0"/>
        </a:p>
      </dgm:t>
    </dgm:pt>
    <dgm:pt modelId="{B3D10201-50BA-4CE6-8A9F-E0E463800802}" type="parTrans" cxnId="{3ED79C3E-F010-4B9E-988B-C3A43B66039C}">
      <dgm:prSet/>
      <dgm:spPr/>
      <dgm:t>
        <a:bodyPr/>
        <a:lstStyle/>
        <a:p>
          <a:endParaRPr lang="en-US"/>
        </a:p>
      </dgm:t>
    </dgm:pt>
    <dgm:pt modelId="{BB925BF9-49DD-4CAF-9D83-7AA65B85C678}" type="sibTrans" cxnId="{3ED79C3E-F010-4B9E-988B-C3A43B66039C}">
      <dgm:prSet/>
      <dgm:spPr/>
      <dgm:t>
        <a:bodyPr/>
        <a:lstStyle/>
        <a:p>
          <a:endParaRPr lang="en-US"/>
        </a:p>
      </dgm:t>
    </dgm:pt>
    <dgm:pt modelId="{98266FC3-7317-4262-AB55-1C1F9DD345CE}">
      <dgm:prSet/>
      <dgm:spPr/>
      <dgm:t>
        <a:bodyPr/>
        <a:lstStyle/>
        <a:p>
          <a:pPr>
            <a:defRPr cap="all"/>
          </a:pPr>
          <a:r>
            <a:rPr lang="en-GB" dirty="0"/>
            <a:t> How can we get them right?</a:t>
          </a:r>
          <a:endParaRPr lang="en-US" dirty="0"/>
        </a:p>
      </dgm:t>
    </dgm:pt>
    <dgm:pt modelId="{39DB6E23-CE24-49D5-83FE-D61D68ED640B}" type="parTrans" cxnId="{A7218BE2-0459-4735-97C3-3E7E220BBA8A}">
      <dgm:prSet/>
      <dgm:spPr/>
      <dgm:t>
        <a:bodyPr/>
        <a:lstStyle/>
        <a:p>
          <a:endParaRPr lang="en-US"/>
        </a:p>
      </dgm:t>
    </dgm:pt>
    <dgm:pt modelId="{7054D998-6E58-4C3B-806D-90EF2949E27D}" type="sibTrans" cxnId="{A7218BE2-0459-4735-97C3-3E7E220BBA8A}">
      <dgm:prSet/>
      <dgm:spPr/>
      <dgm:t>
        <a:bodyPr/>
        <a:lstStyle/>
        <a:p>
          <a:endParaRPr lang="en-US"/>
        </a:p>
      </dgm:t>
    </dgm:pt>
    <dgm:pt modelId="{1F98AE96-FA27-44DD-850E-56A0A225F958}">
      <dgm:prSet/>
      <dgm:spPr/>
      <dgm:t>
        <a:bodyPr/>
        <a:lstStyle/>
        <a:p>
          <a:pPr>
            <a:defRPr cap="all"/>
          </a:pPr>
          <a:r>
            <a:rPr lang="en-GB" dirty="0"/>
            <a:t>Learning</a:t>
          </a:r>
          <a:endParaRPr lang="en-US" dirty="0"/>
        </a:p>
      </dgm:t>
    </dgm:pt>
    <dgm:pt modelId="{96BD77A6-1C54-453F-B2A5-E0247F177024}" type="parTrans" cxnId="{E70327DF-44C9-4594-B00D-1D5C127DEB15}">
      <dgm:prSet/>
      <dgm:spPr/>
      <dgm:t>
        <a:bodyPr/>
        <a:lstStyle/>
        <a:p>
          <a:endParaRPr lang="en-US"/>
        </a:p>
      </dgm:t>
    </dgm:pt>
    <dgm:pt modelId="{8E4A4749-8AFD-47D4-A010-B32CA9F7F211}" type="sibTrans" cxnId="{E70327DF-44C9-4594-B00D-1D5C127DEB15}">
      <dgm:prSet/>
      <dgm:spPr/>
      <dgm:t>
        <a:bodyPr/>
        <a:lstStyle/>
        <a:p>
          <a:endParaRPr lang="en-US"/>
        </a:p>
      </dgm:t>
    </dgm:pt>
    <dgm:pt modelId="{9167D3CB-8E08-4385-8F13-C8C638699F72}" type="pres">
      <dgm:prSet presAssocID="{B7123EDD-6525-4EFA-BBAA-10BF8EE999BF}" presName="root" presStyleCnt="0">
        <dgm:presLayoutVars>
          <dgm:dir/>
          <dgm:resizeHandles val="exact"/>
        </dgm:presLayoutVars>
      </dgm:prSet>
      <dgm:spPr/>
    </dgm:pt>
    <dgm:pt modelId="{7C60B8FC-CB99-4313-8746-E1E5E7078D70}" type="pres">
      <dgm:prSet presAssocID="{6EB6FDC7-5618-4876-923E-D999562B888E}" presName="compNode" presStyleCnt="0"/>
      <dgm:spPr/>
    </dgm:pt>
    <dgm:pt modelId="{767B876B-BB06-4FA5-8767-FFAA1CF38EDE}" type="pres">
      <dgm:prSet presAssocID="{6EB6FDC7-5618-4876-923E-D999562B888E}" presName="iconBgRect" presStyleLbl="bgShp" presStyleIdx="0" presStyleCnt="3"/>
      <dgm:spPr/>
    </dgm:pt>
    <dgm:pt modelId="{4922A49B-DCA4-43D4-AF22-93953E4E5501}" type="pres">
      <dgm:prSet presAssocID="{6EB6FDC7-5618-4876-923E-D999562B888E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ar"/>
        </a:ext>
      </dgm:extLst>
    </dgm:pt>
    <dgm:pt modelId="{76056E18-0EBF-4938-A90C-24E84C1383AD}" type="pres">
      <dgm:prSet presAssocID="{6EB6FDC7-5618-4876-923E-D999562B888E}" presName="spaceRect" presStyleCnt="0"/>
      <dgm:spPr/>
    </dgm:pt>
    <dgm:pt modelId="{E864ACD2-9BA8-4521-97BE-56ED47979A3B}" type="pres">
      <dgm:prSet presAssocID="{6EB6FDC7-5618-4876-923E-D999562B888E}" presName="textRect" presStyleLbl="revTx" presStyleIdx="0" presStyleCnt="3">
        <dgm:presLayoutVars>
          <dgm:chMax val="1"/>
          <dgm:chPref val="1"/>
        </dgm:presLayoutVars>
      </dgm:prSet>
      <dgm:spPr/>
    </dgm:pt>
    <dgm:pt modelId="{777074C9-DED1-430E-B950-696FE11710DC}" type="pres">
      <dgm:prSet presAssocID="{BB925BF9-49DD-4CAF-9D83-7AA65B85C678}" presName="sibTrans" presStyleCnt="0"/>
      <dgm:spPr/>
    </dgm:pt>
    <dgm:pt modelId="{F4A2861C-D4AD-4CC9-A837-63D4DCFAB3ED}" type="pres">
      <dgm:prSet presAssocID="{98266FC3-7317-4262-AB55-1C1F9DD345CE}" presName="compNode" presStyleCnt="0"/>
      <dgm:spPr/>
    </dgm:pt>
    <dgm:pt modelId="{0E92B068-1B9B-4DE6-978D-385689AD887E}" type="pres">
      <dgm:prSet presAssocID="{98266FC3-7317-4262-AB55-1C1F9DD345CE}" presName="iconBgRect" presStyleLbl="bgShp" presStyleIdx="1" presStyleCnt="3"/>
      <dgm:spPr/>
    </dgm:pt>
    <dgm:pt modelId="{DFC827F3-5D6B-41AF-B3C6-A676415D0FB2}" type="pres">
      <dgm:prSet presAssocID="{98266FC3-7317-4262-AB55-1C1F9DD345CE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39D12C16-C04F-4608-8640-6B42AD61680F}" type="pres">
      <dgm:prSet presAssocID="{98266FC3-7317-4262-AB55-1C1F9DD345CE}" presName="spaceRect" presStyleCnt="0"/>
      <dgm:spPr/>
    </dgm:pt>
    <dgm:pt modelId="{B8787CF3-B566-4338-AA6D-ED7F48777532}" type="pres">
      <dgm:prSet presAssocID="{98266FC3-7317-4262-AB55-1C1F9DD345CE}" presName="textRect" presStyleLbl="revTx" presStyleIdx="1" presStyleCnt="3">
        <dgm:presLayoutVars>
          <dgm:chMax val="1"/>
          <dgm:chPref val="1"/>
        </dgm:presLayoutVars>
      </dgm:prSet>
      <dgm:spPr/>
    </dgm:pt>
    <dgm:pt modelId="{4ECFA6BE-93F8-49E9-8111-690A3F91A197}" type="pres">
      <dgm:prSet presAssocID="{7054D998-6E58-4C3B-806D-90EF2949E27D}" presName="sibTrans" presStyleCnt="0"/>
      <dgm:spPr/>
    </dgm:pt>
    <dgm:pt modelId="{5C1F97C1-6853-445F-B3E8-F46B8CB86BB2}" type="pres">
      <dgm:prSet presAssocID="{1F98AE96-FA27-44DD-850E-56A0A225F958}" presName="compNode" presStyleCnt="0"/>
      <dgm:spPr/>
    </dgm:pt>
    <dgm:pt modelId="{875D142B-C8F5-4155-BCC3-CE05EE5636A4}" type="pres">
      <dgm:prSet presAssocID="{1F98AE96-FA27-44DD-850E-56A0A225F958}" presName="iconBgRect" presStyleLbl="bgShp" presStyleIdx="2" presStyleCnt="3"/>
      <dgm:spPr/>
    </dgm:pt>
    <dgm:pt modelId="{0ACC1D81-183C-4A33-BC28-F88322A1EE76}" type="pres">
      <dgm:prSet presAssocID="{1F98AE96-FA27-44DD-850E-56A0A225F958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FE87A277-6D16-492B-BA94-175AB8D9A4DC}" type="pres">
      <dgm:prSet presAssocID="{1F98AE96-FA27-44DD-850E-56A0A225F958}" presName="spaceRect" presStyleCnt="0"/>
      <dgm:spPr/>
    </dgm:pt>
    <dgm:pt modelId="{5A212625-1878-4FE2-B60F-CD62A187C3C4}" type="pres">
      <dgm:prSet presAssocID="{1F98AE96-FA27-44DD-850E-56A0A225F958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1F6BC106-237B-4AAC-8793-5EAF1B9683EC}" type="presOf" srcId="{1F98AE96-FA27-44DD-850E-56A0A225F958}" destId="{5A212625-1878-4FE2-B60F-CD62A187C3C4}" srcOrd="0" destOrd="0" presId="urn:microsoft.com/office/officeart/2018/5/layout/IconCircleLabelList"/>
    <dgm:cxn modelId="{3ED79C3E-F010-4B9E-988B-C3A43B66039C}" srcId="{B7123EDD-6525-4EFA-BBAA-10BF8EE999BF}" destId="{6EB6FDC7-5618-4876-923E-D999562B888E}" srcOrd="0" destOrd="0" parTransId="{B3D10201-50BA-4CE6-8A9F-E0E463800802}" sibTransId="{BB925BF9-49DD-4CAF-9D83-7AA65B85C678}"/>
    <dgm:cxn modelId="{BB161461-ADFD-41E2-8DE6-F6721FD782A2}" type="presOf" srcId="{98266FC3-7317-4262-AB55-1C1F9DD345CE}" destId="{B8787CF3-B566-4338-AA6D-ED7F48777532}" srcOrd="0" destOrd="0" presId="urn:microsoft.com/office/officeart/2018/5/layout/IconCircleLabelList"/>
    <dgm:cxn modelId="{FDBFFD42-73B3-4B11-9CE3-1CB75CE75FB5}" type="presOf" srcId="{B7123EDD-6525-4EFA-BBAA-10BF8EE999BF}" destId="{9167D3CB-8E08-4385-8F13-C8C638699F72}" srcOrd="0" destOrd="0" presId="urn:microsoft.com/office/officeart/2018/5/layout/IconCircleLabelList"/>
    <dgm:cxn modelId="{39DF3AD5-5C60-480E-91A8-F2F6BE35983D}" type="presOf" srcId="{6EB6FDC7-5618-4876-923E-D999562B888E}" destId="{E864ACD2-9BA8-4521-97BE-56ED47979A3B}" srcOrd="0" destOrd="0" presId="urn:microsoft.com/office/officeart/2018/5/layout/IconCircleLabelList"/>
    <dgm:cxn modelId="{E70327DF-44C9-4594-B00D-1D5C127DEB15}" srcId="{B7123EDD-6525-4EFA-BBAA-10BF8EE999BF}" destId="{1F98AE96-FA27-44DD-850E-56A0A225F958}" srcOrd="2" destOrd="0" parTransId="{96BD77A6-1C54-453F-B2A5-E0247F177024}" sibTransId="{8E4A4749-8AFD-47D4-A010-B32CA9F7F211}"/>
    <dgm:cxn modelId="{A7218BE2-0459-4735-97C3-3E7E220BBA8A}" srcId="{B7123EDD-6525-4EFA-BBAA-10BF8EE999BF}" destId="{98266FC3-7317-4262-AB55-1C1F9DD345CE}" srcOrd="1" destOrd="0" parTransId="{39DB6E23-CE24-49D5-83FE-D61D68ED640B}" sibTransId="{7054D998-6E58-4C3B-806D-90EF2949E27D}"/>
    <dgm:cxn modelId="{FF5C656C-64DB-4F70-8520-C2BE30366FC6}" type="presParOf" srcId="{9167D3CB-8E08-4385-8F13-C8C638699F72}" destId="{7C60B8FC-CB99-4313-8746-E1E5E7078D70}" srcOrd="0" destOrd="0" presId="urn:microsoft.com/office/officeart/2018/5/layout/IconCircleLabelList"/>
    <dgm:cxn modelId="{1C8E6330-974C-4932-9BA0-34A553B318E9}" type="presParOf" srcId="{7C60B8FC-CB99-4313-8746-E1E5E7078D70}" destId="{767B876B-BB06-4FA5-8767-FFAA1CF38EDE}" srcOrd="0" destOrd="0" presId="urn:microsoft.com/office/officeart/2018/5/layout/IconCircleLabelList"/>
    <dgm:cxn modelId="{869604D6-7ACA-4455-8C06-628C89A1799E}" type="presParOf" srcId="{7C60B8FC-CB99-4313-8746-E1E5E7078D70}" destId="{4922A49B-DCA4-43D4-AF22-93953E4E5501}" srcOrd="1" destOrd="0" presId="urn:microsoft.com/office/officeart/2018/5/layout/IconCircleLabelList"/>
    <dgm:cxn modelId="{44CBF4B8-AFC5-43C3-B878-9016576CD380}" type="presParOf" srcId="{7C60B8FC-CB99-4313-8746-E1E5E7078D70}" destId="{76056E18-0EBF-4938-A90C-24E84C1383AD}" srcOrd="2" destOrd="0" presId="urn:microsoft.com/office/officeart/2018/5/layout/IconCircleLabelList"/>
    <dgm:cxn modelId="{25D861BE-B872-498B-A390-E6CCA7EA6F76}" type="presParOf" srcId="{7C60B8FC-CB99-4313-8746-E1E5E7078D70}" destId="{E864ACD2-9BA8-4521-97BE-56ED47979A3B}" srcOrd="3" destOrd="0" presId="urn:microsoft.com/office/officeart/2018/5/layout/IconCircleLabelList"/>
    <dgm:cxn modelId="{6461498A-CE27-4B47-AF35-DED66EF13C6D}" type="presParOf" srcId="{9167D3CB-8E08-4385-8F13-C8C638699F72}" destId="{777074C9-DED1-430E-B950-696FE11710DC}" srcOrd="1" destOrd="0" presId="urn:microsoft.com/office/officeart/2018/5/layout/IconCircleLabelList"/>
    <dgm:cxn modelId="{F40A4A5A-8023-44B0-9B76-C711042A6AEB}" type="presParOf" srcId="{9167D3CB-8E08-4385-8F13-C8C638699F72}" destId="{F4A2861C-D4AD-4CC9-A837-63D4DCFAB3ED}" srcOrd="2" destOrd="0" presId="urn:microsoft.com/office/officeart/2018/5/layout/IconCircleLabelList"/>
    <dgm:cxn modelId="{664056D7-563C-41DC-896F-7A070CCCE79A}" type="presParOf" srcId="{F4A2861C-D4AD-4CC9-A837-63D4DCFAB3ED}" destId="{0E92B068-1B9B-4DE6-978D-385689AD887E}" srcOrd="0" destOrd="0" presId="urn:microsoft.com/office/officeart/2018/5/layout/IconCircleLabelList"/>
    <dgm:cxn modelId="{BCD805B7-026D-4E8F-8BF5-41301268441C}" type="presParOf" srcId="{F4A2861C-D4AD-4CC9-A837-63D4DCFAB3ED}" destId="{DFC827F3-5D6B-41AF-B3C6-A676415D0FB2}" srcOrd="1" destOrd="0" presId="urn:microsoft.com/office/officeart/2018/5/layout/IconCircleLabelList"/>
    <dgm:cxn modelId="{826798BA-6BCA-45A0-A9C8-1B6220F99450}" type="presParOf" srcId="{F4A2861C-D4AD-4CC9-A837-63D4DCFAB3ED}" destId="{39D12C16-C04F-4608-8640-6B42AD61680F}" srcOrd="2" destOrd="0" presId="urn:microsoft.com/office/officeart/2018/5/layout/IconCircleLabelList"/>
    <dgm:cxn modelId="{DC3C6393-CEA7-4B6A-8529-8E9CC6B790D8}" type="presParOf" srcId="{F4A2861C-D4AD-4CC9-A837-63D4DCFAB3ED}" destId="{B8787CF3-B566-4338-AA6D-ED7F48777532}" srcOrd="3" destOrd="0" presId="urn:microsoft.com/office/officeart/2018/5/layout/IconCircleLabelList"/>
    <dgm:cxn modelId="{F32BCB1B-63CD-43FB-8FB7-1C3020710DD4}" type="presParOf" srcId="{9167D3CB-8E08-4385-8F13-C8C638699F72}" destId="{4ECFA6BE-93F8-49E9-8111-690A3F91A197}" srcOrd="3" destOrd="0" presId="urn:microsoft.com/office/officeart/2018/5/layout/IconCircleLabelList"/>
    <dgm:cxn modelId="{7B10BA41-CB86-463C-B7BB-D0AE5C769EC5}" type="presParOf" srcId="{9167D3CB-8E08-4385-8F13-C8C638699F72}" destId="{5C1F97C1-6853-445F-B3E8-F46B8CB86BB2}" srcOrd="4" destOrd="0" presId="urn:microsoft.com/office/officeart/2018/5/layout/IconCircleLabelList"/>
    <dgm:cxn modelId="{9F65344C-D07F-4741-AC75-F325B97EBEAB}" type="presParOf" srcId="{5C1F97C1-6853-445F-B3E8-F46B8CB86BB2}" destId="{875D142B-C8F5-4155-BCC3-CE05EE5636A4}" srcOrd="0" destOrd="0" presId="urn:microsoft.com/office/officeart/2018/5/layout/IconCircleLabelList"/>
    <dgm:cxn modelId="{288DDA90-EB06-4398-92CB-16E79B7ED703}" type="presParOf" srcId="{5C1F97C1-6853-445F-B3E8-F46B8CB86BB2}" destId="{0ACC1D81-183C-4A33-BC28-F88322A1EE76}" srcOrd="1" destOrd="0" presId="urn:microsoft.com/office/officeart/2018/5/layout/IconCircleLabelList"/>
    <dgm:cxn modelId="{476A49D1-647A-4C58-9ABC-BCACC5295D51}" type="presParOf" srcId="{5C1F97C1-6853-445F-B3E8-F46B8CB86BB2}" destId="{FE87A277-6D16-492B-BA94-175AB8D9A4DC}" srcOrd="2" destOrd="0" presId="urn:microsoft.com/office/officeart/2018/5/layout/IconCircleLabelList"/>
    <dgm:cxn modelId="{27ADFB1C-75D4-46EC-8790-C8C7941B1D87}" type="presParOf" srcId="{5C1F97C1-6853-445F-B3E8-F46B8CB86BB2}" destId="{5A212625-1878-4FE2-B60F-CD62A187C3C4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55533E7B-7030-49AB-9F6D-119F08F841D2}" type="doc">
      <dgm:prSet loTypeId="urn:microsoft.com/office/officeart/2005/8/layout/default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FAC31159-985C-42B2-8D6C-AE694ECAE4B6}">
      <dgm:prSet/>
      <dgm:spPr/>
      <dgm:t>
        <a:bodyPr/>
        <a:lstStyle/>
        <a:p>
          <a:r>
            <a:rPr lang="en-GB"/>
            <a:t>Sensitive</a:t>
          </a:r>
          <a:endParaRPr lang="en-US"/>
        </a:p>
      </dgm:t>
    </dgm:pt>
    <dgm:pt modelId="{382A99E3-C377-4007-AE0E-280DF24B6C07}" type="parTrans" cxnId="{074BDF33-8A88-4104-BE5F-863D9172EFF9}">
      <dgm:prSet/>
      <dgm:spPr/>
      <dgm:t>
        <a:bodyPr/>
        <a:lstStyle/>
        <a:p>
          <a:endParaRPr lang="en-US"/>
        </a:p>
      </dgm:t>
    </dgm:pt>
    <dgm:pt modelId="{A9C02644-DFDC-49E8-A432-8A42BC9C293B}" type="sibTrans" cxnId="{074BDF33-8A88-4104-BE5F-863D9172EFF9}">
      <dgm:prSet/>
      <dgm:spPr/>
      <dgm:t>
        <a:bodyPr/>
        <a:lstStyle/>
        <a:p>
          <a:endParaRPr lang="en-US"/>
        </a:p>
      </dgm:t>
    </dgm:pt>
    <dgm:pt modelId="{0F495550-3255-4556-918A-5A22C105579D}">
      <dgm:prSet/>
      <dgm:spPr/>
      <dgm:t>
        <a:bodyPr/>
        <a:lstStyle/>
        <a:p>
          <a:r>
            <a:rPr lang="en-GB"/>
            <a:t>Measurable</a:t>
          </a:r>
          <a:endParaRPr lang="en-US"/>
        </a:p>
      </dgm:t>
    </dgm:pt>
    <dgm:pt modelId="{CE32061B-0CCE-42C7-927F-9B5D759C3B8F}" type="parTrans" cxnId="{9B1A476C-2A51-4AF3-8F14-B430F8B869B4}">
      <dgm:prSet/>
      <dgm:spPr/>
      <dgm:t>
        <a:bodyPr/>
        <a:lstStyle/>
        <a:p>
          <a:endParaRPr lang="en-US"/>
        </a:p>
      </dgm:t>
    </dgm:pt>
    <dgm:pt modelId="{16B1F59D-5C8A-44DD-AF8D-ECE40D4DA687}" type="sibTrans" cxnId="{9B1A476C-2A51-4AF3-8F14-B430F8B869B4}">
      <dgm:prSet/>
      <dgm:spPr/>
      <dgm:t>
        <a:bodyPr/>
        <a:lstStyle/>
        <a:p>
          <a:endParaRPr lang="en-US"/>
        </a:p>
      </dgm:t>
    </dgm:pt>
    <dgm:pt modelId="{8A71C502-8D0E-4995-B7C3-9D8E19717E9D}">
      <dgm:prSet/>
      <dgm:spPr/>
      <dgm:t>
        <a:bodyPr/>
        <a:lstStyle/>
        <a:p>
          <a:r>
            <a:rPr lang="en-GB"/>
            <a:t>Achievable</a:t>
          </a:r>
          <a:endParaRPr lang="en-US"/>
        </a:p>
      </dgm:t>
    </dgm:pt>
    <dgm:pt modelId="{3A60B556-C8A5-4F5C-BFA4-641024A8075E}" type="parTrans" cxnId="{7D1710F0-B4C7-4B50-9EA4-319FB25EECCB}">
      <dgm:prSet/>
      <dgm:spPr/>
      <dgm:t>
        <a:bodyPr/>
        <a:lstStyle/>
        <a:p>
          <a:endParaRPr lang="en-US"/>
        </a:p>
      </dgm:t>
    </dgm:pt>
    <dgm:pt modelId="{E09B3AC7-8A4E-4085-849F-FCA3A73486D2}" type="sibTrans" cxnId="{7D1710F0-B4C7-4B50-9EA4-319FB25EECCB}">
      <dgm:prSet/>
      <dgm:spPr/>
      <dgm:t>
        <a:bodyPr/>
        <a:lstStyle/>
        <a:p>
          <a:endParaRPr lang="en-US"/>
        </a:p>
      </dgm:t>
    </dgm:pt>
    <dgm:pt modelId="{59059228-15C1-475F-835D-B9DF9638EB5F}">
      <dgm:prSet/>
      <dgm:spPr/>
      <dgm:t>
        <a:bodyPr/>
        <a:lstStyle/>
        <a:p>
          <a:r>
            <a:rPr lang="en-GB"/>
            <a:t>Realistic</a:t>
          </a:r>
          <a:endParaRPr lang="en-US"/>
        </a:p>
      </dgm:t>
    </dgm:pt>
    <dgm:pt modelId="{9C030C00-ACBD-4660-BF25-9389017A66D2}" type="parTrans" cxnId="{D884DBCA-6913-47F2-8E93-308D498B4A4C}">
      <dgm:prSet/>
      <dgm:spPr/>
      <dgm:t>
        <a:bodyPr/>
        <a:lstStyle/>
        <a:p>
          <a:endParaRPr lang="en-US"/>
        </a:p>
      </dgm:t>
    </dgm:pt>
    <dgm:pt modelId="{94FF86EE-45CB-4588-A6E6-611B67C75E04}" type="sibTrans" cxnId="{D884DBCA-6913-47F2-8E93-308D498B4A4C}">
      <dgm:prSet/>
      <dgm:spPr/>
      <dgm:t>
        <a:bodyPr/>
        <a:lstStyle/>
        <a:p>
          <a:endParaRPr lang="en-US"/>
        </a:p>
      </dgm:t>
    </dgm:pt>
    <dgm:pt modelId="{0B3CDF02-CC54-4E04-A286-F585F68EF3F2}">
      <dgm:prSet/>
      <dgm:spPr/>
      <dgm:t>
        <a:bodyPr/>
        <a:lstStyle/>
        <a:p>
          <a:r>
            <a:rPr lang="en-GB"/>
            <a:t>Specific</a:t>
          </a:r>
          <a:endParaRPr lang="en-US"/>
        </a:p>
      </dgm:t>
    </dgm:pt>
    <dgm:pt modelId="{BD4126A4-6FCE-4DF8-A7BF-9287693B5358}" type="parTrans" cxnId="{20DC9790-4592-4705-96EA-4042640FAACD}">
      <dgm:prSet/>
      <dgm:spPr/>
      <dgm:t>
        <a:bodyPr/>
        <a:lstStyle/>
        <a:p>
          <a:endParaRPr lang="en-US"/>
        </a:p>
      </dgm:t>
    </dgm:pt>
    <dgm:pt modelId="{01CD9B8B-C10E-4A1A-BF30-AA7B837EA25F}" type="sibTrans" cxnId="{20DC9790-4592-4705-96EA-4042640FAACD}">
      <dgm:prSet/>
      <dgm:spPr/>
      <dgm:t>
        <a:bodyPr/>
        <a:lstStyle/>
        <a:p>
          <a:endParaRPr lang="en-US"/>
        </a:p>
      </dgm:t>
    </dgm:pt>
    <dgm:pt modelId="{29C26327-D05C-4E6C-B333-96A0DC68C85E}">
      <dgm:prSet/>
      <dgm:spPr/>
      <dgm:t>
        <a:bodyPr/>
        <a:lstStyle/>
        <a:p>
          <a:r>
            <a:rPr lang="en-GB"/>
            <a:t>Constructive</a:t>
          </a:r>
          <a:endParaRPr lang="en-US"/>
        </a:p>
      </dgm:t>
    </dgm:pt>
    <dgm:pt modelId="{7D4FFA3C-752B-4E73-873A-7534A9CFFA8E}" type="parTrans" cxnId="{F10D9C8B-4369-44B1-B210-DBD4E663485E}">
      <dgm:prSet/>
      <dgm:spPr/>
      <dgm:t>
        <a:bodyPr/>
        <a:lstStyle/>
        <a:p>
          <a:endParaRPr lang="en-US"/>
        </a:p>
      </dgm:t>
    </dgm:pt>
    <dgm:pt modelId="{5116C203-484A-4B84-A2D5-AB04C581A517}" type="sibTrans" cxnId="{F10D9C8B-4369-44B1-B210-DBD4E663485E}">
      <dgm:prSet/>
      <dgm:spPr/>
      <dgm:t>
        <a:bodyPr/>
        <a:lstStyle/>
        <a:p>
          <a:endParaRPr lang="en-US"/>
        </a:p>
      </dgm:t>
    </dgm:pt>
    <dgm:pt modelId="{C1C3DA59-1B98-4F62-83D9-8D02582DF096}" type="pres">
      <dgm:prSet presAssocID="{55533E7B-7030-49AB-9F6D-119F08F841D2}" presName="diagram" presStyleCnt="0">
        <dgm:presLayoutVars>
          <dgm:dir/>
          <dgm:resizeHandles val="exact"/>
        </dgm:presLayoutVars>
      </dgm:prSet>
      <dgm:spPr/>
    </dgm:pt>
    <dgm:pt modelId="{6674DDC7-E75E-43A7-9E04-7FD129283D6F}" type="pres">
      <dgm:prSet presAssocID="{FAC31159-985C-42B2-8D6C-AE694ECAE4B6}" presName="node" presStyleLbl="node1" presStyleIdx="0" presStyleCnt="6">
        <dgm:presLayoutVars>
          <dgm:bulletEnabled val="1"/>
        </dgm:presLayoutVars>
      </dgm:prSet>
      <dgm:spPr/>
    </dgm:pt>
    <dgm:pt modelId="{567977C2-1342-4065-A6D0-E246678A38C6}" type="pres">
      <dgm:prSet presAssocID="{A9C02644-DFDC-49E8-A432-8A42BC9C293B}" presName="sibTrans" presStyleCnt="0"/>
      <dgm:spPr/>
    </dgm:pt>
    <dgm:pt modelId="{176E8877-CB0E-49A2-A4E7-3ED8B2207279}" type="pres">
      <dgm:prSet presAssocID="{0F495550-3255-4556-918A-5A22C105579D}" presName="node" presStyleLbl="node1" presStyleIdx="1" presStyleCnt="6">
        <dgm:presLayoutVars>
          <dgm:bulletEnabled val="1"/>
        </dgm:presLayoutVars>
      </dgm:prSet>
      <dgm:spPr/>
    </dgm:pt>
    <dgm:pt modelId="{FDA99D35-65FF-4AFD-8CB0-8C6CCB8269D1}" type="pres">
      <dgm:prSet presAssocID="{16B1F59D-5C8A-44DD-AF8D-ECE40D4DA687}" presName="sibTrans" presStyleCnt="0"/>
      <dgm:spPr/>
    </dgm:pt>
    <dgm:pt modelId="{3D6CA429-3F31-46ED-80CF-0F72A85C09F6}" type="pres">
      <dgm:prSet presAssocID="{8A71C502-8D0E-4995-B7C3-9D8E19717E9D}" presName="node" presStyleLbl="node1" presStyleIdx="2" presStyleCnt="6">
        <dgm:presLayoutVars>
          <dgm:bulletEnabled val="1"/>
        </dgm:presLayoutVars>
      </dgm:prSet>
      <dgm:spPr/>
    </dgm:pt>
    <dgm:pt modelId="{8F1AE6AD-1B0F-4C7C-9D58-20A5E18538AE}" type="pres">
      <dgm:prSet presAssocID="{E09B3AC7-8A4E-4085-849F-FCA3A73486D2}" presName="sibTrans" presStyleCnt="0"/>
      <dgm:spPr/>
    </dgm:pt>
    <dgm:pt modelId="{806CE733-57D1-4239-AC99-3664FAE8A2C2}" type="pres">
      <dgm:prSet presAssocID="{59059228-15C1-475F-835D-B9DF9638EB5F}" presName="node" presStyleLbl="node1" presStyleIdx="3" presStyleCnt="6">
        <dgm:presLayoutVars>
          <dgm:bulletEnabled val="1"/>
        </dgm:presLayoutVars>
      </dgm:prSet>
      <dgm:spPr/>
    </dgm:pt>
    <dgm:pt modelId="{85BB074F-9C92-405C-A3A7-BCBDBED9BEC9}" type="pres">
      <dgm:prSet presAssocID="{94FF86EE-45CB-4588-A6E6-611B67C75E04}" presName="sibTrans" presStyleCnt="0"/>
      <dgm:spPr/>
    </dgm:pt>
    <dgm:pt modelId="{E63AE146-44DE-4E37-892D-3E9F9A44BE2F}" type="pres">
      <dgm:prSet presAssocID="{0B3CDF02-CC54-4E04-A286-F585F68EF3F2}" presName="node" presStyleLbl="node1" presStyleIdx="4" presStyleCnt="6">
        <dgm:presLayoutVars>
          <dgm:bulletEnabled val="1"/>
        </dgm:presLayoutVars>
      </dgm:prSet>
      <dgm:spPr/>
    </dgm:pt>
    <dgm:pt modelId="{F0A6FD36-FB99-477D-80F5-D25FB4B5DC07}" type="pres">
      <dgm:prSet presAssocID="{01CD9B8B-C10E-4A1A-BF30-AA7B837EA25F}" presName="sibTrans" presStyleCnt="0"/>
      <dgm:spPr/>
    </dgm:pt>
    <dgm:pt modelId="{2509A47A-DE6C-431D-837C-DA11C6D02A67}" type="pres">
      <dgm:prSet presAssocID="{29C26327-D05C-4E6C-B333-96A0DC68C85E}" presName="node" presStyleLbl="node1" presStyleIdx="5" presStyleCnt="6">
        <dgm:presLayoutVars>
          <dgm:bulletEnabled val="1"/>
        </dgm:presLayoutVars>
      </dgm:prSet>
      <dgm:spPr/>
    </dgm:pt>
  </dgm:ptLst>
  <dgm:cxnLst>
    <dgm:cxn modelId="{55A47F11-1596-4216-ADC6-BD8B0C05AE7B}" type="presOf" srcId="{55533E7B-7030-49AB-9F6D-119F08F841D2}" destId="{C1C3DA59-1B98-4F62-83D9-8D02582DF096}" srcOrd="0" destOrd="0" presId="urn:microsoft.com/office/officeart/2005/8/layout/default"/>
    <dgm:cxn modelId="{2570B511-50ED-451F-86CB-48A8C783065C}" type="presOf" srcId="{29C26327-D05C-4E6C-B333-96A0DC68C85E}" destId="{2509A47A-DE6C-431D-837C-DA11C6D02A67}" srcOrd="0" destOrd="0" presId="urn:microsoft.com/office/officeart/2005/8/layout/default"/>
    <dgm:cxn modelId="{074BDF33-8A88-4104-BE5F-863D9172EFF9}" srcId="{55533E7B-7030-49AB-9F6D-119F08F841D2}" destId="{FAC31159-985C-42B2-8D6C-AE694ECAE4B6}" srcOrd="0" destOrd="0" parTransId="{382A99E3-C377-4007-AE0E-280DF24B6C07}" sibTransId="{A9C02644-DFDC-49E8-A432-8A42BC9C293B}"/>
    <dgm:cxn modelId="{8BE00C45-427A-48FE-9EA8-4C58DBCE1621}" type="presOf" srcId="{0B3CDF02-CC54-4E04-A286-F585F68EF3F2}" destId="{E63AE146-44DE-4E37-892D-3E9F9A44BE2F}" srcOrd="0" destOrd="0" presId="urn:microsoft.com/office/officeart/2005/8/layout/default"/>
    <dgm:cxn modelId="{9B1A476C-2A51-4AF3-8F14-B430F8B869B4}" srcId="{55533E7B-7030-49AB-9F6D-119F08F841D2}" destId="{0F495550-3255-4556-918A-5A22C105579D}" srcOrd="1" destOrd="0" parTransId="{CE32061B-0CCE-42C7-927F-9B5D759C3B8F}" sibTransId="{16B1F59D-5C8A-44DD-AF8D-ECE40D4DA687}"/>
    <dgm:cxn modelId="{AB4E7C7E-E6E1-4EC7-8995-A382B3CC5238}" type="presOf" srcId="{8A71C502-8D0E-4995-B7C3-9D8E19717E9D}" destId="{3D6CA429-3F31-46ED-80CF-0F72A85C09F6}" srcOrd="0" destOrd="0" presId="urn:microsoft.com/office/officeart/2005/8/layout/default"/>
    <dgm:cxn modelId="{DB440381-EE1D-4AA9-B58E-7517C06FD9C0}" type="presOf" srcId="{FAC31159-985C-42B2-8D6C-AE694ECAE4B6}" destId="{6674DDC7-E75E-43A7-9E04-7FD129283D6F}" srcOrd="0" destOrd="0" presId="urn:microsoft.com/office/officeart/2005/8/layout/default"/>
    <dgm:cxn modelId="{F10D9C8B-4369-44B1-B210-DBD4E663485E}" srcId="{55533E7B-7030-49AB-9F6D-119F08F841D2}" destId="{29C26327-D05C-4E6C-B333-96A0DC68C85E}" srcOrd="5" destOrd="0" parTransId="{7D4FFA3C-752B-4E73-873A-7534A9CFFA8E}" sibTransId="{5116C203-484A-4B84-A2D5-AB04C581A517}"/>
    <dgm:cxn modelId="{20DC9790-4592-4705-96EA-4042640FAACD}" srcId="{55533E7B-7030-49AB-9F6D-119F08F841D2}" destId="{0B3CDF02-CC54-4E04-A286-F585F68EF3F2}" srcOrd="4" destOrd="0" parTransId="{BD4126A4-6FCE-4DF8-A7BF-9287693B5358}" sibTransId="{01CD9B8B-C10E-4A1A-BF30-AA7B837EA25F}"/>
    <dgm:cxn modelId="{79B532BF-79F2-4887-9784-6B7B18EDB993}" type="presOf" srcId="{0F495550-3255-4556-918A-5A22C105579D}" destId="{176E8877-CB0E-49A2-A4E7-3ED8B2207279}" srcOrd="0" destOrd="0" presId="urn:microsoft.com/office/officeart/2005/8/layout/default"/>
    <dgm:cxn modelId="{D884DBCA-6913-47F2-8E93-308D498B4A4C}" srcId="{55533E7B-7030-49AB-9F6D-119F08F841D2}" destId="{59059228-15C1-475F-835D-B9DF9638EB5F}" srcOrd="3" destOrd="0" parTransId="{9C030C00-ACBD-4660-BF25-9389017A66D2}" sibTransId="{94FF86EE-45CB-4588-A6E6-611B67C75E04}"/>
    <dgm:cxn modelId="{A8DE9ED8-5965-4E81-BF0D-8BA709CF6F94}" type="presOf" srcId="{59059228-15C1-475F-835D-B9DF9638EB5F}" destId="{806CE733-57D1-4239-AC99-3664FAE8A2C2}" srcOrd="0" destOrd="0" presId="urn:microsoft.com/office/officeart/2005/8/layout/default"/>
    <dgm:cxn modelId="{7D1710F0-B4C7-4B50-9EA4-319FB25EECCB}" srcId="{55533E7B-7030-49AB-9F6D-119F08F841D2}" destId="{8A71C502-8D0E-4995-B7C3-9D8E19717E9D}" srcOrd="2" destOrd="0" parTransId="{3A60B556-C8A5-4F5C-BFA4-641024A8075E}" sibTransId="{E09B3AC7-8A4E-4085-849F-FCA3A73486D2}"/>
    <dgm:cxn modelId="{F955570A-4744-4D7D-BB3E-73B36D0A8078}" type="presParOf" srcId="{C1C3DA59-1B98-4F62-83D9-8D02582DF096}" destId="{6674DDC7-E75E-43A7-9E04-7FD129283D6F}" srcOrd="0" destOrd="0" presId="urn:microsoft.com/office/officeart/2005/8/layout/default"/>
    <dgm:cxn modelId="{51D69451-5197-44A0-AFD0-68015DFE00D4}" type="presParOf" srcId="{C1C3DA59-1B98-4F62-83D9-8D02582DF096}" destId="{567977C2-1342-4065-A6D0-E246678A38C6}" srcOrd="1" destOrd="0" presId="urn:microsoft.com/office/officeart/2005/8/layout/default"/>
    <dgm:cxn modelId="{99AFE7F8-B58A-4F3B-9D97-646168D91D1B}" type="presParOf" srcId="{C1C3DA59-1B98-4F62-83D9-8D02582DF096}" destId="{176E8877-CB0E-49A2-A4E7-3ED8B2207279}" srcOrd="2" destOrd="0" presId="urn:microsoft.com/office/officeart/2005/8/layout/default"/>
    <dgm:cxn modelId="{5ABDEEC7-CD87-47F2-94E0-1E536F97DCBA}" type="presParOf" srcId="{C1C3DA59-1B98-4F62-83D9-8D02582DF096}" destId="{FDA99D35-65FF-4AFD-8CB0-8C6CCB8269D1}" srcOrd="3" destOrd="0" presId="urn:microsoft.com/office/officeart/2005/8/layout/default"/>
    <dgm:cxn modelId="{3169853D-7AB4-405B-B3A9-EB7BACC133F3}" type="presParOf" srcId="{C1C3DA59-1B98-4F62-83D9-8D02582DF096}" destId="{3D6CA429-3F31-46ED-80CF-0F72A85C09F6}" srcOrd="4" destOrd="0" presId="urn:microsoft.com/office/officeart/2005/8/layout/default"/>
    <dgm:cxn modelId="{536CDEB7-9579-419B-A5E3-777EB8B4B28C}" type="presParOf" srcId="{C1C3DA59-1B98-4F62-83D9-8D02582DF096}" destId="{8F1AE6AD-1B0F-4C7C-9D58-20A5E18538AE}" srcOrd="5" destOrd="0" presId="urn:microsoft.com/office/officeart/2005/8/layout/default"/>
    <dgm:cxn modelId="{BAB272BC-DB96-4F43-A55B-76A0A56B3139}" type="presParOf" srcId="{C1C3DA59-1B98-4F62-83D9-8D02582DF096}" destId="{806CE733-57D1-4239-AC99-3664FAE8A2C2}" srcOrd="6" destOrd="0" presId="urn:microsoft.com/office/officeart/2005/8/layout/default"/>
    <dgm:cxn modelId="{369484DA-9CB1-4E77-B65D-F99E97F955A2}" type="presParOf" srcId="{C1C3DA59-1B98-4F62-83D9-8D02582DF096}" destId="{85BB074F-9C92-405C-A3A7-BCBDBED9BEC9}" srcOrd="7" destOrd="0" presId="urn:microsoft.com/office/officeart/2005/8/layout/default"/>
    <dgm:cxn modelId="{1F2DBB34-A2A3-4A1F-9408-D5B7D3BDB649}" type="presParOf" srcId="{C1C3DA59-1B98-4F62-83D9-8D02582DF096}" destId="{E63AE146-44DE-4E37-892D-3E9F9A44BE2F}" srcOrd="8" destOrd="0" presId="urn:microsoft.com/office/officeart/2005/8/layout/default"/>
    <dgm:cxn modelId="{4E2D63EF-B232-47E8-ADBA-5D777A9B0A61}" type="presParOf" srcId="{C1C3DA59-1B98-4F62-83D9-8D02582DF096}" destId="{F0A6FD36-FB99-477D-80F5-D25FB4B5DC07}" srcOrd="9" destOrd="0" presId="urn:microsoft.com/office/officeart/2005/8/layout/default"/>
    <dgm:cxn modelId="{987A7413-A32A-4AB3-8DBE-8ACBC155E2C6}" type="presParOf" srcId="{C1C3DA59-1B98-4F62-83D9-8D02582DF096}" destId="{2509A47A-DE6C-431D-837C-DA11C6D02A67}" srcOrd="1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CB186D7-01B3-477B-B9E3-4A793AE3FE2E}">
      <dsp:nvSpPr>
        <dsp:cNvPr id="0" name=""/>
        <dsp:cNvSpPr/>
      </dsp:nvSpPr>
      <dsp:spPr>
        <a:xfrm>
          <a:off x="0" y="548184"/>
          <a:ext cx="6582555" cy="1939275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4310" tIns="194310" rIns="194310" bIns="194310" numCol="1" spcCol="1270" anchor="ctr" anchorCtr="0">
          <a:noAutofit/>
        </a:bodyPr>
        <a:lstStyle/>
        <a:p>
          <a:pPr marL="0" lvl="0" indent="0" algn="l" defTabSz="2266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100" kern="1200" dirty="0"/>
            <a:t>Submit via Turnitin</a:t>
          </a:r>
        </a:p>
      </dsp:txBody>
      <dsp:txXfrm>
        <a:off x="94668" y="642852"/>
        <a:ext cx="6393219" cy="1749939"/>
      </dsp:txXfrm>
    </dsp:sp>
    <dsp:sp modelId="{B08D3A32-FDCF-479E-8390-0BCCF650C86E}">
      <dsp:nvSpPr>
        <dsp:cNvPr id="0" name=""/>
        <dsp:cNvSpPr/>
      </dsp:nvSpPr>
      <dsp:spPr>
        <a:xfrm>
          <a:off x="0" y="2634339"/>
          <a:ext cx="6582555" cy="1939275"/>
        </a:xfrm>
        <a:prstGeom prst="roundRect">
          <a:avLst/>
        </a:prstGeom>
        <a:solidFill>
          <a:schemeClr val="accent2">
            <a:hueOff val="1491936"/>
            <a:satOff val="-10410"/>
            <a:lumOff val="2549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4310" tIns="194310" rIns="194310" bIns="194310" numCol="1" spcCol="1270" anchor="ctr" anchorCtr="0">
          <a:noAutofit/>
        </a:bodyPr>
        <a:lstStyle/>
        <a:p>
          <a:pPr marL="0" lvl="0" indent="0" algn="l" defTabSz="2266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100" kern="1200" dirty="0"/>
            <a:t>Before 23.59 on 29th November, 2022</a:t>
          </a:r>
        </a:p>
      </dsp:txBody>
      <dsp:txXfrm>
        <a:off x="94668" y="2729007"/>
        <a:ext cx="6393219" cy="1749939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201D7A7-914C-4D24-8B82-EE40155AB0BE}">
      <dsp:nvSpPr>
        <dsp:cNvPr id="0" name=""/>
        <dsp:cNvSpPr/>
      </dsp:nvSpPr>
      <dsp:spPr>
        <a:xfrm>
          <a:off x="774129" y="428559"/>
          <a:ext cx="1255425" cy="1255425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FA2F131-CD01-4CBD-B7A5-1B9B5E7F0402}">
      <dsp:nvSpPr>
        <dsp:cNvPr id="0" name=""/>
        <dsp:cNvSpPr/>
      </dsp:nvSpPr>
      <dsp:spPr>
        <a:xfrm>
          <a:off x="1041679" y="696109"/>
          <a:ext cx="720326" cy="72032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8F4E96D-0DB6-4476-8C51-7CC7EC2F227B}">
      <dsp:nvSpPr>
        <dsp:cNvPr id="0" name=""/>
        <dsp:cNvSpPr/>
      </dsp:nvSpPr>
      <dsp:spPr>
        <a:xfrm>
          <a:off x="372805" y="2075020"/>
          <a:ext cx="2058075" cy="12825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000" kern="1200" dirty="0"/>
            <a:t>Core Conditions</a:t>
          </a:r>
        </a:p>
        <a:p>
          <a:pPr marL="0" lvl="0" indent="0" algn="ctr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000" kern="1200" dirty="0"/>
            <a:t>Historical and contemporary aspects</a:t>
          </a:r>
          <a:r>
            <a:rPr lang="en-US" sz="1600" kern="1200" dirty="0"/>
            <a:t>. </a:t>
          </a:r>
        </a:p>
      </dsp:txBody>
      <dsp:txXfrm>
        <a:off x="372805" y="2075020"/>
        <a:ext cx="2058075" cy="1282500"/>
      </dsp:txXfrm>
    </dsp:sp>
    <dsp:sp modelId="{543C18BC-1989-44B2-9862-C670C61D3452}">
      <dsp:nvSpPr>
        <dsp:cNvPr id="0" name=""/>
        <dsp:cNvSpPr/>
      </dsp:nvSpPr>
      <dsp:spPr>
        <a:xfrm>
          <a:off x="3192368" y="428559"/>
          <a:ext cx="1255425" cy="1255425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94F35BC-9C76-400A-BBCA-0032259E2E5A}">
      <dsp:nvSpPr>
        <dsp:cNvPr id="0" name=""/>
        <dsp:cNvSpPr/>
      </dsp:nvSpPr>
      <dsp:spPr>
        <a:xfrm>
          <a:off x="3459917" y="696109"/>
          <a:ext cx="720326" cy="72032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0363298-B2A6-463D-A7BE-F9F67404E389}">
      <dsp:nvSpPr>
        <dsp:cNvPr id="0" name=""/>
        <dsp:cNvSpPr/>
      </dsp:nvSpPr>
      <dsp:spPr>
        <a:xfrm>
          <a:off x="2791043" y="2075020"/>
          <a:ext cx="2058075" cy="12825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000" kern="1200" dirty="0"/>
            <a:t>THERAPEUTIC PRESENCE and working at relational depth</a:t>
          </a:r>
        </a:p>
      </dsp:txBody>
      <dsp:txXfrm>
        <a:off x="2791043" y="2075020"/>
        <a:ext cx="2058075" cy="1282500"/>
      </dsp:txXfrm>
    </dsp:sp>
    <dsp:sp modelId="{5BDDFF18-9AEC-4E5E-B9AA-33D86F01A63E}">
      <dsp:nvSpPr>
        <dsp:cNvPr id="0" name=""/>
        <dsp:cNvSpPr/>
      </dsp:nvSpPr>
      <dsp:spPr>
        <a:xfrm>
          <a:off x="5610606" y="428559"/>
          <a:ext cx="1255425" cy="1255425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09AEBFF-D2D3-4FFF-AD65-C3CEAEEB10F2}">
      <dsp:nvSpPr>
        <dsp:cNvPr id="0" name=""/>
        <dsp:cNvSpPr/>
      </dsp:nvSpPr>
      <dsp:spPr>
        <a:xfrm>
          <a:off x="5878155" y="696109"/>
          <a:ext cx="720326" cy="720326"/>
        </a:xfrm>
        <a:prstGeom prst="rect">
          <a:avLst/>
        </a:prstGeom>
        <a:solidFill>
          <a:schemeClr val="bg1">
            <a:hueOff val="0"/>
            <a:satOff val="0"/>
            <a:lumOff val="0"/>
            <a:alphaOff val="0"/>
          </a:schemeClr>
        </a:solid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B9CAFAA-6939-48A6-A89B-19D1A94B9EA1}">
      <dsp:nvSpPr>
        <dsp:cNvPr id="0" name=""/>
        <dsp:cNvSpPr/>
      </dsp:nvSpPr>
      <dsp:spPr>
        <a:xfrm>
          <a:off x="5209281" y="2075020"/>
          <a:ext cx="2058075" cy="12825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000" kern="1200" dirty="0"/>
            <a:t> </a:t>
          </a:r>
        </a:p>
      </dsp:txBody>
      <dsp:txXfrm>
        <a:off x="5209281" y="2075020"/>
        <a:ext cx="2058075" cy="1282500"/>
      </dsp:txXfrm>
    </dsp:sp>
    <dsp:sp modelId="{A6B5F680-D599-47AE-A35A-A28734729C82}">
      <dsp:nvSpPr>
        <dsp:cNvPr id="0" name=""/>
        <dsp:cNvSpPr/>
      </dsp:nvSpPr>
      <dsp:spPr>
        <a:xfrm>
          <a:off x="8108074" y="645378"/>
          <a:ext cx="1518387" cy="1644281"/>
        </a:xfrm>
        <a:prstGeom prst="rightArrow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BF93B23-E0F1-4C7C-907C-BA0D0CF8A3D1}">
      <dsp:nvSpPr>
        <dsp:cNvPr id="0" name=""/>
        <dsp:cNvSpPr/>
      </dsp:nvSpPr>
      <dsp:spPr>
        <a:xfrm flipV="1">
          <a:off x="9700349" y="3075557"/>
          <a:ext cx="273500" cy="710522"/>
        </a:xfrm>
        <a:prstGeom prst="rect">
          <a:avLst/>
        </a:prstGeom>
        <a:solidFill>
          <a:schemeClr val="bg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858AC7D-79DA-433B-9010-343E52D575A7}">
      <dsp:nvSpPr>
        <dsp:cNvPr id="0" name=""/>
        <dsp:cNvSpPr/>
      </dsp:nvSpPr>
      <dsp:spPr>
        <a:xfrm>
          <a:off x="5466211" y="2075789"/>
          <a:ext cx="2058075" cy="12825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000" kern="1200" dirty="0"/>
            <a:t>Influence on your skills</a:t>
          </a:r>
        </a:p>
      </dsp:txBody>
      <dsp:txXfrm>
        <a:off x="5466211" y="2075789"/>
        <a:ext cx="2058075" cy="128250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3D93B0D-7D42-444F-AEC4-086E33D29829}">
      <dsp:nvSpPr>
        <dsp:cNvPr id="0" name=""/>
        <dsp:cNvSpPr/>
      </dsp:nvSpPr>
      <dsp:spPr>
        <a:xfrm>
          <a:off x="0" y="845551"/>
          <a:ext cx="2828924" cy="179636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C08DE09-38B5-46C3-913D-6FC7B2576F9E}">
      <dsp:nvSpPr>
        <dsp:cNvPr id="0" name=""/>
        <dsp:cNvSpPr/>
      </dsp:nvSpPr>
      <dsp:spPr>
        <a:xfrm>
          <a:off x="314325" y="1144160"/>
          <a:ext cx="2828924" cy="1796367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247650" rIns="247650" bIns="247650" numCol="1" spcCol="1270" anchor="ctr" anchorCtr="0">
          <a:noAutofit/>
        </a:bodyPr>
        <a:lstStyle/>
        <a:p>
          <a:pPr marL="0" lvl="0" indent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6500" kern="1200" dirty="0"/>
            <a:t> 1</a:t>
          </a:r>
        </a:p>
      </dsp:txBody>
      <dsp:txXfrm>
        <a:off x="366939" y="1196774"/>
        <a:ext cx="2723696" cy="1691139"/>
      </dsp:txXfrm>
    </dsp:sp>
    <dsp:sp modelId="{4BAD0734-FA0F-4662-9FBE-BE401B8A93D0}">
      <dsp:nvSpPr>
        <dsp:cNvPr id="0" name=""/>
        <dsp:cNvSpPr/>
      </dsp:nvSpPr>
      <dsp:spPr>
        <a:xfrm>
          <a:off x="3457574" y="845551"/>
          <a:ext cx="2828924" cy="179636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0CB433D-9E77-4EF5-A452-DB8211C3092D}">
      <dsp:nvSpPr>
        <dsp:cNvPr id="0" name=""/>
        <dsp:cNvSpPr/>
      </dsp:nvSpPr>
      <dsp:spPr>
        <a:xfrm>
          <a:off x="3771899" y="1144160"/>
          <a:ext cx="2828924" cy="1796367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247650" rIns="247650" bIns="247650" numCol="1" spcCol="1270" anchor="ctr" anchorCtr="0">
          <a:noAutofit/>
        </a:bodyPr>
        <a:lstStyle/>
        <a:p>
          <a:pPr marL="0" lvl="0" indent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6500" kern="1200" dirty="0"/>
            <a:t> 2</a:t>
          </a:r>
        </a:p>
      </dsp:txBody>
      <dsp:txXfrm>
        <a:off x="3824513" y="1196774"/>
        <a:ext cx="2723696" cy="1691139"/>
      </dsp:txXfrm>
    </dsp:sp>
    <dsp:sp modelId="{3F8267D4-0A5D-4CD2-80D3-1BDF0CB7585F}">
      <dsp:nvSpPr>
        <dsp:cNvPr id="0" name=""/>
        <dsp:cNvSpPr/>
      </dsp:nvSpPr>
      <dsp:spPr>
        <a:xfrm>
          <a:off x="6915149" y="853779"/>
          <a:ext cx="2828924" cy="179636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C178A05-58B3-4038-86E1-6F0E9DE230B5}">
      <dsp:nvSpPr>
        <dsp:cNvPr id="0" name=""/>
        <dsp:cNvSpPr/>
      </dsp:nvSpPr>
      <dsp:spPr>
        <a:xfrm>
          <a:off x="7229475" y="1152388"/>
          <a:ext cx="2828924" cy="1796367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247650" rIns="247650" bIns="247650" numCol="1" spcCol="1270" anchor="ctr" anchorCtr="0">
          <a:noAutofit/>
        </a:bodyPr>
        <a:lstStyle/>
        <a:p>
          <a:pPr marL="0" lvl="0" indent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6500" kern="1200" dirty="0"/>
            <a:t> 3</a:t>
          </a:r>
        </a:p>
      </dsp:txBody>
      <dsp:txXfrm>
        <a:off x="7282089" y="1205002"/>
        <a:ext cx="2723696" cy="1691139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BA72D04-A430-4E46-A374-B99CAA04CB51}">
      <dsp:nvSpPr>
        <dsp:cNvPr id="0" name=""/>
        <dsp:cNvSpPr/>
      </dsp:nvSpPr>
      <dsp:spPr>
        <a:xfrm>
          <a:off x="0" y="616"/>
          <a:ext cx="6910387" cy="144291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EA58DF6-0884-4C2C-9620-AC5A9E0544C1}">
      <dsp:nvSpPr>
        <dsp:cNvPr id="0" name=""/>
        <dsp:cNvSpPr/>
      </dsp:nvSpPr>
      <dsp:spPr>
        <a:xfrm>
          <a:off x="436480" y="325271"/>
          <a:ext cx="793601" cy="79360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D0113B8-AE44-4820-B1C7-125DBC959D8D}">
      <dsp:nvSpPr>
        <dsp:cNvPr id="0" name=""/>
        <dsp:cNvSpPr/>
      </dsp:nvSpPr>
      <dsp:spPr>
        <a:xfrm>
          <a:off x="1666563" y="616"/>
          <a:ext cx="5243823" cy="144291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708" tIns="152708" rIns="152708" bIns="152708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b="0" i="0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Evidence-based and practice-based opinions</a:t>
          </a:r>
          <a:r>
            <a:rPr lang="en-GB" sz="2500" b="0" i="0" kern="1200" dirty="0">
              <a:solidFill>
                <a:schemeClr val="tx1"/>
              </a:solidFill>
            </a:rPr>
            <a:t>. </a:t>
          </a:r>
        </a:p>
      </dsp:txBody>
      <dsp:txXfrm>
        <a:off x="1666563" y="616"/>
        <a:ext cx="5243823" cy="1442911"/>
      </dsp:txXfrm>
    </dsp:sp>
    <dsp:sp modelId="{8DD1FC6A-87A1-49FD-997B-95426AD2811D}">
      <dsp:nvSpPr>
        <dsp:cNvPr id="0" name=""/>
        <dsp:cNvSpPr/>
      </dsp:nvSpPr>
      <dsp:spPr>
        <a:xfrm>
          <a:off x="0" y="1804256"/>
          <a:ext cx="6910387" cy="144291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6104474-B461-4510-BD42-E7F74AD993DF}">
      <dsp:nvSpPr>
        <dsp:cNvPr id="0" name=""/>
        <dsp:cNvSpPr/>
      </dsp:nvSpPr>
      <dsp:spPr>
        <a:xfrm>
          <a:off x="436480" y="2128911"/>
          <a:ext cx="793601" cy="79360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28F8E53-D6DD-4F6B-8224-D30994F9874E}">
      <dsp:nvSpPr>
        <dsp:cNvPr id="0" name=""/>
        <dsp:cNvSpPr/>
      </dsp:nvSpPr>
      <dsp:spPr>
        <a:xfrm>
          <a:off x="1666563" y="1804256"/>
          <a:ext cx="5243823" cy="144291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708" tIns="152708" rIns="152708" bIns="152708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>
              <a:latin typeface="Arial" panose="020B0604020202020204" pitchFamily="34" charset="0"/>
              <a:cs typeface="Arial" panose="020B0604020202020204" pitchFamily="34" charset="0"/>
            </a:rPr>
            <a:t>Usefulness of the core conditions</a:t>
          </a:r>
        </a:p>
      </dsp:txBody>
      <dsp:txXfrm>
        <a:off x="1666563" y="1804256"/>
        <a:ext cx="5243823" cy="1442911"/>
      </dsp:txXfrm>
    </dsp:sp>
    <dsp:sp modelId="{DC3D4741-4531-472D-89C9-9080E7A83628}">
      <dsp:nvSpPr>
        <dsp:cNvPr id="0" name=""/>
        <dsp:cNvSpPr/>
      </dsp:nvSpPr>
      <dsp:spPr>
        <a:xfrm>
          <a:off x="0" y="3607896"/>
          <a:ext cx="6910387" cy="144291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A5B0AD0-B478-4665-9E69-F57A831A7900}">
      <dsp:nvSpPr>
        <dsp:cNvPr id="0" name=""/>
        <dsp:cNvSpPr/>
      </dsp:nvSpPr>
      <dsp:spPr>
        <a:xfrm>
          <a:off x="436480" y="3932551"/>
          <a:ext cx="793601" cy="793601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68084E8-F50F-49CF-B4E3-B692A46273A4}">
      <dsp:nvSpPr>
        <dsp:cNvPr id="0" name=""/>
        <dsp:cNvSpPr/>
      </dsp:nvSpPr>
      <dsp:spPr>
        <a:xfrm>
          <a:off x="1666563" y="3607896"/>
          <a:ext cx="5243823" cy="144291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708" tIns="152708" rIns="152708" bIns="152708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>
              <a:latin typeface="Arial" panose="020B0604020202020204" pitchFamily="34" charset="0"/>
              <a:cs typeface="Arial" panose="020B0604020202020204" pitchFamily="34" charset="0"/>
            </a:rPr>
            <a:t>Reflect on this discussion within your journal.</a:t>
          </a:r>
        </a:p>
      </dsp:txBody>
      <dsp:txXfrm>
        <a:off x="1666563" y="3607896"/>
        <a:ext cx="5243823" cy="1442911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6821BB3-6E31-4D06-9EAC-E811A8FA7814}">
      <dsp:nvSpPr>
        <dsp:cNvPr id="0" name=""/>
        <dsp:cNvSpPr/>
      </dsp:nvSpPr>
      <dsp:spPr>
        <a:xfrm>
          <a:off x="193942" y="431853"/>
          <a:ext cx="2661306" cy="1596783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 dirty="0"/>
            <a:t>Core Conditions  … </a:t>
          </a:r>
        </a:p>
      </dsp:txBody>
      <dsp:txXfrm>
        <a:off x="240710" y="478621"/>
        <a:ext cx="2567770" cy="1503247"/>
      </dsp:txXfrm>
    </dsp:sp>
    <dsp:sp modelId="{33DBA926-0104-46E4-8D04-79EC9F8A3137}">
      <dsp:nvSpPr>
        <dsp:cNvPr id="0" name=""/>
        <dsp:cNvSpPr/>
      </dsp:nvSpPr>
      <dsp:spPr>
        <a:xfrm rot="21569729">
          <a:off x="3087559" y="884016"/>
          <a:ext cx="559705" cy="660003"/>
        </a:xfrm>
        <a:prstGeom prst="rightArrow">
          <a:avLst>
            <a:gd name="adj1" fmla="val 60000"/>
            <a:gd name="adj2" fmla="val 5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700" kern="1200"/>
        </a:p>
      </dsp:txBody>
      <dsp:txXfrm>
        <a:off x="3087562" y="1016756"/>
        <a:ext cx="391794" cy="396001"/>
      </dsp:txXfrm>
    </dsp:sp>
    <dsp:sp modelId="{031F052A-5E0B-441D-BB4C-204FADE391D1}">
      <dsp:nvSpPr>
        <dsp:cNvPr id="0" name=""/>
        <dsp:cNvSpPr/>
      </dsp:nvSpPr>
      <dsp:spPr>
        <a:xfrm>
          <a:off x="3911255" y="399119"/>
          <a:ext cx="2661306" cy="1596783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 dirty="0"/>
            <a:t>  and self  </a:t>
          </a:r>
        </a:p>
      </dsp:txBody>
      <dsp:txXfrm>
        <a:off x="3958023" y="445887"/>
        <a:ext cx="2567770" cy="1503247"/>
      </dsp:txXfrm>
    </dsp:sp>
    <dsp:sp modelId="{F2113CC1-5B35-436F-84E7-0A88DFFCB537}">
      <dsp:nvSpPr>
        <dsp:cNvPr id="0" name=""/>
        <dsp:cNvSpPr/>
      </dsp:nvSpPr>
      <dsp:spPr>
        <a:xfrm rot="5522451">
          <a:off x="4901277" y="2201951"/>
          <a:ext cx="586157" cy="660003"/>
        </a:xfrm>
        <a:prstGeom prst="rightArrow">
          <a:avLst>
            <a:gd name="adj1" fmla="val 60000"/>
            <a:gd name="adj2" fmla="val 5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700" kern="1200"/>
        </a:p>
      </dsp:txBody>
      <dsp:txXfrm rot="-5400000">
        <a:off x="4999486" y="2238930"/>
        <a:ext cx="396001" cy="410310"/>
      </dsp:txXfrm>
    </dsp:sp>
    <dsp:sp modelId="{69730392-BD3B-4182-AD89-EC0D366DA98F}">
      <dsp:nvSpPr>
        <dsp:cNvPr id="0" name=""/>
        <dsp:cNvSpPr/>
      </dsp:nvSpPr>
      <dsp:spPr>
        <a:xfrm>
          <a:off x="3718736" y="3101160"/>
          <a:ext cx="2853772" cy="1596783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 dirty="0"/>
            <a:t>  and others    </a:t>
          </a:r>
        </a:p>
      </dsp:txBody>
      <dsp:txXfrm>
        <a:off x="3765504" y="3147928"/>
        <a:ext cx="2760236" cy="1503247"/>
      </dsp:txXfrm>
    </dsp:sp>
    <dsp:sp modelId="{D8C06D83-1357-46A6-A07E-DE79F7501828}">
      <dsp:nvSpPr>
        <dsp:cNvPr id="0" name=""/>
        <dsp:cNvSpPr/>
      </dsp:nvSpPr>
      <dsp:spPr>
        <a:xfrm rot="10807212">
          <a:off x="2926771" y="3565482"/>
          <a:ext cx="559656" cy="660003"/>
        </a:xfrm>
        <a:prstGeom prst="rightArrow">
          <a:avLst>
            <a:gd name="adj1" fmla="val 60000"/>
            <a:gd name="adj2" fmla="val 5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700" kern="1200"/>
        </a:p>
      </dsp:txBody>
      <dsp:txXfrm rot="10800000">
        <a:off x="3094668" y="3697659"/>
        <a:ext cx="391759" cy="396001"/>
      </dsp:txXfrm>
    </dsp:sp>
    <dsp:sp modelId="{31678D35-F972-4CED-AB7D-F641C9FC6984}">
      <dsp:nvSpPr>
        <dsp:cNvPr id="0" name=""/>
        <dsp:cNvSpPr/>
      </dsp:nvSpPr>
      <dsp:spPr>
        <a:xfrm>
          <a:off x="1476" y="3093160"/>
          <a:ext cx="2661306" cy="1596783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 dirty="0"/>
            <a:t> and therapy</a:t>
          </a:r>
        </a:p>
      </dsp:txBody>
      <dsp:txXfrm>
        <a:off x="48244" y="3139928"/>
        <a:ext cx="2567770" cy="1503247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67B876B-BB06-4FA5-8767-FFAA1CF38EDE}">
      <dsp:nvSpPr>
        <dsp:cNvPr id="0" name=""/>
        <dsp:cNvSpPr/>
      </dsp:nvSpPr>
      <dsp:spPr>
        <a:xfrm>
          <a:off x="686474" y="174118"/>
          <a:ext cx="1990125" cy="1990125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922A49B-DCA4-43D4-AF22-93953E4E5501}">
      <dsp:nvSpPr>
        <dsp:cNvPr id="0" name=""/>
        <dsp:cNvSpPr/>
      </dsp:nvSpPr>
      <dsp:spPr>
        <a:xfrm>
          <a:off x="1110599" y="598243"/>
          <a:ext cx="1141875" cy="114187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222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864ACD2-9BA8-4521-97BE-56ED47979A3B}">
      <dsp:nvSpPr>
        <dsp:cNvPr id="0" name=""/>
        <dsp:cNvSpPr/>
      </dsp:nvSpPr>
      <dsp:spPr>
        <a:xfrm>
          <a:off x="50287" y="2784119"/>
          <a:ext cx="32625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700" kern="1200" dirty="0"/>
            <a:t>Three roles</a:t>
          </a:r>
          <a:endParaRPr lang="en-US" sz="2700" kern="1200" dirty="0"/>
        </a:p>
      </dsp:txBody>
      <dsp:txXfrm>
        <a:off x="50287" y="2784119"/>
        <a:ext cx="3262500" cy="720000"/>
      </dsp:txXfrm>
    </dsp:sp>
    <dsp:sp modelId="{0E92B068-1B9B-4DE6-978D-385689AD887E}">
      <dsp:nvSpPr>
        <dsp:cNvPr id="0" name=""/>
        <dsp:cNvSpPr/>
      </dsp:nvSpPr>
      <dsp:spPr>
        <a:xfrm>
          <a:off x="4519912" y="174118"/>
          <a:ext cx="1990125" cy="1990125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FC827F3-5D6B-41AF-B3C6-A676415D0FB2}">
      <dsp:nvSpPr>
        <dsp:cNvPr id="0" name=""/>
        <dsp:cNvSpPr/>
      </dsp:nvSpPr>
      <dsp:spPr>
        <a:xfrm>
          <a:off x="4944037" y="598243"/>
          <a:ext cx="1141875" cy="114187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222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8787CF3-B566-4338-AA6D-ED7F48777532}">
      <dsp:nvSpPr>
        <dsp:cNvPr id="0" name=""/>
        <dsp:cNvSpPr/>
      </dsp:nvSpPr>
      <dsp:spPr>
        <a:xfrm>
          <a:off x="3883725" y="2784119"/>
          <a:ext cx="32625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700" kern="1200" dirty="0"/>
            <a:t> How can we get them right?</a:t>
          </a:r>
          <a:endParaRPr lang="en-US" sz="2700" kern="1200" dirty="0"/>
        </a:p>
      </dsp:txBody>
      <dsp:txXfrm>
        <a:off x="3883725" y="2784119"/>
        <a:ext cx="3262500" cy="720000"/>
      </dsp:txXfrm>
    </dsp:sp>
    <dsp:sp modelId="{875D142B-C8F5-4155-BCC3-CE05EE5636A4}">
      <dsp:nvSpPr>
        <dsp:cNvPr id="0" name=""/>
        <dsp:cNvSpPr/>
      </dsp:nvSpPr>
      <dsp:spPr>
        <a:xfrm>
          <a:off x="8353350" y="174118"/>
          <a:ext cx="1990125" cy="1990125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ACC1D81-183C-4A33-BC28-F88322A1EE76}">
      <dsp:nvSpPr>
        <dsp:cNvPr id="0" name=""/>
        <dsp:cNvSpPr/>
      </dsp:nvSpPr>
      <dsp:spPr>
        <a:xfrm>
          <a:off x="8777475" y="598243"/>
          <a:ext cx="1141875" cy="1141875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2222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A212625-1878-4FE2-B60F-CD62A187C3C4}">
      <dsp:nvSpPr>
        <dsp:cNvPr id="0" name=""/>
        <dsp:cNvSpPr/>
      </dsp:nvSpPr>
      <dsp:spPr>
        <a:xfrm>
          <a:off x="7717162" y="2784119"/>
          <a:ext cx="32625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700" kern="1200" dirty="0"/>
            <a:t>Learning</a:t>
          </a:r>
          <a:endParaRPr lang="en-US" sz="2700" kern="1200" dirty="0"/>
        </a:p>
      </dsp:txBody>
      <dsp:txXfrm>
        <a:off x="7717162" y="2784119"/>
        <a:ext cx="3262500" cy="720000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674DDC7-E75E-43A7-9E04-7FD129283D6F}">
      <dsp:nvSpPr>
        <dsp:cNvPr id="0" name=""/>
        <dsp:cNvSpPr/>
      </dsp:nvSpPr>
      <dsp:spPr>
        <a:xfrm>
          <a:off x="990972" y="1242"/>
          <a:ext cx="2827501" cy="1696501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0970" tIns="140970" rIns="140970" bIns="140970" numCol="1" spcCol="1270" anchor="ctr" anchorCtr="0">
          <a:noAutofit/>
        </a:bodyPr>
        <a:lstStyle/>
        <a:p>
          <a:pPr marL="0" lvl="0" indent="0" algn="ctr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700" kern="1200"/>
            <a:t>Sensitive</a:t>
          </a:r>
          <a:endParaRPr lang="en-US" sz="3700" kern="1200"/>
        </a:p>
      </dsp:txBody>
      <dsp:txXfrm>
        <a:off x="990972" y="1242"/>
        <a:ext cx="2827501" cy="1696501"/>
      </dsp:txXfrm>
    </dsp:sp>
    <dsp:sp modelId="{176E8877-CB0E-49A2-A4E7-3ED8B2207279}">
      <dsp:nvSpPr>
        <dsp:cNvPr id="0" name=""/>
        <dsp:cNvSpPr/>
      </dsp:nvSpPr>
      <dsp:spPr>
        <a:xfrm>
          <a:off x="4101224" y="1242"/>
          <a:ext cx="2827501" cy="1696501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0970" tIns="140970" rIns="140970" bIns="140970" numCol="1" spcCol="1270" anchor="ctr" anchorCtr="0">
          <a:noAutofit/>
        </a:bodyPr>
        <a:lstStyle/>
        <a:p>
          <a:pPr marL="0" lvl="0" indent="0" algn="ctr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700" kern="1200"/>
            <a:t>Measurable</a:t>
          </a:r>
          <a:endParaRPr lang="en-US" sz="3700" kern="1200"/>
        </a:p>
      </dsp:txBody>
      <dsp:txXfrm>
        <a:off x="4101224" y="1242"/>
        <a:ext cx="2827501" cy="1696501"/>
      </dsp:txXfrm>
    </dsp:sp>
    <dsp:sp modelId="{3D6CA429-3F31-46ED-80CF-0F72A85C09F6}">
      <dsp:nvSpPr>
        <dsp:cNvPr id="0" name=""/>
        <dsp:cNvSpPr/>
      </dsp:nvSpPr>
      <dsp:spPr>
        <a:xfrm>
          <a:off x="7211476" y="1242"/>
          <a:ext cx="2827501" cy="1696501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0970" tIns="140970" rIns="140970" bIns="140970" numCol="1" spcCol="1270" anchor="ctr" anchorCtr="0">
          <a:noAutofit/>
        </a:bodyPr>
        <a:lstStyle/>
        <a:p>
          <a:pPr marL="0" lvl="0" indent="0" algn="ctr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700" kern="1200"/>
            <a:t>Achievable</a:t>
          </a:r>
          <a:endParaRPr lang="en-US" sz="3700" kern="1200"/>
        </a:p>
      </dsp:txBody>
      <dsp:txXfrm>
        <a:off x="7211476" y="1242"/>
        <a:ext cx="2827501" cy="1696501"/>
      </dsp:txXfrm>
    </dsp:sp>
    <dsp:sp modelId="{806CE733-57D1-4239-AC99-3664FAE8A2C2}">
      <dsp:nvSpPr>
        <dsp:cNvPr id="0" name=""/>
        <dsp:cNvSpPr/>
      </dsp:nvSpPr>
      <dsp:spPr>
        <a:xfrm>
          <a:off x="990972" y="1980494"/>
          <a:ext cx="2827501" cy="1696501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0970" tIns="140970" rIns="140970" bIns="140970" numCol="1" spcCol="1270" anchor="ctr" anchorCtr="0">
          <a:noAutofit/>
        </a:bodyPr>
        <a:lstStyle/>
        <a:p>
          <a:pPr marL="0" lvl="0" indent="0" algn="ctr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700" kern="1200"/>
            <a:t>Realistic</a:t>
          </a:r>
          <a:endParaRPr lang="en-US" sz="3700" kern="1200"/>
        </a:p>
      </dsp:txBody>
      <dsp:txXfrm>
        <a:off x="990972" y="1980494"/>
        <a:ext cx="2827501" cy="1696501"/>
      </dsp:txXfrm>
    </dsp:sp>
    <dsp:sp modelId="{E63AE146-44DE-4E37-892D-3E9F9A44BE2F}">
      <dsp:nvSpPr>
        <dsp:cNvPr id="0" name=""/>
        <dsp:cNvSpPr/>
      </dsp:nvSpPr>
      <dsp:spPr>
        <a:xfrm>
          <a:off x="4101224" y="1980494"/>
          <a:ext cx="2827501" cy="1696501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0970" tIns="140970" rIns="140970" bIns="140970" numCol="1" spcCol="1270" anchor="ctr" anchorCtr="0">
          <a:noAutofit/>
        </a:bodyPr>
        <a:lstStyle/>
        <a:p>
          <a:pPr marL="0" lvl="0" indent="0" algn="ctr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700" kern="1200"/>
            <a:t>Specific</a:t>
          </a:r>
          <a:endParaRPr lang="en-US" sz="3700" kern="1200"/>
        </a:p>
      </dsp:txBody>
      <dsp:txXfrm>
        <a:off x="4101224" y="1980494"/>
        <a:ext cx="2827501" cy="1696501"/>
      </dsp:txXfrm>
    </dsp:sp>
    <dsp:sp modelId="{2509A47A-DE6C-431D-837C-DA11C6D02A67}">
      <dsp:nvSpPr>
        <dsp:cNvPr id="0" name=""/>
        <dsp:cNvSpPr/>
      </dsp:nvSpPr>
      <dsp:spPr>
        <a:xfrm>
          <a:off x="7211476" y="1980494"/>
          <a:ext cx="2827501" cy="1696501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0970" tIns="140970" rIns="140970" bIns="140970" numCol="1" spcCol="1270" anchor="ctr" anchorCtr="0">
          <a:noAutofit/>
        </a:bodyPr>
        <a:lstStyle/>
        <a:p>
          <a:pPr marL="0" lvl="0" indent="0" algn="ctr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700" kern="1200"/>
            <a:t>Constructive</a:t>
          </a:r>
          <a:endParaRPr lang="en-US" sz="3700" kern="1200"/>
        </a:p>
      </dsp:txBody>
      <dsp:txXfrm>
        <a:off x="7211476" y="1980494"/>
        <a:ext cx="2827501" cy="169650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5/layout/IconLeafLabelList">
  <dgm:title val="Icon Leaf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round2DiagRect" r:blip="">
            <dgm:adjLst/>
            <dgm:extLst>
              <a:ext uri="{B698B0E9-8C71-41B9-8309-B3DCBF30829C}">
                <dgm1612:spPr xmlns:dgm1612="http://schemas.microsoft.com/office/drawing/2016/12/diagram">
                  <a:prstGeom prst="round2DiagRect">
                    <a:avLst>
                      <a:gd name="adj1" fmla="val 29727"/>
                      <a:gd name="adj2" fmla="val 0"/>
                    </a:avLst>
                  </a:prstGeom>
                </dgm1612:spPr>
              </a:ext>
            </dgm:ext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process5">
  <dgm:title val=""/>
  <dgm:desc val=""/>
  <dgm:catLst>
    <dgm:cat type="process" pri="17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revDir"/>
          <dgm:param type="bkpt" val="endCnv"/>
        </dgm:alg>
      </dgm:if>
      <dgm:else name="Name2">
        <dgm:alg type="snake">
          <dgm:param type="grDir" val="tR"/>
          <dgm:param type="flowDir" val="row"/>
          <dgm:param type="contDir" val="rev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4"/>
      <dgm:constr type="sp" refType="w" refFor="ch" refForName="sibTrans" op="equ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8BC6F63-32DA-4B0C-ACAD-8AC0FED4BAAE}" type="datetimeFigureOut">
              <a:rPr lang="en-GB" smtClean="0"/>
              <a:t>01/09/2022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5F4EEC9-3A87-4D6A-8CB8-1F400C0EEAE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753185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Assignment 1, is a written assignment</a:t>
            </a:r>
          </a:p>
          <a:p>
            <a:endParaRPr lang="en-GB" dirty="0"/>
          </a:p>
          <a:p>
            <a:r>
              <a:rPr lang="en-GB" dirty="0"/>
              <a:t>Assignment 2, is a recording of practice and a reflective piece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633510-409C-43A4-844C-C00C6BB2535D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848954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633510-409C-43A4-844C-C00C6BB2535D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4024252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Rectangle 7">
            <a:extLst>
              <a:ext uri="{FF2B5EF4-FFF2-40B4-BE49-F238E27FC236}">
                <a16:creationId xmlns:a16="http://schemas.microsoft.com/office/drawing/2014/main" id="{BEDA7824-19CC-4885-9BDA-9B7A3AEF1821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6C08BE94-FCAA-4333-8EBB-8E55CEE25D38}" type="slidenum">
              <a:rPr lang="en-GB" altLang="en-US" sz="1200"/>
              <a:pPr/>
              <a:t>25</a:t>
            </a:fld>
            <a:endParaRPr lang="en-GB" altLang="en-US" sz="1200"/>
          </a:p>
        </p:txBody>
      </p:sp>
      <p:sp>
        <p:nvSpPr>
          <p:cNvPr id="50179" name="Rectangle 2">
            <a:extLst>
              <a:ext uri="{FF2B5EF4-FFF2-40B4-BE49-F238E27FC236}">
                <a16:creationId xmlns:a16="http://schemas.microsoft.com/office/drawing/2014/main" id="{3E39EF97-A0DD-4D73-A96B-5F64895B77C0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0180" name="Rectangle 3">
            <a:extLst>
              <a:ext uri="{FF2B5EF4-FFF2-40B4-BE49-F238E27FC236}">
                <a16:creationId xmlns:a16="http://schemas.microsoft.com/office/drawing/2014/main" id="{7CFA6CC4-A261-4662-8083-531D4B73B261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70465887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dirty="0">
                <a:solidFill>
                  <a:schemeClr val="bg1"/>
                </a:solidFill>
              </a:rPr>
              <a:t>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68A390A-A481-41C4-85DD-C3A58BEC1B95}" type="slidenum">
              <a:rPr lang="en-GB" smtClean="0"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294755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Rectangle 7">
            <a:extLst>
              <a:ext uri="{FF2B5EF4-FFF2-40B4-BE49-F238E27FC236}">
                <a16:creationId xmlns:a16="http://schemas.microsoft.com/office/drawing/2014/main" id="{75E6042C-EA0A-41EE-8EF7-6EC4B2B7BD08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0328C881-0CBD-4FE3-9104-373028B02912}" type="slidenum">
              <a:rPr lang="en-GB" altLang="en-US" sz="1200"/>
              <a:pPr/>
              <a:t>30</a:t>
            </a:fld>
            <a:endParaRPr lang="en-GB" altLang="en-US" sz="1200"/>
          </a:p>
        </p:txBody>
      </p:sp>
      <p:sp>
        <p:nvSpPr>
          <p:cNvPr id="37891" name="Rectangle 2">
            <a:extLst>
              <a:ext uri="{FF2B5EF4-FFF2-40B4-BE49-F238E27FC236}">
                <a16:creationId xmlns:a16="http://schemas.microsoft.com/office/drawing/2014/main" id="{5A4CD916-CA8A-4A5A-98EA-5DCD7630653B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7892" name="Rectangle 3">
            <a:extLst>
              <a:ext uri="{FF2B5EF4-FFF2-40B4-BE49-F238E27FC236}">
                <a16:creationId xmlns:a16="http://schemas.microsoft.com/office/drawing/2014/main" id="{B7BD8D49-5A63-4D05-8318-2882EA7E087B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446534" y="3085765"/>
            <a:ext cx="11262866" cy="330480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81191" y="1020431"/>
            <a:ext cx="10993549" cy="1475013"/>
          </a:xfrm>
          <a:effectLst/>
        </p:spPr>
        <p:txBody>
          <a:bodyPr anchor="b">
            <a:normAutofit/>
          </a:bodyPr>
          <a:lstStyle>
            <a:lvl1pPr>
              <a:defRPr sz="36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81194" y="2495445"/>
            <a:ext cx="10993546" cy="590321"/>
          </a:xfrm>
        </p:spPr>
        <p:txBody>
          <a:bodyPr anchor="t">
            <a:normAutofit/>
          </a:bodyPr>
          <a:lstStyle>
            <a:lvl1pPr marL="0" indent="0" algn="l">
              <a:buNone/>
              <a:defRPr sz="1600" cap="all">
                <a:solidFill>
                  <a:schemeClr val="accent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605951" y="5956137"/>
            <a:ext cx="2844800" cy="365125"/>
          </a:xfrm>
        </p:spPr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9/1/2022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81192" y="5951811"/>
            <a:ext cx="6917210" cy="365125"/>
          </a:xfrm>
        </p:spPr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558300" y="5956137"/>
            <a:ext cx="1016440" cy="365125"/>
          </a:xfrm>
        </p:spPr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440286" y="614407"/>
            <a:ext cx="11309338" cy="1189298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013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81192" y="2180496"/>
            <a:ext cx="11029615" cy="367830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9/1/2022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558300" y="5956137"/>
            <a:ext cx="1052508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ChangeAspect="1"/>
          </p:cNvSpPr>
          <p:nvPr/>
        </p:nvSpPr>
        <p:spPr>
          <a:xfrm>
            <a:off x="447817" y="5141974"/>
            <a:ext cx="11290860" cy="125882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3043910"/>
            <a:ext cx="11029615" cy="1497507"/>
          </a:xfrm>
        </p:spPr>
        <p:txBody>
          <a:bodyPr anchor="b">
            <a:normAutofit/>
          </a:bodyPr>
          <a:lstStyle>
            <a:lvl1pPr algn="l">
              <a:defRPr sz="3600" b="0" cap="all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192" y="4541417"/>
            <a:ext cx="11029615" cy="600556"/>
          </a:xfrm>
        </p:spPr>
        <p:txBody>
          <a:bodyPr anchor="t">
            <a:normAutofit/>
          </a:bodyPr>
          <a:lstStyle>
            <a:lvl1pPr marL="0" indent="0" algn="l">
              <a:buNone/>
              <a:defRPr sz="1800" cap="all">
                <a:solidFill>
                  <a:schemeClr val="accent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9/1/2022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ChangeAspect="1"/>
          </p:cNvSpPr>
          <p:nvPr/>
        </p:nvSpPr>
        <p:spPr>
          <a:xfrm>
            <a:off x="445982" y="606554"/>
            <a:ext cx="11300036" cy="125882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729658"/>
            <a:ext cx="11029616" cy="98833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81193" y="2228003"/>
            <a:ext cx="5422390" cy="363304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8417" y="2228003"/>
            <a:ext cx="5422392" cy="363304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9/1/2022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>
            <a:spLocks noChangeAspect="1"/>
          </p:cNvSpPr>
          <p:nvPr/>
        </p:nvSpPr>
        <p:spPr>
          <a:xfrm>
            <a:off x="445982" y="606554"/>
            <a:ext cx="11300036" cy="125882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581193" y="729658"/>
            <a:ext cx="11029616" cy="98833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87219" y="2250892"/>
            <a:ext cx="5087075" cy="536005"/>
          </a:xfrm>
        </p:spPr>
        <p:txBody>
          <a:bodyPr anchor="b">
            <a:noAutofit/>
          </a:bodyPr>
          <a:lstStyle>
            <a:lvl1pPr marL="0" indent="0">
              <a:buNone/>
              <a:defRPr sz="2200" b="0">
                <a:solidFill>
                  <a:schemeClr val="accent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1194" y="2926052"/>
            <a:ext cx="5393100" cy="2934999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23735" y="2250892"/>
            <a:ext cx="5087073" cy="553373"/>
          </a:xfrm>
        </p:spPr>
        <p:txBody>
          <a:bodyPr anchor="b">
            <a:noAutofit/>
          </a:bodyPr>
          <a:lstStyle>
            <a:lvl1pPr marL="0" indent="0">
              <a:buNone/>
              <a:defRPr sz="2200" b="0">
                <a:solidFill>
                  <a:schemeClr val="accent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17709" y="2926052"/>
            <a:ext cx="5393100" cy="2934999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9/1/2022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440683" y="606554"/>
            <a:ext cx="11300036" cy="125882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8" name="Title 1"/>
          <p:cNvSpPr>
            <a:spLocks noGrp="1"/>
          </p:cNvSpPr>
          <p:nvPr>
            <p:ph type="title"/>
          </p:nvPr>
        </p:nvSpPr>
        <p:spPr>
          <a:xfrm>
            <a:off x="575894" y="729658"/>
            <a:ext cx="11029616" cy="98833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9/1/2022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9/1/2022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>
            <a:spLocks noChangeAspect="1"/>
          </p:cNvSpPr>
          <p:nvPr/>
        </p:nvSpPr>
        <p:spPr>
          <a:xfrm>
            <a:off x="447817" y="5141973"/>
            <a:ext cx="11298200" cy="1274702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2" y="5262296"/>
            <a:ext cx="4909445" cy="689514"/>
          </a:xfrm>
        </p:spPr>
        <p:txBody>
          <a:bodyPr anchor="ctr"/>
          <a:lstStyle>
            <a:lvl1pPr algn="l">
              <a:defRPr sz="2000" b="0"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47816" y="601200"/>
            <a:ext cx="11292840" cy="4204800"/>
          </a:xfrm>
        </p:spPr>
        <p:txBody>
          <a:bodyPr anchor="ctr">
            <a:normAutofit/>
          </a:bodyPr>
          <a:lstStyle>
            <a:lvl1pPr>
              <a:defRPr sz="2000">
                <a:solidFill>
                  <a:schemeClr val="tx2"/>
                </a:solidFill>
              </a:defRPr>
            </a:lvl1pPr>
            <a:lvl2pPr>
              <a:defRPr sz="1800">
                <a:solidFill>
                  <a:schemeClr val="tx2"/>
                </a:solidFill>
              </a:defRPr>
            </a:lvl2pPr>
            <a:lvl3pPr>
              <a:defRPr sz="1600">
                <a:solidFill>
                  <a:schemeClr val="tx2"/>
                </a:solidFill>
              </a:defRPr>
            </a:lvl3pPr>
            <a:lvl4pPr>
              <a:defRPr sz="1400">
                <a:solidFill>
                  <a:schemeClr val="tx2"/>
                </a:solidFill>
              </a:defRPr>
            </a:lvl4pPr>
            <a:lvl5pPr>
              <a:defRPr sz="1400">
                <a:solidFill>
                  <a:schemeClr val="tx2"/>
                </a:solidFill>
              </a:defRPr>
            </a:lvl5pPr>
            <a:lvl6pPr>
              <a:defRPr sz="1400">
                <a:solidFill>
                  <a:schemeClr val="tx2"/>
                </a:solidFill>
              </a:defRPr>
            </a:lvl6pPr>
            <a:lvl7pPr>
              <a:defRPr sz="1400">
                <a:solidFill>
                  <a:schemeClr val="tx2"/>
                </a:solidFill>
              </a:defRPr>
            </a:lvl7pPr>
            <a:lvl8pPr>
              <a:defRPr sz="1400">
                <a:solidFill>
                  <a:schemeClr val="tx2"/>
                </a:solidFill>
              </a:defRPr>
            </a:lvl8pPr>
            <a:lvl9pPr>
              <a:defRPr sz="1400">
                <a:solidFill>
                  <a:schemeClr val="tx2"/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740823" y="5262296"/>
            <a:ext cx="5869987" cy="689515"/>
          </a:xfrm>
        </p:spPr>
        <p:txBody>
          <a:bodyPr anchor="ctr">
            <a:normAutofit/>
          </a:bodyPr>
          <a:lstStyle>
            <a:lvl1pPr marL="0" indent="0" algn="r">
              <a:buNone/>
              <a:defRPr sz="1100">
                <a:solidFill>
                  <a:schemeClr val="bg1"/>
                </a:solidFill>
              </a:defRPr>
            </a:lvl1pPr>
            <a:lvl2pPr marL="457200" indent="0">
              <a:buNone/>
              <a:defRPr sz="11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9/1/2022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4693389"/>
            <a:ext cx="11029616" cy="566738"/>
          </a:xfrm>
        </p:spPr>
        <p:txBody>
          <a:bodyPr anchor="b">
            <a:normAutofit/>
          </a:bodyPr>
          <a:lstStyle>
            <a:lvl1pPr algn="l">
              <a:defRPr sz="2400" b="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47817" y="599725"/>
            <a:ext cx="11290859" cy="3557252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81192" y="5260127"/>
            <a:ext cx="11029617" cy="598671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9/1/2022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ChangeAspect="1"/>
          </p:cNvSpPr>
          <p:nvPr/>
        </p:nvSpPr>
        <p:spPr>
          <a:xfrm>
            <a:off x="440286" y="614407"/>
            <a:ext cx="11309338" cy="1189298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013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9/1/2022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8839201" y="599725"/>
            <a:ext cx="2906817" cy="581695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1" y="675726"/>
            <a:ext cx="2004164" cy="5183073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74923" y="675726"/>
            <a:ext cx="7896279" cy="5183073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993673" y="5956137"/>
            <a:ext cx="1328141" cy="365125"/>
          </a:xfrm>
        </p:spPr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9/1/2022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774923" y="5951811"/>
            <a:ext cx="7896279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46615" y="5956137"/>
            <a:ext cx="1164195" cy="365125"/>
          </a:xfrm>
        </p:spPr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39E3965E-AC41-4711-9D10-E25ABB132D86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7280" y="758952"/>
            <a:ext cx="10058400" cy="3566160"/>
          </a:xfrm>
        </p:spPr>
        <p:txBody>
          <a:bodyPr anchor="b">
            <a:normAutofit/>
          </a:bodyPr>
          <a:lstStyle>
            <a:lvl1pPr algn="l">
              <a:lnSpc>
                <a:spcPct val="90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51" y="4645152"/>
            <a:ext cx="100584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F5DC8C3-BA5F-4EED-BB9A-A14272BD82A1}"/>
              </a:ext>
            </a:extLst>
          </p:cNvPr>
          <p:cNvCxnSpPr/>
          <p:nvPr/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25CCF1-92C0-4AF3-BFAF-4921631915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84DA70-C731-4C70-880D-CCD4705E623C}" type="datetime1">
              <a:rPr lang="en-US" smtClean="0"/>
              <a:t>9/1/2022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51A78A9-3DFF-4937-A9F2-5D8CF495F3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FAEB271-5CC0-4759-BC6E-8BE53AB227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0236867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54D8B55-9EA8-4B81-8E84-9B93B0A275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E1D723-8F53-4F53-90B0-1982A396982E}" type="datetime1">
              <a:rPr lang="en-US" smtClean="0"/>
              <a:t>9/1/2022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62CA021-2578-47CB-822C-BDDFF7223B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4AAB51D-4141-4682-9375-DAFD5FB9DD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9550861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585C21A-8B93-4657-B5DF-7EAEAD3BE127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758952"/>
            <a:ext cx="10058400" cy="3566160"/>
          </a:xfrm>
        </p:spPr>
        <p:txBody>
          <a:bodyPr anchor="b" anchorCtr="0">
            <a:normAutofit/>
          </a:bodyPr>
          <a:lstStyle>
            <a:lvl1pPr>
              <a:lnSpc>
                <a:spcPct val="90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4663440"/>
            <a:ext cx="10058400" cy="1143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459DE2C1-4C52-40A3-8959-27B2C1BEBFF6}"/>
              </a:ext>
            </a:extLst>
          </p:cNvPr>
          <p:cNvCxnSpPr/>
          <p:nvPr/>
        </p:nvCxnSpPr>
        <p:spPr>
          <a:xfrm>
            <a:off x="1207658" y="4485132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AF2E137-EC28-48F8-9198-1F02539029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669AF7-7BEB-44E4-9852-375E34362B5B}" type="datetime1">
              <a:rPr lang="en-US" smtClean="0"/>
              <a:t>9/1/2022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89422CD-6F62-4DD6-89EF-07A60B42D2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69C6AFF8-42B4-4D05-969B-9F5FB33555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1296981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97280" y="2120900"/>
            <a:ext cx="4639736" cy="374819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15944" y="2120900"/>
            <a:ext cx="4639736" cy="374819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782D47D-B0DC-4C40-BCC6-BBBA32584A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AAC38D-0552-4C82-B593-E6124DFADBE2}" type="datetime1">
              <a:rPr lang="en-US" smtClean="0"/>
              <a:t>9/1/2022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4690D34E-7EBD-44B2-83CA-4C126A18D7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2AC511A1-9BBD-42DE-92FB-2AF44F8E97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2907306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2057400"/>
            <a:ext cx="4639736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97280" y="2958274"/>
            <a:ext cx="4639736" cy="291082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15944" y="2057400"/>
            <a:ext cx="4639736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515944" y="2958273"/>
            <a:ext cx="4639736" cy="291082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AF8A515-AA94-45D1-9223-5C2272618D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DF0F1C-5577-4ACB-BB62-DF8F3C494C7E}" type="datetime1">
              <a:rPr lang="en-US" smtClean="0"/>
              <a:t>9/1/2022</a:t>
            </a:fld>
            <a:endParaRPr lang="en-US" dirty="0"/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D052F5BC-98E0-4D60-AD67-9547738B7D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A38552DC-952E-41EA-AAAF-C2187523C0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7612009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7392073F-158F-44A3-8913-917AFFC1BC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75B394-D9F9-4F0C-B15D-605F45CB9E9F}" type="datetime1">
              <a:rPr lang="en-US" smtClean="0"/>
              <a:t>9/1/2022</a:t>
            </a:fld>
            <a:endParaRPr lang="en-US" dirty="0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EED72207-24CA-42B7-A975-2F8E41CBA9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D01080F2-251A-4B88-9A62-16F46D724F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88452832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8E9C91B-7EAD-4562-AB0E-DFB9663AECE3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4E9223F-721F-47BF-9FD5-0F8D12FF0D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667345-2558-425A-8533-9BFDBCE15005}" type="datetime1">
              <a:rPr lang="en-US" smtClean="0"/>
              <a:t>9/1/2022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5915714-6BBA-4593-8591-4E26F7D58D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E06F857-D2E1-44DD-ABDD-EBB739645B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72536877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16D90D66-BCB9-4229-A829-628874352AC0}"/>
              </a:ext>
            </a:extLst>
          </p:cNvPr>
          <p:cNvSpPr/>
          <p:nvPr/>
        </p:nvSpPr>
        <p:spPr>
          <a:xfrm>
            <a:off x="16" y="0"/>
            <a:ext cx="4654296" cy="6858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3466" y="786383"/>
            <a:ext cx="3517567" cy="2093975"/>
          </a:xfrm>
        </p:spPr>
        <p:txBody>
          <a:bodyPr anchor="b">
            <a:normAutofit/>
          </a:bodyPr>
          <a:lstStyle>
            <a:lvl1pPr>
              <a:lnSpc>
                <a:spcPct val="90000"/>
              </a:lnSpc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58984" y="812799"/>
            <a:ext cx="5928344" cy="52947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43465" y="3043050"/>
            <a:ext cx="3517567" cy="3064505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43464" y="6446520"/>
            <a:ext cx="3517568" cy="365125"/>
          </a:xfrm>
        </p:spPr>
        <p:txBody>
          <a:bodyPr/>
          <a:lstStyle>
            <a:lvl1pPr algn="l">
              <a:defRPr/>
            </a:lvl1pPr>
          </a:lstStyle>
          <a:p>
            <a:fld id="{92BEA474-078D-4E9B-9B14-09A87B19DC46}" type="datetime1">
              <a:rPr lang="en-US" smtClean="0"/>
              <a:t>9/1/2022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458983" y="6446520"/>
            <a:ext cx="5334019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27550962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DA134939-39C0-4522-A125-A13DFDA66490}"/>
              </a:ext>
            </a:extLst>
          </p:cNvPr>
          <p:cNvSpPr/>
          <p:nvPr/>
        </p:nvSpPr>
        <p:spPr>
          <a:xfrm>
            <a:off x="0" y="4578350"/>
            <a:ext cx="12188825" cy="227965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5" y="0"/>
            <a:ext cx="12191985" cy="4578350"/>
          </a:xfrm>
          <a:solidFill>
            <a:schemeClr val="bg1">
              <a:lumMod val="85000"/>
            </a:schemeClr>
          </a:solidFill>
        </p:spPr>
        <p:txBody>
          <a:bodyPr lIns="457200" tIns="45720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79" y="4799362"/>
            <a:ext cx="10113645" cy="743682"/>
          </a:xfrm>
        </p:spPr>
        <p:txBody>
          <a:bodyPr tIns="0" bIns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97279" y="5715000"/>
            <a:ext cx="10113264" cy="60960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4907D986-8816-4272-A432-0437A28A9828}" type="datetime1">
              <a:rPr lang="en-US" smtClean="0"/>
              <a:t>9/1/2022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097279" y="6446838"/>
            <a:ext cx="6818262" cy="365125"/>
          </a:xfrm>
        </p:spPr>
        <p:txBody>
          <a:bodyPr/>
          <a:lstStyle/>
          <a:p>
            <a:pPr algn="l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9577992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5" Type="http://schemas.openxmlformats.org/officeDocument/2006/relationships/slideLayout" Target="../slideLayouts/slideLayout16.xml"/><Relationship Id="rId10" Type="http://schemas.openxmlformats.org/officeDocument/2006/relationships/theme" Target="../theme/theme2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581192" y="705124"/>
            <a:ext cx="11029616" cy="1189554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192" y="2336003"/>
            <a:ext cx="11029616" cy="352279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05951" y="5956137"/>
            <a:ext cx="28447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2"/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9/1/2022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81192" y="5951811"/>
            <a:ext cx="69172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cap="all">
                <a:solidFill>
                  <a:schemeClr val="accent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58300" y="5956137"/>
            <a:ext cx="10525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2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chemeClr val="accent4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457200" rtl="0" eaLnBrk="1" latinLnBrk="0" hangingPunct="1">
        <a:spcBef>
          <a:spcPct val="0"/>
        </a:spcBef>
        <a:buNone/>
        <a:defRPr sz="2800" b="0" kern="1200" cap="all">
          <a:solidFill>
            <a:schemeClr val="bg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06000" indent="-306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800" kern="1200">
          <a:solidFill>
            <a:schemeClr val="tx2"/>
          </a:solidFill>
          <a:latin typeface="+mn-lt"/>
          <a:ea typeface="+mn-ea"/>
          <a:cs typeface="+mn-cs"/>
        </a:defRPr>
      </a:lvl1pPr>
      <a:lvl2pPr marL="630000" indent="-306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600" kern="1200">
          <a:solidFill>
            <a:schemeClr val="tx2"/>
          </a:solidFill>
          <a:latin typeface="+mn-lt"/>
          <a:ea typeface="+mn-ea"/>
          <a:cs typeface="+mn-cs"/>
        </a:defRPr>
      </a:lvl2pPr>
      <a:lvl3pPr marL="900000" indent="-270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400" kern="1200">
          <a:solidFill>
            <a:schemeClr val="tx2"/>
          </a:solidFill>
          <a:latin typeface="+mn-lt"/>
          <a:ea typeface="+mn-ea"/>
          <a:cs typeface="+mn-cs"/>
        </a:defRPr>
      </a:lvl3pPr>
      <a:lvl4pPr marL="1242000" indent="-234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4pPr>
      <a:lvl5pPr marL="1602000" indent="-234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5pPr>
      <a:lvl6pPr marL="19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6pPr>
      <a:lvl7pPr marL="22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7pPr>
      <a:lvl8pPr marL="25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8pPr>
      <a:lvl9pPr marL="28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416A0E3C-60E6-4F39-BC55-5F7C224E1F7C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2108201"/>
            <a:ext cx="10058400" cy="3760891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218426" y="6446838"/>
            <a:ext cx="258485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rgbClr val="FFFFFF"/>
                </a:solidFill>
              </a:defRPr>
            </a:lvl1pPr>
          </a:lstStyle>
          <a:p>
            <a:fld id="{62D6E202-B606-4609-B914-27C9371A1F6D}" type="datetime1">
              <a:rPr lang="en-US" smtClean="0"/>
              <a:t>9/1/2022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97279" y="6446838"/>
            <a:ext cx="681826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cap="all" baseline="0">
                <a:solidFill>
                  <a:srgbClr val="FFFFFF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993582" y="6446838"/>
            <a:ext cx="7800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rgbClr val="FFFFFF"/>
                </a:solidFill>
              </a:defRPr>
            </a:lvl1pPr>
          </a:lstStyle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C5025DAC-8B93-4160-B017-3A274A5828C0}"/>
              </a:ext>
            </a:extLst>
          </p:cNvPr>
          <p:cNvCxnSpPr/>
          <p:nvPr/>
        </p:nvCxnSpPr>
        <p:spPr>
          <a:xfrm>
            <a:off x="1193532" y="1897380"/>
            <a:ext cx="996696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8388613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60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11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3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slideLayout" Target="../slideLayouts/slideLayout13.xml"/><Relationship Id="rId1" Type="http://schemas.openxmlformats.org/officeDocument/2006/relationships/themeOverride" Target="../theme/themeOverride1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13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13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13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emf"/><Relationship Id="rId1" Type="http://schemas.openxmlformats.org/officeDocument/2006/relationships/slideLayout" Target="../slideLayouts/slideLayout18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13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13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13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13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13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25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jpeg"/><Relationship Id="rId3" Type="http://schemas.openxmlformats.org/officeDocument/2006/relationships/diagramData" Target="../diagrams/data7.xml"/><Relationship Id="rId7" Type="http://schemas.microsoft.com/office/2007/relationships/diagramDrawing" Target="../diagrams/drawing7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7.xml"/><Relationship Id="rId5" Type="http://schemas.openxmlformats.org/officeDocument/2006/relationships/diagramQuickStyle" Target="../diagrams/quickStyle7.xml"/><Relationship Id="rId4" Type="http://schemas.openxmlformats.org/officeDocument/2006/relationships/diagramLayout" Target="../diagrams/layout7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6" Type="http://schemas.openxmlformats.org/officeDocument/2006/relationships/image" Target="../media/image30.png"/><Relationship Id="rId5" Type="http://schemas.openxmlformats.org/officeDocument/2006/relationships/image" Target="../media/image29.jpeg"/><Relationship Id="rId4" Type="http://schemas.openxmlformats.org/officeDocument/2006/relationships/notesSlide" Target="../notesSlides/notesSlide4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4E1410-9C19-48CC-81DE-36A897176C02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REFLEXIVE SKILLS PRACTICE : LESSON 2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61D26A1-00B2-4853-8BBF-ED14C7933E72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 sz="2000" dirty="0"/>
              <a:t>Dr Beverly Cole</a:t>
            </a:r>
          </a:p>
        </p:txBody>
      </p:sp>
    </p:spTree>
    <p:extLst>
      <p:ext uri="{BB962C8B-B14F-4D97-AF65-F5344CB8AC3E}">
        <p14:creationId xmlns:p14="http://schemas.microsoft.com/office/powerpoint/2010/main" val="209874651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02962F-9037-4D6D-A404-EDEEF4DE02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dirty="0"/>
              <a:t>OPENING ROUND….</a:t>
            </a:r>
          </a:p>
        </p:txBody>
      </p:sp>
      <p:pic>
        <p:nvPicPr>
          <p:cNvPr id="11267" name="Content Placeholder 4" descr="A group of people sitting at a table&#10;&#10;Description generated with very high confidence">
            <a:extLst>
              <a:ext uri="{FF2B5EF4-FFF2-40B4-BE49-F238E27FC236}">
                <a16:creationId xmlns:a16="http://schemas.microsoft.com/office/drawing/2014/main" id="{C4BC02EA-61AD-499D-BCB9-0E68F20D8305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524000" y="2066925"/>
            <a:ext cx="9144000" cy="4241800"/>
          </a:xfr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B6399E-857D-436F-837A-68B21CAE2F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aims of this lesson are to: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0E5AAE-F681-4D90-BE65-F9827D7C3EB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sz="4000" dirty="0"/>
              <a:t>Agree a group contract</a:t>
            </a:r>
          </a:p>
          <a:p>
            <a:r>
              <a:rPr lang="en-GB" sz="4000" dirty="0"/>
              <a:t>Assessment workshop :  Assignment 1</a:t>
            </a:r>
          </a:p>
          <a:p>
            <a:r>
              <a:rPr lang="en-GB" sz="4000" dirty="0"/>
              <a:t>Reflective practice : reflecting upon our skills and ourselves </a:t>
            </a:r>
          </a:p>
          <a:p>
            <a:r>
              <a:rPr lang="en-GB" sz="4000" dirty="0"/>
              <a:t>Skills practice and live supervision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3939999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F07BD3-05F4-4DB8-89DA-99CF4BB6A5F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/>
              <a:t>GROUP CONTRACT……</a:t>
            </a:r>
          </a:p>
        </p:txBody>
      </p:sp>
      <p:pic>
        <p:nvPicPr>
          <p:cNvPr id="52227" name="Content Placeholder 2">
            <a:extLst>
              <a:ext uri="{FF2B5EF4-FFF2-40B4-BE49-F238E27FC236}">
                <a16:creationId xmlns:a16="http://schemas.microsoft.com/office/drawing/2014/main" id="{4C8F6898-CB34-49EC-85BF-23C345728886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4403725" y="2143125"/>
            <a:ext cx="3429000" cy="3429000"/>
          </a:xfrm>
        </p:spPr>
      </p:pic>
      <p:pic>
        <p:nvPicPr>
          <p:cNvPr id="4" name="Picture 2" descr="See the source image">
            <a:extLst>
              <a:ext uri="{FF2B5EF4-FFF2-40B4-BE49-F238E27FC236}">
                <a16:creationId xmlns:a16="http://schemas.microsoft.com/office/drawing/2014/main" id="{7539FAEF-5428-4267-A074-7A4D772AFB8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029826" y="702156"/>
            <a:ext cx="1638299" cy="10433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3189473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579FEE-F58F-4265-8288-F5FDE0B2B0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/>
              <a:t>TRIAD WORK CONTRACT……</a:t>
            </a:r>
          </a:p>
        </p:txBody>
      </p:sp>
      <p:pic>
        <p:nvPicPr>
          <p:cNvPr id="53251" name="Content Placeholder 3">
            <a:extLst>
              <a:ext uri="{FF2B5EF4-FFF2-40B4-BE49-F238E27FC236}">
                <a16:creationId xmlns:a16="http://schemas.microsoft.com/office/drawing/2014/main" id="{0C4A1C1F-1486-4FC1-9C94-A03D2523D0A4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2346326" y="2133601"/>
            <a:ext cx="6486525" cy="3527425"/>
          </a:xfrm>
        </p:spPr>
      </p:pic>
      <p:pic>
        <p:nvPicPr>
          <p:cNvPr id="5" name="Picture 2" descr="See the source image">
            <a:extLst>
              <a:ext uri="{FF2B5EF4-FFF2-40B4-BE49-F238E27FC236}">
                <a16:creationId xmlns:a16="http://schemas.microsoft.com/office/drawing/2014/main" id="{189647AB-2528-46EC-8EEC-802FCF9A229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029826" y="702156"/>
            <a:ext cx="1638299" cy="10433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4145333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607EBD-E8B8-F5F9-9714-8022B08DB7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Assessments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EA98EF71-4A77-2E0D-9499-A8E4909605E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71619822"/>
              </p:ext>
            </p:extLst>
          </p:nvPr>
        </p:nvGraphicFramePr>
        <p:xfrm>
          <a:off x="448056" y="1856232"/>
          <a:ext cx="11402567" cy="5084064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3654244">
                  <a:extLst>
                    <a:ext uri="{9D8B030D-6E8A-4147-A177-3AD203B41FA5}">
                      <a16:colId xmlns:a16="http://schemas.microsoft.com/office/drawing/2014/main" val="1357166176"/>
                    </a:ext>
                  </a:extLst>
                </a:gridCol>
                <a:gridCol w="4144304">
                  <a:extLst>
                    <a:ext uri="{9D8B030D-6E8A-4147-A177-3AD203B41FA5}">
                      <a16:colId xmlns:a16="http://schemas.microsoft.com/office/drawing/2014/main" val="4163298079"/>
                    </a:ext>
                  </a:extLst>
                </a:gridCol>
                <a:gridCol w="3604019">
                  <a:extLst>
                    <a:ext uri="{9D8B030D-6E8A-4147-A177-3AD203B41FA5}">
                      <a16:colId xmlns:a16="http://schemas.microsoft.com/office/drawing/2014/main" val="990397120"/>
                    </a:ext>
                  </a:extLst>
                </a:gridCol>
              </a:tblGrid>
              <a:tr h="884348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</a:pPr>
                      <a:r>
                        <a:rPr lang="en-GB" sz="110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07000"/>
                        </a:lnSpc>
                      </a:pPr>
                      <a:r>
                        <a:rPr lang="en-GB" sz="1100">
                          <a:effectLst/>
                        </a:rPr>
                        <a:t>Assessment</a:t>
                      </a:r>
                      <a:endParaRPr lang="en-GB" sz="11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</a:pPr>
                      <a:r>
                        <a:rPr lang="en-GB" sz="110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07000"/>
                        </a:lnSpc>
                      </a:pPr>
                      <a:r>
                        <a:rPr lang="en-GB" sz="1100">
                          <a:effectLst/>
                        </a:rPr>
                        <a:t>Submission date</a:t>
                      </a:r>
                      <a:endParaRPr lang="en-GB" sz="11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</a:pPr>
                      <a:r>
                        <a:rPr lang="en-GB" sz="110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07000"/>
                        </a:lnSpc>
                      </a:pPr>
                      <a:r>
                        <a:rPr lang="en-GB" sz="1100">
                          <a:effectLst/>
                        </a:rPr>
                        <a:t>Marks released</a:t>
                      </a:r>
                    </a:p>
                    <a:p>
                      <a:pPr>
                        <a:lnSpc>
                          <a:spcPct val="107000"/>
                        </a:lnSpc>
                      </a:pPr>
                      <a:r>
                        <a:rPr lang="en-GB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2006268458"/>
                  </a:ext>
                </a:extLst>
              </a:tr>
              <a:tr h="4199716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</a:pPr>
                      <a:r>
                        <a:rPr lang="en-GB" sz="1100">
                          <a:effectLst/>
                        </a:rPr>
                        <a:t>Component 1 – 50% </a:t>
                      </a:r>
                    </a:p>
                    <a:p>
                      <a:pPr>
                        <a:lnSpc>
                          <a:spcPct val="107000"/>
                        </a:lnSpc>
                      </a:pPr>
                      <a:r>
                        <a:rPr lang="en-GB" sz="110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07000"/>
                        </a:lnSpc>
                      </a:pPr>
                      <a:r>
                        <a:rPr lang="en-GB" sz="1100">
                          <a:effectLst/>
                        </a:rPr>
                        <a:t>Coursework: Essay (3,000 words) </a:t>
                      </a:r>
                    </a:p>
                    <a:p>
                      <a:pPr>
                        <a:lnSpc>
                          <a:spcPct val="107000"/>
                        </a:lnSpc>
                      </a:pPr>
                      <a:r>
                        <a:rPr lang="en-GB" sz="110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07000"/>
                        </a:lnSpc>
                      </a:pPr>
                      <a:r>
                        <a:rPr lang="en-GB" sz="1100">
                          <a:effectLst/>
                        </a:rPr>
                        <a:t>Component 2 – 50% Practical: </a:t>
                      </a:r>
                    </a:p>
                    <a:p>
                      <a:pPr>
                        <a:lnSpc>
                          <a:spcPct val="107000"/>
                        </a:lnSpc>
                      </a:pPr>
                      <a:r>
                        <a:rPr lang="en-GB" sz="110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07000"/>
                        </a:lnSpc>
                      </a:pPr>
                      <a:r>
                        <a:rPr lang="en-GB" sz="1100">
                          <a:effectLst/>
                        </a:rPr>
                        <a:t>Practical Skills Assessment (20-minute DVD with reflective commentary 2,000 words) </a:t>
                      </a:r>
                      <a:endParaRPr lang="en-GB" sz="11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</a:pPr>
                      <a:r>
                        <a:rPr lang="en-GB" sz="1100" dirty="0">
                          <a:effectLst/>
                        </a:rPr>
                        <a:t>29.11.22 </a:t>
                      </a:r>
                    </a:p>
                    <a:p>
                      <a:pPr>
                        <a:lnSpc>
                          <a:spcPct val="107000"/>
                        </a:lnSpc>
                      </a:pPr>
                      <a:r>
                        <a:rPr lang="en-GB" sz="1100" dirty="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07000"/>
                        </a:lnSpc>
                      </a:pPr>
                      <a:r>
                        <a:rPr lang="en-GB" sz="1100" dirty="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07000"/>
                        </a:lnSpc>
                      </a:pPr>
                      <a:r>
                        <a:rPr lang="en-GB" sz="1100" dirty="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07000"/>
                        </a:lnSpc>
                      </a:pPr>
                      <a:r>
                        <a:rPr lang="en-GB" sz="1100" dirty="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07000"/>
                        </a:lnSpc>
                      </a:pPr>
                      <a:r>
                        <a:rPr lang="en-GB" sz="1100" dirty="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07000"/>
                        </a:lnSpc>
                      </a:pPr>
                      <a:r>
                        <a:rPr lang="en-GB" sz="1100" dirty="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07000"/>
                        </a:lnSpc>
                      </a:pPr>
                      <a:r>
                        <a:rPr lang="en-GB" sz="1100" dirty="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07000"/>
                        </a:lnSpc>
                      </a:pPr>
                      <a:r>
                        <a:rPr lang="en-GB" sz="1100" dirty="0">
                          <a:effectLst/>
                        </a:rPr>
                        <a:t>Part 1: Recording: </a:t>
                      </a:r>
                    </a:p>
                    <a:p>
                      <a:pPr>
                        <a:lnSpc>
                          <a:spcPct val="107000"/>
                        </a:lnSpc>
                      </a:pPr>
                      <a:r>
                        <a:rPr lang="en-GB" sz="1100" dirty="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07000"/>
                        </a:lnSpc>
                      </a:pPr>
                      <a:r>
                        <a:rPr lang="en-GB" sz="1100" dirty="0">
                          <a:effectLst/>
                        </a:rPr>
                        <a:t>Recording to be undertaken in class during December [Date to be confirmed].</a:t>
                      </a:r>
                    </a:p>
                    <a:p>
                      <a:pPr>
                        <a:lnSpc>
                          <a:spcPct val="107000"/>
                        </a:lnSpc>
                      </a:pPr>
                      <a:r>
                        <a:rPr lang="en-GB" sz="1100" dirty="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07000"/>
                        </a:lnSpc>
                      </a:pPr>
                      <a:r>
                        <a:rPr lang="en-GB" sz="1100" dirty="0">
                          <a:effectLst/>
                        </a:rPr>
                        <a:t>Part 2: Essay 12.01.23 </a:t>
                      </a:r>
                      <a:endParaRPr lang="en-GB" sz="1100" dirty="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</a:pPr>
                      <a:r>
                        <a:rPr lang="en-GB" sz="1100" dirty="0">
                          <a:effectLst/>
                        </a:rPr>
                        <a:t>10.01.23 </a:t>
                      </a:r>
                    </a:p>
                    <a:p>
                      <a:pPr>
                        <a:lnSpc>
                          <a:spcPct val="107000"/>
                        </a:lnSpc>
                      </a:pPr>
                      <a:r>
                        <a:rPr lang="en-GB" sz="1100" dirty="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07000"/>
                        </a:lnSpc>
                      </a:pPr>
                      <a:r>
                        <a:rPr lang="en-GB" sz="1100" dirty="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07000"/>
                        </a:lnSpc>
                      </a:pPr>
                      <a:r>
                        <a:rPr lang="en-GB" sz="1100" dirty="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07000"/>
                        </a:lnSpc>
                      </a:pPr>
                      <a:r>
                        <a:rPr lang="en-GB" sz="1100" dirty="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07000"/>
                        </a:lnSpc>
                      </a:pPr>
                      <a:r>
                        <a:rPr lang="en-GB" sz="1100" dirty="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07000"/>
                        </a:lnSpc>
                      </a:pPr>
                      <a:r>
                        <a:rPr lang="en-GB" sz="1100" dirty="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07000"/>
                        </a:lnSpc>
                      </a:pPr>
                      <a:r>
                        <a:rPr lang="en-GB" sz="1100" dirty="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07000"/>
                        </a:lnSpc>
                      </a:pPr>
                      <a:r>
                        <a:rPr lang="en-GB" sz="1100" dirty="0">
                          <a:effectLst/>
                        </a:rPr>
                        <a:t>09.02.23 </a:t>
                      </a:r>
                      <a:endParaRPr lang="en-GB" sz="1100" dirty="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0" marR="0" marT="0" marB="0"/>
                </a:tc>
                <a:extLst>
                  <a:ext uri="{0D108BD9-81ED-4DB2-BD59-A6C34878D82A}">
                    <a16:rowId xmlns:a16="http://schemas.microsoft.com/office/drawing/2014/main" val="301773571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59419516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291064-D05C-41A2-ABDC-192DB59632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ASSIGNMENTS:</a:t>
            </a:r>
          </a:p>
        </p:txBody>
      </p:sp>
      <p:pic>
        <p:nvPicPr>
          <p:cNvPr id="7" name="Content Placeholder 6" descr="A close up of text on a white background&#10;&#10;Description automatically generated">
            <a:extLst>
              <a:ext uri="{FF2B5EF4-FFF2-40B4-BE49-F238E27FC236}">
                <a16:creationId xmlns:a16="http://schemas.microsoft.com/office/drawing/2014/main" id="{7658DD45-2390-436E-B11C-F1998642808D}"/>
              </a:ext>
            </a:extLst>
          </p:cNvPr>
          <p:cNvPicPr>
            <a:picLocks noGrp="1" noChangeAspect="1"/>
          </p:cNvPicPr>
          <p:nvPr>
            <p:ph sz="half" idx="4294967295"/>
          </p:nvPr>
        </p:nvPicPr>
        <p:blipFill>
          <a:blip r:embed="rId3"/>
          <a:stretch>
            <a:fillRect/>
          </a:stretch>
        </p:blipFill>
        <p:spPr>
          <a:xfrm>
            <a:off x="575893" y="2227855"/>
            <a:ext cx="11029615" cy="3900487"/>
          </a:xfrm>
        </p:spPr>
      </p:pic>
    </p:spTree>
    <p:extLst>
      <p:ext uri="{BB962C8B-B14F-4D97-AF65-F5344CB8AC3E}">
        <p14:creationId xmlns:p14="http://schemas.microsoft.com/office/powerpoint/2010/main" val="113616143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A1251FEB-A607-4E04-9E6D-4ECF8CC0CE1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Assessment Component 1 </a:t>
            </a:r>
            <a:br>
              <a:rPr lang="en-GB" dirty="0"/>
            </a:br>
            <a:endParaRPr lang="en-GB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D1397C1-CD2C-4A9F-909C-877F75EFD2E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600" b="1" dirty="0"/>
              <a:t>Mode of assessment :</a:t>
            </a:r>
            <a:r>
              <a:rPr lang="en-GB" sz="3600" dirty="0"/>
              <a:t>	    Essay</a:t>
            </a:r>
          </a:p>
          <a:p>
            <a:r>
              <a:rPr lang="en-GB" sz="3600" b="1" dirty="0"/>
              <a:t>Word count: </a:t>
            </a:r>
            <a:r>
              <a:rPr lang="en-GB" sz="3600" dirty="0"/>
              <a:t>						3,000 words</a:t>
            </a:r>
          </a:p>
          <a:p>
            <a:r>
              <a:rPr lang="en-GB" sz="3600" b="1" dirty="0"/>
              <a:t>Weighting:</a:t>
            </a:r>
            <a:r>
              <a:rPr lang="en-GB" sz="3600" dirty="0"/>
              <a:t>							50%</a:t>
            </a:r>
          </a:p>
        </p:txBody>
      </p:sp>
    </p:spTree>
    <p:extLst>
      <p:ext uri="{BB962C8B-B14F-4D97-AF65-F5344CB8AC3E}">
        <p14:creationId xmlns:p14="http://schemas.microsoft.com/office/powerpoint/2010/main" val="132987749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94837E-8FD6-47DE-9B8D-5ECC3BC98A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Content and context: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60382DD-306A-4219-8ED7-465BC3E87C6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3406" y="2377443"/>
            <a:ext cx="11029615" cy="3678303"/>
          </a:xfrm>
        </p:spPr>
        <p:txBody>
          <a:bodyPr>
            <a:normAutofit fontScale="85000" lnSpcReduction="20000"/>
          </a:bodyPr>
          <a:lstStyle/>
          <a:p>
            <a:pPr marL="0" indent="0" fontAlgn="base">
              <a:buNone/>
            </a:pPr>
            <a:r>
              <a:rPr lang="en-GB" sz="3400" b="1" dirty="0">
                <a:solidFill>
                  <a:schemeClr val="tx1"/>
                </a:solidFill>
                <a:effectLst/>
                <a:latin typeface="Bookman Old Style" panose="02050604050505020204" pitchFamily="18" charset="0"/>
                <a:ea typeface="Kigelia" panose="020B0502040204020203" pitchFamily="34" charset="0"/>
                <a:cs typeface="Kigelia" panose="020B0502040204020203" pitchFamily="34" charset="0"/>
              </a:rPr>
              <a:t>Mode of assessment</a:t>
            </a:r>
            <a:r>
              <a:rPr lang="en-GB" sz="3400" dirty="0">
                <a:solidFill>
                  <a:schemeClr val="tx1"/>
                </a:solidFill>
                <a:effectLst/>
                <a:latin typeface="Bookman Old Style" panose="02050604050505020204" pitchFamily="18" charset="0"/>
                <a:ea typeface="Kigelia" panose="020B0502040204020203" pitchFamily="34" charset="0"/>
                <a:cs typeface="Kigelia" panose="020B0502040204020203" pitchFamily="34" charset="0"/>
              </a:rPr>
              <a:t>:	      	Essay</a:t>
            </a:r>
          </a:p>
          <a:p>
            <a:pPr marL="0" indent="0" fontAlgn="base">
              <a:buNone/>
            </a:pPr>
            <a:r>
              <a:rPr lang="en-GB" sz="3400" b="1" dirty="0">
                <a:solidFill>
                  <a:schemeClr val="tx1"/>
                </a:solidFill>
                <a:effectLst/>
                <a:latin typeface="Bookman Old Style" panose="02050604050505020204" pitchFamily="18" charset="0"/>
                <a:ea typeface="Kigelia" panose="020B0502040204020203" pitchFamily="34" charset="0"/>
                <a:cs typeface="Kigelia" panose="020B0502040204020203" pitchFamily="34" charset="0"/>
              </a:rPr>
              <a:t>Weighting</a:t>
            </a:r>
            <a:r>
              <a:rPr lang="en-GB" sz="3400" dirty="0">
                <a:solidFill>
                  <a:schemeClr val="tx1"/>
                </a:solidFill>
                <a:effectLst/>
                <a:latin typeface="Bookman Old Style" panose="02050604050505020204" pitchFamily="18" charset="0"/>
                <a:ea typeface="Kigelia" panose="020B0502040204020203" pitchFamily="34" charset="0"/>
                <a:cs typeface="Kigelia" panose="020B0502040204020203" pitchFamily="34" charset="0"/>
              </a:rPr>
              <a:t>:                        	50%</a:t>
            </a:r>
          </a:p>
          <a:p>
            <a:pPr marL="0" indent="0" fontAlgn="base">
              <a:buNone/>
            </a:pPr>
            <a:r>
              <a:rPr lang="en-GB" sz="3400" b="1" dirty="0">
                <a:solidFill>
                  <a:schemeClr val="tx1"/>
                </a:solidFill>
                <a:effectLst/>
                <a:latin typeface="Bookman Old Style" panose="02050604050505020204" pitchFamily="18" charset="0"/>
                <a:ea typeface="Kigelia" panose="020B0502040204020203" pitchFamily="34" charset="0"/>
                <a:cs typeface="Kigelia" panose="020B0502040204020203" pitchFamily="34" charset="0"/>
              </a:rPr>
              <a:t>Word Count</a:t>
            </a:r>
            <a:r>
              <a:rPr lang="en-GB" sz="3400" b="1" dirty="0">
                <a:solidFill>
                  <a:schemeClr val="tx1"/>
                </a:solidFill>
                <a:latin typeface="Bookman Old Style" panose="02050604050505020204" pitchFamily="18" charset="0"/>
                <a:ea typeface="Kigelia" panose="020B0502040204020203" pitchFamily="34" charset="0"/>
                <a:cs typeface="Kigelia" panose="020B0502040204020203" pitchFamily="34" charset="0"/>
              </a:rPr>
              <a:t>:</a:t>
            </a:r>
            <a:r>
              <a:rPr lang="en-GB" sz="3400" dirty="0">
                <a:solidFill>
                  <a:schemeClr val="tx1"/>
                </a:solidFill>
                <a:effectLst/>
                <a:latin typeface="Bookman Old Style" panose="02050604050505020204" pitchFamily="18" charset="0"/>
                <a:ea typeface="Kigelia" panose="020B0502040204020203" pitchFamily="34" charset="0"/>
                <a:cs typeface="Kigelia" panose="020B0502040204020203" pitchFamily="34" charset="0"/>
              </a:rPr>
              <a:t>             	     	3,000 words </a:t>
            </a:r>
          </a:p>
          <a:p>
            <a:pPr marL="0" indent="0" fontAlgn="base">
              <a:buNone/>
            </a:pPr>
            <a:endParaRPr lang="en-GB" sz="1800" dirty="0">
              <a:effectLst/>
              <a:latin typeface="Arial" panose="020B0604020202020204" pitchFamily="34" charset="0"/>
              <a:ea typeface="Times New Roman" panose="02020603050405020304" pitchFamily="18" charset="0"/>
            </a:endParaRPr>
          </a:p>
          <a:p>
            <a:pPr marL="0" indent="0" fontAlgn="base">
              <a:buNone/>
            </a:pPr>
            <a:r>
              <a:rPr lang="en-GB" sz="30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Produce a critically reflective essay which evaluates the historical and contemporary role of the core conditions, reflecting upon their continuing impact within therapeutic settings and their influence on your skills.</a:t>
            </a:r>
            <a:endParaRPr lang="en-GB" sz="3000" dirty="0">
              <a:solidFill>
                <a:schemeClr val="tx1"/>
              </a:solidFill>
              <a:effectLst/>
              <a:latin typeface="Bookman Old Style" panose="02050604050505020204" pitchFamily="18" charset="0"/>
              <a:ea typeface="Kigelia" panose="020B0502040204020203" pitchFamily="34" charset="0"/>
              <a:cs typeface="Kigelia" panose="020B0502040204020203" pitchFamily="34" charset="0"/>
            </a:endParaRPr>
          </a:p>
          <a:p>
            <a:pPr marL="0" indent="0" fontAlgn="base">
              <a:buNone/>
            </a:pPr>
            <a:r>
              <a:rPr lang="en-GB" sz="3400" dirty="0">
                <a:solidFill>
                  <a:schemeClr val="tx1"/>
                </a:solidFill>
                <a:effectLst/>
                <a:latin typeface="Bookman Old Style" panose="02050604050505020204" pitchFamily="18" charset="0"/>
                <a:ea typeface="Kigelia" panose="020B0502040204020203" pitchFamily="34" charset="0"/>
                <a:cs typeface="Kigelia" panose="020B0502040204020203" pitchFamily="34" charset="0"/>
              </a:rPr>
              <a:t>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73393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68BDBE5C-BBE9-4E89-BEE5-DEB6EAB870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Speak Pro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252094B-FF25-4E54-9806-2DBB1D0619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7" y="634946"/>
            <a:ext cx="3689094" cy="5055904"/>
          </a:xfrm>
        </p:spPr>
        <p:txBody>
          <a:bodyPr anchor="ctr">
            <a:normAutofit/>
          </a:bodyPr>
          <a:lstStyle/>
          <a:p>
            <a:pPr algn="r"/>
            <a:r>
              <a:rPr lang="en-GB" dirty="0"/>
              <a:t>Submission details:</a:t>
            </a:r>
            <a:endParaRPr lang="en-GB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2752F38C-F560-47AA-90AD-209F39C041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1791298"/>
            <a:ext cx="0" cy="2743200"/>
          </a:xfrm>
          <a:prstGeom prst="line">
            <a:avLst/>
          </a:prstGeom>
          <a:ln w="1270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Rectangle 12">
            <a:extLst>
              <a:ext uri="{FF2B5EF4-FFF2-40B4-BE49-F238E27FC236}">
                <a16:creationId xmlns:a16="http://schemas.microsoft.com/office/drawing/2014/main" id="{DFC4168B-AA75-4715-9B96-CF84B170A6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56B6DA4-C4F6-4BD0-AB2B-AD0F99B67DD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43517941"/>
              </p:ext>
            </p:extLst>
          </p:nvPr>
        </p:nvGraphicFramePr>
        <p:xfrm>
          <a:off x="4976031" y="634947"/>
          <a:ext cx="6582555" cy="512179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04017096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A47F5C-50EC-416A-AE8C-6F6BB42256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>
            <a:normAutofit/>
          </a:bodyPr>
          <a:lstStyle/>
          <a:p>
            <a:r>
              <a:rPr lang="en-US" dirty="0"/>
              <a:t>Three main components to the assignment: </a:t>
            </a:r>
          </a:p>
        </p:txBody>
      </p:sp>
      <p:graphicFrame>
        <p:nvGraphicFramePr>
          <p:cNvPr id="4" name="Content Placeholder 2" descr="SmartArt graphic">
            <a:extLst>
              <a:ext uri="{FF2B5EF4-FFF2-40B4-BE49-F238E27FC236}">
                <a16:creationId xmlns:a16="http://schemas.microsoft.com/office/drawing/2014/main" id="{59F5A1AC-D08D-42AE-B94A-1CAFB517D84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19334397"/>
              </p:ext>
            </p:extLst>
          </p:nvPr>
        </p:nvGraphicFramePr>
        <p:xfrm>
          <a:off x="1096963" y="2098515"/>
          <a:ext cx="10058400" cy="378608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6552259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1069B8-8798-4855-8DC3-808049A519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Let’s consider these three components …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205D6F-95BB-4CE1-825D-A9032C1C3F0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856935"/>
            <a:ext cx="12191999" cy="4308195"/>
          </a:xfrm>
        </p:spPr>
        <p:txBody>
          <a:bodyPr>
            <a:noAutofit/>
          </a:bodyPr>
          <a:lstStyle/>
          <a:p>
            <a:pPr marL="268288" indent="-268288">
              <a:buFont typeface="Wingdings" panose="05000000000000000000" pitchFamily="2" charset="2"/>
              <a:buChar char="q"/>
            </a:pPr>
            <a:r>
              <a:rPr lang="en-GB" sz="2400" b="1" dirty="0">
                <a:solidFill>
                  <a:srgbClr val="FF000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The core conditions: </a:t>
            </a:r>
            <a:r>
              <a:rPr lang="en-GB" sz="2400" dirty="0">
                <a:solidFill>
                  <a:schemeClr val="tx1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I</a:t>
            </a:r>
            <a:r>
              <a:rPr lang="en-GB" sz="2400" b="0" i="0" dirty="0">
                <a:solidFill>
                  <a:schemeClr val="tx1"/>
                </a:solidFill>
                <a:effectLst/>
                <a:latin typeface="Calibri Light" panose="020F0302020204030204" pitchFamily="34" charset="0"/>
                <a:cs typeface="Calibri Light" panose="020F0302020204030204" pitchFamily="34" charset="0"/>
              </a:rPr>
              <a:t>n exploring reflexive counselling skills, it is important to fully understand </a:t>
            </a:r>
            <a:r>
              <a:rPr lang="en-GB" sz="2400" i="0" dirty="0">
                <a:solidFill>
                  <a:schemeClr val="tx1"/>
                </a:solidFill>
                <a:effectLst/>
                <a:latin typeface="Calibri Light" panose="020F0302020204030204" pitchFamily="34" charset="0"/>
                <a:cs typeface="Calibri Light" panose="020F0302020204030204" pitchFamily="34" charset="0"/>
              </a:rPr>
              <a:t>the</a:t>
            </a:r>
            <a:r>
              <a:rPr lang="en-GB" sz="2400" i="0" dirty="0">
                <a:solidFill>
                  <a:srgbClr val="212529"/>
                </a:solidFill>
                <a:effectLst/>
                <a:latin typeface="Calibri Light" panose="020F0302020204030204" pitchFamily="34" charset="0"/>
                <a:cs typeface="Calibri Light" panose="020F0302020204030204" pitchFamily="34" charset="0"/>
              </a:rPr>
              <a:t> historical and contemporary concepts </a:t>
            </a:r>
            <a:r>
              <a:rPr lang="en-GB" sz="2400" dirty="0">
                <a:solidFill>
                  <a:srgbClr val="212529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of the </a:t>
            </a:r>
            <a:r>
              <a:rPr lang="en-GB" sz="2400" i="0" dirty="0">
                <a:solidFill>
                  <a:schemeClr val="tx1"/>
                </a:solidFill>
                <a:effectLst/>
                <a:latin typeface="Calibri Light" panose="020F0302020204030204" pitchFamily="34" charset="0"/>
                <a:cs typeface="Calibri Light" panose="020F0302020204030204" pitchFamily="34" charset="0"/>
              </a:rPr>
              <a:t>core conditions and </a:t>
            </a:r>
            <a:r>
              <a:rPr lang="en-GB" sz="2400" b="0" i="0" dirty="0">
                <a:solidFill>
                  <a:schemeClr val="tx1"/>
                </a:solidFill>
                <a:effectLst/>
                <a:latin typeface="Calibri Light" panose="020F0302020204030204" pitchFamily="34" charset="0"/>
                <a:cs typeface="Calibri Light" panose="020F0302020204030204" pitchFamily="34" charset="0"/>
              </a:rPr>
              <a:t>how they bring about change – within our clients and within our self</a:t>
            </a:r>
          </a:p>
          <a:p>
            <a:pPr marL="268288" indent="-268288">
              <a:buFont typeface="Wingdings" panose="05000000000000000000" pitchFamily="2" charset="2"/>
              <a:buChar char="q"/>
            </a:pPr>
            <a:r>
              <a:rPr lang="en-GB" sz="2400" b="1" dirty="0">
                <a:solidFill>
                  <a:srgbClr val="FF000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Therapeutic presence and working at r</a:t>
            </a:r>
            <a:r>
              <a:rPr lang="en-GB" sz="2400" b="1" i="0" dirty="0">
                <a:solidFill>
                  <a:srgbClr val="FF0000"/>
                </a:solidFill>
                <a:effectLst/>
                <a:latin typeface="Calibri Light" panose="020F0302020204030204" pitchFamily="34" charset="0"/>
                <a:cs typeface="Calibri Light" panose="020F0302020204030204" pitchFamily="34" charset="0"/>
              </a:rPr>
              <a:t>elational depth: </a:t>
            </a:r>
            <a:r>
              <a:rPr lang="en-GB" sz="2400" i="0" dirty="0">
                <a:solidFill>
                  <a:schemeClr val="tx1"/>
                </a:solidFill>
                <a:effectLst/>
                <a:latin typeface="Calibri Light" panose="020F0302020204030204" pitchFamily="34" charset="0"/>
                <a:cs typeface="Calibri Light" panose="020F0302020204030204" pitchFamily="34" charset="0"/>
              </a:rPr>
              <a:t>Therapeutic presence is when we are ‘at one’ with out client</a:t>
            </a:r>
            <a:r>
              <a:rPr lang="en-GB" sz="2400" i="0" dirty="0">
                <a:solidFill>
                  <a:srgbClr val="FF0000"/>
                </a:solidFill>
                <a:effectLst/>
                <a:latin typeface="Calibri Light" panose="020F0302020204030204" pitchFamily="34" charset="0"/>
                <a:cs typeface="Calibri Light" panose="020F0302020204030204" pitchFamily="34" charset="0"/>
              </a:rPr>
              <a:t>. </a:t>
            </a:r>
            <a:r>
              <a:rPr lang="en-GB" sz="2400" i="0" dirty="0">
                <a:solidFill>
                  <a:schemeClr val="tx1"/>
                </a:solidFill>
                <a:effectLst/>
                <a:latin typeface="Calibri Light" panose="020F0302020204030204" pitchFamily="34" charset="0"/>
                <a:cs typeface="Calibri Light" panose="020F0302020204030204" pitchFamily="34" charset="0"/>
              </a:rPr>
              <a:t>Relational depth occurs moment to moment, within the here and now, through deep connection, where a client feels wholly and completely accepted by ‘another’ [in this case the therapist], paving the </a:t>
            </a:r>
            <a:r>
              <a:rPr lang="en-GB" sz="2400" b="0" i="0" dirty="0">
                <a:solidFill>
                  <a:schemeClr val="tx1"/>
                </a:solidFill>
                <a:effectLst/>
                <a:latin typeface="Calibri Light" panose="020F0302020204030204" pitchFamily="34" charset="0"/>
                <a:cs typeface="Calibri Light" panose="020F0302020204030204" pitchFamily="34" charset="0"/>
              </a:rPr>
              <a:t>way for them to be able to access every part of their ‘self’ within a safe, nurturing environment</a:t>
            </a:r>
            <a:r>
              <a:rPr lang="en-GB" sz="2400" b="0" i="0" dirty="0">
                <a:solidFill>
                  <a:srgbClr val="5B5B5B"/>
                </a:solidFill>
                <a:effectLst/>
                <a:latin typeface="Calibri Light" panose="020F0302020204030204" pitchFamily="34" charset="0"/>
                <a:cs typeface="Calibri Light" panose="020F0302020204030204" pitchFamily="34" charset="0"/>
              </a:rPr>
              <a:t>.</a:t>
            </a:r>
          </a:p>
          <a:p>
            <a:pPr marL="268288" indent="-268288">
              <a:buFont typeface="Wingdings" panose="05000000000000000000" pitchFamily="2" charset="2"/>
              <a:buChar char="q"/>
            </a:pPr>
            <a:r>
              <a:rPr lang="en-GB" sz="2400" b="1" dirty="0">
                <a:solidFill>
                  <a:srgbClr val="FF000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Counselling skills: </a:t>
            </a:r>
            <a:r>
              <a:rPr lang="en-GB" sz="2400" dirty="0">
                <a:solidFill>
                  <a:schemeClr val="tx1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How the above influence and impact upon your counselling skills</a:t>
            </a:r>
            <a:r>
              <a:rPr lang="en-GB" sz="2800" b="1" dirty="0">
                <a:solidFill>
                  <a:schemeClr val="tx1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.</a:t>
            </a:r>
            <a:r>
              <a:rPr lang="en-GB" sz="2800" b="1" dirty="0">
                <a:solidFill>
                  <a:srgbClr val="FF000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  </a:t>
            </a:r>
            <a:r>
              <a:rPr lang="en-GB" sz="2800" b="0" i="0" dirty="0">
                <a:solidFill>
                  <a:srgbClr val="5B5B5B"/>
                </a:solidFill>
                <a:effectLst/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endParaRPr lang="en-GB" sz="2800" dirty="0">
              <a:latin typeface="Calibri Light" panose="020F0302020204030204" pitchFamily="34" charset="0"/>
              <a:cs typeface="Calibri Light" panose="020F03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925453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741B58E-3B65-4A01-A276-975AB2CF8A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6315" cy="6858000"/>
          </a:xfrm>
          <a:prstGeom prst="rect">
            <a:avLst/>
          </a:prstGeom>
          <a:ln>
            <a:noFill/>
          </a:ln>
        </p:spPr>
        <p:style>
          <a:lnRef idx="2">
            <a:schemeClr val="accent6">
              <a:shade val="50000"/>
            </a:schemeClr>
          </a:lnRef>
          <a:fillRef idx="1001">
            <a:schemeClr val="lt1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Speak Pro" panose="020F0502020204030204"/>
              <a:ea typeface="+mn-ea"/>
              <a:cs typeface="+mn-cs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7AAC67C3-831B-4AB1-A259-DFB839CAFA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6" y="0"/>
            <a:ext cx="4648593" cy="6858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D14FDB7-BE8D-4D62-88E1-89EFF12BC0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2369" y="605896"/>
            <a:ext cx="3642309" cy="5646208"/>
          </a:xfrm>
        </p:spPr>
        <p:txBody>
          <a:bodyPr anchor="ctr">
            <a:normAutofit fontScale="90000"/>
          </a:bodyPr>
          <a:lstStyle/>
          <a:p>
            <a:pPr marL="442913">
              <a:buFont typeface="+mj-lt"/>
              <a:buAutoNum type="arabicPeriod"/>
            </a:pPr>
            <a:r>
              <a:rPr lang="en-GB" sz="4400" dirty="0">
                <a:solidFill>
                  <a:srgbClr val="FFFFFF"/>
                </a:solidFill>
              </a:rPr>
              <a:t>Core conditions</a:t>
            </a:r>
            <a:br>
              <a:rPr lang="en-GB" sz="4400" dirty="0">
                <a:solidFill>
                  <a:srgbClr val="FFFFFF"/>
                </a:solidFill>
              </a:rPr>
            </a:br>
            <a:br>
              <a:rPr lang="en-GB" sz="4400" dirty="0">
                <a:solidFill>
                  <a:srgbClr val="FFFFFF"/>
                </a:solidFill>
              </a:rPr>
            </a:br>
            <a:r>
              <a:rPr lang="en-GB" sz="4400" dirty="0">
                <a:solidFill>
                  <a:srgbClr val="FFFFFF"/>
                </a:solidFill>
              </a:rPr>
              <a:t> 2. Therapeutic presence - Relational depth</a:t>
            </a:r>
            <a:br>
              <a:rPr lang="en-GB" sz="4400" dirty="0">
                <a:solidFill>
                  <a:srgbClr val="FFFFFF"/>
                </a:solidFill>
              </a:rPr>
            </a:br>
            <a:br>
              <a:rPr lang="en-GB" sz="4400" dirty="0">
                <a:solidFill>
                  <a:srgbClr val="FFFFFF"/>
                </a:solidFill>
              </a:rPr>
            </a:br>
            <a:r>
              <a:rPr lang="en-GB" sz="4400" dirty="0">
                <a:solidFill>
                  <a:srgbClr val="FFFFFF"/>
                </a:solidFill>
              </a:rPr>
              <a:t>3.  Counselling Skills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BC051BA-105C-4F34-8215-425ACD3F004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31958" y="605896"/>
            <a:ext cx="5923721" cy="5646208"/>
          </a:xfrm>
        </p:spPr>
        <p:txBody>
          <a:bodyPr anchor="ctr">
            <a:normAutofit/>
          </a:bodyPr>
          <a:lstStyle/>
          <a:p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These three components will be entwined throughout each topic and lesson over the next three weeks.</a:t>
            </a:r>
          </a:p>
        </p:txBody>
      </p:sp>
    </p:spTree>
    <p:extLst>
      <p:ext uri="{BB962C8B-B14F-4D97-AF65-F5344CB8AC3E}">
        <p14:creationId xmlns:p14="http://schemas.microsoft.com/office/powerpoint/2010/main" val="140339051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Rectangle 70">
            <a:extLst>
              <a:ext uri="{FF2B5EF4-FFF2-40B4-BE49-F238E27FC236}">
                <a16:creationId xmlns:a16="http://schemas.microsoft.com/office/drawing/2014/main" id="{39E3965E-AC41-4711-9D10-E25ABB132D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1F5DC8C3-BA5F-4EED-BB9A-A14272BD82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75" name="Rectangle 74">
            <a:extLst>
              <a:ext uri="{FF2B5EF4-FFF2-40B4-BE49-F238E27FC236}">
                <a16:creationId xmlns:a16="http://schemas.microsoft.com/office/drawing/2014/main" id="{B4D0E555-16F6-44D0-BF56-AF5FF5BDE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1">
            <a:schemeClr val="l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Speak Pro" panose="020F0502020204030204"/>
              <a:ea typeface="+mn-ea"/>
              <a:cs typeface="+mn-cs"/>
            </a:endParaRPr>
          </a:p>
        </p:txBody>
      </p:sp>
      <p:sp>
        <p:nvSpPr>
          <p:cNvPr id="77" name="Rectangle 76">
            <a:extLst>
              <a:ext uri="{FF2B5EF4-FFF2-40B4-BE49-F238E27FC236}">
                <a16:creationId xmlns:a16="http://schemas.microsoft.com/office/drawing/2014/main" id="{8117041D-1A7B-4ECA-AB68-3CFDB6726B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6220" y="0"/>
            <a:ext cx="4641314" cy="6858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8C34186-6DD5-49E4-B2A0-656EF76115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5869" y="640080"/>
            <a:ext cx="3659246" cy="2862699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400">
                <a:solidFill>
                  <a:srgbClr val="FFFFFF"/>
                </a:solidFill>
              </a:rPr>
              <a:t>The core conditions ….</a:t>
            </a:r>
          </a:p>
        </p:txBody>
      </p:sp>
      <p:cxnSp>
        <p:nvCxnSpPr>
          <p:cNvPr id="79" name="Straight Connector 78">
            <a:extLst>
              <a:ext uri="{FF2B5EF4-FFF2-40B4-BE49-F238E27FC236}">
                <a16:creationId xmlns:a16="http://schemas.microsoft.com/office/drawing/2014/main" id="{ABCD2462-4C1E-401A-AC2D-F799A138B2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73852" y="3663649"/>
            <a:ext cx="3383280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26" name="Picture 2" descr="Carl Rogers' core conditions in counselling - empathy, congruence and unconditional positve regard">
            <a:extLst>
              <a:ext uri="{FF2B5EF4-FFF2-40B4-BE49-F238E27FC236}">
                <a16:creationId xmlns:a16="http://schemas.microsoft.com/office/drawing/2014/main" id="{61532582-3095-4719-B2C3-703D95385F48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670529" y="640080"/>
            <a:ext cx="5499278" cy="55778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214671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E6F623-4A31-4220-972C-BC33160BE75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Presence and Relational depth….</a:t>
            </a:r>
          </a:p>
        </p:txBody>
      </p:sp>
      <p:pic>
        <p:nvPicPr>
          <p:cNvPr id="2050" name="Picture 2" descr="Image result for Relational Depth">
            <a:extLst>
              <a:ext uri="{FF2B5EF4-FFF2-40B4-BE49-F238E27FC236}">
                <a16:creationId xmlns:a16="http://schemas.microsoft.com/office/drawing/2014/main" id="{CF3AFF64-7AA9-4377-9F06-B0460D8EE7DD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45913" y="2079522"/>
            <a:ext cx="4409767" cy="33478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See the source image">
            <a:extLst>
              <a:ext uri="{FF2B5EF4-FFF2-40B4-BE49-F238E27FC236}">
                <a16:creationId xmlns:a16="http://schemas.microsoft.com/office/drawing/2014/main" id="{EBAE054A-A8E9-4F2C-A39F-82334D99F88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97280" y="2079522"/>
            <a:ext cx="4787326" cy="35718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7193433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See the source image">
            <a:extLst>
              <a:ext uri="{FF2B5EF4-FFF2-40B4-BE49-F238E27FC236}">
                <a16:creationId xmlns:a16="http://schemas.microsoft.com/office/drawing/2014/main" id="{E14AEA62-1224-BBD8-A545-56D9A56088A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27150" y="0"/>
            <a:ext cx="9536113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433A077-81EC-4D2A-1D0E-98CAAA60F2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527213"/>
          </a:xfrm>
        </p:spPr>
        <p:txBody>
          <a:bodyPr>
            <a:normAutofit fontScale="90000"/>
          </a:bodyPr>
          <a:lstStyle/>
          <a:p>
            <a:r>
              <a:rPr lang="en-GB" dirty="0"/>
              <a:t>Counselling Skills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8E0E98-DA0A-3D55-A268-EC3750DE6FC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1538404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785D6B55-7306-323B-1985-7069FE408A1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06500" y="603250"/>
            <a:ext cx="10985500" cy="5651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6429783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>
            <a:extLst>
              <a:ext uri="{FF2B5EF4-FFF2-40B4-BE49-F238E27FC236}">
                <a16:creationId xmlns:a16="http://schemas.microsoft.com/office/drawing/2014/main" id="{39E3965E-AC41-4711-9D10-E25ABB132D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1F5DC8C3-BA5F-4EED-BB9A-A14272BD82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A9286AD2-18A9-4868-A4E3-7A2097A208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2001" cy="685799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Speak Pro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9EE9E6A-D02D-4F7D-919E-6502944A6E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89754" y="639097"/>
            <a:ext cx="6253317" cy="3686015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68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To start to prepare for Assignment One: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A1D5AB6-17F9-4E29-819D-F33335F757D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89753" y="4672739"/>
            <a:ext cx="6269347" cy="1021498"/>
          </a:xfrm>
        </p:spPr>
        <p:txBody>
          <a:bodyPr vert="horz" lIns="91440" tIns="45720" rIns="91440" bIns="45720" rtlCol="0">
            <a:normAutofit lnSpcReduction="10000"/>
          </a:bodyPr>
          <a:lstStyle/>
          <a:p>
            <a:pPr marL="0" indent="0">
              <a:lnSpc>
                <a:spcPct val="100000"/>
              </a:lnSpc>
              <a:buNone/>
            </a:pPr>
            <a:r>
              <a:rPr lang="en-US" sz="2400" cap="all" spc="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US" sz="2400" cap="all" spc="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Start early!!! Start now!!!</a:t>
            </a:r>
          </a:p>
          <a:p>
            <a:pPr marL="0" indent="0">
              <a:lnSpc>
                <a:spcPct val="100000"/>
              </a:lnSpc>
              <a:buNone/>
            </a:pPr>
            <a:endParaRPr lang="en-US" sz="2400" cap="all" spc="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6DCF2D69-3439-425F-A0AE-C120E7302F2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0358" r="44525" b="-2"/>
          <a:stretch/>
        </p:blipFill>
        <p:spPr>
          <a:xfrm>
            <a:off x="-1" y="1"/>
            <a:ext cx="4635315" cy="6857999"/>
          </a:xfrm>
          <a:prstGeom prst="rect">
            <a:avLst/>
          </a:prstGeom>
        </p:spPr>
      </p:pic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E7A7CD63-7EC3-44F3-95D0-595C4019FF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427754" y="4498925"/>
            <a:ext cx="5636107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8504302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13E2CA-BC9F-449A-8F81-0441C9D3C9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5869" y="640080"/>
            <a:ext cx="3659246" cy="2862699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400" dirty="0">
                <a:solidFill>
                  <a:schemeClr val="tx1"/>
                </a:solidFill>
              </a:rPr>
              <a:t>JOURNAL WRITING …</a:t>
            </a:r>
          </a:p>
        </p:txBody>
      </p:sp>
      <p:pic>
        <p:nvPicPr>
          <p:cNvPr id="4098" name="Picture 2" descr="White Notebook and Yellow Pencil">
            <a:extLst>
              <a:ext uri="{FF2B5EF4-FFF2-40B4-BE49-F238E27FC236}">
                <a16:creationId xmlns:a16="http://schemas.microsoft.com/office/drawing/2014/main" id="{F54F9CC9-8E59-4974-B7D0-5F6960925071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748956" y="2294342"/>
            <a:ext cx="6275667" cy="4126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0470103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73DB46-A8F3-16DD-436F-49597891ABD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core conditions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2FEBBD-99C4-297D-0218-F5DD577AA78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433388" indent="-342900">
              <a:buFont typeface="Wingdings" panose="05000000000000000000" pitchFamily="2" charset="2"/>
              <a:buChar char="q"/>
            </a:pPr>
            <a:r>
              <a:rPr lang="en-GB" sz="3600" dirty="0"/>
              <a:t>Historical</a:t>
            </a:r>
          </a:p>
          <a:p>
            <a:pPr marL="433388" indent="-342900">
              <a:buFont typeface="Wingdings" panose="05000000000000000000" pitchFamily="2" charset="2"/>
              <a:buChar char="q"/>
            </a:pPr>
            <a:r>
              <a:rPr lang="en-GB" sz="3600" dirty="0"/>
              <a:t>Contemporary</a:t>
            </a:r>
          </a:p>
          <a:p>
            <a:pPr marL="433388" indent="-342900">
              <a:buFont typeface="Wingdings" panose="05000000000000000000" pitchFamily="2" charset="2"/>
              <a:buChar char="q"/>
            </a:pPr>
            <a:r>
              <a:rPr lang="en-GB" sz="3600" dirty="0"/>
              <a:t>Developing</a:t>
            </a:r>
          </a:p>
          <a:p>
            <a:pPr marL="433388" indent="-342900">
              <a:buFont typeface="Wingdings" panose="05000000000000000000" pitchFamily="2" charset="2"/>
              <a:buChar char="q"/>
            </a:pPr>
            <a:r>
              <a:rPr lang="en-GB" sz="3600" dirty="0"/>
              <a:t>Therapeutic Settings</a:t>
            </a:r>
          </a:p>
          <a:p>
            <a:pPr marL="433388" indent="-342900">
              <a:buFont typeface="Wingdings" panose="05000000000000000000" pitchFamily="2" charset="2"/>
              <a:buChar char="q"/>
            </a:pPr>
            <a:r>
              <a:rPr lang="en-GB" sz="3600" dirty="0"/>
              <a:t>Impact on your skills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0432637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8F0A37D-2337-4AAF-98B0-7E4E9B9871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Speak Pro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CD315BD-158F-4727-85F8-F9925A6B6F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99114" y="363827"/>
            <a:ext cx="10058400" cy="1634121"/>
          </a:xfrm>
        </p:spPr>
        <p:txBody>
          <a:bodyPr>
            <a:normAutofit fontScale="90000"/>
          </a:bodyPr>
          <a:lstStyle/>
          <a:p>
            <a:br>
              <a:rPr lang="en-GB" b="1" dirty="0">
                <a:latin typeface="-apple-system"/>
              </a:rPr>
            </a:br>
            <a:br>
              <a:rPr lang="en-GB" b="1" dirty="0">
                <a:latin typeface="-apple-system"/>
              </a:rPr>
            </a:br>
            <a:br>
              <a:rPr lang="en-GB" b="1" dirty="0">
                <a:latin typeface="-apple-system"/>
              </a:rPr>
            </a:br>
            <a:br>
              <a:rPr lang="en-GB" b="1" dirty="0">
                <a:latin typeface="-apple-system"/>
              </a:rPr>
            </a:br>
            <a:r>
              <a:rPr lang="en-GB" b="1" dirty="0">
                <a:latin typeface="-apple-system"/>
              </a:rPr>
              <a:t>Activity 1:</a:t>
            </a:r>
            <a:r>
              <a:rPr lang="en-GB" dirty="0">
                <a:latin typeface="-apple-system"/>
              </a:rPr>
              <a:t> Journal reflection: The core conditions </a:t>
            </a:r>
            <a:br>
              <a:rPr lang="en-GB" dirty="0">
                <a:latin typeface="-apple-system"/>
              </a:rPr>
            </a:br>
            <a:endParaRPr lang="en-GB" dirty="0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F15CCCF0-E573-463A-9760-1FDC0B2CFB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93532" y="1897380"/>
            <a:ext cx="996696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Rectangle 12">
            <a:extLst>
              <a:ext uri="{FF2B5EF4-FFF2-40B4-BE49-F238E27FC236}">
                <a16:creationId xmlns:a16="http://schemas.microsoft.com/office/drawing/2014/main" id="{F7234D70-FB65-4E99-985E-64D219674D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2E98598-1D02-48AC-9180-1DCAEF90871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18976003"/>
              </p:ext>
            </p:extLst>
          </p:nvPr>
        </p:nvGraphicFramePr>
        <p:xfrm>
          <a:off x="1096963" y="2098515"/>
          <a:ext cx="10058400" cy="378608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663256107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DFEBD0D2-AA2A-4936-A509-D629383EFF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Speak Pro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E645EFA-5988-4C6A-AA78-8678CE7941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77212" y="634946"/>
            <a:ext cx="3372529" cy="5055904"/>
          </a:xfrm>
        </p:spPr>
        <p:txBody>
          <a:bodyPr anchor="ctr">
            <a:normAutofit/>
          </a:bodyPr>
          <a:lstStyle/>
          <a:p>
            <a:r>
              <a:rPr lang="en-GB" b="1" dirty="0">
                <a:latin typeface="-apple-system"/>
              </a:rPr>
              <a:t>Activity 2:</a:t>
            </a:r>
            <a:r>
              <a:rPr lang="en-GB" dirty="0">
                <a:latin typeface="-apple-system"/>
              </a:rPr>
              <a:t> Journal reflection:  </a:t>
            </a:r>
            <a:br>
              <a:rPr lang="en-GB" dirty="0">
                <a:latin typeface="-apple-system"/>
              </a:rPr>
            </a:br>
            <a:endParaRPr lang="en-GB" dirty="0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2752F38C-F560-47AA-90AD-209F39C041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856978" y="1791298"/>
            <a:ext cx="0" cy="2743200"/>
          </a:xfrm>
          <a:prstGeom prst="line">
            <a:avLst/>
          </a:prstGeom>
          <a:ln w="1270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Rectangle 12">
            <a:extLst>
              <a:ext uri="{FF2B5EF4-FFF2-40B4-BE49-F238E27FC236}">
                <a16:creationId xmlns:a16="http://schemas.microsoft.com/office/drawing/2014/main" id="{86506110-E6E1-4309-83FA-C6B068FA34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572C90F-9435-4ED6-89D0-1ED03DDE363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74015290"/>
              </p:ext>
            </p:extLst>
          </p:nvPr>
        </p:nvGraphicFramePr>
        <p:xfrm>
          <a:off x="633413" y="639763"/>
          <a:ext cx="6910387" cy="50514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480482343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68BDBE5C-BBE9-4E89-BEE5-DEB6EAB870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Speak Pro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EDAA9D7-0090-4C58-BC6A-5ACC848C93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7" y="634946"/>
            <a:ext cx="3689094" cy="5055904"/>
          </a:xfrm>
        </p:spPr>
        <p:txBody>
          <a:bodyPr anchor="ctr">
            <a:normAutofit/>
          </a:bodyPr>
          <a:lstStyle/>
          <a:p>
            <a:pPr algn="r"/>
            <a:r>
              <a:rPr lang="en-GB" b="1" dirty="0">
                <a:latin typeface="-apple-system"/>
              </a:rPr>
              <a:t>Activity 3:</a:t>
            </a:r>
            <a:r>
              <a:rPr lang="en-GB" dirty="0">
                <a:latin typeface="-apple-system"/>
              </a:rPr>
              <a:t> Journal reflection:  </a:t>
            </a:r>
            <a:br>
              <a:rPr lang="en-GB" dirty="0">
                <a:latin typeface="-apple-system"/>
              </a:rPr>
            </a:br>
            <a:endParaRPr lang="en-GB" dirty="0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2752F38C-F560-47AA-90AD-209F39C041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1791298"/>
            <a:ext cx="0" cy="2743200"/>
          </a:xfrm>
          <a:prstGeom prst="line">
            <a:avLst/>
          </a:prstGeom>
          <a:ln w="1270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Rectangle 12">
            <a:extLst>
              <a:ext uri="{FF2B5EF4-FFF2-40B4-BE49-F238E27FC236}">
                <a16:creationId xmlns:a16="http://schemas.microsoft.com/office/drawing/2014/main" id="{DFC4168B-AA75-4715-9B96-CF84B170A6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FD1054F-319D-49AB-ADF2-635AADD7AA1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56532114"/>
              </p:ext>
            </p:extLst>
          </p:nvPr>
        </p:nvGraphicFramePr>
        <p:xfrm>
          <a:off x="4976031" y="634947"/>
          <a:ext cx="6582555" cy="512179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458106184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7ED4F2-B250-4670-9079-62A72E8C97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4067" y="1316518"/>
            <a:ext cx="11029616" cy="669444"/>
          </a:xfrm>
        </p:spPr>
        <p:txBody>
          <a:bodyPr>
            <a:normAutofit fontScale="90000"/>
          </a:bodyPr>
          <a:lstStyle/>
          <a:p>
            <a:pPr>
              <a:lnSpc>
                <a:spcPct val="90000"/>
              </a:lnSpc>
            </a:pPr>
            <a:br>
              <a:rPr lang="en-GB" sz="1100" dirty="0">
                <a:solidFill>
                  <a:srgbClr val="FFFEFF"/>
                </a:solidFill>
                <a:effectLst/>
              </a:rPr>
            </a:br>
            <a:br>
              <a:rPr lang="en-GB" sz="1100" dirty="0">
                <a:solidFill>
                  <a:srgbClr val="FFFEFF"/>
                </a:solidFill>
                <a:effectLst/>
              </a:rPr>
            </a:br>
            <a:br>
              <a:rPr lang="en-GB" sz="1100" dirty="0">
                <a:solidFill>
                  <a:srgbClr val="FFFEFF"/>
                </a:solidFill>
                <a:effectLst/>
              </a:rPr>
            </a:br>
            <a:br>
              <a:rPr lang="en-GB" sz="1100" dirty="0">
                <a:solidFill>
                  <a:srgbClr val="FFFEFF"/>
                </a:solidFill>
                <a:effectLst/>
              </a:rPr>
            </a:br>
            <a:r>
              <a:rPr lang="en-GB" sz="3200" dirty="0">
                <a:solidFill>
                  <a:srgbClr val="FFFEFF"/>
                </a:solidFill>
                <a:effectLst/>
              </a:rPr>
              <a:t>The roles of the ‘Client’, ‘Helper’, and ‘Observer’ in triad work and getting the most from each experience.</a:t>
            </a:r>
            <a:br>
              <a:rPr lang="en-GB" sz="3200" dirty="0">
                <a:solidFill>
                  <a:srgbClr val="FFFEFF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endParaRPr lang="en-GB" sz="3200" dirty="0">
              <a:solidFill>
                <a:srgbClr val="FFFEFF"/>
              </a:solidFill>
            </a:endParaRPr>
          </a:p>
        </p:txBody>
      </p:sp>
      <p:graphicFrame>
        <p:nvGraphicFramePr>
          <p:cNvPr id="8" name="Content Placeholder 5">
            <a:extLst>
              <a:ext uri="{FF2B5EF4-FFF2-40B4-BE49-F238E27FC236}">
                <a16:creationId xmlns:a16="http://schemas.microsoft.com/office/drawing/2014/main" id="{A0F511BA-9BA0-49D8-BDDC-A67E7ACB109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01617187"/>
              </p:ext>
            </p:extLst>
          </p:nvPr>
        </p:nvGraphicFramePr>
        <p:xfrm>
          <a:off x="581025" y="2181225"/>
          <a:ext cx="11029950" cy="36782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615924463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Rectangle 2">
            <a:extLst>
              <a:ext uri="{FF2B5EF4-FFF2-40B4-BE49-F238E27FC236}">
                <a16:creationId xmlns:a16="http://schemas.microsoft.com/office/drawing/2014/main" id="{B0891E65-77A3-42A2-9091-191D12CCDB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013800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en-US" b="1" u="sng">
                <a:solidFill>
                  <a:srgbClr val="FFFEFF"/>
                </a:solidFill>
              </a:rPr>
              <a:t>FEEDBACK</a:t>
            </a:r>
          </a:p>
        </p:txBody>
      </p:sp>
      <p:graphicFrame>
        <p:nvGraphicFramePr>
          <p:cNvPr id="49157" name="Rectangle 3">
            <a:extLst>
              <a:ext uri="{FF2B5EF4-FFF2-40B4-BE49-F238E27FC236}">
                <a16:creationId xmlns:a16="http://schemas.microsoft.com/office/drawing/2014/main" id="{AE7F3235-90D1-44B4-AC4D-B5EEA9E676F6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581025" y="2181225"/>
          <a:ext cx="11029950" cy="36782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4" name="Picture 2" descr="See the source image">
            <a:extLst>
              <a:ext uri="{FF2B5EF4-FFF2-40B4-BE49-F238E27FC236}">
                <a16:creationId xmlns:a16="http://schemas.microsoft.com/office/drawing/2014/main" id="{FA3AE234-8C7F-4E90-B18A-598B8D1124E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029826" y="802556"/>
            <a:ext cx="1638299" cy="9429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45808186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A38A0842-2E98-4010-8CA5-15DC98F7B140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alphaModFix amt="25000"/>
          </a:blip>
          <a:srcRect t="5516" b="10215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B74715E-2A15-46DE-8113-853CC60184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1257300"/>
          </a:xfrm>
        </p:spPr>
        <p:txBody>
          <a:bodyPr>
            <a:normAutofit/>
          </a:bodyPr>
          <a:lstStyle/>
          <a:p>
            <a:pPr algn="l"/>
            <a:r>
              <a:rPr lang="en-GB" sz="3900" dirty="0">
                <a:solidFill>
                  <a:schemeClr val="bg1"/>
                </a:solidFill>
              </a:rPr>
              <a:t>A final word </a:t>
            </a:r>
            <a:r>
              <a:rPr lang="en-GB" sz="3900">
                <a:solidFill>
                  <a:schemeClr val="bg1"/>
                </a:solidFill>
              </a:rPr>
              <a:t>on feedback…</a:t>
            </a:r>
            <a:endParaRPr lang="en-GB" sz="3900" dirty="0">
              <a:solidFill>
                <a:schemeClr val="bg1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D69F142-C5CB-4D84-B608-4C1D1C63C938}"/>
              </a:ext>
            </a:extLst>
          </p:cNvPr>
          <p:cNvSpPr txBox="1"/>
          <p:nvPr/>
        </p:nvSpPr>
        <p:spPr>
          <a:xfrm>
            <a:off x="5637229" y="2974156"/>
            <a:ext cx="3374796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690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000" b="0" i="0" u="none" strike="noStrike" kern="1200" cap="none" spc="0" normalizeH="0" baseline="0" noProof="0" dirty="0">
                <a:ln>
                  <a:noFill/>
                </a:ln>
                <a:solidFill>
                  <a:schemeClr val="accent2"/>
                </a:solidFill>
                <a:effectLst/>
                <a:uLnTx/>
                <a:uFillTx/>
                <a:latin typeface="Goudy Old Style"/>
                <a:ea typeface="+mn-ea"/>
                <a:cs typeface="+mn-cs"/>
              </a:rPr>
              <a:t>“</a:t>
            </a:r>
            <a:r>
              <a:rPr kumimoji="0" lang="en-GB" sz="4000" b="0" i="0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Goudy Old Style"/>
                <a:ea typeface="+mn-ea"/>
                <a:cs typeface="+mn-cs"/>
              </a:rPr>
              <a:t>Praise loudly,</a:t>
            </a:r>
          </a:p>
          <a:p>
            <a:pPr marL="3690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000" b="0" i="0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Goudy Old Style"/>
                <a:ea typeface="+mn-ea"/>
                <a:cs typeface="+mn-cs"/>
              </a:rPr>
              <a:t>Blame softly</a:t>
            </a:r>
            <a:r>
              <a:rPr kumimoji="0" lang="en-GB" sz="4000" b="0" i="0" u="none" strike="noStrike" kern="1200" cap="none" spc="0" normalizeH="0" baseline="0" noProof="0" dirty="0">
                <a:ln>
                  <a:noFill/>
                </a:ln>
                <a:solidFill>
                  <a:schemeClr val="accent2"/>
                </a:solidFill>
                <a:effectLst/>
                <a:uLnTx/>
                <a:uFillTx/>
                <a:latin typeface="Goudy Old Style"/>
                <a:ea typeface="+mn-ea"/>
                <a:cs typeface="+mn-cs"/>
              </a:rPr>
              <a:t>”</a:t>
            </a:r>
            <a:r>
              <a:rPr kumimoji="0" lang="en-GB" sz="4000" b="0" i="0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Goudy Old Style"/>
                <a:ea typeface="+mn-ea"/>
                <a:cs typeface="+mn-cs"/>
              </a:rPr>
              <a:t> </a:t>
            </a:r>
          </a:p>
          <a:p>
            <a:pPr marL="3690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000" b="0" i="0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Goudy Old Style"/>
                <a:ea typeface="+mn-ea"/>
                <a:cs typeface="+mn-cs"/>
              </a:rPr>
              <a:t>Catherine the Great</a:t>
            </a:r>
          </a:p>
        </p:txBody>
      </p:sp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F41DD53A-1DC0-462F-B757-EC0CA9118FE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854932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4169"/>
    </mc:Choice>
    <mc:Fallback xmlns="">
      <p:transition spd="slow" advTm="1416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339469-EB7B-42FB-9038-53F425CA97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72074" y="286603"/>
            <a:ext cx="5983605" cy="1450757"/>
          </a:xfrm>
        </p:spPr>
        <p:txBody>
          <a:bodyPr>
            <a:normAutofit/>
          </a:bodyPr>
          <a:lstStyle/>
          <a:p>
            <a:r>
              <a:rPr lang="en-GB" dirty="0"/>
              <a:t>Next week: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F4018CD-5846-4A81-ADC8-E1ED9E9DA6B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0627" r="44794" b="-1"/>
          <a:stretch/>
        </p:blipFill>
        <p:spPr>
          <a:xfrm>
            <a:off x="20" y="10"/>
            <a:ext cx="4580077" cy="685799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52649C-D563-4F4E-A132-C711323D90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72074" y="2108201"/>
            <a:ext cx="5983606" cy="3760891"/>
          </a:xfrm>
        </p:spPr>
        <p:txBody>
          <a:bodyPr>
            <a:normAutofit/>
          </a:bodyPr>
          <a:lstStyle/>
          <a:p>
            <a:endParaRPr lang="en-GB" dirty="0"/>
          </a:p>
          <a:p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We will be looking further into the core conditions and relational depth in our lesson next week.</a:t>
            </a:r>
          </a:p>
        </p:txBody>
      </p:sp>
    </p:spTree>
    <p:extLst>
      <p:ext uri="{BB962C8B-B14F-4D97-AF65-F5344CB8AC3E}">
        <p14:creationId xmlns:p14="http://schemas.microsoft.com/office/powerpoint/2010/main" val="2232237486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594110-2B09-40F4-B75D-3407AF7E27D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sz="2400" b="1" dirty="0">
                <a:effectLst/>
                <a:latin typeface="Goudy Old Style" panose="02020502050305020303" pitchFamily="18" charset="0"/>
                <a:ea typeface="Times New Roman" panose="02020603050405020304" pitchFamily="18" charset="0"/>
                <a:cs typeface="Segoe UI" panose="020B0502040204020203" pitchFamily="34" charset="0"/>
              </a:rPr>
              <a:t>Skills practice </a:t>
            </a:r>
            <a:r>
              <a:rPr lang="en-GB" sz="18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Segoe UI" panose="020B0502040204020203" pitchFamily="34" charset="0"/>
              </a:rPr>
              <a:t>/ </a:t>
            </a:r>
            <a:r>
              <a:rPr lang="en-GB" sz="2400" dirty="0">
                <a:latin typeface="Goudy Old Style" panose="02020502050305020303" pitchFamily="18" charset="0"/>
              </a:rPr>
              <a:t>TRIAD WORK……</a:t>
            </a:r>
          </a:p>
        </p:txBody>
      </p:sp>
      <p:pic>
        <p:nvPicPr>
          <p:cNvPr id="57347" name="Content Placeholder 2">
            <a:extLst>
              <a:ext uri="{FF2B5EF4-FFF2-40B4-BE49-F238E27FC236}">
                <a16:creationId xmlns:a16="http://schemas.microsoft.com/office/drawing/2014/main" id="{59194342-A984-44B4-B064-F85856F0E4E9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365760" y="2376489"/>
            <a:ext cx="11369040" cy="3917631"/>
          </a:xfrm>
        </p:spPr>
      </p:pic>
    </p:spTree>
    <p:extLst>
      <p:ext uri="{BB962C8B-B14F-4D97-AF65-F5344CB8AC3E}">
        <p14:creationId xmlns:p14="http://schemas.microsoft.com/office/powerpoint/2010/main" val="3155299986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3" name="Rectangle 72">
            <a:extLst>
              <a:ext uri="{FF2B5EF4-FFF2-40B4-BE49-F238E27FC236}">
                <a16:creationId xmlns:a16="http://schemas.microsoft.com/office/drawing/2014/main" id="{9ADDB9E1-AB12-462E-8E0D-83CA31C6EB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5" name="Rectangle 74">
            <a:extLst>
              <a:ext uri="{FF2B5EF4-FFF2-40B4-BE49-F238E27FC236}">
                <a16:creationId xmlns:a16="http://schemas.microsoft.com/office/drawing/2014/main" id="{214040EB-4842-44D5-9380-BDF41FB7BA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1436" y="723899"/>
            <a:ext cx="3703320" cy="5666666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F3E0691-20CA-4AFC-9851-85622D40F3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3189" y="1209184"/>
            <a:ext cx="3089189" cy="4734416"/>
          </a:xfrm>
        </p:spPr>
        <p:txBody>
          <a:bodyPr anchor="ctr">
            <a:normAutofit/>
          </a:bodyPr>
          <a:lstStyle/>
          <a:p>
            <a:pPr>
              <a:defRPr/>
            </a:pPr>
            <a:r>
              <a:rPr lang="en-GB">
                <a:solidFill>
                  <a:srgbClr val="FFFFFF"/>
                </a:solidFill>
              </a:rPr>
              <a:t>Reading for next week: Therapeutic presence….</a:t>
            </a:r>
          </a:p>
        </p:txBody>
      </p:sp>
      <p:sp>
        <p:nvSpPr>
          <p:cNvPr id="77" name="Rectangle 76">
            <a:extLst>
              <a:ext uri="{FF2B5EF4-FFF2-40B4-BE49-F238E27FC236}">
                <a16:creationId xmlns:a16="http://schemas.microsoft.com/office/drawing/2014/main" id="{0C076E08-C160-41E7-8D09-E2436B5917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9" name="Rectangle 78">
            <a:extLst>
              <a:ext uri="{FF2B5EF4-FFF2-40B4-BE49-F238E27FC236}">
                <a16:creationId xmlns:a16="http://schemas.microsoft.com/office/drawing/2014/main" id="{25A65B62-07C4-4876-A101-9C85F48A02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81" name="Rectangle 80">
            <a:extLst>
              <a:ext uri="{FF2B5EF4-FFF2-40B4-BE49-F238E27FC236}">
                <a16:creationId xmlns:a16="http://schemas.microsoft.com/office/drawing/2014/main" id="{D02BCE7C-4E97-4627-9FD1-DD7B633E55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chemeClr val="accent4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54275" name="Content Placeholder 2">
            <a:extLst>
              <a:ext uri="{FF2B5EF4-FFF2-40B4-BE49-F238E27FC236}">
                <a16:creationId xmlns:a16="http://schemas.microsoft.com/office/drawing/2014/main" id="{CAE6462A-90BC-4F36-B1A8-709FE4858DB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61870" y="723900"/>
            <a:ext cx="7183597" cy="3252678"/>
          </a:xfrm>
        </p:spPr>
        <p:txBody>
          <a:bodyPr>
            <a:normAutofit/>
          </a:bodyPr>
          <a:lstStyle/>
          <a:p>
            <a:endParaRPr lang="en-GB" altLang="en-US"/>
          </a:p>
          <a:p>
            <a:r>
              <a:rPr lang="en-GB" altLang="en-US"/>
              <a:t>Geller, S. M  (2013).  Therapeutic Presence as a Foundation for Relational Depth.  In Knox, R., Murphy, D., Wiggins, S., &amp; Cooper, M. (Eds.)., Relational depth: New perspectives and developments. pp. 175-184. Basingstoke: Palgrave [On Moodle]</a:t>
            </a:r>
            <a:endParaRPr lang="en-US" altLang="en-US"/>
          </a:p>
          <a:p>
            <a:r>
              <a:rPr lang="en-GB" altLang="en-US"/>
              <a:t>Geller, S. M., &amp; Greenberg, L. S. (2012). Therapeutic presence: A mindful approach to effective therapy. Washington, DC, US: American Psychological Association.  </a:t>
            </a:r>
          </a:p>
        </p:txBody>
      </p:sp>
      <p:pic>
        <p:nvPicPr>
          <p:cNvPr id="54276" name="Picture 2">
            <a:extLst>
              <a:ext uri="{FF2B5EF4-FFF2-40B4-BE49-F238E27FC236}">
                <a16:creationId xmlns:a16="http://schemas.microsoft.com/office/drawing/2014/main" id="{6B855916-8658-4418-86FA-D8F1FF23DB6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561870" y="4253024"/>
            <a:ext cx="6645720" cy="20934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2">
            <a:extLst>
              <a:ext uri="{FF2B5EF4-FFF2-40B4-BE49-F238E27FC236}">
                <a16:creationId xmlns:a16="http://schemas.microsoft.com/office/drawing/2014/main" id="{6CAE3035-8360-4D79-A398-D0083BDAF1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7027" y="457200"/>
            <a:ext cx="10926181" cy="101380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altLang="en-US" u="sng" dirty="0"/>
              <a:t>HANDBOOKS AND READING LIST</a:t>
            </a:r>
          </a:p>
        </p:txBody>
      </p:sp>
      <p:pic>
        <p:nvPicPr>
          <p:cNvPr id="36868" name="Content Placeholder 2">
            <a:extLst>
              <a:ext uri="{FF2B5EF4-FFF2-40B4-BE49-F238E27FC236}">
                <a16:creationId xmlns:a16="http://schemas.microsoft.com/office/drawing/2014/main" id="{6015578D-2FA6-4C50-9620-B45EA30F8F81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43940" y="1974523"/>
            <a:ext cx="3641082" cy="4668054"/>
          </a:xfrm>
          <a:prstGeom prst="rect">
            <a:avLst/>
          </a:prstGeom>
        </p:spPr>
      </p:pic>
      <p:sp>
        <p:nvSpPr>
          <p:cNvPr id="36867" name="Rectangle 3">
            <a:extLst>
              <a:ext uri="{FF2B5EF4-FFF2-40B4-BE49-F238E27FC236}">
                <a16:creationId xmlns:a16="http://schemas.microsoft.com/office/drawing/2014/main" id="{861E9B19-548F-4903-BA51-AD8E48B3526E}"/>
              </a:ext>
            </a:extLst>
          </p:cNvPr>
          <p:cNvSpPr>
            <a:spLocks noGrp="1" noChangeArrowheads="1"/>
          </p:cNvSpPr>
          <p:nvPr>
            <p:ph sz="half" idx="1"/>
          </p:nvPr>
        </p:nvSpPr>
        <p:spPr>
          <a:xfrm>
            <a:off x="6515987" y="1974523"/>
            <a:ext cx="4947221" cy="4426277"/>
          </a:xfrm>
        </p:spPr>
        <p:txBody>
          <a:bodyPr vert="horz" lIns="91440" tIns="45720" rIns="91440" bIns="45720" rtlCol="0" anchor="ctr">
            <a:normAutofit fontScale="55000" lnSpcReduction="20000"/>
          </a:bodyPr>
          <a:lstStyle/>
          <a:p>
            <a:pPr>
              <a:defRPr/>
            </a:pPr>
            <a:endParaRPr lang="en-US" altLang="en-US" dirty="0"/>
          </a:p>
          <a:p>
            <a:pPr>
              <a:defRPr/>
            </a:pPr>
            <a:endParaRPr lang="en-US" altLang="en-US" dirty="0"/>
          </a:p>
          <a:p>
            <a:pPr>
              <a:defRPr/>
            </a:pPr>
            <a:r>
              <a:rPr lang="en-US" altLang="en-US" sz="5100" dirty="0"/>
              <a:t>Information</a:t>
            </a:r>
          </a:p>
          <a:p>
            <a:pPr>
              <a:defRPr/>
            </a:pPr>
            <a:endParaRPr lang="en-US" altLang="en-US" sz="5100" dirty="0"/>
          </a:p>
          <a:p>
            <a:pPr>
              <a:defRPr/>
            </a:pPr>
            <a:r>
              <a:rPr lang="en-US" altLang="en-US" sz="5100" dirty="0"/>
              <a:t>Reading lists </a:t>
            </a:r>
          </a:p>
          <a:p>
            <a:pPr>
              <a:defRPr/>
            </a:pPr>
            <a:endParaRPr lang="en-US" altLang="en-US" sz="5100" dirty="0"/>
          </a:p>
          <a:p>
            <a:pPr>
              <a:defRPr/>
            </a:pPr>
            <a:r>
              <a:rPr lang="en-US" altLang="en-US" sz="5100" dirty="0"/>
              <a:t>The ‘8 minute helping interaction’ – USE your developing skills as you go about your everyday life</a:t>
            </a:r>
          </a:p>
        </p:txBody>
      </p:sp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B6399E-857D-436F-837A-68B21CAE2F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 this lesson we have: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0E5AAE-F681-4D90-BE65-F9827D7C3EB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1192" y="2180496"/>
            <a:ext cx="11278576" cy="3678303"/>
          </a:xfrm>
        </p:spPr>
        <p:txBody>
          <a:bodyPr>
            <a:normAutofit/>
          </a:bodyPr>
          <a:lstStyle/>
          <a:p>
            <a:r>
              <a:rPr lang="en-GB" sz="4000" dirty="0"/>
              <a:t>Agreed a group contract</a:t>
            </a:r>
          </a:p>
          <a:p>
            <a:r>
              <a:rPr lang="en-GB" sz="4000" dirty="0"/>
              <a:t>Engaged in an assessment workshop :  Assignment 1</a:t>
            </a:r>
          </a:p>
          <a:p>
            <a:r>
              <a:rPr lang="en-GB" sz="4000" dirty="0"/>
              <a:t>Reflected upon ourselves and our skills </a:t>
            </a:r>
          </a:p>
          <a:p>
            <a:r>
              <a:rPr lang="en-GB" sz="4000" dirty="0"/>
              <a:t>Practiced skills and live supervision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44840589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972B28-1748-032D-11BB-61725A3AD26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Any questions</a:t>
            </a:r>
          </a:p>
        </p:txBody>
      </p:sp>
      <p:pic>
        <p:nvPicPr>
          <p:cNvPr id="2050" name="Picture 2" descr="See the source image">
            <a:extLst>
              <a:ext uri="{FF2B5EF4-FFF2-40B4-BE49-F238E27FC236}">
                <a16:creationId xmlns:a16="http://schemas.microsoft.com/office/drawing/2014/main" id="{575929AF-9415-1C3B-E879-DCC983766FCE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97280" y="2181225"/>
            <a:ext cx="10513527" cy="36782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75380604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02962F-9037-4D6D-A404-EDEEF4DE02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dirty="0"/>
              <a:t>CLOSISNG ROUND….</a:t>
            </a:r>
          </a:p>
        </p:txBody>
      </p:sp>
      <p:pic>
        <p:nvPicPr>
          <p:cNvPr id="11267" name="Content Placeholder 4" descr="A group of people sitting at a table&#10;&#10;Description generated with very high confidence">
            <a:extLst>
              <a:ext uri="{FF2B5EF4-FFF2-40B4-BE49-F238E27FC236}">
                <a16:creationId xmlns:a16="http://schemas.microsoft.com/office/drawing/2014/main" id="{C4BC02EA-61AD-499D-BCB9-0E68F20D8305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524000" y="2066925"/>
            <a:ext cx="9144000" cy="4241800"/>
          </a:xfrm>
        </p:spPr>
      </p:pic>
    </p:spTree>
    <p:extLst>
      <p:ext uri="{BB962C8B-B14F-4D97-AF65-F5344CB8AC3E}">
        <p14:creationId xmlns:p14="http://schemas.microsoft.com/office/powerpoint/2010/main" val="967580987"/>
      </p:ext>
    </p:extLst>
  </p:cSld>
  <p:clrMapOvr>
    <a:masterClrMapping/>
  </p:clrMapOvr>
</p:sld>
</file>

<file path=ppt/theme/theme1.xml><?xml version="1.0" encoding="utf-8"?>
<a:theme xmlns:a="http://schemas.openxmlformats.org/drawingml/2006/main" name="Dividend">
  <a:themeElements>
    <a:clrScheme name="Dividend">
      <a:dk1>
        <a:sysClr val="windowText" lastClr="000000"/>
      </a:dk1>
      <a:lt1>
        <a:sysClr val="window" lastClr="FFFFFF"/>
      </a:lt1>
      <a:dk2>
        <a:srgbClr val="3D3D3D"/>
      </a:dk2>
      <a:lt2>
        <a:srgbClr val="EBEBEB"/>
      </a:lt2>
      <a:accent1>
        <a:srgbClr val="4D1434"/>
      </a:accent1>
      <a:accent2>
        <a:srgbClr val="903163"/>
      </a:accent2>
      <a:accent3>
        <a:srgbClr val="B2324B"/>
      </a:accent3>
      <a:accent4>
        <a:srgbClr val="969FA7"/>
      </a:accent4>
      <a:accent5>
        <a:srgbClr val="66B1CE"/>
      </a:accent5>
      <a:accent6>
        <a:srgbClr val="40619D"/>
      </a:accent6>
      <a:hlink>
        <a:srgbClr val="828282"/>
      </a:hlink>
      <a:folHlink>
        <a:srgbClr val="A5A5A5"/>
      </a:folHlink>
    </a:clrScheme>
    <a:fontScheme name="Dividend">
      <a:maj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Dividend">
      <a:fillStyleLst>
        <a:solidFill>
          <a:schemeClr val="phClr"/>
        </a:solidFill>
        <a:gradFill rotWithShape="1">
          <a:gsLst>
            <a:gs pos="0">
              <a:schemeClr val="phClr">
                <a:tint val="68000"/>
                <a:alpha val="90000"/>
                <a:lumMod val="100000"/>
              </a:schemeClr>
            </a:gs>
            <a:gs pos="100000">
              <a:schemeClr val="phClr">
                <a:tint val="90000"/>
                <a:lumMod val="9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lumMod val="110000"/>
              </a:schemeClr>
            </a:gs>
            <a:gs pos="84000">
              <a:schemeClr val="phClr">
                <a:shade val="90000"/>
                <a:lumMod val="88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>
              <a:lumMod val="90000"/>
            </a:schemeClr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55000"/>
              </a:srgbClr>
            </a:outerShdw>
          </a:effectLst>
        </a:effectStyle>
        <a:effectStyle>
          <a:effectLst>
            <a:outerShdw blurRad="88900" dist="38100" dir="504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381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88000">
              <a:schemeClr val="phClr">
                <a:shade val="94000"/>
                <a:satMod val="110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8000"/>
                <a:satMod val="110000"/>
                <a:lumMod val="8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ividend" id="{9697A71B-4AB7-4A1A-BD5B-BB2D22835B57}" vid="{C21699FF-00E4-43C8-BBCC-D7E5536C3717}"/>
    </a:ext>
  </a:extLst>
</a:theme>
</file>

<file path=ppt/theme/theme2.xml><?xml version="1.0" encoding="utf-8"?>
<a:theme xmlns:a="http://schemas.openxmlformats.org/drawingml/2006/main" name="RetrospectVTI">
  <a:themeElements>
    <a:clrScheme name="">
      <a:dk1>
        <a:srgbClr val="000000"/>
      </a:dk1>
      <a:lt1>
        <a:srgbClr val="FFFFFF"/>
      </a:lt1>
      <a:dk2>
        <a:srgbClr val="243541"/>
      </a:dk2>
      <a:lt2>
        <a:srgbClr val="E2E5E8"/>
      </a:lt2>
      <a:accent1>
        <a:srgbClr val="E88B33"/>
      </a:accent1>
      <a:accent2>
        <a:srgbClr val="AEA33A"/>
      </a:accent2>
      <a:accent3>
        <a:srgbClr val="8CAB4A"/>
      </a:accent3>
      <a:accent4>
        <a:srgbClr val="57B636"/>
      </a:accent4>
      <a:accent5>
        <a:srgbClr val="2EBA43"/>
      </a:accent5>
      <a:accent6>
        <a:srgbClr val="33B67D"/>
      </a:accent6>
      <a:hlink>
        <a:srgbClr val="5F84A8"/>
      </a:hlink>
      <a:folHlink>
        <a:srgbClr val="7F7F7F"/>
      </a:folHlink>
    </a:clrScheme>
    <a:fontScheme name="Retrospect">
      <a:majorFont>
        <a:latin typeface="Georgia Pro Cond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Speak Pro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VTI" id="{ABE3C30C-0FC0-4450-828E-52DE70F1BCCB}" vid="{A6E2497D-935A-4CFD-B9FD-6DCB15FA68BF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Override1.xml><?xml version="1.0" encoding="utf-8"?>
<a:themeOverride xmlns:a="http://schemas.openxmlformats.org/drawingml/2006/main">
  <a:clrScheme name="Custom 40">
    <a:dk1>
      <a:sysClr val="windowText" lastClr="000000"/>
    </a:dk1>
    <a:lt1>
      <a:sysClr val="window" lastClr="FFFFFF"/>
    </a:lt1>
    <a:dk2>
      <a:srgbClr val="545D57"/>
    </a:dk2>
    <a:lt2>
      <a:srgbClr val="EBEBE8"/>
    </a:lt2>
    <a:accent1>
      <a:srgbClr val="579858"/>
    </a:accent1>
    <a:accent2>
      <a:srgbClr val="ED583E"/>
    </a:accent2>
    <a:accent3>
      <a:srgbClr val="D3BA59"/>
    </a:accent3>
    <a:accent4>
      <a:srgbClr val="4C94AC"/>
    </a:accent4>
    <a:accent5>
      <a:srgbClr val="A09E84"/>
    </a:accent5>
    <a:accent6>
      <a:srgbClr val="FC7D4A"/>
    </a:accent6>
    <a:hlink>
      <a:srgbClr val="04A2DA"/>
    </a:hlink>
    <a:folHlink>
      <a:srgbClr val="80808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TM03457464[[fn=Dividend]]</Template>
  <TotalTime>353</TotalTime>
  <Words>829</Words>
  <Application>Microsoft Office PowerPoint</Application>
  <PresentationFormat>Widescreen</PresentationFormat>
  <Paragraphs>147</Paragraphs>
  <Slides>33</Slides>
  <Notes>5</Notes>
  <HiddenSlides>0</HiddenSlides>
  <MMClips>1</MMClips>
  <ScaleCrop>false</ScaleCrop>
  <HeadingPairs>
    <vt:vector size="6" baseType="variant">
      <vt:variant>
        <vt:lpstr>Fonts Used</vt:lpstr>
      </vt:variant>
      <vt:variant>
        <vt:i4>12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33</vt:i4>
      </vt:variant>
    </vt:vector>
  </HeadingPairs>
  <TitlesOfParts>
    <vt:vector size="47" baseType="lpstr">
      <vt:lpstr>-apple-system</vt:lpstr>
      <vt:lpstr>Arial</vt:lpstr>
      <vt:lpstr>Bookman Old Style</vt:lpstr>
      <vt:lpstr>Calibri</vt:lpstr>
      <vt:lpstr>Calibri Light</vt:lpstr>
      <vt:lpstr>Georgia Pro Cond Light</vt:lpstr>
      <vt:lpstr>Gill Sans MT</vt:lpstr>
      <vt:lpstr>Goudy Old Style</vt:lpstr>
      <vt:lpstr>Speak Pro</vt:lpstr>
      <vt:lpstr>Times New Roman</vt:lpstr>
      <vt:lpstr>Wingdings</vt:lpstr>
      <vt:lpstr>Wingdings 2</vt:lpstr>
      <vt:lpstr>Dividend</vt:lpstr>
      <vt:lpstr>RetrospectVTI</vt:lpstr>
      <vt:lpstr>REFLEXIVE SKILLS PRACTICE : LESSON 2</vt:lpstr>
      <vt:lpstr>OPENING ROUND….</vt:lpstr>
      <vt:lpstr>The aims of this lesson are to: </vt:lpstr>
      <vt:lpstr>GROUP CONTRACT……</vt:lpstr>
      <vt:lpstr>TRIAD WORK CONTRACT……</vt:lpstr>
      <vt:lpstr>Assessments</vt:lpstr>
      <vt:lpstr>ASSIGNMENTS:</vt:lpstr>
      <vt:lpstr>Assessment Component 1  </vt:lpstr>
      <vt:lpstr>Content and context:</vt:lpstr>
      <vt:lpstr>Submission details:</vt:lpstr>
      <vt:lpstr>Three main components to the assignment: </vt:lpstr>
      <vt:lpstr>Let’s consider these three components …</vt:lpstr>
      <vt:lpstr>Core conditions   2. Therapeutic presence - Relational depth  3.  Counselling Skills</vt:lpstr>
      <vt:lpstr>The core conditions ….</vt:lpstr>
      <vt:lpstr>Presence and Relational depth….</vt:lpstr>
      <vt:lpstr>Counselling Skills</vt:lpstr>
      <vt:lpstr>PowerPoint Presentation</vt:lpstr>
      <vt:lpstr>To start to prepare for Assignment One:</vt:lpstr>
      <vt:lpstr>JOURNAL WRITING …</vt:lpstr>
      <vt:lpstr>The core conditions</vt:lpstr>
      <vt:lpstr>    Activity 1: Journal reflection: The core conditions  </vt:lpstr>
      <vt:lpstr>Activity 2: Journal reflection:   </vt:lpstr>
      <vt:lpstr>Activity 3: Journal reflection:   </vt:lpstr>
      <vt:lpstr>    The roles of the ‘Client’, ‘Helper’, and ‘Observer’ in triad work and getting the most from each experience. </vt:lpstr>
      <vt:lpstr>FEEDBACK</vt:lpstr>
      <vt:lpstr>A final word on feedback…</vt:lpstr>
      <vt:lpstr>Next week: </vt:lpstr>
      <vt:lpstr>Skills practice / TRIAD WORK……</vt:lpstr>
      <vt:lpstr>Reading for next week: Therapeutic presence….</vt:lpstr>
      <vt:lpstr>HANDBOOKS AND READING LIST</vt:lpstr>
      <vt:lpstr>In this lesson we have: </vt:lpstr>
      <vt:lpstr>Any questions</vt:lpstr>
      <vt:lpstr>CLOSISNG ROUND….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REFLEXIVE SKILLS PRACTICE : LESSON 2</dc:title>
  <dc:creator>Beverly Cole</dc:creator>
  <cp:lastModifiedBy>Beverly Cole</cp:lastModifiedBy>
  <cp:revision>30</cp:revision>
  <dcterms:created xsi:type="dcterms:W3CDTF">2021-09-20T18:58:12Z</dcterms:created>
  <dcterms:modified xsi:type="dcterms:W3CDTF">2022-09-01T11:06:32Z</dcterms:modified>
</cp:coreProperties>
</file>