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6" r:id="rId10"/>
    <p:sldId id="265" r:id="rId11"/>
    <p:sldId id="267" r:id="rId12"/>
    <p:sldId id="25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975A"/>
    <a:srgbClr val="FAB082"/>
    <a:srgbClr val="FCA44C"/>
    <a:srgbClr val="FC902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3766A6-1B3C-4E87-6D3D-985CA7FB5F79}" v="5767" dt="2025-01-26T00:42:37.3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Maddick (2407917)" userId="S::2407917@student.uwtsd.ac.uk::dd461e94-5aea-4a0f-8a9d-450d8e706744" providerId="AD" clId="Web-{86C857F6-7A56-4B8C-FDD5-0FF2D3C26D29}"/>
    <pc:docChg chg="addSld modSld modMainMaster">
      <pc:chgData name="Lauren Maddick (2407917)" userId="S::2407917@student.uwtsd.ac.uk::dd461e94-5aea-4a0f-8a9d-450d8e706744" providerId="AD" clId="Web-{86C857F6-7A56-4B8C-FDD5-0FF2D3C26D29}" dt="2025-01-19T19:42:32.056" v="2442" actId="20577"/>
      <pc:docMkLst>
        <pc:docMk/>
      </pc:docMkLst>
      <pc:sldChg chg="addSp delSp modSp mod setBg">
        <pc:chgData name="Lauren Maddick (2407917)" userId="S::2407917@student.uwtsd.ac.uk::dd461e94-5aea-4a0f-8a9d-450d8e706744" providerId="AD" clId="Web-{86C857F6-7A56-4B8C-FDD5-0FF2D3C26D29}" dt="2025-01-19T14:40:15.202" v="69" actId="20577"/>
        <pc:sldMkLst>
          <pc:docMk/>
          <pc:sldMk cId="109857222" sldId="256"/>
        </pc:sldMkLst>
        <pc:spChg chg="mod">
          <ac:chgData name="Lauren Maddick (2407917)" userId="S::2407917@student.uwtsd.ac.uk::dd461e94-5aea-4a0f-8a9d-450d8e706744" providerId="AD" clId="Web-{86C857F6-7A56-4B8C-FDD5-0FF2D3C26D29}" dt="2025-01-19T14:40:15.202" v="69" actId="20577"/>
          <ac:spMkLst>
            <pc:docMk/>
            <pc:sldMk cId="109857222" sldId="256"/>
            <ac:spMk id="2" creationId="{00000000-0000-0000-0000-000000000000}"/>
          </ac:spMkLst>
        </pc:spChg>
        <pc:spChg chg="del">
          <ac:chgData name="Lauren Maddick (2407917)" userId="S::2407917@student.uwtsd.ac.uk::dd461e94-5aea-4a0f-8a9d-450d8e706744" providerId="AD" clId="Web-{86C857F6-7A56-4B8C-FDD5-0FF2D3C26D29}" dt="2025-01-19T14:22:28.622" v="4"/>
          <ac:spMkLst>
            <pc:docMk/>
            <pc:sldMk cId="109857222" sldId="256"/>
            <ac:spMk id="3" creationId="{00000000-0000-0000-0000-000000000000}"/>
          </ac:spMkLst>
        </pc:spChg>
        <pc:spChg chg="add mod">
          <ac:chgData name="Lauren Maddick (2407917)" userId="S::2407917@student.uwtsd.ac.uk::dd461e94-5aea-4a0f-8a9d-450d8e706744" providerId="AD" clId="Web-{86C857F6-7A56-4B8C-FDD5-0FF2D3C26D29}" dt="2025-01-19T14:26:50.015" v="31"/>
          <ac:spMkLst>
            <pc:docMk/>
            <pc:sldMk cId="109857222" sldId="256"/>
            <ac:spMk id="5" creationId="{05B40EED-FBAC-1C52-6F9F-DA85D8C25C89}"/>
          </ac:spMkLst>
        </pc:spChg>
        <pc:spChg chg="add del mod">
          <ac:chgData name="Lauren Maddick (2407917)" userId="S::2407917@student.uwtsd.ac.uk::dd461e94-5aea-4a0f-8a9d-450d8e706744" providerId="AD" clId="Web-{86C857F6-7A56-4B8C-FDD5-0FF2D3C26D29}" dt="2025-01-19T14:25:08.430" v="23"/>
          <ac:spMkLst>
            <pc:docMk/>
            <pc:sldMk cId="109857222" sldId="256"/>
            <ac:spMk id="6" creationId="{315CA7CA-4949-DFC3-432D-BF46117025CC}"/>
          </ac:spMkLst>
        </pc:spChg>
        <pc:spChg chg="add del">
          <ac:chgData name="Lauren Maddick (2407917)" userId="S::2407917@student.uwtsd.ac.uk::dd461e94-5aea-4a0f-8a9d-450d8e706744" providerId="AD" clId="Web-{86C857F6-7A56-4B8C-FDD5-0FF2D3C26D29}" dt="2025-01-19T14:26:50.015" v="31"/>
          <ac:spMkLst>
            <pc:docMk/>
            <pc:sldMk cId="109857222" sldId="256"/>
            <ac:spMk id="9" creationId="{D4771268-CB57-404A-9271-370EB28F6090}"/>
          </ac:spMkLst>
        </pc:spChg>
        <pc:spChg chg="add del">
          <ac:chgData name="Lauren Maddick (2407917)" userId="S::2407917@student.uwtsd.ac.uk::dd461e94-5aea-4a0f-8a9d-450d8e706744" providerId="AD" clId="Web-{86C857F6-7A56-4B8C-FDD5-0FF2D3C26D29}" dt="2025-01-19T14:30:06.315" v="53"/>
          <ac:spMkLst>
            <pc:docMk/>
            <pc:sldMk cId="109857222" sldId="256"/>
            <ac:spMk id="14" creationId="{A3363022-C969-41E9-8EB2-E4C94908C1FA}"/>
          </ac:spMkLst>
        </pc:spChg>
        <pc:spChg chg="add del">
          <ac:chgData name="Lauren Maddick (2407917)" userId="S::2407917@student.uwtsd.ac.uk::dd461e94-5aea-4a0f-8a9d-450d8e706744" providerId="AD" clId="Web-{86C857F6-7A56-4B8C-FDD5-0FF2D3C26D29}" dt="2025-01-19T14:30:06.315" v="53"/>
          <ac:spMkLst>
            <pc:docMk/>
            <pc:sldMk cId="109857222" sldId="256"/>
            <ac:spMk id="16" creationId="{8D1AD6B3-BE88-4CEB-BA17-790657CC4729}"/>
          </ac:spMkLst>
        </pc:spChg>
        <pc:spChg chg="add">
          <ac:chgData name="Lauren Maddick (2407917)" userId="S::2407917@student.uwtsd.ac.uk::dd461e94-5aea-4a0f-8a9d-450d8e706744" providerId="AD" clId="Web-{86C857F6-7A56-4B8C-FDD5-0FF2D3C26D29}" dt="2025-01-19T14:30:06.315" v="53"/>
          <ac:spMkLst>
            <pc:docMk/>
            <pc:sldMk cId="109857222" sldId="256"/>
            <ac:spMk id="26" creationId="{2B577FF9-3543-4875-815D-3D87BD8A2002}"/>
          </ac:spMkLst>
        </pc:spChg>
        <pc:spChg chg="add">
          <ac:chgData name="Lauren Maddick (2407917)" userId="S::2407917@student.uwtsd.ac.uk::dd461e94-5aea-4a0f-8a9d-450d8e706744" providerId="AD" clId="Web-{86C857F6-7A56-4B8C-FDD5-0FF2D3C26D29}" dt="2025-01-19T14:30:06.315" v="53"/>
          <ac:spMkLst>
            <pc:docMk/>
            <pc:sldMk cId="109857222" sldId="256"/>
            <ac:spMk id="28" creationId="{F5569EEC-E12F-4856-B407-02B2813A4AA5}"/>
          </ac:spMkLst>
        </pc:spChg>
        <pc:spChg chg="add">
          <ac:chgData name="Lauren Maddick (2407917)" userId="S::2407917@student.uwtsd.ac.uk::dd461e94-5aea-4a0f-8a9d-450d8e706744" providerId="AD" clId="Web-{86C857F6-7A56-4B8C-FDD5-0FF2D3C26D29}" dt="2025-01-19T14:30:06.315" v="53"/>
          <ac:spMkLst>
            <pc:docMk/>
            <pc:sldMk cId="109857222" sldId="256"/>
            <ac:spMk id="30" creationId="{CF860788-3A6A-45A3-B3F1-06F159665603}"/>
          </ac:spMkLst>
        </pc:spChg>
        <pc:spChg chg="add">
          <ac:chgData name="Lauren Maddick (2407917)" userId="S::2407917@student.uwtsd.ac.uk::dd461e94-5aea-4a0f-8a9d-450d8e706744" providerId="AD" clId="Web-{86C857F6-7A56-4B8C-FDD5-0FF2D3C26D29}" dt="2025-01-19T14:30:06.315" v="53"/>
          <ac:spMkLst>
            <pc:docMk/>
            <pc:sldMk cId="109857222" sldId="256"/>
            <ac:spMk id="32" creationId="{DF1E3393-B852-4883-B778-ED3525112942}"/>
          </ac:spMkLst>
        </pc:spChg>
        <pc:spChg chg="add">
          <ac:chgData name="Lauren Maddick (2407917)" userId="S::2407917@student.uwtsd.ac.uk::dd461e94-5aea-4a0f-8a9d-450d8e706744" providerId="AD" clId="Web-{86C857F6-7A56-4B8C-FDD5-0FF2D3C26D29}" dt="2025-01-19T14:30:06.315" v="53"/>
          <ac:spMkLst>
            <pc:docMk/>
            <pc:sldMk cId="109857222" sldId="256"/>
            <ac:spMk id="34" creationId="{39853D09-4205-4CC7-83EB-288E886AC9E4}"/>
          </ac:spMkLst>
        </pc:spChg>
        <pc:spChg chg="add">
          <ac:chgData name="Lauren Maddick (2407917)" userId="S::2407917@student.uwtsd.ac.uk::dd461e94-5aea-4a0f-8a9d-450d8e706744" providerId="AD" clId="Web-{86C857F6-7A56-4B8C-FDD5-0FF2D3C26D29}" dt="2025-01-19T14:30:06.315" v="53"/>
          <ac:spMkLst>
            <pc:docMk/>
            <pc:sldMk cId="109857222" sldId="256"/>
            <ac:spMk id="36" creationId="{0D040B79-3E73-4A31-840D-D6B9C9FDFC46}"/>
          </ac:spMkLst>
        </pc:spChg>
        <pc:spChg chg="add">
          <ac:chgData name="Lauren Maddick (2407917)" userId="S::2407917@student.uwtsd.ac.uk::dd461e94-5aea-4a0f-8a9d-450d8e706744" providerId="AD" clId="Web-{86C857F6-7A56-4B8C-FDD5-0FF2D3C26D29}" dt="2025-01-19T14:30:06.315" v="53"/>
          <ac:spMkLst>
            <pc:docMk/>
            <pc:sldMk cId="109857222" sldId="256"/>
            <ac:spMk id="38" creationId="{156C6AE5-3F8B-42AC-9EA4-1B686A11E93F}"/>
          </ac:spMkLst>
        </pc:spChg>
        <pc:grpChg chg="add">
          <ac:chgData name="Lauren Maddick (2407917)" userId="S::2407917@student.uwtsd.ac.uk::dd461e94-5aea-4a0f-8a9d-450d8e706744" providerId="AD" clId="Web-{86C857F6-7A56-4B8C-FDD5-0FF2D3C26D29}" dt="2025-01-19T14:26:50.015" v="31"/>
          <ac:grpSpMkLst>
            <pc:docMk/>
            <pc:sldMk cId="109857222" sldId="256"/>
            <ac:grpSpMk id="18" creationId="{89D1390B-7E13-4B4F-9CB2-391063412E54}"/>
          </ac:grpSpMkLst>
        </pc:grpChg>
        <pc:picChg chg="add mod">
          <ac:chgData name="Lauren Maddick (2407917)" userId="S::2407917@student.uwtsd.ac.uk::dd461e94-5aea-4a0f-8a9d-450d8e706744" providerId="AD" clId="Web-{86C857F6-7A56-4B8C-FDD5-0FF2D3C26D29}" dt="2025-01-19T14:26:50.015" v="31"/>
          <ac:picMkLst>
            <pc:docMk/>
            <pc:sldMk cId="109857222" sldId="256"/>
            <ac:picMk id="4" creationId="{2CF13343-1D08-C05F-D6C0-644381783B39}"/>
          </ac:picMkLst>
        </pc:picChg>
      </pc:sldChg>
      <pc:sldChg chg="addSp modSp new">
        <pc:chgData name="Lauren Maddick (2407917)" userId="S::2407917@student.uwtsd.ac.uk::dd461e94-5aea-4a0f-8a9d-450d8e706744" providerId="AD" clId="Web-{86C857F6-7A56-4B8C-FDD5-0FF2D3C26D29}" dt="2025-01-19T19:39:48.050" v="2411" actId="20577"/>
        <pc:sldMkLst>
          <pc:docMk/>
          <pc:sldMk cId="1394664388" sldId="257"/>
        </pc:sldMkLst>
        <pc:spChg chg="mod">
          <ac:chgData name="Lauren Maddick (2407917)" userId="S::2407917@student.uwtsd.ac.uk::dd461e94-5aea-4a0f-8a9d-450d8e706744" providerId="AD" clId="Web-{86C857F6-7A56-4B8C-FDD5-0FF2D3C26D29}" dt="2025-01-19T14:40:02.498" v="67" actId="20577"/>
          <ac:spMkLst>
            <pc:docMk/>
            <pc:sldMk cId="1394664388" sldId="257"/>
            <ac:spMk id="2" creationId="{57AF9C02-E3D3-D933-4766-1F8E0CB1B086}"/>
          </ac:spMkLst>
        </pc:spChg>
        <pc:spChg chg="mod">
          <ac:chgData name="Lauren Maddick (2407917)" userId="S::2407917@student.uwtsd.ac.uk::dd461e94-5aea-4a0f-8a9d-450d8e706744" providerId="AD" clId="Web-{86C857F6-7A56-4B8C-FDD5-0FF2D3C26D29}" dt="2025-01-19T19:39:48.050" v="2411" actId="20577"/>
          <ac:spMkLst>
            <pc:docMk/>
            <pc:sldMk cId="1394664388" sldId="257"/>
            <ac:spMk id="3" creationId="{F3BF30B0-E984-758D-2C07-04862E9ADFB5}"/>
          </ac:spMkLst>
        </pc:spChg>
        <pc:spChg chg="add mod">
          <ac:chgData name="Lauren Maddick (2407917)" userId="S::2407917@student.uwtsd.ac.uk::dd461e94-5aea-4a0f-8a9d-450d8e706744" providerId="AD" clId="Web-{86C857F6-7A56-4B8C-FDD5-0FF2D3C26D29}" dt="2025-01-19T14:25:01.461" v="21"/>
          <ac:spMkLst>
            <pc:docMk/>
            <pc:sldMk cId="1394664388" sldId="257"/>
            <ac:spMk id="4" creationId="{CBC9450A-0380-AAFA-F9D4-EA41DC3090C0}"/>
          </ac:spMkLst>
        </pc:spChg>
      </pc:sldChg>
      <pc:sldChg chg="addSp modSp new mod setBg">
        <pc:chgData name="Lauren Maddick (2407917)" userId="S::2407917@student.uwtsd.ac.uk::dd461e94-5aea-4a0f-8a9d-450d8e706744" providerId="AD" clId="Web-{86C857F6-7A56-4B8C-FDD5-0FF2D3C26D29}" dt="2025-01-19T18:33:23.204" v="1266" actId="20577"/>
        <pc:sldMkLst>
          <pc:docMk/>
          <pc:sldMk cId="3460279553" sldId="258"/>
        </pc:sldMkLst>
        <pc:spChg chg="mod">
          <ac:chgData name="Lauren Maddick (2407917)" userId="S::2407917@student.uwtsd.ac.uk::dd461e94-5aea-4a0f-8a9d-450d8e706744" providerId="AD" clId="Web-{86C857F6-7A56-4B8C-FDD5-0FF2D3C26D29}" dt="2025-01-19T14:42:26.524" v="80"/>
          <ac:spMkLst>
            <pc:docMk/>
            <pc:sldMk cId="3460279553" sldId="258"/>
            <ac:spMk id="2" creationId="{77573529-98C2-BC7F-EFD1-8A2817A8B0C5}"/>
          </ac:spMkLst>
        </pc:spChg>
        <pc:spChg chg="mod">
          <ac:chgData name="Lauren Maddick (2407917)" userId="S::2407917@student.uwtsd.ac.uk::dd461e94-5aea-4a0f-8a9d-450d8e706744" providerId="AD" clId="Web-{86C857F6-7A56-4B8C-FDD5-0FF2D3C26D29}" dt="2025-01-19T18:33:23.204" v="1266" actId="20577"/>
          <ac:spMkLst>
            <pc:docMk/>
            <pc:sldMk cId="3460279553" sldId="258"/>
            <ac:spMk id="3" creationId="{353E6303-6050-E0DB-BB8C-592474C1F54D}"/>
          </ac:spMkLst>
        </pc:spChg>
        <pc:spChg chg="mod">
          <ac:chgData name="Lauren Maddick (2407917)" userId="S::2407917@student.uwtsd.ac.uk::dd461e94-5aea-4a0f-8a9d-450d8e706744" providerId="AD" clId="Web-{86C857F6-7A56-4B8C-FDD5-0FF2D3C26D29}" dt="2025-01-19T14:42:26.524" v="80"/>
          <ac:spMkLst>
            <pc:docMk/>
            <pc:sldMk cId="3460279553" sldId="258"/>
            <ac:spMk id="4" creationId="{021797C1-4E86-193C-EC87-F761608CBFFD}"/>
          </ac:spMkLst>
        </pc:spChg>
        <pc:spChg chg="add">
          <ac:chgData name="Lauren Maddick (2407917)" userId="S::2407917@student.uwtsd.ac.uk::dd461e94-5aea-4a0f-8a9d-450d8e706744" providerId="AD" clId="Web-{86C857F6-7A56-4B8C-FDD5-0FF2D3C26D29}" dt="2025-01-19T14:42:26.524" v="80"/>
          <ac:spMkLst>
            <pc:docMk/>
            <pc:sldMk cId="3460279553" sldId="258"/>
            <ac:spMk id="9" creationId="{C2554CA6-288E-4202-BC52-2E5A8F0C0AED}"/>
          </ac:spMkLst>
        </pc:spChg>
        <pc:spChg chg="add">
          <ac:chgData name="Lauren Maddick (2407917)" userId="S::2407917@student.uwtsd.ac.uk::dd461e94-5aea-4a0f-8a9d-450d8e706744" providerId="AD" clId="Web-{86C857F6-7A56-4B8C-FDD5-0FF2D3C26D29}" dt="2025-01-19T14:42:26.524" v="80"/>
          <ac:spMkLst>
            <pc:docMk/>
            <pc:sldMk cId="3460279553" sldId="258"/>
            <ac:spMk id="11" creationId="{B10BB131-AC8E-4A8E-A5D1-36260F720C3B}"/>
          </ac:spMkLst>
        </pc:spChg>
        <pc:spChg chg="add">
          <ac:chgData name="Lauren Maddick (2407917)" userId="S::2407917@student.uwtsd.ac.uk::dd461e94-5aea-4a0f-8a9d-450d8e706744" providerId="AD" clId="Web-{86C857F6-7A56-4B8C-FDD5-0FF2D3C26D29}" dt="2025-01-19T14:42:26.524" v="80"/>
          <ac:spMkLst>
            <pc:docMk/>
            <pc:sldMk cId="3460279553" sldId="258"/>
            <ac:spMk id="13" creationId="{5B7778FC-632E-4DCA-A7CB-0D7731CCF970}"/>
          </ac:spMkLst>
        </pc:spChg>
        <pc:spChg chg="add">
          <ac:chgData name="Lauren Maddick (2407917)" userId="S::2407917@student.uwtsd.ac.uk::dd461e94-5aea-4a0f-8a9d-450d8e706744" providerId="AD" clId="Web-{86C857F6-7A56-4B8C-FDD5-0FF2D3C26D29}" dt="2025-01-19T14:42:26.524" v="80"/>
          <ac:spMkLst>
            <pc:docMk/>
            <pc:sldMk cId="3460279553" sldId="258"/>
            <ac:spMk id="15" creationId="{FA23A907-97FB-4A8F-880A-DD77401C4296}"/>
          </ac:spMkLst>
        </pc:spChg>
      </pc:sldChg>
      <pc:sldChg chg="addSp delSp modSp new mod setBg">
        <pc:chgData name="Lauren Maddick (2407917)" userId="S::2407917@student.uwtsd.ac.uk::dd461e94-5aea-4a0f-8a9d-450d8e706744" providerId="AD" clId="Web-{86C857F6-7A56-4B8C-FDD5-0FF2D3C26D29}" dt="2025-01-19T17:38:46.966" v="665" actId="20577"/>
        <pc:sldMkLst>
          <pc:docMk/>
          <pc:sldMk cId="3338794603" sldId="259"/>
        </pc:sldMkLst>
        <pc:spChg chg="mod ord">
          <ac:chgData name="Lauren Maddick (2407917)" userId="S::2407917@student.uwtsd.ac.uk::dd461e94-5aea-4a0f-8a9d-450d8e706744" providerId="AD" clId="Web-{86C857F6-7A56-4B8C-FDD5-0FF2D3C26D29}" dt="2025-01-19T17:24:39.026" v="650"/>
          <ac:spMkLst>
            <pc:docMk/>
            <pc:sldMk cId="3338794603" sldId="259"/>
            <ac:spMk id="2" creationId="{B4E0EF1B-29E6-4870-2023-93D88E1562A3}"/>
          </ac:spMkLst>
        </pc:spChg>
        <pc:spChg chg="add mod">
          <ac:chgData name="Lauren Maddick (2407917)" userId="S::2407917@student.uwtsd.ac.uk::dd461e94-5aea-4a0f-8a9d-450d8e706744" providerId="AD" clId="Web-{86C857F6-7A56-4B8C-FDD5-0FF2D3C26D29}" dt="2025-01-19T17:38:46.966" v="665" actId="20577"/>
          <ac:spMkLst>
            <pc:docMk/>
            <pc:sldMk cId="3338794603" sldId="259"/>
            <ac:spMk id="5" creationId="{78DFBB49-29CB-B44F-2387-301123B10A19}"/>
          </ac:spMkLst>
        </pc:spChg>
        <pc:spChg chg="add del">
          <ac:chgData name="Lauren Maddick (2407917)" userId="S::2407917@student.uwtsd.ac.uk::dd461e94-5aea-4a0f-8a9d-450d8e706744" providerId="AD" clId="Web-{86C857F6-7A56-4B8C-FDD5-0FF2D3C26D29}" dt="2025-01-19T17:36:12.926" v="654"/>
          <ac:spMkLst>
            <pc:docMk/>
            <pc:sldMk cId="3338794603" sldId="259"/>
            <ac:spMk id="10" creationId="{4F7EBAE4-9945-4473-9E34-B2C66EA0F03D}"/>
          </ac:spMkLst>
        </pc:spChg>
        <pc:spChg chg="add del">
          <ac:chgData name="Lauren Maddick (2407917)" userId="S::2407917@student.uwtsd.ac.uk::dd461e94-5aea-4a0f-8a9d-450d8e706744" providerId="AD" clId="Web-{86C857F6-7A56-4B8C-FDD5-0FF2D3C26D29}" dt="2025-01-19T17:36:12.926" v="654"/>
          <ac:spMkLst>
            <pc:docMk/>
            <pc:sldMk cId="3338794603" sldId="259"/>
            <ac:spMk id="12" creationId="{70BEB1E7-2F88-40BC-B73D-42E5B6F80BFC}"/>
          </ac:spMkLst>
        </pc:spChg>
        <pc:spChg chg="add del">
          <ac:chgData name="Lauren Maddick (2407917)" userId="S::2407917@student.uwtsd.ac.uk::dd461e94-5aea-4a0f-8a9d-450d8e706744" providerId="AD" clId="Web-{86C857F6-7A56-4B8C-FDD5-0FF2D3C26D29}" dt="2025-01-19T17:36:12.926" v="654"/>
          <ac:spMkLst>
            <pc:docMk/>
            <pc:sldMk cId="3338794603" sldId="259"/>
            <ac:spMk id="14" creationId="{A7B99495-F43F-4D80-A44F-2CB4764EB90B}"/>
          </ac:spMkLst>
        </pc:spChg>
        <pc:spChg chg="add">
          <ac:chgData name="Lauren Maddick (2407917)" userId="S::2407917@student.uwtsd.ac.uk::dd461e94-5aea-4a0f-8a9d-450d8e706744" providerId="AD" clId="Web-{86C857F6-7A56-4B8C-FDD5-0FF2D3C26D29}" dt="2025-01-19T17:36:12.926" v="654"/>
          <ac:spMkLst>
            <pc:docMk/>
            <pc:sldMk cId="3338794603" sldId="259"/>
            <ac:spMk id="19" creationId="{2B577FF9-3543-4875-815D-3D87BD8A2002}"/>
          </ac:spMkLst>
        </pc:spChg>
        <pc:spChg chg="add">
          <ac:chgData name="Lauren Maddick (2407917)" userId="S::2407917@student.uwtsd.ac.uk::dd461e94-5aea-4a0f-8a9d-450d8e706744" providerId="AD" clId="Web-{86C857F6-7A56-4B8C-FDD5-0FF2D3C26D29}" dt="2025-01-19T17:36:12.926" v="654"/>
          <ac:spMkLst>
            <pc:docMk/>
            <pc:sldMk cId="3338794603" sldId="259"/>
            <ac:spMk id="21" creationId="{F5569EEC-E12F-4856-B407-02B2813A4AA5}"/>
          </ac:spMkLst>
        </pc:spChg>
        <pc:spChg chg="add">
          <ac:chgData name="Lauren Maddick (2407917)" userId="S::2407917@student.uwtsd.ac.uk::dd461e94-5aea-4a0f-8a9d-450d8e706744" providerId="AD" clId="Web-{86C857F6-7A56-4B8C-FDD5-0FF2D3C26D29}" dt="2025-01-19T17:36:12.926" v="654"/>
          <ac:spMkLst>
            <pc:docMk/>
            <pc:sldMk cId="3338794603" sldId="259"/>
            <ac:spMk id="23" creationId="{CF860788-3A6A-45A3-B3F1-06F159665603}"/>
          </ac:spMkLst>
        </pc:spChg>
        <pc:spChg chg="add">
          <ac:chgData name="Lauren Maddick (2407917)" userId="S::2407917@student.uwtsd.ac.uk::dd461e94-5aea-4a0f-8a9d-450d8e706744" providerId="AD" clId="Web-{86C857F6-7A56-4B8C-FDD5-0FF2D3C26D29}" dt="2025-01-19T17:36:12.926" v="654"/>
          <ac:spMkLst>
            <pc:docMk/>
            <pc:sldMk cId="3338794603" sldId="259"/>
            <ac:spMk id="25" creationId="{DF1E3393-B852-4883-B778-ED3525112942}"/>
          </ac:spMkLst>
        </pc:spChg>
        <pc:spChg chg="add">
          <ac:chgData name="Lauren Maddick (2407917)" userId="S::2407917@student.uwtsd.ac.uk::dd461e94-5aea-4a0f-8a9d-450d8e706744" providerId="AD" clId="Web-{86C857F6-7A56-4B8C-FDD5-0FF2D3C26D29}" dt="2025-01-19T17:36:12.926" v="654"/>
          <ac:spMkLst>
            <pc:docMk/>
            <pc:sldMk cId="3338794603" sldId="259"/>
            <ac:spMk id="27" creationId="{39853D09-4205-4CC7-83EB-288E886AC9E4}"/>
          </ac:spMkLst>
        </pc:spChg>
        <pc:spChg chg="add">
          <ac:chgData name="Lauren Maddick (2407917)" userId="S::2407917@student.uwtsd.ac.uk::dd461e94-5aea-4a0f-8a9d-450d8e706744" providerId="AD" clId="Web-{86C857F6-7A56-4B8C-FDD5-0FF2D3C26D29}" dt="2025-01-19T17:36:12.926" v="654"/>
          <ac:spMkLst>
            <pc:docMk/>
            <pc:sldMk cId="3338794603" sldId="259"/>
            <ac:spMk id="29" creationId="{0D040B79-3E73-4A31-840D-D6B9C9FDFC46}"/>
          </ac:spMkLst>
        </pc:spChg>
        <pc:picChg chg="add del mod">
          <ac:chgData name="Lauren Maddick (2407917)" userId="S::2407917@student.uwtsd.ac.uk::dd461e94-5aea-4a0f-8a9d-450d8e706744" providerId="AD" clId="Web-{86C857F6-7A56-4B8C-FDD5-0FF2D3C26D29}" dt="2025-01-19T17:22:40.722" v="642"/>
          <ac:picMkLst>
            <pc:docMk/>
            <pc:sldMk cId="3338794603" sldId="259"/>
            <ac:picMk id="3" creationId="{4F02C9CB-5B2A-1617-1BBA-2672ADE0ECCB}"/>
          </ac:picMkLst>
        </pc:picChg>
        <pc:picChg chg="add mod ord">
          <ac:chgData name="Lauren Maddick (2407917)" userId="S::2407917@student.uwtsd.ac.uk::dd461e94-5aea-4a0f-8a9d-450d8e706744" providerId="AD" clId="Web-{86C857F6-7A56-4B8C-FDD5-0FF2D3C26D29}" dt="2025-01-19T17:24:39.026" v="650"/>
          <ac:picMkLst>
            <pc:docMk/>
            <pc:sldMk cId="3338794603" sldId="259"/>
            <ac:picMk id="4" creationId="{0743C109-2D5E-50F2-07B7-FDB4A0A2BB71}"/>
          </ac:picMkLst>
        </pc:picChg>
      </pc:sldChg>
      <pc:sldChg chg="addSp delSp modSp new mod setBg">
        <pc:chgData name="Lauren Maddick (2407917)" userId="S::2407917@student.uwtsd.ac.uk::dd461e94-5aea-4a0f-8a9d-450d8e706744" providerId="AD" clId="Web-{86C857F6-7A56-4B8C-FDD5-0FF2D3C26D29}" dt="2025-01-19T19:40:16.082" v="2413"/>
        <pc:sldMkLst>
          <pc:docMk/>
          <pc:sldMk cId="3702968601" sldId="260"/>
        </pc:sldMkLst>
        <pc:spChg chg="mod ord">
          <ac:chgData name="Lauren Maddick (2407917)" userId="S::2407917@student.uwtsd.ac.uk::dd461e94-5aea-4a0f-8a9d-450d8e706744" providerId="AD" clId="Web-{86C857F6-7A56-4B8C-FDD5-0FF2D3C26D29}" dt="2025-01-19T17:50:18.101" v="864"/>
          <ac:spMkLst>
            <pc:docMk/>
            <pc:sldMk cId="3702968601" sldId="260"/>
            <ac:spMk id="2" creationId="{0150CA52-6106-47FF-850B-0BEE0ADD5125}"/>
          </ac:spMkLst>
        </pc:spChg>
        <pc:spChg chg="add mod">
          <ac:chgData name="Lauren Maddick (2407917)" userId="S::2407917@student.uwtsd.ac.uk::dd461e94-5aea-4a0f-8a9d-450d8e706744" providerId="AD" clId="Web-{86C857F6-7A56-4B8C-FDD5-0FF2D3C26D29}" dt="2025-01-19T19:37:28.170" v="2359" actId="20577"/>
          <ac:spMkLst>
            <pc:docMk/>
            <pc:sldMk cId="3702968601" sldId="260"/>
            <ac:spMk id="3" creationId="{263A549F-BE73-8708-19B3-750AA46AD21E}"/>
          </ac:spMkLst>
        </pc:spChg>
        <pc:spChg chg="add del">
          <ac:chgData name="Lauren Maddick (2407917)" userId="S::2407917@student.uwtsd.ac.uk::dd461e94-5aea-4a0f-8a9d-450d8e706744" providerId="AD" clId="Web-{86C857F6-7A56-4B8C-FDD5-0FF2D3C26D29}" dt="2025-01-19T17:51:48.716" v="872"/>
          <ac:spMkLst>
            <pc:docMk/>
            <pc:sldMk cId="3702968601" sldId="260"/>
            <ac:spMk id="4" creationId="{BBB1C705-560B-97DD-9DA0-1DC7470E60DE}"/>
          </ac:spMkLst>
        </pc:spChg>
        <pc:spChg chg="add">
          <ac:chgData name="Lauren Maddick (2407917)" userId="S::2407917@student.uwtsd.ac.uk::dd461e94-5aea-4a0f-8a9d-450d8e706744" providerId="AD" clId="Web-{86C857F6-7A56-4B8C-FDD5-0FF2D3C26D29}" dt="2025-01-19T17:50:18.101" v="864"/>
          <ac:spMkLst>
            <pc:docMk/>
            <pc:sldMk cId="3702968601" sldId="260"/>
            <ac:spMk id="8" creationId="{D278ADA9-6383-4BDD-80D2-8899A402687B}"/>
          </ac:spMkLst>
        </pc:spChg>
        <pc:spChg chg="add del">
          <ac:chgData name="Lauren Maddick (2407917)" userId="S::2407917@student.uwtsd.ac.uk::dd461e94-5aea-4a0f-8a9d-450d8e706744" providerId="AD" clId="Web-{86C857F6-7A56-4B8C-FDD5-0FF2D3C26D29}" dt="2025-01-19T17:50:18.086" v="863"/>
          <ac:spMkLst>
            <pc:docMk/>
            <pc:sldMk cId="3702968601" sldId="260"/>
            <ac:spMk id="9" creationId="{ECC07320-C2CA-4E29-8481-9D9E143C7788}"/>
          </ac:spMkLst>
        </pc:spChg>
        <pc:spChg chg="add">
          <ac:chgData name="Lauren Maddick (2407917)" userId="S::2407917@student.uwtsd.ac.uk::dd461e94-5aea-4a0f-8a9d-450d8e706744" providerId="AD" clId="Web-{86C857F6-7A56-4B8C-FDD5-0FF2D3C26D29}" dt="2025-01-19T17:50:18.101" v="864"/>
          <ac:spMkLst>
            <pc:docMk/>
            <pc:sldMk cId="3702968601" sldId="260"/>
            <ac:spMk id="10" creationId="{484B7147-B0F6-40ED-B5A2-FF72BC8198B6}"/>
          </ac:spMkLst>
        </pc:spChg>
        <pc:spChg chg="add del">
          <ac:chgData name="Lauren Maddick (2407917)" userId="S::2407917@student.uwtsd.ac.uk::dd461e94-5aea-4a0f-8a9d-450d8e706744" providerId="AD" clId="Web-{86C857F6-7A56-4B8C-FDD5-0FF2D3C26D29}" dt="2025-01-19T17:50:18.086" v="863"/>
          <ac:spMkLst>
            <pc:docMk/>
            <pc:sldMk cId="3702968601" sldId="260"/>
            <ac:spMk id="11" creationId="{178FB36B-5BFE-42CA-BC60-1115E0D95EEC}"/>
          </ac:spMkLst>
        </pc:spChg>
        <pc:spChg chg="add">
          <ac:chgData name="Lauren Maddick (2407917)" userId="S::2407917@student.uwtsd.ac.uk::dd461e94-5aea-4a0f-8a9d-450d8e706744" providerId="AD" clId="Web-{86C857F6-7A56-4B8C-FDD5-0FF2D3C26D29}" dt="2025-01-19T17:50:18.101" v="864"/>
          <ac:spMkLst>
            <pc:docMk/>
            <pc:sldMk cId="3702968601" sldId="260"/>
            <ac:spMk id="12" creationId="{B36D2DE0-0628-4A9A-A59D-7BA8B5EB3022}"/>
          </ac:spMkLst>
        </pc:spChg>
        <pc:spChg chg="add">
          <ac:chgData name="Lauren Maddick (2407917)" userId="S::2407917@student.uwtsd.ac.uk::dd461e94-5aea-4a0f-8a9d-450d8e706744" providerId="AD" clId="Web-{86C857F6-7A56-4B8C-FDD5-0FF2D3C26D29}" dt="2025-01-19T17:50:18.101" v="864"/>
          <ac:spMkLst>
            <pc:docMk/>
            <pc:sldMk cId="3702968601" sldId="260"/>
            <ac:spMk id="14" creationId="{48E405C9-94BE-41DA-928C-DEC9A8550E9F}"/>
          </ac:spMkLst>
        </pc:spChg>
        <pc:spChg chg="add">
          <ac:chgData name="Lauren Maddick (2407917)" userId="S::2407917@student.uwtsd.ac.uk::dd461e94-5aea-4a0f-8a9d-450d8e706744" providerId="AD" clId="Web-{86C857F6-7A56-4B8C-FDD5-0FF2D3C26D29}" dt="2025-01-19T17:50:18.101" v="864"/>
          <ac:spMkLst>
            <pc:docMk/>
            <pc:sldMk cId="3702968601" sldId="260"/>
            <ac:spMk id="16" creationId="{D2091A72-D5BB-42AC-8FD3-F7747D90861E}"/>
          </ac:spMkLst>
        </pc:spChg>
        <pc:spChg chg="add">
          <ac:chgData name="Lauren Maddick (2407917)" userId="S::2407917@student.uwtsd.ac.uk::dd461e94-5aea-4a0f-8a9d-450d8e706744" providerId="AD" clId="Web-{86C857F6-7A56-4B8C-FDD5-0FF2D3C26D29}" dt="2025-01-19T17:50:18.101" v="864"/>
          <ac:spMkLst>
            <pc:docMk/>
            <pc:sldMk cId="3702968601" sldId="260"/>
            <ac:spMk id="18" creationId="{6ED12BFC-A737-46AF-8411-481112D54B0C}"/>
          </ac:spMkLst>
        </pc:spChg>
        <pc:graphicFrameChg chg="add mod modGraphic">
          <ac:chgData name="Lauren Maddick (2407917)" userId="S::2407917@student.uwtsd.ac.uk::dd461e94-5aea-4a0f-8a9d-450d8e706744" providerId="AD" clId="Web-{86C857F6-7A56-4B8C-FDD5-0FF2D3C26D29}" dt="2025-01-19T19:40:16.082" v="2413"/>
          <ac:graphicFrameMkLst>
            <pc:docMk/>
            <pc:sldMk cId="3702968601" sldId="260"/>
            <ac:graphicFrameMk id="4" creationId="{FD2BF1B1-2848-0B83-5592-E7205662BE34}"/>
          </ac:graphicFrameMkLst>
        </pc:graphicFrameChg>
        <pc:picChg chg="add del">
          <ac:chgData name="Lauren Maddick (2407917)" userId="S::2407917@student.uwtsd.ac.uk::dd461e94-5aea-4a0f-8a9d-450d8e706744" providerId="AD" clId="Web-{86C857F6-7A56-4B8C-FDD5-0FF2D3C26D29}" dt="2025-01-19T17:50:18.086" v="863"/>
          <ac:picMkLst>
            <pc:docMk/>
            <pc:sldMk cId="3702968601" sldId="260"/>
            <ac:picMk id="5" creationId="{2D1EA788-77CA-BFDB-27DD-4EA32FCFDA55}"/>
          </ac:picMkLst>
        </pc:picChg>
      </pc:sldChg>
      <pc:sldChg chg="modSp new">
        <pc:chgData name="Lauren Maddick (2407917)" userId="S::2407917@student.uwtsd.ac.uk::dd461e94-5aea-4a0f-8a9d-450d8e706744" providerId="AD" clId="Web-{86C857F6-7A56-4B8C-FDD5-0FF2D3C26D29}" dt="2025-01-19T19:42:32.056" v="2442" actId="20577"/>
        <pc:sldMkLst>
          <pc:docMk/>
          <pc:sldMk cId="647884826" sldId="261"/>
        </pc:sldMkLst>
        <pc:spChg chg="mod">
          <ac:chgData name="Lauren Maddick (2407917)" userId="S::2407917@student.uwtsd.ac.uk::dd461e94-5aea-4a0f-8a9d-450d8e706744" providerId="AD" clId="Web-{86C857F6-7A56-4B8C-FDD5-0FF2D3C26D29}" dt="2025-01-19T19:42:32.056" v="2442" actId="20577"/>
          <ac:spMkLst>
            <pc:docMk/>
            <pc:sldMk cId="647884826" sldId="261"/>
            <ac:spMk id="2" creationId="{549A1BD4-5145-6566-692D-837811037AD8}"/>
          </ac:spMkLst>
        </pc:spChg>
        <pc:spChg chg="mod">
          <ac:chgData name="Lauren Maddick (2407917)" userId="S::2407917@student.uwtsd.ac.uk::dd461e94-5aea-4a0f-8a9d-450d8e706744" providerId="AD" clId="Web-{86C857F6-7A56-4B8C-FDD5-0FF2D3C26D29}" dt="2025-01-19T19:24:57.471" v="2267" actId="20577"/>
          <ac:spMkLst>
            <pc:docMk/>
            <pc:sldMk cId="647884826" sldId="261"/>
            <ac:spMk id="3" creationId="{B9F3725A-81AA-290B-CA77-AC68CB27526C}"/>
          </ac:spMkLst>
        </pc:spChg>
      </pc:sldChg>
      <pc:sldMasterChg chg="mod modSldLayout">
        <pc:chgData name="Lauren Maddick (2407917)" userId="S::2407917@student.uwtsd.ac.uk::dd461e94-5aea-4a0f-8a9d-450d8e706744" providerId="AD" clId="Web-{86C857F6-7A56-4B8C-FDD5-0FF2D3C26D29}" dt="2025-01-19T14:25:01.461" v="21"/>
        <pc:sldMasterMkLst>
          <pc:docMk/>
          <pc:sldMasterMk cId="2460954070" sldId="2147483660"/>
        </pc:sldMasterMkLst>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2385387890" sldId="2147483661"/>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949138452" sldId="2147483662"/>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2591524520" sldId="2147483663"/>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1203092039" sldId="2147483664"/>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3733172339" sldId="2147483665"/>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3210312558" sldId="2147483666"/>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3146388984" sldId="2147483667"/>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3171841454" sldId="2147483668"/>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1718958274" sldId="2147483669"/>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2202905451" sldId="2147483670"/>
          </pc:sldLayoutMkLst>
        </pc:sldLayoutChg>
        <pc:sldLayoutChg chg="mod">
          <pc:chgData name="Lauren Maddick (2407917)" userId="S::2407917@student.uwtsd.ac.uk::dd461e94-5aea-4a0f-8a9d-450d8e706744" providerId="AD" clId="Web-{86C857F6-7A56-4B8C-FDD5-0FF2D3C26D29}" dt="2025-01-19T14:25:01.461" v="21"/>
          <pc:sldLayoutMkLst>
            <pc:docMk/>
            <pc:sldMasterMk cId="2460954070" sldId="2147483660"/>
            <pc:sldLayoutMk cId="3479445657" sldId="2147483671"/>
          </pc:sldLayoutMkLst>
        </pc:sldLayoutChg>
      </pc:sldMasterChg>
    </pc:docChg>
  </pc:docChgLst>
  <pc:docChgLst>
    <pc:chgData name="Lauren Maddick (2407917)" userId="S::2407917@student.uwtsd.ac.uk::dd461e94-5aea-4a0f-8a9d-450d8e706744" providerId="AD" clId="Web-{233766A6-1B3C-4E87-6D3D-985CA7FB5F79}"/>
    <pc:docChg chg="addSld delSld modSld">
      <pc:chgData name="Lauren Maddick (2407917)" userId="S::2407917@student.uwtsd.ac.uk::dd461e94-5aea-4a0f-8a9d-450d8e706744" providerId="AD" clId="Web-{233766A6-1B3C-4E87-6D3D-985CA7FB5F79}" dt="2025-01-26T00:41:06.578" v="5368" actId="14100"/>
      <pc:docMkLst>
        <pc:docMk/>
      </pc:docMkLst>
      <pc:sldChg chg="addSp modSp">
        <pc:chgData name="Lauren Maddick (2407917)" userId="S::2407917@student.uwtsd.ac.uk::dd461e94-5aea-4a0f-8a9d-450d8e706744" providerId="AD" clId="Web-{233766A6-1B3C-4E87-6D3D-985CA7FB5F79}" dt="2025-01-26T00:34:54.541" v="5299" actId="1076"/>
        <pc:sldMkLst>
          <pc:docMk/>
          <pc:sldMk cId="109857222" sldId="256"/>
        </pc:sldMkLst>
        <pc:spChg chg="add mod">
          <ac:chgData name="Lauren Maddick (2407917)" userId="S::2407917@student.uwtsd.ac.uk::dd461e94-5aea-4a0f-8a9d-450d8e706744" providerId="AD" clId="Web-{233766A6-1B3C-4E87-6D3D-985CA7FB5F79}" dt="2025-01-26T00:34:54.541" v="5299" actId="1076"/>
          <ac:spMkLst>
            <pc:docMk/>
            <pc:sldMk cId="109857222" sldId="256"/>
            <ac:spMk id="3" creationId="{C27DFE83-1392-F77C-C0D5-EB83B579CC8C}"/>
          </ac:spMkLst>
        </pc:spChg>
      </pc:sldChg>
      <pc:sldChg chg="modSp">
        <pc:chgData name="Lauren Maddick (2407917)" userId="S::2407917@student.uwtsd.ac.uk::dd461e94-5aea-4a0f-8a9d-450d8e706744" providerId="AD" clId="Web-{233766A6-1B3C-4E87-6D3D-985CA7FB5F79}" dt="2025-01-26T00:41:06.578" v="5368" actId="14100"/>
        <pc:sldMkLst>
          <pc:docMk/>
          <pc:sldMk cId="1394664388" sldId="257"/>
        </pc:sldMkLst>
        <pc:spChg chg="mod">
          <ac:chgData name="Lauren Maddick (2407917)" userId="S::2407917@student.uwtsd.ac.uk::dd461e94-5aea-4a0f-8a9d-450d8e706744" providerId="AD" clId="Web-{233766A6-1B3C-4E87-6D3D-985CA7FB5F79}" dt="2025-01-26T00:41:06.578" v="5368" actId="14100"/>
          <ac:spMkLst>
            <pc:docMk/>
            <pc:sldMk cId="1394664388" sldId="257"/>
            <ac:spMk id="3" creationId="{F3BF30B0-E984-758D-2C07-04862E9ADFB5}"/>
          </ac:spMkLst>
        </pc:spChg>
      </pc:sldChg>
      <pc:sldChg chg="modSp">
        <pc:chgData name="Lauren Maddick (2407917)" userId="S::2407917@student.uwtsd.ac.uk::dd461e94-5aea-4a0f-8a9d-450d8e706744" providerId="AD" clId="Web-{233766A6-1B3C-4E87-6D3D-985CA7FB5F79}" dt="2025-01-26T00:24:32.390" v="4834" actId="1076"/>
        <pc:sldMkLst>
          <pc:docMk/>
          <pc:sldMk cId="3460279553" sldId="258"/>
        </pc:sldMkLst>
        <pc:spChg chg="mod">
          <ac:chgData name="Lauren Maddick (2407917)" userId="S::2407917@student.uwtsd.ac.uk::dd461e94-5aea-4a0f-8a9d-450d8e706744" providerId="AD" clId="Web-{233766A6-1B3C-4E87-6D3D-985CA7FB5F79}" dt="2025-01-26T00:24:32.390" v="4834" actId="1076"/>
          <ac:spMkLst>
            <pc:docMk/>
            <pc:sldMk cId="3460279553" sldId="258"/>
            <ac:spMk id="3" creationId="{353E6303-6050-E0DB-BB8C-592474C1F54D}"/>
          </ac:spMkLst>
        </pc:spChg>
      </pc:sldChg>
      <pc:sldChg chg="modSp mod setBg">
        <pc:chgData name="Lauren Maddick (2407917)" userId="S::2407917@student.uwtsd.ac.uk::dd461e94-5aea-4a0f-8a9d-450d8e706744" providerId="AD" clId="Web-{233766A6-1B3C-4E87-6D3D-985CA7FB5F79}" dt="2025-01-25T22:43:50.867" v="197" actId="20577"/>
        <pc:sldMkLst>
          <pc:docMk/>
          <pc:sldMk cId="3338794603" sldId="259"/>
        </pc:sldMkLst>
        <pc:spChg chg="mod">
          <ac:chgData name="Lauren Maddick (2407917)" userId="S::2407917@student.uwtsd.ac.uk::dd461e94-5aea-4a0f-8a9d-450d8e706744" providerId="AD" clId="Web-{233766A6-1B3C-4E87-6D3D-985CA7FB5F79}" dt="2025-01-25T22:43:50.867" v="197" actId="20577"/>
          <ac:spMkLst>
            <pc:docMk/>
            <pc:sldMk cId="3338794603" sldId="259"/>
            <ac:spMk id="5" creationId="{78DFBB49-29CB-B44F-2387-301123B10A19}"/>
          </ac:spMkLst>
        </pc:spChg>
      </pc:sldChg>
      <pc:sldChg chg="modSp">
        <pc:chgData name="Lauren Maddick (2407917)" userId="S::2407917@student.uwtsd.ac.uk::dd461e94-5aea-4a0f-8a9d-450d8e706744" providerId="AD" clId="Web-{233766A6-1B3C-4E87-6D3D-985CA7FB5F79}" dt="2025-01-25T23:41:20.483" v="2555" actId="1076"/>
        <pc:sldMkLst>
          <pc:docMk/>
          <pc:sldMk cId="3702968601" sldId="260"/>
        </pc:sldMkLst>
        <pc:spChg chg="mod">
          <ac:chgData name="Lauren Maddick (2407917)" userId="S::2407917@student.uwtsd.ac.uk::dd461e94-5aea-4a0f-8a9d-450d8e706744" providerId="AD" clId="Web-{233766A6-1B3C-4E87-6D3D-985CA7FB5F79}" dt="2025-01-25T23:41:20.483" v="2555" actId="1076"/>
          <ac:spMkLst>
            <pc:docMk/>
            <pc:sldMk cId="3702968601" sldId="260"/>
            <ac:spMk id="3" creationId="{263A549F-BE73-8708-19B3-750AA46AD21E}"/>
          </ac:spMkLst>
        </pc:spChg>
      </pc:sldChg>
      <pc:sldChg chg="modSp">
        <pc:chgData name="Lauren Maddick (2407917)" userId="S::2407917@student.uwtsd.ac.uk::dd461e94-5aea-4a0f-8a9d-450d8e706744" providerId="AD" clId="Web-{233766A6-1B3C-4E87-6D3D-985CA7FB5F79}" dt="2025-01-25T22:57:22.259" v="377" actId="20577"/>
        <pc:sldMkLst>
          <pc:docMk/>
          <pc:sldMk cId="647884826" sldId="261"/>
        </pc:sldMkLst>
        <pc:spChg chg="mod">
          <ac:chgData name="Lauren Maddick (2407917)" userId="S::2407917@student.uwtsd.ac.uk::dd461e94-5aea-4a0f-8a9d-450d8e706744" providerId="AD" clId="Web-{233766A6-1B3C-4E87-6D3D-985CA7FB5F79}" dt="2025-01-25T22:57:22.259" v="377" actId="20577"/>
          <ac:spMkLst>
            <pc:docMk/>
            <pc:sldMk cId="647884826" sldId="261"/>
            <ac:spMk id="3" creationId="{B9F3725A-81AA-290B-CA77-AC68CB27526C}"/>
          </ac:spMkLst>
        </pc:spChg>
      </pc:sldChg>
      <pc:sldChg chg="modSp">
        <pc:chgData name="Lauren Maddick (2407917)" userId="S::2407917@student.uwtsd.ac.uk::dd461e94-5aea-4a0f-8a9d-450d8e706744" providerId="AD" clId="Web-{233766A6-1B3C-4E87-6D3D-985CA7FB5F79}" dt="2025-01-25T23:52:52.143" v="3077" actId="14100"/>
        <pc:sldMkLst>
          <pc:docMk/>
          <pc:sldMk cId="1024382707" sldId="262"/>
        </pc:sldMkLst>
        <pc:spChg chg="mod">
          <ac:chgData name="Lauren Maddick (2407917)" userId="S::2407917@student.uwtsd.ac.uk::dd461e94-5aea-4a0f-8a9d-450d8e706744" providerId="AD" clId="Web-{233766A6-1B3C-4E87-6D3D-985CA7FB5F79}" dt="2025-01-25T23:52:52.143" v="3077" actId="14100"/>
          <ac:spMkLst>
            <pc:docMk/>
            <pc:sldMk cId="1024382707" sldId="262"/>
            <ac:spMk id="3" creationId="{DDDA7299-CFE3-C0C0-CFDC-9470D741F0C0}"/>
          </ac:spMkLst>
        </pc:spChg>
      </pc:sldChg>
      <pc:sldChg chg="modSp">
        <pc:chgData name="Lauren Maddick (2407917)" userId="S::2407917@student.uwtsd.ac.uk::dd461e94-5aea-4a0f-8a9d-450d8e706744" providerId="AD" clId="Web-{233766A6-1B3C-4E87-6D3D-985CA7FB5F79}" dt="2025-01-26T00:31:22.906" v="5259" actId="1076"/>
        <pc:sldMkLst>
          <pc:docMk/>
          <pc:sldMk cId="1963583373" sldId="263"/>
        </pc:sldMkLst>
        <pc:spChg chg="mod">
          <ac:chgData name="Lauren Maddick (2407917)" userId="S::2407917@student.uwtsd.ac.uk::dd461e94-5aea-4a0f-8a9d-450d8e706744" providerId="AD" clId="Web-{233766A6-1B3C-4E87-6D3D-985CA7FB5F79}" dt="2025-01-26T00:31:22.906" v="5259" actId="1076"/>
          <ac:spMkLst>
            <pc:docMk/>
            <pc:sldMk cId="1963583373" sldId="263"/>
            <ac:spMk id="7" creationId="{33A3AF9E-7201-05AC-0835-E5E1105773BA}"/>
          </ac:spMkLst>
        </pc:spChg>
      </pc:sldChg>
      <pc:sldChg chg="modSp">
        <pc:chgData name="Lauren Maddick (2407917)" userId="S::2407917@student.uwtsd.ac.uk::dd461e94-5aea-4a0f-8a9d-450d8e706744" providerId="AD" clId="Web-{233766A6-1B3C-4E87-6D3D-985CA7FB5F79}" dt="2025-01-25T23:29:49.238" v="2366" actId="14100"/>
        <pc:sldMkLst>
          <pc:docMk/>
          <pc:sldMk cId="806260167" sldId="264"/>
        </pc:sldMkLst>
        <pc:spChg chg="mod">
          <ac:chgData name="Lauren Maddick (2407917)" userId="S::2407917@student.uwtsd.ac.uk::dd461e94-5aea-4a0f-8a9d-450d8e706744" providerId="AD" clId="Web-{233766A6-1B3C-4E87-6D3D-985CA7FB5F79}" dt="2025-01-25T23:29:49.238" v="2366" actId="14100"/>
          <ac:spMkLst>
            <pc:docMk/>
            <pc:sldMk cId="806260167" sldId="264"/>
            <ac:spMk id="10" creationId="{EFD9933B-9DBF-1FE1-8266-3BF2CD8BDF39}"/>
          </ac:spMkLst>
        </pc:spChg>
      </pc:sldChg>
      <pc:sldChg chg="modSp">
        <pc:chgData name="Lauren Maddick (2407917)" userId="S::2407917@student.uwtsd.ac.uk::dd461e94-5aea-4a0f-8a9d-450d8e706744" providerId="AD" clId="Web-{233766A6-1B3C-4E87-6D3D-985CA7FB5F79}" dt="2025-01-26T00:03:49.928" v="3135" actId="20577"/>
        <pc:sldMkLst>
          <pc:docMk/>
          <pc:sldMk cId="2140930483" sldId="265"/>
        </pc:sldMkLst>
        <pc:spChg chg="mod">
          <ac:chgData name="Lauren Maddick (2407917)" userId="S::2407917@student.uwtsd.ac.uk::dd461e94-5aea-4a0f-8a9d-450d8e706744" providerId="AD" clId="Web-{233766A6-1B3C-4E87-6D3D-985CA7FB5F79}" dt="2025-01-26T00:03:49.928" v="3135" actId="20577"/>
          <ac:spMkLst>
            <pc:docMk/>
            <pc:sldMk cId="2140930483" sldId="265"/>
            <ac:spMk id="8" creationId="{320346A9-DC17-9EEA-7710-039DC2AB71CC}"/>
          </ac:spMkLst>
        </pc:spChg>
      </pc:sldChg>
      <pc:sldChg chg="addSp delSp modSp mod setBg">
        <pc:chgData name="Lauren Maddick (2407917)" userId="S::2407917@student.uwtsd.ac.uk::dd461e94-5aea-4a0f-8a9d-450d8e706744" providerId="AD" clId="Web-{233766A6-1B3C-4E87-6D3D-985CA7FB5F79}" dt="2025-01-25T23:50:25.450" v="3058" actId="20577"/>
        <pc:sldMkLst>
          <pc:docMk/>
          <pc:sldMk cId="292407110" sldId="266"/>
        </pc:sldMkLst>
        <pc:spChg chg="mod">
          <ac:chgData name="Lauren Maddick (2407917)" userId="S::2407917@student.uwtsd.ac.uk::dd461e94-5aea-4a0f-8a9d-450d8e706744" providerId="AD" clId="Web-{233766A6-1B3C-4E87-6D3D-985CA7FB5F79}" dt="2025-01-25T22:25:09.902" v="14" actId="1076"/>
          <ac:spMkLst>
            <pc:docMk/>
            <pc:sldMk cId="292407110" sldId="266"/>
            <ac:spMk id="2" creationId="{F6778D92-6CB6-5A24-D530-E8F1ED6ECEB2}"/>
          </ac:spMkLst>
        </pc:spChg>
        <pc:spChg chg="mod">
          <ac:chgData name="Lauren Maddick (2407917)" userId="S::2407917@student.uwtsd.ac.uk::dd461e94-5aea-4a0f-8a9d-450d8e706744" providerId="AD" clId="Web-{233766A6-1B3C-4E87-6D3D-985CA7FB5F79}" dt="2025-01-25T23:50:25.450" v="3058" actId="20577"/>
          <ac:spMkLst>
            <pc:docMk/>
            <pc:sldMk cId="292407110" sldId="266"/>
            <ac:spMk id="3" creationId="{76829C68-89D7-55CD-564D-AE1830BB1993}"/>
          </ac:spMkLst>
        </pc:spChg>
        <pc:spChg chg="mod">
          <ac:chgData name="Lauren Maddick (2407917)" userId="S::2407917@student.uwtsd.ac.uk::dd461e94-5aea-4a0f-8a9d-450d8e706744" providerId="AD" clId="Web-{233766A6-1B3C-4E87-6D3D-985CA7FB5F79}" dt="2025-01-25T22:24:54.384" v="11"/>
          <ac:spMkLst>
            <pc:docMk/>
            <pc:sldMk cId="292407110" sldId="266"/>
            <ac:spMk id="4" creationId="{0E4DCF72-214E-03FB-5AD3-CEECDAB8E30F}"/>
          </ac:spMkLst>
        </pc:spChg>
        <pc:spChg chg="add del">
          <ac:chgData name="Lauren Maddick (2407917)" userId="S::2407917@student.uwtsd.ac.uk::dd461e94-5aea-4a0f-8a9d-450d8e706744" providerId="AD" clId="Web-{233766A6-1B3C-4E87-6D3D-985CA7FB5F79}" dt="2025-01-25T22:24:54.384" v="11"/>
          <ac:spMkLst>
            <pc:docMk/>
            <pc:sldMk cId="292407110" sldId="266"/>
            <ac:spMk id="9" creationId="{C2554CA6-288E-4202-BC52-2E5A8F0C0AED}"/>
          </ac:spMkLst>
        </pc:spChg>
        <pc:spChg chg="add del">
          <ac:chgData name="Lauren Maddick (2407917)" userId="S::2407917@student.uwtsd.ac.uk::dd461e94-5aea-4a0f-8a9d-450d8e706744" providerId="AD" clId="Web-{233766A6-1B3C-4E87-6D3D-985CA7FB5F79}" dt="2025-01-25T22:24:54.384" v="11"/>
          <ac:spMkLst>
            <pc:docMk/>
            <pc:sldMk cId="292407110" sldId="266"/>
            <ac:spMk id="11" creationId="{B10BB131-AC8E-4A8E-A5D1-36260F720C3B}"/>
          </ac:spMkLst>
        </pc:spChg>
        <pc:spChg chg="add del">
          <ac:chgData name="Lauren Maddick (2407917)" userId="S::2407917@student.uwtsd.ac.uk::dd461e94-5aea-4a0f-8a9d-450d8e706744" providerId="AD" clId="Web-{233766A6-1B3C-4E87-6D3D-985CA7FB5F79}" dt="2025-01-25T22:24:54.384" v="11"/>
          <ac:spMkLst>
            <pc:docMk/>
            <pc:sldMk cId="292407110" sldId="266"/>
            <ac:spMk id="13" creationId="{5B7778FC-632E-4DCA-A7CB-0D7731CCF970}"/>
          </ac:spMkLst>
        </pc:spChg>
        <pc:spChg chg="add del">
          <ac:chgData name="Lauren Maddick (2407917)" userId="S::2407917@student.uwtsd.ac.uk::dd461e94-5aea-4a0f-8a9d-450d8e706744" providerId="AD" clId="Web-{233766A6-1B3C-4E87-6D3D-985CA7FB5F79}" dt="2025-01-25T22:24:54.384" v="11"/>
          <ac:spMkLst>
            <pc:docMk/>
            <pc:sldMk cId="292407110" sldId="266"/>
            <ac:spMk id="15" creationId="{FA23A907-97FB-4A8F-880A-DD77401C4296}"/>
          </ac:spMkLst>
        </pc:spChg>
        <pc:spChg chg="add del">
          <ac:chgData name="Lauren Maddick (2407917)" userId="S::2407917@student.uwtsd.ac.uk::dd461e94-5aea-4a0f-8a9d-450d8e706744" providerId="AD" clId="Web-{233766A6-1B3C-4E87-6D3D-985CA7FB5F79}" dt="2025-01-25T22:24:33.071" v="6"/>
          <ac:spMkLst>
            <pc:docMk/>
            <pc:sldMk cId="292407110" sldId="266"/>
            <ac:spMk id="21" creationId="{C0763A76-9F1C-4FC5-82B7-DD475DA461B2}"/>
          </ac:spMkLst>
        </pc:spChg>
        <pc:spChg chg="add del">
          <ac:chgData name="Lauren Maddick (2407917)" userId="S::2407917@student.uwtsd.ac.uk::dd461e94-5aea-4a0f-8a9d-450d8e706744" providerId="AD" clId="Web-{233766A6-1B3C-4E87-6D3D-985CA7FB5F79}" dt="2025-01-25T22:24:33.071" v="6"/>
          <ac:spMkLst>
            <pc:docMk/>
            <pc:sldMk cId="292407110" sldId="266"/>
            <ac:spMk id="23" creationId="{E81BF4F6-F2CF-4984-9D14-D6966D92F99F}"/>
          </ac:spMkLst>
        </pc:spChg>
        <pc:spChg chg="add del">
          <ac:chgData name="Lauren Maddick (2407917)" userId="S::2407917@student.uwtsd.ac.uk::dd461e94-5aea-4a0f-8a9d-450d8e706744" providerId="AD" clId="Web-{233766A6-1B3C-4E87-6D3D-985CA7FB5F79}" dt="2025-01-25T22:24:36.259" v="8"/>
          <ac:spMkLst>
            <pc:docMk/>
            <pc:sldMk cId="292407110" sldId="266"/>
            <ac:spMk id="25" creationId="{9F7D5CDA-D291-4307-BF55-1381FED29634}"/>
          </ac:spMkLst>
        </pc:spChg>
        <pc:spChg chg="add del">
          <ac:chgData name="Lauren Maddick (2407917)" userId="S::2407917@student.uwtsd.ac.uk::dd461e94-5aea-4a0f-8a9d-450d8e706744" providerId="AD" clId="Web-{233766A6-1B3C-4E87-6D3D-985CA7FB5F79}" dt="2025-01-25T22:24:54.369" v="10"/>
          <ac:spMkLst>
            <pc:docMk/>
            <pc:sldMk cId="292407110" sldId="266"/>
            <ac:spMk id="28" creationId="{C0763A76-9F1C-4FC5-82B7-DD475DA461B2}"/>
          </ac:spMkLst>
        </pc:spChg>
        <pc:spChg chg="add del">
          <ac:chgData name="Lauren Maddick (2407917)" userId="S::2407917@student.uwtsd.ac.uk::dd461e94-5aea-4a0f-8a9d-450d8e706744" providerId="AD" clId="Web-{233766A6-1B3C-4E87-6D3D-985CA7FB5F79}" dt="2025-01-25T22:24:54.369" v="10"/>
          <ac:spMkLst>
            <pc:docMk/>
            <pc:sldMk cId="292407110" sldId="266"/>
            <ac:spMk id="29" creationId="{E81BF4F6-F2CF-4984-9D14-D6966D92F99F}"/>
          </ac:spMkLst>
        </pc:spChg>
        <pc:spChg chg="add">
          <ac:chgData name="Lauren Maddick (2407917)" userId="S::2407917@student.uwtsd.ac.uk::dd461e94-5aea-4a0f-8a9d-450d8e706744" providerId="AD" clId="Web-{233766A6-1B3C-4E87-6D3D-985CA7FB5F79}" dt="2025-01-25T22:24:54.384" v="11"/>
          <ac:spMkLst>
            <pc:docMk/>
            <pc:sldMk cId="292407110" sldId="266"/>
            <ac:spMk id="32" creationId="{9F7D5CDA-D291-4307-BF55-1381FED29634}"/>
          </ac:spMkLst>
        </pc:spChg>
        <pc:picChg chg="add del">
          <ac:chgData name="Lauren Maddick (2407917)" userId="S::2407917@student.uwtsd.ac.uk::dd461e94-5aea-4a0f-8a9d-450d8e706744" providerId="AD" clId="Web-{233766A6-1B3C-4E87-6D3D-985CA7FB5F79}" dt="2025-01-25T22:24:33.071" v="6"/>
          <ac:picMkLst>
            <pc:docMk/>
            <pc:sldMk cId="292407110" sldId="266"/>
            <ac:picMk id="17" creationId="{6662AEA8-1ACE-52B3-6DED-5899B55BCCAF}"/>
          </ac:picMkLst>
        </pc:picChg>
        <pc:picChg chg="add del">
          <ac:chgData name="Lauren Maddick (2407917)" userId="S::2407917@student.uwtsd.ac.uk::dd461e94-5aea-4a0f-8a9d-450d8e706744" providerId="AD" clId="Web-{233766A6-1B3C-4E87-6D3D-985CA7FB5F79}" dt="2025-01-25T22:24:36.259" v="8"/>
          <ac:picMkLst>
            <pc:docMk/>
            <pc:sldMk cId="292407110" sldId="266"/>
            <ac:picMk id="26" creationId="{D7771097-8C04-E6CF-D318-1117ABC2B097}"/>
          </ac:picMkLst>
        </pc:picChg>
        <pc:picChg chg="add del">
          <ac:chgData name="Lauren Maddick (2407917)" userId="S::2407917@student.uwtsd.ac.uk::dd461e94-5aea-4a0f-8a9d-450d8e706744" providerId="AD" clId="Web-{233766A6-1B3C-4E87-6D3D-985CA7FB5F79}" dt="2025-01-25T22:24:54.369" v="10"/>
          <ac:picMkLst>
            <pc:docMk/>
            <pc:sldMk cId="292407110" sldId="266"/>
            <ac:picMk id="30" creationId="{6662AEA8-1ACE-52B3-6DED-5899B55BCCAF}"/>
          </ac:picMkLst>
        </pc:picChg>
        <pc:picChg chg="add mod">
          <ac:chgData name="Lauren Maddick (2407917)" userId="S::2407917@student.uwtsd.ac.uk::dd461e94-5aea-4a0f-8a9d-450d8e706744" providerId="AD" clId="Web-{233766A6-1B3C-4E87-6D3D-985CA7FB5F79}" dt="2025-01-25T22:24:57.900" v="12" actId="1076"/>
          <ac:picMkLst>
            <pc:docMk/>
            <pc:sldMk cId="292407110" sldId="266"/>
            <ac:picMk id="33" creationId="{D7771097-8C04-E6CF-D318-1117ABC2B097}"/>
          </ac:picMkLst>
        </pc:picChg>
      </pc:sldChg>
      <pc:sldChg chg="addSp modSp new mod setBg">
        <pc:chgData name="Lauren Maddick (2407917)" userId="S::2407917@student.uwtsd.ac.uk::dd461e94-5aea-4a0f-8a9d-450d8e706744" providerId="AD" clId="Web-{233766A6-1B3C-4E87-6D3D-985CA7FB5F79}" dt="2025-01-26T00:27:55.867" v="4842" actId="20577"/>
        <pc:sldMkLst>
          <pc:docMk/>
          <pc:sldMk cId="3831833938" sldId="267"/>
        </pc:sldMkLst>
        <pc:spChg chg="mod">
          <ac:chgData name="Lauren Maddick (2407917)" userId="S::2407917@student.uwtsd.ac.uk::dd461e94-5aea-4a0f-8a9d-450d8e706744" providerId="AD" clId="Web-{233766A6-1B3C-4E87-6D3D-985CA7FB5F79}" dt="2025-01-26T00:04:09.256" v="3139"/>
          <ac:spMkLst>
            <pc:docMk/>
            <pc:sldMk cId="3831833938" sldId="267"/>
            <ac:spMk id="2" creationId="{16111953-6CE8-DD5A-25D6-B950FDAD7B98}"/>
          </ac:spMkLst>
        </pc:spChg>
        <pc:spChg chg="mod">
          <ac:chgData name="Lauren Maddick (2407917)" userId="S::2407917@student.uwtsd.ac.uk::dd461e94-5aea-4a0f-8a9d-450d8e706744" providerId="AD" clId="Web-{233766A6-1B3C-4E87-6D3D-985CA7FB5F79}" dt="2025-01-26T00:27:55.867" v="4842" actId="20577"/>
          <ac:spMkLst>
            <pc:docMk/>
            <pc:sldMk cId="3831833938" sldId="267"/>
            <ac:spMk id="3" creationId="{AA98C467-ECE2-A488-FD1F-1E479BFDD802}"/>
          </ac:spMkLst>
        </pc:spChg>
        <pc:spChg chg="mod">
          <ac:chgData name="Lauren Maddick (2407917)" userId="S::2407917@student.uwtsd.ac.uk::dd461e94-5aea-4a0f-8a9d-450d8e706744" providerId="AD" clId="Web-{233766A6-1B3C-4E87-6D3D-985CA7FB5F79}" dt="2025-01-26T00:04:09.256" v="3139"/>
          <ac:spMkLst>
            <pc:docMk/>
            <pc:sldMk cId="3831833938" sldId="267"/>
            <ac:spMk id="4" creationId="{4030C7A9-A986-24C6-1939-F76258EFA2F4}"/>
          </ac:spMkLst>
        </pc:spChg>
        <pc:spChg chg="add">
          <ac:chgData name="Lauren Maddick (2407917)" userId="S::2407917@student.uwtsd.ac.uk::dd461e94-5aea-4a0f-8a9d-450d8e706744" providerId="AD" clId="Web-{233766A6-1B3C-4E87-6D3D-985CA7FB5F79}" dt="2025-01-26T00:04:09.256" v="3139"/>
          <ac:spMkLst>
            <pc:docMk/>
            <pc:sldMk cId="3831833938" sldId="267"/>
            <ac:spMk id="9" creationId="{1709F1D5-B0F1-4714-A239-E5B61C161915}"/>
          </ac:spMkLst>
        </pc:spChg>
        <pc:spChg chg="add">
          <ac:chgData name="Lauren Maddick (2407917)" userId="S::2407917@student.uwtsd.ac.uk::dd461e94-5aea-4a0f-8a9d-450d8e706744" providerId="AD" clId="Web-{233766A6-1B3C-4E87-6D3D-985CA7FB5F79}" dt="2025-01-26T00:04:09.256" v="3139"/>
          <ac:spMkLst>
            <pc:docMk/>
            <pc:sldMk cId="3831833938" sldId="267"/>
            <ac:spMk id="11" creationId="{228FB460-D3FF-4440-A020-05982A09E517}"/>
          </ac:spMkLst>
        </pc:spChg>
        <pc:spChg chg="add">
          <ac:chgData name="Lauren Maddick (2407917)" userId="S::2407917@student.uwtsd.ac.uk::dd461e94-5aea-4a0f-8a9d-450d8e706744" providerId="AD" clId="Web-{233766A6-1B3C-4E87-6D3D-985CA7FB5F79}" dt="2025-01-26T00:04:09.256" v="3139"/>
          <ac:spMkLst>
            <pc:docMk/>
            <pc:sldMk cId="3831833938" sldId="267"/>
            <ac:spMk id="13" creationId="{14847E93-7DC1-4D4B-8829-B19AA7137C50}"/>
          </ac:spMkLst>
        </pc:spChg>
        <pc:spChg chg="add">
          <ac:chgData name="Lauren Maddick (2407917)" userId="S::2407917@student.uwtsd.ac.uk::dd461e94-5aea-4a0f-8a9d-450d8e706744" providerId="AD" clId="Web-{233766A6-1B3C-4E87-6D3D-985CA7FB5F79}" dt="2025-01-26T00:04:09.256" v="3139"/>
          <ac:spMkLst>
            <pc:docMk/>
            <pc:sldMk cId="3831833938" sldId="267"/>
            <ac:spMk id="15" creationId="{5566D6E1-03A1-4D73-A4E0-35D74D568A04}"/>
          </ac:spMkLst>
        </pc:spChg>
        <pc:spChg chg="add">
          <ac:chgData name="Lauren Maddick (2407917)" userId="S::2407917@student.uwtsd.ac.uk::dd461e94-5aea-4a0f-8a9d-450d8e706744" providerId="AD" clId="Web-{233766A6-1B3C-4E87-6D3D-985CA7FB5F79}" dt="2025-01-26T00:04:09.256" v="3139"/>
          <ac:spMkLst>
            <pc:docMk/>
            <pc:sldMk cId="3831833938" sldId="267"/>
            <ac:spMk id="17" creationId="{9F835A99-04AC-494A-A572-AFE8413CC938}"/>
          </ac:spMkLst>
        </pc:spChg>
        <pc:spChg chg="add">
          <ac:chgData name="Lauren Maddick (2407917)" userId="S::2407917@student.uwtsd.ac.uk::dd461e94-5aea-4a0f-8a9d-450d8e706744" providerId="AD" clId="Web-{233766A6-1B3C-4E87-6D3D-985CA7FB5F79}" dt="2025-01-26T00:04:09.256" v="3139"/>
          <ac:spMkLst>
            <pc:docMk/>
            <pc:sldMk cId="3831833938" sldId="267"/>
            <ac:spMk id="19" creationId="{7B786209-1B0B-4CA9-9BDD-F7327066A84D}"/>
          </ac:spMkLst>
        </pc:spChg>
        <pc:spChg chg="add">
          <ac:chgData name="Lauren Maddick (2407917)" userId="S::2407917@student.uwtsd.ac.uk::dd461e94-5aea-4a0f-8a9d-450d8e706744" providerId="AD" clId="Web-{233766A6-1B3C-4E87-6D3D-985CA7FB5F79}" dt="2025-01-26T00:04:09.256" v="3139"/>
          <ac:spMkLst>
            <pc:docMk/>
            <pc:sldMk cId="3831833938" sldId="267"/>
            <ac:spMk id="21" creationId="{2D2964BB-484D-45AE-AD66-D407D0629652}"/>
          </ac:spMkLst>
        </pc:spChg>
        <pc:spChg chg="add">
          <ac:chgData name="Lauren Maddick (2407917)" userId="S::2407917@student.uwtsd.ac.uk::dd461e94-5aea-4a0f-8a9d-450d8e706744" providerId="AD" clId="Web-{233766A6-1B3C-4E87-6D3D-985CA7FB5F79}" dt="2025-01-26T00:04:09.256" v="3139"/>
          <ac:spMkLst>
            <pc:docMk/>
            <pc:sldMk cId="3831833938" sldId="267"/>
            <ac:spMk id="23" creationId="{6691AC69-A76E-4DAB-B565-468B6B87ACF3}"/>
          </ac:spMkLst>
        </pc:spChg>
      </pc:sldChg>
      <pc:sldChg chg="addSp delSp modSp new del mod setBg">
        <pc:chgData name="Lauren Maddick (2407917)" userId="S::2407917@student.uwtsd.ac.uk::dd461e94-5aea-4a0f-8a9d-450d8e706744" providerId="AD" clId="Web-{233766A6-1B3C-4E87-6D3D-985CA7FB5F79}" dt="2025-01-25T23:43:23.520" v="2583"/>
        <pc:sldMkLst>
          <pc:docMk/>
          <pc:sldMk cId="4239740403" sldId="267"/>
        </pc:sldMkLst>
        <pc:spChg chg="mod">
          <ac:chgData name="Lauren Maddick (2407917)" userId="S::2407917@student.uwtsd.ac.uk::dd461e94-5aea-4a0f-8a9d-450d8e706744" providerId="AD" clId="Web-{233766A6-1B3C-4E87-6D3D-985CA7FB5F79}" dt="2025-01-25T23:31:34.851" v="2380"/>
          <ac:spMkLst>
            <pc:docMk/>
            <pc:sldMk cId="4239740403" sldId="267"/>
            <ac:spMk id="2" creationId="{0670BCAB-7E93-2479-D8FA-EBD29011D5F7}"/>
          </ac:spMkLst>
        </pc:spChg>
        <pc:spChg chg="add del">
          <ac:chgData name="Lauren Maddick (2407917)" userId="S::2407917@student.uwtsd.ac.uk::dd461e94-5aea-4a0f-8a9d-450d8e706744" providerId="AD" clId="Web-{233766A6-1B3C-4E87-6D3D-985CA7FB5F79}" dt="2025-01-25T23:31:34.851" v="2380"/>
          <ac:spMkLst>
            <pc:docMk/>
            <pc:sldMk cId="4239740403" sldId="267"/>
            <ac:spMk id="3" creationId="{2A6954D7-DC02-D1FE-4FDB-7CC08566D52D}"/>
          </ac:spMkLst>
        </pc:spChg>
        <pc:spChg chg="mod">
          <ac:chgData name="Lauren Maddick (2407917)" userId="S::2407917@student.uwtsd.ac.uk::dd461e94-5aea-4a0f-8a9d-450d8e706744" providerId="AD" clId="Web-{233766A6-1B3C-4E87-6D3D-985CA7FB5F79}" dt="2025-01-25T23:31:34.851" v="2380"/>
          <ac:spMkLst>
            <pc:docMk/>
            <pc:sldMk cId="4239740403" sldId="267"/>
            <ac:spMk id="4" creationId="{3CB9D494-5D71-343E-268B-719D746C72A9}"/>
          </ac:spMkLst>
        </pc:spChg>
        <pc:spChg chg="add">
          <ac:chgData name="Lauren Maddick (2407917)" userId="S::2407917@student.uwtsd.ac.uk::dd461e94-5aea-4a0f-8a9d-450d8e706744" providerId="AD" clId="Web-{233766A6-1B3C-4E87-6D3D-985CA7FB5F79}" dt="2025-01-25T23:31:34.851" v="2380"/>
          <ac:spMkLst>
            <pc:docMk/>
            <pc:sldMk cId="4239740403" sldId="267"/>
            <ac:spMk id="9" creationId="{C2554CA6-288E-4202-BC52-2E5A8F0C0AED}"/>
          </ac:spMkLst>
        </pc:spChg>
        <pc:spChg chg="add del">
          <ac:chgData name="Lauren Maddick (2407917)" userId="S::2407917@student.uwtsd.ac.uk::dd461e94-5aea-4a0f-8a9d-450d8e706744" providerId="AD" clId="Web-{233766A6-1B3C-4E87-6D3D-985CA7FB5F79}" dt="2025-01-25T23:31:34.836" v="2379"/>
          <ac:spMkLst>
            <pc:docMk/>
            <pc:sldMk cId="4239740403" sldId="267"/>
            <ac:spMk id="10" creationId="{0671A8AE-40A1-4631-A6B8-581AFF065482}"/>
          </ac:spMkLst>
        </pc:spChg>
        <pc:spChg chg="add">
          <ac:chgData name="Lauren Maddick (2407917)" userId="S::2407917@student.uwtsd.ac.uk::dd461e94-5aea-4a0f-8a9d-450d8e706744" providerId="AD" clId="Web-{233766A6-1B3C-4E87-6D3D-985CA7FB5F79}" dt="2025-01-25T23:31:34.851" v="2380"/>
          <ac:spMkLst>
            <pc:docMk/>
            <pc:sldMk cId="4239740403" sldId="267"/>
            <ac:spMk id="11" creationId="{B10BB131-AC8E-4A8E-A5D1-36260F720C3B}"/>
          </ac:spMkLst>
        </pc:spChg>
        <pc:spChg chg="add del">
          <ac:chgData name="Lauren Maddick (2407917)" userId="S::2407917@student.uwtsd.ac.uk::dd461e94-5aea-4a0f-8a9d-450d8e706744" providerId="AD" clId="Web-{233766A6-1B3C-4E87-6D3D-985CA7FB5F79}" dt="2025-01-25T23:31:34.836" v="2379"/>
          <ac:spMkLst>
            <pc:docMk/>
            <pc:sldMk cId="4239740403" sldId="267"/>
            <ac:spMk id="12" creationId="{AB58EF07-17C2-48CF-ABB0-EEF1F17CB8F0}"/>
          </ac:spMkLst>
        </pc:spChg>
        <pc:spChg chg="add">
          <ac:chgData name="Lauren Maddick (2407917)" userId="S::2407917@student.uwtsd.ac.uk::dd461e94-5aea-4a0f-8a9d-450d8e706744" providerId="AD" clId="Web-{233766A6-1B3C-4E87-6D3D-985CA7FB5F79}" dt="2025-01-25T23:31:34.851" v="2380"/>
          <ac:spMkLst>
            <pc:docMk/>
            <pc:sldMk cId="4239740403" sldId="267"/>
            <ac:spMk id="13" creationId="{5B7778FC-632E-4DCA-A7CB-0D7731CCF970}"/>
          </ac:spMkLst>
        </pc:spChg>
        <pc:spChg chg="add del">
          <ac:chgData name="Lauren Maddick (2407917)" userId="S::2407917@student.uwtsd.ac.uk::dd461e94-5aea-4a0f-8a9d-450d8e706744" providerId="AD" clId="Web-{233766A6-1B3C-4E87-6D3D-985CA7FB5F79}" dt="2025-01-25T23:31:34.836" v="2379"/>
          <ac:spMkLst>
            <pc:docMk/>
            <pc:sldMk cId="4239740403" sldId="267"/>
            <ac:spMk id="14" creationId="{AF2F604E-43BE-4DC3-B983-E071523364F8}"/>
          </ac:spMkLst>
        </pc:spChg>
        <pc:spChg chg="add">
          <ac:chgData name="Lauren Maddick (2407917)" userId="S::2407917@student.uwtsd.ac.uk::dd461e94-5aea-4a0f-8a9d-450d8e706744" providerId="AD" clId="Web-{233766A6-1B3C-4E87-6D3D-985CA7FB5F79}" dt="2025-01-25T23:31:34.851" v="2380"/>
          <ac:spMkLst>
            <pc:docMk/>
            <pc:sldMk cId="4239740403" sldId="267"/>
            <ac:spMk id="15" creationId="{FA23A907-97FB-4A8F-880A-DD77401C4296}"/>
          </ac:spMkLst>
        </pc:spChg>
        <pc:spChg chg="add del">
          <ac:chgData name="Lauren Maddick (2407917)" userId="S::2407917@student.uwtsd.ac.uk::dd461e94-5aea-4a0f-8a9d-450d8e706744" providerId="AD" clId="Web-{233766A6-1B3C-4E87-6D3D-985CA7FB5F79}" dt="2025-01-25T23:31:34.836" v="2379"/>
          <ac:spMkLst>
            <pc:docMk/>
            <pc:sldMk cId="4239740403" sldId="267"/>
            <ac:spMk id="16" creationId="{08C9B587-E65E-4B52-B37C-ABEBB6E87928}"/>
          </ac:spMkLst>
        </pc:spChg>
        <pc:spChg chg="add mod">
          <ac:chgData name="Lauren Maddick (2407917)" userId="S::2407917@student.uwtsd.ac.uk::dd461e94-5aea-4a0f-8a9d-450d8e706744" providerId="AD" clId="Web-{233766A6-1B3C-4E87-6D3D-985CA7FB5F79}" dt="2025-01-25T23:43:19.630" v="2582" actId="20577"/>
          <ac:spMkLst>
            <pc:docMk/>
            <pc:sldMk cId="4239740403" sldId="267"/>
            <ac:spMk id="18" creationId="{2A6954D7-DC02-D1FE-4FDB-7CC08566D52D}"/>
          </ac:spMkLst>
        </pc:spChg>
        <pc:picChg chg="add del">
          <ac:chgData name="Lauren Maddick (2407917)" userId="S::2407917@student.uwtsd.ac.uk::dd461e94-5aea-4a0f-8a9d-450d8e706744" providerId="AD" clId="Web-{233766A6-1B3C-4E87-6D3D-985CA7FB5F79}" dt="2025-01-25T23:31:34.836" v="2379"/>
          <ac:picMkLst>
            <pc:docMk/>
            <pc:sldMk cId="4239740403" sldId="267"/>
            <ac:picMk id="6" creationId="{C8A9B8BA-BA66-19E6-73D7-CDFC412645DE}"/>
          </ac:picMkLst>
        </pc:picChg>
      </pc:sldChg>
    </pc:docChg>
  </pc:docChgLst>
  <pc:docChgLst>
    <pc:chgData name="Lauren Maddick (2407917)" userId="S::2407917@student.uwtsd.ac.uk::dd461e94-5aea-4a0f-8a9d-450d8e706744" providerId="AD" clId="Web-{F4F96D49-6556-24B1-C515-A0D29A0494B8}"/>
    <pc:docChg chg="addSld delSld modSld">
      <pc:chgData name="Lauren Maddick (2407917)" userId="S::2407917@student.uwtsd.ac.uk::dd461e94-5aea-4a0f-8a9d-450d8e706744" providerId="AD" clId="Web-{F4F96D49-6556-24B1-C515-A0D29A0494B8}" dt="2025-01-19T21:48:10.381" v="651" actId="20577"/>
      <pc:docMkLst>
        <pc:docMk/>
      </pc:docMkLst>
      <pc:sldChg chg="modSp">
        <pc:chgData name="Lauren Maddick (2407917)" userId="S::2407917@student.uwtsd.ac.uk::dd461e94-5aea-4a0f-8a9d-450d8e706744" providerId="AD" clId="Web-{F4F96D49-6556-24B1-C515-A0D29A0494B8}" dt="2025-01-19T21:37:44.004" v="578" actId="20577"/>
        <pc:sldMkLst>
          <pc:docMk/>
          <pc:sldMk cId="1394664388" sldId="257"/>
        </pc:sldMkLst>
        <pc:spChg chg="mod">
          <ac:chgData name="Lauren Maddick (2407917)" userId="S::2407917@student.uwtsd.ac.uk::dd461e94-5aea-4a0f-8a9d-450d8e706744" providerId="AD" clId="Web-{F4F96D49-6556-24B1-C515-A0D29A0494B8}" dt="2025-01-19T21:37:44.004" v="578" actId="20577"/>
          <ac:spMkLst>
            <pc:docMk/>
            <pc:sldMk cId="1394664388" sldId="257"/>
            <ac:spMk id="3" creationId="{F3BF30B0-E984-758D-2C07-04862E9ADFB5}"/>
          </ac:spMkLst>
        </pc:spChg>
      </pc:sldChg>
      <pc:sldChg chg="modSp add del">
        <pc:chgData name="Lauren Maddick (2407917)" userId="S::2407917@student.uwtsd.ac.uk::dd461e94-5aea-4a0f-8a9d-450d8e706744" providerId="AD" clId="Web-{F4F96D49-6556-24B1-C515-A0D29A0494B8}" dt="2025-01-19T19:53:18.570" v="161" actId="20577"/>
        <pc:sldMkLst>
          <pc:docMk/>
          <pc:sldMk cId="3702968601" sldId="260"/>
        </pc:sldMkLst>
        <pc:spChg chg="mod">
          <ac:chgData name="Lauren Maddick (2407917)" userId="S::2407917@student.uwtsd.ac.uk::dd461e94-5aea-4a0f-8a9d-450d8e706744" providerId="AD" clId="Web-{F4F96D49-6556-24B1-C515-A0D29A0494B8}" dt="2025-01-19T19:53:18.570" v="161" actId="20577"/>
          <ac:spMkLst>
            <pc:docMk/>
            <pc:sldMk cId="3702968601" sldId="260"/>
            <ac:spMk id="3" creationId="{263A549F-BE73-8708-19B3-750AA46AD21E}"/>
          </ac:spMkLst>
        </pc:spChg>
        <pc:graphicFrameChg chg="mod modGraphic">
          <ac:chgData name="Lauren Maddick (2407917)" userId="S::2407917@student.uwtsd.ac.uk::dd461e94-5aea-4a0f-8a9d-450d8e706744" providerId="AD" clId="Web-{F4F96D49-6556-24B1-C515-A0D29A0494B8}" dt="2025-01-19T19:44:59.665" v="8" actId="1076"/>
          <ac:graphicFrameMkLst>
            <pc:docMk/>
            <pc:sldMk cId="3702968601" sldId="260"/>
            <ac:graphicFrameMk id="4" creationId="{FD2BF1B1-2848-0B83-5592-E7205662BE34}"/>
          </ac:graphicFrameMkLst>
        </pc:graphicFrameChg>
      </pc:sldChg>
      <pc:sldChg chg="addSp modSp mod setBg">
        <pc:chgData name="Lauren Maddick (2407917)" userId="S::2407917@student.uwtsd.ac.uk::dd461e94-5aea-4a0f-8a9d-450d8e706744" providerId="AD" clId="Web-{F4F96D49-6556-24B1-C515-A0D29A0494B8}" dt="2025-01-19T21:48:10.381" v="651" actId="20577"/>
        <pc:sldMkLst>
          <pc:docMk/>
          <pc:sldMk cId="647884826" sldId="261"/>
        </pc:sldMkLst>
        <pc:spChg chg="mod">
          <ac:chgData name="Lauren Maddick (2407917)" userId="S::2407917@student.uwtsd.ac.uk::dd461e94-5aea-4a0f-8a9d-450d8e706744" providerId="AD" clId="Web-{F4F96D49-6556-24B1-C515-A0D29A0494B8}" dt="2025-01-19T19:49:47.267" v="115" actId="20577"/>
          <ac:spMkLst>
            <pc:docMk/>
            <pc:sldMk cId="647884826" sldId="261"/>
            <ac:spMk id="2" creationId="{549A1BD4-5145-6566-692D-837811037AD8}"/>
          </ac:spMkLst>
        </pc:spChg>
        <pc:spChg chg="mod">
          <ac:chgData name="Lauren Maddick (2407917)" userId="S::2407917@student.uwtsd.ac.uk::dd461e94-5aea-4a0f-8a9d-450d8e706744" providerId="AD" clId="Web-{F4F96D49-6556-24B1-C515-A0D29A0494B8}" dt="2025-01-19T21:48:10.381" v="651" actId="20577"/>
          <ac:spMkLst>
            <pc:docMk/>
            <pc:sldMk cId="647884826" sldId="261"/>
            <ac:spMk id="3" creationId="{B9F3725A-81AA-290B-CA77-AC68CB27526C}"/>
          </ac:spMkLst>
        </pc:spChg>
        <pc:spChg chg="mod">
          <ac:chgData name="Lauren Maddick (2407917)" userId="S::2407917@student.uwtsd.ac.uk::dd461e94-5aea-4a0f-8a9d-450d8e706744" providerId="AD" clId="Web-{F4F96D49-6556-24B1-C515-A0D29A0494B8}" dt="2025-01-19T19:49:27.782" v="90"/>
          <ac:spMkLst>
            <pc:docMk/>
            <pc:sldMk cId="647884826" sldId="261"/>
            <ac:spMk id="4" creationId="{2B5118E5-7016-BAF3-D8F4-6E7D3AFC4775}"/>
          </ac:spMkLst>
        </pc:spChg>
        <pc:spChg chg="add">
          <ac:chgData name="Lauren Maddick (2407917)" userId="S::2407917@student.uwtsd.ac.uk::dd461e94-5aea-4a0f-8a9d-450d8e706744" providerId="AD" clId="Web-{F4F96D49-6556-24B1-C515-A0D29A0494B8}" dt="2025-01-19T19:49:27.782" v="90"/>
          <ac:spMkLst>
            <pc:docMk/>
            <pc:sldMk cId="647884826" sldId="261"/>
            <ac:spMk id="9" creationId="{E92FEB64-6EEA-4759-B4A4-BD2C1E660BA8}"/>
          </ac:spMkLst>
        </pc:spChg>
        <pc:spChg chg="add">
          <ac:chgData name="Lauren Maddick (2407917)" userId="S::2407917@student.uwtsd.ac.uk::dd461e94-5aea-4a0f-8a9d-450d8e706744" providerId="AD" clId="Web-{F4F96D49-6556-24B1-C515-A0D29A0494B8}" dt="2025-01-19T19:49:27.782" v="90"/>
          <ac:spMkLst>
            <pc:docMk/>
            <pc:sldMk cId="647884826" sldId="261"/>
            <ac:spMk id="11" creationId="{B10BB131-AC8E-4A8E-A5D1-36260F720C3B}"/>
          </ac:spMkLst>
        </pc:spChg>
        <pc:spChg chg="add">
          <ac:chgData name="Lauren Maddick (2407917)" userId="S::2407917@student.uwtsd.ac.uk::dd461e94-5aea-4a0f-8a9d-450d8e706744" providerId="AD" clId="Web-{F4F96D49-6556-24B1-C515-A0D29A0494B8}" dt="2025-01-19T19:49:27.782" v="90"/>
          <ac:spMkLst>
            <pc:docMk/>
            <pc:sldMk cId="647884826" sldId="261"/>
            <ac:spMk id="13" creationId="{14847E93-7DC1-4D4B-8829-B19AA7137C50}"/>
          </ac:spMkLst>
        </pc:spChg>
        <pc:spChg chg="add">
          <ac:chgData name="Lauren Maddick (2407917)" userId="S::2407917@student.uwtsd.ac.uk::dd461e94-5aea-4a0f-8a9d-450d8e706744" providerId="AD" clId="Web-{F4F96D49-6556-24B1-C515-A0D29A0494B8}" dt="2025-01-19T19:49:27.782" v="90"/>
          <ac:spMkLst>
            <pc:docMk/>
            <pc:sldMk cId="647884826" sldId="261"/>
            <ac:spMk id="15" creationId="{5566D6E1-03A1-4D73-A4E0-35D74D568A04}"/>
          </ac:spMkLst>
        </pc:spChg>
        <pc:spChg chg="add">
          <ac:chgData name="Lauren Maddick (2407917)" userId="S::2407917@student.uwtsd.ac.uk::dd461e94-5aea-4a0f-8a9d-450d8e706744" providerId="AD" clId="Web-{F4F96D49-6556-24B1-C515-A0D29A0494B8}" dt="2025-01-19T19:49:27.782" v="90"/>
          <ac:spMkLst>
            <pc:docMk/>
            <pc:sldMk cId="647884826" sldId="261"/>
            <ac:spMk id="19" creationId="{7B786209-1B0B-4CA9-9BDD-F7327066A84D}"/>
          </ac:spMkLst>
        </pc:spChg>
        <pc:spChg chg="add">
          <ac:chgData name="Lauren Maddick (2407917)" userId="S::2407917@student.uwtsd.ac.uk::dd461e94-5aea-4a0f-8a9d-450d8e706744" providerId="AD" clId="Web-{F4F96D49-6556-24B1-C515-A0D29A0494B8}" dt="2025-01-19T19:49:27.782" v="90"/>
          <ac:spMkLst>
            <pc:docMk/>
            <pc:sldMk cId="647884826" sldId="261"/>
            <ac:spMk id="21" creationId="{2D2964BB-484D-45AE-AD66-D407D0629652}"/>
          </ac:spMkLst>
        </pc:spChg>
        <pc:spChg chg="add">
          <ac:chgData name="Lauren Maddick (2407917)" userId="S::2407917@student.uwtsd.ac.uk::dd461e94-5aea-4a0f-8a9d-450d8e706744" providerId="AD" clId="Web-{F4F96D49-6556-24B1-C515-A0D29A0494B8}" dt="2025-01-19T19:49:27.782" v="90"/>
          <ac:spMkLst>
            <pc:docMk/>
            <pc:sldMk cId="647884826" sldId="261"/>
            <ac:spMk id="23" creationId="{6691AC69-A76E-4DAB-B565-468B6B87ACF3}"/>
          </ac:spMkLst>
        </pc:spChg>
      </pc:sldChg>
    </pc:docChg>
  </pc:docChgLst>
  <pc:docChgLst>
    <pc:chgData name="Lauren Maddick (2407917)" userId="S::2407917@student.uwtsd.ac.uk::dd461e94-5aea-4a0f-8a9d-450d8e706744" providerId="AD" clId="Web-{6EB5D29F-A9B9-44B2-73E3-E8F133506907}"/>
    <pc:docChg chg="addSld modSld sldOrd">
      <pc:chgData name="Lauren Maddick (2407917)" userId="S::2407917@student.uwtsd.ac.uk::dd461e94-5aea-4a0f-8a9d-450d8e706744" providerId="AD" clId="Web-{6EB5D29F-A9B9-44B2-73E3-E8F133506907}" dt="2025-01-20T22:16:19.671" v="3414" actId="20577"/>
      <pc:docMkLst>
        <pc:docMk/>
      </pc:docMkLst>
      <pc:sldChg chg="mod setBg">
        <pc:chgData name="Lauren Maddick (2407917)" userId="S::2407917@student.uwtsd.ac.uk::dd461e94-5aea-4a0f-8a9d-450d8e706744" providerId="AD" clId="Web-{6EB5D29F-A9B9-44B2-73E3-E8F133506907}" dt="2025-01-19T22:23:42.092" v="451"/>
        <pc:sldMkLst>
          <pc:docMk/>
          <pc:sldMk cId="109857222" sldId="256"/>
        </pc:sldMkLst>
      </pc:sldChg>
      <pc:sldChg chg="modSp">
        <pc:chgData name="Lauren Maddick (2407917)" userId="S::2407917@student.uwtsd.ac.uk::dd461e94-5aea-4a0f-8a9d-450d8e706744" providerId="AD" clId="Web-{6EB5D29F-A9B9-44B2-73E3-E8F133506907}" dt="2025-01-20T21:09:14.081" v="1963" actId="20577"/>
        <pc:sldMkLst>
          <pc:docMk/>
          <pc:sldMk cId="1394664388" sldId="257"/>
        </pc:sldMkLst>
        <pc:spChg chg="mod">
          <ac:chgData name="Lauren Maddick (2407917)" userId="S::2407917@student.uwtsd.ac.uk::dd461e94-5aea-4a0f-8a9d-450d8e706744" providerId="AD" clId="Web-{6EB5D29F-A9B9-44B2-73E3-E8F133506907}" dt="2025-01-20T21:09:14.081" v="1963" actId="20577"/>
          <ac:spMkLst>
            <pc:docMk/>
            <pc:sldMk cId="1394664388" sldId="257"/>
            <ac:spMk id="3" creationId="{F3BF30B0-E984-758D-2C07-04862E9ADFB5}"/>
          </ac:spMkLst>
        </pc:spChg>
      </pc:sldChg>
      <pc:sldChg chg="delSp modSp">
        <pc:chgData name="Lauren Maddick (2407917)" userId="S::2407917@student.uwtsd.ac.uk::dd461e94-5aea-4a0f-8a9d-450d8e706744" providerId="AD" clId="Web-{6EB5D29F-A9B9-44B2-73E3-E8F133506907}" dt="2025-01-20T20:36:03.504" v="1658" actId="14100"/>
        <pc:sldMkLst>
          <pc:docMk/>
          <pc:sldMk cId="3460279553" sldId="258"/>
        </pc:sldMkLst>
        <pc:spChg chg="mod">
          <ac:chgData name="Lauren Maddick (2407917)" userId="S::2407917@student.uwtsd.ac.uk::dd461e94-5aea-4a0f-8a9d-450d8e706744" providerId="AD" clId="Web-{6EB5D29F-A9B9-44B2-73E3-E8F133506907}" dt="2025-01-20T20:36:03.504" v="1658" actId="14100"/>
          <ac:spMkLst>
            <pc:docMk/>
            <pc:sldMk cId="3460279553" sldId="258"/>
            <ac:spMk id="3" creationId="{353E6303-6050-E0DB-BB8C-592474C1F54D}"/>
          </ac:spMkLst>
        </pc:spChg>
        <pc:spChg chg="del">
          <ac:chgData name="Lauren Maddick (2407917)" userId="S::2407917@student.uwtsd.ac.uk::dd461e94-5aea-4a0f-8a9d-450d8e706744" providerId="AD" clId="Web-{6EB5D29F-A9B9-44B2-73E3-E8F133506907}" dt="2025-01-20T20:27:22.942" v="1559"/>
          <ac:spMkLst>
            <pc:docMk/>
            <pc:sldMk cId="3460279553" sldId="258"/>
            <ac:spMk id="4" creationId="{021797C1-4E86-193C-EC87-F761608CBFFD}"/>
          </ac:spMkLst>
        </pc:spChg>
      </pc:sldChg>
      <pc:sldChg chg="modSp">
        <pc:chgData name="Lauren Maddick (2407917)" userId="S::2407917@student.uwtsd.ac.uk::dd461e94-5aea-4a0f-8a9d-450d8e706744" providerId="AD" clId="Web-{6EB5D29F-A9B9-44B2-73E3-E8F133506907}" dt="2025-01-20T20:42:15.234" v="1840"/>
        <pc:sldMkLst>
          <pc:docMk/>
          <pc:sldMk cId="3702968601" sldId="260"/>
        </pc:sldMkLst>
        <pc:spChg chg="mod">
          <ac:chgData name="Lauren Maddick (2407917)" userId="S::2407917@student.uwtsd.ac.uk::dd461e94-5aea-4a0f-8a9d-450d8e706744" providerId="AD" clId="Web-{6EB5D29F-A9B9-44B2-73E3-E8F133506907}" dt="2025-01-20T20:40:01.417" v="1676" actId="20577"/>
          <ac:spMkLst>
            <pc:docMk/>
            <pc:sldMk cId="3702968601" sldId="260"/>
            <ac:spMk id="3" creationId="{263A549F-BE73-8708-19B3-750AA46AD21E}"/>
          </ac:spMkLst>
        </pc:spChg>
        <pc:graphicFrameChg chg="mod modGraphic">
          <ac:chgData name="Lauren Maddick (2407917)" userId="S::2407917@student.uwtsd.ac.uk::dd461e94-5aea-4a0f-8a9d-450d8e706744" providerId="AD" clId="Web-{6EB5D29F-A9B9-44B2-73E3-E8F133506907}" dt="2025-01-20T20:42:15.234" v="1840"/>
          <ac:graphicFrameMkLst>
            <pc:docMk/>
            <pc:sldMk cId="3702968601" sldId="260"/>
            <ac:graphicFrameMk id="4" creationId="{FD2BF1B1-2848-0B83-5592-E7205662BE34}"/>
          </ac:graphicFrameMkLst>
        </pc:graphicFrameChg>
      </pc:sldChg>
      <pc:sldChg chg="modSp">
        <pc:chgData name="Lauren Maddick (2407917)" userId="S::2407917@student.uwtsd.ac.uk::dd461e94-5aea-4a0f-8a9d-450d8e706744" providerId="AD" clId="Web-{6EB5D29F-A9B9-44B2-73E3-E8F133506907}" dt="2025-01-20T21:11:39.085" v="2023" actId="20577"/>
        <pc:sldMkLst>
          <pc:docMk/>
          <pc:sldMk cId="647884826" sldId="261"/>
        </pc:sldMkLst>
        <pc:spChg chg="mod">
          <ac:chgData name="Lauren Maddick (2407917)" userId="S::2407917@student.uwtsd.ac.uk::dd461e94-5aea-4a0f-8a9d-450d8e706744" providerId="AD" clId="Web-{6EB5D29F-A9B9-44B2-73E3-E8F133506907}" dt="2025-01-20T21:11:39.085" v="2023" actId="20577"/>
          <ac:spMkLst>
            <pc:docMk/>
            <pc:sldMk cId="647884826" sldId="261"/>
            <ac:spMk id="3" creationId="{B9F3725A-81AA-290B-CA77-AC68CB27526C}"/>
          </ac:spMkLst>
        </pc:spChg>
      </pc:sldChg>
      <pc:sldChg chg="addSp delSp modSp new mod setBg">
        <pc:chgData name="Lauren Maddick (2407917)" userId="S::2407917@student.uwtsd.ac.uk::dd461e94-5aea-4a0f-8a9d-450d8e706744" providerId="AD" clId="Web-{6EB5D29F-A9B9-44B2-73E3-E8F133506907}" dt="2025-01-20T21:12:29.931" v="2025"/>
        <pc:sldMkLst>
          <pc:docMk/>
          <pc:sldMk cId="1024382707" sldId="262"/>
        </pc:sldMkLst>
        <pc:spChg chg="mod">
          <ac:chgData name="Lauren Maddick (2407917)" userId="S::2407917@student.uwtsd.ac.uk::dd461e94-5aea-4a0f-8a9d-450d8e706744" providerId="AD" clId="Web-{6EB5D29F-A9B9-44B2-73E3-E8F133506907}" dt="2025-01-20T21:12:22.087" v="2024"/>
          <ac:spMkLst>
            <pc:docMk/>
            <pc:sldMk cId="1024382707" sldId="262"/>
            <ac:spMk id="2" creationId="{3788F858-D7F8-6FEA-6145-BBCF3953A992}"/>
          </ac:spMkLst>
        </pc:spChg>
        <pc:spChg chg="mod">
          <ac:chgData name="Lauren Maddick (2407917)" userId="S::2407917@student.uwtsd.ac.uk::dd461e94-5aea-4a0f-8a9d-450d8e706744" providerId="AD" clId="Web-{6EB5D29F-A9B9-44B2-73E3-E8F133506907}" dt="2025-01-20T21:12:22.087" v="2024"/>
          <ac:spMkLst>
            <pc:docMk/>
            <pc:sldMk cId="1024382707" sldId="262"/>
            <ac:spMk id="3" creationId="{DDDA7299-CFE3-C0C0-CFDC-9470D741F0C0}"/>
          </ac:spMkLst>
        </pc:spChg>
        <pc:spChg chg="mod">
          <ac:chgData name="Lauren Maddick (2407917)" userId="S::2407917@student.uwtsd.ac.uk::dd461e94-5aea-4a0f-8a9d-450d8e706744" providerId="AD" clId="Web-{6EB5D29F-A9B9-44B2-73E3-E8F133506907}" dt="2025-01-20T21:12:22.087" v="2024"/>
          <ac:spMkLst>
            <pc:docMk/>
            <pc:sldMk cId="1024382707" sldId="262"/>
            <ac:spMk id="4" creationId="{8C18BC5C-6719-5608-CD02-AB57E69D4FCC}"/>
          </ac:spMkLst>
        </pc:spChg>
        <pc:spChg chg="add del">
          <ac:chgData name="Lauren Maddick (2407917)" userId="S::2407917@student.uwtsd.ac.uk::dd461e94-5aea-4a0f-8a9d-450d8e706744" providerId="AD" clId="Web-{6EB5D29F-A9B9-44B2-73E3-E8F133506907}" dt="2025-01-20T21:12:22.087" v="2024"/>
          <ac:spMkLst>
            <pc:docMk/>
            <pc:sldMk cId="1024382707" sldId="262"/>
            <ac:spMk id="9" creationId="{C2554CA6-288E-4202-BC52-2E5A8F0C0AED}"/>
          </ac:spMkLst>
        </pc:spChg>
        <pc:spChg chg="add del">
          <ac:chgData name="Lauren Maddick (2407917)" userId="S::2407917@student.uwtsd.ac.uk::dd461e94-5aea-4a0f-8a9d-450d8e706744" providerId="AD" clId="Web-{6EB5D29F-A9B9-44B2-73E3-E8F133506907}" dt="2025-01-20T21:12:22.087" v="2024"/>
          <ac:spMkLst>
            <pc:docMk/>
            <pc:sldMk cId="1024382707" sldId="262"/>
            <ac:spMk id="11" creationId="{B10BB131-AC8E-4A8E-A5D1-36260F720C3B}"/>
          </ac:spMkLst>
        </pc:spChg>
        <pc:spChg chg="add del">
          <ac:chgData name="Lauren Maddick (2407917)" userId="S::2407917@student.uwtsd.ac.uk::dd461e94-5aea-4a0f-8a9d-450d8e706744" providerId="AD" clId="Web-{6EB5D29F-A9B9-44B2-73E3-E8F133506907}" dt="2025-01-20T21:12:22.087" v="2024"/>
          <ac:spMkLst>
            <pc:docMk/>
            <pc:sldMk cId="1024382707" sldId="262"/>
            <ac:spMk id="13" creationId="{5B7778FC-632E-4DCA-A7CB-0D7731CCF970}"/>
          </ac:spMkLst>
        </pc:spChg>
        <pc:spChg chg="add del">
          <ac:chgData name="Lauren Maddick (2407917)" userId="S::2407917@student.uwtsd.ac.uk::dd461e94-5aea-4a0f-8a9d-450d8e706744" providerId="AD" clId="Web-{6EB5D29F-A9B9-44B2-73E3-E8F133506907}" dt="2025-01-20T21:12:22.087" v="2024"/>
          <ac:spMkLst>
            <pc:docMk/>
            <pc:sldMk cId="1024382707" sldId="262"/>
            <ac:spMk id="15" creationId="{FA23A907-97FB-4A8F-880A-DD77401C4296}"/>
          </ac:spMkLst>
        </pc:spChg>
        <pc:spChg chg="add">
          <ac:chgData name="Lauren Maddick (2407917)" userId="S::2407917@student.uwtsd.ac.uk::dd461e94-5aea-4a0f-8a9d-450d8e706744" providerId="AD" clId="Web-{6EB5D29F-A9B9-44B2-73E3-E8F133506907}" dt="2025-01-20T21:12:22.087" v="2024"/>
          <ac:spMkLst>
            <pc:docMk/>
            <pc:sldMk cId="1024382707" sldId="262"/>
            <ac:spMk id="20" creationId="{B6CDA21F-E7AF-4C75-8395-33F58D5B0E45}"/>
          </ac:spMkLst>
        </pc:spChg>
        <pc:spChg chg="add">
          <ac:chgData name="Lauren Maddick (2407917)" userId="S::2407917@student.uwtsd.ac.uk::dd461e94-5aea-4a0f-8a9d-450d8e706744" providerId="AD" clId="Web-{6EB5D29F-A9B9-44B2-73E3-E8F133506907}" dt="2025-01-20T21:12:22.087" v="2024"/>
          <ac:spMkLst>
            <pc:docMk/>
            <pc:sldMk cId="1024382707" sldId="262"/>
            <ac:spMk id="27" creationId="{D5B0017B-2ECA-49AF-B397-DC140825DF8D}"/>
          </ac:spMkLst>
        </pc:spChg>
        <pc:grpChg chg="add">
          <ac:chgData name="Lauren Maddick (2407917)" userId="S::2407917@student.uwtsd.ac.uk::dd461e94-5aea-4a0f-8a9d-450d8e706744" providerId="AD" clId="Web-{6EB5D29F-A9B9-44B2-73E3-E8F133506907}" dt="2025-01-20T21:12:22.087" v="2024"/>
          <ac:grpSpMkLst>
            <pc:docMk/>
            <pc:sldMk cId="1024382707" sldId="262"/>
            <ac:grpSpMk id="22" creationId="{AE1C45F0-260A-458C-96ED-C1F6D2151219}"/>
          </ac:grpSpMkLst>
        </pc:grpChg>
      </pc:sldChg>
      <pc:sldChg chg="addSp delSp modSp new mod setBg">
        <pc:chgData name="Lauren Maddick (2407917)" userId="S::2407917@student.uwtsd.ac.uk::dd461e94-5aea-4a0f-8a9d-450d8e706744" providerId="AD" clId="Web-{6EB5D29F-A9B9-44B2-73E3-E8F133506907}" dt="2025-01-20T21:24:42.124" v="2043" actId="1076"/>
        <pc:sldMkLst>
          <pc:docMk/>
          <pc:sldMk cId="1963583373" sldId="263"/>
        </pc:sldMkLst>
        <pc:spChg chg="mod">
          <ac:chgData name="Lauren Maddick (2407917)" userId="S::2407917@student.uwtsd.ac.uk::dd461e94-5aea-4a0f-8a9d-450d8e706744" providerId="AD" clId="Web-{6EB5D29F-A9B9-44B2-73E3-E8F133506907}" dt="2025-01-19T22:34:00.720" v="551"/>
          <ac:spMkLst>
            <pc:docMk/>
            <pc:sldMk cId="1963583373" sldId="263"/>
            <ac:spMk id="2" creationId="{17DBA735-7A52-E0AB-DC79-D19F2F727C00}"/>
          </ac:spMkLst>
        </pc:spChg>
        <pc:spChg chg="del mod">
          <ac:chgData name="Lauren Maddick (2407917)" userId="S::2407917@student.uwtsd.ac.uk::dd461e94-5aea-4a0f-8a9d-450d8e706744" providerId="AD" clId="Web-{6EB5D29F-A9B9-44B2-73E3-E8F133506907}" dt="2025-01-19T22:38:53.854" v="555"/>
          <ac:spMkLst>
            <pc:docMk/>
            <pc:sldMk cId="1963583373" sldId="263"/>
            <ac:spMk id="3" creationId="{91686D1D-2595-72F0-AE06-079FC6CC1A0A}"/>
          </ac:spMkLst>
        </pc:spChg>
        <pc:spChg chg="mod">
          <ac:chgData name="Lauren Maddick (2407917)" userId="S::2407917@student.uwtsd.ac.uk::dd461e94-5aea-4a0f-8a9d-450d8e706744" providerId="AD" clId="Web-{6EB5D29F-A9B9-44B2-73E3-E8F133506907}" dt="2025-01-19T22:34:00.720" v="551"/>
          <ac:spMkLst>
            <pc:docMk/>
            <pc:sldMk cId="1963583373" sldId="263"/>
            <ac:spMk id="4" creationId="{8A39AF34-DBC1-80A3-60E8-AAEF8E1DB960}"/>
          </ac:spMkLst>
        </pc:spChg>
        <pc:spChg chg="add mod">
          <ac:chgData name="Lauren Maddick (2407917)" userId="S::2407917@student.uwtsd.ac.uk::dd461e94-5aea-4a0f-8a9d-450d8e706744" providerId="AD" clId="Web-{6EB5D29F-A9B9-44B2-73E3-E8F133506907}" dt="2025-01-19T22:39:50.653" v="566" actId="20577"/>
          <ac:spMkLst>
            <pc:docMk/>
            <pc:sldMk cId="1963583373" sldId="263"/>
            <ac:spMk id="6" creationId="{7BEC3D85-57DC-0684-88A8-CA6FF7AAFF3A}"/>
          </ac:spMkLst>
        </pc:spChg>
        <pc:spChg chg="add mod">
          <ac:chgData name="Lauren Maddick (2407917)" userId="S::2407917@student.uwtsd.ac.uk::dd461e94-5aea-4a0f-8a9d-450d8e706744" providerId="AD" clId="Web-{6EB5D29F-A9B9-44B2-73E3-E8F133506907}" dt="2025-01-20T21:24:42.124" v="2043" actId="1076"/>
          <ac:spMkLst>
            <pc:docMk/>
            <pc:sldMk cId="1963583373" sldId="263"/>
            <ac:spMk id="7" creationId="{33A3AF9E-7201-05AC-0835-E5E1105773BA}"/>
          </ac:spMkLst>
        </pc:spChg>
        <pc:spChg chg="add del">
          <ac:chgData name="Lauren Maddick (2407917)" userId="S::2407917@student.uwtsd.ac.uk::dd461e94-5aea-4a0f-8a9d-450d8e706744" providerId="AD" clId="Web-{6EB5D29F-A9B9-44B2-73E3-E8F133506907}" dt="2025-01-19T22:34:00.704" v="550"/>
          <ac:spMkLst>
            <pc:docMk/>
            <pc:sldMk cId="1963583373" sldId="263"/>
            <ac:spMk id="9" creationId="{C2554CA6-288E-4202-BC52-2E5A8F0C0AED}"/>
          </ac:spMkLst>
        </pc:spChg>
        <pc:spChg chg="add del">
          <ac:chgData name="Lauren Maddick (2407917)" userId="S::2407917@student.uwtsd.ac.uk::dd461e94-5aea-4a0f-8a9d-450d8e706744" providerId="AD" clId="Web-{6EB5D29F-A9B9-44B2-73E3-E8F133506907}" dt="2025-01-19T22:34:00.704" v="550"/>
          <ac:spMkLst>
            <pc:docMk/>
            <pc:sldMk cId="1963583373" sldId="263"/>
            <ac:spMk id="11" creationId="{B10BB131-AC8E-4A8E-A5D1-36260F720C3B}"/>
          </ac:spMkLst>
        </pc:spChg>
        <pc:spChg chg="add del">
          <ac:chgData name="Lauren Maddick (2407917)" userId="S::2407917@student.uwtsd.ac.uk::dd461e94-5aea-4a0f-8a9d-450d8e706744" providerId="AD" clId="Web-{6EB5D29F-A9B9-44B2-73E3-E8F133506907}" dt="2025-01-19T22:34:00.704" v="550"/>
          <ac:spMkLst>
            <pc:docMk/>
            <pc:sldMk cId="1963583373" sldId="263"/>
            <ac:spMk id="13" creationId="{5B7778FC-632E-4DCA-A7CB-0D7731CCF970}"/>
          </ac:spMkLst>
        </pc:spChg>
        <pc:spChg chg="add del">
          <ac:chgData name="Lauren Maddick (2407917)" userId="S::2407917@student.uwtsd.ac.uk::dd461e94-5aea-4a0f-8a9d-450d8e706744" providerId="AD" clId="Web-{6EB5D29F-A9B9-44B2-73E3-E8F133506907}" dt="2025-01-19T22:34:00.704" v="550"/>
          <ac:spMkLst>
            <pc:docMk/>
            <pc:sldMk cId="1963583373" sldId="263"/>
            <ac:spMk id="15" creationId="{FA23A907-97FB-4A8F-880A-DD77401C4296}"/>
          </ac:spMkLst>
        </pc:spChg>
        <pc:spChg chg="add">
          <ac:chgData name="Lauren Maddick (2407917)" userId="S::2407917@student.uwtsd.ac.uk::dd461e94-5aea-4a0f-8a9d-450d8e706744" providerId="AD" clId="Web-{6EB5D29F-A9B9-44B2-73E3-E8F133506907}" dt="2025-01-19T22:34:00.720" v="551"/>
          <ac:spMkLst>
            <pc:docMk/>
            <pc:sldMk cId="1963583373" sldId="263"/>
            <ac:spMk id="17" creationId="{C05CBC3C-2E5A-4839-8B9B-2E5A6ADF0F58}"/>
          </ac:spMkLst>
        </pc:spChg>
        <pc:spChg chg="add">
          <ac:chgData name="Lauren Maddick (2407917)" userId="S::2407917@student.uwtsd.ac.uk::dd461e94-5aea-4a0f-8a9d-450d8e706744" providerId="AD" clId="Web-{6EB5D29F-A9B9-44B2-73E3-E8F133506907}" dt="2025-01-19T22:34:00.720" v="551"/>
          <ac:spMkLst>
            <pc:docMk/>
            <pc:sldMk cId="1963583373" sldId="263"/>
            <ac:spMk id="18" creationId="{827FF362-FC97-4BF5-949B-D4ADFA26E457}"/>
          </ac:spMkLst>
        </pc:spChg>
        <pc:picChg chg="add mod ord">
          <ac:chgData name="Lauren Maddick (2407917)" userId="S::2407917@student.uwtsd.ac.uk::dd461e94-5aea-4a0f-8a9d-450d8e706744" providerId="AD" clId="Web-{6EB5D29F-A9B9-44B2-73E3-E8F133506907}" dt="2025-01-19T22:39:20.808" v="562" actId="1076"/>
          <ac:picMkLst>
            <pc:docMk/>
            <pc:sldMk cId="1963583373" sldId="263"/>
            <ac:picMk id="5" creationId="{471A0CCD-9037-E01F-44BB-B81E7AB243BB}"/>
          </ac:picMkLst>
        </pc:picChg>
      </pc:sldChg>
      <pc:sldChg chg="addSp delSp modSp new mod setBg">
        <pc:chgData name="Lauren Maddick (2407917)" userId="S::2407917@student.uwtsd.ac.uk::dd461e94-5aea-4a0f-8a9d-450d8e706744" providerId="AD" clId="Web-{6EB5D29F-A9B9-44B2-73E3-E8F133506907}" dt="2025-01-20T22:14:35.965" v="3408" actId="1076"/>
        <pc:sldMkLst>
          <pc:docMk/>
          <pc:sldMk cId="806260167" sldId="264"/>
        </pc:sldMkLst>
        <pc:spChg chg="del mod">
          <ac:chgData name="Lauren Maddick (2407917)" userId="S::2407917@student.uwtsd.ac.uk::dd461e94-5aea-4a0f-8a9d-450d8e706744" providerId="AD" clId="Web-{6EB5D29F-A9B9-44B2-73E3-E8F133506907}" dt="2025-01-19T23:20:08.503" v="1165"/>
          <ac:spMkLst>
            <pc:docMk/>
            <pc:sldMk cId="806260167" sldId="264"/>
            <ac:spMk id="2" creationId="{BC364B51-0D4A-BBE8-E92A-8EEEF146E2C1}"/>
          </ac:spMkLst>
        </pc:spChg>
        <pc:spChg chg="del mod">
          <ac:chgData name="Lauren Maddick (2407917)" userId="S::2407917@student.uwtsd.ac.uk::dd461e94-5aea-4a0f-8a9d-450d8e706744" providerId="AD" clId="Web-{6EB5D29F-A9B9-44B2-73E3-E8F133506907}" dt="2025-01-19T23:18:37.485" v="1155"/>
          <ac:spMkLst>
            <pc:docMk/>
            <pc:sldMk cId="806260167" sldId="264"/>
            <ac:spMk id="3" creationId="{0DF8E9BB-2722-361D-0491-6065F86B820A}"/>
          </ac:spMkLst>
        </pc:spChg>
        <pc:spChg chg="add del mod">
          <ac:chgData name="Lauren Maddick (2407917)" userId="S::2407917@student.uwtsd.ac.uk::dd461e94-5aea-4a0f-8a9d-450d8e706744" providerId="AD" clId="Web-{6EB5D29F-A9B9-44B2-73E3-E8F133506907}" dt="2025-01-20T21:25:12.359" v="2045"/>
          <ac:spMkLst>
            <pc:docMk/>
            <pc:sldMk cId="806260167" sldId="264"/>
            <ac:spMk id="3" creationId="{1C4BAA34-ED18-E1D2-3EF9-C31464A2C833}"/>
          </ac:spMkLst>
        </pc:spChg>
        <pc:spChg chg="mod">
          <ac:chgData name="Lauren Maddick (2407917)" userId="S::2407917@student.uwtsd.ac.uk::dd461e94-5aea-4a0f-8a9d-450d8e706744" providerId="AD" clId="Web-{6EB5D29F-A9B9-44B2-73E3-E8F133506907}" dt="2025-01-19T23:19:36.268" v="1160"/>
          <ac:spMkLst>
            <pc:docMk/>
            <pc:sldMk cId="806260167" sldId="264"/>
            <ac:spMk id="4" creationId="{D8427013-3A89-88F8-FD0B-90660F3DE264}"/>
          </ac:spMkLst>
        </pc:spChg>
        <pc:spChg chg="add del">
          <ac:chgData name="Lauren Maddick (2407917)" userId="S::2407917@student.uwtsd.ac.uk::dd461e94-5aea-4a0f-8a9d-450d8e706744" providerId="AD" clId="Web-{6EB5D29F-A9B9-44B2-73E3-E8F133506907}" dt="2025-01-19T23:21:39.647" v="1179"/>
          <ac:spMkLst>
            <pc:docMk/>
            <pc:sldMk cId="806260167" sldId="264"/>
            <ac:spMk id="6" creationId="{95E6F043-ABF9-B65A-06CA-074F32DFC438}"/>
          </ac:spMkLst>
        </pc:spChg>
        <pc:spChg chg="add mod">
          <ac:chgData name="Lauren Maddick (2407917)" userId="S::2407917@student.uwtsd.ac.uk::dd461e94-5aea-4a0f-8a9d-450d8e706744" providerId="AD" clId="Web-{6EB5D29F-A9B9-44B2-73E3-E8F133506907}" dt="2025-01-20T21:43:48.594" v="2117" actId="1076"/>
          <ac:spMkLst>
            <pc:docMk/>
            <pc:sldMk cId="806260167" sldId="264"/>
            <ac:spMk id="7" creationId="{352FE8A7-81C3-F39F-F227-FE8F6509D32E}"/>
          </ac:spMkLst>
        </pc:spChg>
        <pc:spChg chg="add mod">
          <ac:chgData name="Lauren Maddick (2407917)" userId="S::2407917@student.uwtsd.ac.uk::dd461e94-5aea-4a0f-8a9d-450d8e706744" providerId="AD" clId="Web-{6EB5D29F-A9B9-44B2-73E3-E8F133506907}" dt="2025-01-20T22:14:20.823" v="3406" actId="20577"/>
          <ac:spMkLst>
            <pc:docMk/>
            <pc:sldMk cId="806260167" sldId="264"/>
            <ac:spMk id="8" creationId="{66BED49A-D5DC-CCAD-9EAA-82D620376154}"/>
          </ac:spMkLst>
        </pc:spChg>
        <pc:spChg chg="add del">
          <ac:chgData name="Lauren Maddick (2407917)" userId="S::2407917@student.uwtsd.ac.uk::dd461e94-5aea-4a0f-8a9d-450d8e706744" providerId="AD" clId="Web-{6EB5D29F-A9B9-44B2-73E3-E8F133506907}" dt="2025-01-19T23:19:36.253" v="1159"/>
          <ac:spMkLst>
            <pc:docMk/>
            <pc:sldMk cId="806260167" sldId="264"/>
            <ac:spMk id="9" creationId="{9C0935B3-C9DC-3B94-C306-88251A012EB2}"/>
          </ac:spMkLst>
        </pc:spChg>
        <pc:spChg chg="add mod">
          <ac:chgData name="Lauren Maddick (2407917)" userId="S::2407917@student.uwtsd.ac.uk::dd461e94-5aea-4a0f-8a9d-450d8e706744" providerId="AD" clId="Web-{6EB5D29F-A9B9-44B2-73E3-E8F133506907}" dt="2025-01-20T22:14:35.965" v="3408" actId="1076"/>
          <ac:spMkLst>
            <pc:docMk/>
            <pc:sldMk cId="806260167" sldId="264"/>
            <ac:spMk id="10" creationId="{EFD9933B-9DBF-1FE1-8266-3BF2CD8BDF39}"/>
          </ac:spMkLst>
        </pc:spChg>
        <pc:spChg chg="add del">
          <ac:chgData name="Lauren Maddick (2407917)" userId="S::2407917@student.uwtsd.ac.uk::dd461e94-5aea-4a0f-8a9d-450d8e706744" providerId="AD" clId="Web-{6EB5D29F-A9B9-44B2-73E3-E8F133506907}" dt="2025-01-19T23:19:36.253" v="1159"/>
          <ac:spMkLst>
            <pc:docMk/>
            <pc:sldMk cId="806260167" sldId="264"/>
            <ac:spMk id="12" creationId="{45D37F4E-DDB4-456B-97E0-9937730A039F}"/>
          </ac:spMkLst>
        </pc:spChg>
        <pc:spChg chg="add del">
          <ac:chgData name="Lauren Maddick (2407917)" userId="S::2407917@student.uwtsd.ac.uk::dd461e94-5aea-4a0f-8a9d-450d8e706744" providerId="AD" clId="Web-{6EB5D29F-A9B9-44B2-73E3-E8F133506907}" dt="2025-01-19T23:19:36.253" v="1159"/>
          <ac:spMkLst>
            <pc:docMk/>
            <pc:sldMk cId="806260167" sldId="264"/>
            <ac:spMk id="14" creationId="{B2DD41CD-8F47-4F56-AD12-4E2FF7696987}"/>
          </ac:spMkLst>
        </pc:spChg>
        <pc:spChg chg="add">
          <ac:chgData name="Lauren Maddick (2407917)" userId="S::2407917@student.uwtsd.ac.uk::dd461e94-5aea-4a0f-8a9d-450d8e706744" providerId="AD" clId="Web-{6EB5D29F-A9B9-44B2-73E3-E8F133506907}" dt="2025-01-19T23:19:36.268" v="1160"/>
          <ac:spMkLst>
            <pc:docMk/>
            <pc:sldMk cId="806260167" sldId="264"/>
            <ac:spMk id="16" creationId="{743AA782-23D1-4521-8CAD-47662984AA08}"/>
          </ac:spMkLst>
        </pc:spChg>
        <pc:spChg chg="add">
          <ac:chgData name="Lauren Maddick (2407917)" userId="S::2407917@student.uwtsd.ac.uk::dd461e94-5aea-4a0f-8a9d-450d8e706744" providerId="AD" clId="Web-{6EB5D29F-A9B9-44B2-73E3-E8F133506907}" dt="2025-01-19T23:19:36.268" v="1160"/>
          <ac:spMkLst>
            <pc:docMk/>
            <pc:sldMk cId="806260167" sldId="264"/>
            <ac:spMk id="17" creationId="{71877DBC-BB60-40F0-AC93-2ACDBAAE60CE}"/>
          </ac:spMkLst>
        </pc:spChg>
        <pc:spChg chg="add del mod">
          <ac:chgData name="Lauren Maddick (2407917)" userId="S::2407917@student.uwtsd.ac.uk::dd461e94-5aea-4a0f-8a9d-450d8e706744" providerId="AD" clId="Web-{6EB5D29F-A9B9-44B2-73E3-E8F133506907}" dt="2025-01-20T21:22:39.964" v="2041"/>
          <ac:spMkLst>
            <pc:docMk/>
            <pc:sldMk cId="806260167" sldId="264"/>
            <ac:spMk id="18" creationId="{B67B46AB-72E4-D834-13AE-ECA4DE980422}"/>
          </ac:spMkLst>
        </pc:spChg>
        <pc:picChg chg="add del mod ord modCrop">
          <ac:chgData name="Lauren Maddick (2407917)" userId="S::2407917@student.uwtsd.ac.uk::dd461e94-5aea-4a0f-8a9d-450d8e706744" providerId="AD" clId="Web-{6EB5D29F-A9B9-44B2-73E3-E8F133506907}" dt="2025-01-20T21:22:34.292" v="2039"/>
          <ac:picMkLst>
            <pc:docMk/>
            <pc:sldMk cId="806260167" sldId="264"/>
            <ac:picMk id="5" creationId="{69922F40-83AA-279F-EA08-F08CE5E75AB0}"/>
          </ac:picMkLst>
        </pc:picChg>
      </pc:sldChg>
      <pc:sldChg chg="addSp delSp modSp new mod setBg">
        <pc:chgData name="Lauren Maddick (2407917)" userId="S::2407917@student.uwtsd.ac.uk::dd461e94-5aea-4a0f-8a9d-450d8e706744" providerId="AD" clId="Web-{6EB5D29F-A9B9-44B2-73E3-E8F133506907}" dt="2025-01-20T22:16:19.671" v="3414" actId="20577"/>
        <pc:sldMkLst>
          <pc:docMk/>
          <pc:sldMk cId="2140930483" sldId="265"/>
        </pc:sldMkLst>
        <pc:spChg chg="del mod">
          <ac:chgData name="Lauren Maddick (2407917)" userId="S::2407917@student.uwtsd.ac.uk::dd461e94-5aea-4a0f-8a9d-450d8e706744" providerId="AD" clId="Web-{6EB5D29F-A9B9-44B2-73E3-E8F133506907}" dt="2025-01-20T21:44:30.080" v="2123"/>
          <ac:spMkLst>
            <pc:docMk/>
            <pc:sldMk cId="2140930483" sldId="265"/>
            <ac:spMk id="2" creationId="{526299A9-AD65-A38D-0638-6E20CE61B211}"/>
          </ac:spMkLst>
        </pc:spChg>
        <pc:spChg chg="del mod">
          <ac:chgData name="Lauren Maddick (2407917)" userId="S::2407917@student.uwtsd.ac.uk::dd461e94-5aea-4a0f-8a9d-450d8e706744" providerId="AD" clId="Web-{6EB5D29F-A9B9-44B2-73E3-E8F133506907}" dt="2025-01-20T21:44:32.658" v="2124"/>
          <ac:spMkLst>
            <pc:docMk/>
            <pc:sldMk cId="2140930483" sldId="265"/>
            <ac:spMk id="3" creationId="{49214A0B-4F14-863B-4868-055C84343D14}"/>
          </ac:spMkLst>
        </pc:spChg>
        <pc:spChg chg="add mod">
          <ac:chgData name="Lauren Maddick (2407917)" userId="S::2407917@student.uwtsd.ac.uk::dd461e94-5aea-4a0f-8a9d-450d8e706744" providerId="AD" clId="Web-{6EB5D29F-A9B9-44B2-73E3-E8F133506907}" dt="2025-01-20T22:13:06.149" v="3401"/>
          <ac:spMkLst>
            <pc:docMk/>
            <pc:sldMk cId="2140930483" sldId="265"/>
            <ac:spMk id="6" creationId="{2FC33A7C-F6D9-2A64-5F93-20360A5CD584}"/>
          </ac:spMkLst>
        </pc:spChg>
        <pc:spChg chg="add mod">
          <ac:chgData name="Lauren Maddick (2407917)" userId="S::2407917@student.uwtsd.ac.uk::dd461e94-5aea-4a0f-8a9d-450d8e706744" providerId="AD" clId="Web-{6EB5D29F-A9B9-44B2-73E3-E8F133506907}" dt="2025-01-20T22:16:19.671" v="3414" actId="20577"/>
          <ac:spMkLst>
            <pc:docMk/>
            <pc:sldMk cId="2140930483" sldId="265"/>
            <ac:spMk id="8" creationId="{320346A9-DC17-9EEA-7710-039DC2AB71CC}"/>
          </ac:spMkLst>
        </pc:spChg>
        <pc:spChg chg="add">
          <ac:chgData name="Lauren Maddick (2407917)" userId="S::2407917@student.uwtsd.ac.uk::dd461e94-5aea-4a0f-8a9d-450d8e706744" providerId="AD" clId="Web-{6EB5D29F-A9B9-44B2-73E3-E8F133506907}" dt="2025-01-19T23:28:47.319" v="1209"/>
          <ac:spMkLst>
            <pc:docMk/>
            <pc:sldMk cId="2140930483" sldId="265"/>
            <ac:spMk id="9" creationId="{F837543A-6020-4505-A233-C9DB4BF74011}"/>
          </ac:spMkLst>
        </pc:spChg>
        <pc:spChg chg="add">
          <ac:chgData name="Lauren Maddick (2407917)" userId="S::2407917@student.uwtsd.ac.uk::dd461e94-5aea-4a0f-8a9d-450d8e706744" providerId="AD" clId="Web-{6EB5D29F-A9B9-44B2-73E3-E8F133506907}" dt="2025-01-19T23:28:47.319" v="1209"/>
          <ac:spMkLst>
            <pc:docMk/>
            <pc:sldMk cId="2140930483" sldId="265"/>
            <ac:spMk id="11" creationId="{35B16301-FB18-48BA-A6DD-C37CAF6F9A18}"/>
          </ac:spMkLst>
        </pc:spChg>
        <pc:spChg chg="add">
          <ac:chgData name="Lauren Maddick (2407917)" userId="S::2407917@student.uwtsd.ac.uk::dd461e94-5aea-4a0f-8a9d-450d8e706744" providerId="AD" clId="Web-{6EB5D29F-A9B9-44B2-73E3-E8F133506907}" dt="2025-01-19T23:28:47.319" v="1209"/>
          <ac:spMkLst>
            <pc:docMk/>
            <pc:sldMk cId="2140930483" sldId="265"/>
            <ac:spMk id="13" creationId="{C3C0D90E-074A-4F52-9B11-B52BEF4BCBE5}"/>
          </ac:spMkLst>
        </pc:spChg>
        <pc:spChg chg="add">
          <ac:chgData name="Lauren Maddick (2407917)" userId="S::2407917@student.uwtsd.ac.uk::dd461e94-5aea-4a0f-8a9d-450d8e706744" providerId="AD" clId="Web-{6EB5D29F-A9B9-44B2-73E3-E8F133506907}" dt="2025-01-19T23:28:47.319" v="1209"/>
          <ac:spMkLst>
            <pc:docMk/>
            <pc:sldMk cId="2140930483" sldId="265"/>
            <ac:spMk id="15" creationId="{CABBD4C1-E6F8-46F6-8152-A8A97490BF4D}"/>
          </ac:spMkLst>
        </pc:spChg>
        <pc:spChg chg="add">
          <ac:chgData name="Lauren Maddick (2407917)" userId="S::2407917@student.uwtsd.ac.uk::dd461e94-5aea-4a0f-8a9d-450d8e706744" providerId="AD" clId="Web-{6EB5D29F-A9B9-44B2-73E3-E8F133506907}" dt="2025-01-19T23:28:47.319" v="1209"/>
          <ac:spMkLst>
            <pc:docMk/>
            <pc:sldMk cId="2140930483" sldId="265"/>
            <ac:spMk id="17" creationId="{83BA5EF5-1FE9-4BF9-83BB-269BCDDF6156}"/>
          </ac:spMkLst>
        </pc:spChg>
        <pc:spChg chg="add">
          <ac:chgData name="Lauren Maddick (2407917)" userId="S::2407917@student.uwtsd.ac.uk::dd461e94-5aea-4a0f-8a9d-450d8e706744" providerId="AD" clId="Web-{6EB5D29F-A9B9-44B2-73E3-E8F133506907}" dt="2025-01-19T23:28:47.319" v="1209"/>
          <ac:spMkLst>
            <pc:docMk/>
            <pc:sldMk cId="2140930483" sldId="265"/>
            <ac:spMk id="21" creationId="{88853921-7BC9-4BDE-ACAB-133C683C82D6}"/>
          </ac:spMkLst>
        </pc:spChg>
        <pc:spChg chg="add">
          <ac:chgData name="Lauren Maddick (2407917)" userId="S::2407917@student.uwtsd.ac.uk::dd461e94-5aea-4a0f-8a9d-450d8e706744" providerId="AD" clId="Web-{6EB5D29F-A9B9-44B2-73E3-E8F133506907}" dt="2025-01-19T23:28:47.319" v="1209"/>
          <ac:spMkLst>
            <pc:docMk/>
            <pc:sldMk cId="2140930483" sldId="265"/>
            <ac:spMk id="23" creationId="{09192968-3AE7-4470-A61C-97294BB92731}"/>
          </ac:spMkLst>
        </pc:spChg>
        <pc:spChg chg="add">
          <ac:chgData name="Lauren Maddick (2407917)" userId="S::2407917@student.uwtsd.ac.uk::dd461e94-5aea-4a0f-8a9d-450d8e706744" providerId="AD" clId="Web-{6EB5D29F-A9B9-44B2-73E3-E8F133506907}" dt="2025-01-19T23:28:47.319" v="1209"/>
          <ac:spMkLst>
            <pc:docMk/>
            <pc:sldMk cId="2140930483" sldId="265"/>
            <ac:spMk id="25" creationId="{3AB72E55-43E4-4356-BFE8-E2102CB0B505}"/>
          </ac:spMkLst>
        </pc:spChg>
      </pc:sldChg>
      <pc:sldChg chg="addSp modSp new mod ord setBg">
        <pc:chgData name="Lauren Maddick (2407917)" userId="S::2407917@student.uwtsd.ac.uk::dd461e94-5aea-4a0f-8a9d-450d8e706744" providerId="AD" clId="Web-{6EB5D29F-A9B9-44B2-73E3-E8F133506907}" dt="2025-01-20T22:06:29.071" v="3373" actId="20577"/>
        <pc:sldMkLst>
          <pc:docMk/>
          <pc:sldMk cId="292407110" sldId="266"/>
        </pc:sldMkLst>
        <pc:spChg chg="mod">
          <ac:chgData name="Lauren Maddick (2407917)" userId="S::2407917@student.uwtsd.ac.uk::dd461e94-5aea-4a0f-8a9d-450d8e706744" providerId="AD" clId="Web-{6EB5D29F-A9B9-44B2-73E3-E8F133506907}" dt="2025-01-19T23:43:01.609" v="1241"/>
          <ac:spMkLst>
            <pc:docMk/>
            <pc:sldMk cId="292407110" sldId="266"/>
            <ac:spMk id="2" creationId="{F6778D92-6CB6-5A24-D530-E8F1ED6ECEB2}"/>
          </ac:spMkLst>
        </pc:spChg>
        <pc:spChg chg="mod">
          <ac:chgData name="Lauren Maddick (2407917)" userId="S::2407917@student.uwtsd.ac.uk::dd461e94-5aea-4a0f-8a9d-450d8e706744" providerId="AD" clId="Web-{6EB5D29F-A9B9-44B2-73E3-E8F133506907}" dt="2025-01-20T22:06:29.071" v="3373" actId="20577"/>
          <ac:spMkLst>
            <pc:docMk/>
            <pc:sldMk cId="292407110" sldId="266"/>
            <ac:spMk id="3" creationId="{76829C68-89D7-55CD-564D-AE1830BB1993}"/>
          </ac:spMkLst>
        </pc:spChg>
        <pc:spChg chg="mod">
          <ac:chgData name="Lauren Maddick (2407917)" userId="S::2407917@student.uwtsd.ac.uk::dd461e94-5aea-4a0f-8a9d-450d8e706744" providerId="AD" clId="Web-{6EB5D29F-A9B9-44B2-73E3-E8F133506907}" dt="2025-01-19T23:43:01.609" v="1241"/>
          <ac:spMkLst>
            <pc:docMk/>
            <pc:sldMk cId="292407110" sldId="266"/>
            <ac:spMk id="4" creationId="{0E4DCF72-214E-03FB-5AD3-CEECDAB8E30F}"/>
          </ac:spMkLst>
        </pc:spChg>
        <pc:spChg chg="add">
          <ac:chgData name="Lauren Maddick (2407917)" userId="S::2407917@student.uwtsd.ac.uk::dd461e94-5aea-4a0f-8a9d-450d8e706744" providerId="AD" clId="Web-{6EB5D29F-A9B9-44B2-73E3-E8F133506907}" dt="2025-01-19T23:43:01.609" v="1241"/>
          <ac:spMkLst>
            <pc:docMk/>
            <pc:sldMk cId="292407110" sldId="266"/>
            <ac:spMk id="9" creationId="{C2554CA6-288E-4202-BC52-2E5A8F0C0AED}"/>
          </ac:spMkLst>
        </pc:spChg>
        <pc:spChg chg="add">
          <ac:chgData name="Lauren Maddick (2407917)" userId="S::2407917@student.uwtsd.ac.uk::dd461e94-5aea-4a0f-8a9d-450d8e706744" providerId="AD" clId="Web-{6EB5D29F-A9B9-44B2-73E3-E8F133506907}" dt="2025-01-19T23:43:01.609" v="1241"/>
          <ac:spMkLst>
            <pc:docMk/>
            <pc:sldMk cId="292407110" sldId="266"/>
            <ac:spMk id="11" creationId="{B10BB131-AC8E-4A8E-A5D1-36260F720C3B}"/>
          </ac:spMkLst>
        </pc:spChg>
        <pc:spChg chg="add">
          <ac:chgData name="Lauren Maddick (2407917)" userId="S::2407917@student.uwtsd.ac.uk::dd461e94-5aea-4a0f-8a9d-450d8e706744" providerId="AD" clId="Web-{6EB5D29F-A9B9-44B2-73E3-E8F133506907}" dt="2025-01-19T23:43:01.609" v="1241"/>
          <ac:spMkLst>
            <pc:docMk/>
            <pc:sldMk cId="292407110" sldId="266"/>
            <ac:spMk id="13" creationId="{5B7778FC-632E-4DCA-A7CB-0D7731CCF970}"/>
          </ac:spMkLst>
        </pc:spChg>
        <pc:spChg chg="add">
          <ac:chgData name="Lauren Maddick (2407917)" userId="S::2407917@student.uwtsd.ac.uk::dd461e94-5aea-4a0f-8a9d-450d8e706744" providerId="AD" clId="Web-{6EB5D29F-A9B9-44B2-73E3-E8F133506907}" dt="2025-01-19T23:43:01.609" v="1241"/>
          <ac:spMkLst>
            <pc:docMk/>
            <pc:sldMk cId="292407110" sldId="266"/>
            <ac:spMk id="15" creationId="{FA23A907-97FB-4A8F-880A-DD77401C4296}"/>
          </ac:spMkLst>
        </pc:spChg>
      </pc:sldChg>
    </pc:docChg>
  </pc:docChgLst>
  <pc:docChgLst>
    <pc:chgData clId="Web-{86C857F6-7A56-4B8C-FDD5-0FF2D3C26D29}"/>
    <pc:docChg chg="modSld">
      <pc:chgData name="" userId="" providerId="" clId="Web-{86C857F6-7A56-4B8C-FDD5-0FF2D3C26D29}" dt="2025-01-19T14:07:39.242" v="8" actId="20577"/>
      <pc:docMkLst>
        <pc:docMk/>
      </pc:docMkLst>
      <pc:sldChg chg="modSp">
        <pc:chgData name="" userId="" providerId="" clId="Web-{86C857F6-7A56-4B8C-FDD5-0FF2D3C26D29}" dt="2025-01-19T14:07:39.242" v="8" actId="20577"/>
        <pc:sldMkLst>
          <pc:docMk/>
          <pc:sldMk cId="109857222" sldId="256"/>
        </pc:sldMkLst>
        <pc:spChg chg="mod">
          <ac:chgData name="" userId="" providerId="" clId="Web-{86C857F6-7A56-4B8C-FDD5-0FF2D3C26D29}" dt="2025-01-19T14:07:39.242" v="8"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ekioX3HevdA?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neuroimage.2019.116142" TargetMode="External"/><Relationship Id="rId13" Type="http://schemas.openxmlformats.org/officeDocument/2006/relationships/hyperlink" Target="https://doi.org/10.4324/9780429428050" TargetMode="External"/><Relationship Id="rId3" Type="http://schemas.openxmlformats.org/officeDocument/2006/relationships/hyperlink" Target="https://doi.org/10.4324/9780203440841" TargetMode="External"/><Relationship Id="rId7" Type="http://schemas.openxmlformats.org/officeDocument/2006/relationships/hyperlink" Target="https://assets.publishing.service.gov.uk/media/605c5e61d3bf7f2f0d94183a/The_best_start_for_life_a_vision_for_the_1_001_critical_days.pdf" TargetMode="External"/><Relationship Id="rId12" Type="http://schemas.openxmlformats.org/officeDocument/2006/relationships/hyperlink" Target="https://doh.sd.gov/topics/mch/pregnancy-early-childhood/first-1000-days/" TargetMode="External"/><Relationship Id="rId2" Type="http://schemas.openxmlformats.org/officeDocument/2006/relationships/hyperlink" Target="https://www.aspiringbeginnings.co.nz/what-is-the-pikler-theory/" TargetMode="External"/><Relationship Id="rId16" Type="http://schemas.openxmlformats.org/officeDocument/2006/relationships/hyperlink" Target="https://www.youtube.com/watch?v=ekioX3HevdA" TargetMode="External"/><Relationship Id="rId1" Type="http://schemas.openxmlformats.org/officeDocument/2006/relationships/slideLayout" Target="../slideLayouts/slideLayout2.xml"/><Relationship Id="rId6" Type="http://schemas.openxmlformats.org/officeDocument/2006/relationships/hyperlink" Target="https://doi.org/10.4324/9781315646206" TargetMode="External"/><Relationship Id="rId11" Type="http://schemas.openxmlformats.org/officeDocument/2006/relationships/hyperlink" Target="https://repository.hsrc.ac.za/handle/20.500.11910/8219" TargetMode="External"/><Relationship Id="rId5" Type="http://schemas.openxmlformats.org/officeDocument/2006/relationships/hyperlink" Target="https://doi.org/10.1201/9781315152950" TargetMode="External"/><Relationship Id="rId15" Type="http://schemas.openxmlformats.org/officeDocument/2006/relationships/hyperlink" Target="http://www.youtube.com" TargetMode="External"/><Relationship Id="rId10" Type="http://schemas.openxmlformats.org/officeDocument/2006/relationships/hyperlink" Target="https://doi.org/10.1080/09575140903443000" TargetMode="External"/><Relationship Id="rId4" Type="http://schemas.openxmlformats.org/officeDocument/2006/relationships/hyperlink" Target="https://d1wqtxts1xzle7.cloudfront.net/39743807/Bronfenbrenner_Toward_an_experimental_ecology_of_human_development_1977.pdf?1446806100=&amp;response-content-disposition=inline%3B+filename%3DBronfenbrenner_Toward_an_experimental_ec.pdf&amp;Expires=1604935923&amp;Signature=HtTjzrbxaw~4ZJaAp46g67v9mrAYGMmUVncPbYUuhgqSxpboOLxfnmZu~XoprEjzC2k4d2pTOadTIYkYCzycGSjOti-vEk9f6r3OfUsF9xZLdRJCdI6Ac5vicdtXtu72EtnvbKwQsGAb342jQTIHXt9s~9GmK6NYaCe7LBUCeRB1sr-00HOR~Cm9Tz3wPFrGL~-uCLf7WBqdOIjIQQqGW1fV2~em2KgLx7BMbfasXOQxBVrW9ek-tMbC1hBpGrCAljdn5IvXup5Jk6gPyiOVMiQZy0EwUKKyUXL1DIhjCr3ERuZsQIXSvDjkuMVOMlBqzIfEc~v6KDzO~y5ai7iKGw__&amp;Key-Pair-Id=APKAJLOHF5GGSLRBV4ZA" TargetMode="External"/><Relationship Id="rId9" Type="http://schemas.openxmlformats.org/officeDocument/2006/relationships/hyperlink" Target="https://www.kindercare.com/content-hub/articles/2019/may/how-to-choose-caregiver-for-child" TargetMode="External"/><Relationship Id="rId14" Type="http://schemas.openxmlformats.org/officeDocument/2006/relationships/hyperlink" Target="https://hwb.gov.wales/curriculum-for-wales/curriculum-for-funded-non-maintained-nursery-sett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874815" y="798703"/>
            <a:ext cx="5221185" cy="3072015"/>
          </a:xfrm>
        </p:spPr>
        <p:txBody>
          <a:bodyPr vert="horz" lIns="91440" tIns="45720" rIns="91440" bIns="45720" rtlCol="0" anchor="b">
            <a:normAutofit/>
          </a:bodyPr>
          <a:lstStyle/>
          <a:p>
            <a:r>
              <a:rPr lang="en-US" sz="4000" u="sng" kern="1200" dirty="0">
                <a:latin typeface="Arial"/>
                <a:cs typeface="Arial"/>
              </a:rPr>
              <a:t>The first 1000 days</a:t>
            </a:r>
            <a:br>
              <a:rPr lang="en-US" sz="4000" u="sng" dirty="0">
                <a:latin typeface="Arial"/>
                <a:cs typeface="Arial"/>
              </a:rPr>
            </a:br>
            <a:r>
              <a:rPr lang="en-US" sz="1400" dirty="0">
                <a:latin typeface="Arial"/>
                <a:cs typeface="Times New Roman"/>
              </a:rPr>
              <a:t>(Sd.gov, 2019)</a:t>
            </a:r>
            <a:endParaRPr lang="en-US" sz="1400" u="sng" dirty="0">
              <a:latin typeface="Arial"/>
            </a:endParaRPr>
          </a:p>
        </p:txBody>
      </p:sp>
      <p:sp>
        <p:nvSpPr>
          <p:cNvPr id="28" name="Freeform: Shape 27">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rst 1000 Days (Pregnancy = 270 days, Year 1 = 365 Days, Year 2 = 365 Days)">
            <a:extLst>
              <a:ext uri="{FF2B5EF4-FFF2-40B4-BE49-F238E27FC236}">
                <a16:creationId xmlns:a16="http://schemas.microsoft.com/office/drawing/2014/main" id="{2CF13343-1D08-C05F-D6C0-644381783B39}"/>
              </a:ext>
            </a:extLst>
          </p:cNvPr>
          <p:cNvPicPr>
            <a:picLocks noChangeAspect="1"/>
          </p:cNvPicPr>
          <p:nvPr/>
        </p:nvPicPr>
        <p:blipFill>
          <a:blip r:embed="rId2"/>
          <a:stretch>
            <a:fillRect/>
          </a:stretch>
        </p:blipFill>
        <p:spPr>
          <a:xfrm>
            <a:off x="6651243" y="1564270"/>
            <a:ext cx="4939504" cy="3346513"/>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32" name="Freeform: Shape 31">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4">
            <a:extLst>
              <a:ext uri="{FF2B5EF4-FFF2-40B4-BE49-F238E27FC236}">
                <a16:creationId xmlns:a16="http://schemas.microsoft.com/office/drawing/2014/main" id="{05B40EED-FBAC-1C52-6F9F-DA85D8C25C89}"/>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GB" smtClean="0"/>
              <a:pPr>
                <a:spcAft>
                  <a:spcPts val="600"/>
                </a:spcAft>
              </a:pPr>
              <a:t>1</a:t>
            </a:fld>
            <a:endParaRPr lang="en-GB"/>
          </a:p>
        </p:txBody>
      </p:sp>
      <p:sp>
        <p:nvSpPr>
          <p:cNvPr id="34" name="Freeform: Shape 33">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C27DFE83-1392-F77C-C0D5-EB83B579CC8C}"/>
              </a:ext>
            </a:extLst>
          </p:cNvPr>
          <p:cNvSpPr txBox="1"/>
          <p:nvPr/>
        </p:nvSpPr>
        <p:spPr>
          <a:xfrm>
            <a:off x="138545" y="138545"/>
            <a:ext cx="223058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Word count – 2869</a:t>
            </a:r>
          </a:p>
          <a:p>
            <a:r>
              <a:rPr lang="en-GB" dirty="0"/>
              <a:t>ECEY4005</a:t>
            </a:r>
          </a:p>
          <a:p>
            <a:r>
              <a:rPr lang="en-GB" dirty="0"/>
              <a:t>I have not used AI.</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73529-98C2-BC7F-EFD1-8A2817A8B0C5}"/>
              </a:ext>
            </a:extLst>
          </p:cNvPr>
          <p:cNvSpPr>
            <a:spLocks noGrp="1"/>
          </p:cNvSpPr>
          <p:nvPr>
            <p:ph type="title"/>
          </p:nvPr>
        </p:nvSpPr>
        <p:spPr>
          <a:xfrm>
            <a:off x="1171074" y="1396686"/>
            <a:ext cx="3240506" cy="4064628"/>
          </a:xfrm>
        </p:spPr>
        <p:txBody>
          <a:bodyPr>
            <a:normAutofit/>
          </a:bodyPr>
          <a:lstStyle/>
          <a:p>
            <a:r>
              <a:rPr lang="en-GB">
                <a:solidFill>
                  <a:srgbClr val="FFFFFF"/>
                </a:solidFill>
                <a:latin typeface="Arial"/>
                <a:cs typeface="Arial"/>
              </a:rPr>
              <a:t>What are the first 1000 days?</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3E6303-6050-E0DB-BB8C-592474C1F54D}"/>
              </a:ext>
            </a:extLst>
          </p:cNvPr>
          <p:cNvSpPr>
            <a:spLocks noGrp="1"/>
          </p:cNvSpPr>
          <p:nvPr>
            <p:ph idx="1"/>
          </p:nvPr>
        </p:nvSpPr>
        <p:spPr>
          <a:xfrm>
            <a:off x="5257264" y="1399033"/>
            <a:ext cx="5776819" cy="5502410"/>
          </a:xfrm>
        </p:spPr>
        <p:txBody>
          <a:bodyPr vert="horz" lIns="91440" tIns="45720" rIns="91440" bIns="45720" rtlCol="0" anchor="t">
            <a:noAutofit/>
          </a:bodyPr>
          <a:lstStyle/>
          <a:p>
            <a:pPr marL="0" indent="0">
              <a:buNone/>
            </a:pPr>
            <a:r>
              <a:rPr lang="en-GB" sz="1200" dirty="0">
                <a:latin typeface="Arial"/>
                <a:cs typeface="Arial"/>
              </a:rPr>
              <a:t>The first 1000 days </a:t>
            </a:r>
            <a:r>
              <a:rPr lang="en-GB" sz="1200" dirty="0">
                <a:solidFill>
                  <a:srgbClr val="000000"/>
                </a:solidFill>
                <a:latin typeface="Arial"/>
                <a:ea typeface="Roboto"/>
                <a:cs typeface="Arial"/>
              </a:rPr>
              <a:t>r</a:t>
            </a:r>
            <a:r>
              <a:rPr lang="en-GB" sz="1200" dirty="0">
                <a:solidFill>
                  <a:srgbClr val="111111"/>
                </a:solidFill>
                <a:latin typeface="Arial"/>
                <a:ea typeface="Roboto"/>
                <a:cs typeface="Roboto"/>
              </a:rPr>
              <a:t>efers to a child's life from conception until 2 years of age (24 months). This is </a:t>
            </a:r>
            <a:r>
              <a:rPr lang="en-GB" sz="1200" dirty="0">
                <a:solidFill>
                  <a:srgbClr val="111111"/>
                </a:solidFill>
                <a:latin typeface="Arial"/>
                <a:ea typeface="+mn-lt"/>
                <a:cs typeface="+mn-lt"/>
              </a:rPr>
              <a:t>a specific period of time when the baseline for </a:t>
            </a:r>
            <a:r>
              <a:rPr lang="en-GB" sz="1200" dirty="0" err="1">
                <a:solidFill>
                  <a:srgbClr val="111111"/>
                </a:solidFill>
                <a:latin typeface="Arial"/>
                <a:ea typeface="+mn-lt"/>
                <a:cs typeface="+mn-lt"/>
              </a:rPr>
              <a:t>pinaccle</a:t>
            </a:r>
            <a:r>
              <a:rPr lang="en-GB" sz="1200" dirty="0">
                <a:solidFill>
                  <a:srgbClr val="111111"/>
                </a:solidFill>
                <a:latin typeface="Arial"/>
                <a:ea typeface="+mn-lt"/>
                <a:cs typeface="+mn-lt"/>
              </a:rPr>
              <a:t> development throughout the lifespan is established. Researchers have used methods such as examining tissue culture, humans, and animals to discover that this time period of rapid physiological change has significant potential for lasting effects (</a:t>
            </a:r>
            <a:r>
              <a:rPr lang="en-GB" sz="1200" dirty="0">
                <a:solidFill>
                  <a:srgbClr val="000000"/>
                </a:solidFill>
                <a:latin typeface="Arial"/>
                <a:ea typeface="+mn-lt"/>
                <a:cs typeface="+mn-lt"/>
              </a:rPr>
              <a:t>Green, T.J. </a:t>
            </a:r>
            <a:r>
              <a:rPr lang="en-GB" sz="1200" i="1" dirty="0">
                <a:solidFill>
                  <a:srgbClr val="000000"/>
                </a:solidFill>
                <a:latin typeface="Arial"/>
                <a:ea typeface="+mn-lt"/>
                <a:cs typeface="+mn-lt"/>
              </a:rPr>
              <a:t>et al.</a:t>
            </a:r>
            <a:r>
              <a:rPr lang="en-GB" sz="1200" dirty="0">
                <a:solidFill>
                  <a:srgbClr val="000000"/>
                </a:solidFill>
                <a:latin typeface="Arial"/>
                <a:ea typeface="+mn-lt"/>
                <a:cs typeface="+mn-lt"/>
              </a:rPr>
              <a:t> (eds) 2018)</a:t>
            </a:r>
            <a:r>
              <a:rPr lang="en-GB" sz="1200" dirty="0">
                <a:solidFill>
                  <a:srgbClr val="111111"/>
                </a:solidFill>
                <a:latin typeface="Arial"/>
                <a:ea typeface="+mn-lt"/>
                <a:cs typeface="+mn-lt"/>
              </a:rPr>
              <a:t>. Furthermore, appropriate interventions should be implemented throughout the first 1,000 days </a:t>
            </a:r>
            <a:r>
              <a:rPr lang="en-GB" sz="1200" dirty="0">
                <a:solidFill>
                  <a:srgbClr val="111111"/>
                </a:solidFill>
                <a:latin typeface="Arial"/>
                <a:ea typeface="+mn-lt"/>
                <a:cs typeface="Arial"/>
              </a:rPr>
              <a:t>to ensure the best possible outcome for the child in their future development (</a:t>
            </a:r>
            <a:r>
              <a:rPr lang="en-GB" sz="1200" dirty="0">
                <a:solidFill>
                  <a:srgbClr val="000000"/>
                </a:solidFill>
                <a:latin typeface="Arial"/>
                <a:ea typeface="+mn-lt"/>
                <a:cs typeface="+mn-lt"/>
              </a:rPr>
              <a:t>Green, T.J. </a:t>
            </a:r>
            <a:r>
              <a:rPr lang="en-GB" sz="1200" i="1" dirty="0">
                <a:solidFill>
                  <a:srgbClr val="000000"/>
                </a:solidFill>
                <a:latin typeface="Arial"/>
                <a:ea typeface="+mn-lt"/>
                <a:cs typeface="+mn-lt"/>
              </a:rPr>
              <a:t>et al.</a:t>
            </a:r>
            <a:r>
              <a:rPr lang="en-GB" sz="1200" dirty="0">
                <a:solidFill>
                  <a:srgbClr val="000000"/>
                </a:solidFill>
                <a:latin typeface="Arial"/>
                <a:ea typeface="+mn-lt"/>
                <a:cs typeface="+mn-lt"/>
              </a:rPr>
              <a:t> (eds) 2018)</a:t>
            </a:r>
            <a:r>
              <a:rPr lang="en-GB" sz="1200" dirty="0">
                <a:solidFill>
                  <a:srgbClr val="000000"/>
                </a:solidFill>
                <a:latin typeface="Arial"/>
                <a:ea typeface="+mn-lt"/>
                <a:cs typeface="Arial"/>
              </a:rPr>
              <a:t>. Examples of these interventions are vaccinations, adequate nutrition and consistent health checks. S</a:t>
            </a:r>
            <a:r>
              <a:rPr lang="en-GB" sz="1200" dirty="0">
                <a:solidFill>
                  <a:srgbClr val="000000"/>
                </a:solidFill>
                <a:latin typeface="Arial"/>
                <a:ea typeface="+mn-lt"/>
                <a:cs typeface="+mn-lt"/>
              </a:rPr>
              <a:t>ocial and economic factors, such as poverty, inadequate healthcare, and limited access to prenatal and postnatal care, can hinder the ability to deliver the level of care needed. However, there are services in place that can accommodate to these struggles to their best possibility and in order to become aware of these services it is important to socialise, communicate and not be afraid to share struggles that most caregivers will usually feel within the first 1000 days.</a:t>
            </a:r>
            <a:endParaRPr lang="en-GB" sz="1200" dirty="0">
              <a:solidFill>
                <a:srgbClr val="000000"/>
              </a:solidFill>
              <a:latin typeface="Arial"/>
              <a:ea typeface="+mn-lt"/>
              <a:cs typeface="Arial"/>
            </a:endParaRPr>
          </a:p>
          <a:p>
            <a:pPr marL="0" indent="0">
              <a:buNone/>
            </a:pPr>
            <a:r>
              <a:rPr lang="en-GB" sz="1200" dirty="0">
                <a:solidFill>
                  <a:srgbClr val="000000"/>
                </a:solidFill>
                <a:latin typeface="Arial"/>
                <a:ea typeface="+mn-lt"/>
                <a:cs typeface="Arial"/>
              </a:rPr>
              <a:t>Pre-natal care is extremely important from conception because it decreases the risks that can occur during the p</a:t>
            </a:r>
            <a:r>
              <a:rPr lang="en-GB" sz="1200" dirty="0">
                <a:latin typeface="Arial"/>
                <a:ea typeface="+mn-lt"/>
                <a:cs typeface="Arial"/>
              </a:rPr>
              <a:t>regnancy and once the baby is born, impacting their holistic development. Poor examples of pre-natal care that impact a child's development can include smoking, drinking alcohol and drug use. During this period, the baby's brain is developing rapidly and every experience during the first 1000 days shapes the brain such as hearing language, being held, exploring the environment. (HM Government, 2021). Brain development begins shortly after conception and has the ability to "bloom" and "prune", also known as synaptic pruning (</a:t>
            </a:r>
            <a:r>
              <a:rPr lang="en-GB" sz="1200" dirty="0">
                <a:latin typeface="Arial"/>
                <a:ea typeface="+mn-lt"/>
                <a:cs typeface="+mn-lt"/>
              </a:rPr>
              <a:t>Huang, H. </a:t>
            </a:r>
            <a:r>
              <a:rPr lang="en-GB" sz="1200" i="1" dirty="0">
                <a:latin typeface="Arial"/>
                <a:ea typeface="+mn-lt"/>
                <a:cs typeface="+mn-lt"/>
              </a:rPr>
              <a:t>et al.</a:t>
            </a:r>
            <a:r>
              <a:rPr lang="en-GB" sz="1200" dirty="0">
                <a:latin typeface="Arial"/>
                <a:ea typeface="+mn-lt"/>
                <a:cs typeface="+mn-lt"/>
              </a:rPr>
              <a:t> 2019). This is the process that occurs when the brain builds billions of neurons that all connect together, producing many more neurons than a baby actually needs </a:t>
            </a:r>
            <a:r>
              <a:rPr lang="en-GB" sz="1200" dirty="0">
                <a:latin typeface="Arial"/>
                <a:ea typeface="+mn-lt"/>
                <a:cs typeface="Arial"/>
              </a:rPr>
              <a:t>(</a:t>
            </a:r>
            <a:r>
              <a:rPr lang="en-GB" sz="1200" dirty="0">
                <a:latin typeface="Arial"/>
                <a:ea typeface="+mn-lt"/>
                <a:cs typeface="+mn-lt"/>
              </a:rPr>
              <a:t>Huang, H. </a:t>
            </a:r>
            <a:r>
              <a:rPr lang="en-GB" sz="1200" i="1" dirty="0">
                <a:latin typeface="Arial"/>
                <a:ea typeface="+mn-lt"/>
                <a:cs typeface="+mn-lt"/>
              </a:rPr>
              <a:t>et al.</a:t>
            </a:r>
            <a:r>
              <a:rPr lang="en-GB" sz="1200" dirty="0">
                <a:latin typeface="Arial"/>
                <a:ea typeface="+mn-lt"/>
                <a:cs typeface="+mn-lt"/>
              </a:rPr>
              <a:t> 2019). Neurons will then dissapeardepending on the specfiic brain region. A baby's brain development is shaped by the mother's diet and the biochemical of emotion whilst in the womb (Waterhouse, A. 2020).</a:t>
            </a:r>
            <a:endParaRPr lang="en-GB" sz="1400" dirty="0">
              <a:latin typeface="Arial"/>
              <a:cs typeface="Arial"/>
            </a:endParaRPr>
          </a:p>
          <a:p>
            <a:pPr marL="0" indent="0">
              <a:buNone/>
            </a:pPr>
            <a:endParaRPr lang="en-GB" sz="1600" dirty="0">
              <a:solidFill>
                <a:srgbClr val="000000"/>
              </a:solidFill>
              <a:latin typeface="Aptos"/>
              <a:ea typeface="+mn-lt"/>
              <a:cs typeface="Arial"/>
            </a:endParaRPr>
          </a:p>
          <a:p>
            <a:pPr>
              <a:buNone/>
            </a:pPr>
            <a:endParaRPr lang="en-GB"/>
          </a:p>
        </p:txBody>
      </p:sp>
    </p:spTree>
    <p:extLst>
      <p:ext uri="{BB962C8B-B14F-4D97-AF65-F5344CB8AC3E}">
        <p14:creationId xmlns:p14="http://schemas.microsoft.com/office/powerpoint/2010/main" val="3460279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a:extLst>
              <a:ext uri="{FF2B5EF4-FFF2-40B4-BE49-F238E27FC236}">
                <a16:creationId xmlns:a16="http://schemas.microsoft.com/office/drawing/2014/main" id="{78DFBB49-29CB-B44F-2387-301123B10A19}"/>
              </a:ext>
            </a:extLst>
          </p:cNvPr>
          <p:cNvSpPr txBox="1"/>
          <p:nvPr/>
        </p:nvSpPr>
        <p:spPr>
          <a:xfrm>
            <a:off x="874815" y="2731925"/>
            <a:ext cx="5221185" cy="1138793"/>
          </a:xfrm>
          <a:prstGeom prst="rect">
            <a:avLst/>
          </a:prstGeom>
          <a:solidFill>
            <a:schemeClr val="accent2">
              <a:lumMod val="60000"/>
              <a:lumOff val="40000"/>
            </a:schemeClr>
          </a:solidFill>
          <a:ln>
            <a:solidFill>
              <a:schemeClr val="accent2">
                <a:lumMod val="75000"/>
              </a:schemeClr>
            </a:solidFill>
          </a:ln>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4400" dirty="0">
                <a:latin typeface="Arial"/>
                <a:ea typeface="+mj-ea"/>
                <a:cs typeface="Arial"/>
              </a:rPr>
              <a:t>Caregiving</a:t>
            </a:r>
            <a:endParaRPr lang="en-US" dirty="0">
              <a:latin typeface="Arial"/>
              <a:cs typeface="Arial"/>
            </a:endParaRPr>
          </a:p>
          <a:p>
            <a:pPr algn="ctr">
              <a:lnSpc>
                <a:spcPct val="90000"/>
              </a:lnSpc>
              <a:spcBef>
                <a:spcPct val="0"/>
              </a:spcBef>
              <a:spcAft>
                <a:spcPts val="600"/>
              </a:spcAft>
            </a:pPr>
            <a:r>
              <a:rPr lang="en-US" sz="1200" dirty="0">
                <a:latin typeface="Arial"/>
                <a:ea typeface="+mj-ea"/>
                <a:cs typeface="Times New Roman"/>
              </a:rPr>
              <a:t>(Kindercare.com, 2015)</a:t>
            </a:r>
            <a:endParaRPr lang="en-US" dirty="0">
              <a:latin typeface="Arial"/>
              <a:ea typeface="+mj-ea"/>
            </a:endParaRPr>
          </a:p>
        </p:txBody>
      </p:sp>
      <p:sp>
        <p:nvSpPr>
          <p:cNvPr id="21" name="Freeform: Shape 2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Pediatric Caregiver Support Group – BIAWE">
            <a:extLst>
              <a:ext uri="{FF2B5EF4-FFF2-40B4-BE49-F238E27FC236}">
                <a16:creationId xmlns:a16="http://schemas.microsoft.com/office/drawing/2014/main" id="{0743C109-2D5E-50F2-07B7-FDB4A0A2BB71}"/>
              </a:ext>
            </a:extLst>
          </p:cNvPr>
          <p:cNvPicPr>
            <a:picLocks noChangeAspect="1"/>
          </p:cNvPicPr>
          <p:nvPr/>
        </p:nvPicPr>
        <p:blipFill>
          <a:blip r:embed="rId2"/>
          <a:srcRect r="33249" b="-2"/>
          <a:stretch/>
        </p:blipFill>
        <p:spPr>
          <a:xfrm>
            <a:off x="7093056" y="1209578"/>
            <a:ext cx="405587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5" name="Freeform: Shape 2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Slide Number Placeholder 1">
            <a:extLst>
              <a:ext uri="{FF2B5EF4-FFF2-40B4-BE49-F238E27FC236}">
                <a16:creationId xmlns:a16="http://schemas.microsoft.com/office/drawing/2014/main" id="{B4E0EF1B-29E6-4870-2023-93D88E1562A3}"/>
              </a:ext>
            </a:extLst>
          </p:cNvPr>
          <p:cNvSpPr>
            <a:spLocks noGrp="1"/>
          </p:cNvSpPr>
          <p:nvPr>
            <p:ph type="sldNum" sz="quarter" idx="12"/>
          </p:nvPr>
        </p:nvSpPr>
        <p:spPr>
          <a:xfrm>
            <a:off x="8610600" y="6356349"/>
            <a:ext cx="2743200" cy="365125"/>
          </a:xfrm>
        </p:spPr>
        <p:txBody>
          <a:bodyPr vert="horz" lIns="91440" tIns="45720" rIns="91440" bIns="45720" rtlCol="0" anchor="ctr">
            <a:normAutofit/>
          </a:bodyPr>
          <a:lstStyle/>
          <a:p>
            <a:pPr>
              <a:spcAft>
                <a:spcPts val="600"/>
              </a:spcAft>
              <a:defRPr/>
            </a:pPr>
            <a:fld id="{330EA680-D336-4FF7-8B7A-9848BB0A1C32}" type="slidenum">
              <a:rPr lang="en-US" smtClean="0">
                <a:solidFill>
                  <a:schemeClr val="tx1">
                    <a:tint val="75000"/>
                  </a:schemeClr>
                </a:solidFill>
              </a:rPr>
              <a:pPr>
                <a:spcAft>
                  <a:spcPts val="600"/>
                </a:spcAft>
                <a:defRPr/>
              </a:pPr>
              <a:t>3</a:t>
            </a:fld>
            <a:endParaRPr lang="en-US">
              <a:solidFill>
                <a:schemeClr val="tx1">
                  <a:tint val="75000"/>
                </a:schemeClr>
              </a:solidFill>
            </a:endParaRPr>
          </a:p>
        </p:txBody>
      </p:sp>
      <p:sp>
        <p:nvSpPr>
          <p:cNvPr id="27" name="Freeform: Shape 2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338794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TextBox 2">
            <a:extLst>
              <a:ext uri="{FF2B5EF4-FFF2-40B4-BE49-F238E27FC236}">
                <a16:creationId xmlns:a16="http://schemas.microsoft.com/office/drawing/2014/main" id="{263A549F-BE73-8708-19B3-750AA46AD21E}"/>
              </a:ext>
            </a:extLst>
          </p:cNvPr>
          <p:cNvSpPr txBox="1"/>
          <p:nvPr/>
        </p:nvSpPr>
        <p:spPr>
          <a:xfrm>
            <a:off x="3872019" y="1366376"/>
            <a:ext cx="4857447" cy="219721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a:lnSpc>
                <a:spcPct val="90000"/>
              </a:lnSpc>
              <a:spcBef>
                <a:spcPct val="0"/>
              </a:spcBef>
              <a:spcAft>
                <a:spcPts val="600"/>
              </a:spcAft>
            </a:pPr>
            <a:r>
              <a:rPr lang="en-US" sz="900" kern="1200" dirty="0">
                <a:latin typeface="Arial"/>
                <a:ea typeface="+mj-ea"/>
                <a:cs typeface="Arial"/>
              </a:rPr>
              <a:t>What is exceptional caregiving?</a:t>
            </a:r>
            <a:endParaRPr lang="en-US" sz="900" dirty="0">
              <a:latin typeface="Arial"/>
              <a:ea typeface="+mj-ea"/>
              <a:cs typeface="Arial"/>
            </a:endParaRPr>
          </a:p>
          <a:p>
            <a:pPr algn="ctr">
              <a:lnSpc>
                <a:spcPct val="90000"/>
              </a:lnSpc>
              <a:spcBef>
                <a:spcPct val="0"/>
              </a:spcBef>
              <a:spcAft>
                <a:spcPts val="600"/>
              </a:spcAft>
            </a:pPr>
            <a:endParaRPr lang="en-US" sz="900" dirty="0">
              <a:latin typeface="Arial"/>
              <a:ea typeface="+mj-ea"/>
              <a:cs typeface="Arial"/>
            </a:endParaRPr>
          </a:p>
          <a:p>
            <a:r>
              <a:rPr lang="en-US" sz="900" dirty="0">
                <a:latin typeface="Arial"/>
                <a:ea typeface="+mj-ea"/>
                <a:cs typeface="Arial"/>
              </a:rPr>
              <a:t>There are many qualities that an exceptional caregiver will display. </a:t>
            </a:r>
          </a:p>
          <a:p>
            <a:r>
              <a:rPr lang="en-US" sz="900" dirty="0">
                <a:latin typeface="Arial"/>
                <a:ea typeface="+mj-ea"/>
                <a:cs typeface="Arial"/>
              </a:rPr>
              <a:t>“Build Trust, and your Relationship, during the Caring activity times: Pikler believed that parents and caregivers need to take the time to make nappy changing, feeding, bathing and dressing, an unhurried and pleasant quality time – with the baby being an active partner.”</a:t>
            </a:r>
            <a:endParaRPr lang="en-US" sz="900" dirty="0">
              <a:latin typeface="Arial"/>
              <a:cs typeface="Arial"/>
            </a:endParaRPr>
          </a:p>
          <a:p>
            <a:r>
              <a:rPr lang="en-US" sz="900" dirty="0">
                <a:latin typeface="Arial"/>
                <a:ea typeface="+mj-ea"/>
                <a:cs typeface="Arial"/>
              </a:rPr>
              <a:t>(Aspiring beginnings, no date). </a:t>
            </a:r>
            <a:r>
              <a:rPr lang="en-US" sz="900" dirty="0">
                <a:latin typeface="Arial"/>
                <a:ea typeface="+mn-lt"/>
                <a:cs typeface="+mn-lt"/>
              </a:rPr>
              <a:t>Exceptional caregiving goes beyond simply providing basic care. It focuses on a holistic, compassionate, and child-centered approaches to meet the physical, emotional, and social needs of those being cared for. It involves a commitment to understanding and supporting the child's well-being, while also respecting their independence, boundaries, and individuality. Exceptional caregivers are attentive, responsive, and proactive in their approach, seeking to enhance the quality of life for those in their care </a:t>
            </a:r>
            <a:r>
              <a:rPr lang="en-US" sz="900" dirty="0">
                <a:latin typeface="Arial"/>
                <a:ea typeface="+mn-lt"/>
                <a:cs typeface="Times New Roman"/>
              </a:rPr>
              <a:t>(Richter, 2015)</a:t>
            </a:r>
            <a:r>
              <a:rPr lang="en-US" sz="900" dirty="0">
                <a:latin typeface="Arial"/>
                <a:ea typeface="+mn-lt"/>
                <a:cs typeface="+mn-lt"/>
              </a:rPr>
              <a:t>. Exceptional caregiving is important because it enhances quality of life, promotes physical and emotional health, builds trust and connection and ensures dignity and respect. Childcare professionals are supporting humans who are at their most vital developmental years, therefore, exceptional caregiving must </a:t>
            </a:r>
            <a:r>
              <a:rPr lang="en-US" sz="900" dirty="0" err="1">
                <a:latin typeface="Arial"/>
                <a:ea typeface="+mn-lt"/>
                <a:cs typeface="+mn-lt"/>
              </a:rPr>
              <a:t>consistantly</a:t>
            </a:r>
            <a:r>
              <a:rPr lang="en-US" sz="900" dirty="0">
                <a:latin typeface="Arial"/>
                <a:ea typeface="+mn-lt"/>
                <a:cs typeface="+mn-lt"/>
              </a:rPr>
              <a:t> be practiced to maximum effort to ensure that the children are receiving the best support.</a:t>
            </a:r>
          </a:p>
          <a:p>
            <a:pPr algn="ctr">
              <a:lnSpc>
                <a:spcPct val="90000"/>
              </a:lnSpc>
              <a:spcBef>
                <a:spcPct val="0"/>
              </a:spcBef>
              <a:spcAft>
                <a:spcPts val="600"/>
              </a:spcAft>
            </a:pPr>
            <a:endParaRPr lang="en-US" sz="900" dirty="0">
              <a:solidFill>
                <a:srgbClr val="000000"/>
              </a:solidFill>
              <a:latin typeface="Arial"/>
              <a:ea typeface="+mj-ea"/>
              <a:cs typeface="Arial"/>
            </a:endParaRPr>
          </a:p>
          <a:p>
            <a:pPr algn="ctr">
              <a:lnSpc>
                <a:spcPct val="90000"/>
              </a:lnSpc>
              <a:spcBef>
                <a:spcPct val="0"/>
              </a:spcBef>
              <a:spcAft>
                <a:spcPts val="600"/>
              </a:spcAft>
            </a:pPr>
            <a:endParaRPr lang="en-US" sz="900" dirty="0">
              <a:latin typeface="Arial"/>
              <a:ea typeface="+mj-ea"/>
              <a:cs typeface="Arial"/>
            </a:endParaRPr>
          </a:p>
        </p:txBody>
      </p:sp>
      <p:sp>
        <p:nvSpPr>
          <p:cNvPr id="2" name="Slide Number Placeholder 1">
            <a:extLst>
              <a:ext uri="{FF2B5EF4-FFF2-40B4-BE49-F238E27FC236}">
                <a16:creationId xmlns:a16="http://schemas.microsoft.com/office/drawing/2014/main" id="{0150CA52-6106-47FF-850B-0BEE0ADD5125}"/>
              </a:ext>
            </a:extLst>
          </p:cNvPr>
          <p:cNvSpPr>
            <a:spLocks noGrp="1"/>
          </p:cNvSpPr>
          <p:nvPr>
            <p:ph type="sldNum" sz="quarter" idx="12"/>
          </p:nvPr>
        </p:nvSpPr>
        <p:spPr>
          <a:xfrm>
            <a:off x="10467444" y="6356350"/>
            <a:ext cx="886355" cy="365125"/>
          </a:xfrm>
        </p:spPr>
        <p:txBody>
          <a:bodyPr vert="horz" lIns="91440" tIns="45720" rIns="91440" bIns="45720" rtlCol="0" anchor="ctr">
            <a:normAutofit/>
          </a:bodyPr>
          <a:lstStyle/>
          <a:p>
            <a:pPr>
              <a:spcAft>
                <a:spcPts val="600"/>
              </a:spcAft>
            </a:pPr>
            <a:fld id="{330EA680-D336-4FF7-8B7A-9848BB0A1C32}" type="slidenum">
              <a:rPr lang="en-US">
                <a:solidFill>
                  <a:srgbClr val="FFFFFF"/>
                </a:solidFill>
              </a:rPr>
              <a:pPr>
                <a:spcAft>
                  <a:spcPts val="600"/>
                </a:spcAft>
              </a:pPr>
              <a:t>4</a:t>
            </a:fld>
            <a:endParaRPr lang="en-US">
              <a:solidFill>
                <a:srgbClr val="FFFFFF"/>
              </a:solidFill>
            </a:endParaRP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FD2BF1B1-2848-0B83-5592-E7205662BE34}"/>
              </a:ext>
            </a:extLst>
          </p:cNvPr>
          <p:cNvGraphicFramePr>
            <a:graphicFrameLocks noGrp="1"/>
          </p:cNvGraphicFramePr>
          <p:nvPr>
            <p:extLst>
              <p:ext uri="{D42A27DB-BD31-4B8C-83A1-F6EECF244321}">
                <p14:modId xmlns:p14="http://schemas.microsoft.com/office/powerpoint/2010/main" val="907777921"/>
              </p:ext>
            </p:extLst>
          </p:nvPr>
        </p:nvGraphicFramePr>
        <p:xfrm>
          <a:off x="3443111" y="3217332"/>
          <a:ext cx="5289564" cy="1950720"/>
        </p:xfrm>
        <a:graphic>
          <a:graphicData uri="http://schemas.openxmlformats.org/drawingml/2006/table">
            <a:tbl>
              <a:tblPr firstRow="1" bandRow="1">
                <a:tableStyleId>{5C22544A-7EE6-4342-B048-85BDC9FD1C3A}</a:tableStyleId>
              </a:tblPr>
              <a:tblGrid>
                <a:gridCol w="2644782">
                  <a:extLst>
                    <a:ext uri="{9D8B030D-6E8A-4147-A177-3AD203B41FA5}">
                      <a16:colId xmlns:a16="http://schemas.microsoft.com/office/drawing/2014/main" val="2887348901"/>
                    </a:ext>
                  </a:extLst>
                </a:gridCol>
                <a:gridCol w="2644782">
                  <a:extLst>
                    <a:ext uri="{9D8B030D-6E8A-4147-A177-3AD203B41FA5}">
                      <a16:colId xmlns:a16="http://schemas.microsoft.com/office/drawing/2014/main" val="3920295298"/>
                    </a:ext>
                  </a:extLst>
                </a:gridCol>
              </a:tblGrid>
              <a:tr h="126017">
                <a:tc>
                  <a:txBody>
                    <a:bodyPr/>
                    <a:lstStyle/>
                    <a:p>
                      <a:r>
                        <a:rPr lang="en-GB" sz="800" dirty="0"/>
                        <a:t>Caregiver</a:t>
                      </a:r>
                    </a:p>
                  </a:txBody>
                  <a:tcPr/>
                </a:tc>
                <a:tc>
                  <a:txBody>
                    <a:bodyPr/>
                    <a:lstStyle/>
                    <a:p>
                      <a:r>
                        <a:rPr lang="en-GB" sz="800" dirty="0"/>
                        <a:t>Child</a:t>
                      </a:r>
                    </a:p>
                  </a:txBody>
                  <a:tcPr/>
                </a:tc>
                <a:extLst>
                  <a:ext uri="{0D108BD9-81ED-4DB2-BD59-A6C34878D82A}">
                    <a16:rowId xmlns:a16="http://schemas.microsoft.com/office/drawing/2014/main" val="2117933156"/>
                  </a:ext>
                </a:extLst>
              </a:tr>
              <a:tr h="126017">
                <a:tc>
                  <a:txBody>
                    <a:bodyPr/>
                    <a:lstStyle/>
                    <a:p>
                      <a:r>
                        <a:rPr lang="en-GB" sz="800" dirty="0">
                          <a:latin typeface="Arial"/>
                        </a:rPr>
                        <a:t>Provides safe and nurturing environment.</a:t>
                      </a:r>
                    </a:p>
                  </a:txBody>
                  <a:tcPr/>
                </a:tc>
                <a:tc>
                  <a:txBody>
                    <a:bodyPr/>
                    <a:lstStyle/>
                    <a:p>
                      <a:r>
                        <a:rPr lang="en-GB" sz="800" dirty="0">
                          <a:latin typeface="Arial"/>
                        </a:rPr>
                        <a:t>Child feels secure.</a:t>
                      </a:r>
                    </a:p>
                  </a:txBody>
                  <a:tcPr/>
                </a:tc>
                <a:extLst>
                  <a:ext uri="{0D108BD9-81ED-4DB2-BD59-A6C34878D82A}">
                    <a16:rowId xmlns:a16="http://schemas.microsoft.com/office/drawing/2014/main" val="906089310"/>
                  </a:ext>
                </a:extLst>
              </a:tr>
              <a:tr h="126017">
                <a:tc>
                  <a:txBody>
                    <a:bodyPr/>
                    <a:lstStyle/>
                    <a:p>
                      <a:r>
                        <a:rPr lang="en-GB" sz="800" dirty="0">
                          <a:latin typeface="Arial"/>
                        </a:rPr>
                        <a:t>Responding appropriately and attentively.</a:t>
                      </a:r>
                    </a:p>
                  </a:txBody>
                  <a:tcPr/>
                </a:tc>
                <a:tc>
                  <a:txBody>
                    <a:bodyPr/>
                    <a:lstStyle/>
                    <a:p>
                      <a:r>
                        <a:rPr lang="en-GB" sz="800" dirty="0">
                          <a:latin typeface="Arial"/>
                        </a:rPr>
                        <a:t>Child feels seen and heard.</a:t>
                      </a:r>
                    </a:p>
                  </a:txBody>
                  <a:tcPr/>
                </a:tc>
                <a:extLst>
                  <a:ext uri="{0D108BD9-81ED-4DB2-BD59-A6C34878D82A}">
                    <a16:rowId xmlns:a16="http://schemas.microsoft.com/office/drawing/2014/main" val="1836805169"/>
                  </a:ext>
                </a:extLst>
              </a:tr>
              <a:tr h="277238">
                <a:tc>
                  <a:txBody>
                    <a:bodyPr/>
                    <a:lstStyle/>
                    <a:p>
                      <a:r>
                        <a:rPr lang="en-GB" sz="800" dirty="0">
                          <a:latin typeface="Arial"/>
                        </a:rPr>
                        <a:t>Aware of the importance of the child's holistic development and what they can do to support this.</a:t>
                      </a:r>
                    </a:p>
                  </a:txBody>
                  <a:tcPr/>
                </a:tc>
                <a:tc>
                  <a:txBody>
                    <a:bodyPr/>
                    <a:lstStyle/>
                    <a:p>
                      <a:r>
                        <a:rPr lang="en-GB" sz="800" dirty="0">
                          <a:latin typeface="Arial"/>
                        </a:rPr>
                        <a:t>Child has the opportunities for positive developmental experiences.</a:t>
                      </a:r>
                    </a:p>
                  </a:txBody>
                  <a:tcPr/>
                </a:tc>
                <a:extLst>
                  <a:ext uri="{0D108BD9-81ED-4DB2-BD59-A6C34878D82A}">
                    <a16:rowId xmlns:a16="http://schemas.microsoft.com/office/drawing/2014/main" val="3310889912"/>
                  </a:ext>
                </a:extLst>
              </a:tr>
              <a:tr h="126017">
                <a:tc>
                  <a:txBody>
                    <a:bodyPr/>
                    <a:lstStyle/>
                    <a:p>
                      <a:r>
                        <a:rPr lang="en-GB" sz="800" dirty="0">
                          <a:latin typeface="Arial"/>
                        </a:rPr>
                        <a:t>Comforts child's and offers guidance.</a:t>
                      </a:r>
                    </a:p>
                  </a:txBody>
                  <a:tcPr/>
                </a:tc>
                <a:tc>
                  <a:txBody>
                    <a:bodyPr/>
                    <a:lstStyle/>
                    <a:p>
                      <a:r>
                        <a:rPr lang="en-GB" sz="800" dirty="0">
                          <a:latin typeface="Arial"/>
                        </a:rPr>
                        <a:t>Child feels loved and supported.</a:t>
                      </a:r>
                    </a:p>
                  </a:txBody>
                  <a:tcPr/>
                </a:tc>
                <a:extLst>
                  <a:ext uri="{0D108BD9-81ED-4DB2-BD59-A6C34878D82A}">
                    <a16:rowId xmlns:a16="http://schemas.microsoft.com/office/drawing/2014/main" val="3875738255"/>
                  </a:ext>
                </a:extLst>
              </a:tr>
              <a:tr h="126017">
                <a:tc>
                  <a:txBody>
                    <a:bodyPr/>
                    <a:lstStyle/>
                    <a:p>
                      <a:r>
                        <a:rPr lang="en-GB" sz="800" dirty="0">
                          <a:latin typeface="Arial"/>
                        </a:rPr>
                        <a:t>Provides adequate nutrition.</a:t>
                      </a:r>
                    </a:p>
                  </a:txBody>
                  <a:tcPr/>
                </a:tc>
                <a:tc>
                  <a:txBody>
                    <a:bodyPr/>
                    <a:lstStyle/>
                    <a:p>
                      <a:r>
                        <a:rPr lang="en-GB" sz="800" dirty="0">
                          <a:latin typeface="Arial"/>
                        </a:rPr>
                        <a:t>Good health and well-being.</a:t>
                      </a:r>
                    </a:p>
                  </a:txBody>
                  <a:tcPr/>
                </a:tc>
                <a:extLst>
                  <a:ext uri="{0D108BD9-81ED-4DB2-BD59-A6C34878D82A}">
                    <a16:rowId xmlns:a16="http://schemas.microsoft.com/office/drawing/2014/main" val="339210325"/>
                  </a:ext>
                </a:extLst>
              </a:tr>
              <a:tr h="201628">
                <a:tc>
                  <a:txBody>
                    <a:bodyPr/>
                    <a:lstStyle/>
                    <a:p>
                      <a:r>
                        <a:rPr lang="en-GB" sz="800" dirty="0">
                          <a:latin typeface="Arial"/>
                        </a:rPr>
                        <a:t>Engages in play with child where appropriate whilst encouraging child led exploration.</a:t>
                      </a:r>
                    </a:p>
                  </a:txBody>
                  <a:tcPr/>
                </a:tc>
                <a:tc>
                  <a:txBody>
                    <a:bodyPr/>
                    <a:lstStyle/>
                    <a:p>
                      <a:r>
                        <a:rPr lang="en-GB" sz="800" dirty="0">
                          <a:latin typeface="Arial"/>
                        </a:rPr>
                        <a:t>Develops a bond with caregiver whilst practising self-sufficiency and independence.</a:t>
                      </a:r>
                    </a:p>
                  </a:txBody>
                  <a:tcPr/>
                </a:tc>
                <a:extLst>
                  <a:ext uri="{0D108BD9-81ED-4DB2-BD59-A6C34878D82A}">
                    <a16:rowId xmlns:a16="http://schemas.microsoft.com/office/drawing/2014/main" val="4119546822"/>
                  </a:ext>
                </a:extLst>
              </a:tr>
              <a:tr h="126017">
                <a:tc>
                  <a:txBody>
                    <a:bodyPr/>
                    <a:lstStyle/>
                    <a:p>
                      <a:r>
                        <a:rPr lang="en-GB" sz="800" dirty="0">
                          <a:latin typeface="Arial"/>
                        </a:rPr>
                        <a:t>Modelling and imitation (serve and return).</a:t>
                      </a:r>
                    </a:p>
                  </a:txBody>
                  <a:tcPr/>
                </a:tc>
                <a:tc>
                  <a:txBody>
                    <a:bodyPr/>
                    <a:lstStyle/>
                    <a:p>
                      <a:r>
                        <a:rPr lang="en-GB" sz="800" dirty="0">
                          <a:latin typeface="Arial"/>
                        </a:rPr>
                        <a:t>Child feels </a:t>
                      </a:r>
                      <a:r>
                        <a:rPr lang="en-GB" sz="800" dirty="0" err="1">
                          <a:latin typeface="Arial"/>
                        </a:rPr>
                        <a:t>uderstood</a:t>
                      </a:r>
                      <a:r>
                        <a:rPr lang="en-GB" sz="800" dirty="0">
                          <a:latin typeface="Arial"/>
                        </a:rPr>
                        <a:t> and develop trust.</a:t>
                      </a:r>
                    </a:p>
                  </a:txBody>
                  <a:tcPr/>
                </a:tc>
                <a:extLst>
                  <a:ext uri="{0D108BD9-81ED-4DB2-BD59-A6C34878D82A}">
                    <a16:rowId xmlns:a16="http://schemas.microsoft.com/office/drawing/2014/main" val="4105782511"/>
                  </a:ext>
                </a:extLst>
              </a:tr>
            </a:tbl>
          </a:graphicData>
        </a:graphic>
      </p:graphicFrame>
    </p:spTree>
    <p:extLst>
      <p:ext uri="{BB962C8B-B14F-4D97-AF65-F5344CB8AC3E}">
        <p14:creationId xmlns:p14="http://schemas.microsoft.com/office/powerpoint/2010/main" val="3702968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A1BD4-5145-6566-692D-837811037AD8}"/>
              </a:ext>
            </a:extLst>
          </p:cNvPr>
          <p:cNvSpPr>
            <a:spLocks noGrp="1"/>
          </p:cNvSpPr>
          <p:nvPr>
            <p:ph type="title"/>
          </p:nvPr>
        </p:nvSpPr>
        <p:spPr>
          <a:xfrm>
            <a:off x="1389278" y="1233241"/>
            <a:ext cx="3240506" cy="4064628"/>
          </a:xfrm>
        </p:spPr>
        <p:txBody>
          <a:bodyPr>
            <a:normAutofit/>
          </a:bodyPr>
          <a:lstStyle/>
          <a:p>
            <a:r>
              <a:rPr lang="en-GB" dirty="0">
                <a:solidFill>
                  <a:srgbClr val="FFFFFF"/>
                </a:solidFill>
              </a:rPr>
              <a:t>Exceptional caregiving and the supporting theories</a:t>
            </a:r>
          </a:p>
        </p:txBody>
      </p:sp>
      <p:sp>
        <p:nvSpPr>
          <p:cNvPr id="13" name="Freeform: Shape 1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9F3725A-81AA-290B-CA77-AC68CB27526C}"/>
              </a:ext>
            </a:extLst>
          </p:cNvPr>
          <p:cNvSpPr>
            <a:spLocks noGrp="1"/>
          </p:cNvSpPr>
          <p:nvPr>
            <p:ph idx="1"/>
          </p:nvPr>
        </p:nvSpPr>
        <p:spPr>
          <a:xfrm>
            <a:off x="5937849" y="691483"/>
            <a:ext cx="6077308" cy="5665728"/>
          </a:xfrm>
        </p:spPr>
        <p:txBody>
          <a:bodyPr vert="horz" lIns="91440" tIns="45720" rIns="91440" bIns="45720" rtlCol="0" anchor="t">
            <a:noAutofit/>
          </a:bodyPr>
          <a:lstStyle/>
          <a:p>
            <a:pPr marL="0" indent="0">
              <a:buNone/>
            </a:pPr>
            <a:r>
              <a:rPr lang="en-GB" sz="900" dirty="0">
                <a:latin typeface="Arial"/>
                <a:ea typeface="+mn-lt"/>
                <a:cs typeface="+mn-lt"/>
              </a:rPr>
              <a:t>Exceptional caregiving is essential because it directly influences the health, well-being, and happiness of those being cared for. An area that coincides with ensuring exceptional caregiving is providing an enabling environment. This is when a caregiver ensures that the child's environment is </a:t>
            </a:r>
            <a:r>
              <a:rPr lang="en-GB" sz="900" dirty="0">
                <a:latin typeface="Arial"/>
                <a:ea typeface="+mn-lt"/>
                <a:cs typeface="Arial"/>
              </a:rPr>
              <a:t>welcoming and nurturing and facilitates a sense of belonging. The caregiver must also ensure that the activities and environment offer room and accommodate for children to move and collaborate and encourage exploration and risk-taking as this will have an extensive impact of their developmental growth. There are several elements that a caregiver must take into consideration when creating an enabling environment. These include good Hygiene, breast feeding friendly places, access to outdoor spaces, safety measures and quiet spaces. The (Welsh Government, 2024) stated that "we know that children are influenced by their environment and the adults around them and that they learn from everything they see, hear and do. We have a responsibility to influence children’s development positively through creating an accessible and inclusive environment in our setting, one that values and celebrates everyone". Another example of exceptional caregiving is inclusive</a:t>
            </a:r>
            <a:r>
              <a:rPr lang="en-GB" sz="900" dirty="0">
                <a:latin typeface="Arial"/>
                <a:ea typeface="+mn-lt"/>
                <a:cs typeface="+mn-lt"/>
              </a:rPr>
              <a:t> practice, this involves adapting teaching methods, activities, environments, and resources to meet the diverse needs of children. This includes children with physical, intellectual, or emotional disabilities, as well as those from different cultural, linguistic, and socioeconomic backgrounds. An inclusive childcare setting is one where every child can thrive, contribute, and have their unique needs addressed. </a:t>
            </a:r>
            <a:endParaRPr lang="en-GB" sz="900" b="1" baseline="30000">
              <a:latin typeface="Arial"/>
              <a:ea typeface="+mn-lt"/>
              <a:cs typeface="Times New Roman"/>
            </a:endParaRPr>
          </a:p>
          <a:p>
            <a:pPr marL="0" indent="0">
              <a:buNone/>
            </a:pPr>
            <a:r>
              <a:rPr lang="en-GB" sz="900" dirty="0">
                <a:latin typeface="Arial"/>
                <a:ea typeface="+mn-lt"/>
                <a:cs typeface="+mn-lt"/>
              </a:rPr>
              <a:t>There are supporting theories that focus on exceptional care, one of the theorists being Pikler. </a:t>
            </a:r>
            <a:r>
              <a:rPr lang="en-GB" sz="900" dirty="0">
                <a:latin typeface="Arial"/>
                <a:ea typeface="+mn-lt"/>
                <a:cs typeface="Arial"/>
              </a:rPr>
              <a:t>Emmi Pikler (1902-1984) was a paediatrician who believed in the importance of positive relationships, believing that children deserve respect and to feel nurtured by their caregiver </a:t>
            </a:r>
            <a:r>
              <a:rPr lang="en-GB" sz="900" dirty="0">
                <a:latin typeface="Arial"/>
                <a:ea typeface="+mn-lt"/>
                <a:cs typeface="Times New Roman"/>
              </a:rPr>
              <a:t>(Ari, 2022). Pikler also promoted the importance of </a:t>
            </a:r>
            <a:r>
              <a:rPr lang="en-GB" sz="900" dirty="0">
                <a:latin typeface="Arial"/>
                <a:ea typeface="+mn-lt"/>
                <a:cs typeface="Arial"/>
              </a:rPr>
              <a:t>Kinaesthesia within childhood, this is the ability to sense the position and movement of body parts, even when we can’t see them. </a:t>
            </a:r>
            <a:r>
              <a:rPr lang="en-GB" sz="900" dirty="0">
                <a:latin typeface="Arial"/>
                <a:ea typeface="+mn-lt"/>
                <a:cs typeface="+mn-lt"/>
              </a:rPr>
              <a:t>Dr. Emmi Pikler's 7 core principles for optimal early childhood development are:</a:t>
            </a:r>
            <a:endParaRPr lang="en-GB" sz="900" b="1" baseline="30000">
              <a:latin typeface="Arial"/>
              <a:ea typeface="+mn-lt"/>
              <a:cs typeface="Times New Roman"/>
            </a:endParaRPr>
          </a:p>
          <a:p>
            <a:r>
              <a:rPr lang="en-GB" sz="900" dirty="0">
                <a:latin typeface="Arial"/>
                <a:ea typeface="+mn-lt"/>
                <a:cs typeface="+mn-lt"/>
              </a:rPr>
              <a:t>Full attention </a:t>
            </a:r>
            <a:endParaRPr lang="en-GB" sz="900" dirty="0">
              <a:latin typeface="Arial"/>
              <a:cs typeface="Arial"/>
            </a:endParaRPr>
          </a:p>
          <a:p>
            <a:r>
              <a:rPr lang="en-GB" sz="900" dirty="0">
                <a:latin typeface="Arial"/>
                <a:ea typeface="+mn-lt"/>
                <a:cs typeface="+mn-lt"/>
              </a:rPr>
              <a:t>Slow down</a:t>
            </a:r>
            <a:endParaRPr lang="en-GB" sz="900" dirty="0">
              <a:latin typeface="Arial"/>
              <a:cs typeface="Arial"/>
            </a:endParaRPr>
          </a:p>
          <a:p>
            <a:r>
              <a:rPr lang="en-GB" sz="900" dirty="0">
                <a:latin typeface="Arial"/>
                <a:ea typeface="+mn-lt"/>
                <a:cs typeface="+mn-lt"/>
              </a:rPr>
              <a:t>Build trust and work on your relationship during caring activities</a:t>
            </a:r>
            <a:endParaRPr lang="en-GB" sz="900" dirty="0">
              <a:latin typeface="Arial"/>
              <a:cs typeface="Arial"/>
            </a:endParaRPr>
          </a:p>
          <a:p>
            <a:r>
              <a:rPr lang="en-GB" sz="900" dirty="0">
                <a:latin typeface="Arial"/>
                <a:ea typeface="+mn-lt"/>
                <a:cs typeface="+mn-lt"/>
              </a:rPr>
              <a:t>'With', and not 'To'</a:t>
            </a:r>
            <a:endParaRPr lang="en-GB" sz="900" dirty="0">
              <a:latin typeface="Arial"/>
              <a:cs typeface="Arial"/>
            </a:endParaRPr>
          </a:p>
          <a:p>
            <a:r>
              <a:rPr lang="en-GB" sz="900" dirty="0">
                <a:latin typeface="Arial"/>
                <a:ea typeface="+mn-lt"/>
                <a:cs typeface="+mn-lt"/>
              </a:rPr>
              <a:t>Babies should not be put in a position they couldn't put themselves in</a:t>
            </a:r>
            <a:endParaRPr lang="en-GB" sz="900" dirty="0">
              <a:latin typeface="Arial"/>
              <a:cs typeface="Arial"/>
            </a:endParaRPr>
          </a:p>
          <a:p>
            <a:r>
              <a:rPr lang="en-GB" sz="900" dirty="0">
                <a:latin typeface="Arial"/>
                <a:ea typeface="+mn-lt"/>
                <a:cs typeface="+mn-lt"/>
              </a:rPr>
              <a:t>Babies need independent uninterrupted play </a:t>
            </a:r>
            <a:endParaRPr lang="en-GB" sz="900" dirty="0">
              <a:latin typeface="Arial"/>
              <a:cs typeface="Arial"/>
            </a:endParaRPr>
          </a:p>
          <a:p>
            <a:r>
              <a:rPr lang="en-GB" sz="900" dirty="0">
                <a:latin typeface="Arial"/>
                <a:ea typeface="+mn-lt"/>
                <a:cs typeface="+mn-lt"/>
              </a:rPr>
              <a:t>Caregivers should listen respectfully</a:t>
            </a:r>
            <a:endParaRPr lang="en-GB" sz="900" dirty="0">
              <a:latin typeface="Arial"/>
              <a:cs typeface="Arial"/>
            </a:endParaRPr>
          </a:p>
          <a:p>
            <a:pPr marL="0" indent="0">
              <a:buNone/>
            </a:pPr>
            <a:r>
              <a:rPr lang="en-GB" sz="900" dirty="0">
                <a:latin typeface="Arial"/>
                <a:cs typeface="Arial"/>
              </a:rPr>
              <a:t>Similarly to Pickler's beliefs upon positive relationships, Bowlby believed that the bonds formed by children with their caregivers early on in their lives have a significant impact that sustains throughout life, his sole focus being on attachment theory and psychological factors. </a:t>
            </a:r>
            <a:r>
              <a:rPr lang="en-GB" sz="900" dirty="0">
                <a:latin typeface="Arial"/>
                <a:ea typeface="+mn-lt"/>
                <a:cs typeface="+mn-lt"/>
              </a:rPr>
              <a:t>He introduced the concept of a "secure base," which is when a child feels safe and supported by their caregiver and feels a sense of security that allows the child to explore the world, develop independence, and learn about their environment (Bowlby, 2005)</a:t>
            </a:r>
            <a:r>
              <a:rPr lang="en-GB" sz="900" dirty="0">
                <a:latin typeface="Arial"/>
                <a:cs typeface="Arial"/>
              </a:rPr>
              <a:t>. Bronfenbrenner (1977) suggested that a child’s environment is the foundation of several systems that he went on to organise in order of how much of an impact they have on a child, and he named these structures the microsystem, mesosystem, </a:t>
            </a:r>
            <a:r>
              <a:rPr lang="en-GB" sz="900" dirty="0" err="1">
                <a:latin typeface="Arial"/>
                <a:cs typeface="Arial"/>
              </a:rPr>
              <a:t>exosystem</a:t>
            </a:r>
            <a:r>
              <a:rPr lang="en-GB" sz="900" dirty="0">
                <a:latin typeface="Arial"/>
                <a:cs typeface="Arial"/>
              </a:rPr>
              <a:t>, macrosystem and the chronosystem (Hayes, 2017). </a:t>
            </a:r>
          </a:p>
          <a:p>
            <a:pPr marL="0" indent="0">
              <a:buNone/>
            </a:pPr>
            <a:endParaRPr lang="en-GB" sz="1200" dirty="0">
              <a:latin typeface="Arial"/>
              <a:cs typeface="Arial"/>
            </a:endParaRPr>
          </a:p>
          <a:p>
            <a:pPr marL="0" indent="0">
              <a:buNone/>
            </a:pPr>
            <a:endParaRPr lang="en-GB" sz="1200" dirty="0">
              <a:latin typeface="Arial"/>
              <a:cs typeface="Arial"/>
            </a:endParaRPr>
          </a:p>
          <a:p>
            <a:pPr marL="0" indent="0">
              <a:spcBef>
                <a:spcPct val="0"/>
              </a:spcBef>
              <a:spcAft>
                <a:spcPts val="600"/>
              </a:spcAft>
              <a:buNone/>
            </a:pPr>
            <a:endParaRPr lang="en-GB" sz="1200" dirty="0">
              <a:latin typeface="Arial"/>
              <a:ea typeface="+mn-lt"/>
              <a:cs typeface="Arial"/>
            </a:endParaRPr>
          </a:p>
          <a:p>
            <a:pPr marL="0" indent="0">
              <a:spcBef>
                <a:spcPct val="0"/>
              </a:spcBef>
              <a:spcAft>
                <a:spcPts val="600"/>
              </a:spcAft>
              <a:buNone/>
            </a:pPr>
            <a:endParaRPr lang="en-GB" sz="1200" dirty="0">
              <a:latin typeface="Arial"/>
              <a:cs typeface="Arial"/>
            </a:endParaRPr>
          </a:p>
          <a:p>
            <a:pPr marL="0" indent="0">
              <a:buNone/>
            </a:pPr>
            <a:endParaRPr lang="en-GB" sz="2600">
              <a:latin typeface="Aptos" panose="020B0004020202020204"/>
              <a:cs typeface="Arial"/>
            </a:endParaRPr>
          </a:p>
        </p:txBody>
      </p:sp>
      <p:sp>
        <p:nvSpPr>
          <p:cNvPr id="19" name="Freeform: Shape 1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2B5118E5-7016-BAF3-D8F4-6E7D3AFC4775}"/>
              </a:ext>
            </a:extLst>
          </p:cNvPr>
          <p:cNvSpPr>
            <a:spLocks noGrp="1"/>
          </p:cNvSpPr>
          <p:nvPr>
            <p:ph type="sldNum" sz="quarter" idx="12"/>
          </p:nvPr>
        </p:nvSpPr>
        <p:spPr>
          <a:xfrm>
            <a:off x="10506330" y="6356350"/>
            <a:ext cx="847470" cy="365125"/>
          </a:xfrm>
        </p:spPr>
        <p:txBody>
          <a:bodyPr>
            <a:normAutofit/>
          </a:bodyPr>
          <a:lstStyle/>
          <a:p>
            <a:pPr>
              <a:spcAft>
                <a:spcPts val="600"/>
              </a:spcAft>
            </a:pPr>
            <a:fld id="{330EA680-D336-4FF7-8B7A-9848BB0A1C32}" type="slidenum">
              <a:rPr lang="en-GB" smtClean="0"/>
              <a:pPr>
                <a:spcAft>
                  <a:spcPts val="600"/>
                </a:spcAft>
              </a:pPr>
              <a:t>5</a:t>
            </a:fld>
            <a:endParaRPr lang="en-GB"/>
          </a:p>
        </p:txBody>
      </p:sp>
    </p:spTree>
    <p:extLst>
      <p:ext uri="{BB962C8B-B14F-4D97-AF65-F5344CB8AC3E}">
        <p14:creationId xmlns:p14="http://schemas.microsoft.com/office/powerpoint/2010/main" val="647884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8F858-D7F8-6FEA-6145-BBCF3953A992}"/>
              </a:ext>
            </a:extLst>
          </p:cNvPr>
          <p:cNvSpPr>
            <a:spLocks noGrp="1"/>
          </p:cNvSpPr>
          <p:nvPr>
            <p:ph type="title"/>
          </p:nvPr>
        </p:nvSpPr>
        <p:spPr>
          <a:xfrm>
            <a:off x="1043631" y="809898"/>
            <a:ext cx="9942716" cy="1554480"/>
          </a:xfrm>
        </p:spPr>
        <p:txBody>
          <a:bodyPr anchor="ctr">
            <a:normAutofit/>
          </a:bodyPr>
          <a:lstStyle/>
          <a:p>
            <a:r>
              <a:rPr lang="en-GB" sz="4800">
                <a:latin typeface="Arial"/>
                <a:cs typeface="Arial"/>
              </a:rPr>
              <a:t>The challenges in providing high quality care</a:t>
            </a:r>
          </a:p>
        </p:txBody>
      </p:sp>
      <p:sp>
        <p:nvSpPr>
          <p:cNvPr id="3" name="Content Placeholder 2">
            <a:extLst>
              <a:ext uri="{FF2B5EF4-FFF2-40B4-BE49-F238E27FC236}">
                <a16:creationId xmlns:a16="http://schemas.microsoft.com/office/drawing/2014/main" id="{DDDA7299-CFE3-C0C0-CFDC-9470D741F0C0}"/>
              </a:ext>
            </a:extLst>
          </p:cNvPr>
          <p:cNvSpPr>
            <a:spLocks noGrp="1"/>
          </p:cNvSpPr>
          <p:nvPr>
            <p:ph idx="1"/>
          </p:nvPr>
        </p:nvSpPr>
        <p:spPr>
          <a:xfrm>
            <a:off x="139255" y="3161296"/>
            <a:ext cx="11637846" cy="3124658"/>
          </a:xfrm>
        </p:spPr>
        <p:txBody>
          <a:bodyPr vert="horz" lIns="91440" tIns="45720" rIns="91440" bIns="45720" rtlCol="0" anchor="ctr">
            <a:noAutofit/>
          </a:bodyPr>
          <a:lstStyle/>
          <a:p>
            <a:pPr>
              <a:buNone/>
            </a:pPr>
            <a:r>
              <a:rPr lang="en-GB" sz="1200" dirty="0">
                <a:latin typeface="Arial"/>
                <a:ea typeface="+mn-lt"/>
                <a:cs typeface="+mn-lt"/>
              </a:rPr>
              <a:t>    Providing high-quality childcare is crucial for a child’s early development and well-being, however, delivering exceptional care comes with a range of challenges.</a:t>
            </a:r>
            <a:r>
              <a:rPr lang="en-GB" sz="1200" dirty="0">
                <a:latin typeface="Arial"/>
                <a:ea typeface="+mn-lt"/>
                <a:cs typeface="Arial"/>
              </a:rPr>
              <a:t> Some</a:t>
            </a:r>
            <a:r>
              <a:rPr lang="en-GB" sz="1200" dirty="0">
                <a:latin typeface="Arial"/>
                <a:cs typeface="Arial"/>
              </a:rPr>
              <a:t> examples of challenges in providing high quality care are;</a:t>
            </a:r>
            <a:endParaRPr lang="en-US" sz="1200">
              <a:latin typeface="Arial"/>
              <a:cs typeface="Arial"/>
            </a:endParaRPr>
          </a:p>
          <a:p>
            <a:pPr>
              <a:buFont typeface="Wingdings" panose="020B0604020202020204" pitchFamily="34" charset="0"/>
              <a:buChar char="v"/>
            </a:pPr>
            <a:r>
              <a:rPr lang="en-GB" sz="1200" dirty="0">
                <a:latin typeface="Arial"/>
                <a:cs typeface="Arial"/>
              </a:rPr>
              <a:t>Financial struggles/ lack of funds – Financial struggles can result in the lack of resources and supplies for the child, more specifically in terms of being able to provide nutritional meals that support the child's health. This can also relate to being unable to wash clothes, pay for water, electric and heating bills which can then lead to health issues.</a:t>
            </a:r>
            <a:endParaRPr lang="en-US" sz="1200">
              <a:latin typeface="Arial"/>
              <a:cs typeface="Arial"/>
            </a:endParaRPr>
          </a:p>
          <a:p>
            <a:pPr>
              <a:buFont typeface="Wingdings" panose="020B0604020202020204" pitchFamily="34" charset="0"/>
              <a:buChar char="v"/>
            </a:pPr>
            <a:r>
              <a:rPr lang="en-GB" sz="1200" dirty="0">
                <a:latin typeface="Arial"/>
                <a:cs typeface="Arial"/>
              </a:rPr>
              <a:t>Stress and burnout – It is a normal emotion to feel stressed during strenuous periods of time however when this exceeds the point to where the caregiver is unable to support a child, that is when it becomes a higher risk challenge. If a caregiver is experiencing tremendous stress it can result in them potentially having less patience, finding it more difficult to be empathetic and be experiencing extreme burnout.</a:t>
            </a:r>
          </a:p>
          <a:p>
            <a:pPr>
              <a:buFont typeface="Wingdings" panose="020B0604020202020204" pitchFamily="34" charset="0"/>
              <a:buChar char="v"/>
            </a:pPr>
            <a:r>
              <a:rPr lang="en-GB" sz="1200" dirty="0">
                <a:latin typeface="Arial"/>
                <a:cs typeface="Arial"/>
              </a:rPr>
              <a:t>Lack of support/staffing - Lack of staffing often results in caregivers feeling large amounts of stress and pressure due to the decreased support within the setting. During times of staff shortages, there are usually changes with the usual staffing routine that then led to the children feeling confused and dysregulated.</a:t>
            </a:r>
          </a:p>
          <a:p>
            <a:pPr>
              <a:buFont typeface="Wingdings" panose="020B0604020202020204" pitchFamily="34" charset="0"/>
              <a:buChar char="v"/>
            </a:pPr>
            <a:r>
              <a:rPr lang="en-GB" sz="1200" dirty="0">
                <a:latin typeface="Arial"/>
                <a:cs typeface="Arial"/>
              </a:rPr>
              <a:t>Health issues – If a caregiver is experiencing health issues, then they may experience guilt from not being able to provide the child with the same support as somebody who doesn’t have a health issue. This is dependent on the extent of the health issue. In some cases, the child may feel responsible for the caregiver's health and feel as though they need to look after them. This can be a lot of pressure on a child.</a:t>
            </a:r>
          </a:p>
          <a:p>
            <a:pPr>
              <a:buFont typeface="Wingdings" panose="020B0604020202020204" pitchFamily="34" charset="0"/>
              <a:buChar char="v"/>
            </a:pPr>
            <a:r>
              <a:rPr lang="en-GB" sz="1200" dirty="0">
                <a:latin typeface="Arial"/>
                <a:cs typeface="Arial"/>
              </a:rPr>
              <a:t>Lifestyle – If a caregivers lifestyle choices are poor then this will have a negative effect on the child themselves. Children look up to those around them and take longer to recognise "bad" behaviours, therefore, they may think that "bad" lifestyle choices are normal and correct.</a:t>
            </a:r>
          </a:p>
          <a:p>
            <a:pPr>
              <a:buFont typeface="Wingdings" panose="020B0604020202020204" pitchFamily="34" charset="0"/>
              <a:buChar char="v"/>
            </a:pPr>
            <a:r>
              <a:rPr lang="en-GB" sz="1200" dirty="0">
                <a:latin typeface="Arial"/>
                <a:cs typeface="Arial"/>
              </a:rPr>
              <a:t>Knowledge - </a:t>
            </a:r>
            <a:r>
              <a:rPr lang="en-GB" sz="1200" dirty="0">
                <a:latin typeface="Arial"/>
                <a:ea typeface="+mn-lt"/>
                <a:cs typeface="+mn-lt"/>
              </a:rPr>
              <a:t>Another challenge is the lack of awareness or education about the importance of early childhood development. Parents and caregivers may not always have the knowledge or support to provide the best care, which is especially true in communities where educational resources are scarce.</a:t>
            </a:r>
            <a:endParaRPr lang="en-GB" sz="1200" dirty="0">
              <a:latin typeface="Arial"/>
              <a:cs typeface="Arial"/>
            </a:endParaRPr>
          </a:p>
          <a:p>
            <a:pPr marL="0" indent="0">
              <a:buNone/>
            </a:pPr>
            <a:endParaRPr lang="en-GB" sz="1700"/>
          </a:p>
        </p:txBody>
      </p:sp>
      <p:cxnSp>
        <p:nvCxnSpPr>
          <p:cNvPr id="29" name="Straight Connector 2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8C18BC5C-6719-5608-CD02-AB57E69D4FCC}"/>
              </a:ext>
            </a:extLst>
          </p:cNvPr>
          <p:cNvSpPr>
            <a:spLocks noGrp="1"/>
          </p:cNvSpPr>
          <p:nvPr>
            <p:ph type="sldNum" sz="quarter" idx="12"/>
          </p:nvPr>
        </p:nvSpPr>
        <p:spPr>
          <a:xfrm>
            <a:off x="8610600" y="6492240"/>
            <a:ext cx="2743200" cy="365125"/>
          </a:xfrm>
        </p:spPr>
        <p:txBody>
          <a:bodyPr>
            <a:normAutofit/>
          </a:bodyPr>
          <a:lstStyle/>
          <a:p>
            <a:pPr>
              <a:spcAft>
                <a:spcPts val="600"/>
              </a:spcAft>
            </a:pPr>
            <a:fld id="{330EA680-D336-4FF7-8B7A-9848BB0A1C32}" type="slidenum">
              <a:rPr lang="en-GB" smtClean="0"/>
              <a:pPr>
                <a:spcAft>
                  <a:spcPts val="600"/>
                </a:spcAft>
              </a:pPr>
              <a:t>6</a:t>
            </a:fld>
            <a:endParaRPr lang="en-GB"/>
          </a:p>
        </p:txBody>
      </p:sp>
    </p:spTree>
    <p:extLst>
      <p:ext uri="{BB962C8B-B14F-4D97-AF65-F5344CB8AC3E}">
        <p14:creationId xmlns:p14="http://schemas.microsoft.com/office/powerpoint/2010/main" val="1024382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7DBA735-7A52-E0AB-DC79-D19F2F727C00}"/>
              </a:ext>
            </a:extLst>
          </p:cNvPr>
          <p:cNvSpPr>
            <a:spLocks noGrp="1"/>
          </p:cNvSpPr>
          <p:nvPr>
            <p:ph type="title"/>
          </p:nvPr>
        </p:nvSpPr>
        <p:spPr>
          <a:xfrm>
            <a:off x="841246" y="673770"/>
            <a:ext cx="3644489" cy="2414488"/>
          </a:xfrm>
        </p:spPr>
        <p:txBody>
          <a:bodyPr anchor="t">
            <a:normAutofit/>
          </a:bodyPr>
          <a:lstStyle/>
          <a:p>
            <a:r>
              <a:rPr lang="en-GB" sz="4600">
                <a:solidFill>
                  <a:srgbClr val="FFFFFF"/>
                </a:solidFill>
                <a:latin typeface="Arial"/>
                <a:cs typeface="Arial"/>
              </a:rPr>
              <a:t>Professional partnerships</a:t>
            </a:r>
          </a:p>
        </p:txBody>
      </p:sp>
      <p:pic>
        <p:nvPicPr>
          <p:cNvPr id="5" name="Online Media 4" title="NSO Qualities of a Child Care Professional">
            <a:hlinkClick r:id="" action="ppaction://media"/>
            <a:extLst>
              <a:ext uri="{FF2B5EF4-FFF2-40B4-BE49-F238E27FC236}">
                <a16:creationId xmlns:a16="http://schemas.microsoft.com/office/drawing/2014/main" id="{471A0CCD-9037-E01F-44BB-B81E7AB243BB}"/>
              </a:ext>
            </a:extLst>
          </p:cNvPr>
          <p:cNvPicPr>
            <a:picLocks noGrp="1" noRot="1" noChangeAspect="1"/>
          </p:cNvPicPr>
          <p:nvPr>
            <p:ph idx="1"/>
            <a:videoFile r:link="rId1"/>
          </p:nvPr>
        </p:nvPicPr>
        <p:blipFill>
          <a:blip r:embed="rId3"/>
          <a:stretch>
            <a:fillRect/>
          </a:stretch>
        </p:blipFill>
        <p:spPr>
          <a:xfrm>
            <a:off x="316302" y="4618247"/>
            <a:ext cx="3471833" cy="1919078"/>
          </a:xfrm>
        </p:spPr>
      </p:pic>
      <p:sp>
        <p:nvSpPr>
          <p:cNvPr id="4" name="Slide Number Placeholder 3">
            <a:extLst>
              <a:ext uri="{FF2B5EF4-FFF2-40B4-BE49-F238E27FC236}">
                <a16:creationId xmlns:a16="http://schemas.microsoft.com/office/drawing/2014/main" id="{8A39AF34-DBC1-80A3-60E8-AAEF8E1DB960}"/>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GB" smtClean="0"/>
              <a:pPr>
                <a:spcAft>
                  <a:spcPts val="600"/>
                </a:spcAft>
              </a:pPr>
              <a:t>7</a:t>
            </a:fld>
            <a:endParaRPr lang="en-GB"/>
          </a:p>
        </p:txBody>
      </p:sp>
      <p:sp>
        <p:nvSpPr>
          <p:cNvPr id="6" name="TextBox 5">
            <a:extLst>
              <a:ext uri="{FF2B5EF4-FFF2-40B4-BE49-F238E27FC236}">
                <a16:creationId xmlns:a16="http://schemas.microsoft.com/office/drawing/2014/main" id="{7BEC3D85-57DC-0684-88A8-CA6FF7AAFF3A}"/>
              </a:ext>
            </a:extLst>
          </p:cNvPr>
          <p:cNvSpPr txBox="1"/>
          <p:nvPr/>
        </p:nvSpPr>
        <p:spPr>
          <a:xfrm>
            <a:off x="319972" y="6549651"/>
            <a:ext cx="19577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Times New Roman"/>
              </a:rPr>
              <a:t>(www.youtube.com, 2013)</a:t>
            </a:r>
            <a:endParaRPr lang="en-US" dirty="0">
              <a:latin typeface="Arial"/>
            </a:endParaRPr>
          </a:p>
        </p:txBody>
      </p:sp>
      <p:sp>
        <p:nvSpPr>
          <p:cNvPr id="7" name="TextBox 6">
            <a:extLst>
              <a:ext uri="{FF2B5EF4-FFF2-40B4-BE49-F238E27FC236}">
                <a16:creationId xmlns:a16="http://schemas.microsoft.com/office/drawing/2014/main" id="{33A3AF9E-7201-05AC-0835-E5E1105773BA}"/>
              </a:ext>
            </a:extLst>
          </p:cNvPr>
          <p:cNvSpPr txBox="1"/>
          <p:nvPr/>
        </p:nvSpPr>
        <p:spPr>
          <a:xfrm>
            <a:off x="6013474" y="96735"/>
            <a:ext cx="6176969" cy="75097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ea typeface="+mn-lt"/>
                <a:cs typeface="+mn-lt"/>
              </a:rPr>
              <a:t>Professional partnerships refers to the collaboration between caregivers, educators, and other professionals form with children in their care. These partnerships are built on trust, respect, and mutual understanding, and are aimed at supporting the child’s growth, learning, and well-being. When professionals work in partnership with caregivers, they create an environment that encourages open communication, empowerment, and a sense of belonging, all of which are crucial for the child’s holistic development. Early years practitioners play a crucial role in supporting children and families during this vital period throughout the first 1000 days, helping to promote positive outcomes that can last a lifetime. Whilst partnerships with the children themselves, it is also extremely important that practitioners are making the effort to develop partnerships and bonds with those who are caring for the child. Not only will this sometimes help to gain a better understanding of the children but also allows you to be a support system for those caregivers who are struggling and are in need of support. </a:t>
            </a:r>
            <a:r>
              <a:rPr lang="en-GB" sz="1400">
                <a:latin typeface="Arial"/>
                <a:ea typeface="+mn-lt"/>
                <a:cs typeface="+mn-lt"/>
              </a:rPr>
              <a:t>Practitioners</a:t>
            </a:r>
            <a:r>
              <a:rPr lang="en-GB" sz="1400" dirty="0">
                <a:latin typeface="Arial"/>
                <a:ea typeface="+mn-lt"/>
                <a:cs typeface="+mn-lt"/>
              </a:rPr>
              <a:t> can then provide information as to where caregivers can access services if needed.</a:t>
            </a:r>
            <a:endParaRPr lang="en-US" dirty="0"/>
          </a:p>
          <a:p>
            <a:endParaRPr lang="en-GB" sz="1400" dirty="0">
              <a:latin typeface="Arial"/>
              <a:ea typeface="+mn-lt"/>
              <a:cs typeface="+mn-lt"/>
            </a:endParaRPr>
          </a:p>
          <a:p>
            <a:r>
              <a:rPr lang="en-GB" sz="1400" dirty="0">
                <a:latin typeface="Arial"/>
                <a:ea typeface="+mn-lt"/>
                <a:cs typeface="+mn-lt"/>
              </a:rPr>
              <a:t> Professionals must ensure that they are using a multi-agency approach as this will ensure the best possible outcome for all parties. It is vital that caregivers are able to build relationships not only with the children but also their parents, this will promote trust, encourage positive communication and will be beneficial for the child's holistic development. Caregivers should be aware of the challenges and strains that come along with parenthood and be able to provide support for the parents of the child. Communicating effectively with the child's parents builds a partnerships that encourages open conversation without judgement and promotes trust within the partnership. Within these partnerships not only will there be positive outcomes on the holistic development of the child but also allows room for parents who are struggling to have access to resources and simply somebody to talk to openly. </a:t>
            </a:r>
            <a:endParaRPr lang="en-GB"/>
          </a:p>
          <a:p>
            <a:endParaRPr lang="en-GB" sz="1600" dirty="0"/>
          </a:p>
          <a:p>
            <a:endParaRPr lang="en-GB" sz="1600" dirty="0">
              <a:ea typeface="+mn-lt"/>
              <a:cs typeface="+mn-lt"/>
            </a:endParaRPr>
          </a:p>
          <a:p>
            <a:endParaRPr lang="en-GB" sz="1600" dirty="0"/>
          </a:p>
        </p:txBody>
      </p:sp>
    </p:spTree>
    <p:extLst>
      <p:ext uri="{BB962C8B-B14F-4D97-AF65-F5344CB8AC3E}">
        <p14:creationId xmlns:p14="http://schemas.microsoft.com/office/powerpoint/2010/main" val="1963583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D8427013-3A89-88F8-FD0B-90660F3DE264}"/>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GB" smtClean="0"/>
              <a:pPr>
                <a:spcAft>
                  <a:spcPts val="600"/>
                </a:spcAft>
              </a:pPr>
              <a:t>8</a:t>
            </a:fld>
            <a:endParaRPr lang="en-GB"/>
          </a:p>
        </p:txBody>
      </p:sp>
      <p:sp>
        <p:nvSpPr>
          <p:cNvPr id="7" name="TextBox 6">
            <a:extLst>
              <a:ext uri="{FF2B5EF4-FFF2-40B4-BE49-F238E27FC236}">
                <a16:creationId xmlns:a16="http://schemas.microsoft.com/office/drawing/2014/main" id="{352FE8A7-81C3-F39F-F227-FE8F6509D32E}"/>
              </a:ext>
            </a:extLst>
          </p:cNvPr>
          <p:cNvSpPr txBox="1"/>
          <p:nvPr/>
        </p:nvSpPr>
        <p:spPr>
          <a:xfrm>
            <a:off x="325886" y="489129"/>
            <a:ext cx="1173402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Support for children refers to the various forms of assistance, guidance, and care provided by the caregiver to ensure that children’s physical, emotional, intellectual, and social needs are met. Whether from family, schools, communities, or government programs, such support plays a critical role in helping children develop into healthy individuals. Ritcher (2015) declared that "parents and Caregivers are the most significant source of support for children often comes from family. A stable, loving home environment plays a crucial role in a child’s emotional and physical well-being. Family support is key in helping children feel secure, loved, and motivated to succeed</a:t>
            </a:r>
            <a:r>
              <a:rPr lang="en-GB" dirty="0">
                <a:latin typeface="Arial"/>
                <a:ea typeface="+mn-lt"/>
                <a:cs typeface="Times New Roman"/>
              </a:rPr>
              <a:t>". </a:t>
            </a:r>
            <a:endParaRPr lang="en-US" dirty="0">
              <a:latin typeface="Arial"/>
              <a:cs typeface="Times New Roman"/>
            </a:endParaRPr>
          </a:p>
        </p:txBody>
      </p:sp>
      <p:sp>
        <p:nvSpPr>
          <p:cNvPr id="8" name="Title 1">
            <a:extLst>
              <a:ext uri="{FF2B5EF4-FFF2-40B4-BE49-F238E27FC236}">
                <a16:creationId xmlns:a16="http://schemas.microsoft.com/office/drawing/2014/main" id="{66BED49A-D5DC-CCAD-9EAA-82D620376154}"/>
              </a:ext>
            </a:extLst>
          </p:cNvPr>
          <p:cNvSpPr>
            <a:spLocks noGrp="1"/>
          </p:cNvSpPr>
          <p:nvPr>
            <p:ph type="title"/>
          </p:nvPr>
        </p:nvSpPr>
        <p:spPr>
          <a:xfrm>
            <a:off x="1111369" y="2694257"/>
            <a:ext cx="10159245" cy="721714"/>
          </a:xfrm>
          <a:ln>
            <a:solidFill>
              <a:schemeClr val="accent2">
                <a:lumMod val="60000"/>
                <a:lumOff val="40000"/>
              </a:schemeClr>
            </a:solidFill>
          </a:ln>
        </p:spPr>
        <p:txBody>
          <a:bodyPr>
            <a:normAutofit/>
          </a:bodyPr>
          <a:lstStyle/>
          <a:p>
            <a:r>
              <a:rPr lang="en-GB" sz="3400" u="sng" dirty="0">
                <a:latin typeface="Arial"/>
                <a:cs typeface="Arial"/>
              </a:rPr>
              <a:t>Maternal factors and support strategies available </a:t>
            </a:r>
            <a:endParaRPr lang="en-US" sz="3400" u="sng" dirty="0">
              <a:latin typeface="Arial"/>
              <a:cs typeface="Arial"/>
            </a:endParaRPr>
          </a:p>
        </p:txBody>
      </p:sp>
      <p:sp>
        <p:nvSpPr>
          <p:cNvPr id="10" name="Content Placeholder 2">
            <a:extLst>
              <a:ext uri="{FF2B5EF4-FFF2-40B4-BE49-F238E27FC236}">
                <a16:creationId xmlns:a16="http://schemas.microsoft.com/office/drawing/2014/main" id="{EFD9933B-9DBF-1FE1-8266-3BF2CD8BDF39}"/>
              </a:ext>
            </a:extLst>
          </p:cNvPr>
          <p:cNvSpPr>
            <a:spLocks noGrp="1"/>
          </p:cNvSpPr>
          <p:nvPr>
            <p:ph idx="1"/>
          </p:nvPr>
        </p:nvSpPr>
        <p:spPr>
          <a:xfrm>
            <a:off x="191222" y="3550908"/>
            <a:ext cx="11855768" cy="2798584"/>
          </a:xfrm>
        </p:spPr>
        <p:txBody>
          <a:bodyPr vert="horz" lIns="91440" tIns="45720" rIns="91440" bIns="45720" rtlCol="0" anchor="t">
            <a:normAutofit/>
          </a:bodyPr>
          <a:lstStyle/>
          <a:p>
            <a:pPr marL="0" indent="0">
              <a:buNone/>
            </a:pPr>
            <a:r>
              <a:rPr lang="en-GB" sz="1600" dirty="0">
                <a:latin typeface="Arial"/>
                <a:ea typeface="+mn-lt"/>
                <a:cs typeface="+mn-lt"/>
              </a:rPr>
              <a:t>   Building a support network for parents involves offering tailored guidance, connecting them to parenting groups, and providing access to childcare and early learning programs. It's essential to link parents to community resources and offer emotional support, emphasizing the importance of self-care to help them navigate their parenting journey more effectively. </a:t>
            </a:r>
            <a:r>
              <a:rPr lang="en-GB" sz="1600" dirty="0">
                <a:solidFill>
                  <a:srgbClr val="000000"/>
                </a:solidFill>
                <a:latin typeface="Arial"/>
                <a:ea typeface="+mn-lt"/>
                <a:cs typeface="+mn-lt"/>
              </a:rPr>
              <a:t>There are many support strategies that parents can be educated and </a:t>
            </a:r>
            <a:r>
              <a:rPr lang="en-GB" sz="1600" dirty="0" err="1">
                <a:solidFill>
                  <a:srgbClr val="000000"/>
                </a:solidFill>
                <a:latin typeface="Arial"/>
                <a:ea typeface="+mn-lt"/>
                <a:cs typeface="+mn-lt"/>
              </a:rPr>
              <a:t>irected</a:t>
            </a:r>
            <a:r>
              <a:rPr lang="en-GB" sz="1600" dirty="0">
                <a:solidFill>
                  <a:srgbClr val="000000"/>
                </a:solidFill>
                <a:latin typeface="Arial"/>
                <a:ea typeface="+mn-lt"/>
                <a:cs typeface="+mn-lt"/>
              </a:rPr>
              <a:t> to by professional </a:t>
            </a:r>
            <a:r>
              <a:rPr lang="en-GB" sz="1600" dirty="0" err="1">
                <a:solidFill>
                  <a:srgbClr val="000000"/>
                </a:solidFill>
                <a:latin typeface="Arial"/>
                <a:ea typeface="+mn-lt"/>
                <a:cs typeface="+mn-lt"/>
              </a:rPr>
              <a:t>practicioners</a:t>
            </a:r>
            <a:r>
              <a:rPr lang="en-GB" sz="1600" dirty="0">
                <a:solidFill>
                  <a:srgbClr val="000000"/>
                </a:solidFill>
                <a:latin typeface="Arial"/>
                <a:ea typeface="+mn-lt"/>
                <a:cs typeface="+mn-lt"/>
              </a:rPr>
              <a:t>. These can include b</a:t>
            </a:r>
            <a:r>
              <a:rPr lang="en-GB" sz="1600" dirty="0">
                <a:solidFill>
                  <a:srgbClr val="111111"/>
                </a:solidFill>
                <a:latin typeface="Arial"/>
                <a:ea typeface="+mn-lt"/>
                <a:cs typeface="+mn-lt"/>
              </a:rPr>
              <a:t>reastfeeding support in groups or from a breastfeeding counsellor, children’s Centres usually government led schemes that offer support and advice for local parents and future parents to be. There are also services that support families whose children have been diagnosed with life-shortening conditions, providing families with strategies on how to maintain a healthy mindset during such difficult times. Additionally, there are services available specifically for parent's mental health and wellbeing, </a:t>
            </a:r>
            <a:r>
              <a:rPr lang="en-GB" sz="1600" dirty="0" err="1">
                <a:solidFill>
                  <a:srgbClr val="111111"/>
                </a:solidFill>
                <a:latin typeface="Arial"/>
                <a:ea typeface="+mn-lt"/>
                <a:cs typeface="+mn-lt"/>
              </a:rPr>
              <a:t>supporitng</a:t>
            </a:r>
            <a:r>
              <a:rPr lang="en-GB" sz="1600" dirty="0">
                <a:solidFill>
                  <a:srgbClr val="111111"/>
                </a:solidFill>
                <a:latin typeface="Arial"/>
                <a:ea typeface="+mn-lt"/>
                <a:cs typeface="+mn-lt"/>
              </a:rPr>
              <a:t> parents with identifying tools and creating coping mechanisms in order to nurture themselves. This support can be vital for parents who experience postnatal depression. </a:t>
            </a:r>
            <a:endParaRPr lang="en-GB" sz="1600" dirty="0">
              <a:solidFill>
                <a:srgbClr val="111111"/>
              </a:solidFill>
              <a:latin typeface="Arial"/>
              <a:cs typeface="Arial"/>
            </a:endParaRPr>
          </a:p>
          <a:p>
            <a:pPr>
              <a:buNone/>
            </a:pPr>
            <a:endParaRPr lang="en-GB" sz="2000" dirty="0">
              <a:solidFill>
                <a:srgbClr val="000000"/>
              </a:solidFill>
              <a:latin typeface="Arial"/>
              <a:cs typeface="Arial"/>
            </a:endParaRPr>
          </a:p>
          <a:p>
            <a:pPr marL="0" indent="0">
              <a:buNone/>
            </a:pPr>
            <a:endParaRPr lang="en-GB" dirty="0">
              <a:latin typeface="Aptos" panose="020B0004020202020204"/>
            </a:endParaRPr>
          </a:p>
        </p:txBody>
      </p:sp>
    </p:spTree>
    <p:extLst>
      <p:ext uri="{BB962C8B-B14F-4D97-AF65-F5344CB8AC3E}">
        <p14:creationId xmlns:p14="http://schemas.microsoft.com/office/powerpoint/2010/main" val="806260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B082"/>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78D92-6CB6-5A24-D530-E8F1ED6ECEB2}"/>
              </a:ext>
            </a:extLst>
          </p:cNvPr>
          <p:cNvSpPr>
            <a:spLocks noGrp="1"/>
          </p:cNvSpPr>
          <p:nvPr>
            <p:ph type="title"/>
          </p:nvPr>
        </p:nvSpPr>
        <p:spPr>
          <a:xfrm>
            <a:off x="387989" y="1"/>
            <a:ext cx="6096197" cy="1708242"/>
          </a:xfrm>
        </p:spPr>
        <p:txBody>
          <a:bodyPr anchor="ctr">
            <a:normAutofit/>
          </a:bodyPr>
          <a:lstStyle/>
          <a:p>
            <a:r>
              <a:rPr lang="en-GB" sz="3700">
                <a:latin typeface="Arial"/>
                <a:cs typeface="Arial"/>
              </a:rPr>
              <a:t>Activities to support children in the first 1000 days</a:t>
            </a:r>
          </a:p>
        </p:txBody>
      </p:sp>
      <p:sp>
        <p:nvSpPr>
          <p:cNvPr id="3" name="Content Placeholder 2">
            <a:extLst>
              <a:ext uri="{FF2B5EF4-FFF2-40B4-BE49-F238E27FC236}">
                <a16:creationId xmlns:a16="http://schemas.microsoft.com/office/drawing/2014/main" id="{76829C68-89D7-55CD-564D-AE1830BB1993}"/>
              </a:ext>
            </a:extLst>
          </p:cNvPr>
          <p:cNvSpPr>
            <a:spLocks noGrp="1"/>
          </p:cNvSpPr>
          <p:nvPr>
            <p:ph idx="1"/>
          </p:nvPr>
        </p:nvSpPr>
        <p:spPr>
          <a:xfrm>
            <a:off x="-199" y="1595356"/>
            <a:ext cx="6717084" cy="5124500"/>
          </a:xfrm>
        </p:spPr>
        <p:txBody>
          <a:bodyPr vert="horz" lIns="91440" tIns="45720" rIns="91440" bIns="45720" rtlCol="0" anchor="ctr">
            <a:normAutofit fontScale="92500"/>
          </a:bodyPr>
          <a:lstStyle/>
          <a:p>
            <a:pPr>
              <a:buNone/>
            </a:pPr>
            <a:r>
              <a:rPr lang="en-GB" sz="800" dirty="0">
                <a:latin typeface="Arial"/>
                <a:ea typeface="+mn-lt"/>
                <a:cs typeface="+mn-lt"/>
              </a:rPr>
              <a:t> </a:t>
            </a:r>
            <a:r>
              <a:rPr lang="en-GB" sz="1200" dirty="0">
                <a:latin typeface="Arial"/>
                <a:ea typeface="+mn-lt"/>
                <a:cs typeface="+mn-lt"/>
              </a:rPr>
              <a:t>   Early years experiences should be hands-on, purposeful, and meaningful, enhancing children's independence and providing opportunities for risk, challenge, and success. </a:t>
            </a:r>
            <a:r>
              <a:rPr lang="en-GB" sz="1200" dirty="0">
                <a:latin typeface="Arial"/>
                <a:cs typeface="Arial"/>
              </a:rPr>
              <a:t>Some examples of activities to support children in the first 1000 days are sensory Play, Role play areas, scientific experiments and access to outdoor exploration. </a:t>
            </a:r>
          </a:p>
          <a:p>
            <a:pPr>
              <a:buNone/>
            </a:pPr>
            <a:r>
              <a:rPr lang="en-GB" sz="1200" dirty="0">
                <a:latin typeface="Arial"/>
                <a:cs typeface="Arial"/>
              </a:rPr>
              <a:t>Sensory play</a:t>
            </a:r>
          </a:p>
          <a:p>
            <a:pPr>
              <a:buNone/>
            </a:pPr>
            <a:r>
              <a:rPr lang="en-GB" sz="1200" dirty="0">
                <a:latin typeface="Arial"/>
                <a:cs typeface="Arial"/>
              </a:rPr>
              <a:t>      Sensory play is an excellent form of stimulation for children as it enhances and stimulates the different senses throughout the body and allows the child to recognise new sensations. Sensory play promotes self-exploration, the child can commonly be wary initially by the new object or feeling however through exploration will become confident and appear to like this new feeling. Many materials are used for sensory play however it can be as simple as water and other household items such as flour, rice and shaving foam.</a:t>
            </a:r>
          </a:p>
          <a:p>
            <a:pPr>
              <a:buNone/>
            </a:pPr>
            <a:r>
              <a:rPr lang="en-GB" sz="1200" dirty="0">
                <a:latin typeface="Arial"/>
                <a:cs typeface="Arial"/>
              </a:rPr>
              <a:t>Tummy time</a:t>
            </a:r>
          </a:p>
          <a:p>
            <a:pPr>
              <a:buNone/>
            </a:pPr>
            <a:r>
              <a:rPr lang="en-GB" sz="1200" dirty="0">
                <a:latin typeface="Arial"/>
                <a:cs typeface="Arial"/>
              </a:rPr>
              <a:t>     Tummy time is extremely important to implement regularly within the early stages of the first 1000 days. Tummy time strengthens the babies' muscles through the holding of the head using back and neck muscles, it also encourages independence as the child acknowledges that they are capable of their own movements, this supports Pickler's theory of free-flowing movement. </a:t>
            </a:r>
          </a:p>
          <a:p>
            <a:pPr>
              <a:buNone/>
            </a:pPr>
            <a:r>
              <a:rPr lang="en-GB" sz="1200" dirty="0">
                <a:latin typeface="Arial"/>
                <a:cs typeface="Arial"/>
              </a:rPr>
              <a:t>Singing</a:t>
            </a:r>
          </a:p>
          <a:p>
            <a:pPr>
              <a:buNone/>
            </a:pPr>
            <a:r>
              <a:rPr lang="en-GB" sz="1200" dirty="0">
                <a:latin typeface="Arial"/>
                <a:cs typeface="Arial"/>
              </a:rPr>
              <a:t>      Singing with children within the first 1000 days is extremely important for their holistic development. Singing itself often naturally incorporates the act of serve and return through the use of repetitive actions and lyrics. Singing promotes the child's linguistic skills, enables the children to begin to understand rhythm and develops listening skills. Singing can be a way of bonding with a child.</a:t>
            </a:r>
          </a:p>
          <a:p>
            <a:pPr>
              <a:buNone/>
            </a:pPr>
            <a:r>
              <a:rPr lang="en-GB" sz="1200" dirty="0">
                <a:latin typeface="Arial"/>
                <a:cs typeface="Arial"/>
              </a:rPr>
              <a:t>Story telling</a:t>
            </a:r>
          </a:p>
          <a:p>
            <a:pPr>
              <a:buNone/>
            </a:pPr>
            <a:r>
              <a:rPr lang="en-GB" sz="1200" dirty="0">
                <a:latin typeface="Arial"/>
                <a:cs typeface="Arial"/>
              </a:rPr>
              <a:t>Story telling is not only an excellent way to develop a child's literacy and listening skills, but it also allows for relationships to be built with it being a shared experience either with one or more people. Story telling can also develop a child's imagination through the process of thinking of potential ideas as to what will happen next in the story.</a:t>
            </a:r>
          </a:p>
          <a:p>
            <a:pPr>
              <a:buNone/>
            </a:pPr>
            <a:endParaRPr lang="en-GB" sz="800">
              <a:latin typeface="Arial"/>
              <a:cs typeface="Arial"/>
            </a:endParaRPr>
          </a:p>
          <a:p>
            <a:pPr marL="0" indent="0">
              <a:buNone/>
            </a:pPr>
            <a:endParaRPr lang="en-GB" sz="800"/>
          </a:p>
        </p:txBody>
      </p:sp>
      <p:pic>
        <p:nvPicPr>
          <p:cNvPr id="33" name="Picture 32">
            <a:extLst>
              <a:ext uri="{FF2B5EF4-FFF2-40B4-BE49-F238E27FC236}">
                <a16:creationId xmlns:a16="http://schemas.microsoft.com/office/drawing/2014/main" id="{D7771097-8C04-E6CF-D318-1117ABC2B097}"/>
              </a:ext>
            </a:extLst>
          </p:cNvPr>
          <p:cNvPicPr>
            <a:picLocks noChangeAspect="1"/>
          </p:cNvPicPr>
          <p:nvPr/>
        </p:nvPicPr>
        <p:blipFill>
          <a:blip r:embed="rId2"/>
          <a:srcRect l="32202" r="26845" b="6249"/>
          <a:stretch/>
        </p:blipFill>
        <p:spPr>
          <a:xfrm>
            <a:off x="6857797" y="3491"/>
            <a:ext cx="5334204" cy="6868886"/>
          </a:xfrm>
          <a:prstGeom prst="rect">
            <a:avLst/>
          </a:prstGeom>
          <a:effectLst>
            <a:outerShdw blurRad="127000" dist="50800" dir="10800000" sx="99000" sy="99000" algn="r" rotWithShape="0">
              <a:prstClr val="black">
                <a:alpha val="40000"/>
              </a:prstClr>
            </a:outerShdw>
          </a:effectLst>
        </p:spPr>
      </p:pic>
      <p:sp>
        <p:nvSpPr>
          <p:cNvPr id="4" name="Slide Number Placeholder 3">
            <a:extLst>
              <a:ext uri="{FF2B5EF4-FFF2-40B4-BE49-F238E27FC236}">
                <a16:creationId xmlns:a16="http://schemas.microsoft.com/office/drawing/2014/main" id="{0E4DCF72-214E-03FB-5AD3-CEECDAB8E30F}"/>
              </a:ext>
            </a:extLst>
          </p:cNvPr>
          <p:cNvSpPr>
            <a:spLocks noGrp="1"/>
          </p:cNvSpPr>
          <p:nvPr>
            <p:ph type="sldNum" sz="quarter" idx="12"/>
          </p:nvPr>
        </p:nvSpPr>
        <p:spPr>
          <a:xfrm>
            <a:off x="10167869" y="6356350"/>
            <a:ext cx="1768425" cy="365125"/>
          </a:xfrm>
        </p:spPr>
        <p:txBody>
          <a:bodyPr>
            <a:normAutofit/>
          </a:bodyPr>
          <a:lstStyle/>
          <a:p>
            <a:pPr>
              <a:spcAft>
                <a:spcPts val="600"/>
              </a:spcAft>
            </a:pPr>
            <a:fld id="{330EA680-D336-4FF7-8B7A-9848BB0A1C32}" type="slidenum">
              <a:rPr lang="en-GB">
                <a:solidFill>
                  <a:srgbClr val="FFFFFF"/>
                </a:solidFill>
              </a:rPr>
              <a:pPr>
                <a:spcAft>
                  <a:spcPts val="600"/>
                </a:spcAft>
              </a:pPr>
              <a:t>9</a:t>
            </a:fld>
            <a:endParaRPr lang="en-GB">
              <a:solidFill>
                <a:srgbClr val="FFFFFF"/>
              </a:solidFill>
            </a:endParaRPr>
          </a:p>
        </p:txBody>
      </p:sp>
    </p:spTree>
    <p:extLst>
      <p:ext uri="{BB962C8B-B14F-4D97-AF65-F5344CB8AC3E}">
        <p14:creationId xmlns:p14="http://schemas.microsoft.com/office/powerpoint/2010/main" val="292407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D8700BF5-772B-0A98-0698-2F5CA2F3B1ED}"/>
              </a:ext>
            </a:extLst>
          </p:cNvPr>
          <p:cNvSpPr>
            <a:spLocks noGrp="1"/>
          </p:cNvSpPr>
          <p:nvPr>
            <p:ph type="sldNum" sz="quarter" idx="12"/>
          </p:nvPr>
        </p:nvSpPr>
        <p:spPr>
          <a:xfrm>
            <a:off x="9780104" y="6356350"/>
            <a:ext cx="1573696" cy="365125"/>
          </a:xfrm>
        </p:spPr>
        <p:txBody>
          <a:bodyPr>
            <a:normAutofit/>
          </a:bodyPr>
          <a:lstStyle/>
          <a:p>
            <a:pPr>
              <a:spcAft>
                <a:spcPts val="600"/>
              </a:spcAft>
            </a:pPr>
            <a:fld id="{330EA680-D336-4FF7-8B7A-9848BB0A1C32}" type="slidenum">
              <a:rPr lang="en-GB" smtClean="0"/>
              <a:pPr>
                <a:spcAft>
                  <a:spcPts val="600"/>
                </a:spcAft>
              </a:pPr>
              <a:t>10</a:t>
            </a:fld>
            <a:endParaRPr lang="en-GB"/>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FC33A7C-F6D9-2A64-5F93-20360A5CD584}"/>
              </a:ext>
            </a:extLst>
          </p:cNvPr>
          <p:cNvSpPr>
            <a:spLocks noGrp="1"/>
          </p:cNvSpPr>
          <p:nvPr>
            <p:ph type="title"/>
          </p:nvPr>
        </p:nvSpPr>
        <p:spPr>
          <a:solidFill>
            <a:schemeClr val="accent2">
              <a:lumMod val="60000"/>
              <a:lumOff val="40000"/>
            </a:schemeClr>
          </a:solidFill>
        </p:spPr>
        <p:txBody>
          <a:bodyPr>
            <a:normAutofit/>
          </a:bodyPr>
          <a:lstStyle/>
          <a:p>
            <a:r>
              <a:rPr lang="en-GB" sz="3600" dirty="0">
                <a:latin typeface="Arial"/>
                <a:cs typeface="Arial"/>
              </a:rPr>
              <a:t>International approaches</a:t>
            </a:r>
          </a:p>
        </p:txBody>
      </p:sp>
      <p:sp>
        <p:nvSpPr>
          <p:cNvPr id="8" name="Content Placeholder 7">
            <a:extLst>
              <a:ext uri="{FF2B5EF4-FFF2-40B4-BE49-F238E27FC236}">
                <a16:creationId xmlns:a16="http://schemas.microsoft.com/office/drawing/2014/main" id="{320346A9-DC17-9EEA-7710-039DC2AB71CC}"/>
              </a:ext>
            </a:extLst>
          </p:cNvPr>
          <p:cNvSpPr>
            <a:spLocks noGrp="1"/>
          </p:cNvSpPr>
          <p:nvPr>
            <p:ph idx="1"/>
          </p:nvPr>
        </p:nvSpPr>
        <p:spPr>
          <a:xfrm>
            <a:off x="1176867" y="1825625"/>
            <a:ext cx="4914022" cy="4351338"/>
          </a:xfrm>
        </p:spPr>
        <p:txBody>
          <a:bodyPr vert="horz" lIns="91440" tIns="45720" rIns="91440" bIns="45720" rtlCol="0" anchor="t">
            <a:normAutofit lnSpcReduction="10000"/>
          </a:bodyPr>
          <a:lstStyle/>
          <a:p>
            <a:pPr marL="0" indent="0">
              <a:buNone/>
            </a:pPr>
            <a:r>
              <a:rPr lang="en-GB" sz="1600" u="sng" dirty="0">
                <a:latin typeface="Arial"/>
                <a:cs typeface="Arial"/>
              </a:rPr>
              <a:t>Reggio Emilia</a:t>
            </a:r>
          </a:p>
          <a:p>
            <a:pPr marL="0" indent="0">
              <a:buNone/>
            </a:pPr>
            <a:r>
              <a:rPr lang="en-GB" sz="1600" dirty="0">
                <a:latin typeface="Arial"/>
                <a:ea typeface="+mn-lt"/>
                <a:cs typeface="+mn-lt"/>
              </a:rPr>
              <a:t>The Reggio Emilia approach fosters a deep sense of respect for the child as a competent and active learner, emphasizing creativity, critical thinking, and the importance of meaningful relationships in the learning process. In Wales, there were worries surrounding the formal approach that was being carried out in early years settings which resulted in the introduction of the Foundation Phase Framework for children aged three to seven years promoting a holistic, play-focused approach to children's learning (Maynard et al 2010). This approach was heavily inspired by the principles of the Reggio Emilia philosophy, focusing on child-led, inquiry-based learning environments that encourage creativity, independence, and collaboration. Now within schools, it is apparent that this approach is being applied where practitioners are aware of not intervening with the children's play and just allowing their play to be self-led and to learn through play. </a:t>
            </a:r>
            <a:endParaRPr lang="en-GB" sz="1600" dirty="0">
              <a:latin typeface="Arial"/>
              <a:cs typeface="Arial"/>
            </a:endParaRPr>
          </a:p>
        </p:txBody>
      </p:sp>
    </p:spTree>
    <p:extLst>
      <p:ext uri="{BB962C8B-B14F-4D97-AF65-F5344CB8AC3E}">
        <p14:creationId xmlns:p14="http://schemas.microsoft.com/office/powerpoint/2010/main" val="2140930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111953-6CE8-DD5A-25D6-B950FDAD7B98}"/>
              </a:ext>
            </a:extLst>
          </p:cNvPr>
          <p:cNvSpPr>
            <a:spLocks noGrp="1"/>
          </p:cNvSpPr>
          <p:nvPr>
            <p:ph type="title"/>
          </p:nvPr>
        </p:nvSpPr>
        <p:spPr>
          <a:xfrm>
            <a:off x="956826" y="1112969"/>
            <a:ext cx="3937298" cy="4166010"/>
          </a:xfrm>
        </p:spPr>
        <p:txBody>
          <a:bodyPr>
            <a:normAutofit/>
          </a:bodyPr>
          <a:lstStyle/>
          <a:p>
            <a:r>
              <a:rPr lang="en-GB">
                <a:solidFill>
                  <a:srgbClr val="FFFFFF"/>
                </a:solidFill>
              </a:rPr>
              <a:t>Conclusion</a:t>
            </a:r>
          </a:p>
        </p:txBody>
      </p:sp>
      <p:sp>
        <p:nvSpPr>
          <p:cNvPr id="13" name="Freeform: Shape 1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A98C467-ECE2-A488-FD1F-1E479BFDD802}"/>
              </a:ext>
            </a:extLst>
          </p:cNvPr>
          <p:cNvSpPr>
            <a:spLocks noGrp="1"/>
          </p:cNvSpPr>
          <p:nvPr>
            <p:ph idx="1"/>
          </p:nvPr>
        </p:nvSpPr>
        <p:spPr>
          <a:xfrm>
            <a:off x="6096000" y="820880"/>
            <a:ext cx="5257799" cy="4889350"/>
          </a:xfrm>
        </p:spPr>
        <p:txBody>
          <a:bodyPr anchor="t">
            <a:normAutofit lnSpcReduction="10000"/>
          </a:bodyPr>
          <a:lstStyle/>
          <a:p>
            <a:pPr marL="0" indent="0">
              <a:buNone/>
            </a:pPr>
            <a:r>
              <a:rPr lang="en-GB" sz="1400" dirty="0">
                <a:latin typeface="Arial"/>
                <a:cs typeface="Arial"/>
              </a:rPr>
              <a:t>To conclude this PowerPoint, it is evident that the first 1000 days are extremely vital in order for one to live a healthy future lifestyle. The first 1000 days must be nurtured and paid close attention to </a:t>
            </a:r>
            <a:r>
              <a:rPr lang="en-GB" sz="1400" dirty="0" err="1">
                <a:latin typeface="Arial"/>
                <a:cs typeface="Arial"/>
              </a:rPr>
              <a:t>to</a:t>
            </a:r>
            <a:r>
              <a:rPr lang="en-GB" sz="1400" dirty="0">
                <a:latin typeface="Arial"/>
                <a:cs typeface="Arial"/>
              </a:rPr>
              <a:t> ensure the best possible outcome for the child and their development. Factors such as acknowledging challenges that come along with the first 1000 days of a child's life are extremely important. This is vital to ensure the correct support can be put into place and it is also important that those experiencing the challenges communicate these so that the correct people can provide accurate resources and services that will help. Caregiving within the first 1000 days can be extremely difficult, therefore, following the steps to maintaining good wellbeing is very important. At this age range children require extensive support and if the caregiver cannot consistently provide the correct care, then it will have a detrimental effect on the child and their holistic development. As previously discussed, exceptional caregiving is vital during this period of time and the caregiver must be aware of the fact that </a:t>
            </a:r>
            <a:r>
              <a:rPr lang="en-GB" sz="1400" dirty="0">
                <a:latin typeface="Arial"/>
                <a:ea typeface="+mn-lt"/>
                <a:cs typeface="+mn-lt"/>
              </a:rPr>
              <a:t>these early years are a window of opportunity where investing in a child’s growth can have a profound impact on their future success and overall well-being not only at the beginning of their lives as a child but throughout the whole of their lives, into their adulthood. Overall, it is clear to see that from conception to 2 years old, children should have access to ongoing support. This period of time is where humans can be at their most </a:t>
            </a:r>
            <a:r>
              <a:rPr lang="en-GB" sz="1400" dirty="0" err="1">
                <a:latin typeface="Arial"/>
                <a:ea typeface="+mn-lt"/>
                <a:cs typeface="+mn-lt"/>
              </a:rPr>
              <a:t>vunerable</a:t>
            </a:r>
            <a:r>
              <a:rPr lang="en-GB" sz="1400" dirty="0">
                <a:latin typeface="Arial"/>
                <a:ea typeface="+mn-lt"/>
                <a:cs typeface="+mn-lt"/>
              </a:rPr>
              <a:t> and need assistance with motions that simply keep one alive, so ensuring all children are having access to this is extremely important.</a:t>
            </a:r>
            <a:endParaRPr lang="en-GB" sz="1400" dirty="0">
              <a:latin typeface="Arial"/>
              <a:cs typeface="Arial"/>
            </a:endParaRPr>
          </a:p>
        </p:txBody>
      </p:sp>
      <p:sp>
        <p:nvSpPr>
          <p:cNvPr id="19" name="Freeform: Shape 1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4030C7A9-A986-24C6-1939-F76258EFA2F4}"/>
              </a:ext>
            </a:extLst>
          </p:cNvPr>
          <p:cNvSpPr>
            <a:spLocks noGrp="1"/>
          </p:cNvSpPr>
          <p:nvPr>
            <p:ph type="sldNum" sz="quarter" idx="12"/>
          </p:nvPr>
        </p:nvSpPr>
        <p:spPr>
          <a:xfrm>
            <a:off x="10506330" y="6356350"/>
            <a:ext cx="847470" cy="365125"/>
          </a:xfrm>
        </p:spPr>
        <p:txBody>
          <a:bodyPr>
            <a:normAutofit/>
          </a:bodyPr>
          <a:lstStyle/>
          <a:p>
            <a:pPr>
              <a:spcAft>
                <a:spcPts val="600"/>
              </a:spcAft>
            </a:pPr>
            <a:fld id="{330EA680-D336-4FF7-8B7A-9848BB0A1C32}" type="slidenum">
              <a:rPr lang="en-GB" smtClean="0"/>
              <a:pPr>
                <a:spcAft>
                  <a:spcPts val="600"/>
                </a:spcAft>
              </a:pPr>
              <a:t>11</a:t>
            </a:fld>
            <a:endParaRPr lang="en-GB"/>
          </a:p>
        </p:txBody>
      </p:sp>
    </p:spTree>
    <p:extLst>
      <p:ext uri="{BB962C8B-B14F-4D97-AF65-F5344CB8AC3E}">
        <p14:creationId xmlns:p14="http://schemas.microsoft.com/office/powerpoint/2010/main" val="3831833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9C02-E3D3-D933-4766-1F8E0CB1B086}"/>
              </a:ext>
            </a:extLst>
          </p:cNvPr>
          <p:cNvSpPr>
            <a:spLocks noGrp="1"/>
          </p:cNvSpPr>
          <p:nvPr>
            <p:ph type="title"/>
          </p:nvPr>
        </p:nvSpPr>
        <p:spPr/>
        <p:txBody>
          <a:bodyPr/>
          <a:lstStyle/>
          <a:p>
            <a:r>
              <a:rPr lang="en-GB" dirty="0">
                <a:latin typeface="Arial"/>
                <a:cs typeface="Arial"/>
              </a:rPr>
              <a:t>References</a:t>
            </a:r>
          </a:p>
        </p:txBody>
      </p:sp>
      <p:sp>
        <p:nvSpPr>
          <p:cNvPr id="3" name="Content Placeholder 2">
            <a:extLst>
              <a:ext uri="{FF2B5EF4-FFF2-40B4-BE49-F238E27FC236}">
                <a16:creationId xmlns:a16="http://schemas.microsoft.com/office/drawing/2014/main" id="{F3BF30B0-E984-758D-2C07-04862E9ADFB5}"/>
              </a:ext>
            </a:extLst>
          </p:cNvPr>
          <p:cNvSpPr>
            <a:spLocks noGrp="1"/>
          </p:cNvSpPr>
          <p:nvPr>
            <p:ph idx="1"/>
          </p:nvPr>
        </p:nvSpPr>
        <p:spPr>
          <a:xfrm>
            <a:off x="286269" y="1448352"/>
            <a:ext cx="11910203" cy="5099226"/>
          </a:xfrm>
        </p:spPr>
        <p:txBody>
          <a:bodyPr vert="horz" lIns="91440" tIns="45720" rIns="91440" bIns="45720" rtlCol="0" anchor="t">
            <a:normAutofit fontScale="85000" lnSpcReduction="20000"/>
          </a:bodyPr>
          <a:lstStyle/>
          <a:p>
            <a:pPr>
              <a:buNone/>
            </a:pPr>
            <a:r>
              <a:rPr lang="en-GB" sz="1400" dirty="0">
                <a:latin typeface="Arial"/>
                <a:cs typeface="Arial"/>
              </a:rPr>
              <a:t>Ari, A. (2022). Student-Friendly Teaching Approaches. Cambridge Scholars Publishing.</a:t>
            </a:r>
          </a:p>
          <a:p>
            <a:pPr>
              <a:buNone/>
            </a:pPr>
            <a:r>
              <a:rPr lang="en-GB" sz="1400" dirty="0">
                <a:latin typeface="Arial"/>
                <a:cs typeface="Arial"/>
              </a:rPr>
              <a:t>Aspiring beginnings (No date). ‘What is the Pikler theory?’. </a:t>
            </a:r>
            <a:r>
              <a:rPr lang="en-GB" sz="1400" dirty="0">
                <a:latin typeface="Arial"/>
                <a:cs typeface="Arial"/>
                <a:hlinkClick r:id="rId2">
                  <a:extLst>
                    <a:ext uri="{A12FA001-AC4F-418D-AE19-62706E023703}">
                      <ahyp:hlinkClr xmlns:ahyp="http://schemas.microsoft.com/office/drawing/2018/hyperlinkcolor" val="tx"/>
                    </a:ext>
                  </a:extLst>
                </a:hlinkClick>
              </a:rPr>
              <a:t>What is the Pikler Theory? | Aspiring Beginnings Early Learning Centre</a:t>
            </a:r>
            <a:r>
              <a:rPr lang="en-GB" sz="1400" dirty="0">
                <a:latin typeface="Arial"/>
                <a:cs typeface="Arial"/>
              </a:rPr>
              <a:t> [Accessed 16 January 2025].</a:t>
            </a:r>
          </a:p>
          <a:p>
            <a:pPr>
              <a:buNone/>
            </a:pPr>
            <a:r>
              <a:rPr lang="en-GB" sz="1400" dirty="0">
                <a:latin typeface="Arial"/>
                <a:cs typeface="Arial"/>
              </a:rPr>
              <a:t>Bowlby, J. (2005) </a:t>
            </a:r>
            <a:r>
              <a:rPr lang="en-GB" sz="1400" i="1" dirty="0">
                <a:latin typeface="Arial"/>
                <a:cs typeface="Arial"/>
              </a:rPr>
              <a:t>A secure base : clinical applications of attachment theory</a:t>
            </a:r>
            <a:r>
              <a:rPr lang="en-GB" sz="1400" dirty="0">
                <a:latin typeface="Arial"/>
                <a:cs typeface="Arial"/>
              </a:rPr>
              <a:t>. Oxon [England: Routledge. Available at: </a:t>
            </a:r>
            <a:r>
              <a:rPr lang="en-GB" sz="1400" dirty="0">
                <a:latin typeface="Arial"/>
                <a:cs typeface="Arial"/>
                <a:hlinkClick r:id="rId3"/>
              </a:rPr>
              <a:t>https://doi.org/10.4324/9780203440841</a:t>
            </a:r>
            <a:r>
              <a:rPr lang="en-GB" sz="1400" dirty="0">
                <a:latin typeface="Arial"/>
                <a:cs typeface="Arial"/>
              </a:rPr>
              <a:t>.</a:t>
            </a:r>
          </a:p>
          <a:p>
            <a:pPr>
              <a:buNone/>
            </a:pPr>
            <a:r>
              <a:rPr lang="en-GB" sz="1400" dirty="0">
                <a:latin typeface="Arial"/>
                <a:cs typeface="Arial"/>
              </a:rPr>
              <a:t>Bronfenbrenner, U. (1977). </a:t>
            </a:r>
            <a:r>
              <a:rPr lang="en-GB" sz="1400" dirty="0">
                <a:latin typeface="Arial"/>
                <a:cs typeface="Arial"/>
                <a:hlinkClick r:id="rId4">
                  <a:extLst>
                    <a:ext uri="{A12FA001-AC4F-418D-AE19-62706E023703}">
                      <ahyp:hlinkClr xmlns:ahyp="http://schemas.microsoft.com/office/drawing/2018/hyperlinkcolor" val="tx"/>
                    </a:ext>
                  </a:extLst>
                </a:hlinkClick>
              </a:rPr>
              <a:t>Toward an experimental ecology of human development</a:t>
            </a:r>
            <a:r>
              <a:rPr lang="en-GB" sz="1400" dirty="0">
                <a:latin typeface="Arial"/>
                <a:cs typeface="Arial"/>
              </a:rPr>
              <a:t>. American psychologist, 32 (7), 513.</a:t>
            </a:r>
          </a:p>
          <a:p>
            <a:pPr>
              <a:buNone/>
            </a:pPr>
            <a:r>
              <a:rPr lang="en-GB" sz="1400" dirty="0">
                <a:latin typeface="Arial"/>
                <a:cs typeface="Arial"/>
              </a:rPr>
              <a:t>Green, T.J. et al. (eds) (2018) The biology of the first 1,000 days. Boca Raton: Taylor &amp; Francis. Available at: </a:t>
            </a:r>
            <a:r>
              <a:rPr lang="en-GB" sz="1400" dirty="0">
                <a:latin typeface="Arial"/>
                <a:cs typeface="Arial"/>
                <a:hlinkClick r:id="rId5">
                  <a:extLst>
                    <a:ext uri="{A12FA001-AC4F-418D-AE19-62706E023703}">
                      <ahyp:hlinkClr xmlns:ahyp="http://schemas.microsoft.com/office/drawing/2018/hyperlinkcolor" val="tx"/>
                    </a:ext>
                  </a:extLst>
                </a:hlinkClick>
              </a:rPr>
              <a:t>https://doi.org/10.1201/9781315152950</a:t>
            </a:r>
            <a:r>
              <a:rPr lang="en-GB" sz="1400" dirty="0">
                <a:latin typeface="Arial"/>
                <a:cs typeface="Arial"/>
              </a:rPr>
              <a:t>. [accessed 19 January 2025].</a:t>
            </a:r>
          </a:p>
          <a:p>
            <a:pPr>
              <a:buNone/>
            </a:pPr>
            <a:r>
              <a:rPr lang="en-GB" sz="1400" dirty="0">
                <a:latin typeface="Arial"/>
                <a:cs typeface="Arial"/>
              </a:rPr>
              <a:t>Hayes, N., Halpenny, A.M. and O’Toole, L. (2017) </a:t>
            </a:r>
            <a:r>
              <a:rPr lang="en-GB" sz="1400" i="1" dirty="0">
                <a:latin typeface="Arial"/>
                <a:cs typeface="Arial"/>
              </a:rPr>
              <a:t>Introducing Bronfenbrenner : a guide for practitioners and students in early years education</a:t>
            </a:r>
            <a:r>
              <a:rPr lang="en-GB" sz="1400" dirty="0">
                <a:latin typeface="Arial"/>
                <a:cs typeface="Arial"/>
              </a:rPr>
              <a:t>. London ; Routledge. Available at: </a:t>
            </a:r>
            <a:r>
              <a:rPr lang="en-GB" sz="1400" dirty="0">
                <a:latin typeface="Arial"/>
                <a:cs typeface="Arial"/>
                <a:hlinkClick r:id="rId6">
                  <a:extLst>
                    <a:ext uri="{A12FA001-AC4F-418D-AE19-62706E023703}">
                      <ahyp:hlinkClr xmlns:ahyp="http://schemas.microsoft.com/office/drawing/2018/hyperlinkcolor" val="tx"/>
                    </a:ext>
                  </a:extLst>
                </a:hlinkClick>
              </a:rPr>
              <a:t>https://doi.org/10.4324/9781315646206</a:t>
            </a:r>
            <a:r>
              <a:rPr lang="en-GB" sz="1400" dirty="0">
                <a:latin typeface="Arial"/>
                <a:cs typeface="Arial"/>
              </a:rPr>
              <a:t>.</a:t>
            </a:r>
          </a:p>
          <a:p>
            <a:pPr>
              <a:buNone/>
            </a:pPr>
            <a:r>
              <a:rPr lang="en-GB" sz="1400" dirty="0">
                <a:latin typeface="Arial"/>
                <a:cs typeface="Arial"/>
              </a:rPr>
              <a:t>HM Government. (2021). ‘The Best start for life’. </a:t>
            </a:r>
            <a:r>
              <a:rPr lang="en-GB" sz="1400" dirty="0">
                <a:latin typeface="Arial"/>
                <a:cs typeface="Arial"/>
                <a:hlinkClick r:id="rId7">
                  <a:extLst>
                    <a:ext uri="{A12FA001-AC4F-418D-AE19-62706E023703}">
                      <ahyp:hlinkClr xmlns:ahyp="http://schemas.microsoft.com/office/drawing/2018/hyperlinkcolor" val="tx"/>
                    </a:ext>
                  </a:extLst>
                </a:hlinkClick>
              </a:rPr>
              <a:t>The_best_start_for_life_a_vision_for_the_1_001_critical_days.pdf</a:t>
            </a:r>
            <a:r>
              <a:rPr lang="en-GB" sz="1400" dirty="0">
                <a:latin typeface="Arial"/>
                <a:cs typeface="Arial"/>
              </a:rPr>
              <a:t> [Accessed 8 January 2025].</a:t>
            </a:r>
          </a:p>
          <a:p>
            <a:pPr>
              <a:buNone/>
            </a:pPr>
            <a:r>
              <a:rPr lang="en-GB" sz="1400" dirty="0">
                <a:latin typeface="Arial"/>
                <a:cs typeface="Arial"/>
              </a:rPr>
              <a:t>Huang, H. </a:t>
            </a:r>
            <a:r>
              <a:rPr lang="en-GB" sz="1400" i="1" dirty="0">
                <a:latin typeface="Arial"/>
                <a:cs typeface="Arial"/>
              </a:rPr>
              <a:t>et al.</a:t>
            </a:r>
            <a:r>
              <a:rPr lang="en-GB" sz="1400" dirty="0">
                <a:latin typeface="Arial"/>
                <a:cs typeface="Arial"/>
              </a:rPr>
              <a:t> (2019) ‘Imaging baby brain development’, </a:t>
            </a:r>
            <a:r>
              <a:rPr lang="en-GB" sz="1400" i="1" err="1">
                <a:latin typeface="Arial"/>
                <a:cs typeface="Arial"/>
              </a:rPr>
              <a:t>NeuroImage</a:t>
            </a:r>
            <a:r>
              <a:rPr lang="en-GB" sz="1400" i="1" dirty="0">
                <a:latin typeface="Arial"/>
                <a:cs typeface="Arial"/>
              </a:rPr>
              <a:t> (Orlando, Fla.)</a:t>
            </a:r>
            <a:r>
              <a:rPr lang="en-GB" sz="1400" dirty="0">
                <a:latin typeface="Arial"/>
                <a:cs typeface="Arial"/>
              </a:rPr>
              <a:t>, 203, pp. 116142–116142. Available at: </a:t>
            </a:r>
            <a:r>
              <a:rPr lang="en-GB" sz="1400" dirty="0">
                <a:latin typeface="Arial"/>
                <a:cs typeface="Arial"/>
                <a:hlinkClick r:id="rId8"/>
              </a:rPr>
              <a:t>https://doi.org/10.1016/j.neuroimage.2019.116142</a:t>
            </a:r>
            <a:r>
              <a:rPr lang="en-GB" sz="1400" dirty="0">
                <a:latin typeface="Arial"/>
                <a:cs typeface="Arial"/>
              </a:rPr>
              <a:t>.</a:t>
            </a:r>
          </a:p>
          <a:p>
            <a:pPr>
              <a:buNone/>
            </a:pPr>
            <a:r>
              <a:rPr lang="en-GB" sz="1400" dirty="0">
                <a:latin typeface="Arial"/>
                <a:cs typeface="Arial"/>
              </a:rPr>
              <a:t>Kindercare.com. (2015). How Do You Choose a Caregiver (When It Can’t Be You)? [online] Available at: </a:t>
            </a:r>
            <a:r>
              <a:rPr lang="en-GB" sz="1400" dirty="0">
                <a:latin typeface="Arial"/>
                <a:cs typeface="Arial"/>
                <a:hlinkClick r:id="rId9">
                  <a:extLst>
                    <a:ext uri="{A12FA001-AC4F-418D-AE19-62706E023703}">
                      <ahyp:hlinkClr xmlns:ahyp="http://schemas.microsoft.com/office/drawing/2018/hyperlinkcolor" val="tx"/>
                    </a:ext>
                  </a:extLst>
                </a:hlinkClick>
              </a:rPr>
              <a:t>https://www.kindercare.com/content-hub/articles/2019/may/how-to-choose-caregiver-for-child</a:t>
            </a:r>
            <a:endParaRPr lang="en-GB" sz="1400" dirty="0">
              <a:latin typeface="Arial"/>
              <a:cs typeface="Arial"/>
            </a:endParaRPr>
          </a:p>
          <a:p>
            <a:pPr>
              <a:buNone/>
            </a:pPr>
            <a:r>
              <a:rPr lang="en-GB" sz="1400" dirty="0">
                <a:latin typeface="Arial"/>
                <a:cs typeface="Arial"/>
              </a:rPr>
              <a:t>Maynard, T. and Chicken, S. (2010) ‘Through a different lens: exploring Reggio Emilia in a Welsh context’, </a:t>
            </a:r>
            <a:r>
              <a:rPr lang="en-GB" sz="1400" i="1" dirty="0">
                <a:latin typeface="Arial"/>
                <a:cs typeface="Arial"/>
              </a:rPr>
              <a:t>Early years (London, England)</a:t>
            </a:r>
            <a:r>
              <a:rPr lang="en-GB" sz="1400" dirty="0">
                <a:latin typeface="Arial"/>
                <a:cs typeface="Arial"/>
              </a:rPr>
              <a:t>, 30(1), pp. 29–39. Available at: </a:t>
            </a:r>
            <a:r>
              <a:rPr lang="en-GB" sz="1400" dirty="0">
                <a:latin typeface="Arial"/>
                <a:cs typeface="Arial"/>
                <a:hlinkClick r:id="rId10"/>
              </a:rPr>
              <a:t>https://doi.org/10.1080/09575140903443000</a:t>
            </a:r>
            <a:r>
              <a:rPr lang="en-GB" sz="1400" dirty="0">
                <a:latin typeface="Arial"/>
                <a:cs typeface="Arial"/>
              </a:rPr>
              <a:t>.</a:t>
            </a:r>
          </a:p>
          <a:p>
            <a:pPr>
              <a:buNone/>
            </a:pPr>
            <a:r>
              <a:rPr lang="en-GB" sz="1400" dirty="0">
                <a:latin typeface="Arial"/>
                <a:cs typeface="Arial"/>
              </a:rPr>
              <a:t>Richter, L. (2015). The importance of caregiver-child interactions for the survival and healthy development of young children: a review. [online] repository.hsrc.ac.za. World Health Organization. Available at: </a:t>
            </a:r>
            <a:r>
              <a:rPr lang="en-GB" sz="1400" dirty="0">
                <a:latin typeface="Arial"/>
                <a:cs typeface="Arial"/>
                <a:hlinkClick r:id="rId11">
                  <a:extLst>
                    <a:ext uri="{A12FA001-AC4F-418D-AE19-62706E023703}">
                      <ahyp:hlinkClr xmlns:ahyp="http://schemas.microsoft.com/office/drawing/2018/hyperlinkcolor" val="tx"/>
                    </a:ext>
                  </a:extLst>
                </a:hlinkClick>
              </a:rPr>
              <a:t>https://repository.hsrc.ac.za/handle/20.500.11910/8219</a:t>
            </a:r>
            <a:r>
              <a:rPr lang="en-GB" sz="1400" dirty="0">
                <a:latin typeface="Arial"/>
                <a:cs typeface="Arial"/>
              </a:rPr>
              <a:t>. [Accessed 14 January 2025].</a:t>
            </a:r>
          </a:p>
          <a:p>
            <a:pPr>
              <a:buNone/>
            </a:pPr>
            <a:r>
              <a:rPr lang="en-GB" sz="1400" dirty="0">
                <a:latin typeface="Arial"/>
                <a:cs typeface="Times New Roman"/>
              </a:rPr>
              <a:t>Sd.gov. (2019). First 1000 Days | South Dakota Department of Health. [online] Available at: </a:t>
            </a:r>
            <a:r>
              <a:rPr lang="en-GB" sz="1400" dirty="0">
                <a:latin typeface="Arial"/>
                <a:cs typeface="Times New Roman"/>
                <a:hlinkClick r:id="rId12">
                  <a:extLst>
                    <a:ext uri="{A12FA001-AC4F-418D-AE19-62706E023703}">
                      <ahyp:hlinkClr xmlns:ahyp="http://schemas.microsoft.com/office/drawing/2018/hyperlinkcolor" val="tx"/>
                    </a:ext>
                  </a:extLst>
                </a:hlinkClick>
              </a:rPr>
              <a:t>https://doh.sd.gov/topics/mch/pregnancy-early-childhood/first-1000-days/</a:t>
            </a:r>
            <a:r>
              <a:rPr lang="en-GB" sz="1400" dirty="0">
                <a:latin typeface="Arial"/>
                <a:cs typeface="Times New Roman"/>
              </a:rPr>
              <a:t>. [accessed 16 January 2025].</a:t>
            </a:r>
            <a:endParaRPr lang="en-US" sz="1400">
              <a:latin typeface="Arial"/>
              <a:cs typeface="Arial"/>
            </a:endParaRPr>
          </a:p>
          <a:p>
            <a:pPr>
              <a:buNone/>
            </a:pPr>
            <a:r>
              <a:rPr lang="en-GB" sz="1400">
                <a:latin typeface="Arial"/>
                <a:cs typeface="Times New Roman"/>
              </a:rPr>
              <a:t>Waterhouse, A. (2020) </a:t>
            </a:r>
            <a:r>
              <a:rPr lang="en-GB" sz="1400" i="1">
                <a:latin typeface="Arial"/>
                <a:cs typeface="Times New Roman"/>
              </a:rPr>
              <a:t>The brain and learning : supporting emotional health and wellbeing in school</a:t>
            </a:r>
            <a:r>
              <a:rPr lang="en-GB" sz="1400">
                <a:latin typeface="Arial"/>
                <a:cs typeface="Times New Roman"/>
              </a:rPr>
              <a:t>. Abingdon, Oxon ; Routledge. Available at: </a:t>
            </a:r>
            <a:r>
              <a:rPr lang="en-GB" sz="1400" dirty="0">
                <a:latin typeface="Arial"/>
                <a:cs typeface="Times New Roman"/>
                <a:hlinkClick r:id="rId13"/>
              </a:rPr>
              <a:t>https://doi.org/10.4324/9780429428050</a:t>
            </a:r>
            <a:r>
              <a:rPr lang="en-GB" sz="1400" dirty="0">
                <a:latin typeface="Arial"/>
                <a:cs typeface="Times New Roman"/>
              </a:rPr>
              <a:t>.</a:t>
            </a:r>
            <a:endParaRPr lang="en-GB" sz="1400" dirty="0">
              <a:latin typeface="Arial"/>
              <a:cs typeface="Arial"/>
            </a:endParaRPr>
          </a:p>
          <a:p>
            <a:pPr>
              <a:buNone/>
            </a:pPr>
            <a:r>
              <a:rPr lang="en-GB" sz="1400" dirty="0">
                <a:latin typeface="Arial"/>
                <a:cs typeface="Arial"/>
              </a:rPr>
              <a:t>Welsh Government. (2024). ‘Curriculum for funded non-maintained nursery settings’. </a:t>
            </a:r>
            <a:r>
              <a:rPr lang="en-GB" sz="1400" dirty="0">
                <a:latin typeface="Arial"/>
                <a:cs typeface="Arial"/>
                <a:hlinkClick r:id="rId14">
                  <a:extLst>
                    <a:ext uri="{A12FA001-AC4F-418D-AE19-62706E023703}">
                      <ahyp:hlinkClr xmlns:ahyp="http://schemas.microsoft.com/office/drawing/2018/hyperlinkcolor" val="tx"/>
                    </a:ext>
                  </a:extLst>
                </a:hlinkClick>
              </a:rPr>
              <a:t>Curriculum for funded non-maintained nursery settings – Hwb</a:t>
            </a:r>
            <a:r>
              <a:rPr lang="en-GB" sz="1400" dirty="0">
                <a:latin typeface="Arial"/>
                <a:cs typeface="Arial"/>
              </a:rPr>
              <a:t> [Accessed: 10 January 2025].</a:t>
            </a:r>
          </a:p>
          <a:p>
            <a:pPr>
              <a:buNone/>
            </a:pPr>
            <a:r>
              <a:rPr lang="en-GB" sz="1400" dirty="0">
                <a:latin typeface="Arial"/>
                <a:cs typeface="Times New Roman"/>
                <a:hlinkClick r:id="rId15"/>
              </a:rPr>
              <a:t>www.youtube.com</a:t>
            </a:r>
            <a:r>
              <a:rPr lang="en-GB" sz="1400" dirty="0">
                <a:latin typeface="Arial"/>
                <a:cs typeface="Times New Roman"/>
              </a:rPr>
              <a:t>. (2013). </a:t>
            </a:r>
            <a:r>
              <a:rPr lang="en-GB" sz="1400" i="1" dirty="0">
                <a:latin typeface="Arial"/>
                <a:cs typeface="Times New Roman"/>
              </a:rPr>
              <a:t>NSO Qualities of a Child Care Professional</a:t>
            </a:r>
            <a:r>
              <a:rPr lang="en-GB" sz="1400" dirty="0">
                <a:latin typeface="Arial"/>
                <a:cs typeface="Times New Roman"/>
              </a:rPr>
              <a:t>. [online] Available at: </a:t>
            </a:r>
            <a:r>
              <a:rPr lang="en-GB" sz="1400" dirty="0">
                <a:latin typeface="Arial"/>
                <a:cs typeface="Times New Roman"/>
                <a:hlinkClick r:id="rId16"/>
              </a:rPr>
              <a:t>https://www.youtube.com/w</a:t>
            </a:r>
            <a:r>
              <a:rPr lang="en-GB" sz="1200" dirty="0">
                <a:latin typeface="Times New Roman"/>
                <a:cs typeface="Times New Roman"/>
                <a:hlinkClick r:id="rId16"/>
              </a:rPr>
              <a:t>atch?v=ekioX3HevdA</a:t>
            </a:r>
            <a:r>
              <a:rPr lang="en-GB" sz="1200" dirty="0">
                <a:latin typeface="Times New Roman"/>
                <a:cs typeface="Times New Roman"/>
              </a:rPr>
              <a:t>.</a:t>
            </a:r>
            <a:endParaRPr lang="en-GB"/>
          </a:p>
          <a:p>
            <a:pPr>
              <a:buNone/>
            </a:pPr>
            <a:endParaRPr lang="en-GB" sz="1200" dirty="0"/>
          </a:p>
          <a:p>
            <a:pPr>
              <a:buNone/>
            </a:pPr>
            <a:endParaRPr lang="en-GB" sz="1200" dirty="0"/>
          </a:p>
          <a:p>
            <a:pPr>
              <a:buNone/>
            </a:pPr>
            <a:endParaRPr lang="en-GB" sz="1200" dirty="0"/>
          </a:p>
          <a:p>
            <a:pPr>
              <a:buNone/>
            </a:pPr>
            <a:endParaRPr lang="en-GB" sz="1200" dirty="0">
              <a:latin typeface="Aptos"/>
              <a:cs typeface="Times New Roman"/>
            </a:endParaRPr>
          </a:p>
          <a:p>
            <a:pPr>
              <a:buNone/>
            </a:pPr>
            <a:endParaRPr lang="en-GB" sz="1200" dirty="0">
              <a:latin typeface="Aptos"/>
              <a:cs typeface="Times New Roman"/>
            </a:endParaRPr>
          </a:p>
          <a:p>
            <a:pPr>
              <a:buNone/>
            </a:pPr>
            <a:endParaRPr lang="en-GB" sz="1200" dirty="0">
              <a:latin typeface="Aptos"/>
              <a:cs typeface="Times New Roman"/>
            </a:endParaRPr>
          </a:p>
          <a:p>
            <a:pPr>
              <a:buNone/>
            </a:pPr>
            <a:endParaRPr lang="en-GB" sz="1200" dirty="0">
              <a:latin typeface="Times New Roman"/>
              <a:cs typeface="Times New Roman"/>
            </a:endParaRPr>
          </a:p>
          <a:p>
            <a:pPr>
              <a:buNone/>
            </a:pPr>
            <a:endParaRPr lang="en-GB" sz="1200" dirty="0">
              <a:latin typeface="Arial"/>
              <a:cs typeface="Arial"/>
            </a:endParaRPr>
          </a:p>
          <a:p>
            <a:pPr>
              <a:buNone/>
            </a:pPr>
            <a:endParaRPr lang="en-GB" sz="1200" dirty="0">
              <a:latin typeface="Arial"/>
              <a:cs typeface="Arial"/>
            </a:endParaRPr>
          </a:p>
          <a:p>
            <a:pPr>
              <a:buNone/>
            </a:pPr>
            <a:endParaRPr lang="en-GB" sz="1400" dirty="0">
              <a:latin typeface="Aptos"/>
              <a:cs typeface="Times New Roman"/>
            </a:endParaRPr>
          </a:p>
          <a:p>
            <a:pPr>
              <a:buNone/>
            </a:pPr>
            <a:endParaRPr lang="en-GB" sz="1400" dirty="0">
              <a:latin typeface="Georgia"/>
              <a:cs typeface="Times New Roman"/>
            </a:endParaRPr>
          </a:p>
          <a:p>
            <a:pPr>
              <a:buNone/>
            </a:pPr>
            <a:endParaRPr lang="en-GB" sz="1200" dirty="0">
              <a:latin typeface="Arial"/>
              <a:cs typeface="Times New Roman"/>
            </a:endParaRPr>
          </a:p>
          <a:p>
            <a:pPr>
              <a:buNone/>
            </a:pPr>
            <a:endParaRPr lang="en-GB" sz="1200" dirty="0">
              <a:latin typeface="Arial"/>
              <a:cs typeface="Arial"/>
            </a:endParaRPr>
          </a:p>
          <a:p>
            <a:pPr>
              <a:buNone/>
            </a:pPr>
            <a:endParaRPr lang="en-GB" sz="1400" dirty="0">
              <a:latin typeface="Arial"/>
              <a:cs typeface="Times New Roman"/>
            </a:endParaRPr>
          </a:p>
          <a:p>
            <a:pPr>
              <a:buNone/>
            </a:pPr>
            <a:endParaRPr lang="en-GB" sz="1600" dirty="0">
              <a:latin typeface="Aptos"/>
              <a:cs typeface="Times New Roman"/>
            </a:endParaRPr>
          </a:p>
          <a:p>
            <a:pPr>
              <a:buNone/>
            </a:pPr>
            <a:endParaRPr lang="en-GB" sz="1600" dirty="0">
              <a:latin typeface="Arial"/>
              <a:cs typeface="Times New Roman"/>
            </a:endParaRPr>
          </a:p>
          <a:p>
            <a:pPr marL="0" indent="0">
              <a:buNone/>
            </a:pPr>
            <a:endParaRPr lang="en-GB" sz="1200" dirty="0">
              <a:latin typeface="Times New Roman"/>
              <a:cs typeface="Times New Roman"/>
            </a:endParaRPr>
          </a:p>
        </p:txBody>
      </p:sp>
      <p:sp>
        <p:nvSpPr>
          <p:cNvPr id="4" name="Slide Number Placeholder 3">
            <a:extLst>
              <a:ext uri="{FF2B5EF4-FFF2-40B4-BE49-F238E27FC236}">
                <a16:creationId xmlns:a16="http://schemas.microsoft.com/office/drawing/2014/main" id="{CBC9450A-0380-AAFA-F9D4-EA41DC3090C0}"/>
              </a:ext>
            </a:extLst>
          </p:cNvPr>
          <p:cNvSpPr>
            <a:spLocks noGrp="1"/>
          </p:cNvSpPr>
          <p:nvPr>
            <p:ph type="sldNum" sz="quarter" idx="12"/>
          </p:nvPr>
        </p:nvSpPr>
        <p:spPr/>
        <p:txBody>
          <a:bodyPr/>
          <a:lstStyle/>
          <a:p>
            <a:fld id="{330EA680-D336-4FF7-8B7A-9848BB0A1C32}" type="slidenum">
              <a:rPr lang="en-GB" smtClean="0"/>
              <a:t>12</a:t>
            </a:fld>
            <a:endParaRPr lang="en-GB"/>
          </a:p>
        </p:txBody>
      </p:sp>
    </p:spTree>
    <p:extLst>
      <p:ext uri="{BB962C8B-B14F-4D97-AF65-F5344CB8AC3E}">
        <p14:creationId xmlns:p14="http://schemas.microsoft.com/office/powerpoint/2010/main" val="1394664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The first 1000 days (Sd.gov, 2019)</vt:lpstr>
      <vt:lpstr>What are the first 1000 days?</vt:lpstr>
      <vt:lpstr>PowerPoint Presentation</vt:lpstr>
      <vt:lpstr>PowerPoint Presentation</vt:lpstr>
      <vt:lpstr>Exceptional caregiving and the supporting theories</vt:lpstr>
      <vt:lpstr>The challenges in providing high quality care</vt:lpstr>
      <vt:lpstr>Professional partnerships</vt:lpstr>
      <vt:lpstr>Maternal factors and support strategies available </vt:lpstr>
      <vt:lpstr>Activities to support children in the first 1000 days</vt:lpstr>
      <vt:lpstr>International approaches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2039</cp:revision>
  <dcterms:created xsi:type="dcterms:W3CDTF">2025-01-19T14:07:26Z</dcterms:created>
  <dcterms:modified xsi:type="dcterms:W3CDTF">2025-01-26T00:42:37Z</dcterms:modified>
</cp:coreProperties>
</file>