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EA1E-98C4-4A2E-AAC3-800E357DC9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9144000" cy="2798064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96B1FA-5AE6-4D57-B37B-4AA021600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7904" y="4572000"/>
            <a:ext cx="9144000" cy="152704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F49B66-DBC3-45EE-A6E1-DE10A6C18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3F9AFA87-1417-4992-ABD9-27C3BC8CC883}" type="datetimeFigureOut">
              <a:rPr lang="en-US" smtClean="0"/>
              <a:pPr algn="r"/>
              <a:t>3/8/2022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1085F0-1967-4B4F-9824-58E9F2E05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00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AEDEE5-31B5-4868-8C16-47FF43E27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276537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B1D84C-7934-4E5B-B6E4-A1D6EC299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04" y="1517904"/>
            <a:ext cx="9144000" cy="13441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6A990F-40AC-447A-964A-840C94A647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17904" y="2971800"/>
            <a:ext cx="9144000" cy="3127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832A1-FFBA-48B6-B2D0-E5414F1283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5672" y="6400800"/>
            <a:ext cx="18653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r"/>
            <a:fld id="{3F9AFA87-1417-4992-ABD9-27C3BC8CC883}" type="datetimeFigureOut">
              <a:rPr lang="en-US" smtClean="0"/>
              <a:pPr algn="r"/>
              <a:t>3/8/2022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33EC1-4EE2-4453-841C-CFDFE70894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58952" y="6400800"/>
            <a:ext cx="60990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EBA78-E732-44EF-BA0B-FC42F7931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99648" y="6400800"/>
            <a:ext cx="5303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fld id="{CB1E4CB7-CB13-4810-BF18-BE31AFC64F93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9306479-8C4D-4E4A-A330-DFC80A8A01BE}"/>
              </a:ext>
            </a:extLst>
          </p:cNvPr>
          <p:cNvSpPr/>
          <p:nvPr/>
        </p:nvSpPr>
        <p:spPr>
          <a:xfrm>
            <a:off x="0" y="0"/>
            <a:ext cx="12192000" cy="6105524"/>
          </a:xfrm>
          <a:custGeom>
            <a:avLst/>
            <a:gdLst>
              <a:gd name="connsiteX0" fmla="*/ 0 w 12192000"/>
              <a:gd name="connsiteY0" fmla="*/ 0 h 6105524"/>
              <a:gd name="connsiteX1" fmla="*/ 12192000 w 12192000"/>
              <a:gd name="connsiteY1" fmla="*/ 0 h 6105524"/>
              <a:gd name="connsiteX2" fmla="*/ 12192000 w 12192000"/>
              <a:gd name="connsiteY2" fmla="*/ 6105524 h 6105524"/>
              <a:gd name="connsiteX3" fmla="*/ 11435080 w 12192000"/>
              <a:gd name="connsiteY3" fmla="*/ 6105524 h 6105524"/>
              <a:gd name="connsiteX4" fmla="*/ 11435080 w 12192000"/>
              <a:gd name="connsiteY4" fmla="*/ 771523 h 6105524"/>
              <a:gd name="connsiteX5" fmla="*/ 767080 w 12192000"/>
              <a:gd name="connsiteY5" fmla="*/ 771523 h 6105524"/>
              <a:gd name="connsiteX6" fmla="*/ 767080 w 12192000"/>
              <a:gd name="connsiteY6" fmla="*/ 6105524 h 6105524"/>
              <a:gd name="connsiteX7" fmla="*/ 0 w 12192000"/>
              <a:gd name="connsiteY7" fmla="*/ 6105524 h 610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105524">
                <a:moveTo>
                  <a:pt x="0" y="0"/>
                </a:moveTo>
                <a:lnTo>
                  <a:pt x="12192000" y="0"/>
                </a:lnTo>
                <a:lnTo>
                  <a:pt x="12192000" y="6105524"/>
                </a:lnTo>
                <a:lnTo>
                  <a:pt x="11435080" y="6105524"/>
                </a:lnTo>
                <a:lnTo>
                  <a:pt x="11435080" y="771523"/>
                </a:lnTo>
                <a:lnTo>
                  <a:pt x="767080" y="771523"/>
                </a:lnTo>
                <a:lnTo>
                  <a:pt x="767080" y="6105524"/>
                </a:lnTo>
                <a:lnTo>
                  <a:pt x="0" y="6105524"/>
                </a:lnTo>
                <a:close/>
              </a:path>
            </a:pathLst>
          </a:cu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685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42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5760" indent="-365760" algn="l" defTabSz="914400" rtl="0" eaLnBrk="1" latinLnBrk="0" hangingPunct="1">
        <a:lnSpc>
          <a:spcPct val="105000"/>
        </a:lnSpc>
        <a:spcBef>
          <a:spcPts val="900"/>
        </a:spcBef>
        <a:buClr>
          <a:schemeClr val="accent5"/>
        </a:buClr>
        <a:buFont typeface="Avenir Next LT Pro" panose="020B0504020202020204" pitchFamily="34" charset="0"/>
        <a:buChar char="+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365760" indent="0" algn="l" defTabSz="914400" rtl="0" eaLnBrk="1" latinLnBrk="0" hangingPunct="1">
        <a:lnSpc>
          <a:spcPct val="105000"/>
        </a:lnSpc>
        <a:spcBef>
          <a:spcPts val="900"/>
        </a:spcBef>
        <a:buFont typeface="Arial" panose="020B0604020202020204" pitchFamily="34" charset="0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40080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" indent="0" algn="l" defTabSz="914400" rtl="0" eaLnBrk="1" latinLnBrk="0" hangingPunct="1">
        <a:lnSpc>
          <a:spcPct val="105000"/>
        </a:lnSpc>
        <a:spcBef>
          <a:spcPts val="600"/>
        </a:spcBef>
        <a:buFontTx/>
        <a:buNone/>
        <a:defRPr sz="1800" i="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886968" indent="-274320" algn="l" defTabSz="914400" rtl="0" eaLnBrk="1" latinLnBrk="0" hangingPunct="1">
        <a:lnSpc>
          <a:spcPct val="105000"/>
        </a:lnSpc>
        <a:spcBef>
          <a:spcPts val="6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0EA4A.2BD679A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1BF33C-DD85-4435-803F-3C4E362317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7980" y="1030406"/>
            <a:ext cx="5068121" cy="3506879"/>
          </a:xfrm>
        </p:spPr>
        <p:txBody>
          <a:bodyPr anchor="ctr">
            <a:normAutofit/>
          </a:bodyPr>
          <a:lstStyle/>
          <a:p>
            <a:pPr algn="l"/>
            <a:r>
              <a:rPr lang="en-GB" sz="5600" dirty="0"/>
              <a:t>MSc Masters in Sport and Exercise Nutrition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11DDF1-5958-4567-A196-6D164BC8E7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47980" y="4691564"/>
            <a:ext cx="5068121" cy="1136029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 Weekend TWO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5D08B5-FCA4-4432-AD72-DACC178A00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84" r="35288"/>
          <a:stretch/>
        </p:blipFill>
        <p:spPr>
          <a:xfrm>
            <a:off x="20" y="10"/>
            <a:ext cx="540449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7163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099048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7C897C6-901F-410E-B2AC-162ED94B0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762000"/>
            <a:ext cx="10668000" cy="5455920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894C3-5F97-4723-9FE2-A9F9DAABE7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17904" y="1517904"/>
            <a:ext cx="5323279" cy="3816096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Welcome Back!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0E4843-2C0B-4586-B4EF-164F114342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5814" y="1517905"/>
            <a:ext cx="3336089" cy="3816096"/>
          </a:xfrm>
        </p:spPr>
        <p:txBody>
          <a:bodyPr anchor="ctr">
            <a:normAutofit/>
          </a:bodyPr>
          <a:lstStyle/>
          <a:p>
            <a:pPr algn="l"/>
            <a:endParaRPr lang="en-GB" dirty="0"/>
          </a:p>
        </p:txBody>
      </p:sp>
      <p:pic>
        <p:nvPicPr>
          <p:cNvPr id="7" name="Picture 6" descr="Discover University of Wales Trinity Saint David">
            <a:extLst>
              <a:ext uri="{FF2B5EF4-FFF2-40B4-BE49-F238E27FC236}">
                <a16:creationId xmlns:a16="http://schemas.microsoft.com/office/drawing/2014/main" id="{BF86CEEC-B7DD-416A-B3E1-3D4B23DB3EC1}"/>
              </a:ext>
            </a:extLst>
          </p:cNvPr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814" y="1517904"/>
            <a:ext cx="3223654" cy="3722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612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099048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05B437B7-8977-4FCB-A046-84E7F8E294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30001" cy="6168789"/>
          </a:xfrm>
          <a:custGeom>
            <a:avLst/>
            <a:gdLst>
              <a:gd name="connsiteX0" fmla="*/ 0 w 11430001"/>
              <a:gd name="connsiteY0" fmla="*/ 0 h 6168789"/>
              <a:gd name="connsiteX1" fmla="*/ 5334002 w 11430001"/>
              <a:gd name="connsiteY1" fmla="*/ 0 h 6168789"/>
              <a:gd name="connsiteX2" fmla="*/ 5334002 w 11430001"/>
              <a:gd name="connsiteY2" fmla="*/ 771523 h 6168789"/>
              <a:gd name="connsiteX3" fmla="*/ 11430001 w 11430001"/>
              <a:gd name="connsiteY3" fmla="*/ 771523 h 6168789"/>
              <a:gd name="connsiteX4" fmla="*/ 11430001 w 11430001"/>
              <a:gd name="connsiteY4" fmla="*/ 6168789 h 6168789"/>
              <a:gd name="connsiteX5" fmla="*/ 0 w 11430001"/>
              <a:gd name="connsiteY5" fmla="*/ 6168789 h 6168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430001" h="6168789">
                <a:moveTo>
                  <a:pt x="0" y="0"/>
                </a:moveTo>
                <a:lnTo>
                  <a:pt x="5334002" y="0"/>
                </a:lnTo>
                <a:lnTo>
                  <a:pt x="5334002" y="771523"/>
                </a:lnTo>
                <a:lnTo>
                  <a:pt x="11430001" y="771523"/>
                </a:lnTo>
                <a:lnTo>
                  <a:pt x="11430001" y="6168789"/>
                </a:lnTo>
                <a:lnTo>
                  <a:pt x="0" y="6168789"/>
                </a:lnTo>
                <a:close/>
              </a:path>
            </a:pathLst>
          </a:cu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7B60F6-59B7-4675-AD2F-CA7A4CF03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82616" y="1517904"/>
            <a:ext cx="4579288" cy="2796945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The Plan for the Weekend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E36718-063B-4BBA-AA57-ABC6AC0FC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82616" y="4570807"/>
            <a:ext cx="4579288" cy="1524000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Refer to Timetable</a:t>
            </a:r>
          </a:p>
        </p:txBody>
      </p:sp>
      <p:pic>
        <p:nvPicPr>
          <p:cNvPr id="7" name="Graphic 6" descr="Monthly calendar">
            <a:extLst>
              <a:ext uri="{FF2B5EF4-FFF2-40B4-BE49-F238E27FC236}">
                <a16:creationId xmlns:a16="http://schemas.microsoft.com/office/drawing/2014/main" id="{585DF732-F0B6-4168-8099-50FC8A33C7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615" y="1137236"/>
            <a:ext cx="4579288" cy="457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48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5E1BB9D-FAFF-4C3E-9E44-13F8FBABC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">
                <a:schemeClr val="accent5"/>
              </a:gs>
              <a:gs pos="90000">
                <a:schemeClr val="accent1"/>
              </a:gs>
              <a:gs pos="70000">
                <a:schemeClr val="accent2"/>
              </a:gs>
              <a:gs pos="30000">
                <a:schemeClr val="accent4"/>
              </a:gs>
              <a:gs pos="50000">
                <a:schemeClr val="accent3">
                  <a:lumMod val="60000"/>
                  <a:lumOff val="40000"/>
                </a:schemeClr>
              </a:gs>
            </a:gsLst>
            <a:lin ang="7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FCC0365-8932-4A68-AACE-DF18F71F04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1372" y="1065276"/>
            <a:ext cx="10049256" cy="47274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393507-3FB3-43B6-8536-EEA630AE2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799" y="1489778"/>
            <a:ext cx="8534399" cy="3047507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Catch up with dietary assessment and menu planning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D19709-B70C-456B-A84B-1A34A6226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691565"/>
            <a:ext cx="8534400" cy="676656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Finish off all other topics in the learning outcomes!</a:t>
            </a:r>
          </a:p>
        </p:txBody>
      </p:sp>
    </p:spTree>
    <p:extLst>
      <p:ext uri="{BB962C8B-B14F-4D97-AF65-F5344CB8AC3E}">
        <p14:creationId xmlns:p14="http://schemas.microsoft.com/office/powerpoint/2010/main" val="3365892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45BA4C-9B54-4496-821F-9E0985CA9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C4DD9B-09DA-463F-BB4E-8C727D482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47980" y="1030406"/>
            <a:ext cx="5068121" cy="3506879"/>
          </a:xfrm>
        </p:spPr>
        <p:txBody>
          <a:bodyPr anchor="ctr">
            <a:normAutofit/>
          </a:bodyPr>
          <a:lstStyle/>
          <a:p>
            <a:pPr algn="l"/>
            <a:r>
              <a:rPr lang="en-GB" dirty="0"/>
              <a:t>Any Questions?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C3C940-F867-4631-9E5C-A446E0E28D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47980" y="4691564"/>
            <a:ext cx="5068121" cy="1136029"/>
          </a:xfrm>
        </p:spPr>
        <p:txBody>
          <a:bodyPr>
            <a:normAutofit/>
          </a:bodyPr>
          <a:lstStyle/>
          <a:p>
            <a:pPr algn="l"/>
            <a:endParaRPr lang="en-GB" dirty="0"/>
          </a:p>
        </p:txBody>
      </p: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40AA980C-3155-4FE1-B545-2A73A8581F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444" r="452"/>
          <a:stretch/>
        </p:blipFill>
        <p:spPr>
          <a:xfrm>
            <a:off x="20" y="10"/>
            <a:ext cx="540449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04777"/>
      </p:ext>
    </p:extLst>
  </p:cSld>
  <p:clrMapOvr>
    <a:masterClrMapping/>
  </p:clrMapOvr>
</p:sld>
</file>

<file path=ppt/theme/theme1.xml><?xml version="1.0" encoding="utf-8"?>
<a:theme xmlns:a="http://schemas.openxmlformats.org/drawingml/2006/main" name="PrismaticVTI">
  <a:themeElements>
    <a:clrScheme name="AnalogousFromDarkSeedRightStep">
      <a:dk1>
        <a:srgbClr val="000000"/>
      </a:dk1>
      <a:lt1>
        <a:srgbClr val="FFFFFF"/>
      </a:lt1>
      <a:dk2>
        <a:srgbClr val="1C311C"/>
      </a:dk2>
      <a:lt2>
        <a:srgbClr val="F3F0F3"/>
      </a:lt2>
      <a:accent1>
        <a:srgbClr val="55B547"/>
      </a:accent1>
      <a:accent2>
        <a:srgbClr val="3BB15E"/>
      </a:accent2>
      <a:accent3>
        <a:srgbClr val="46B292"/>
      </a:accent3>
      <a:accent4>
        <a:srgbClr val="3BA2B1"/>
      </a:accent4>
      <a:accent5>
        <a:srgbClr val="4D83C3"/>
      </a:accent5>
      <a:accent6>
        <a:srgbClr val="494DB7"/>
      </a:accent6>
      <a:hlink>
        <a:srgbClr val="BF6F3F"/>
      </a:hlink>
      <a:folHlink>
        <a:srgbClr val="7F7F7F"/>
      </a:folHlink>
    </a:clrScheme>
    <a:fontScheme name="Custom 166">
      <a:majorFont>
        <a:latin typeface="Aharoni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ismaticVTI" id="{DA44D624-A564-4DE8-8446-0CD5C485C979}" vid="{8B2B1550-B69C-4156-BAEC-B2E559F94BD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42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Aharoni</vt:lpstr>
      <vt:lpstr>Arial</vt:lpstr>
      <vt:lpstr>Avenir Next LT Pro</vt:lpstr>
      <vt:lpstr>PrismaticVTI</vt:lpstr>
      <vt:lpstr>MSc Masters in Sport and Exercise Nutrition</vt:lpstr>
      <vt:lpstr>Welcome Back!</vt:lpstr>
      <vt:lpstr>The Plan for the Weekend</vt:lpstr>
      <vt:lpstr>Catch up with dietary assessment and menu planning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MSc Masters in Sport and Exercise Nutrition</dc:title>
  <dc:creator>Chris Cashin</dc:creator>
  <cp:lastModifiedBy>Chris Cashin</cp:lastModifiedBy>
  <cp:revision>2</cp:revision>
  <dcterms:created xsi:type="dcterms:W3CDTF">2021-04-13T09:00:14Z</dcterms:created>
  <dcterms:modified xsi:type="dcterms:W3CDTF">2022-03-08T11:01:42Z</dcterms:modified>
</cp:coreProperties>
</file>