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7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  <p:sldMasterId id="2147483761" r:id="rId2"/>
    <p:sldMasterId id="2147483677" r:id="rId3"/>
    <p:sldMasterId id="2147483775" r:id="rId4"/>
    <p:sldMasterId id="2147483648" r:id="rId5"/>
    <p:sldMasterId id="2147483852" r:id="rId6"/>
    <p:sldMasterId id="2147483837" r:id="rId7"/>
    <p:sldMasterId id="2147483816" r:id="rId8"/>
  </p:sldMasterIdLst>
  <p:sldIdLst>
    <p:sldId id="257" r:id="rId9"/>
    <p:sldId id="258" r:id="rId10"/>
    <p:sldId id="259" r:id="rId11"/>
    <p:sldId id="267" r:id="rId12"/>
    <p:sldId id="268" r:id="rId13"/>
    <p:sldId id="269" r:id="rId14"/>
    <p:sldId id="270" r:id="rId15"/>
    <p:sldId id="274" r:id="rId16"/>
    <p:sldId id="271" r:id="rId17"/>
    <p:sldId id="272" r:id="rId18"/>
    <p:sldId id="273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60" r:id="rId28"/>
    <p:sldId id="275" r:id="rId29"/>
    <p:sldId id="277" r:id="rId30"/>
    <p:sldId id="261" r:id="rId31"/>
    <p:sldId id="281" r:id="rId32"/>
    <p:sldId id="280" r:id="rId33"/>
    <p:sldId id="276" r:id="rId34"/>
    <p:sldId id="278" r:id="rId35"/>
    <p:sldId id="298" r:id="rId36"/>
    <p:sldId id="299" r:id="rId37"/>
    <p:sldId id="290" r:id="rId38"/>
    <p:sldId id="291" r:id="rId39"/>
    <p:sldId id="292" r:id="rId40"/>
    <p:sldId id="293" r:id="rId41"/>
    <p:sldId id="294" r:id="rId42"/>
    <p:sldId id="297" r:id="rId43"/>
    <p:sldId id="296" r:id="rId44"/>
    <p:sldId id="300" r:id="rId45"/>
    <p:sldId id="295" r:id="rId46"/>
    <p:sldId id="301" r:id="rId47"/>
    <p:sldId id="322" r:id="rId48"/>
    <p:sldId id="321" r:id="rId49"/>
    <p:sldId id="323" r:id="rId50"/>
    <p:sldId id="324" r:id="rId51"/>
    <p:sldId id="327" r:id="rId52"/>
    <p:sldId id="325" r:id="rId53"/>
    <p:sldId id="328" r:id="rId54"/>
    <p:sldId id="329" r:id="rId55"/>
    <p:sldId id="279" r:id="rId56"/>
    <p:sldId id="302" r:id="rId57"/>
    <p:sldId id="303" r:id="rId58"/>
    <p:sldId id="304" r:id="rId59"/>
    <p:sldId id="305" r:id="rId60"/>
    <p:sldId id="306" r:id="rId61"/>
    <p:sldId id="307" r:id="rId62"/>
    <p:sldId id="308" r:id="rId63"/>
    <p:sldId id="309" r:id="rId64"/>
    <p:sldId id="310" r:id="rId65"/>
    <p:sldId id="311" r:id="rId66"/>
    <p:sldId id="312" r:id="rId67"/>
    <p:sldId id="313" r:id="rId68"/>
    <p:sldId id="315" r:id="rId69"/>
    <p:sldId id="316" r:id="rId70"/>
    <p:sldId id="317" r:id="rId71"/>
    <p:sldId id="318" r:id="rId72"/>
    <p:sldId id="319" r:id="rId73"/>
    <p:sldId id="314" r:id="rId74"/>
    <p:sldId id="320" r:id="rId75"/>
    <p:sldId id="330" r:id="rId76"/>
    <p:sldId id="331" r:id="rId77"/>
    <p:sldId id="262" r:id="rId78"/>
    <p:sldId id="265" r:id="rId79"/>
    <p:sldId id="264" r:id="rId8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CCFF"/>
    <a:srgbClr val="FBFF88"/>
    <a:srgbClr val="FF9500"/>
    <a:srgbClr val="CCF9FF"/>
    <a:srgbClr val="FFCECC"/>
    <a:srgbClr val="C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21B0A7-5DED-F7D6-170E-C141EACADECF}" v="14" dt="2023-03-28T12:12:01.550"/>
    <p1510:client id="{8346DEAD-786A-8045-18E1-C4EC971A31DC}" v="1831" dt="2023-03-27T16:51:10.841"/>
    <p1510:client id="{F2A5A354-1DF8-66FE-1B24-E30F5A03C098}" v="3997" dt="2023-03-28T17:06:03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84" Type="http://schemas.openxmlformats.org/officeDocument/2006/relationships/tableStyles" Target="tableStyles.xml"/><Relationship Id="rId16" Type="http://schemas.openxmlformats.org/officeDocument/2006/relationships/slide" Target="slides/slide8.xml"/><Relationship Id="rId11" Type="http://schemas.openxmlformats.org/officeDocument/2006/relationships/slide" Target="slides/slide3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74" Type="http://schemas.openxmlformats.org/officeDocument/2006/relationships/slide" Target="slides/slide66.xml"/><Relationship Id="rId79" Type="http://schemas.openxmlformats.org/officeDocument/2006/relationships/slide" Target="slides/slide71.xml"/><Relationship Id="rId5" Type="http://schemas.openxmlformats.org/officeDocument/2006/relationships/slideMaster" Target="slideMasters/slideMaster5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77" Type="http://schemas.openxmlformats.org/officeDocument/2006/relationships/slide" Target="slides/slide69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80" Type="http://schemas.openxmlformats.org/officeDocument/2006/relationships/slide" Target="slides/slide72.xml"/><Relationship Id="rId85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slide" Target="slides/slide70.xml"/><Relationship Id="rId81" Type="http://schemas.openxmlformats.org/officeDocument/2006/relationships/presProps" Target="presProps.xml"/><Relationship Id="rId86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slide" Target="slides/slide68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1.xml"/><Relationship Id="rId24" Type="http://schemas.openxmlformats.org/officeDocument/2006/relationships/slide" Target="slides/slide16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66" Type="http://schemas.openxmlformats.org/officeDocument/2006/relationships/slide" Target="slides/slide58.xml"/><Relationship Id="rId61" Type="http://schemas.openxmlformats.org/officeDocument/2006/relationships/slide" Target="slides/slide53.xml"/><Relationship Id="rId8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F2A5A354-1DF8-66FE-1B24-E30F5A03C098}"/>
    <pc:docChg chg="addSld delSld modSld addMainMaster modMainMaster">
      <pc:chgData name="Mari Powell" userId="S::mari.powell@uwtsd.ac.uk::a1b98dd7-29dc-4131-8e37-1423e6a9ecca" providerId="AD" clId="Web-{F2A5A354-1DF8-66FE-1B24-E30F5A03C098}" dt="2023-03-28T17:06:03.946" v="3053" actId="1076"/>
      <pc:docMkLst>
        <pc:docMk/>
      </pc:docMkLst>
      <pc:sldChg chg="modSp">
        <pc:chgData name="Mari Powell" userId="S::mari.powell@uwtsd.ac.uk::a1b98dd7-29dc-4131-8e37-1423e6a9ecca" providerId="AD" clId="Web-{F2A5A354-1DF8-66FE-1B24-E30F5A03C098}" dt="2023-03-28T15:48:49.967" v="2320" actId="1076"/>
        <pc:sldMkLst>
          <pc:docMk/>
          <pc:sldMk cId="776789925" sldId="265"/>
        </pc:sldMkLst>
        <pc:spChg chg="mod">
          <ac:chgData name="Mari Powell" userId="S::mari.powell@uwtsd.ac.uk::a1b98dd7-29dc-4131-8e37-1423e6a9ecca" providerId="AD" clId="Web-{F2A5A354-1DF8-66FE-1B24-E30F5A03C098}" dt="2023-03-28T15:48:49.967" v="2320" actId="1076"/>
          <ac:spMkLst>
            <pc:docMk/>
            <pc:sldMk cId="776789925" sldId="265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F2A5A354-1DF8-66FE-1B24-E30F5A03C098}" dt="2023-03-28T15:48:45.638" v="2319" actId="1076"/>
          <ac:spMkLst>
            <pc:docMk/>
            <pc:sldMk cId="776789925" sldId="265"/>
            <ac:spMk id="7" creationId="{AB083F80-C5CA-AA4E-A0FB-72C7EBC86799}"/>
          </ac:spMkLst>
        </pc:spChg>
        <pc:picChg chg="mod">
          <ac:chgData name="Mari Powell" userId="S::mari.powell@uwtsd.ac.uk::a1b98dd7-29dc-4131-8e37-1423e6a9ecca" providerId="AD" clId="Web-{F2A5A354-1DF8-66FE-1B24-E30F5A03C098}" dt="2023-03-28T15:48:40.310" v="2318" actId="1076"/>
          <ac:picMkLst>
            <pc:docMk/>
            <pc:sldMk cId="776789925" sldId="265"/>
            <ac:picMk id="2" creationId="{D4B72622-B28A-CBF4-BE38-EA5ED734133A}"/>
          </ac:picMkLst>
        </pc:picChg>
      </pc:sldChg>
      <pc:sldChg chg="addSp delSp modSp addAnim delAnim modAnim">
        <pc:chgData name="Mari Powell" userId="S::mari.powell@uwtsd.ac.uk::a1b98dd7-29dc-4131-8e37-1423e6a9ecca" providerId="AD" clId="Web-{F2A5A354-1DF8-66FE-1B24-E30F5A03C098}" dt="2023-03-28T12:33:26.049" v="385" actId="1076"/>
        <pc:sldMkLst>
          <pc:docMk/>
          <pc:sldMk cId="784010098" sldId="279"/>
        </pc:sldMkLst>
        <pc:spChg chg="add del mod">
          <ac:chgData name="Mari Powell" userId="S::mari.powell@uwtsd.ac.uk::a1b98dd7-29dc-4131-8e37-1423e6a9ecca" providerId="AD" clId="Web-{F2A5A354-1DF8-66FE-1B24-E30F5A03C098}" dt="2023-03-28T12:17:24.121" v="126"/>
          <ac:spMkLst>
            <pc:docMk/>
            <pc:sldMk cId="784010098" sldId="279"/>
            <ac:spMk id="3" creationId="{3F8BD14D-577C-ED74-51EB-1F3B8A06F4A9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26:03.353" v="231"/>
          <ac:spMkLst>
            <pc:docMk/>
            <pc:sldMk cId="784010098" sldId="279"/>
            <ac:spMk id="4" creationId="{B0E24DA2-1FA1-25F5-E1A6-CFF554B5A62B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25:57.181" v="228" actId="20577"/>
          <ac:spMkLst>
            <pc:docMk/>
            <pc:sldMk cId="784010098" sldId="279"/>
            <ac:spMk id="5" creationId="{808EDCF3-1A1F-C962-0752-85502847B36C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33:26.049" v="385" actId="1076"/>
          <ac:spMkLst>
            <pc:docMk/>
            <pc:sldMk cId="784010098" sldId="279"/>
            <ac:spMk id="8" creationId="{DAE0D5F7-7CA5-397F-BCC5-E4DF4341F715}"/>
          </ac:spMkLst>
        </pc:spChg>
        <pc:picChg chg="add del mod">
          <ac:chgData name="Mari Powell" userId="S::mari.powell@uwtsd.ac.uk::a1b98dd7-29dc-4131-8e37-1423e6a9ecca" providerId="AD" clId="Web-{F2A5A354-1DF8-66FE-1B24-E30F5A03C098}" dt="2023-03-28T12:20:48.945" v="159"/>
          <ac:picMkLst>
            <pc:docMk/>
            <pc:sldMk cId="784010098" sldId="279"/>
            <ac:picMk id="6" creationId="{0A17345A-52DC-1C36-CBD1-228FCDE1D3F6}"/>
          </ac:picMkLst>
        </pc:picChg>
        <pc:picChg chg="add del mod ord">
          <ac:chgData name="Mari Powell" userId="S::mari.powell@uwtsd.ac.uk::a1b98dd7-29dc-4131-8e37-1423e6a9ecca" providerId="AD" clId="Web-{F2A5A354-1DF8-66FE-1B24-E30F5A03C098}" dt="2023-03-28T12:24:08.675" v="199"/>
          <ac:picMkLst>
            <pc:docMk/>
            <pc:sldMk cId="784010098" sldId="279"/>
            <ac:picMk id="7" creationId="{33B479CF-3EBC-1F6F-E488-CCB76B657DA8}"/>
          </ac:picMkLst>
        </pc:picChg>
        <pc:picChg chg="add mod ord">
          <ac:chgData name="Mari Powell" userId="S::mari.powell@uwtsd.ac.uk::a1b98dd7-29dc-4131-8e37-1423e6a9ecca" providerId="AD" clId="Web-{F2A5A354-1DF8-66FE-1B24-E30F5A03C098}" dt="2023-03-28T12:26:26.870" v="238" actId="1076"/>
          <ac:picMkLst>
            <pc:docMk/>
            <pc:sldMk cId="784010098" sldId="279"/>
            <ac:picMk id="9" creationId="{03EFD60F-0A3F-CF90-B88B-C2E999884AA0}"/>
          </ac:picMkLst>
        </pc:picChg>
      </pc:sldChg>
      <pc:sldChg chg="modSp">
        <pc:chgData name="Mari Powell" userId="S::mari.powell@uwtsd.ac.uk::a1b98dd7-29dc-4131-8e37-1423e6a9ecca" providerId="AD" clId="Web-{F2A5A354-1DF8-66FE-1B24-E30F5A03C098}" dt="2023-03-28T12:16:11.648" v="115" actId="20577"/>
        <pc:sldMkLst>
          <pc:docMk/>
          <pc:sldMk cId="1596764835" sldId="299"/>
        </pc:sldMkLst>
        <pc:spChg chg="mod">
          <ac:chgData name="Mari Powell" userId="S::mari.powell@uwtsd.ac.uk::a1b98dd7-29dc-4131-8e37-1423e6a9ecca" providerId="AD" clId="Web-{F2A5A354-1DF8-66FE-1B24-E30F5A03C098}" dt="2023-03-28T12:14:58.253" v="64" actId="1076"/>
          <ac:spMkLst>
            <pc:docMk/>
            <pc:sldMk cId="1596764835" sldId="299"/>
            <ac:spMk id="26" creationId="{64517BB7-CDF6-48AA-8A0F-A80CDAB097E7}"/>
          </ac:spMkLst>
        </pc:spChg>
        <pc:spChg chg="mod">
          <ac:chgData name="Mari Powell" userId="S::mari.powell@uwtsd.ac.uk::a1b98dd7-29dc-4131-8e37-1423e6a9ecca" providerId="AD" clId="Web-{F2A5A354-1DF8-66FE-1B24-E30F5A03C098}" dt="2023-03-28T12:14:37.799" v="60" actId="1076"/>
          <ac:spMkLst>
            <pc:docMk/>
            <pc:sldMk cId="1596764835" sldId="299"/>
            <ac:spMk id="41" creationId="{78ABA9AA-DBAF-664F-849D-9BE059E22388}"/>
          </ac:spMkLst>
        </pc:spChg>
        <pc:spChg chg="mod">
          <ac:chgData name="Mari Powell" userId="S::mari.powell@uwtsd.ac.uk::a1b98dd7-29dc-4131-8e37-1423e6a9ecca" providerId="AD" clId="Web-{F2A5A354-1DF8-66FE-1B24-E30F5A03C098}" dt="2023-03-28T12:16:11.648" v="115" actId="20577"/>
          <ac:spMkLst>
            <pc:docMk/>
            <pc:sldMk cId="1596764835" sldId="299"/>
            <ac:spMk id="42" creationId="{C8381EA7-8F2A-4847-BB40-DB4A54D86876}"/>
          </ac:spMkLst>
        </pc:spChg>
      </pc:sldChg>
      <pc:sldChg chg="delSp modSp add replId">
        <pc:chgData name="Mari Powell" userId="S::mari.powell@uwtsd.ac.uk::a1b98dd7-29dc-4131-8e37-1423e6a9ecca" providerId="AD" clId="Web-{F2A5A354-1DF8-66FE-1B24-E30F5A03C098}" dt="2023-03-28T12:33:31.518" v="386" actId="1076"/>
        <pc:sldMkLst>
          <pc:docMk/>
          <pc:sldMk cId="1473741463" sldId="302"/>
        </pc:sldMkLst>
        <pc:spChg chg="mod">
          <ac:chgData name="Mari Powell" userId="S::mari.powell@uwtsd.ac.uk::a1b98dd7-29dc-4131-8e37-1423e6a9ecca" providerId="AD" clId="Web-{F2A5A354-1DF8-66FE-1B24-E30F5A03C098}" dt="2023-03-28T12:26:22.588" v="236" actId="20577"/>
          <ac:spMkLst>
            <pc:docMk/>
            <pc:sldMk cId="1473741463" sldId="302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27:22.342" v="265" actId="1076"/>
          <ac:spMkLst>
            <pc:docMk/>
            <pc:sldMk cId="1473741463" sldId="302"/>
            <ac:spMk id="5" creationId="{808EDCF3-1A1F-C962-0752-85502847B36C}"/>
          </ac:spMkLst>
        </pc:spChg>
        <pc:spChg chg="mod">
          <ac:chgData name="Mari Powell" userId="S::mari.powell@uwtsd.ac.uk::a1b98dd7-29dc-4131-8e37-1423e6a9ecca" providerId="AD" clId="Web-{F2A5A354-1DF8-66FE-1B24-E30F5A03C098}" dt="2023-03-28T12:33:31.518" v="386" actId="1076"/>
          <ac:spMkLst>
            <pc:docMk/>
            <pc:sldMk cId="1473741463" sldId="302"/>
            <ac:spMk id="8" creationId="{DAE0D5F7-7CA5-397F-BCC5-E4DF4341F715}"/>
          </ac:spMkLst>
        </pc:spChg>
        <pc:picChg chg="del mod">
          <ac:chgData name="Mari Powell" userId="S::mari.powell@uwtsd.ac.uk::a1b98dd7-29dc-4131-8e37-1423e6a9ecca" providerId="AD" clId="Web-{F2A5A354-1DF8-66FE-1B24-E30F5A03C098}" dt="2023-03-28T12:27:09.310" v="261"/>
          <ac:picMkLst>
            <pc:docMk/>
            <pc:sldMk cId="1473741463" sldId="302"/>
            <ac:picMk id="9" creationId="{03EFD60F-0A3F-CF90-B88B-C2E999884AA0}"/>
          </ac:picMkLst>
        </pc:picChg>
      </pc:sldChg>
      <pc:sldChg chg="addSp modSp add replId addAnim">
        <pc:chgData name="Mari Powell" userId="S::mari.powell@uwtsd.ac.uk::a1b98dd7-29dc-4131-8e37-1423e6a9ecca" providerId="AD" clId="Web-{F2A5A354-1DF8-66FE-1B24-E30F5A03C098}" dt="2023-03-28T12:30:09.523" v="335" actId="1076"/>
        <pc:sldMkLst>
          <pc:docMk/>
          <pc:sldMk cId="714013467" sldId="303"/>
        </pc:sldMkLst>
        <pc:spChg chg="mod">
          <ac:chgData name="Mari Powell" userId="S::mari.powell@uwtsd.ac.uk::a1b98dd7-29dc-4131-8e37-1423e6a9ecca" providerId="AD" clId="Web-{F2A5A354-1DF8-66FE-1B24-E30F5A03C098}" dt="2023-03-28T12:28:46.049" v="318" actId="20577"/>
          <ac:spMkLst>
            <pc:docMk/>
            <pc:sldMk cId="714013467" sldId="303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29:16.395" v="330" actId="1076"/>
          <ac:spMkLst>
            <pc:docMk/>
            <pc:sldMk cId="714013467" sldId="303"/>
            <ac:spMk id="5" creationId="{808EDCF3-1A1F-C962-0752-85502847B36C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29:59.335" v="334" actId="1076"/>
          <ac:spMkLst>
            <pc:docMk/>
            <pc:sldMk cId="714013467" sldId="303"/>
            <ac:spMk id="6" creationId="{4C748B73-5165-36B5-25BB-4B442C1C54E6}"/>
          </ac:spMkLst>
        </pc:spChg>
        <pc:spChg chg="mod">
          <ac:chgData name="Mari Powell" userId="S::mari.powell@uwtsd.ac.uk::a1b98dd7-29dc-4131-8e37-1423e6a9ecca" providerId="AD" clId="Web-{F2A5A354-1DF8-66FE-1B24-E30F5A03C098}" dt="2023-03-28T12:30:09.523" v="335" actId="1076"/>
          <ac:spMkLst>
            <pc:docMk/>
            <pc:sldMk cId="714013467" sldId="303"/>
            <ac:spMk id="8" creationId="{DAE0D5F7-7CA5-397F-BCC5-E4DF4341F715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2:31:23.464" v="351" actId="20577"/>
        <pc:sldMkLst>
          <pc:docMk/>
          <pc:sldMk cId="566197023" sldId="304"/>
        </pc:sldMkLst>
        <pc:spChg chg="mod">
          <ac:chgData name="Mari Powell" userId="S::mari.powell@uwtsd.ac.uk::a1b98dd7-29dc-4131-8e37-1423e6a9ecca" providerId="AD" clId="Web-{F2A5A354-1DF8-66FE-1B24-E30F5A03C098}" dt="2023-03-28T12:30:26.399" v="338" actId="20577"/>
          <ac:spMkLst>
            <pc:docMk/>
            <pc:sldMk cId="566197023" sldId="304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0:51.431" v="343" actId="20577"/>
          <ac:spMkLst>
            <pc:docMk/>
            <pc:sldMk cId="566197023" sldId="304"/>
            <ac:spMk id="5" creationId="{808EDCF3-1A1F-C962-0752-85502847B36C}"/>
          </ac:spMkLst>
        </pc:spChg>
        <pc:spChg chg="mod">
          <ac:chgData name="Mari Powell" userId="S::mari.powell@uwtsd.ac.uk::a1b98dd7-29dc-4131-8e37-1423e6a9ecca" providerId="AD" clId="Web-{F2A5A354-1DF8-66FE-1B24-E30F5A03C098}" dt="2023-03-28T12:31:23.464" v="351" actId="20577"/>
          <ac:spMkLst>
            <pc:docMk/>
            <pc:sldMk cId="566197023" sldId="304"/>
            <ac:spMk id="8" creationId="{DAE0D5F7-7CA5-397F-BCC5-E4DF4341F715}"/>
          </ac:spMkLst>
        </pc:spChg>
      </pc:sldChg>
      <pc:sldChg chg="addSp delSp modSp add replId delAnim">
        <pc:chgData name="Mari Powell" userId="S::mari.powell@uwtsd.ac.uk::a1b98dd7-29dc-4131-8e37-1423e6a9ecca" providerId="AD" clId="Web-{F2A5A354-1DF8-66FE-1B24-E30F5A03C098}" dt="2023-03-28T12:33:12.596" v="384" actId="1076"/>
        <pc:sldMkLst>
          <pc:docMk/>
          <pc:sldMk cId="2081699286" sldId="305"/>
        </pc:sldMkLst>
        <pc:spChg chg="mod">
          <ac:chgData name="Mari Powell" userId="S::mari.powell@uwtsd.ac.uk::a1b98dd7-29dc-4131-8e37-1423e6a9ecca" providerId="AD" clId="Web-{F2A5A354-1DF8-66FE-1B24-E30F5A03C098}" dt="2023-03-28T12:32:44.406" v="380" actId="1076"/>
          <ac:spMkLst>
            <pc:docMk/>
            <pc:sldMk cId="2081699286" sldId="305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3:12.596" v="384" actId="1076"/>
          <ac:spMkLst>
            <pc:docMk/>
            <pc:sldMk cId="2081699286" sldId="305"/>
            <ac:spMk id="5" creationId="{808EDCF3-1A1F-C962-0752-85502847B36C}"/>
          </ac:spMkLst>
        </pc:spChg>
        <pc:spChg chg="mod">
          <ac:chgData name="Mari Powell" userId="S::mari.powell@uwtsd.ac.uk::a1b98dd7-29dc-4131-8e37-1423e6a9ecca" providerId="AD" clId="Web-{F2A5A354-1DF8-66FE-1B24-E30F5A03C098}" dt="2023-03-28T12:32:19.780" v="369" actId="1076"/>
          <ac:spMkLst>
            <pc:docMk/>
            <pc:sldMk cId="2081699286" sldId="305"/>
            <ac:spMk id="6" creationId="{4C748B73-5165-36B5-25BB-4B442C1C54E6}"/>
          </ac:spMkLst>
        </pc:spChg>
        <pc:spChg chg="del">
          <ac:chgData name="Mari Powell" userId="S::mari.powell@uwtsd.ac.uk::a1b98dd7-29dc-4131-8e37-1423e6a9ecca" providerId="AD" clId="Web-{F2A5A354-1DF8-66FE-1B24-E30F5A03C098}" dt="2023-03-28T12:32:09.655" v="367"/>
          <ac:spMkLst>
            <pc:docMk/>
            <pc:sldMk cId="2081699286" sldId="305"/>
            <ac:spMk id="8" creationId="{DAE0D5F7-7CA5-397F-BCC5-E4DF4341F715}"/>
          </ac:spMkLst>
        </pc:spChg>
        <pc:picChg chg="add ord">
          <ac:chgData name="Mari Powell" userId="S::mari.powell@uwtsd.ac.uk::a1b98dd7-29dc-4131-8e37-1423e6a9ecca" providerId="AD" clId="Web-{F2A5A354-1DF8-66FE-1B24-E30F5A03C098}" dt="2023-03-28T12:33:06.517" v="383"/>
          <ac:picMkLst>
            <pc:docMk/>
            <pc:sldMk cId="2081699286" sldId="305"/>
            <ac:picMk id="7" creationId="{70AA40C7-270A-7F93-031F-063A33D9E246}"/>
          </ac:picMkLst>
        </pc:picChg>
      </pc:sldChg>
      <pc:sldChg chg="delSp modSp add replId">
        <pc:chgData name="Mari Powell" userId="S::mari.powell@uwtsd.ac.uk::a1b98dd7-29dc-4131-8e37-1423e6a9ecca" providerId="AD" clId="Web-{F2A5A354-1DF8-66FE-1B24-E30F5A03C098}" dt="2023-03-28T12:34:31.475" v="421" actId="1076"/>
        <pc:sldMkLst>
          <pc:docMk/>
          <pc:sldMk cId="3804545108" sldId="306"/>
        </pc:sldMkLst>
        <pc:spChg chg="mod">
          <ac:chgData name="Mari Powell" userId="S::mari.powell@uwtsd.ac.uk::a1b98dd7-29dc-4131-8e37-1423e6a9ecca" providerId="AD" clId="Web-{F2A5A354-1DF8-66FE-1B24-E30F5A03C098}" dt="2023-03-28T12:34:28.569" v="420" actId="1076"/>
          <ac:spMkLst>
            <pc:docMk/>
            <pc:sldMk cId="3804545108" sldId="306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4:31.475" v="421" actId="1076"/>
          <ac:spMkLst>
            <pc:docMk/>
            <pc:sldMk cId="3804545108" sldId="306"/>
            <ac:spMk id="5" creationId="{808EDCF3-1A1F-C962-0752-85502847B36C}"/>
          </ac:spMkLst>
        </pc:spChg>
        <pc:picChg chg="del">
          <ac:chgData name="Mari Powell" userId="S::mari.powell@uwtsd.ac.uk::a1b98dd7-29dc-4131-8e37-1423e6a9ecca" providerId="AD" clId="Web-{F2A5A354-1DF8-66FE-1B24-E30F5A03C098}" dt="2023-03-28T12:34:01.395" v="393"/>
          <ac:picMkLst>
            <pc:docMk/>
            <pc:sldMk cId="3804545108" sldId="306"/>
            <ac:picMk id="7" creationId="{70AA40C7-270A-7F93-031F-063A33D9E246}"/>
          </ac:picMkLst>
        </pc:picChg>
      </pc:sldChg>
      <pc:sldChg chg="addSp delSp modSp add replId addAnim delAnim">
        <pc:chgData name="Mari Powell" userId="S::mari.powell@uwtsd.ac.uk::a1b98dd7-29dc-4131-8e37-1423e6a9ecca" providerId="AD" clId="Web-{F2A5A354-1DF8-66FE-1B24-E30F5A03C098}" dt="2023-03-28T12:37:13.875" v="456" actId="20577"/>
        <pc:sldMkLst>
          <pc:docMk/>
          <pc:sldMk cId="2937002669" sldId="307"/>
        </pc:sldMkLst>
        <pc:spChg chg="mod">
          <ac:chgData name="Mari Powell" userId="S::mari.powell@uwtsd.ac.uk::a1b98dd7-29dc-4131-8e37-1423e6a9ecca" providerId="AD" clId="Web-{F2A5A354-1DF8-66FE-1B24-E30F5A03C098}" dt="2023-03-28T12:35:08.727" v="427" actId="20577"/>
          <ac:spMkLst>
            <pc:docMk/>
            <pc:sldMk cId="2937002669" sldId="307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6:37.388" v="450" actId="20577"/>
          <ac:spMkLst>
            <pc:docMk/>
            <pc:sldMk cId="2937002669" sldId="307"/>
            <ac:spMk id="5" creationId="{808EDCF3-1A1F-C962-0752-85502847B36C}"/>
          </ac:spMkLst>
        </pc:spChg>
        <pc:spChg chg="del">
          <ac:chgData name="Mari Powell" userId="S::mari.powell@uwtsd.ac.uk::a1b98dd7-29dc-4131-8e37-1423e6a9ecca" providerId="AD" clId="Web-{F2A5A354-1DF8-66FE-1B24-E30F5A03C098}" dt="2023-03-28T12:35:10.290" v="428"/>
          <ac:spMkLst>
            <pc:docMk/>
            <pc:sldMk cId="2937002669" sldId="307"/>
            <ac:spMk id="6" creationId="{4C748B73-5165-36B5-25BB-4B442C1C54E6}"/>
          </ac:spMkLst>
        </pc:spChg>
        <pc:spChg chg="add">
          <ac:chgData name="Mari Powell" userId="S::mari.powell@uwtsd.ac.uk::a1b98dd7-29dc-4131-8e37-1423e6a9ecca" providerId="AD" clId="Web-{F2A5A354-1DF8-66FE-1B24-E30F5A03C098}" dt="2023-03-28T12:35:44.823" v="429"/>
          <ac:spMkLst>
            <pc:docMk/>
            <pc:sldMk cId="2937002669" sldId="307"/>
            <ac:spMk id="7" creationId="{6B2B8EC2-7BC8-E961-6EA0-A6EBA19C722F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37:13.875" v="456" actId="20577"/>
          <ac:spMkLst>
            <pc:docMk/>
            <pc:sldMk cId="2937002669" sldId="307"/>
            <ac:spMk id="9" creationId="{CB35FF60-DB0F-1C77-AD91-14E8F20510C1}"/>
          </ac:spMkLst>
        </pc:spChg>
      </pc:sldChg>
      <pc:sldChg chg="addSp delSp modSp add">
        <pc:chgData name="Mari Powell" userId="S::mari.powell@uwtsd.ac.uk::a1b98dd7-29dc-4131-8e37-1423e6a9ecca" providerId="AD" clId="Web-{F2A5A354-1DF8-66FE-1B24-E30F5A03C098}" dt="2023-03-28T12:47:00.751" v="500" actId="1076"/>
        <pc:sldMkLst>
          <pc:docMk/>
          <pc:sldMk cId="3263958846" sldId="308"/>
        </pc:sldMkLst>
        <pc:spChg chg="mod">
          <ac:chgData name="Mari Powell" userId="S::mari.powell@uwtsd.ac.uk::a1b98dd7-29dc-4131-8e37-1423e6a9ecca" providerId="AD" clId="Web-{F2A5A354-1DF8-66FE-1B24-E30F5A03C098}" dt="2023-03-28T12:42:33.127" v="491" actId="1076"/>
          <ac:spMkLst>
            <pc:docMk/>
            <pc:sldMk cId="3263958846" sldId="308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F2A5A354-1DF8-66FE-1B24-E30F5A03C098}" dt="2023-03-28T12:40:46.824" v="480"/>
          <ac:picMkLst>
            <pc:docMk/>
            <pc:sldMk cId="3263958846" sldId="308"/>
            <ac:picMk id="2" creationId="{2751DBEB-2F98-78E7-2703-556F1477676E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2:46:04.639" v="494"/>
          <ac:picMkLst>
            <pc:docMk/>
            <pc:sldMk cId="3263958846" sldId="308"/>
            <ac:picMk id="4" creationId="{F22FE3BB-5FB5-50BE-EC15-27E3269C1B9A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2:47:00.751" v="500" actId="1076"/>
          <ac:picMkLst>
            <pc:docMk/>
            <pc:sldMk cId="3263958846" sldId="308"/>
            <ac:picMk id="6" creationId="{6495F1B0-EF17-9881-D788-C86B17039472}"/>
          </ac:picMkLst>
        </pc:picChg>
      </pc:sldChg>
      <pc:sldChg chg="delSp modSp add delAnim">
        <pc:chgData name="Mari Powell" userId="S::mari.powell@uwtsd.ac.uk::a1b98dd7-29dc-4131-8e37-1423e6a9ecca" providerId="AD" clId="Web-{F2A5A354-1DF8-66FE-1B24-E30F5A03C098}" dt="2023-03-28T12:55:05.981" v="1221"/>
        <pc:sldMkLst>
          <pc:docMk/>
          <pc:sldMk cId="1274504766" sldId="309"/>
        </pc:sldMkLst>
        <pc:spChg chg="mod">
          <ac:chgData name="Mari Powell" userId="S::mari.powell@uwtsd.ac.uk::a1b98dd7-29dc-4131-8e37-1423e6a9ecca" providerId="AD" clId="Web-{F2A5A354-1DF8-66FE-1B24-E30F5A03C098}" dt="2023-03-28T12:48:41.835" v="536" actId="20577"/>
          <ac:spMkLst>
            <pc:docMk/>
            <pc:sldMk cId="1274504766" sldId="309"/>
            <ac:spMk id="8" creationId="{62409A94-96D4-BE44-9B5D-9C6107BC1B3F}"/>
          </ac:spMkLst>
        </pc:spChg>
        <pc:graphicFrameChg chg="mod modGraphic">
          <ac:chgData name="Mari Powell" userId="S::mari.powell@uwtsd.ac.uk::a1b98dd7-29dc-4131-8e37-1423e6a9ecca" providerId="AD" clId="Web-{F2A5A354-1DF8-66FE-1B24-E30F5A03C098}" dt="2023-03-28T12:55:05.981" v="1221"/>
          <ac:graphicFrameMkLst>
            <pc:docMk/>
            <pc:sldMk cId="1274504766" sldId="309"/>
            <ac:graphicFrameMk id="4" creationId="{90BF24E8-73D9-7B4C-800F-520BE961193E}"/>
          </ac:graphicFrameMkLst>
        </pc:graphicFrameChg>
        <pc:picChg chg="del">
          <ac:chgData name="Mari Powell" userId="S::mari.powell@uwtsd.ac.uk::a1b98dd7-29dc-4131-8e37-1423e6a9ecca" providerId="AD" clId="Web-{F2A5A354-1DF8-66FE-1B24-E30F5A03C098}" dt="2023-03-28T12:48:17.193" v="502"/>
          <ac:picMkLst>
            <pc:docMk/>
            <pc:sldMk cId="1274504766" sldId="309"/>
            <ac:picMk id="2" creationId="{F8C300D5-6A60-4A48-90CA-74A6EF4EECCB}"/>
          </ac:picMkLst>
        </pc:picChg>
      </pc:sldChg>
      <pc:sldChg chg="addSp delSp modSp new mod setBg">
        <pc:chgData name="Mari Powell" userId="S::mari.powell@uwtsd.ac.uk::a1b98dd7-29dc-4131-8e37-1423e6a9ecca" providerId="AD" clId="Web-{F2A5A354-1DF8-66FE-1B24-E30F5A03C098}" dt="2023-03-28T13:26:23.706" v="1365"/>
        <pc:sldMkLst>
          <pc:docMk/>
          <pc:sldMk cId="2852278088" sldId="310"/>
        </pc:sldMkLst>
        <pc:spChg chg="del">
          <ac:chgData name="Mari Powell" userId="S::mari.powell@uwtsd.ac.uk::a1b98dd7-29dc-4131-8e37-1423e6a9ecca" providerId="AD" clId="Web-{F2A5A354-1DF8-66FE-1B24-E30F5A03C098}" dt="2023-03-28T12:55:47.109" v="1223"/>
          <ac:spMkLst>
            <pc:docMk/>
            <pc:sldMk cId="2852278088" sldId="310"/>
            <ac:spMk id="2" creationId="{700D87FC-CFFB-F04E-72F4-6F765318611C}"/>
          </ac:spMkLst>
        </pc:spChg>
        <pc:spChg chg="del">
          <ac:chgData name="Mari Powell" userId="S::mari.powell@uwtsd.ac.uk::a1b98dd7-29dc-4131-8e37-1423e6a9ecca" providerId="AD" clId="Web-{F2A5A354-1DF8-66FE-1B24-E30F5A03C098}" dt="2023-03-28T12:55:49.718" v="1224"/>
          <ac:spMkLst>
            <pc:docMk/>
            <pc:sldMk cId="2852278088" sldId="310"/>
            <ac:spMk id="3" creationId="{5334E603-9024-8076-C0C6-43CCEE5F85E3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05.517" v="1361" actId="1076"/>
          <ac:spMkLst>
            <pc:docMk/>
            <pc:sldMk cId="2852278088" sldId="310"/>
            <ac:spMk id="4" creationId="{95D850B3-9658-9CB6-B371-02EECC1F6AF9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09.736" v="1362" actId="1076"/>
          <ac:spMkLst>
            <pc:docMk/>
            <pc:sldMk cId="2852278088" sldId="310"/>
            <ac:spMk id="5" creationId="{357A940A-D295-5992-B361-8E29AA520070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13.174" v="1363" actId="1076"/>
          <ac:spMkLst>
            <pc:docMk/>
            <pc:sldMk cId="2852278088" sldId="310"/>
            <ac:spMk id="6" creationId="{F89D9439-9DC4-EA3D-452B-EB10D603E86E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16.801" v="1364" actId="1076"/>
          <ac:spMkLst>
            <pc:docMk/>
            <pc:sldMk cId="2852278088" sldId="310"/>
            <ac:spMk id="7" creationId="{977154BB-7337-96B5-74F1-B8F4497C9E77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23.706" v="1365"/>
          <ac:spMkLst>
            <pc:docMk/>
            <pc:sldMk cId="2852278088" sldId="310"/>
            <ac:spMk id="8" creationId="{8C2DCEB0-6CE4-E549-9569-C33258B8FF87}"/>
          </ac:spMkLst>
        </pc:spChg>
        <pc:picChg chg="add del mod">
          <ac:chgData name="Mari Powell" userId="S::mari.powell@uwtsd.ac.uk::a1b98dd7-29dc-4131-8e37-1423e6a9ecca" providerId="AD" clId="Web-{F2A5A354-1DF8-66FE-1B24-E30F5A03C098}" dt="2023-03-28T13:18:30.203" v="1228"/>
          <ac:picMkLst>
            <pc:docMk/>
            <pc:sldMk cId="2852278088" sldId="310"/>
            <ac:picMk id="2" creationId="{E77D2DB6-A673-4A15-791A-48C59DE84226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3:26:00.783" v="1360" actId="1076"/>
          <ac:picMkLst>
            <pc:docMk/>
            <pc:sldMk cId="2852278088" sldId="310"/>
            <ac:picMk id="3" creationId="{854B2B22-76BE-B470-0CCD-47524241C64A}"/>
          </ac:picMkLst>
        </pc:picChg>
      </pc:sldChg>
      <pc:sldChg chg="modSp add replId">
        <pc:chgData name="Mari Powell" userId="S::mari.powell@uwtsd.ac.uk::a1b98dd7-29dc-4131-8e37-1423e6a9ecca" providerId="AD" clId="Web-{F2A5A354-1DF8-66FE-1B24-E30F5A03C098}" dt="2023-03-28T13:28:30.418" v="1445" actId="14100"/>
        <pc:sldMkLst>
          <pc:docMk/>
          <pc:sldMk cId="1809145188" sldId="311"/>
        </pc:sldMkLst>
        <pc:spChg chg="mod">
          <ac:chgData name="Mari Powell" userId="S::mari.powell@uwtsd.ac.uk::a1b98dd7-29dc-4131-8e37-1423e6a9ecca" providerId="AD" clId="Web-{F2A5A354-1DF8-66FE-1B24-E30F5A03C098}" dt="2023-03-28T13:28:30.418" v="1445" actId="14100"/>
          <ac:spMkLst>
            <pc:docMk/>
            <pc:sldMk cId="1809145188" sldId="311"/>
            <ac:spMk id="8" creationId="{8C2DCEB0-6CE4-E549-9569-C33258B8FF87}"/>
          </ac:spMkLst>
        </pc:spChg>
      </pc:sldChg>
      <pc:sldChg chg="addSp delSp modSp add replId">
        <pc:chgData name="Mari Powell" userId="S::mari.powell@uwtsd.ac.uk::a1b98dd7-29dc-4131-8e37-1423e6a9ecca" providerId="AD" clId="Web-{F2A5A354-1DF8-66FE-1B24-E30F5A03C098}" dt="2023-03-28T13:42:35.401" v="2114" actId="20577"/>
        <pc:sldMkLst>
          <pc:docMk/>
          <pc:sldMk cId="2028592451" sldId="312"/>
        </pc:sldMkLst>
        <pc:spChg chg="add mod">
          <ac:chgData name="Mari Powell" userId="S::mari.powell@uwtsd.ac.uk::a1b98dd7-29dc-4131-8e37-1423e6a9ecca" providerId="AD" clId="Web-{F2A5A354-1DF8-66FE-1B24-E30F5A03C098}" dt="2023-03-28T13:42:11.243" v="2108" actId="20577"/>
          <ac:spMkLst>
            <pc:docMk/>
            <pc:sldMk cId="2028592451" sldId="312"/>
            <ac:spMk id="2" creationId="{4851286B-FDC1-82C8-60B0-DBF9C03B5438}"/>
          </ac:spMkLst>
        </pc:spChg>
        <pc:spChg chg="mod">
          <ac:chgData name="Mari Powell" userId="S::mari.powell@uwtsd.ac.uk::a1b98dd7-29dc-4131-8e37-1423e6a9ecca" providerId="AD" clId="Web-{F2A5A354-1DF8-66FE-1B24-E30F5A03C098}" dt="2023-03-28T13:42:07.524" v="2107" actId="20577"/>
          <ac:spMkLst>
            <pc:docMk/>
            <pc:sldMk cId="2028592451" sldId="312"/>
            <ac:spMk id="4" creationId="{95D850B3-9658-9CB6-B371-02EECC1F6AF9}"/>
          </ac:spMkLst>
        </pc:spChg>
        <pc:spChg chg="del">
          <ac:chgData name="Mari Powell" userId="S::mari.powell@uwtsd.ac.uk::a1b98dd7-29dc-4131-8e37-1423e6a9ecca" providerId="AD" clId="Web-{F2A5A354-1DF8-66FE-1B24-E30F5A03C098}" dt="2023-03-28T13:32:01.527" v="1515"/>
          <ac:spMkLst>
            <pc:docMk/>
            <pc:sldMk cId="2028592451" sldId="312"/>
            <ac:spMk id="5" creationId="{357A940A-D295-5992-B361-8E29AA520070}"/>
          </ac:spMkLst>
        </pc:spChg>
        <pc:spChg chg="del">
          <ac:chgData name="Mari Powell" userId="S::mari.powell@uwtsd.ac.uk::a1b98dd7-29dc-4131-8e37-1423e6a9ecca" providerId="AD" clId="Web-{F2A5A354-1DF8-66FE-1B24-E30F5A03C098}" dt="2023-03-28T13:32:05.340" v="1517"/>
          <ac:spMkLst>
            <pc:docMk/>
            <pc:sldMk cId="2028592451" sldId="312"/>
            <ac:spMk id="6" creationId="{F89D9439-9DC4-EA3D-452B-EB10D603E86E}"/>
          </ac:spMkLst>
        </pc:spChg>
        <pc:spChg chg="del">
          <ac:chgData name="Mari Powell" userId="S::mari.powell@uwtsd.ac.uk::a1b98dd7-29dc-4131-8e37-1423e6a9ecca" providerId="AD" clId="Web-{F2A5A354-1DF8-66FE-1B24-E30F5A03C098}" dt="2023-03-28T13:32:03.106" v="1516"/>
          <ac:spMkLst>
            <pc:docMk/>
            <pc:sldMk cId="2028592451" sldId="312"/>
            <ac:spMk id="7" creationId="{977154BB-7337-96B5-74F1-B8F4497C9E77}"/>
          </ac:spMkLst>
        </pc:spChg>
        <pc:spChg chg="mod">
          <ac:chgData name="Mari Powell" userId="S::mari.powell@uwtsd.ac.uk::a1b98dd7-29dc-4131-8e37-1423e6a9ecca" providerId="AD" clId="Web-{F2A5A354-1DF8-66FE-1B24-E30F5A03C098}" dt="2023-03-28T13:42:01.180" v="2106" actId="1076"/>
          <ac:spMkLst>
            <pc:docMk/>
            <pc:sldMk cId="2028592451" sldId="312"/>
            <ac:spMk id="8" creationId="{8C2DCEB0-6CE4-E549-9569-C33258B8FF87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15.525" v="2109" actId="20577"/>
          <ac:spMkLst>
            <pc:docMk/>
            <pc:sldMk cId="2028592451" sldId="312"/>
            <ac:spMk id="9" creationId="{C4BDAF14-0031-4B9A-EE51-8B66E8D064B8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19.525" v="2110" actId="20577"/>
          <ac:spMkLst>
            <pc:docMk/>
            <pc:sldMk cId="2028592451" sldId="312"/>
            <ac:spMk id="10" creationId="{B04735FA-E211-D5AB-5CEA-3C71893343C1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23.494" v="2111" actId="20577"/>
          <ac:spMkLst>
            <pc:docMk/>
            <pc:sldMk cId="2028592451" sldId="312"/>
            <ac:spMk id="11" creationId="{01C7897B-7D63-38BD-048F-22B2AED6DC34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27.776" v="2112" actId="20577"/>
          <ac:spMkLst>
            <pc:docMk/>
            <pc:sldMk cId="2028592451" sldId="312"/>
            <ac:spMk id="12" creationId="{AC00EC77-B1F9-2142-F022-8FD41FBA5B7A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31.542" v="2113" actId="20577"/>
          <ac:spMkLst>
            <pc:docMk/>
            <pc:sldMk cId="2028592451" sldId="312"/>
            <ac:spMk id="13" creationId="{537A8CA7-9766-704A-D415-EE933CDA913B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35.401" v="2114" actId="20577"/>
          <ac:spMkLst>
            <pc:docMk/>
            <pc:sldMk cId="2028592451" sldId="312"/>
            <ac:spMk id="14" creationId="{2BA57651-7F7C-CFAD-1B61-5B4EC1601D4A}"/>
          </ac:spMkLst>
        </pc:spChg>
        <pc:picChg chg="del">
          <ac:chgData name="Mari Powell" userId="S::mari.powell@uwtsd.ac.uk::a1b98dd7-29dc-4131-8e37-1423e6a9ecca" providerId="AD" clId="Web-{F2A5A354-1DF8-66FE-1B24-E30F5A03C098}" dt="2023-03-28T13:31:40.651" v="1508"/>
          <ac:picMkLst>
            <pc:docMk/>
            <pc:sldMk cId="2028592451" sldId="312"/>
            <ac:picMk id="3" creationId="{854B2B22-76BE-B470-0CCD-47524241C64A}"/>
          </ac:picMkLst>
        </pc:picChg>
      </pc:sldChg>
      <pc:sldChg chg="add del replId">
        <pc:chgData name="Mari Powell" userId="S::mari.powell@uwtsd.ac.uk::a1b98dd7-29dc-4131-8e37-1423e6a9ecca" providerId="AD" clId="Web-{F2A5A354-1DF8-66FE-1B24-E30F5A03C098}" dt="2023-03-28T13:39:18.074" v="2025"/>
        <pc:sldMkLst>
          <pc:docMk/>
          <pc:sldMk cId="301239975" sldId="313"/>
        </pc:sldMkLst>
      </pc:sldChg>
      <pc:sldChg chg="addSp delSp modSp new mod setBg">
        <pc:chgData name="Mari Powell" userId="S::mari.powell@uwtsd.ac.uk::a1b98dd7-29dc-4131-8e37-1423e6a9ecca" providerId="AD" clId="Web-{F2A5A354-1DF8-66FE-1B24-E30F5A03C098}" dt="2023-03-28T16:00:40.498" v="2519" actId="20577"/>
        <pc:sldMkLst>
          <pc:docMk/>
          <pc:sldMk cId="2976669489" sldId="314"/>
        </pc:sldMkLst>
        <pc:spChg chg="del">
          <ac:chgData name="Mari Powell" userId="S::mari.powell@uwtsd.ac.uk::a1b98dd7-29dc-4131-8e37-1423e6a9ecca" providerId="AD" clId="Web-{F2A5A354-1DF8-66FE-1B24-E30F5A03C098}" dt="2023-03-28T15:51:11.789" v="2337"/>
          <ac:spMkLst>
            <pc:docMk/>
            <pc:sldMk cId="2976669489" sldId="314"/>
            <ac:spMk id="2" creationId="{9EF70DDF-2ED9-5E7F-86B8-A56459E241A2}"/>
          </ac:spMkLst>
        </pc:spChg>
        <pc:spChg chg="del">
          <ac:chgData name="Mari Powell" userId="S::mari.powell@uwtsd.ac.uk::a1b98dd7-29dc-4131-8e37-1423e6a9ecca" providerId="AD" clId="Web-{F2A5A354-1DF8-66FE-1B24-E30F5A03C098}" dt="2023-03-28T15:51:13.805" v="2338"/>
          <ac:spMkLst>
            <pc:docMk/>
            <pc:sldMk cId="2976669489" sldId="314"/>
            <ac:spMk id="3" creationId="{16E9FA8A-71DC-411C-7445-57E63BACF840}"/>
          </ac:spMkLst>
        </pc:spChg>
        <pc:spChg chg="add mod">
          <ac:chgData name="Mari Powell" userId="S::mari.powell@uwtsd.ac.uk::a1b98dd7-29dc-4131-8e37-1423e6a9ecca" providerId="AD" clId="Web-{F2A5A354-1DF8-66FE-1B24-E30F5A03C098}" dt="2023-03-28T16:00:40.498" v="2519" actId="20577"/>
          <ac:spMkLst>
            <pc:docMk/>
            <pc:sldMk cId="2976669489" sldId="314"/>
            <ac:spMk id="4" creationId="{CB55C092-229B-2529-1930-4C4796164232}"/>
          </ac:spMkLst>
        </pc:spChg>
        <pc:picChg chg="add mod ord">
          <ac:chgData name="Mari Powell" userId="S::mari.powell@uwtsd.ac.uk::a1b98dd7-29dc-4131-8e37-1423e6a9ecca" providerId="AD" clId="Web-{F2A5A354-1DF8-66FE-1B24-E30F5A03C098}" dt="2023-03-28T15:58:25.521" v="2466" actId="1076"/>
          <ac:picMkLst>
            <pc:docMk/>
            <pc:sldMk cId="2976669489" sldId="314"/>
            <ac:picMk id="5" creationId="{8C65DBC3-E4F8-8219-68AA-BC698C0DFBFE}"/>
          </ac:picMkLst>
        </pc:picChg>
      </pc:sldChg>
      <pc:sldChg chg="addSp delSp modSp add replId delAnim">
        <pc:chgData name="Mari Powell" userId="S::mari.powell@uwtsd.ac.uk::a1b98dd7-29dc-4131-8e37-1423e6a9ecca" providerId="AD" clId="Web-{F2A5A354-1DF8-66FE-1B24-E30F5A03C098}" dt="2023-03-28T13:49:06.304" v="2175" actId="14100"/>
        <pc:sldMkLst>
          <pc:docMk/>
          <pc:sldMk cId="146843796" sldId="315"/>
        </pc:sldMkLst>
        <pc:spChg chg="mod">
          <ac:chgData name="Mari Powell" userId="S::mari.powell@uwtsd.ac.uk::a1b98dd7-29dc-4131-8e37-1423e6a9ecca" providerId="AD" clId="Web-{F2A5A354-1DF8-66FE-1B24-E30F5A03C098}" dt="2023-03-28T13:47:35.939" v="2153" actId="20577"/>
          <ac:spMkLst>
            <pc:docMk/>
            <pc:sldMk cId="146843796" sldId="315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3:48:27.770" v="2161" actId="1076"/>
          <ac:spMkLst>
            <pc:docMk/>
            <pc:sldMk cId="146843796" sldId="315"/>
            <ac:spMk id="4" creationId="{B0E24DA2-1FA1-25F5-E1A6-CFF554B5A62B}"/>
          </ac:spMkLst>
        </pc:spChg>
        <pc:spChg chg="del">
          <ac:chgData name="Mari Powell" userId="S::mari.powell@uwtsd.ac.uk::a1b98dd7-29dc-4131-8e37-1423e6a9ecca" providerId="AD" clId="Web-{F2A5A354-1DF8-66FE-1B24-E30F5A03C098}" dt="2023-03-28T13:46:59.092" v="2137"/>
          <ac:spMkLst>
            <pc:docMk/>
            <pc:sldMk cId="146843796" sldId="315"/>
            <ac:spMk id="5" creationId="{808EDCF3-1A1F-C962-0752-85502847B36C}"/>
          </ac:spMkLst>
        </pc:spChg>
        <pc:spChg chg="del">
          <ac:chgData name="Mari Powell" userId="S::mari.powell@uwtsd.ac.uk::a1b98dd7-29dc-4131-8e37-1423e6a9ecca" providerId="AD" clId="Web-{F2A5A354-1DF8-66FE-1B24-E30F5A03C098}" dt="2023-03-28T13:46:53.951" v="2135"/>
          <ac:spMkLst>
            <pc:docMk/>
            <pc:sldMk cId="146843796" sldId="315"/>
            <ac:spMk id="7" creationId="{6B2B8EC2-7BC8-E961-6EA0-A6EBA19C722F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8:40.131" v="2167" actId="14100"/>
          <ac:spMkLst>
            <pc:docMk/>
            <pc:sldMk cId="146843796" sldId="315"/>
            <ac:spMk id="8" creationId="{67D66FEB-5317-4866-A589-9AFB8BE82B6A}"/>
          </ac:spMkLst>
        </pc:spChg>
        <pc:spChg chg="del">
          <ac:chgData name="Mari Powell" userId="S::mari.powell@uwtsd.ac.uk::a1b98dd7-29dc-4131-8e37-1423e6a9ecca" providerId="AD" clId="Web-{F2A5A354-1DF8-66FE-1B24-E30F5A03C098}" dt="2023-03-28T13:46:55.357" v="2136"/>
          <ac:spMkLst>
            <pc:docMk/>
            <pc:sldMk cId="146843796" sldId="315"/>
            <ac:spMk id="9" creationId="{CB35FF60-DB0F-1C77-AD91-14E8F20510C1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9:06.304" v="2175" actId="14100"/>
          <ac:spMkLst>
            <pc:docMk/>
            <pc:sldMk cId="146843796" sldId="315"/>
            <ac:spMk id="10" creationId="{EBBD0303-FB24-0ABB-E06D-1BD635FF21E1}"/>
          </ac:spMkLst>
        </pc:spChg>
        <pc:picChg chg="add mod ord">
          <ac:chgData name="Mari Powell" userId="S::mari.powell@uwtsd.ac.uk::a1b98dd7-29dc-4131-8e37-1423e6a9ecca" providerId="AD" clId="Web-{F2A5A354-1DF8-66FE-1B24-E30F5A03C098}" dt="2023-03-28T13:48:52.757" v="2170" actId="14100"/>
          <ac:picMkLst>
            <pc:docMk/>
            <pc:sldMk cId="146843796" sldId="315"/>
            <ac:picMk id="6" creationId="{4F7282F7-E82D-19C6-FF61-58293BC7A91E}"/>
          </ac:picMkLst>
        </pc:picChg>
      </pc:sldChg>
      <pc:sldChg chg="modSp add replId">
        <pc:chgData name="Mari Powell" userId="S::mari.powell@uwtsd.ac.uk::a1b98dd7-29dc-4131-8e37-1423e6a9ecca" providerId="AD" clId="Web-{F2A5A354-1DF8-66FE-1B24-E30F5A03C098}" dt="2023-03-28T13:51:42.347" v="2192" actId="20577"/>
        <pc:sldMkLst>
          <pc:docMk/>
          <pc:sldMk cId="221721659" sldId="316"/>
        </pc:sldMkLst>
        <pc:spChg chg="mod">
          <ac:chgData name="Mari Powell" userId="S::mari.powell@uwtsd.ac.uk::a1b98dd7-29dc-4131-8e37-1423e6a9ecca" providerId="AD" clId="Web-{F2A5A354-1DF8-66FE-1B24-E30F5A03C098}" dt="2023-03-28T13:51:21.564" v="2181" actId="20577"/>
          <ac:spMkLst>
            <pc:docMk/>
            <pc:sldMk cId="221721659" sldId="316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3:51:29.315" v="2185" actId="20577"/>
          <ac:spMkLst>
            <pc:docMk/>
            <pc:sldMk cId="221721659" sldId="316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3:51:37.456" v="2189" actId="20577"/>
          <ac:spMkLst>
            <pc:docMk/>
            <pc:sldMk cId="221721659" sldId="316"/>
            <ac:spMk id="8" creationId="{67D66FEB-5317-4866-A589-9AFB8BE82B6A}"/>
          </ac:spMkLst>
        </pc:spChg>
        <pc:spChg chg="mod">
          <ac:chgData name="Mari Powell" userId="S::mari.powell@uwtsd.ac.uk::a1b98dd7-29dc-4131-8e37-1423e6a9ecca" providerId="AD" clId="Web-{F2A5A354-1DF8-66FE-1B24-E30F5A03C098}" dt="2023-03-28T13:51:42.347" v="2192" actId="20577"/>
          <ac:spMkLst>
            <pc:docMk/>
            <pc:sldMk cId="221721659" sldId="316"/>
            <ac:spMk id="10" creationId="{EBBD0303-FB24-0ABB-E06D-1BD635FF21E1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5:41:59.971" v="2213" actId="20577"/>
        <pc:sldMkLst>
          <pc:docMk/>
          <pc:sldMk cId="786538226" sldId="317"/>
        </pc:sldMkLst>
        <pc:spChg chg="mod">
          <ac:chgData name="Mari Powell" userId="S::mari.powell@uwtsd.ac.uk::a1b98dd7-29dc-4131-8e37-1423e6a9ecca" providerId="AD" clId="Web-{F2A5A354-1DF8-66FE-1B24-E30F5A03C098}" dt="2023-03-28T15:41:20.828" v="2200" actId="20577"/>
          <ac:spMkLst>
            <pc:docMk/>
            <pc:sldMk cId="786538226" sldId="317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5:41:27.688" v="2204" actId="20577"/>
          <ac:spMkLst>
            <pc:docMk/>
            <pc:sldMk cId="786538226" sldId="317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5:41:41.063" v="2208" actId="14100"/>
          <ac:spMkLst>
            <pc:docMk/>
            <pc:sldMk cId="786538226" sldId="317"/>
            <ac:spMk id="8" creationId="{67D66FEB-5317-4866-A589-9AFB8BE82B6A}"/>
          </ac:spMkLst>
        </pc:spChg>
        <pc:spChg chg="mod">
          <ac:chgData name="Mari Powell" userId="S::mari.powell@uwtsd.ac.uk::a1b98dd7-29dc-4131-8e37-1423e6a9ecca" providerId="AD" clId="Web-{F2A5A354-1DF8-66FE-1B24-E30F5A03C098}" dt="2023-03-28T15:41:59.971" v="2213" actId="20577"/>
          <ac:spMkLst>
            <pc:docMk/>
            <pc:sldMk cId="786538226" sldId="317"/>
            <ac:spMk id="10" creationId="{EBBD0303-FB24-0ABB-E06D-1BD635FF21E1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5:46:39.380" v="2250" actId="20577"/>
        <pc:sldMkLst>
          <pc:docMk/>
          <pc:sldMk cId="3590970245" sldId="318"/>
        </pc:sldMkLst>
        <pc:spChg chg="mod">
          <ac:chgData name="Mari Powell" userId="S::mari.powell@uwtsd.ac.uk::a1b98dd7-29dc-4131-8e37-1423e6a9ecca" providerId="AD" clId="Web-{F2A5A354-1DF8-66FE-1B24-E30F5A03C098}" dt="2023-03-28T15:42:13.269" v="2221" actId="20577"/>
          <ac:spMkLst>
            <pc:docMk/>
            <pc:sldMk cId="3590970245" sldId="318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5:43:19.445" v="2229" actId="20577"/>
          <ac:spMkLst>
            <pc:docMk/>
            <pc:sldMk cId="3590970245" sldId="318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5:43:35.305" v="2238" actId="20577"/>
          <ac:spMkLst>
            <pc:docMk/>
            <pc:sldMk cId="3590970245" sldId="318"/>
            <ac:spMk id="8" creationId="{67D66FEB-5317-4866-A589-9AFB8BE82B6A}"/>
          </ac:spMkLst>
        </pc:spChg>
        <pc:spChg chg="mod">
          <ac:chgData name="Mari Powell" userId="S::mari.powell@uwtsd.ac.uk::a1b98dd7-29dc-4131-8e37-1423e6a9ecca" providerId="AD" clId="Web-{F2A5A354-1DF8-66FE-1B24-E30F5A03C098}" dt="2023-03-28T15:46:39.380" v="2250" actId="20577"/>
          <ac:spMkLst>
            <pc:docMk/>
            <pc:sldMk cId="3590970245" sldId="318"/>
            <ac:spMk id="10" creationId="{EBBD0303-FB24-0ABB-E06D-1BD635FF21E1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5:49:53.268" v="2334" actId="20577"/>
        <pc:sldMkLst>
          <pc:docMk/>
          <pc:sldMk cId="798386350" sldId="319"/>
        </pc:sldMkLst>
        <pc:spChg chg="mod">
          <ac:chgData name="Mari Powell" userId="S::mari.powell@uwtsd.ac.uk::a1b98dd7-29dc-4131-8e37-1423e6a9ecca" providerId="AD" clId="Web-{F2A5A354-1DF8-66FE-1B24-E30F5A03C098}" dt="2023-03-28T15:49:53.268" v="2334" actId="20577"/>
          <ac:spMkLst>
            <pc:docMk/>
            <pc:sldMk cId="798386350" sldId="319"/>
            <ac:spMk id="3" creationId="{5937BB17-5B48-3DBB-17BA-C9089CD2ED15}"/>
          </ac:spMkLst>
        </pc:spChg>
      </pc:sldChg>
      <pc:sldChg chg="addSp delSp modSp new mod setBg">
        <pc:chgData name="Mari Powell" userId="S::mari.powell@uwtsd.ac.uk::a1b98dd7-29dc-4131-8e37-1423e6a9ecca" providerId="AD" clId="Web-{F2A5A354-1DF8-66FE-1B24-E30F5A03C098}" dt="2023-03-28T16:36:28.047" v="2718" actId="1076"/>
        <pc:sldMkLst>
          <pc:docMk/>
          <pc:sldMk cId="925690873" sldId="320"/>
        </pc:sldMkLst>
        <pc:spChg chg="mod">
          <ac:chgData name="Mari Powell" userId="S::mari.powell@uwtsd.ac.uk::a1b98dd7-29dc-4131-8e37-1423e6a9ecca" providerId="AD" clId="Web-{F2A5A354-1DF8-66FE-1B24-E30F5A03C098}" dt="2023-03-28T16:03:50.917" v="2547" actId="1076"/>
          <ac:spMkLst>
            <pc:docMk/>
            <pc:sldMk cId="925690873" sldId="320"/>
            <ac:spMk id="2" creationId="{ED4ECB86-97F6-2E06-AD44-19EEB209E1FB}"/>
          </ac:spMkLst>
        </pc:spChg>
        <pc:spChg chg="del mod">
          <ac:chgData name="Mari Powell" userId="S::mari.powell@uwtsd.ac.uk::a1b98dd7-29dc-4131-8e37-1423e6a9ecca" providerId="AD" clId="Web-{F2A5A354-1DF8-66FE-1B24-E30F5A03C098}" dt="2023-03-28T16:03:42.979" v="2545"/>
          <ac:spMkLst>
            <pc:docMk/>
            <pc:sldMk cId="925690873" sldId="320"/>
            <ac:spMk id="3" creationId="{D6B449BB-201C-A539-8495-8A98A17580C3}"/>
          </ac:spMkLst>
        </pc:spChg>
        <pc:picChg chg="add mod">
          <ac:chgData name="Mari Powell" userId="S::mari.powell@uwtsd.ac.uk::a1b98dd7-29dc-4131-8e37-1423e6a9ecca" providerId="AD" clId="Web-{F2A5A354-1DF8-66FE-1B24-E30F5A03C098}" dt="2023-03-28T16:31:32.168" v="2668" actId="1076"/>
          <ac:picMkLst>
            <pc:docMk/>
            <pc:sldMk cId="925690873" sldId="320"/>
            <ac:picMk id="4" creationId="{BBFF0089-7692-3BFB-03D9-16CB846594E7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28:24.765" v="2635" actId="1076"/>
          <ac:picMkLst>
            <pc:docMk/>
            <pc:sldMk cId="925690873" sldId="320"/>
            <ac:picMk id="5" creationId="{19D4FB31-17B6-3F20-BDF5-BC4A422EC979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2:58.564" v="2686" actId="1076"/>
          <ac:picMkLst>
            <pc:docMk/>
            <pc:sldMk cId="925690873" sldId="320"/>
            <ac:picMk id="6" creationId="{9A096CEA-6225-642D-8D5F-42FB58D17810}"/>
          </ac:picMkLst>
        </pc:picChg>
        <pc:picChg chg="add del mod modCrop">
          <ac:chgData name="Mari Powell" userId="S::mari.powell@uwtsd.ac.uk::a1b98dd7-29dc-4131-8e37-1423e6a9ecca" providerId="AD" clId="Web-{F2A5A354-1DF8-66FE-1B24-E30F5A03C098}" dt="2023-03-28T16:17:45.191" v="2582"/>
          <ac:picMkLst>
            <pc:docMk/>
            <pc:sldMk cId="925690873" sldId="320"/>
            <ac:picMk id="7" creationId="{8260B491-6BEC-ACD0-C474-4D4A26F85CC1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32:52.361" v="2684"/>
          <ac:picMkLst>
            <pc:docMk/>
            <pc:sldMk cId="925690873" sldId="320"/>
            <ac:picMk id="8" creationId="{59C36E96-E1B1-24D1-4836-AF943F9FD935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32:50.236" v="2682"/>
          <ac:picMkLst>
            <pc:docMk/>
            <pc:sldMk cId="925690873" sldId="320"/>
            <ac:picMk id="9" creationId="{036E3581-92CC-BD67-9160-9C465343AA79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32:49.064" v="2681"/>
          <ac:picMkLst>
            <pc:docMk/>
            <pc:sldMk cId="925690873" sldId="320"/>
            <ac:picMk id="10" creationId="{A7F9BCA0-BCEB-1C11-72E3-AE55D9A1B457}"/>
          </ac:picMkLst>
        </pc:picChg>
        <pc:picChg chg="add del mod ord">
          <ac:chgData name="Mari Powell" userId="S::mari.powell@uwtsd.ac.uk::a1b98dd7-29dc-4131-8e37-1423e6a9ecca" providerId="AD" clId="Web-{F2A5A354-1DF8-66FE-1B24-E30F5A03C098}" dt="2023-03-28T16:32:51.314" v="2683"/>
          <ac:picMkLst>
            <pc:docMk/>
            <pc:sldMk cId="925690873" sldId="320"/>
            <ac:picMk id="11" creationId="{F6004A93-A075-0CE7-82AB-A001B912460D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23:30.917" v="2599"/>
          <ac:picMkLst>
            <pc:docMk/>
            <pc:sldMk cId="925690873" sldId="320"/>
            <ac:picMk id="12" creationId="{5C560F5A-632E-0FD4-083D-CE184AE49335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5:20.808" v="2712" actId="1076"/>
          <ac:picMkLst>
            <pc:docMk/>
            <pc:sldMk cId="925690873" sldId="320"/>
            <ac:picMk id="13" creationId="{91827954-56EC-6A5A-6EFB-BDE85E340E2D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5:15.089" v="2710" actId="1076"/>
          <ac:picMkLst>
            <pc:docMk/>
            <pc:sldMk cId="925690873" sldId="320"/>
            <ac:picMk id="14" creationId="{96D40A6F-E334-ACDA-EC97-6EC7A45EAEC7}"/>
          </ac:picMkLst>
        </pc:picChg>
        <pc:picChg chg="add mod ord modCrop">
          <ac:chgData name="Mari Powell" userId="S::mari.powell@uwtsd.ac.uk::a1b98dd7-29dc-4131-8e37-1423e6a9ecca" providerId="AD" clId="Web-{F2A5A354-1DF8-66FE-1B24-E30F5A03C098}" dt="2023-03-28T16:31:34.887" v="2669" actId="1076"/>
          <ac:picMkLst>
            <pc:docMk/>
            <pc:sldMk cId="925690873" sldId="320"/>
            <ac:picMk id="15" creationId="{034636AD-7060-56B1-45E8-50BFC127EF75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5:30.465" v="2714" actId="1076"/>
          <ac:picMkLst>
            <pc:docMk/>
            <pc:sldMk cId="925690873" sldId="320"/>
            <ac:picMk id="16" creationId="{E10113ED-0BD8-F145-1C0D-88C6D8BDE041}"/>
          </ac:picMkLst>
        </pc:picChg>
        <pc:picChg chg="add mod ord">
          <ac:chgData name="Mari Powell" userId="S::mari.powell@uwtsd.ac.uk::a1b98dd7-29dc-4131-8e37-1423e6a9ecca" providerId="AD" clId="Web-{F2A5A354-1DF8-66FE-1B24-E30F5A03C098}" dt="2023-03-28T16:36:28.047" v="2718" actId="1076"/>
          <ac:picMkLst>
            <pc:docMk/>
            <pc:sldMk cId="925690873" sldId="320"/>
            <ac:picMk id="17" creationId="{28BA71FA-98BC-9692-F08B-AA59700ED009}"/>
          </ac:picMkLst>
        </pc:picChg>
      </pc:sldChg>
      <pc:sldChg chg="add">
        <pc:chgData name="Mari Powell" userId="S::mari.powell@uwtsd.ac.uk::a1b98dd7-29dc-4131-8e37-1423e6a9ecca" providerId="AD" clId="Web-{F2A5A354-1DF8-66FE-1B24-E30F5A03C098}" dt="2023-03-28T16:13:16.252" v="2563"/>
        <pc:sldMkLst>
          <pc:docMk/>
          <pc:sldMk cId="509785216" sldId="321"/>
        </pc:sldMkLst>
      </pc:sldChg>
      <pc:sldChg chg="add">
        <pc:chgData name="Mari Powell" userId="S::mari.powell@uwtsd.ac.uk::a1b98dd7-29dc-4131-8e37-1423e6a9ecca" providerId="AD" clId="Web-{F2A5A354-1DF8-66FE-1B24-E30F5A03C098}" dt="2023-03-28T16:13:25.940" v="2564"/>
        <pc:sldMkLst>
          <pc:docMk/>
          <pc:sldMk cId="151017194" sldId="322"/>
        </pc:sldMkLst>
      </pc:sldChg>
      <pc:sldChg chg="add">
        <pc:chgData name="Mari Powell" userId="S::mari.powell@uwtsd.ac.uk::a1b98dd7-29dc-4131-8e37-1423e6a9ecca" providerId="AD" clId="Web-{F2A5A354-1DF8-66FE-1B24-E30F5A03C098}" dt="2023-03-28T16:13:40.753" v="2565"/>
        <pc:sldMkLst>
          <pc:docMk/>
          <pc:sldMk cId="3571894085" sldId="323"/>
        </pc:sldMkLst>
      </pc:sldChg>
      <pc:sldChg chg="add">
        <pc:chgData name="Mari Powell" userId="S::mari.powell@uwtsd.ac.uk::a1b98dd7-29dc-4131-8e37-1423e6a9ecca" providerId="AD" clId="Web-{F2A5A354-1DF8-66FE-1B24-E30F5A03C098}" dt="2023-03-28T16:13:51.035" v="2566"/>
        <pc:sldMkLst>
          <pc:docMk/>
          <pc:sldMk cId="983677903" sldId="324"/>
        </pc:sldMkLst>
      </pc:sldChg>
      <pc:sldChg chg="add">
        <pc:chgData name="Mari Powell" userId="S::mari.powell@uwtsd.ac.uk::a1b98dd7-29dc-4131-8e37-1423e6a9ecca" providerId="AD" clId="Web-{F2A5A354-1DF8-66FE-1B24-E30F5A03C098}" dt="2023-03-28T16:14:02.239" v="2567"/>
        <pc:sldMkLst>
          <pc:docMk/>
          <pc:sldMk cId="560778465" sldId="325"/>
        </pc:sldMkLst>
      </pc:sldChg>
      <pc:sldChg chg="add del">
        <pc:chgData name="Mari Powell" userId="S::mari.powell@uwtsd.ac.uk::a1b98dd7-29dc-4131-8e37-1423e6a9ecca" providerId="AD" clId="Web-{F2A5A354-1DF8-66FE-1B24-E30F5A03C098}" dt="2023-03-28T16:14:32.757" v="2570"/>
        <pc:sldMkLst>
          <pc:docMk/>
          <pc:sldMk cId="3836528633" sldId="326"/>
        </pc:sldMkLst>
      </pc:sldChg>
      <pc:sldChg chg="add">
        <pc:chgData name="Mari Powell" userId="S::mari.powell@uwtsd.ac.uk::a1b98dd7-29dc-4131-8e37-1423e6a9ecca" providerId="AD" clId="Web-{F2A5A354-1DF8-66FE-1B24-E30F5A03C098}" dt="2023-03-28T16:14:29.647" v="2569"/>
        <pc:sldMkLst>
          <pc:docMk/>
          <pc:sldMk cId="2930610167" sldId="327"/>
        </pc:sldMkLst>
      </pc:sldChg>
      <pc:sldChg chg="add">
        <pc:chgData name="Mari Powell" userId="S::mari.powell@uwtsd.ac.uk::a1b98dd7-29dc-4131-8e37-1423e6a9ecca" providerId="AD" clId="Web-{F2A5A354-1DF8-66FE-1B24-E30F5A03C098}" dt="2023-03-28T16:14:47.023" v="2571"/>
        <pc:sldMkLst>
          <pc:docMk/>
          <pc:sldMk cId="3144774756" sldId="328"/>
        </pc:sldMkLst>
      </pc:sldChg>
      <pc:sldChg chg="add">
        <pc:chgData name="Mari Powell" userId="S::mari.powell@uwtsd.ac.uk::a1b98dd7-29dc-4131-8e37-1423e6a9ecca" providerId="AD" clId="Web-{F2A5A354-1DF8-66FE-1B24-E30F5A03C098}" dt="2023-03-28T16:14:56.727" v="2572"/>
        <pc:sldMkLst>
          <pc:docMk/>
          <pc:sldMk cId="3275563348" sldId="329"/>
        </pc:sldMkLst>
      </pc:sldChg>
      <pc:sldChg chg="addSp delSp modSp add replId">
        <pc:chgData name="Mari Powell" userId="S::mari.powell@uwtsd.ac.uk::a1b98dd7-29dc-4131-8e37-1423e6a9ecca" providerId="AD" clId="Web-{F2A5A354-1DF8-66FE-1B24-E30F5A03C098}" dt="2023-03-28T16:58:16.462" v="2839" actId="1076"/>
        <pc:sldMkLst>
          <pc:docMk/>
          <pc:sldMk cId="440551094" sldId="330"/>
        </pc:sldMkLst>
        <pc:picChg chg="add mod">
          <ac:chgData name="Mari Powell" userId="S::mari.powell@uwtsd.ac.uk::a1b98dd7-29dc-4131-8e37-1423e6a9ecca" providerId="AD" clId="Web-{F2A5A354-1DF8-66FE-1B24-E30F5A03C098}" dt="2023-03-28T16:53:42.506" v="2816" actId="1076"/>
          <ac:picMkLst>
            <pc:docMk/>
            <pc:sldMk cId="440551094" sldId="330"/>
            <ac:picMk id="3" creationId="{CC1A0749-2759-8D1A-886F-D7CCB2A700F4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8.345" v="2721"/>
          <ac:picMkLst>
            <pc:docMk/>
            <pc:sldMk cId="440551094" sldId="330"/>
            <ac:picMk id="4" creationId="{BBFF0089-7692-3BFB-03D9-16CB846594E7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6.907" v="2720"/>
          <ac:picMkLst>
            <pc:docMk/>
            <pc:sldMk cId="440551094" sldId="330"/>
            <ac:picMk id="5" creationId="{19D4FB31-17B6-3F20-BDF5-BC4A422EC979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2.720" v="2727"/>
          <ac:picMkLst>
            <pc:docMk/>
            <pc:sldMk cId="440551094" sldId="330"/>
            <ac:picMk id="6" creationId="{9A096CEA-6225-642D-8D5F-42FB58D17810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3:48.554" v="2817" actId="1076"/>
          <ac:picMkLst>
            <pc:docMk/>
            <pc:sldMk cId="440551094" sldId="330"/>
            <ac:picMk id="7" creationId="{96913564-D9D2-615C-AEF8-E892346777F9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5:23.107" v="2824" actId="1076"/>
          <ac:picMkLst>
            <pc:docMk/>
            <pc:sldMk cId="440551094" sldId="330"/>
            <ac:picMk id="8" creationId="{48AAA1E4-0F9D-CDED-96D7-13FAE8517291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1:27.645" v="2743"/>
          <ac:picMkLst>
            <pc:docMk/>
            <pc:sldMk cId="440551094" sldId="330"/>
            <ac:picMk id="9" creationId="{32C33861-E460-B991-A993-A90B518AEDE6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8:16.462" v="2839" actId="1076"/>
          <ac:picMkLst>
            <pc:docMk/>
            <pc:sldMk cId="440551094" sldId="330"/>
            <ac:picMk id="10" creationId="{FEB3C286-0022-94EA-697E-9F33547A531B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7:47.710" v="2832" actId="1076"/>
          <ac:picMkLst>
            <pc:docMk/>
            <pc:sldMk cId="440551094" sldId="330"/>
            <ac:picMk id="11" creationId="{2B6843A8-CBB4-6EFF-7C7B-88A3156038BC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4:15.328" v="2764"/>
          <ac:picMkLst>
            <pc:docMk/>
            <pc:sldMk cId="440551094" sldId="330"/>
            <ac:picMk id="12" creationId="{A43586FC-ECB9-6D0B-3C42-BDC3B563E3DA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9.079" v="2722"/>
          <ac:picMkLst>
            <pc:docMk/>
            <pc:sldMk cId="440551094" sldId="330"/>
            <ac:picMk id="13" creationId="{91827954-56EC-6A5A-6EFB-BDE85E340E2D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2.314" v="2726"/>
          <ac:picMkLst>
            <pc:docMk/>
            <pc:sldMk cId="440551094" sldId="330"/>
            <ac:picMk id="14" creationId="{96D40A6F-E334-ACDA-EC97-6EC7A45EAEC7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9.642" v="2723"/>
          <ac:picMkLst>
            <pc:docMk/>
            <pc:sldMk cId="440551094" sldId="330"/>
            <ac:picMk id="15" creationId="{034636AD-7060-56B1-45E8-50BFC127EF75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0.126" v="2724"/>
          <ac:picMkLst>
            <pc:docMk/>
            <pc:sldMk cId="440551094" sldId="330"/>
            <ac:picMk id="16" creationId="{E10113ED-0BD8-F145-1C0D-88C6D8BDE041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0.673" v="2725"/>
          <ac:picMkLst>
            <pc:docMk/>
            <pc:sldMk cId="440551094" sldId="330"/>
            <ac:picMk id="17" creationId="{28BA71FA-98BC-9692-F08B-AA59700ED009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4:47.049" v="2769"/>
          <ac:picMkLst>
            <pc:docMk/>
            <pc:sldMk cId="440551094" sldId="330"/>
            <ac:picMk id="18" creationId="{044EC595-99C0-16F9-0E31-F9FD573CC900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9:36.631" v="2803" actId="1076"/>
          <ac:picMkLst>
            <pc:docMk/>
            <pc:sldMk cId="440551094" sldId="330"/>
            <ac:picMk id="19" creationId="{6CD894B2-4878-FA39-6BC5-A362230769D6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8:03.961" v="2836" actId="1076"/>
          <ac:picMkLst>
            <pc:docMk/>
            <pc:sldMk cId="440551094" sldId="330"/>
            <ac:picMk id="20" creationId="{D65804F5-499B-E0F7-0BD0-9A9A5ED7B813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8:05.805" v="2837" actId="1076"/>
          <ac:picMkLst>
            <pc:docMk/>
            <pc:sldMk cId="440551094" sldId="330"/>
            <ac:picMk id="21" creationId="{80F8217C-BCA2-A1A2-87B1-AE4BCBE94924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49:48.225" v="2811" actId="1076"/>
          <ac:picMkLst>
            <pc:docMk/>
            <pc:sldMk cId="440551094" sldId="330"/>
            <ac:picMk id="22" creationId="{C54DECDC-DEDC-E76A-1DA3-F3EB91F31FBA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3:50.148" v="2818" actId="1076"/>
          <ac:picMkLst>
            <pc:docMk/>
            <pc:sldMk cId="440551094" sldId="330"/>
            <ac:picMk id="23" creationId="{B892E1F6-E2DC-68E2-2ED2-BC8D4CED96CD}"/>
          </ac:picMkLst>
        </pc:picChg>
      </pc:sldChg>
      <pc:sldChg chg="modSp add">
        <pc:chgData name="Mari Powell" userId="S::mari.powell@uwtsd.ac.uk::a1b98dd7-29dc-4131-8e37-1423e6a9ecca" providerId="AD" clId="Web-{F2A5A354-1DF8-66FE-1B24-E30F5A03C098}" dt="2023-03-28T17:06:03.946" v="3053" actId="1076"/>
        <pc:sldMkLst>
          <pc:docMk/>
          <pc:sldMk cId="1336690790" sldId="331"/>
        </pc:sldMkLst>
        <pc:spChg chg="mod">
          <ac:chgData name="Mari Powell" userId="S::mari.powell@uwtsd.ac.uk::a1b98dd7-29dc-4131-8e37-1423e6a9ecca" providerId="AD" clId="Web-{F2A5A354-1DF8-66FE-1B24-E30F5A03C098}" dt="2023-03-28T17:06:03.946" v="3053" actId="1076"/>
          <ac:spMkLst>
            <pc:docMk/>
            <pc:sldMk cId="1336690790" sldId="331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F2A5A354-1DF8-66FE-1B24-E30F5A03C098}" dt="2023-03-28T17:01:39.585" v="2875" actId="14100"/>
          <ac:picMkLst>
            <pc:docMk/>
            <pc:sldMk cId="1336690790" sldId="331"/>
            <ac:picMk id="3" creationId="{056C21F6-0EEE-89F6-A0C6-546822E21739}"/>
          </ac:picMkLst>
        </pc:picChg>
      </pc:sldChg>
      <pc:sldMasterChg chg="add addSldLayout">
        <pc:chgData name="Mari Powell" userId="S::mari.powell@uwtsd.ac.uk::a1b98dd7-29dc-4131-8e37-1423e6a9ecca" providerId="AD" clId="Web-{F2A5A354-1DF8-66FE-1B24-E30F5A03C098}" dt="2023-03-28T12:48:10.130" v="501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replId modSldLayout">
        <pc:chgData name="Mari Powell" userId="S::mari.powell@uwtsd.ac.uk::a1b98dd7-29dc-4131-8e37-1423e6a9ecca" providerId="AD" clId="Web-{F2A5A354-1DF8-66FE-1B24-E30F5A03C098}" dt="2023-03-28T12:48:10.130" v="501"/>
        <pc:sldMasterMkLst>
          <pc:docMk/>
          <pc:sldMasterMk cId="2460445775" sldId="2147483852"/>
        </pc:sldMasterMkLst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3867363531" sldId="2147483853"/>
          </pc:sldLayoutMkLst>
        </pc:sldLayoutChg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3023862727" sldId="2147483854"/>
          </pc:sldLayoutMkLst>
        </pc:sldLayoutChg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133156012" sldId="2147483855"/>
          </pc:sldLayoutMkLst>
        </pc:sldLayoutChg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495605689" sldId="2147483856"/>
          </pc:sldLayoutMkLst>
        </pc:sldLayoutChg>
      </pc:sldMasterChg>
    </pc:docChg>
  </pc:docChgLst>
  <pc:docChgLst>
    <pc:chgData name="Mari Powell" userId="S::mari.powell@uwtsd.ac.uk::a1b98dd7-29dc-4131-8e37-1423e6a9ecca" providerId="AD" clId="Web-{5221B0A7-5DED-F7D6-170E-C141EACADECF}"/>
    <pc:docChg chg="modSld">
      <pc:chgData name="Mari Powell" userId="S::mari.powell@uwtsd.ac.uk::a1b98dd7-29dc-4131-8e37-1423e6a9ecca" providerId="AD" clId="Web-{5221B0A7-5DED-F7D6-170E-C141EACADECF}" dt="2023-03-28T12:12:01.550" v="12"/>
      <pc:docMkLst>
        <pc:docMk/>
      </pc:docMkLst>
      <pc:sldChg chg="delSp modSp mod setBg">
        <pc:chgData name="Mari Powell" userId="S::mari.powell@uwtsd.ac.uk::a1b98dd7-29dc-4131-8e37-1423e6a9ecca" providerId="AD" clId="Web-{5221B0A7-5DED-F7D6-170E-C141EACADECF}" dt="2023-03-28T12:12:01.550" v="12"/>
        <pc:sldMkLst>
          <pc:docMk/>
          <pc:sldMk cId="784010098" sldId="279"/>
        </pc:sldMkLst>
        <pc:spChg chg="mod">
          <ac:chgData name="Mari Powell" userId="S::mari.powell@uwtsd.ac.uk::a1b98dd7-29dc-4131-8e37-1423e6a9ecca" providerId="AD" clId="Web-{5221B0A7-5DED-F7D6-170E-C141EACADECF}" dt="2023-03-28T12:11:59.378" v="11" actId="1076"/>
          <ac:spMkLst>
            <pc:docMk/>
            <pc:sldMk cId="784010098" sldId="279"/>
            <ac:spMk id="2" creationId="{157C093F-7ACC-8C93-7CC6-D599D291E025}"/>
          </ac:spMkLst>
        </pc:spChg>
        <pc:spChg chg="del">
          <ac:chgData name="Mari Powell" userId="S::mari.powell@uwtsd.ac.uk::a1b98dd7-29dc-4131-8e37-1423e6a9ecca" providerId="AD" clId="Web-{5221B0A7-5DED-F7D6-170E-C141EACADECF}" dt="2023-03-28T12:12:01.550" v="12"/>
          <ac:spMkLst>
            <pc:docMk/>
            <pc:sldMk cId="784010098" sldId="279"/>
            <ac:spMk id="3" creationId="{96EC2A50-079D-5CED-50D5-4783E2D0303E}"/>
          </ac:spMkLst>
        </pc:spChg>
      </pc:sldChg>
    </pc:docChg>
  </pc:docChgLst>
  <pc:docChgLst>
    <pc:chgData name="Mari Powell" userId="S::mari.powell@uwtsd.ac.uk::a1b98dd7-29dc-4131-8e37-1423e6a9ecca" providerId="AD" clId="Web-{8346DEAD-786A-8045-18E1-C4EC971A31DC}"/>
    <pc:docChg chg="addSld delSld modSld addMainMaster modMainMaster">
      <pc:chgData name="Mari Powell" userId="S::mari.powell@uwtsd.ac.uk::a1b98dd7-29dc-4131-8e37-1423e6a9ecca" providerId="AD" clId="Web-{8346DEAD-786A-8045-18E1-C4EC971A31DC}" dt="2023-03-27T16:51:04.200" v="1131" actId="20577"/>
      <pc:docMkLst>
        <pc:docMk/>
      </pc:docMkLst>
      <pc:sldChg chg="del">
        <pc:chgData name="Mari Powell" userId="S::mari.powell@uwtsd.ac.uk::a1b98dd7-29dc-4131-8e37-1423e6a9ecca" providerId="AD" clId="Web-{8346DEAD-786A-8045-18E1-C4EC971A31DC}" dt="2023-03-27T08:50:28.491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8346DEAD-786A-8045-18E1-C4EC971A31DC}" dt="2023-03-27T08:50:49.336" v="12" actId="20577"/>
        <pc:sldMkLst>
          <pc:docMk/>
          <pc:sldMk cId="2370636573" sldId="257"/>
        </pc:sldMkLst>
        <pc:spChg chg="mod">
          <ac:chgData name="Mari Powell" userId="S::mari.powell@uwtsd.ac.uk::a1b98dd7-29dc-4131-8e37-1423e6a9ecca" providerId="AD" clId="Web-{8346DEAD-786A-8045-18E1-C4EC971A31DC}" dt="2023-03-27T08:50:49.336" v="12" actId="20577"/>
          <ac:spMkLst>
            <pc:docMk/>
            <pc:sldMk cId="2370636573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8346DEAD-786A-8045-18E1-C4EC971A31DC}" dt="2023-03-27T08:54:55.946" v="95" actId="20577"/>
        <pc:sldMkLst>
          <pc:docMk/>
          <pc:sldMk cId="2348631950" sldId="258"/>
        </pc:sldMkLst>
        <pc:spChg chg="mod">
          <ac:chgData name="Mari Powell" userId="S::mari.powell@uwtsd.ac.uk::a1b98dd7-29dc-4131-8e37-1423e6a9ecca" providerId="AD" clId="Web-{8346DEAD-786A-8045-18E1-C4EC971A31DC}" dt="2023-03-27T08:54:55.946" v="95" actId="20577"/>
          <ac:spMkLst>
            <pc:docMk/>
            <pc:sldMk cId="2348631950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8346DEAD-786A-8045-18E1-C4EC971A31DC}" dt="2023-03-27T08:52:22.592" v="40"/>
        <pc:sldMkLst>
          <pc:docMk/>
          <pc:sldMk cId="2166192323" sldId="259"/>
        </pc:sldMkLst>
      </pc:sldChg>
      <pc:sldChg chg="add">
        <pc:chgData name="Mari Powell" userId="S::mari.powell@uwtsd.ac.uk::a1b98dd7-29dc-4131-8e37-1423e6a9ecca" providerId="AD" clId="Web-{8346DEAD-786A-8045-18E1-C4EC971A31DC}" dt="2023-03-27T08:52:31.577" v="41"/>
        <pc:sldMkLst>
          <pc:docMk/>
          <pc:sldMk cId="4290719323" sldId="260"/>
        </pc:sldMkLst>
      </pc:sldChg>
      <pc:sldChg chg="addSp delSp modSp add mod setBg">
        <pc:chgData name="Mari Powell" userId="S::mari.powell@uwtsd.ac.uk::a1b98dd7-29dc-4131-8e37-1423e6a9ecca" providerId="AD" clId="Web-{8346DEAD-786A-8045-18E1-C4EC971A31DC}" dt="2023-03-27T12:49:29.164" v="313" actId="1076"/>
        <pc:sldMkLst>
          <pc:docMk/>
          <pc:sldMk cId="2313610256" sldId="261"/>
        </pc:sldMkLst>
        <pc:spChg chg="del">
          <ac:chgData name="Mari Powell" userId="S::mari.powell@uwtsd.ac.uk::a1b98dd7-29dc-4131-8e37-1423e6a9ecca" providerId="AD" clId="Web-{8346DEAD-786A-8045-18E1-C4EC971A31DC}" dt="2023-03-27T12:35:17.133" v="196"/>
          <ac:spMkLst>
            <pc:docMk/>
            <pc:sldMk cId="2313610256" sldId="261"/>
            <ac:spMk id="3" creationId="{5937BB17-5B48-3DBB-17BA-C9089CD2ED15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4:04.308" v="278" actId="1076"/>
          <ac:spMkLst>
            <pc:docMk/>
            <pc:sldMk cId="2313610256" sldId="261"/>
            <ac:spMk id="5" creationId="{266B038F-2B46-AAE0-6643-C053699C4537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4:01.543" v="277" actId="1076"/>
          <ac:spMkLst>
            <pc:docMk/>
            <pc:sldMk cId="2313610256" sldId="261"/>
            <ac:spMk id="6" creationId="{45AD1E85-2C25-1038-3024-54E772BA5B7A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9:27.758" v="312" actId="1076"/>
          <ac:spMkLst>
            <pc:docMk/>
            <pc:sldMk cId="2313610256" sldId="261"/>
            <ac:spMk id="7" creationId="{0A748796-9630-B7C6-F9BF-EC7998D8A079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9:25.086" v="311" actId="1076"/>
          <ac:spMkLst>
            <pc:docMk/>
            <pc:sldMk cId="2313610256" sldId="261"/>
            <ac:spMk id="8" creationId="{D664229C-4928-370C-356B-55D424180AC9}"/>
          </ac:spMkLst>
        </pc:spChg>
        <pc:picChg chg="del">
          <ac:chgData name="Mari Powell" userId="S::mari.powell@uwtsd.ac.uk::a1b98dd7-29dc-4131-8e37-1423e6a9ecca" providerId="AD" clId="Web-{8346DEAD-786A-8045-18E1-C4EC971A31DC}" dt="2023-03-27T12:35:14.367" v="195"/>
          <ac:picMkLst>
            <pc:docMk/>
            <pc:sldMk cId="2313610256" sldId="261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8346DEAD-786A-8045-18E1-C4EC971A31DC}" dt="2023-03-27T12:49:29.164" v="313" actId="1076"/>
          <ac:picMkLst>
            <pc:docMk/>
            <pc:sldMk cId="2313610256" sldId="261"/>
            <ac:picMk id="9" creationId="{5CCEE2DC-186A-98D3-BF2A-FE4DA19E519F}"/>
          </ac:picMkLst>
        </pc:picChg>
      </pc:sldChg>
      <pc:sldChg chg="add">
        <pc:chgData name="Mari Powell" userId="S::mari.powell@uwtsd.ac.uk::a1b98dd7-29dc-4131-8e37-1423e6a9ecca" providerId="AD" clId="Web-{8346DEAD-786A-8045-18E1-C4EC971A31DC}" dt="2023-03-27T08:53:04.673" v="43"/>
        <pc:sldMkLst>
          <pc:docMk/>
          <pc:sldMk cId="768475660" sldId="262"/>
        </pc:sldMkLst>
      </pc:sldChg>
      <pc:sldChg chg="add del">
        <pc:chgData name="Mari Powell" userId="S::mari.powell@uwtsd.ac.uk::a1b98dd7-29dc-4131-8e37-1423e6a9ecca" providerId="AD" clId="Web-{8346DEAD-786A-8045-18E1-C4EC971A31DC}" dt="2023-03-27T08:53:22.080" v="46"/>
        <pc:sldMkLst>
          <pc:docMk/>
          <pc:sldMk cId="2989332065" sldId="263"/>
        </pc:sldMkLst>
      </pc:sldChg>
      <pc:sldChg chg="modSp add">
        <pc:chgData name="Mari Powell" userId="S::mari.powell@uwtsd.ac.uk::a1b98dd7-29dc-4131-8e37-1423e6a9ecca" providerId="AD" clId="Web-{8346DEAD-786A-8045-18E1-C4EC971A31DC}" dt="2023-03-27T08:53:40.128" v="58" actId="20577"/>
        <pc:sldMkLst>
          <pc:docMk/>
          <pc:sldMk cId="2011487470" sldId="264"/>
        </pc:sldMkLst>
        <pc:spChg chg="mod">
          <ac:chgData name="Mari Powell" userId="S::mari.powell@uwtsd.ac.uk::a1b98dd7-29dc-4131-8e37-1423e6a9ecca" providerId="AD" clId="Web-{8346DEAD-786A-8045-18E1-C4EC971A31DC}" dt="2023-03-27T08:53:40.128" v="58" actId="20577"/>
          <ac:spMkLst>
            <pc:docMk/>
            <pc:sldMk cId="2011487470" sldId="264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8346DEAD-786A-8045-18E1-C4EC971A31DC}" dt="2023-03-27T08:53:31.894" v="47"/>
        <pc:sldMkLst>
          <pc:docMk/>
          <pc:sldMk cId="776789925" sldId="265"/>
        </pc:sldMkLst>
      </pc:sldChg>
      <pc:sldChg chg="add del">
        <pc:chgData name="Mari Powell" userId="S::mari.powell@uwtsd.ac.uk::a1b98dd7-29dc-4131-8e37-1423e6a9ecca" providerId="AD" clId="Web-{8346DEAD-786A-8045-18E1-C4EC971A31DC}" dt="2023-03-27T08:58:12.428" v="98"/>
        <pc:sldMkLst>
          <pc:docMk/>
          <pc:sldMk cId="3428393231" sldId="266"/>
        </pc:sldMkLst>
      </pc:sldChg>
      <pc:sldChg chg="add">
        <pc:chgData name="Mari Powell" userId="S::mari.powell@uwtsd.ac.uk::a1b98dd7-29dc-4131-8e37-1423e6a9ecca" providerId="AD" clId="Web-{8346DEAD-786A-8045-18E1-C4EC971A31DC}" dt="2023-03-27T08:58:10.224" v="97"/>
        <pc:sldMkLst>
          <pc:docMk/>
          <pc:sldMk cId="781381576" sldId="267"/>
        </pc:sldMkLst>
      </pc:sldChg>
      <pc:sldChg chg="add">
        <pc:chgData name="Mari Powell" userId="S::mari.powell@uwtsd.ac.uk::a1b98dd7-29dc-4131-8e37-1423e6a9ecca" providerId="AD" clId="Web-{8346DEAD-786A-8045-18E1-C4EC971A31DC}" dt="2023-03-27T08:58:22.522" v="99"/>
        <pc:sldMkLst>
          <pc:docMk/>
          <pc:sldMk cId="1437837480" sldId="268"/>
        </pc:sldMkLst>
      </pc:sldChg>
      <pc:sldChg chg="add">
        <pc:chgData name="Mari Powell" userId="S::mari.powell@uwtsd.ac.uk::a1b98dd7-29dc-4131-8e37-1423e6a9ecca" providerId="AD" clId="Web-{8346DEAD-786A-8045-18E1-C4EC971A31DC}" dt="2023-03-27T08:58:28.944" v="100"/>
        <pc:sldMkLst>
          <pc:docMk/>
          <pc:sldMk cId="1009479627" sldId="269"/>
        </pc:sldMkLst>
      </pc:sldChg>
      <pc:sldChg chg="add">
        <pc:chgData name="Mari Powell" userId="S::mari.powell@uwtsd.ac.uk::a1b98dd7-29dc-4131-8e37-1423e6a9ecca" providerId="AD" clId="Web-{8346DEAD-786A-8045-18E1-C4EC971A31DC}" dt="2023-03-27T08:58:38.476" v="101"/>
        <pc:sldMkLst>
          <pc:docMk/>
          <pc:sldMk cId="286177594" sldId="270"/>
        </pc:sldMkLst>
      </pc:sldChg>
      <pc:sldChg chg="add">
        <pc:chgData name="Mari Powell" userId="S::mari.powell@uwtsd.ac.uk::a1b98dd7-29dc-4131-8e37-1423e6a9ecca" providerId="AD" clId="Web-{8346DEAD-786A-8045-18E1-C4EC971A31DC}" dt="2023-03-27T08:58:52.571" v="102"/>
        <pc:sldMkLst>
          <pc:docMk/>
          <pc:sldMk cId="2528299547" sldId="271"/>
        </pc:sldMkLst>
      </pc:sldChg>
      <pc:sldChg chg="add">
        <pc:chgData name="Mari Powell" userId="S::mari.powell@uwtsd.ac.uk::a1b98dd7-29dc-4131-8e37-1423e6a9ecca" providerId="AD" clId="Web-{8346DEAD-786A-8045-18E1-C4EC971A31DC}" dt="2023-03-27T08:58:59.556" v="103"/>
        <pc:sldMkLst>
          <pc:docMk/>
          <pc:sldMk cId="1617492876" sldId="272"/>
        </pc:sldMkLst>
      </pc:sldChg>
      <pc:sldChg chg="add">
        <pc:chgData name="Mari Powell" userId="S::mari.powell@uwtsd.ac.uk::a1b98dd7-29dc-4131-8e37-1423e6a9ecca" providerId="AD" clId="Web-{8346DEAD-786A-8045-18E1-C4EC971A31DC}" dt="2023-03-27T08:59:06.181" v="104"/>
        <pc:sldMkLst>
          <pc:docMk/>
          <pc:sldMk cId="3592747694" sldId="273"/>
        </pc:sldMkLst>
      </pc:sldChg>
      <pc:sldChg chg="add">
        <pc:chgData name="Mari Powell" userId="S::mari.powell@uwtsd.ac.uk::a1b98dd7-29dc-4131-8e37-1423e6a9ecca" providerId="AD" clId="Web-{8346DEAD-786A-8045-18E1-C4EC971A31DC}" dt="2023-03-27T09:00:10.857" v="105"/>
        <pc:sldMkLst>
          <pc:docMk/>
          <pc:sldMk cId="2639390458" sldId="274"/>
        </pc:sldMkLst>
      </pc:sldChg>
      <pc:sldChg chg="add">
        <pc:chgData name="Mari Powell" userId="S::mari.powell@uwtsd.ac.uk::a1b98dd7-29dc-4131-8e37-1423e6a9ecca" providerId="AD" clId="Web-{8346DEAD-786A-8045-18E1-C4EC971A31DC}" dt="2023-03-27T09:01:15.612" v="106"/>
        <pc:sldMkLst>
          <pc:docMk/>
          <pc:sldMk cId="4100149857" sldId="275"/>
        </pc:sldMkLst>
      </pc:sldChg>
      <pc:sldChg chg="modSp add">
        <pc:chgData name="Mari Powell" userId="S::mari.powell@uwtsd.ac.uk::a1b98dd7-29dc-4131-8e37-1423e6a9ecca" providerId="AD" clId="Web-{8346DEAD-786A-8045-18E1-C4EC971A31DC}" dt="2023-03-27T09:02:57.540" v="145" actId="20577"/>
        <pc:sldMkLst>
          <pc:docMk/>
          <pc:sldMk cId="714559148" sldId="276"/>
        </pc:sldMkLst>
        <pc:spChg chg="mod">
          <ac:chgData name="Mari Powell" userId="S::mari.powell@uwtsd.ac.uk::a1b98dd7-29dc-4131-8e37-1423e6a9ecca" providerId="AD" clId="Web-{8346DEAD-786A-8045-18E1-C4EC971A31DC}" dt="2023-03-27T09:02:57.540" v="145" actId="20577"/>
          <ac:spMkLst>
            <pc:docMk/>
            <pc:sldMk cId="714559148" sldId="276"/>
            <ac:spMk id="5" creationId="{9836355E-2D7B-B874-3225-E5F53AD0A163}"/>
          </ac:spMkLst>
        </pc:spChg>
      </pc:sldChg>
      <pc:sldChg chg="modSp add">
        <pc:chgData name="Mari Powell" userId="S::mari.powell@uwtsd.ac.uk::a1b98dd7-29dc-4131-8e37-1423e6a9ecca" providerId="AD" clId="Web-{8346DEAD-786A-8045-18E1-C4EC971A31DC}" dt="2023-03-27T09:03:39.277" v="166"/>
        <pc:sldMkLst>
          <pc:docMk/>
          <pc:sldMk cId="2402193835" sldId="277"/>
        </pc:sldMkLst>
        <pc:graphicFrameChg chg="mod modGraphic">
          <ac:chgData name="Mari Powell" userId="S::mari.powell@uwtsd.ac.uk::a1b98dd7-29dc-4131-8e37-1423e6a9ecca" providerId="AD" clId="Web-{8346DEAD-786A-8045-18E1-C4EC971A31DC}" dt="2023-03-27T09:03:39.277" v="166"/>
          <ac:graphicFrameMkLst>
            <pc:docMk/>
            <pc:sldMk cId="2402193835" sldId="277"/>
            <ac:graphicFrameMk id="6" creationId="{4FE37DB4-A0AF-5475-C8BA-10C1416E1821}"/>
          </ac:graphicFrameMkLst>
        </pc:graphicFrameChg>
      </pc:sldChg>
      <pc:sldChg chg="modSp add replId">
        <pc:chgData name="Mari Powell" userId="S::mari.powell@uwtsd.ac.uk::a1b98dd7-29dc-4131-8e37-1423e6a9ecca" providerId="AD" clId="Web-{8346DEAD-786A-8045-18E1-C4EC971A31DC}" dt="2023-03-27T09:05:08.986" v="192" actId="20577"/>
        <pc:sldMkLst>
          <pc:docMk/>
          <pc:sldMk cId="199693511" sldId="278"/>
        </pc:sldMkLst>
        <pc:spChg chg="mod">
          <ac:chgData name="Mari Powell" userId="S::mari.powell@uwtsd.ac.uk::a1b98dd7-29dc-4131-8e37-1423e6a9ecca" providerId="AD" clId="Web-{8346DEAD-786A-8045-18E1-C4EC971A31DC}" dt="2023-03-27T09:05:08.986" v="192" actId="20577"/>
          <ac:spMkLst>
            <pc:docMk/>
            <pc:sldMk cId="199693511" sldId="278"/>
            <ac:spMk id="3" creationId="{5937BB17-5B48-3DBB-17BA-C9089CD2ED15}"/>
          </ac:spMkLst>
        </pc:spChg>
      </pc:sldChg>
      <pc:sldChg chg="new">
        <pc:chgData name="Mari Powell" userId="S::mari.powell@uwtsd.ac.uk::a1b98dd7-29dc-4131-8e37-1423e6a9ecca" providerId="AD" clId="Web-{8346DEAD-786A-8045-18E1-C4EC971A31DC}" dt="2023-03-27T09:05:10.346" v="193"/>
        <pc:sldMkLst>
          <pc:docMk/>
          <pc:sldMk cId="784010098" sldId="279"/>
        </pc:sldMkLst>
      </pc:sldChg>
      <pc:sldChg chg="add replId">
        <pc:chgData name="Mari Powell" userId="S::mari.powell@uwtsd.ac.uk::a1b98dd7-29dc-4131-8e37-1423e6a9ecca" providerId="AD" clId="Web-{8346DEAD-786A-8045-18E1-C4EC971A31DC}" dt="2023-03-27T12:35:12.070" v="194"/>
        <pc:sldMkLst>
          <pc:docMk/>
          <pc:sldMk cId="3603004573" sldId="280"/>
        </pc:sldMkLst>
      </pc:sldChg>
      <pc:sldChg chg="addSp delSp modSp add replId">
        <pc:chgData name="Mari Powell" userId="S::mari.powell@uwtsd.ac.uk::a1b98dd7-29dc-4131-8e37-1423e6a9ecca" providerId="AD" clId="Web-{8346DEAD-786A-8045-18E1-C4EC971A31DC}" dt="2023-03-27T12:52:32.280" v="365" actId="1076"/>
        <pc:sldMkLst>
          <pc:docMk/>
          <pc:sldMk cId="641738637" sldId="281"/>
        </pc:sldMkLst>
        <pc:spChg chg="mod">
          <ac:chgData name="Mari Powell" userId="S::mari.powell@uwtsd.ac.uk::a1b98dd7-29dc-4131-8e37-1423e6a9ecca" providerId="AD" clId="Web-{8346DEAD-786A-8045-18E1-C4EC971A31DC}" dt="2023-03-27T12:49:55.306" v="315" actId="20577"/>
          <ac:spMkLst>
            <pc:docMk/>
            <pc:sldMk cId="641738637" sldId="281"/>
            <ac:spMk id="5" creationId="{266B038F-2B46-AAE0-6643-C053699C4537}"/>
          </ac:spMkLst>
        </pc:spChg>
        <pc:spChg chg="mod">
          <ac:chgData name="Mari Powell" userId="S::mari.powell@uwtsd.ac.uk::a1b98dd7-29dc-4131-8e37-1423e6a9ecca" providerId="AD" clId="Web-{8346DEAD-786A-8045-18E1-C4EC971A31DC}" dt="2023-03-27T12:52:32.280" v="365" actId="1076"/>
          <ac:spMkLst>
            <pc:docMk/>
            <pc:sldMk cId="641738637" sldId="281"/>
            <ac:spMk id="6" creationId="{45AD1E85-2C25-1038-3024-54E772BA5B7A}"/>
          </ac:spMkLst>
        </pc:spChg>
        <pc:spChg chg="mod">
          <ac:chgData name="Mari Powell" userId="S::mari.powell@uwtsd.ac.uk::a1b98dd7-29dc-4131-8e37-1423e6a9ecca" providerId="AD" clId="Web-{8346DEAD-786A-8045-18E1-C4EC971A31DC}" dt="2023-03-27T12:51:45.904" v="350" actId="20577"/>
          <ac:spMkLst>
            <pc:docMk/>
            <pc:sldMk cId="641738637" sldId="281"/>
            <ac:spMk id="8" creationId="{D664229C-4928-370C-356B-55D424180AC9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2:50:43.651" v="320" actId="1076"/>
          <ac:picMkLst>
            <pc:docMk/>
            <pc:sldMk cId="641738637" sldId="281"/>
            <ac:picMk id="2" creationId="{302253BD-CDEA-F985-29C5-4AB7AAC8B21F}"/>
          </ac:picMkLst>
        </pc:picChg>
        <pc:picChg chg="del">
          <ac:chgData name="Mari Powell" userId="S::mari.powell@uwtsd.ac.uk::a1b98dd7-29dc-4131-8e37-1423e6a9ecca" providerId="AD" clId="Web-{8346DEAD-786A-8045-18E1-C4EC971A31DC}" dt="2023-03-27T12:49:57.712" v="316"/>
          <ac:picMkLst>
            <pc:docMk/>
            <pc:sldMk cId="641738637" sldId="281"/>
            <ac:picMk id="9" creationId="{5CCEE2DC-186A-98D3-BF2A-FE4DA19E519F}"/>
          </ac:picMkLst>
        </pc:picChg>
      </pc:sldChg>
      <pc:sldChg chg="modSp add replId">
        <pc:chgData name="Mari Powell" userId="S::mari.powell@uwtsd.ac.uk::a1b98dd7-29dc-4131-8e37-1423e6a9ecca" providerId="AD" clId="Web-{8346DEAD-786A-8045-18E1-C4EC971A31DC}" dt="2023-03-27T12:54:40.582" v="402" actId="1076"/>
        <pc:sldMkLst>
          <pc:docMk/>
          <pc:sldMk cId="3851748950" sldId="282"/>
        </pc:sldMkLst>
        <pc:spChg chg="mod">
          <ac:chgData name="Mari Powell" userId="S::mari.powell@uwtsd.ac.uk::a1b98dd7-29dc-4131-8e37-1423e6a9ecca" providerId="AD" clId="Web-{8346DEAD-786A-8045-18E1-C4EC971A31DC}" dt="2023-03-27T12:54:40.582" v="402" actId="1076"/>
          <ac:spMkLst>
            <pc:docMk/>
            <pc:sldMk cId="3851748950" sldId="282"/>
            <ac:spMk id="3" creationId="{5937BB17-5B48-3DBB-17BA-C9089CD2ED15}"/>
          </ac:spMkLst>
        </pc:spChg>
      </pc:sldChg>
      <pc:sldChg chg="addSp delSp modSp add">
        <pc:chgData name="Mari Powell" userId="S::mari.powell@uwtsd.ac.uk::a1b98dd7-29dc-4131-8e37-1423e6a9ecca" providerId="AD" clId="Web-{8346DEAD-786A-8045-18E1-C4EC971A31DC}" dt="2023-03-27T12:59:02.076" v="405"/>
        <pc:sldMkLst>
          <pc:docMk/>
          <pc:sldMk cId="1133233558" sldId="283"/>
        </pc:sldMkLst>
        <pc:picChg chg="add del mod">
          <ac:chgData name="Mari Powell" userId="S::mari.powell@uwtsd.ac.uk::a1b98dd7-29dc-4131-8e37-1423e6a9ecca" providerId="AD" clId="Web-{8346DEAD-786A-8045-18E1-C4EC971A31DC}" dt="2023-03-27T12:59:02.076" v="405"/>
          <ac:picMkLst>
            <pc:docMk/>
            <pc:sldMk cId="1133233558" sldId="283"/>
            <ac:picMk id="2" creationId="{BA7E97B2-81C0-C756-224E-2833DF0D790F}"/>
          </ac:picMkLst>
        </pc:picChg>
      </pc:sldChg>
      <pc:sldChg chg="addSp delSp modSp add del">
        <pc:chgData name="Mari Powell" userId="S::mari.powell@uwtsd.ac.uk::a1b98dd7-29dc-4131-8e37-1423e6a9ecca" providerId="AD" clId="Web-{8346DEAD-786A-8045-18E1-C4EC971A31DC}" dt="2023-03-27T13:00:56.127" v="426" actId="1076"/>
        <pc:sldMkLst>
          <pc:docMk/>
          <pc:sldMk cId="2515992823" sldId="284"/>
        </pc:sldMkLst>
        <pc:spChg chg="mod">
          <ac:chgData name="Mari Powell" userId="S::mari.powell@uwtsd.ac.uk::a1b98dd7-29dc-4131-8e37-1423e6a9ecca" providerId="AD" clId="Web-{8346DEAD-786A-8045-18E1-C4EC971A31DC}" dt="2023-03-27T13:00:52.502" v="425" actId="1076"/>
          <ac:spMkLst>
            <pc:docMk/>
            <pc:sldMk cId="2515992823" sldId="284"/>
            <ac:spMk id="10" creationId="{D6436F6E-6B87-864B-7093-EC6B2063F7FF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3:00:56.127" v="426" actId="1076"/>
          <ac:picMkLst>
            <pc:docMk/>
            <pc:sldMk cId="2515992823" sldId="284"/>
            <ac:picMk id="2" creationId="{EECC2090-58D1-DC0F-48A4-E25A5461E13C}"/>
          </ac:picMkLst>
        </pc:picChg>
        <pc:picChg chg="add del">
          <ac:chgData name="Mari Powell" userId="S::mari.powell@uwtsd.ac.uk::a1b98dd7-29dc-4131-8e37-1423e6a9ecca" providerId="AD" clId="Web-{8346DEAD-786A-8045-18E1-C4EC971A31DC}" dt="2023-03-27T12:59:50.874" v="411"/>
          <ac:picMkLst>
            <pc:docMk/>
            <pc:sldMk cId="2515992823" sldId="284"/>
            <ac:picMk id="9" creationId="{C95A6D53-50A7-D8F8-164F-4831F1AA51ED}"/>
          </ac:picMkLst>
        </pc:picChg>
      </pc:sldChg>
      <pc:sldChg chg="addSp delSp modSp new mod setBg">
        <pc:chgData name="Mari Powell" userId="S::mari.powell@uwtsd.ac.uk::a1b98dd7-29dc-4131-8e37-1423e6a9ecca" providerId="AD" clId="Web-{8346DEAD-786A-8045-18E1-C4EC971A31DC}" dt="2023-03-27T13:11:25.853" v="576" actId="20577"/>
        <pc:sldMkLst>
          <pc:docMk/>
          <pc:sldMk cId="3882995196" sldId="285"/>
        </pc:sldMkLst>
        <pc:spChg chg="del mod">
          <ac:chgData name="Mari Powell" userId="S::mari.powell@uwtsd.ac.uk::a1b98dd7-29dc-4131-8e37-1423e6a9ecca" providerId="AD" clId="Web-{8346DEAD-786A-8045-18E1-C4EC971A31DC}" dt="2023-03-27T13:02:25.927" v="431"/>
          <ac:spMkLst>
            <pc:docMk/>
            <pc:sldMk cId="3882995196" sldId="285"/>
            <ac:spMk id="2" creationId="{98BC57E1-01BB-4202-90A9-43A32B064472}"/>
          </ac:spMkLst>
        </pc:spChg>
        <pc:spChg chg="del">
          <ac:chgData name="Mari Powell" userId="S::mari.powell@uwtsd.ac.uk::a1b98dd7-29dc-4131-8e37-1423e6a9ecca" providerId="AD" clId="Web-{8346DEAD-786A-8045-18E1-C4EC971A31DC}" dt="2023-03-27T13:02:32.646" v="433"/>
          <ac:spMkLst>
            <pc:docMk/>
            <pc:sldMk cId="3882995196" sldId="285"/>
            <ac:spMk id="3" creationId="{373C9077-A57B-345B-934C-451A6F50C8F4}"/>
          </ac:spMkLst>
        </pc:spChg>
        <pc:spChg chg="add mod">
          <ac:chgData name="Mari Powell" userId="S::mari.powell@uwtsd.ac.uk::a1b98dd7-29dc-4131-8e37-1423e6a9ecca" providerId="AD" clId="Web-{8346DEAD-786A-8045-18E1-C4EC971A31DC}" dt="2023-03-27T13:08:44.488" v="529" actId="1076"/>
          <ac:spMkLst>
            <pc:docMk/>
            <pc:sldMk cId="3882995196" sldId="285"/>
            <ac:spMk id="4" creationId="{6B8DCE4B-C947-CD57-8ACE-9FA36211BDDD}"/>
          </ac:spMkLst>
        </pc:spChg>
        <pc:spChg chg="add mod">
          <ac:chgData name="Mari Powell" userId="S::mari.powell@uwtsd.ac.uk::a1b98dd7-29dc-4131-8e37-1423e6a9ecca" providerId="AD" clId="Web-{8346DEAD-786A-8045-18E1-C4EC971A31DC}" dt="2023-03-27T13:11:25.853" v="576" actId="20577"/>
          <ac:spMkLst>
            <pc:docMk/>
            <pc:sldMk cId="3882995196" sldId="285"/>
            <ac:spMk id="5" creationId="{A5609160-281C-FEE1-0CD2-71F36DA1E959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3:08:58.629" v="531" actId="1076"/>
          <ac:picMkLst>
            <pc:docMk/>
            <pc:sldMk cId="3882995196" sldId="285"/>
            <ac:picMk id="6" creationId="{B1A39B8C-3335-A136-5572-E0391EF55869}"/>
          </ac:picMkLst>
        </pc:picChg>
        <pc:picChg chg="add mod">
          <ac:chgData name="Mari Powell" userId="S::mari.powell@uwtsd.ac.uk::a1b98dd7-29dc-4131-8e37-1423e6a9ecca" providerId="AD" clId="Web-{8346DEAD-786A-8045-18E1-C4EC971A31DC}" dt="2023-03-27T13:09:03.817" v="533" actId="1076"/>
          <ac:picMkLst>
            <pc:docMk/>
            <pc:sldMk cId="3882995196" sldId="285"/>
            <ac:picMk id="7" creationId="{1E4C795F-3F2B-9877-5ACB-417BDD460C3B}"/>
          </ac:picMkLst>
        </pc:picChg>
      </pc:sldChg>
      <pc:sldChg chg="addSp delSp modSp add replId">
        <pc:chgData name="Mari Powell" userId="S::mari.powell@uwtsd.ac.uk::a1b98dd7-29dc-4131-8e37-1423e6a9ecca" providerId="AD" clId="Web-{8346DEAD-786A-8045-18E1-C4EC971A31DC}" dt="2023-03-27T13:17:11.835" v="597" actId="1076"/>
        <pc:sldMkLst>
          <pc:docMk/>
          <pc:sldMk cId="1608716375" sldId="286"/>
        </pc:sldMkLst>
        <pc:spChg chg="mod">
          <ac:chgData name="Mari Powell" userId="S::mari.powell@uwtsd.ac.uk::a1b98dd7-29dc-4131-8e37-1423e6a9ecca" providerId="AD" clId="Web-{8346DEAD-786A-8045-18E1-C4EC971A31DC}" dt="2023-03-27T13:11:57.979" v="581" actId="20577"/>
          <ac:spMkLst>
            <pc:docMk/>
            <pc:sldMk cId="1608716375" sldId="286"/>
            <ac:spMk id="10" creationId="{D6436F6E-6B87-864B-7093-EC6B2063F7FF}"/>
          </ac:spMkLst>
        </pc:spChg>
        <pc:picChg chg="del">
          <ac:chgData name="Mari Powell" userId="S::mari.powell@uwtsd.ac.uk::a1b98dd7-29dc-4131-8e37-1423e6a9ecca" providerId="AD" clId="Web-{8346DEAD-786A-8045-18E1-C4EC971A31DC}" dt="2023-03-27T13:11:55.464" v="580"/>
          <ac:picMkLst>
            <pc:docMk/>
            <pc:sldMk cId="1608716375" sldId="286"/>
            <ac:picMk id="2" creationId="{EECC2090-58D1-DC0F-48A4-E25A5461E13C}"/>
          </ac:picMkLst>
        </pc:picChg>
        <pc:picChg chg="add del mod">
          <ac:chgData name="Mari Powell" userId="S::mari.powell@uwtsd.ac.uk::a1b98dd7-29dc-4131-8e37-1423e6a9ecca" providerId="AD" clId="Web-{8346DEAD-786A-8045-18E1-C4EC971A31DC}" dt="2023-03-27T13:12:52.294" v="583"/>
          <ac:picMkLst>
            <pc:docMk/>
            <pc:sldMk cId="1608716375" sldId="286"/>
            <ac:picMk id="3" creationId="{FC084CB0-DE28-71AB-80C2-C2DC47B956CA}"/>
          </ac:picMkLst>
        </pc:picChg>
        <pc:picChg chg="add del mod">
          <ac:chgData name="Mari Powell" userId="S::mari.powell@uwtsd.ac.uk::a1b98dd7-29dc-4131-8e37-1423e6a9ecca" providerId="AD" clId="Web-{8346DEAD-786A-8045-18E1-C4EC971A31DC}" dt="2023-03-27T13:15:39.378" v="591"/>
          <ac:picMkLst>
            <pc:docMk/>
            <pc:sldMk cId="1608716375" sldId="286"/>
            <ac:picMk id="4" creationId="{288EC742-8831-066D-AD13-1EC98846F119}"/>
          </ac:picMkLst>
        </pc:picChg>
        <pc:picChg chg="add mod ord">
          <ac:chgData name="Mari Powell" userId="S::mari.powell@uwtsd.ac.uk::a1b98dd7-29dc-4131-8e37-1423e6a9ecca" providerId="AD" clId="Web-{8346DEAD-786A-8045-18E1-C4EC971A31DC}" dt="2023-03-27T13:17:11.835" v="597" actId="1076"/>
          <ac:picMkLst>
            <pc:docMk/>
            <pc:sldMk cId="1608716375" sldId="286"/>
            <ac:picMk id="5" creationId="{1B0BB0DF-B939-25F9-C32F-28B1E30DFE78}"/>
          </ac:picMkLst>
        </pc:picChg>
      </pc:sldChg>
      <pc:sldChg chg="add del replId">
        <pc:chgData name="Mari Powell" userId="S::mari.powell@uwtsd.ac.uk::a1b98dd7-29dc-4131-8e37-1423e6a9ecca" providerId="AD" clId="Web-{8346DEAD-786A-8045-18E1-C4EC971A31DC}" dt="2023-03-27T13:11:46.948" v="578"/>
        <pc:sldMkLst>
          <pc:docMk/>
          <pc:sldMk cId="2393588080" sldId="286"/>
        </pc:sldMkLst>
      </pc:sldChg>
      <pc:sldChg chg="modSp add replId">
        <pc:chgData name="Mari Powell" userId="S::mari.powell@uwtsd.ac.uk::a1b98dd7-29dc-4131-8e37-1423e6a9ecca" providerId="AD" clId="Web-{8346DEAD-786A-8045-18E1-C4EC971A31DC}" dt="2023-03-27T13:23:00.347" v="699" actId="20577"/>
        <pc:sldMkLst>
          <pc:docMk/>
          <pc:sldMk cId="2071434876" sldId="287"/>
        </pc:sldMkLst>
        <pc:spChg chg="mod">
          <ac:chgData name="Mari Powell" userId="S::mari.powell@uwtsd.ac.uk::a1b98dd7-29dc-4131-8e37-1423e6a9ecca" providerId="AD" clId="Web-{8346DEAD-786A-8045-18E1-C4EC971A31DC}" dt="2023-03-27T13:17:57.539" v="600" actId="20577"/>
          <ac:spMkLst>
            <pc:docMk/>
            <pc:sldMk cId="2071434876" sldId="287"/>
            <ac:spMk id="4" creationId="{6B8DCE4B-C947-CD57-8ACE-9FA36211BDDD}"/>
          </ac:spMkLst>
        </pc:spChg>
        <pc:spChg chg="mod">
          <ac:chgData name="Mari Powell" userId="S::mari.powell@uwtsd.ac.uk::a1b98dd7-29dc-4131-8e37-1423e6a9ecca" providerId="AD" clId="Web-{8346DEAD-786A-8045-18E1-C4EC971A31DC}" dt="2023-03-27T13:23:00.347" v="699" actId="20577"/>
          <ac:spMkLst>
            <pc:docMk/>
            <pc:sldMk cId="2071434876" sldId="287"/>
            <ac:spMk id="5" creationId="{A5609160-281C-FEE1-0CD2-71F36DA1E959}"/>
          </ac:spMkLst>
        </pc:spChg>
      </pc:sldChg>
      <pc:sldChg chg="addSp delSp modSp add replId">
        <pc:chgData name="Mari Powell" userId="S::mari.powell@uwtsd.ac.uk::a1b98dd7-29dc-4131-8e37-1423e6a9ecca" providerId="AD" clId="Web-{8346DEAD-786A-8045-18E1-C4EC971A31DC}" dt="2023-03-27T13:23:58.771" v="708" actId="14100"/>
        <pc:sldMkLst>
          <pc:docMk/>
          <pc:sldMk cId="3318843495" sldId="288"/>
        </pc:sldMkLst>
        <pc:spChg chg="mod">
          <ac:chgData name="Mari Powell" userId="S::mari.powell@uwtsd.ac.uk::a1b98dd7-29dc-4131-8e37-1423e6a9ecca" providerId="AD" clId="Web-{8346DEAD-786A-8045-18E1-C4EC971A31DC}" dt="2023-03-27T13:23:21.567" v="702" actId="20577"/>
          <ac:spMkLst>
            <pc:docMk/>
            <pc:sldMk cId="3318843495" sldId="288"/>
            <ac:spMk id="10" creationId="{D6436F6E-6B87-864B-7093-EC6B2063F7FF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3:23:58.771" v="708" actId="14100"/>
          <ac:picMkLst>
            <pc:docMk/>
            <pc:sldMk cId="3318843495" sldId="288"/>
            <ac:picMk id="2" creationId="{BE433549-823E-DC69-CAD1-E44E43282E9B}"/>
          </ac:picMkLst>
        </pc:picChg>
        <pc:picChg chg="del">
          <ac:chgData name="Mari Powell" userId="S::mari.powell@uwtsd.ac.uk::a1b98dd7-29dc-4131-8e37-1423e6a9ecca" providerId="AD" clId="Web-{8346DEAD-786A-8045-18E1-C4EC971A31DC}" dt="2023-03-27T13:23:22.692" v="703"/>
          <ac:picMkLst>
            <pc:docMk/>
            <pc:sldMk cId="3318843495" sldId="288"/>
            <ac:picMk id="5" creationId="{1B0BB0DF-B939-25F9-C32F-28B1E30DFE78}"/>
          </ac:picMkLst>
        </pc:picChg>
      </pc:sldChg>
      <pc:sldChg chg="modSp add replId">
        <pc:chgData name="Mari Powell" userId="S::mari.powell@uwtsd.ac.uk::a1b98dd7-29dc-4131-8e37-1423e6a9ecca" providerId="AD" clId="Web-{8346DEAD-786A-8045-18E1-C4EC971A31DC}" dt="2023-03-27T13:26:35.230" v="778" actId="20577"/>
        <pc:sldMkLst>
          <pc:docMk/>
          <pc:sldMk cId="1611836035" sldId="289"/>
        </pc:sldMkLst>
        <pc:spChg chg="mod">
          <ac:chgData name="Mari Powell" userId="S::mari.powell@uwtsd.ac.uk::a1b98dd7-29dc-4131-8e37-1423e6a9ecca" providerId="AD" clId="Web-{8346DEAD-786A-8045-18E1-C4EC971A31DC}" dt="2023-03-27T13:24:13.475" v="711" actId="20577"/>
          <ac:spMkLst>
            <pc:docMk/>
            <pc:sldMk cId="1611836035" sldId="289"/>
            <ac:spMk id="4" creationId="{6B8DCE4B-C947-CD57-8ACE-9FA36211BDDD}"/>
          </ac:spMkLst>
        </pc:spChg>
        <pc:spChg chg="mod">
          <ac:chgData name="Mari Powell" userId="S::mari.powell@uwtsd.ac.uk::a1b98dd7-29dc-4131-8e37-1423e6a9ecca" providerId="AD" clId="Web-{8346DEAD-786A-8045-18E1-C4EC971A31DC}" dt="2023-03-27T13:26:35.230" v="778" actId="20577"/>
          <ac:spMkLst>
            <pc:docMk/>
            <pc:sldMk cId="1611836035" sldId="289"/>
            <ac:spMk id="5" creationId="{A5609160-281C-FEE1-0CD2-71F36DA1E959}"/>
          </ac:spMkLst>
        </pc:spChg>
      </pc:sldChg>
      <pc:sldChg chg="add mod setBg">
        <pc:chgData name="Mari Powell" userId="S::mari.powell@uwtsd.ac.uk::a1b98dd7-29dc-4131-8e37-1423e6a9ecca" providerId="AD" clId="Web-{8346DEAD-786A-8045-18E1-C4EC971A31DC}" dt="2023-03-27T16:28:15.788" v="878"/>
        <pc:sldMkLst>
          <pc:docMk/>
          <pc:sldMk cId="1891653835" sldId="290"/>
        </pc:sldMkLst>
      </pc:sldChg>
      <pc:sldChg chg="add mod setBg">
        <pc:chgData name="Mari Powell" userId="S::mari.powell@uwtsd.ac.uk::a1b98dd7-29dc-4131-8e37-1423e6a9ecca" providerId="AD" clId="Web-{8346DEAD-786A-8045-18E1-C4EC971A31DC}" dt="2023-03-27T16:28:07.366" v="877"/>
        <pc:sldMkLst>
          <pc:docMk/>
          <pc:sldMk cId="2314572783" sldId="291"/>
        </pc:sldMkLst>
      </pc:sldChg>
      <pc:sldChg chg="add">
        <pc:chgData name="Mari Powell" userId="S::mari.powell@uwtsd.ac.uk::a1b98dd7-29dc-4131-8e37-1423e6a9ecca" providerId="AD" clId="Web-{8346DEAD-786A-8045-18E1-C4EC971A31DC}" dt="2023-03-27T16:17:31.364" v="781"/>
        <pc:sldMkLst>
          <pc:docMk/>
          <pc:sldMk cId="1298883048" sldId="292"/>
        </pc:sldMkLst>
      </pc:sldChg>
      <pc:sldChg chg="add">
        <pc:chgData name="Mari Powell" userId="S::mari.powell@uwtsd.ac.uk::a1b98dd7-29dc-4131-8e37-1423e6a9ecca" providerId="AD" clId="Web-{8346DEAD-786A-8045-18E1-C4EC971A31DC}" dt="2023-03-27T16:17:49.411" v="782"/>
        <pc:sldMkLst>
          <pc:docMk/>
          <pc:sldMk cId="1798562853" sldId="293"/>
        </pc:sldMkLst>
      </pc:sldChg>
      <pc:sldChg chg="add">
        <pc:chgData name="Mari Powell" userId="S::mari.powell@uwtsd.ac.uk::a1b98dd7-29dc-4131-8e37-1423e6a9ecca" providerId="AD" clId="Web-{8346DEAD-786A-8045-18E1-C4EC971A31DC}" dt="2023-03-27T16:18:00.239" v="783"/>
        <pc:sldMkLst>
          <pc:docMk/>
          <pc:sldMk cId="788823055" sldId="294"/>
        </pc:sldMkLst>
      </pc:sldChg>
      <pc:sldChg chg="modSp add">
        <pc:chgData name="Mari Powell" userId="S::mari.powell@uwtsd.ac.uk::a1b98dd7-29dc-4131-8e37-1423e6a9ecca" providerId="AD" clId="Web-{8346DEAD-786A-8045-18E1-C4EC971A31DC}" dt="2023-03-27T16:42:48.796" v="892" actId="1076"/>
        <pc:sldMkLst>
          <pc:docMk/>
          <pc:sldMk cId="1429584035" sldId="295"/>
        </pc:sldMkLst>
        <pc:spChg chg="mod">
          <ac:chgData name="Mari Powell" userId="S::mari.powell@uwtsd.ac.uk::a1b98dd7-29dc-4131-8e37-1423e6a9ecca" providerId="AD" clId="Web-{8346DEAD-786A-8045-18E1-C4EC971A31DC}" dt="2023-03-27T16:42:48.796" v="892" actId="1076"/>
          <ac:spMkLst>
            <pc:docMk/>
            <pc:sldMk cId="1429584035" sldId="295"/>
            <ac:spMk id="2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8346DEAD-786A-8045-18E1-C4EC971A31DC}" dt="2023-03-27T16:42:38.389" v="889" actId="1076"/>
        <pc:sldMkLst>
          <pc:docMk/>
          <pc:sldMk cId="2163059546" sldId="296"/>
        </pc:sldMkLst>
        <pc:spChg chg="mod">
          <ac:chgData name="Mari Powell" userId="S::mari.powell@uwtsd.ac.uk::a1b98dd7-29dc-4131-8e37-1423e6a9ecca" providerId="AD" clId="Web-{8346DEAD-786A-8045-18E1-C4EC971A31DC}" dt="2023-03-27T16:42:38.389" v="889" actId="1076"/>
          <ac:spMkLst>
            <pc:docMk/>
            <pc:sldMk cId="2163059546" sldId="296"/>
            <ac:spMk id="2" creationId="{00000000-0000-0000-0000-000000000000}"/>
          </ac:spMkLst>
        </pc:spChg>
      </pc:sldChg>
      <pc:sldChg chg="add">
        <pc:chgData name="Mari Powell" userId="S::mari.powell@uwtsd.ac.uk::a1b98dd7-29dc-4131-8e37-1423e6a9ecca" providerId="AD" clId="Web-{8346DEAD-786A-8045-18E1-C4EC971A31DC}" dt="2023-03-27T16:20:56.057" v="811"/>
        <pc:sldMkLst>
          <pc:docMk/>
          <pc:sldMk cId="49407968" sldId="297"/>
        </pc:sldMkLst>
      </pc:sldChg>
      <pc:sldChg chg="add">
        <pc:chgData name="Mari Powell" userId="S::mari.powell@uwtsd.ac.uk::a1b98dd7-29dc-4131-8e37-1423e6a9ecca" providerId="AD" clId="Web-{8346DEAD-786A-8045-18E1-C4EC971A31DC}" dt="2023-03-27T16:21:39.245" v="817"/>
        <pc:sldMkLst>
          <pc:docMk/>
          <pc:sldMk cId="600094014" sldId="298"/>
        </pc:sldMkLst>
      </pc:sldChg>
      <pc:sldChg chg="add">
        <pc:chgData name="Mari Powell" userId="S::mari.powell@uwtsd.ac.uk::a1b98dd7-29dc-4131-8e37-1423e6a9ecca" providerId="AD" clId="Web-{8346DEAD-786A-8045-18E1-C4EC971A31DC}" dt="2023-03-27T16:21:46.433" v="818"/>
        <pc:sldMkLst>
          <pc:docMk/>
          <pc:sldMk cId="1596764835" sldId="299"/>
        </pc:sldMkLst>
      </pc:sldChg>
      <pc:sldChg chg="addSp delSp modSp new mod setBg">
        <pc:chgData name="Mari Powell" userId="S::mari.powell@uwtsd.ac.uk::a1b98dd7-29dc-4131-8e37-1423e6a9ecca" providerId="AD" clId="Web-{8346DEAD-786A-8045-18E1-C4EC971A31DC}" dt="2023-03-27T16:47:18.335" v="1003" actId="1076"/>
        <pc:sldMkLst>
          <pc:docMk/>
          <pc:sldMk cId="417050313" sldId="300"/>
        </pc:sldMkLst>
        <pc:spChg chg="del">
          <ac:chgData name="Mari Powell" userId="S::mari.powell@uwtsd.ac.uk::a1b98dd7-29dc-4131-8e37-1423e6a9ecca" providerId="AD" clId="Web-{8346DEAD-786A-8045-18E1-C4EC971A31DC}" dt="2023-03-27T16:41:35.825" v="880"/>
          <ac:spMkLst>
            <pc:docMk/>
            <pc:sldMk cId="417050313" sldId="300"/>
            <ac:spMk id="2" creationId="{32C97BA4-1B05-C3D2-4A6B-3F04E20B2506}"/>
          </ac:spMkLst>
        </pc:spChg>
        <pc:spChg chg="del">
          <ac:chgData name="Mari Powell" userId="S::mari.powell@uwtsd.ac.uk::a1b98dd7-29dc-4131-8e37-1423e6a9ecca" providerId="AD" clId="Web-{8346DEAD-786A-8045-18E1-C4EC971A31DC}" dt="2023-03-27T16:41:37.810" v="881"/>
          <ac:spMkLst>
            <pc:docMk/>
            <pc:sldMk cId="417050313" sldId="300"/>
            <ac:spMk id="3" creationId="{9C903304-8BAF-E22B-99A2-396116E084F2}"/>
          </ac:spMkLst>
        </pc:spChg>
        <pc:spChg chg="add mod">
          <ac:chgData name="Mari Powell" userId="S::mari.powell@uwtsd.ac.uk::a1b98dd7-29dc-4131-8e37-1423e6a9ecca" providerId="AD" clId="Web-{8346DEAD-786A-8045-18E1-C4EC971A31DC}" dt="2023-03-27T16:47:18.335" v="1003" actId="1076"/>
          <ac:spMkLst>
            <pc:docMk/>
            <pc:sldMk cId="417050313" sldId="300"/>
            <ac:spMk id="6" creationId="{DEAD8D6B-E55A-89FD-42E0-092CDDCD22FB}"/>
          </ac:spMkLst>
        </pc:spChg>
        <pc:spChg chg="add mod">
          <ac:chgData name="Mari Powell" userId="S::mari.powell@uwtsd.ac.uk::a1b98dd7-29dc-4131-8e37-1423e6a9ecca" providerId="AD" clId="Web-{8346DEAD-786A-8045-18E1-C4EC971A31DC}" dt="2023-03-27T16:47:15.538" v="1002" actId="1076"/>
          <ac:spMkLst>
            <pc:docMk/>
            <pc:sldMk cId="417050313" sldId="300"/>
            <ac:spMk id="7" creationId="{4E045819-F420-DB09-8E4E-10AD46E0A22D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6:42:04.967" v="886" actId="1076"/>
          <ac:picMkLst>
            <pc:docMk/>
            <pc:sldMk cId="417050313" sldId="300"/>
            <ac:picMk id="4" creationId="{FA22D78F-7E8C-1A28-91BF-9C5F7458D009}"/>
          </ac:picMkLst>
        </pc:picChg>
      </pc:sldChg>
      <pc:sldChg chg="addSp delSp modSp add replId">
        <pc:chgData name="Mari Powell" userId="S::mari.powell@uwtsd.ac.uk::a1b98dd7-29dc-4131-8e37-1423e6a9ecca" providerId="AD" clId="Web-{8346DEAD-786A-8045-18E1-C4EC971A31DC}" dt="2023-03-27T16:51:04.200" v="1131" actId="20577"/>
        <pc:sldMkLst>
          <pc:docMk/>
          <pc:sldMk cId="1634770892" sldId="301"/>
        </pc:sldMkLst>
        <pc:spChg chg="add del mod">
          <ac:chgData name="Mari Powell" userId="S::mari.powell@uwtsd.ac.uk::a1b98dd7-29dc-4131-8e37-1423e6a9ecca" providerId="AD" clId="Web-{8346DEAD-786A-8045-18E1-C4EC971A31DC}" dt="2023-03-27T16:47:56.320" v="1006"/>
          <ac:spMkLst>
            <pc:docMk/>
            <pc:sldMk cId="1634770892" sldId="301"/>
            <ac:spMk id="3" creationId="{921F71CE-C81B-3F27-7EDE-B3CEFA81BDFE}"/>
          </ac:spMkLst>
        </pc:spChg>
        <pc:spChg chg="del">
          <ac:chgData name="Mari Powell" userId="S::mari.powell@uwtsd.ac.uk::a1b98dd7-29dc-4131-8e37-1423e6a9ecca" providerId="AD" clId="Web-{8346DEAD-786A-8045-18E1-C4EC971A31DC}" dt="2023-03-27T16:47:42.101" v="1005"/>
          <ac:spMkLst>
            <pc:docMk/>
            <pc:sldMk cId="1634770892" sldId="301"/>
            <ac:spMk id="6" creationId="{DEAD8D6B-E55A-89FD-42E0-092CDDCD22FB}"/>
          </ac:spMkLst>
        </pc:spChg>
        <pc:spChg chg="mod">
          <ac:chgData name="Mari Powell" userId="S::mari.powell@uwtsd.ac.uk::a1b98dd7-29dc-4131-8e37-1423e6a9ecca" providerId="AD" clId="Web-{8346DEAD-786A-8045-18E1-C4EC971A31DC}" dt="2023-03-27T16:51:04.200" v="1131" actId="20577"/>
          <ac:spMkLst>
            <pc:docMk/>
            <pc:sldMk cId="1634770892" sldId="301"/>
            <ac:spMk id="7" creationId="{4E045819-F420-DB09-8E4E-10AD46E0A22D}"/>
          </ac:spMkLst>
        </pc:spChg>
        <pc:spChg chg="add mod">
          <ac:chgData name="Mari Powell" userId="S::mari.powell@uwtsd.ac.uk::a1b98dd7-29dc-4131-8e37-1423e6a9ecca" providerId="AD" clId="Web-{8346DEAD-786A-8045-18E1-C4EC971A31DC}" dt="2023-03-27T16:48:16.024" v="1042" actId="1076"/>
          <ac:spMkLst>
            <pc:docMk/>
            <pc:sldMk cId="1634770892" sldId="301"/>
            <ac:spMk id="8" creationId="{001BC275-732A-B4EA-DF63-D66A8FCB9A0B}"/>
          </ac:spMkLst>
        </pc:spChg>
        <pc:picChg chg="mod">
          <ac:chgData name="Mari Powell" userId="S::mari.powell@uwtsd.ac.uk::a1b98dd7-29dc-4131-8e37-1423e6a9ecca" providerId="AD" clId="Web-{8346DEAD-786A-8045-18E1-C4EC971A31DC}" dt="2023-03-27T16:48:18.446" v="1043" actId="1076"/>
          <ac:picMkLst>
            <pc:docMk/>
            <pc:sldMk cId="1634770892" sldId="301"/>
            <ac:picMk id="4" creationId="{FA22D78F-7E8C-1A28-91BF-9C5F7458D009}"/>
          </ac:picMkLst>
        </pc:picChg>
      </pc:sldChg>
      <pc:sldMasterChg chg="add addSldLayout">
        <pc:chgData name="Mari Powell" userId="S::mari.powell@uwtsd.ac.uk::a1b98dd7-29dc-4131-8e37-1423e6a9ecca" providerId="AD" clId="Web-{8346DEAD-786A-8045-18E1-C4EC971A31DC}" dt="2023-03-27T12:57:32.229" v="403"/>
        <pc:sldMasterMkLst>
          <pc:docMk/>
          <pc:sldMasterMk cId="2368554406" sldId="2147483648"/>
        </pc:sldMasterMkLst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526361441" sldId="214748364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709341493" sldId="214748365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3389252619" sldId="214748365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516054484" sldId="214748365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23600710" sldId="214748365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4010865442" sldId="214748365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995373038" sldId="214748365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506207448" sldId="214748365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364871238" sldId="214748365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3263284804" sldId="214748365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3299445271" sldId="214748365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713228406" sldId="2147483660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08:53:31.894" v="47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08:50:25.444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08:58:52.571" v="102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16:19:45.352" v="784"/>
        <pc:sldMasterMkLst>
          <pc:docMk/>
          <pc:sldMasterMk cId="530004721" sldId="2147483837"/>
        </pc:sldMasterMkLst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4026379860" sldId="214748378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2130707843" sldId="214748380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348967986" sldId="214748383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94446900" sldId="214748383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457563452" sldId="214748384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737894923" sldId="214748384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45944742" sldId="214748384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4076883817" sldId="214748384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744035615" sldId="214748384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243729860" sldId="214748384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12646614" sldId="214748384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024807799" sldId="214748384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2791156460" sldId="214748384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2293706140" sldId="2147483849"/>
          </pc:sldLayoutMkLst>
        </pc:sldLayoutChg>
      </pc:sldMasterChg>
      <pc:sldMasterChg chg="replId modSldLayout">
        <pc:chgData name="Mari Powell" userId="S::mari.powell@uwtsd.ac.uk::a1b98dd7-29dc-4131-8e37-1423e6a9ecca" providerId="AD" clId="Web-{8346DEAD-786A-8045-18E1-C4EC971A31DC}" dt="2023-03-27T16:19:45.352" v="784"/>
        <pc:sldMasterMkLst>
          <pc:docMk/>
          <pc:sldMasterMk cId="2460954070" sldId="2147483851"/>
        </pc:sldMasterMkLst>
        <pc:sldLayoutChg chg="replI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2460954070" sldId="2147483851"/>
            <pc:sldLayoutMk cId="2385387890" sldId="2147483850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16:16:44.378" v="779"/>
        <pc:sldMasterMkLst>
          <pc:docMk/>
          <pc:sldMasterMk cId="2460445775" sldId="2147483852"/>
        </pc:sldMasterMkLst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84233036" sldId="214748366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2721261873" sldId="214748383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3437395176" sldId="214748383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753593801" sldId="214748383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547636520" sldId="214748383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064912594" sldId="214748383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814563894" sldId="214748383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2962117505" sldId="214748383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3867363531" sldId="214748385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3023862727" sldId="214748385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33156012" sldId="214748385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495605689" sldId="214748385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CC91-98CE-1E4D-8063-16E961313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64A7C-FC8C-0A42-9CBD-C456C606B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977C-FF57-2A4E-A9EB-07224A76C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D9A01-0A26-3548-A3A1-8C45DBFA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F08DC-3B1F-B34F-A5DB-0F09D9650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614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733C-EFA8-2F40-9B13-001189D0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6C545-67C4-9C4B-B7D6-B26A16271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B781C-D0A0-574F-9914-164FD09D6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E681E-56BE-174C-8ED6-B14649853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944E1-E7B5-AF46-BA36-1C691B96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4149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A7B7-CED0-B240-BAEA-E5C59294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34A6B-FBC5-244F-A2AF-8F9278E8C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BB1EA-8B63-0747-99F1-24674F28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F3F35-652F-C747-94FA-5C7463898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18961-C043-A94C-8BB0-71A7F539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2526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F408-19BC-3246-8A4D-182DFDA9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D6C26-2C5B-E14F-9565-2BA1516E09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B5940-27D7-CE41-99CE-CBF509F0CE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42B92-733B-8047-B632-42A227A88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FE72D-D599-8E47-A4CB-2C413CE3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53130-CAF4-F044-A36C-8169F240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05448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B9370-71D9-9948-998C-A6BC956B5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B682-8BDF-5E4A-82B9-5E111E099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F1BB6-A429-154C-99AB-9A226315F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C8FB3-3B52-8B45-9A21-1264FCDF5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14F933-2FD7-2E4C-9AFE-E21DEAE8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56A1FA-CD5D-6843-A101-F0F372B66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A0177-DF20-C542-9436-58F768737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BC2B19-FAAF-6D4B-97BD-954F54CB3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71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6950C-25EF-2448-99FD-E6A5B38D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B037AB-8B94-904E-9867-744298009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0F3DD-E6EB-D740-A710-28AB71F5B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495728-1C7C-2A47-8751-FD00A5B26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6544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D16D7-F138-A746-B8E8-ED90E928F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DB9BC7-3541-9C40-B57D-347170892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8AC78-6519-4E4C-A77C-DC5729AD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7303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C4CD-7BD3-3F40-8FC1-C1BDAF160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E2930-1FF6-DD4B-9ECA-F8DC89404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9C0A3-CC0A-5C44-9D39-CE603667CE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F6793-25FE-1446-813C-8EC14B6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6632D-6E73-3A4A-9431-A97AAE1B7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7A5AF-9123-D14F-B976-479949F4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0744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55A6-B44F-9247-B107-60F71C9C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23DDC-F091-164D-BB12-19F295D3EA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E4F9B-805A-754D-806B-487D5375C6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D230C-B7D5-D64C-A726-26DCB491E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DCA75-156B-4C42-80DB-0EC5E6AF9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B7584-B31E-F343-91A1-2AA56DEBA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7123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8210D-30E7-A444-A1B3-E6DAC50E1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56C01-B332-6348-967E-6C8726E9FC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31CBD-D69C-964F-9172-7D78ECB92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1091C-EFBB-0248-A8D7-4F15BF8D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2832D-8455-7645-86E0-7FE41CFB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28480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0A8CD-80F9-8541-99BC-79DDA3418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B0755-0B85-5240-B844-3776D0E34E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6B421-073B-B34B-BD5A-EEA553052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E0B6-9E7E-2449-B53E-A5649A83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264DB-D56A-F94F-8017-90A569208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44527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2840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2FD3-AB87-F145-A799-A23BE1844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0782-1C71-D84F-9FF3-5ED353888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8A673-A92F-E141-BC83-0653F9A1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22E0B-084A-4347-9C01-7FA66312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15CC5-4E61-A14A-98F5-B22C796B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353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17249-8D6B-3A47-966C-A62486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ADCB-ACCF-C641-9FC5-0802F3CFC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40968-2F22-674A-9FBD-5BBD8522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C8F75-8A13-3C49-82E4-D7ED121A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95ED6-969C-F341-9495-DD0E3134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6272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D78-06D2-0045-893D-549489C77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D1C3-7720-6F44-95FC-372DE8E8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000C6-AC31-F949-B523-9EDDD97A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39A44-0FAD-0A42-827A-30CAAAF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FFFB6-C47C-3F4F-B356-2659E671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601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8CDF-B385-9947-BC3E-8A8187B2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44A4-A5AD-2442-807F-260EE8C63A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DB023-D347-094D-B271-CEE9096CC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7C82F-0047-C444-8E77-75192AFA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0258A-F36C-344D-ADBF-1A8F0D32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F2345-448B-D24A-B59C-D75B492D6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0568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0082-1812-2D4F-B953-988C2159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86BB4-C278-2D40-BD55-7367A8CB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B218D-8DB6-DB4B-9639-B4BED648D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95E89D-9002-FD43-BE61-A57309033F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DE56-A8A4-D146-A066-2D5F552B38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1C8442-DE92-C44B-ACD4-FD4115A6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EB4C-0E0E-AC45-A9AE-F28A84E1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F00F7-930B-CD47-AFE9-EC70AA54A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618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24DEB-5709-4948-B553-FAE28EBC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92E88-E849-DB4E-91FC-A5D77A01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C0F81-47C8-E646-A7C9-75E9FD20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5A10E-B8F6-7645-84E1-216FA14D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517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C682D-F097-AF4B-86A9-57060F80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A4B0A-7315-5349-8CE5-0430270D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804FC-7EDF-F642-B9E0-F30B6443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9380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0B17-B434-BC47-8D4A-EAB1BA99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B735-558B-4D42-90F5-314779BE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08F20-60A9-6643-BDBC-C5EFB3BEE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F553C-01F8-A64F-B8E1-7C8DD3AC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F0A75-1ACE-2848-B74E-0793D69B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B7E2-81E9-424C-808E-BA534840C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3652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BD90-2CD5-8E42-9572-F8CA35AD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2A186-B32F-8749-86A9-9D4CC317CB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E6626-FF55-1A47-A4DC-B6D11F7F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6ACDA-69B5-9B46-A82A-24117E2A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37ACB-B102-9A4C-B873-7145A9548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33EC-D6C9-E647-B7F1-4F8126C0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1259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DC38-E8BD-3048-ABEC-E2C81F05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7A3E8-380F-6C4A-BF09-283E41C01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6FBCE-7C05-8C4B-AD72-E4B3227AC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7A212-EFDB-DF4E-8127-AF705AB8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1EE35-221F-F548-806C-8EF4C8EF2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638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F4266-4311-5442-BF22-F8A0FC1D8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44BDC-9F6B-164B-9B2B-81103948E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63C7-769C-6646-B085-1D04A5A36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987A2-48D3-AA4D-84BE-DF897967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39BA5-FD00-094B-8927-0C58FBAD4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50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23303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slideLayout" Target="../slideLayouts/slideLayout84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Relationship Id="rId14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FD5D29-FA16-7941-9969-0CF1A1DF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11EC4-14EA-9842-B6CD-E04F6266A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265CC-F23E-704D-9195-E26DC1C29D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D223-9AE9-AD44-AF67-5500E42CC7DA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BDD0-790D-BF47-8849-940E216938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F0C3D-B492-EB43-AB07-408881119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5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7CBF99-2F7E-2149-B478-87B0D4B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01F-2BB1-2246-823B-95518A2A1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9272-D066-4840-9AB3-858082177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08FB-C9C3-5045-97D5-6DEC3683DD1B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9E90-459E-E643-A0C9-6B15E3320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00E85-CD64-9940-A779-501DE2778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4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svg"/><Relationship Id="rId18" Type="http://schemas.openxmlformats.org/officeDocument/2006/relationships/image" Target="../media/image34.png"/><Relationship Id="rId3" Type="http://schemas.openxmlformats.org/officeDocument/2006/relationships/image" Target="../media/image19.svg"/><Relationship Id="rId21" Type="http://schemas.openxmlformats.org/officeDocument/2006/relationships/image" Target="../media/image37.svg"/><Relationship Id="rId7" Type="http://schemas.openxmlformats.org/officeDocument/2006/relationships/image" Target="../media/image23.svg"/><Relationship Id="rId12" Type="http://schemas.openxmlformats.org/officeDocument/2006/relationships/image" Target="../media/image28.png"/><Relationship Id="rId17" Type="http://schemas.openxmlformats.org/officeDocument/2006/relationships/image" Target="../media/image33.svg"/><Relationship Id="rId2" Type="http://schemas.openxmlformats.org/officeDocument/2006/relationships/image" Target="../media/image18.png"/><Relationship Id="rId16" Type="http://schemas.openxmlformats.org/officeDocument/2006/relationships/image" Target="../media/image32.pn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22.png"/><Relationship Id="rId11" Type="http://schemas.openxmlformats.org/officeDocument/2006/relationships/image" Target="../media/image27.svg"/><Relationship Id="rId24" Type="http://schemas.openxmlformats.org/officeDocument/2006/relationships/image" Target="../media/image40.png"/><Relationship Id="rId5" Type="http://schemas.openxmlformats.org/officeDocument/2006/relationships/image" Target="../media/image21.svg"/><Relationship Id="rId15" Type="http://schemas.openxmlformats.org/officeDocument/2006/relationships/image" Target="../media/image31.svg"/><Relationship Id="rId23" Type="http://schemas.openxmlformats.org/officeDocument/2006/relationships/image" Target="../media/image39.svg"/><Relationship Id="rId10" Type="http://schemas.openxmlformats.org/officeDocument/2006/relationships/image" Target="../media/image26.png"/><Relationship Id="rId19" Type="http://schemas.openxmlformats.org/officeDocument/2006/relationships/image" Target="../media/image35.svg"/><Relationship Id="rId4" Type="http://schemas.openxmlformats.org/officeDocument/2006/relationships/image" Target="../media/image20.png"/><Relationship Id="rId9" Type="http://schemas.openxmlformats.org/officeDocument/2006/relationships/image" Target="../media/image25.svg"/><Relationship Id="rId14" Type="http://schemas.openxmlformats.org/officeDocument/2006/relationships/image" Target="../media/image30.png"/><Relationship Id="rId22" Type="http://schemas.openxmlformats.org/officeDocument/2006/relationships/image" Target="../media/image3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3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9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9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8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58.jpeg"/><Relationship Id="rId5" Type="http://schemas.openxmlformats.org/officeDocument/2006/relationships/image" Target="../media/image57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64.jpeg"/><Relationship Id="rId9" Type="http://schemas.openxmlformats.org/officeDocument/2006/relationships/image" Target="../media/image69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3.sv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5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54625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164250" y="2294253"/>
            <a:ext cx="3865225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Mawrth 30ain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10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10)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CC8ECFE-17C1-8634-383C-8FA263FE5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636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898856" y="2769078"/>
            <a:ext cx="3228608" cy="31085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Rhifau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– Faint o?</a:t>
            </a:r>
          </a:p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Sawl?</a:t>
            </a: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Numbers – How many?</a:t>
            </a:r>
            <a:endParaRPr lang="en-US" i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8631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192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38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783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47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Mawrth</a:t>
            </a:r>
          </a:p>
        </p:txBody>
      </p:sp>
    </p:spTree>
    <p:extLst>
      <p:ext uri="{BB962C8B-B14F-4D97-AF65-F5344CB8AC3E}">
        <p14:creationId xmlns:p14="http://schemas.microsoft.com/office/powerpoint/2010/main" val="28617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mae</a:t>
            </a:r>
            <a:r>
              <a:rPr lang="en-GB" sz="2800" b="1" dirty="0" err="1">
                <a:solidFill>
                  <a:srgbClr val="002060"/>
                </a:solidFill>
              </a:rPr>
              <a:t>’r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heddiw</a:t>
            </a:r>
            <a:r>
              <a:rPr lang="en-GB" sz="2800" b="1" dirty="0"/>
              <a:t>?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Mae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wyntog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oedd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ddoe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Roedd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braf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yfory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bwrw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eira</a:t>
            </a:r>
            <a:r>
              <a:rPr lang="en-GB" b="1" dirty="0">
                <a:solidFill>
                  <a:srgbClr val="002060"/>
                </a:solidFill>
              </a:rPr>
              <a:t>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presennol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gorffennol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dyfodol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Trafod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Discussing the weather</a:t>
            </a:r>
            <a:endParaRPr lang="en-US" sz="2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390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2829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749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9274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85832" y="4918646"/>
            <a:ext cx="5957322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  <a:cs typeface="Calibri"/>
              </a:rPr>
              <a:t>Pyramid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Siarad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Talking Pyramid</a:t>
            </a:r>
          </a:p>
        </p:txBody>
      </p:sp>
    </p:spTree>
    <p:extLst>
      <p:ext uri="{BB962C8B-B14F-4D97-AF65-F5344CB8AC3E}">
        <p14:creationId xmlns:p14="http://schemas.microsoft.com/office/powerpoint/2010/main" val="38517489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317290" y="1358685"/>
            <a:ext cx="11557417" cy="5316118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and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b="1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start by translating the first sentence. If they translate correctly, they can move on to translate the next sentence. 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pPr>
              <a:spcAft>
                <a:spcPts val="0"/>
              </a:spcAft>
            </a:pPr>
            <a:endParaRPr lang="cy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5210180" y="183197"/>
            <a:ext cx="17716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>
                <a:ea typeface="Ayuthaya" pitchFamily="2" charset="-34"/>
                <a:cs typeface="Ayuthaya" pitchFamily="2" charset="-34"/>
              </a:rPr>
              <a:t>  </a:t>
            </a:r>
          </a:p>
          <a:p>
            <a:pPr algn="ctr"/>
            <a:r>
              <a:rPr lang="en-US" sz="3200" i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1133233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542440" y="335796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  <a:cs typeface="Calibri"/>
              </a:rPr>
              <a:t>Pyramid 1</a:t>
            </a:r>
            <a:endParaRPr lang="en-US" dirty="0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EECC2090-58D1-DC0F-48A4-E25A5461E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37" y="410477"/>
            <a:ext cx="11646682" cy="645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992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6B8DCE4B-C947-CD57-8ACE-9FA36211BDDD}"/>
              </a:ext>
            </a:extLst>
          </p:cNvPr>
          <p:cNvSpPr txBox="1"/>
          <p:nvPr/>
        </p:nvSpPr>
        <p:spPr>
          <a:xfrm>
            <a:off x="309966" y="361626"/>
            <a:ext cx="4770893" cy="7078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 dirty="0">
                <a:solidFill>
                  <a:srgbClr val="FF0000"/>
                </a:solidFill>
                <a:cs typeface="Calibri"/>
              </a:rPr>
              <a:t> – Pyramid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609160-281C-FEE1-0CD2-71F36DA1E959}"/>
              </a:ext>
            </a:extLst>
          </p:cNvPr>
          <p:cNvSpPr txBox="1"/>
          <p:nvPr/>
        </p:nvSpPr>
        <p:spPr>
          <a:xfrm>
            <a:off x="526943" y="1431010"/>
            <a:ext cx="7676827" cy="480131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AutoNum type="arabicPeriod"/>
            </a:pP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</a:t>
            </a:r>
          </a:p>
          <a:p>
            <a:pPr>
              <a:buAutoNum type="arabicPeriod"/>
            </a:pP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</a:t>
            </a:r>
          </a:p>
          <a:p>
            <a:pPr>
              <a:buAutoNum type="arabicPeriod"/>
            </a:pP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 Rydw i’n / Dw i’n hapus. </a:t>
            </a:r>
          </a:p>
          <a:p>
            <a:pPr>
              <a:buAutoNum type="arabicPeriod"/>
            </a:pP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 Rydw i’n / Dw i’n hapus. Sut mae’r tywydd heddiw?</a:t>
            </a:r>
          </a:p>
          <a:p>
            <a:pPr>
              <a:buAutoNum type="arabicPeriod"/>
            </a:pP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 Rydw i’n / Dw i’n hapus. Sut mae’r tywydd heddiw? </a:t>
            </a: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Mae hi’n oer. </a:t>
            </a:r>
            <a:endParaRPr lang="cy-GB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cy-GB" dirty="0">
                <a:solidFill>
                  <a:srgbClr val="002060"/>
                </a:solidFill>
                <a:cs typeface="Times New Roman"/>
              </a:rPr>
              <a:t>6.  </a:t>
            </a:r>
            <a:r>
              <a:rPr lang="cy-GB" b="1" dirty="0">
                <a:solidFill>
                  <a:srgbClr val="002060"/>
                </a:solidFill>
                <a:cs typeface="Times New Roman"/>
              </a:rPr>
              <a:t>Bore da. Sut wyt ti? Rydw i’n/ Dw i’n hapus. Sut mae’r tywydd heddiw?        </a:t>
            </a:r>
            <a:endParaRPr lang="cy-GB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Mae hi’n oer. Mae hi’n bwrw glaw hefyd.  </a:t>
            </a:r>
            <a:endParaRPr lang="cy-GB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cy-GB" dirty="0">
                <a:solidFill>
                  <a:srgbClr val="002060"/>
                </a:solidFill>
                <a:cs typeface="Times New Roman"/>
              </a:rPr>
              <a:t>7.</a:t>
            </a: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 Rydw i’n / Dw i’n hapus. Sut mae’r tywydd heddiw? </a:t>
            </a: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Mae hi’n oer. Mae hi’n bwrw glaw hefyd. Beth ydy’r dyddiad heddiw? </a:t>
            </a:r>
            <a:endParaRPr lang="cy-GB" dirty="0"/>
          </a:p>
          <a:p>
            <a:r>
              <a:rPr lang="cy-GB" dirty="0">
                <a:solidFill>
                  <a:srgbClr val="002060"/>
                </a:solidFill>
                <a:cs typeface="Times New Roman"/>
              </a:rPr>
              <a:t>8.</a:t>
            </a: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 Rydw i’n / Dw i’n hapus. Sut mae’r tywydd heddiw? </a:t>
            </a: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Mae hi’n oer. Mae hi’n bwrw glaw hefyd. Beth ydy’r dyddiad heddiw? </a:t>
            </a:r>
            <a:endParaRPr lang="cy-GB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Dydd Mawrth, Medi’r unfed ar hugain / yr unfed ar hugain o Fedi. </a:t>
            </a:r>
            <a:endParaRPr lang="cy-GB" dirty="0"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cs typeface="Times New Roman"/>
              </a:rPr>
              <a:t>9.</a:t>
            </a:r>
            <a:r>
              <a:rPr lang="cy-GB" b="1" dirty="0">
                <a:solidFill>
                  <a:srgbClr val="002060"/>
                </a:solidFill>
                <a:cs typeface="Times New Roman"/>
              </a:rPr>
              <a:t>  Bore da. Sut wyt ti? Rydw i’n / Dw i’n hapus. Sut mae’r tywydd heddiw? </a:t>
            </a: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Mae hi’n oer. Mae hi’n bwrw glaw hefyd. Beth ydy’r dyddiad heddiw? </a:t>
            </a:r>
            <a:endParaRPr lang="cy-GB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Dydd Mawrth, Medi’r unfed ar hugain/ yr unfed ar hugain o Fedi. Mae fy </a:t>
            </a:r>
            <a:endParaRPr lang="cy-GB" dirty="0">
              <a:solidFill>
                <a:srgbClr val="000000"/>
              </a:solidFill>
              <a:cs typeface="Calibri"/>
            </a:endParaRPr>
          </a:p>
          <a:p>
            <a:r>
              <a:rPr lang="cy-GB" b="1" dirty="0">
                <a:solidFill>
                  <a:srgbClr val="002060"/>
                </a:solidFill>
                <a:cs typeface="Times New Roman"/>
              </a:rPr>
              <a:t>     mhen-blwydd i heddiw. </a:t>
            </a:r>
            <a:endParaRPr lang="cy-GB" dirty="0">
              <a:cs typeface="Calibri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B1A39B8C-3335-A136-5572-E0391EF55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823" y="359246"/>
            <a:ext cx="3414793" cy="2587813"/>
          </a:xfrm>
          <a:prstGeom prst="rect">
            <a:avLst/>
          </a:prstGeom>
        </p:spPr>
      </p:pic>
      <p:pic>
        <p:nvPicPr>
          <p:cNvPr id="7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E4C795F-3F2B-9877-5ACB-417BDD460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1532" y="3505694"/>
            <a:ext cx="2580467" cy="335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995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B0BB0DF-B939-25F9-C32F-28B1E30DF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77" y="505913"/>
            <a:ext cx="11396420" cy="638715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542440" y="335796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  <a:cs typeface="Calibri"/>
              </a:rPr>
              <a:t>Pyramid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7163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6B8DCE4B-C947-CD57-8ACE-9FA36211BDDD}"/>
              </a:ext>
            </a:extLst>
          </p:cNvPr>
          <p:cNvSpPr txBox="1"/>
          <p:nvPr/>
        </p:nvSpPr>
        <p:spPr>
          <a:xfrm>
            <a:off x="309966" y="361626"/>
            <a:ext cx="4770893" cy="7078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 dirty="0">
                <a:solidFill>
                  <a:srgbClr val="FF0000"/>
                </a:solidFill>
                <a:cs typeface="Calibri"/>
              </a:rPr>
              <a:t> – Pyramid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609160-281C-FEE1-0CD2-71F36DA1E959}"/>
              </a:ext>
            </a:extLst>
          </p:cNvPr>
          <p:cNvSpPr txBox="1"/>
          <p:nvPr/>
        </p:nvSpPr>
        <p:spPr>
          <a:xfrm>
            <a:off x="526943" y="1431010"/>
            <a:ext cx="7676827" cy="452431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2.   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3.   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 Rydw i’n / Dw i’n iawn. 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4.   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 Rydw i’n / Dw i’n iawn. Da iawn!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5.   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 Rydw i’n / Dw i’n iawn. Da iawn! Mae hi’n bwrw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glaw. 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6.   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  da. Sut wyt ti? Rydw i’n/ Dw i’n iawn. Da iawn! Mae hi’n bwrw 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glaw. Ydy, mae hi’n wlyb. 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7.   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 Rydw i’n / Dw i’n iawn. Da iawn! Mae hi’n bwrw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glaw. Ydy, mae hi’n wlyb. Beth ydy’r dyddiad heddiw? 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8.   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 Rydw i’n / Dw i’n iawn. Da iawn! Mae hi’n bwrw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glaw. Ydy, mae hi’n wlyb. Beth ydy’r dyddiad heddiw? Dydd Sadwrn, y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pumed o Fawrth / Mawrth y pumed. 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9.   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Prynhawn da. Sut wyt ti? Rydw i’n / Dw i’n iawn. Da iawn! Mae hi’n bwrw </a:t>
            </a:r>
            <a:endParaRPr lang="cy-GB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glaw. Ydy, mae hi’n wlyb. Beth ydy’r dyddiad heddiw? Dydd Sadwrn, y </a:t>
            </a:r>
            <a:endParaRPr lang="cy-GB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pumed o Fawrth / Mawrth y pumed. Mae pen-blwydd Mrs Jones heddiw.</a:t>
            </a:r>
            <a:endParaRPr lang="cy-GB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B1A39B8C-3335-A136-5572-E0391EF55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823" y="359246"/>
            <a:ext cx="3414793" cy="2587813"/>
          </a:xfrm>
          <a:prstGeom prst="rect">
            <a:avLst/>
          </a:prstGeom>
        </p:spPr>
      </p:pic>
      <p:pic>
        <p:nvPicPr>
          <p:cNvPr id="7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E4C795F-3F2B-9877-5ACB-417BDD460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1532" y="3505694"/>
            <a:ext cx="2580467" cy="335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434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542440" y="335796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  <a:cs typeface="Calibri"/>
              </a:rPr>
              <a:t>Pyramid 3</a:t>
            </a:r>
            <a:endParaRPr lang="en-US" dirty="0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BE433549-823E-DC69-CAD1-E44E43282E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107" y="492647"/>
            <a:ext cx="11357674" cy="63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843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6B8DCE4B-C947-CD57-8ACE-9FA36211BDDD}"/>
              </a:ext>
            </a:extLst>
          </p:cNvPr>
          <p:cNvSpPr txBox="1"/>
          <p:nvPr/>
        </p:nvSpPr>
        <p:spPr>
          <a:xfrm>
            <a:off x="309966" y="361626"/>
            <a:ext cx="4770893" cy="7078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 dirty="0">
                <a:solidFill>
                  <a:srgbClr val="FF0000"/>
                </a:solidFill>
                <a:cs typeface="Calibri"/>
              </a:rPr>
              <a:t> – Pyramid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609160-281C-FEE1-0CD2-71F36DA1E959}"/>
              </a:ext>
            </a:extLst>
          </p:cNvPr>
          <p:cNvSpPr txBox="1"/>
          <p:nvPr/>
        </p:nvSpPr>
        <p:spPr>
          <a:xfrm>
            <a:off x="526943" y="1431010"/>
            <a:ext cx="7676827" cy="452431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2.   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3.   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 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4.   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 O na!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5.   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 O na! Ydy hi’n </a:t>
            </a:r>
            <a:endParaRPr lang="cy-GB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heulog?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6.   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 O na! Ydy hi’n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heulog? Nac ydy, mae hi’n bwrw eira ac oer.</a:t>
            </a:r>
            <a:endParaRPr lang="cy-GB" dirty="0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7.   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 O na! Ydy hi’n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heulog? Nac ydy, mae hi’n bwrw eira ac oer. Beth ydy’r dyddiad heddiw? </a:t>
            </a:r>
            <a:endParaRPr lang="cy-GB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8.   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 O na! Ydy hi’n 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heulog? Nac ydy, mae hi’n bwrw eira ac oer. Beth ydy’r dyddiad heddiw?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Dydd Gwener, y cyntaf o Ragfyr / Rhagfyr y cyntaf. </a:t>
            </a:r>
            <a:endParaRPr lang="cy-GB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ea typeface="+mn-lt"/>
                <a:cs typeface="+mn-lt"/>
              </a:rPr>
              <a:t>9.   </a:t>
            </a:r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Noswaith dda. Sut wyt ti? Rydw i / Dw i wedi blino. O na! Ydy hi’n </a:t>
            </a:r>
            <a:endParaRPr lang="cy-GB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heulog? Nac ydy, mae hi’n bwrw eira ac oer. Beth ydy’r dyddiad heddiw? </a:t>
            </a:r>
            <a:endParaRPr lang="cy-GB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b="1" dirty="0">
                <a:solidFill>
                  <a:srgbClr val="002060"/>
                </a:solidFill>
                <a:ea typeface="+mn-lt"/>
                <a:cs typeface="+mn-lt"/>
              </a:rPr>
              <a:t>      Dydd Gwener, y cyntaf o Ragfyr / Rhagfyr y cyntaf. Pen-blwydd fy chwaer!</a:t>
            </a:r>
            <a:endParaRPr lang="cy-GB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B1A39B8C-3335-A136-5572-E0391EF55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823" y="359246"/>
            <a:ext cx="3414793" cy="2587813"/>
          </a:xfrm>
          <a:prstGeom prst="rect">
            <a:avLst/>
          </a:prstGeom>
        </p:spPr>
      </p:pic>
      <p:pic>
        <p:nvPicPr>
          <p:cNvPr id="7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E4C795F-3F2B-9877-5ACB-417BDD460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1532" y="3505694"/>
            <a:ext cx="2580467" cy="335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836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193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012783"/>
              </p:ext>
            </p:extLst>
          </p:nvPr>
        </p:nvGraphicFramePr>
        <p:xfrm>
          <a:off x="335798" y="1808651"/>
          <a:ext cx="11546249" cy="417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915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3900406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  <a:gridCol w="3822928">
                  <a:extLst>
                    <a:ext uri="{9D8B030D-6E8A-4147-A177-3AD203B41FA5}">
                      <a16:colId xmlns:a16="http://schemas.microsoft.com/office/drawing/2014/main" val="19883695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(me)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Fe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(him)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Hi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(her)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wyt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hi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…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F78BE3D6-2D91-4047-D36F-F767C661F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5857" y="24057"/>
            <a:ext cx="1658319" cy="169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149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and answering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4565171"/>
              </p:ext>
            </p:extLst>
          </p:nvPr>
        </p:nvGraphicFramePr>
        <p:xfrm>
          <a:off x="1162373" y="1666584"/>
          <a:ext cx="988016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GB" sz="28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800" b="1" i="1" dirty="0">
                          <a:solidFill>
                            <a:srgbClr val="002060"/>
                          </a:solidFill>
                          <a:effectLst/>
                        </a:rPr>
                        <a:t>(hi)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rgbClr val="002060"/>
                          </a:solidFill>
                          <a:effectLst/>
                        </a:rPr>
                        <a:t>Ateb </a:t>
                      </a:r>
                      <a:r>
                        <a:rPr lang="en-GB" sz="2800" b="1" i="1" dirty="0">
                          <a:solidFill>
                            <a:srgbClr val="002060"/>
                          </a:solidFill>
                          <a:effectLst/>
                        </a:rPr>
                        <a:t>(hi)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ym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mis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…..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oed?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hi'n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…..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dirty="0" err="1">
                          <a:solidFill>
                            <a:srgbClr val="002060"/>
                          </a:solidFill>
                          <a:effectLst/>
                        </a:rPr>
                        <a:t>o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Ei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 hi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Dydy hi 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Oes,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….. 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Nac </a:t>
                      </a:r>
                      <a:r>
                        <a:rPr lang="en-GB" sz="2400" b="0" dirty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, does dim ….. </a:t>
                      </a:r>
                      <a:r>
                        <a:rPr lang="en-GB" sz="2400" b="0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6D30BA8D-074B-BC74-7401-6CBF46B9D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518" y="-192"/>
            <a:ext cx="1593743" cy="157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193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6B038F-2B46-AAE0-6643-C053699C4537}"/>
              </a:ext>
            </a:extLst>
          </p:cNvPr>
          <p:cNvSpPr txBox="1"/>
          <p:nvPr/>
        </p:nvSpPr>
        <p:spPr>
          <a:xfrm>
            <a:off x="1590672" y="168431"/>
            <a:ext cx="253655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Dyma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endParaRPr lang="en-US" sz="48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AD1E85-2C25-1038-3024-54E772BA5B7A}"/>
              </a:ext>
            </a:extLst>
          </p:cNvPr>
          <p:cNvSpPr txBox="1"/>
          <p:nvPr/>
        </p:nvSpPr>
        <p:spPr>
          <a:xfrm>
            <a:off x="333214" y="1159790"/>
            <a:ext cx="5158352" cy="5262979"/>
          </a:xfrm>
          <a:prstGeom prst="rect">
            <a:avLst/>
          </a:prstGeom>
          <a:solidFill>
            <a:schemeClr val="bg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cs typeface="Calibri"/>
              </a:rPr>
              <a:t>Dyma Rhys Williams.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un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ddeg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ac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dathlu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ben-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blwydd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ddydd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Nadolig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fferm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Llanbed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gyda’i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rieni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– Meinir a John.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frawd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o’r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Cai a Jac.</a:t>
            </a:r>
            <a:br>
              <a:rPr lang="en-US" sz="2400" b="1" dirty="0">
                <a:cs typeface="Calibri"/>
              </a:rPr>
            </a:br>
            <a:r>
              <a:rPr lang="en-US" sz="2400" b="1" dirty="0">
                <a:solidFill>
                  <a:srgbClr val="002060"/>
                </a:solidFill>
                <a:cs typeface="Calibri"/>
              </a:rPr>
              <a:t>Mae Cai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wyth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Jac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chwech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Does dim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gwersi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Mathemateg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a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Saesneg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helpu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fferm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cinio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rhost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bob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Sul. Ei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hobïau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chwarae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rygbi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rhedeg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a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darllen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 </a:t>
            </a:r>
            <a:endParaRPr lang="en-US" sz="240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748796-9630-B7C6-F9BF-EC7998D8A079}"/>
              </a:ext>
            </a:extLst>
          </p:cNvPr>
          <p:cNvSpPr txBox="1"/>
          <p:nvPr/>
        </p:nvSpPr>
        <p:spPr>
          <a:xfrm>
            <a:off x="6506705" y="359043"/>
            <a:ext cx="541665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Darllenwch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testun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.</a:t>
            </a:r>
            <a:r>
              <a:rPr lang="en-US" sz="20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i="1" dirty="0">
                <a:solidFill>
                  <a:srgbClr val="002060"/>
                </a:solidFill>
                <a:cs typeface="Calibri"/>
              </a:rPr>
              <a:t>Read the following text.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Atebwch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cwestiynau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brawddegau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llawn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.</a:t>
            </a:r>
            <a:r>
              <a:rPr lang="en-US" sz="20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i="1" dirty="0">
                <a:solidFill>
                  <a:srgbClr val="002060"/>
                </a:solidFill>
                <a:cs typeface="Calibri"/>
              </a:rPr>
              <a:t>Answer the questions in full sentences. </a:t>
            </a:r>
            <a:endParaRPr lang="en-US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64229C-4928-370C-356B-55D424180AC9}"/>
              </a:ext>
            </a:extLst>
          </p:cNvPr>
          <p:cNvSpPr txBox="1"/>
          <p:nvPr/>
        </p:nvSpPr>
        <p:spPr>
          <a:xfrm>
            <a:off x="8534400" y="2632128"/>
            <a:ext cx="3388961" cy="3785652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  <a:cs typeface="Calibri"/>
              </a:rPr>
              <a:t>1. Beth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e?</a:t>
            </a:r>
            <a:br>
              <a:rPr lang="en-US" sz="2400" dirty="0">
                <a:cs typeface="Calibri"/>
              </a:rPr>
            </a:br>
            <a:r>
              <a:rPr lang="en-US" sz="2400" dirty="0">
                <a:solidFill>
                  <a:srgbClr val="002060"/>
                </a:solidFill>
                <a:cs typeface="Calibri"/>
              </a:rPr>
              <a:t>2. Faint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 dirty="0">
                <a:cs typeface="Calibri"/>
              </a:rPr>
            </a:br>
            <a:r>
              <a:rPr lang="en-US" sz="2400" dirty="0">
                <a:solidFill>
                  <a:srgbClr val="002060"/>
                </a:solidFill>
                <a:cs typeface="Calibri"/>
              </a:rPr>
              <a:t>3.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Pryd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dathlu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endParaRPr lang="en-US" sz="2400" dirty="0">
              <a:solidFill>
                <a:srgbClr val="000000"/>
              </a:solidFill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cs typeface="Calibri"/>
              </a:rPr>
              <a:t>     ben-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blwydd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 </a:t>
            </a:r>
            <a:endParaRPr lang="en-US" sz="2400" dirty="0"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cs typeface="Calibri"/>
              </a:rPr>
              <a:t>4. Ble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 dirty="0">
                <a:cs typeface="Calibri"/>
              </a:rPr>
            </a:br>
            <a:r>
              <a:rPr lang="en-US" sz="2400" dirty="0">
                <a:solidFill>
                  <a:srgbClr val="002060"/>
                </a:solidFill>
                <a:cs typeface="Calibri"/>
              </a:rPr>
              <a:t>5. Oes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brawd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 dirty="0">
                <a:cs typeface="Calibri"/>
              </a:rPr>
            </a:br>
            <a:r>
              <a:rPr lang="en-US" sz="2400" dirty="0">
                <a:solidFill>
                  <a:srgbClr val="002060"/>
                </a:solidFill>
                <a:cs typeface="Calibri"/>
              </a:rPr>
              <a:t>6. Oes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 dirty="0">
                <a:cs typeface="Calibri"/>
              </a:rPr>
            </a:br>
            <a:r>
              <a:rPr lang="en-US" sz="2400" dirty="0">
                <a:solidFill>
                  <a:srgbClr val="002060"/>
                </a:solidFill>
                <a:cs typeface="Calibri"/>
              </a:rPr>
              <a:t>7.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gwersi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endParaRPr lang="en-US" sz="2400">
              <a:solidFill>
                <a:srgbClr val="000000"/>
              </a:solidFill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Saesneg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 dirty="0">
                <a:cs typeface="Calibri"/>
              </a:rPr>
            </a:br>
            <a:r>
              <a:rPr lang="en-US" sz="2400" dirty="0">
                <a:solidFill>
                  <a:srgbClr val="002060"/>
                </a:solidFill>
                <a:cs typeface="Calibri"/>
              </a:rPr>
              <a:t>8. Beth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hobïau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? </a:t>
            </a:r>
            <a:endParaRPr lang="en-US" sz="2400">
              <a:cs typeface="Calibri"/>
            </a:endParaRPr>
          </a:p>
        </p:txBody>
      </p:sp>
      <p:pic>
        <p:nvPicPr>
          <p:cNvPr id="9" name="Picture 9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CCEE2DC-186A-98D3-BF2A-FE4DA19E5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934" y="1661467"/>
            <a:ext cx="2275182" cy="4929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6102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6B038F-2B46-AAE0-6643-C053699C4537}"/>
              </a:ext>
            </a:extLst>
          </p:cNvPr>
          <p:cNvSpPr txBox="1"/>
          <p:nvPr/>
        </p:nvSpPr>
        <p:spPr>
          <a:xfrm>
            <a:off x="1590672" y="168431"/>
            <a:ext cx="253655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Dyma hi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AD1E85-2C25-1038-3024-54E772BA5B7A}"/>
              </a:ext>
            </a:extLst>
          </p:cNvPr>
          <p:cNvSpPr txBox="1"/>
          <p:nvPr/>
        </p:nvSpPr>
        <p:spPr>
          <a:xfrm>
            <a:off x="281553" y="1327688"/>
            <a:ext cx="5158352" cy="5093702"/>
          </a:xfrm>
          <a:prstGeom prst="rect">
            <a:avLst/>
          </a:prstGeom>
          <a:solidFill>
            <a:schemeClr val="bg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Dyma Megan Huws.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wyth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oed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dathlu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phen-blwydd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ugeinfed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Dachwedd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mewn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fflat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yng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Nghaerdydd.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ddinas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gyda’i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Mam, Mam-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gu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a’i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chwaer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fach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Mae Nel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bedair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oed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Does dim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brawd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hi.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Cymraeg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, Hanes ac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Ymarfer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Corff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bwyta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pitsa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a salad.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Pizza Express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Mam-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gu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canu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2500" b="1" dirty="0" err="1">
                <a:solidFill>
                  <a:srgbClr val="002060"/>
                </a:solidFill>
                <a:ea typeface="+mn-lt"/>
                <a:cs typeface="+mn-lt"/>
              </a:rPr>
              <a:t>dawnsio</a:t>
            </a:r>
            <a:r>
              <a:rPr lang="en-US" sz="2500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sz="25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748796-9630-B7C6-F9BF-EC7998D8A079}"/>
              </a:ext>
            </a:extLst>
          </p:cNvPr>
          <p:cNvSpPr txBox="1"/>
          <p:nvPr/>
        </p:nvSpPr>
        <p:spPr>
          <a:xfrm>
            <a:off x="6506705" y="359043"/>
            <a:ext cx="541665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Darllenwch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testun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.</a:t>
            </a:r>
            <a:r>
              <a:rPr lang="en-US" sz="20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i="1" dirty="0">
                <a:solidFill>
                  <a:srgbClr val="002060"/>
                </a:solidFill>
                <a:cs typeface="Calibri"/>
              </a:rPr>
              <a:t>Read the following text.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Atebwch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cwestiynau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brawddegau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libri"/>
              </a:rPr>
              <a:t>llawn</a:t>
            </a:r>
            <a:r>
              <a:rPr lang="en-US" sz="2000" b="1" dirty="0">
                <a:solidFill>
                  <a:srgbClr val="002060"/>
                </a:solidFill>
                <a:cs typeface="Calibri"/>
              </a:rPr>
              <a:t>.</a:t>
            </a:r>
            <a:r>
              <a:rPr lang="en-US" sz="20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i="1" dirty="0">
                <a:solidFill>
                  <a:srgbClr val="002060"/>
                </a:solidFill>
                <a:cs typeface="Calibri"/>
              </a:rPr>
              <a:t>Answer the questions in full sentences. </a:t>
            </a:r>
            <a:endParaRPr lang="en-US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64229C-4928-370C-356B-55D424180AC9}"/>
              </a:ext>
            </a:extLst>
          </p:cNvPr>
          <p:cNvSpPr txBox="1"/>
          <p:nvPr/>
        </p:nvSpPr>
        <p:spPr>
          <a:xfrm>
            <a:off x="8534400" y="2632128"/>
            <a:ext cx="3388961" cy="3785652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1. Beth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ydy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henw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hi?</a:t>
            </a:r>
            <a:b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2.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Ydy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ddeg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oed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3.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Pryd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dathlu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   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phen-blwydd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? 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4. Ble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5. Oes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brawd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gi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6. Oes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chwaer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hi?</a:t>
            </a:r>
            <a:b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7. Pa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wersi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8. Beth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ydy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hobïau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? 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302253BD-CDEA-F985-29C5-4AB7AAC8B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8564" y="1822585"/>
            <a:ext cx="2388837" cy="469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7386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30045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65796" y="185189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463835" y="420755"/>
            <a:ext cx="4361124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Greet the class.</a:t>
            </a:r>
            <a:endParaRPr lang="en-GB" sz="2000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How are you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?</a:t>
            </a:r>
            <a:endParaRPr lang="en-GB" sz="20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The weather – present, past, future.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Ask a question about someone else.</a:t>
            </a:r>
          </a:p>
          <a:p>
            <a:pPr marL="342900" indent="-342900">
              <a:buAutoNum type="arabicPeriod"/>
            </a:pPr>
            <a:endParaRPr lang="en-GB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495041"/>
              </p:ext>
            </p:extLst>
          </p:nvPr>
        </p:nvGraphicFramePr>
        <p:xfrm>
          <a:off x="4619869" y="2966270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067948"/>
              </p:ext>
            </p:extLst>
          </p:nvPr>
        </p:nvGraphicFramePr>
        <p:xfrm>
          <a:off x="8285342" y="2938204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45591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Rhifau</a:t>
            </a:r>
            <a:endParaRPr lang="en-US" sz="48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Numbers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6935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0E3B5C8-2E04-498A-B792-B1365AE6B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1652" y="141524"/>
            <a:ext cx="17578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dim /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sero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0" y="14086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46B543-504A-4287-9591-909A0AF08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6296" y="841401"/>
            <a:ext cx="114500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18CA50-8F26-400C-A22D-718CF829E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1" y="1548244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EF0871-89F8-4CC7-8E34-177773962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9118" y="2150420"/>
            <a:ext cx="12684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65B6BE-3FA5-4B4B-82B7-99AAC9BF0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7558" y="2830386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F6278E-C286-42E5-B92E-FBE3569C96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3561" y="3470478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9AA70F-100D-4C1A-961D-466B8804A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3499" y="4152940"/>
            <a:ext cx="987799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D620D5-A31C-4068-8CC1-7A817786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478095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6254E9-EEAA-40AE-B033-EEE0BBAED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5439469"/>
            <a:ext cx="1145001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998E191-AE3A-4840-8084-3F2A09BBA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2228" y="6128813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D41A3BB-7650-474B-8DEB-FFF581A39F87}"/>
              </a:ext>
            </a:extLst>
          </p:cNvPr>
          <p:cNvSpPr txBox="1"/>
          <p:nvPr/>
        </p:nvSpPr>
        <p:spPr>
          <a:xfrm>
            <a:off x="500650" y="145555"/>
            <a:ext cx="2700297" cy="147732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err="1">
                <a:solidFill>
                  <a:srgbClr val="002060"/>
                </a:solidFill>
              </a:rPr>
              <a:t>Rhifau</a:t>
            </a:r>
            <a:r>
              <a:rPr lang="en-US" sz="5400" b="1">
                <a:solidFill>
                  <a:srgbClr val="002060"/>
                </a:solidFill>
              </a:rPr>
              <a:t>    </a:t>
            </a:r>
            <a:br>
              <a:rPr lang="en-US" sz="5400" b="1"/>
            </a:b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2400" i="1">
                <a:solidFill>
                  <a:srgbClr val="002060"/>
                </a:solidFill>
              </a:rPr>
              <a:t>Numbers</a:t>
            </a:r>
            <a:r>
              <a:rPr lang="en-US" sz="2800" i="1">
                <a:solidFill>
                  <a:srgbClr val="002060"/>
                </a:solidFill>
              </a:rPr>
              <a:t>   </a:t>
            </a:r>
          </a:p>
        </p:txBody>
      </p:sp>
      <p:sp>
        <p:nvSpPr>
          <p:cNvPr id="37" name="Oval Callout 36">
            <a:extLst>
              <a:ext uri="{FF2B5EF4-FFF2-40B4-BE49-F238E27FC236}">
                <a16:creationId xmlns:a16="http://schemas.microsoft.com/office/drawing/2014/main" id="{4F3E897E-1214-9B4F-9808-4914272C356A}"/>
              </a:ext>
            </a:extLst>
          </p:cNvPr>
          <p:cNvSpPr/>
          <p:nvPr/>
        </p:nvSpPr>
        <p:spPr>
          <a:xfrm>
            <a:off x="3102341" y="1505597"/>
            <a:ext cx="485866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Rhifwch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gyda</a:t>
            </a:r>
            <a:r>
              <a:rPr lang="en-US" sz="3600" b="1">
                <a:solidFill>
                  <a:srgbClr val="002060"/>
                </a:solidFill>
              </a:rPr>
              <a:t> fi!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Count with me!</a:t>
            </a:r>
          </a:p>
        </p:txBody>
      </p:sp>
      <p:pic>
        <p:nvPicPr>
          <p:cNvPr id="3" name="Graphic 2" descr="Badge 1 with solid fill">
            <a:extLst>
              <a:ext uri="{FF2B5EF4-FFF2-40B4-BE49-F238E27FC236}">
                <a16:creationId xmlns:a16="http://schemas.microsoft.com/office/drawing/2014/main" id="{562770DE-F739-D040-B991-A70CB7BE2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32907" y="76092"/>
            <a:ext cx="745266" cy="745266"/>
          </a:xfrm>
          <a:prstGeom prst="rect">
            <a:avLst/>
          </a:prstGeom>
        </p:spPr>
      </p:pic>
      <p:pic>
        <p:nvPicPr>
          <p:cNvPr id="46" name="Graphic 45" descr="Badge with solid fill">
            <a:extLst>
              <a:ext uri="{FF2B5EF4-FFF2-40B4-BE49-F238E27FC236}">
                <a16:creationId xmlns:a16="http://schemas.microsoft.com/office/drawing/2014/main" id="{99EE3126-1C21-9B4E-B801-4A1F0317C3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2907" y="755601"/>
            <a:ext cx="745266" cy="745266"/>
          </a:xfrm>
          <a:prstGeom prst="rect">
            <a:avLst/>
          </a:prstGeom>
        </p:spPr>
      </p:pic>
      <p:pic>
        <p:nvPicPr>
          <p:cNvPr id="48" name="Graphic 47" descr="Badge 3 with solid fill">
            <a:extLst>
              <a:ext uri="{FF2B5EF4-FFF2-40B4-BE49-F238E27FC236}">
                <a16:creationId xmlns:a16="http://schemas.microsoft.com/office/drawing/2014/main" id="{83A56B02-4B5B-8243-9885-3F1515B87C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44044" y="1443118"/>
            <a:ext cx="734129" cy="734129"/>
          </a:xfrm>
          <a:prstGeom prst="rect">
            <a:avLst/>
          </a:prstGeom>
        </p:spPr>
      </p:pic>
      <p:pic>
        <p:nvPicPr>
          <p:cNvPr id="50" name="Graphic 49" descr="Badge 4 with solid fill">
            <a:extLst>
              <a:ext uri="{FF2B5EF4-FFF2-40B4-BE49-F238E27FC236}">
                <a16:creationId xmlns:a16="http://schemas.microsoft.com/office/drawing/2014/main" id="{70CDFE08-07B2-E448-90BA-0206ED6A26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38475" y="2092850"/>
            <a:ext cx="734129" cy="734129"/>
          </a:xfrm>
          <a:prstGeom prst="rect">
            <a:avLst/>
          </a:prstGeom>
        </p:spPr>
      </p:pic>
      <p:pic>
        <p:nvPicPr>
          <p:cNvPr id="52" name="Graphic 51" descr="Badge 5 with solid fill">
            <a:extLst>
              <a:ext uri="{FF2B5EF4-FFF2-40B4-BE49-F238E27FC236}">
                <a16:creationId xmlns:a16="http://schemas.microsoft.com/office/drawing/2014/main" id="{94E384E1-8B3F-134E-A1B9-1F5DD7339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938475" y="2768479"/>
            <a:ext cx="745266" cy="745266"/>
          </a:xfrm>
          <a:prstGeom prst="rect">
            <a:avLst/>
          </a:prstGeom>
        </p:spPr>
      </p:pic>
      <p:pic>
        <p:nvPicPr>
          <p:cNvPr id="54" name="Graphic 53" descr="Badge 6 with solid fill">
            <a:extLst>
              <a:ext uri="{FF2B5EF4-FFF2-40B4-BE49-F238E27FC236}">
                <a16:creationId xmlns:a16="http://schemas.microsoft.com/office/drawing/2014/main" id="{E24EA518-B03D-8F49-89C3-7107A902B6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965382" y="3425418"/>
            <a:ext cx="745267" cy="745267"/>
          </a:xfrm>
          <a:prstGeom prst="rect">
            <a:avLst/>
          </a:prstGeom>
        </p:spPr>
      </p:pic>
      <p:pic>
        <p:nvPicPr>
          <p:cNvPr id="56" name="Graphic 55" descr="Badge 7 with solid fill">
            <a:extLst>
              <a:ext uri="{FF2B5EF4-FFF2-40B4-BE49-F238E27FC236}">
                <a16:creationId xmlns:a16="http://schemas.microsoft.com/office/drawing/2014/main" id="{2D1E7E6C-5C0B-6141-B386-CB1D62A087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965383" y="4104977"/>
            <a:ext cx="745266" cy="745266"/>
          </a:xfrm>
          <a:prstGeom prst="rect">
            <a:avLst/>
          </a:prstGeom>
        </p:spPr>
      </p:pic>
      <p:pic>
        <p:nvPicPr>
          <p:cNvPr id="58" name="Graphic 57" descr="Badge 8 with solid fill">
            <a:extLst>
              <a:ext uri="{FF2B5EF4-FFF2-40B4-BE49-F238E27FC236}">
                <a16:creationId xmlns:a16="http://schemas.microsoft.com/office/drawing/2014/main" id="{E61D4B1C-F278-4448-8EC5-3F690E18DF0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992292" y="4745703"/>
            <a:ext cx="745266" cy="745266"/>
          </a:xfrm>
          <a:prstGeom prst="rect">
            <a:avLst/>
          </a:prstGeom>
        </p:spPr>
      </p:pic>
      <p:pic>
        <p:nvPicPr>
          <p:cNvPr id="60" name="Graphic 59" descr="Badge 9 with solid fill">
            <a:extLst>
              <a:ext uri="{FF2B5EF4-FFF2-40B4-BE49-F238E27FC236}">
                <a16:creationId xmlns:a16="http://schemas.microsoft.com/office/drawing/2014/main" id="{447C42B4-B049-D146-8059-3B6F4AFA472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992292" y="5395075"/>
            <a:ext cx="745266" cy="745266"/>
          </a:xfrm>
          <a:prstGeom prst="rect">
            <a:avLst/>
          </a:prstGeom>
        </p:spPr>
      </p:pic>
      <p:pic>
        <p:nvPicPr>
          <p:cNvPr id="62" name="Graphic 61" descr="Badge 10 with solid fill">
            <a:extLst>
              <a:ext uri="{FF2B5EF4-FFF2-40B4-BE49-F238E27FC236}">
                <a16:creationId xmlns:a16="http://schemas.microsoft.com/office/drawing/2014/main" id="{32F2FEFE-B887-EA4A-A388-F27DDC45193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016221" y="6061806"/>
            <a:ext cx="745266" cy="745266"/>
          </a:xfrm>
          <a:prstGeom prst="rect">
            <a:avLst/>
          </a:prstGeom>
        </p:spPr>
      </p:pic>
      <p:pic>
        <p:nvPicPr>
          <p:cNvPr id="64" name="Graphic 63" descr="Clenched Fist with solid fill">
            <a:extLst>
              <a:ext uri="{FF2B5EF4-FFF2-40B4-BE49-F238E27FC236}">
                <a16:creationId xmlns:a16="http://schemas.microsoft.com/office/drawing/2014/main" id="{F6B22A58-1B77-1643-AAB3-81F3A448C5E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6150794" y="42269"/>
            <a:ext cx="838308" cy="838308"/>
          </a:xfrm>
          <a:prstGeom prst="rect">
            <a:avLst/>
          </a:prstGeom>
        </p:spPr>
      </p:pic>
      <p:pic>
        <p:nvPicPr>
          <p:cNvPr id="2" name="Picture 3">
            <a:extLst>
              <a:ext uri="{FF2B5EF4-FFF2-40B4-BE49-F238E27FC236}">
                <a16:creationId xmlns:a16="http://schemas.microsoft.com/office/drawing/2014/main" id="{26CC7C97-0985-57F9-5E4B-9508FD2A1938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917225" y="2929341"/>
            <a:ext cx="2505075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09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286" y="147376"/>
            <a:ext cx="3360424" cy="655564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ABA9AA-DBAF-664F-849D-9BE059E223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1713" y="147376"/>
            <a:ext cx="3539065" cy="655564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pedwar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chwech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wyth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 tri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8381EA7-8F2A-4847-BB40-DB4A54D86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33376" y="147376"/>
            <a:ext cx="3539065" cy="655564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pedwar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pum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chwe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  saith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wyth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 dirty="0">
              <a:solidFill>
                <a:srgbClr val="002060"/>
              </a:solidFill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100    cant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200   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Calibri Light"/>
                <a:cs typeface="Calibri Light"/>
              </a:rPr>
              <a:t>g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ant</a:t>
            </a:r>
            <a:endParaRPr lang="en-GB" altLang="en-US" b="1" dirty="0" err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300    tri </a:t>
            </a:r>
            <a:r>
              <a:rPr lang="en-GB" altLang="en-US" b="1" dirty="0">
                <a:solidFill>
                  <a:srgbClr val="FF0000"/>
                </a:solidFill>
                <a:latin typeface="Calibri Light"/>
                <a:cs typeface="Calibri Light"/>
              </a:rPr>
              <a:t>ch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ant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400   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pedwar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cant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500   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pum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cant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600    </a:t>
            </a:r>
            <a:r>
              <a:rPr lang="en-GB" altLang="en-US" b="1" dirty="0" err="1">
                <a:solidFill>
                  <a:srgbClr val="002060"/>
                </a:solidFill>
                <a:latin typeface="Calibri Light"/>
                <a:cs typeface="Calibri Light"/>
              </a:rPr>
              <a:t>chwe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dirty="0">
                <a:solidFill>
                  <a:srgbClr val="FF0000"/>
                </a:solidFill>
                <a:latin typeface="Calibri Light"/>
                <a:cs typeface="Calibri Light"/>
              </a:rPr>
              <a:t>ch</a:t>
            </a: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ant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/>
                <a:cs typeface="Calibri Light"/>
              </a:rPr>
              <a:t>1000  mil</a:t>
            </a:r>
          </a:p>
        </p:txBody>
      </p:sp>
    </p:spTree>
    <p:extLst>
      <p:ext uri="{BB962C8B-B14F-4D97-AF65-F5344CB8AC3E}">
        <p14:creationId xmlns:p14="http://schemas.microsoft.com/office/powerpoint/2010/main" val="1596764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41" grpId="0" animBg="1"/>
      <p:bldP spid="4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55252440-5338-D845-8F03-4D3F93B9B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382" y="208160"/>
            <a:ext cx="9849236" cy="6441680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916538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, text&#10;&#10;Description automatically generated">
            <a:extLst>
              <a:ext uri="{FF2B5EF4-FFF2-40B4-BE49-F238E27FC236}">
                <a16:creationId xmlns:a16="http://schemas.microsoft.com/office/drawing/2014/main" id="{A4B2EEB3-4E0C-6BF7-3FF9-C14112036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502" y="161321"/>
            <a:ext cx="9187911" cy="653535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145727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cs typeface="Calibri"/>
              </a:rPr>
              <a:t>Rhifau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127" y="1357633"/>
            <a:ext cx="9358833" cy="364070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 Yn </a:t>
            </a:r>
            <a:r>
              <a:rPr lang="en-US" err="1">
                <a:solidFill>
                  <a:srgbClr val="002060"/>
                </a:solidFill>
                <a:ea typeface="Calibri"/>
                <a:cs typeface="Calibri"/>
              </a:rPr>
              <a:t>Gymraeg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, numbers are followed by a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singular noun 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(not plural as </a:t>
            </a:r>
            <a:endParaRPr lang="en-US" err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in English),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eliffant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elephants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afal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apples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hosan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socks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siop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shops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4604" y="5195670"/>
            <a:ext cx="1464591" cy="143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830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91AE0B3-46BC-C4C7-3C78-096206815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07" y="-1096"/>
            <a:ext cx="11706386" cy="657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5628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3947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Rhifau</a:t>
            </a:r>
            <a:endParaRPr lang="en-US" sz="5400" b="1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53" y="1409293"/>
            <a:ext cx="8312697" cy="513887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Gwrywaidd</a:t>
            </a:r>
            <a:r>
              <a:rPr lang="en-US" b="1">
                <a:solidFill>
                  <a:srgbClr val="002060"/>
                </a:solidFill>
                <a:cs typeface="Calibri"/>
              </a:rPr>
              <a:t>/</a:t>
            </a:r>
            <a:r>
              <a:rPr lang="en-US" i="1">
                <a:solidFill>
                  <a:srgbClr val="002060"/>
                </a:solidFill>
                <a:cs typeface="Calibri"/>
              </a:rPr>
              <a:t>Masculine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Benywaidd</a:t>
            </a:r>
            <a:r>
              <a:rPr lang="en-US" i="1">
                <a:solidFill>
                  <a:srgbClr val="002060"/>
                </a:solidFill>
                <a:cs typeface="Calibri"/>
              </a:rPr>
              <a:t>/Feminine</a:t>
            </a:r>
            <a:endParaRPr lang="en-US" i="1"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un                                               un</a:t>
            </a:r>
            <a:endParaRPr lang="en-US" sz="3200">
              <a:solidFill>
                <a:srgbClr val="00000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                            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tri                                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tair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pedwar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      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pedair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pump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chwech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saith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wyth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naw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deg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34AE1673-812A-4773-F36D-1645441C5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0976" y="3919359"/>
            <a:ext cx="3957233" cy="246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8230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/</a:t>
            </a:r>
            <a:r>
              <a:rPr lang="en-US" sz="5400">
                <a:solidFill>
                  <a:srgbClr val="002060"/>
                </a:solidFill>
                <a:cs typeface="Calibri"/>
              </a:rPr>
              <a:t>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 </a:t>
            </a:r>
            <a:r>
              <a:rPr lang="en-US" sz="5400" i="1">
                <a:solidFill>
                  <a:srgbClr val="002060"/>
                </a:solidFill>
                <a:cs typeface="Calibri"/>
              </a:rPr>
              <a:t>- How many?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907" y="1435124"/>
            <a:ext cx="8377274" cy="4454364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Sawl?   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sawl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singular,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Sawl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plentyn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Faint o?</a:t>
            </a: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faint + o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plural,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Faint o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b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lant 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331" y="5376483"/>
            <a:ext cx="1374185" cy="13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079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5549" y="283697"/>
            <a:ext cx="9293814" cy="1143000"/>
          </a:xfrm>
          <a:noFill/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Sawl ...?  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unigol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(singular noun)</a:t>
            </a:r>
            <a:endParaRPr lang="en-US" i="1" dirty="0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6999"/>
            <a:ext cx="10515600" cy="3272012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/>
              <a:t>   </a:t>
            </a:r>
            <a:r>
              <a:rPr lang="en-US" b="1">
                <a:solidFill>
                  <a:srgbClr val="002060"/>
                </a:solidFill>
              </a:rPr>
              <a:t>Sawl          </a:t>
            </a:r>
            <a:r>
              <a:rPr lang="en-US" b="1" err="1">
                <a:solidFill>
                  <a:srgbClr val="002060"/>
                </a:solidFill>
              </a:rPr>
              <a:t>afal</a:t>
            </a:r>
            <a:r>
              <a:rPr lang="en-US" b="1">
                <a:solidFill>
                  <a:srgbClr val="002060"/>
                </a:solidFill>
              </a:rPr>
              <a:t>             </a:t>
            </a:r>
            <a:r>
              <a:rPr lang="en-US" b="1" err="1">
                <a:solidFill>
                  <a:srgbClr val="002060"/>
                </a:solidFill>
              </a:rPr>
              <a:t>sy</a:t>
            </a:r>
            <a:r>
              <a:rPr lang="en-US" b="1">
                <a:solidFill>
                  <a:srgbClr val="002060"/>
                </a:solidFill>
              </a:rPr>
              <a:t>         </a:t>
            </a:r>
            <a:r>
              <a:rPr lang="en-US" b="1" err="1">
                <a:solidFill>
                  <a:srgbClr val="002060"/>
                </a:solidFill>
              </a:rPr>
              <a:t>ar</a:t>
            </a:r>
            <a:r>
              <a:rPr lang="en-US" b="1">
                <a:solidFill>
                  <a:srgbClr val="002060"/>
                </a:solidFill>
              </a:rPr>
              <a:t> y         </a:t>
            </a:r>
            <a:r>
              <a:rPr lang="en-US" b="1" err="1">
                <a:solidFill>
                  <a:srgbClr val="002060"/>
                </a:solidFill>
              </a:rPr>
              <a:t>bwrdd</a:t>
            </a:r>
            <a:r>
              <a:rPr lang="en-US" b="1">
                <a:solidFill>
                  <a:srgbClr val="002060"/>
                </a:solidFill>
              </a:rPr>
              <a:t>?              Un </a:t>
            </a:r>
            <a:r>
              <a:rPr lang="en-US" b="1" err="1">
                <a:solidFill>
                  <a:srgbClr val="002060"/>
                </a:solidFill>
              </a:rPr>
              <a:t>afal</a:t>
            </a:r>
            <a:r>
              <a:rPr lang="en-US" b="1">
                <a:solidFill>
                  <a:srgbClr val="002060"/>
                </a:solidFill>
              </a:rPr>
              <a:t>.</a:t>
            </a:r>
            <a:endParaRPr lang="en-US" b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llyfr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llawr</a:t>
            </a:r>
            <a:r>
              <a:rPr lang="en-US" b="1">
                <a:solidFill>
                  <a:srgbClr val="002060"/>
                </a:solidFill>
                <a:cs typeface="Calibri"/>
              </a:rPr>
              <a:t>?                 Dau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yfr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pensil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silff</a:t>
            </a:r>
            <a:r>
              <a:rPr lang="en-US" b="1">
                <a:solidFill>
                  <a:srgbClr val="002060"/>
                </a:solidFill>
                <a:cs typeface="Calibri"/>
              </a:rPr>
              <a:t>?                    Tri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ensil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llun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  mat?  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Pedwar</a:t>
            </a:r>
            <a:r>
              <a:rPr lang="en-US" b="1">
                <a:solidFill>
                  <a:srgbClr val="002060"/>
                </a:solidFill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llun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brws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papur</a:t>
            </a:r>
            <a:r>
              <a:rPr lang="en-US" b="1">
                <a:solidFill>
                  <a:srgbClr val="002060"/>
                </a:solidFill>
                <a:cs typeface="Calibri"/>
              </a:rPr>
              <a:t>?               Pum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bwrs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30595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860" y="729264"/>
            <a:ext cx="4065916" cy="539313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EAD8D6B-E55A-89FD-42E0-092CDDCD2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154545"/>
            <a:ext cx="6000425" cy="1143000"/>
          </a:xfrm>
          <a:noFill/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Sawl ...?  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unigol</a:t>
            </a:r>
            <a:endParaRPr lang="en-US" dirty="0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560163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GillSansMT"/>
              </a:rPr>
              <a:t>g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och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endParaRPr lang="en-US" sz="2400" b="1" dirty="0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>
                <a:solidFill>
                  <a:srgbClr val="FF0000"/>
                </a:solidFill>
                <a:latin typeface="GillSansMT"/>
              </a:rPr>
              <a:t>l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as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y pot?</a:t>
            </a:r>
            <a:endParaRPr lang="en-US" dirty="0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GillSansMT"/>
              </a:rPr>
              <a:t>w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yrdd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y pot?</a:t>
            </a:r>
            <a:endParaRPr lang="en-US" dirty="0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endParaRPr lang="en-US" sz="2400" b="1" dirty="0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 </a:t>
            </a:r>
            <a:r>
              <a:rPr lang="en-US" sz="2400" b="1" dirty="0" err="1">
                <a:solidFill>
                  <a:srgbClr val="FF0000"/>
                </a:solidFill>
                <a:latin typeface="GillSansM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elyn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y pot?</a:t>
            </a:r>
            <a:endParaRPr lang="en-US" dirty="0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GillSansMT"/>
              </a:rPr>
              <a:t>b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inc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y pot?</a:t>
            </a: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000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GillSansMT"/>
              </a:rPr>
              <a:t> y pot? </a:t>
            </a:r>
          </a:p>
          <a:p>
            <a:endParaRPr lang="en-US" sz="2400" b="1" dirty="0">
              <a:solidFill>
                <a:srgbClr val="002060"/>
              </a:solidFill>
              <a:latin typeface="GillSansM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70503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5143" y="270781"/>
            <a:ext cx="9474629" cy="11430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Faint o?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 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lluosog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Treiglad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Meddal</a:t>
            </a:r>
            <a:endParaRPr lang="en-US" dirty="0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862" y="2336999"/>
            <a:ext cx="11593899" cy="3545181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/>
              <a:t>   </a:t>
            </a:r>
            <a:r>
              <a:rPr lang="en-US" b="1">
                <a:solidFill>
                  <a:srgbClr val="002060"/>
                </a:solidFill>
              </a:rPr>
              <a:t>Faint o           </a:t>
            </a:r>
            <a:r>
              <a:rPr lang="en-US" b="1" err="1">
                <a:solidFill>
                  <a:srgbClr val="002060"/>
                </a:solidFill>
              </a:rPr>
              <a:t>afalau</a:t>
            </a:r>
            <a:r>
              <a:rPr lang="en-US" b="1">
                <a:solidFill>
                  <a:srgbClr val="002060"/>
                </a:solidFill>
              </a:rPr>
              <a:t>          </a:t>
            </a:r>
            <a:r>
              <a:rPr lang="en-US" b="1" err="1">
                <a:solidFill>
                  <a:srgbClr val="002060"/>
                </a:solidFill>
              </a:rPr>
              <a:t>sy</a:t>
            </a:r>
            <a:r>
              <a:rPr lang="en-US" b="1">
                <a:solidFill>
                  <a:srgbClr val="002060"/>
                </a:solidFill>
              </a:rPr>
              <a:t>         </a:t>
            </a:r>
            <a:r>
              <a:rPr lang="en-US" b="1" err="1">
                <a:solidFill>
                  <a:srgbClr val="002060"/>
                </a:solidFill>
              </a:rPr>
              <a:t>ar</a:t>
            </a:r>
            <a:r>
              <a:rPr lang="en-US" b="1">
                <a:solidFill>
                  <a:srgbClr val="002060"/>
                </a:solidFill>
              </a:rPr>
              <a:t> y         </a:t>
            </a:r>
            <a:r>
              <a:rPr lang="en-US" b="1" err="1">
                <a:solidFill>
                  <a:srgbClr val="002060"/>
                </a:solidFill>
              </a:rPr>
              <a:t>bwrdd</a:t>
            </a:r>
            <a:r>
              <a:rPr lang="en-US" b="1">
                <a:solidFill>
                  <a:srgbClr val="002060"/>
                </a:solidFill>
              </a:rPr>
              <a:t>?           Un </a:t>
            </a:r>
            <a:r>
              <a:rPr lang="en-US" b="1" err="1">
                <a:solidFill>
                  <a:srgbClr val="002060"/>
                </a:solidFill>
              </a:rPr>
              <a:t>afal</a:t>
            </a:r>
            <a:r>
              <a:rPr lang="en-US" b="1">
                <a:solidFill>
                  <a:srgbClr val="002060"/>
                </a:solidFill>
              </a:rPr>
              <a:t>.</a:t>
            </a:r>
            <a:endParaRPr lang="en-US" b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</a:t>
            </a:r>
            <a:r>
              <a:rPr lang="en-US" b="1">
                <a:solidFill>
                  <a:srgbClr val="FF0000"/>
                </a:solidFill>
                <a:cs typeface="Calibri"/>
              </a:rPr>
              <a:t> 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yfrau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llawr</a:t>
            </a:r>
            <a:r>
              <a:rPr lang="en-US" b="1">
                <a:solidFill>
                  <a:srgbClr val="002060"/>
                </a:solidFill>
                <a:cs typeface="Calibri"/>
              </a:rPr>
              <a:t>?             Deg o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yfrau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ensiliau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silff</a:t>
            </a:r>
            <a:r>
              <a:rPr lang="en-US" b="1">
                <a:solidFill>
                  <a:srgbClr val="002060"/>
                </a:solidFill>
                <a:cs typeface="Calibri"/>
              </a:rPr>
              <a:t>?               Un deg tri o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ensiliau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uniau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mat?               Dau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ddeg</a:t>
            </a:r>
            <a:r>
              <a:rPr lang="en-US" b="1">
                <a:solidFill>
                  <a:srgbClr val="002060"/>
                </a:solidFill>
                <a:cs typeface="Calibri"/>
              </a:rPr>
              <a:t> o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uniau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f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rwsys</a:t>
            </a: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papur</a:t>
            </a:r>
            <a:r>
              <a:rPr lang="en-US" b="1">
                <a:solidFill>
                  <a:srgbClr val="002060"/>
                </a:solidFill>
                <a:cs typeface="Calibri"/>
              </a:rPr>
              <a:t>?           Dau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ddeg</a:t>
            </a:r>
            <a:r>
              <a:rPr lang="en-US" b="1">
                <a:solidFill>
                  <a:srgbClr val="002060"/>
                </a:solidFill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pedwar</a:t>
            </a:r>
            <a:r>
              <a:rPr lang="en-US" b="1">
                <a:solidFill>
                  <a:srgbClr val="002060"/>
                </a:solidFill>
                <a:cs typeface="Calibri"/>
              </a:rPr>
              <a:t> o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                                                                                                             </a:t>
            </a:r>
            <a:r>
              <a:rPr lang="en-US" b="1" err="1">
                <a:solidFill>
                  <a:srgbClr val="FF0000"/>
                </a:solidFill>
                <a:cs typeface="Calibri"/>
              </a:rPr>
              <a:t>f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rwsys</a:t>
            </a:r>
            <a:r>
              <a:rPr lang="en-US" b="1">
                <a:solidFill>
                  <a:srgbClr val="002060"/>
                </a:solidFill>
                <a:cs typeface="Calibri"/>
              </a:rPr>
              <a:t>.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295840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75" y="1142552"/>
            <a:ext cx="4065916" cy="53931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392265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glas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gwrdd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melyn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pinc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 </a:t>
            </a:r>
          </a:p>
          <a:p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01BC275-732A-B4EA-DF63-D66A8FCB9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194" y="-439"/>
            <a:ext cx="9474629" cy="11430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Faint o?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 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lluosog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Treiglad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Meddal</a:t>
            </a:r>
            <a:endParaRPr lang="en-US" dirty="0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47708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182151" y="339819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Mae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hi'n</a:t>
            </a:r>
            <a:r>
              <a:rPr lang="en-US" sz="54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amser</a:t>
            </a:r>
            <a:r>
              <a:rPr lang="en-US" sz="54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endParaRPr lang="en-US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ymarfer</a:t>
            </a:r>
            <a:r>
              <a:rPr lang="en-US" sz="54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!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i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It's time to </a:t>
            </a:r>
            <a:r>
              <a:rPr lang="en-US" sz="4000" i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practise</a:t>
            </a:r>
            <a:r>
              <a:rPr lang="en-US" sz="40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!</a:t>
            </a:r>
            <a:endParaRPr lang="en-US"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2751DBEB-2F98-78E7-2703-556F14776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909" y="3511883"/>
            <a:ext cx="3078996" cy="294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71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llyfr sy ar y ddesg?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785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blant sy yn yr ysgol?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131016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 </a:t>
            </a:r>
          </a:p>
        </p:txBody>
      </p:sp>
    </p:spTree>
    <p:extLst>
      <p:ext uri="{BB962C8B-B14F-4D97-AF65-F5344CB8AC3E}">
        <p14:creationId xmlns:p14="http://schemas.microsoft.com/office/powerpoint/2010/main" val="357189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cath sy yn y llun?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67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879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bensiliau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bocs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33965" y="1988949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293061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879" y="22776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athrawon sy yn Ysgol Arberth?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059050" y="1950203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56077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cadair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dosbarth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77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828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ddesgiau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ystafell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014780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327556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3EFD60F-0A3F-CF90-B88B-C2E999884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206701"/>
            <a:ext cx="4267199" cy="46531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latin typeface="Calibri"/>
                <a:cs typeface="Calibri"/>
              </a:rPr>
              <a:t> </a:t>
            </a:r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101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5011119" y="4739898"/>
            <a:ext cx="598492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002060"/>
                </a:solidFill>
                <a:cs typeface="Calibri"/>
              </a:rPr>
              <a:t>un cant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8576656" y="49475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ac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(and)</a:t>
            </a:r>
            <a:r>
              <a:rPr lang="en-GB" dirty="0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78401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latin typeface="Calibri"/>
                <a:cs typeface="Calibri"/>
              </a:rPr>
              <a:t> </a:t>
            </a:r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121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278611" y="5075694"/>
            <a:ext cx="963994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002060"/>
                </a:solidFill>
                <a:cs typeface="Calibri"/>
              </a:rPr>
              <a:t>un cant a </a:t>
            </a:r>
            <a:r>
              <a:rPr lang="en-GB" sz="80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dirty="0" err="1">
                <a:solidFill>
                  <a:srgbClr val="FF0000"/>
                </a:solidFill>
                <a:cs typeface="Calibri"/>
              </a:rPr>
              <a:t>dd</a:t>
            </a:r>
            <a:r>
              <a:rPr lang="en-GB" sz="8000" b="1" dirty="0" err="1">
                <a:solidFill>
                  <a:srgbClr val="002060"/>
                </a:solidFill>
                <a:cs typeface="Calibri"/>
              </a:rPr>
              <a:t>eg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un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8524995" y="533497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causes a soft mutation</a:t>
            </a:r>
          </a:p>
        </p:txBody>
      </p:sp>
    </p:spTree>
    <p:extLst>
      <p:ext uri="{BB962C8B-B14F-4D97-AF65-F5344CB8AC3E}">
        <p14:creationId xmlns:p14="http://schemas.microsoft.com/office/powerpoint/2010/main" val="147374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latin typeface="Calibri"/>
                <a:cs typeface="Calibri"/>
              </a:rPr>
              <a:t> </a:t>
            </a:r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201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2905933" y="4920711"/>
            <a:ext cx="638529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dirty="0" err="1">
                <a:solidFill>
                  <a:srgbClr val="FF0000"/>
                </a:solidFill>
                <a:cs typeface="Calibri"/>
              </a:rPr>
              <a:t>g</a:t>
            </a:r>
            <a:r>
              <a:rPr lang="en-GB" sz="8000" b="1" dirty="0" err="1">
                <a:solidFill>
                  <a:srgbClr val="002060"/>
                </a:solidFill>
                <a:cs typeface="Calibri"/>
              </a:rPr>
              <a:t>ant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causes a soft mutation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509496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ac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(and)</a:t>
            </a:r>
            <a:r>
              <a:rPr lang="en-GB" dirty="0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714013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6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latin typeface="Calibri"/>
                <a:cs typeface="Calibri"/>
              </a:rPr>
              <a:t> </a:t>
            </a:r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301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2905933" y="4933626"/>
            <a:ext cx="638529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002060"/>
                </a:solidFill>
                <a:cs typeface="Calibri"/>
              </a:rPr>
              <a:t>tri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ch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ant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tri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causes an aspirate</a:t>
            </a:r>
            <a:endParaRPr lang="en-US" dirty="0"/>
          </a:p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 mutation</a:t>
            </a:r>
            <a:endParaRPr lang="en-GB" dirty="0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509496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ac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(and)</a:t>
            </a:r>
            <a:r>
              <a:rPr lang="en-GB" dirty="0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56619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6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70AA40C7-270A-7F93-031F-063A33D9E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206701"/>
            <a:ext cx="4267199" cy="46531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521417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1001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4765730" y="4210371"/>
            <a:ext cx="638529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dirty="0">
                <a:solidFill>
                  <a:srgbClr val="002060"/>
                </a:solidFill>
                <a:cs typeface="Calibri"/>
              </a:rPr>
              <a:t>un fil 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n</a:t>
            </a:r>
            <a:endParaRPr lang="en-US"/>
          </a:p>
          <a:p>
            <a:pPr algn="ctr"/>
            <a:r>
              <a:rPr lang="en-GB" sz="8000" b="1" dirty="0">
                <a:solidFill>
                  <a:srgbClr val="002060"/>
                </a:solidFill>
                <a:cs typeface="Calibri"/>
              </a:rPr>
              <a:t>mil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896954" y="608405"/>
            <a:ext cx="3112576" cy="2931762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ac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(and)</a:t>
            </a:r>
            <a:r>
              <a:rPr lang="en-GB" dirty="0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208169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831383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2011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575662" y="4946540"/>
            <a:ext cx="903292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dirty="0" err="1">
                <a:solidFill>
                  <a:srgbClr val="002060"/>
                </a:solidFill>
                <a:cs typeface="Calibri"/>
              </a:rPr>
              <a:t>dwy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fil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n </a:t>
            </a:r>
            <a:r>
              <a:rPr lang="en-GB" sz="8000" b="1" dirty="0" err="1">
                <a:solidFill>
                  <a:srgbClr val="002060"/>
                </a:solidFill>
                <a:cs typeface="Calibri"/>
              </a:rPr>
              <a:t>deg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un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896954" y="608405"/>
            <a:ext cx="3112576" cy="2931762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ac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(and)</a:t>
            </a:r>
            <a:r>
              <a:rPr lang="en-GB" dirty="0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380454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831383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 dirty="0">
                <a:solidFill>
                  <a:srgbClr val="002060"/>
                </a:solidFill>
                <a:latin typeface="Calibri"/>
                <a:cs typeface="Calibri"/>
              </a:rPr>
              <a:t>3303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097798" y="5011116"/>
            <a:ext cx="1000157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dirty="0" err="1">
                <a:solidFill>
                  <a:srgbClr val="002060"/>
                </a:solidFill>
                <a:cs typeface="Calibri"/>
              </a:rPr>
              <a:t>tair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 mil, tri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ch</a:t>
            </a:r>
            <a:r>
              <a:rPr lang="en-GB" sz="8000" b="1" dirty="0">
                <a:solidFill>
                  <a:srgbClr val="002060"/>
                </a:solidFill>
                <a:cs typeface="Calibri"/>
              </a:rPr>
              <a:t>ant </a:t>
            </a:r>
            <a:r>
              <a:rPr lang="en-GB" sz="8000" b="1" dirty="0">
                <a:solidFill>
                  <a:srgbClr val="FF0000"/>
                </a:solidFill>
                <a:cs typeface="Calibri"/>
              </a:rPr>
              <a:t>a </a:t>
            </a:r>
            <a:r>
              <a:rPr lang="en-GB" sz="8000" b="1" dirty="0" err="1">
                <a:solidFill>
                  <a:srgbClr val="FF0000"/>
                </a:solidFill>
                <a:cs typeface="Calibri"/>
              </a:rPr>
              <a:t>th</a:t>
            </a:r>
            <a:r>
              <a:rPr lang="en-GB" sz="8000" b="1" dirty="0" err="1">
                <a:solidFill>
                  <a:srgbClr val="002060"/>
                </a:solidFill>
                <a:cs typeface="Calibri"/>
              </a:rPr>
              <a:t>ri</a:t>
            </a:r>
            <a:endParaRPr lang="en-GB" sz="8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6B2B8EC2-7BC8-E961-6EA0-A6EBA19C722F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tri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causes an aspirate</a:t>
            </a:r>
            <a:endParaRPr lang="en-US" dirty="0"/>
          </a:p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 mutation</a:t>
            </a:r>
            <a:endParaRPr lang="en-GB" dirty="0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CB35FF60-DB0F-1C77-AD91-14E8F20510C1}"/>
              </a:ext>
            </a:extLst>
          </p:cNvPr>
          <p:cNvSpPr/>
          <p:nvPr/>
        </p:nvSpPr>
        <p:spPr>
          <a:xfrm>
            <a:off x="8561158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a</a:t>
            </a:r>
            <a:r>
              <a:rPr lang="en-GB" dirty="0">
                <a:solidFill>
                  <a:srgbClr val="002060"/>
                </a:solidFill>
                <a:cs typeface="Calibri"/>
              </a:rPr>
              <a:t>' causes an aspirate</a:t>
            </a:r>
            <a:endParaRPr lang="en-US" dirty="0"/>
          </a:p>
          <a:p>
            <a:pPr algn="ctr"/>
            <a:r>
              <a:rPr lang="en-GB" dirty="0">
                <a:solidFill>
                  <a:srgbClr val="002060"/>
                </a:solidFill>
                <a:cs typeface="Calibri"/>
              </a:rPr>
              <a:t> mutation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00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9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091744" y="107344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Tasg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Unigol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6495F1B0-EF17-9881-D788-C86B17039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1621" y="1205093"/>
            <a:ext cx="3918488" cy="547368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26395884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2125654"/>
              </p:ext>
            </p:extLst>
          </p:nvPr>
        </p:nvGraphicFramePr>
        <p:xfrm>
          <a:off x="803116" y="1658446"/>
          <a:ext cx="10618614" cy="4875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467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2644049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  <a:gridCol w="2644049">
                  <a:extLst>
                    <a:ext uri="{9D8B030D-6E8A-4147-A177-3AD203B41FA5}">
                      <a16:colId xmlns:a16="http://schemas.microsoft.com/office/drawing/2014/main" val="873695748"/>
                    </a:ext>
                  </a:extLst>
                </a:gridCol>
                <a:gridCol w="2644049">
                  <a:extLst>
                    <a:ext uri="{9D8B030D-6E8A-4147-A177-3AD203B41FA5}">
                      <a16:colId xmlns:a16="http://schemas.microsoft.com/office/drawing/2014/main" val="2762400700"/>
                    </a:ext>
                  </a:extLst>
                </a:gridCol>
              </a:tblGrid>
              <a:tr h="57688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unedau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units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lleiaf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least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degau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tens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mwyaf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most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cannoedd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hundreds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mwy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more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 (au)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number (s)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llai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less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odrif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 (au)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odd number (s)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adio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to add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eilrif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(au)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even number (s)</a:t>
                      </a:r>
                    </a:p>
                    <a:p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tynnu</a:t>
                      </a:r>
                      <a:endParaRPr lang="en-US" sz="900" b="1" i="0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to subtract</a:t>
                      </a:r>
                      <a:endParaRPr lang="en-US" sz="900" b="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cyn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before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lluosi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>
                      <a:solidFill>
                        <a:schemeClr val="accent6"/>
                      </a:solidFill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to multiply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71483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ôl</a:t>
                      </a:r>
                      <a:endParaRPr lang="en-US" sz="900" b="1" i="0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after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dirty="0" err="1">
                          <a:solidFill>
                            <a:srgbClr val="002060"/>
                          </a:solidFill>
                        </a:rPr>
                        <a:t>rhannu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</a:rPr>
                        <a:t>to divide</a:t>
                      </a:r>
                    </a:p>
                  </a:txBody>
                  <a:tcPr>
                    <a:lnL w="76200">
                      <a:solidFill>
                        <a:schemeClr val="accent6"/>
                      </a:solidFill>
                    </a:lnL>
                    <a:lnR w="76200">
                      <a:solidFill>
                        <a:schemeClr val="accent6"/>
                      </a:solidFill>
                    </a:lnR>
                    <a:lnT w="76200">
                      <a:solidFill>
                        <a:schemeClr val="accent6"/>
                      </a:solidFill>
                    </a:lnT>
                    <a:lnB w="76200">
                      <a:solidFill>
                        <a:schemeClr val="accent6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720827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4187717" y="233070"/>
            <a:ext cx="3817724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dirty="0">
                <a:solidFill>
                  <a:srgbClr val="002060"/>
                </a:solidFill>
                <a:cs typeface="Calibri"/>
              </a:rPr>
              <a:t>Geiriau </a:t>
            </a:r>
            <a:r>
              <a:rPr lang="cy-GB" sz="3600" b="1" dirty="0" err="1">
                <a:solidFill>
                  <a:srgbClr val="002060"/>
                </a:solidFill>
                <a:cs typeface="Calibri"/>
              </a:rPr>
              <a:t>defynddiol</a:t>
            </a:r>
            <a:endParaRPr lang="cy-GB" sz="3600" b="1" i="0" u="none" strike="noStrike" dirty="0" err="1">
              <a:solidFill>
                <a:srgbClr val="002060"/>
              </a:solidFill>
              <a:effectLst/>
              <a:cs typeface="Calibri"/>
            </a:endParaRPr>
          </a:p>
          <a:p>
            <a:pPr algn="ctr"/>
            <a:r>
              <a:rPr lang="cy-GB" sz="2000" i="1" dirty="0" err="1">
                <a:solidFill>
                  <a:srgbClr val="002060"/>
                </a:solidFill>
                <a:cs typeface="Calibri"/>
              </a:rPr>
              <a:t>Useful</a:t>
            </a:r>
            <a:r>
              <a:rPr lang="cy-GB" sz="2000" i="1" dirty="0">
                <a:solidFill>
                  <a:srgbClr val="002060"/>
                </a:solidFill>
                <a:cs typeface="Calibri"/>
              </a:rPr>
              <a:t> </a:t>
            </a:r>
            <a:r>
              <a:rPr lang="cy-GB" sz="2000" i="1" dirty="0" err="1">
                <a:solidFill>
                  <a:srgbClr val="002060"/>
                </a:solidFill>
                <a:cs typeface="Calibri"/>
              </a:rPr>
              <a:t>words</a:t>
            </a:r>
          </a:p>
        </p:txBody>
      </p:sp>
    </p:spTree>
    <p:extLst>
      <p:ext uri="{BB962C8B-B14F-4D97-AF65-F5344CB8AC3E}">
        <p14:creationId xmlns:p14="http://schemas.microsoft.com/office/powerpoint/2010/main" val="127450476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54B2B22-76BE-B470-0CCD-47524241C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79" y="619090"/>
            <a:ext cx="5687877" cy="563273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2453898" y="723254"/>
            <a:ext cx="374542" cy="387457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57A940A-D295-5992-B361-8E29AA520070}"/>
              </a:ext>
            </a:extLst>
          </p:cNvPr>
          <p:cNvSpPr/>
          <p:nvPr/>
        </p:nvSpPr>
        <p:spPr>
          <a:xfrm>
            <a:off x="5837694" y="1859795"/>
            <a:ext cx="374542" cy="38745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9D9439-9DC4-EA3D-452B-EB10D603E86E}"/>
              </a:ext>
            </a:extLst>
          </p:cNvPr>
          <p:cNvSpPr/>
          <p:nvPr/>
        </p:nvSpPr>
        <p:spPr>
          <a:xfrm>
            <a:off x="1317354" y="4649490"/>
            <a:ext cx="374542" cy="38745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7154BB-7337-96B5-74F1-B8F4497C9E77}"/>
              </a:ext>
            </a:extLst>
          </p:cNvPr>
          <p:cNvSpPr/>
          <p:nvPr/>
        </p:nvSpPr>
        <p:spPr>
          <a:xfrm>
            <a:off x="4158711" y="4649491"/>
            <a:ext cx="374542" cy="38745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619932"/>
            <a:ext cx="4125130" cy="563231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rhif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sydd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wedi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cuddio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oren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las?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wyrdd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5227808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54B2B22-76BE-B470-0CCD-47524241C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79" y="619090"/>
            <a:ext cx="5687877" cy="563273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2453898" y="723254"/>
            <a:ext cx="374542" cy="387457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57A940A-D295-5992-B361-8E29AA520070}"/>
              </a:ext>
            </a:extLst>
          </p:cNvPr>
          <p:cNvSpPr/>
          <p:nvPr/>
        </p:nvSpPr>
        <p:spPr>
          <a:xfrm>
            <a:off x="5837694" y="1859795"/>
            <a:ext cx="374542" cy="38745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9D9439-9DC4-EA3D-452B-EB10D603E86E}"/>
              </a:ext>
            </a:extLst>
          </p:cNvPr>
          <p:cNvSpPr/>
          <p:nvPr/>
        </p:nvSpPr>
        <p:spPr>
          <a:xfrm>
            <a:off x="1317354" y="4649490"/>
            <a:ext cx="374542" cy="38745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7154BB-7337-96B5-74F1-B8F4497C9E77}"/>
              </a:ext>
            </a:extLst>
          </p:cNvPr>
          <p:cNvSpPr/>
          <p:nvPr/>
        </p:nvSpPr>
        <p:spPr>
          <a:xfrm>
            <a:off x="4158711" y="4649491"/>
            <a:ext cx="374542" cy="38745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74610" y="1717729"/>
            <a:ext cx="4305943" cy="3416320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dod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cyn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un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deg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pump?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dod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ôl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ddeg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chwech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llai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na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naw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fwy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na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naw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0914518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839491" y="671593"/>
            <a:ext cx="1330270" cy="1381931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167966" y="1162373"/>
            <a:ext cx="4564248" cy="4154984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goch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ddu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sydd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rhwng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pump 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naw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4851286B-FDC1-82C8-60B0-DBF9C03B5438}"/>
              </a:ext>
            </a:extLst>
          </p:cNvPr>
          <p:cNvSpPr/>
          <p:nvPr/>
        </p:nvSpPr>
        <p:spPr>
          <a:xfrm>
            <a:off x="2815524" y="671592"/>
            <a:ext cx="1330270" cy="1381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2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4BDAF14-0031-4B9A-EE51-8B66E8D064B8}"/>
              </a:ext>
            </a:extLst>
          </p:cNvPr>
          <p:cNvSpPr/>
          <p:nvPr/>
        </p:nvSpPr>
        <p:spPr>
          <a:xfrm>
            <a:off x="4765728" y="671592"/>
            <a:ext cx="1330270" cy="13819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9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4735FA-E211-D5AB-5CEA-3C71893343C1}"/>
              </a:ext>
            </a:extLst>
          </p:cNvPr>
          <p:cNvSpPr/>
          <p:nvPr/>
        </p:nvSpPr>
        <p:spPr>
          <a:xfrm>
            <a:off x="1795219" y="2453898"/>
            <a:ext cx="1330270" cy="138193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7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C7897B-7D63-38BD-048F-22B2AED6DC34}"/>
              </a:ext>
            </a:extLst>
          </p:cNvPr>
          <p:cNvSpPr/>
          <p:nvPr/>
        </p:nvSpPr>
        <p:spPr>
          <a:xfrm>
            <a:off x="3809999" y="2453898"/>
            <a:ext cx="1330270" cy="138193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8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00EC77-B1F9-2142-F022-8FD41FBA5B7A}"/>
              </a:ext>
            </a:extLst>
          </p:cNvPr>
          <p:cNvSpPr/>
          <p:nvPr/>
        </p:nvSpPr>
        <p:spPr>
          <a:xfrm>
            <a:off x="839490" y="4236202"/>
            <a:ext cx="1330270" cy="138193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1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37A8CA7-9766-704A-D415-EE933CDA913B}"/>
              </a:ext>
            </a:extLst>
          </p:cNvPr>
          <p:cNvSpPr/>
          <p:nvPr/>
        </p:nvSpPr>
        <p:spPr>
          <a:xfrm>
            <a:off x="2815524" y="4236202"/>
            <a:ext cx="1330270" cy="1381931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4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BA57651-7F7C-CFAD-1B61-5B4EC1601D4A}"/>
              </a:ext>
            </a:extLst>
          </p:cNvPr>
          <p:cNvSpPr/>
          <p:nvPr/>
        </p:nvSpPr>
        <p:spPr>
          <a:xfrm>
            <a:off x="4765728" y="4236203"/>
            <a:ext cx="1330270" cy="13819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cs typeface="Calibri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02859245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839491" y="671593"/>
            <a:ext cx="1330270" cy="1381931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105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723254"/>
            <a:ext cx="4125130" cy="4893647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goch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4851286B-FDC1-82C8-60B0-DBF9C03B5438}"/>
              </a:ext>
            </a:extLst>
          </p:cNvPr>
          <p:cNvSpPr/>
          <p:nvPr/>
        </p:nvSpPr>
        <p:spPr>
          <a:xfrm>
            <a:off x="2815524" y="671592"/>
            <a:ext cx="1330270" cy="1381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103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4BDAF14-0031-4B9A-EE51-8B66E8D064B8}"/>
              </a:ext>
            </a:extLst>
          </p:cNvPr>
          <p:cNvSpPr/>
          <p:nvPr/>
        </p:nvSpPr>
        <p:spPr>
          <a:xfrm>
            <a:off x="4765728" y="671592"/>
            <a:ext cx="1330270" cy="13819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110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4735FA-E211-D5AB-5CEA-3C71893343C1}"/>
              </a:ext>
            </a:extLst>
          </p:cNvPr>
          <p:cNvSpPr/>
          <p:nvPr/>
        </p:nvSpPr>
        <p:spPr>
          <a:xfrm>
            <a:off x="1795219" y="2453898"/>
            <a:ext cx="1330270" cy="138193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77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C7897B-7D63-38BD-048F-22B2AED6DC34}"/>
              </a:ext>
            </a:extLst>
          </p:cNvPr>
          <p:cNvSpPr/>
          <p:nvPr/>
        </p:nvSpPr>
        <p:spPr>
          <a:xfrm>
            <a:off x="3809999" y="2453898"/>
            <a:ext cx="1330270" cy="138193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88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00EC77-B1F9-2142-F022-8FD41FBA5B7A}"/>
              </a:ext>
            </a:extLst>
          </p:cNvPr>
          <p:cNvSpPr/>
          <p:nvPr/>
        </p:nvSpPr>
        <p:spPr>
          <a:xfrm>
            <a:off x="839490" y="4236202"/>
            <a:ext cx="1330270" cy="138193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107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37A8CA7-9766-704A-D415-EE933CDA913B}"/>
              </a:ext>
            </a:extLst>
          </p:cNvPr>
          <p:cNvSpPr/>
          <p:nvPr/>
        </p:nvSpPr>
        <p:spPr>
          <a:xfrm>
            <a:off x="2815524" y="4236202"/>
            <a:ext cx="1330270" cy="1381931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87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BA57651-7F7C-CFAD-1B61-5B4EC1601D4A}"/>
              </a:ext>
            </a:extLst>
          </p:cNvPr>
          <p:cNvSpPr/>
          <p:nvPr/>
        </p:nvSpPr>
        <p:spPr>
          <a:xfrm>
            <a:off x="4765728" y="4236203"/>
            <a:ext cx="1330270" cy="13819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 dirty="0">
                <a:solidFill>
                  <a:schemeClr val="bg1"/>
                </a:solidFill>
                <a:cs typeface="Calibri"/>
              </a:rPr>
              <a:t>69</a:t>
            </a:r>
          </a:p>
        </p:txBody>
      </p:sp>
    </p:spTree>
    <p:extLst>
      <p:ext uri="{BB962C8B-B14F-4D97-AF65-F5344CB8AC3E}">
        <p14:creationId xmlns:p14="http://schemas.microsoft.com/office/powerpoint/2010/main" val="3012399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adio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6 + 7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24 + 22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102 + 39 =</a:t>
            </a:r>
          </a:p>
        </p:txBody>
      </p:sp>
    </p:spTree>
    <p:extLst>
      <p:ext uri="{BB962C8B-B14F-4D97-AF65-F5344CB8AC3E}">
        <p14:creationId xmlns:p14="http://schemas.microsoft.com/office/powerpoint/2010/main" val="14684379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tynnu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10 - 6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48 - 12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137 - 39 =</a:t>
            </a:r>
          </a:p>
        </p:txBody>
      </p:sp>
    </p:spTree>
    <p:extLst>
      <p:ext uri="{BB962C8B-B14F-4D97-AF65-F5344CB8AC3E}">
        <p14:creationId xmlns:p14="http://schemas.microsoft.com/office/powerpoint/2010/main" val="22172165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lluosi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2 x 3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7 x 9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15 x 12 =</a:t>
            </a:r>
          </a:p>
        </p:txBody>
      </p:sp>
    </p:spTree>
    <p:extLst>
      <p:ext uri="{BB962C8B-B14F-4D97-AF65-F5344CB8AC3E}">
        <p14:creationId xmlns:p14="http://schemas.microsoft.com/office/powerpoint/2010/main" val="78653822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rhannu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 dirty="0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6 ÷ 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60 ÷ 6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 dirty="0">
                <a:solidFill>
                  <a:srgbClr val="002060"/>
                </a:solidFill>
                <a:latin typeface="Calibri"/>
                <a:cs typeface="Calibri"/>
              </a:rPr>
              <a:t> 220 ÷ 10 =</a:t>
            </a:r>
          </a:p>
        </p:txBody>
      </p:sp>
    </p:spTree>
    <p:extLst>
      <p:ext uri="{BB962C8B-B14F-4D97-AF65-F5344CB8AC3E}">
        <p14:creationId xmlns:p14="http://schemas.microsoft.com/office/powerpoint/2010/main" val="359097024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  <a:cs typeface="Calibri"/>
              </a:rPr>
              <a:t>Meicro-Ddysgu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Micro-Teach</a:t>
            </a:r>
          </a:p>
        </p:txBody>
      </p:sp>
    </p:spTree>
    <p:extLst>
      <p:ext uri="{BB962C8B-B14F-4D97-AF65-F5344CB8AC3E}">
        <p14:creationId xmlns:p14="http://schemas.microsoft.com/office/powerpoint/2010/main" val="79838635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C65DBC3-E4F8-8219-68AA-BC698C0DF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0428" y="2546404"/>
            <a:ext cx="2806807" cy="4232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55C092-229B-2529-1930-4C4796164232}"/>
              </a:ext>
            </a:extLst>
          </p:cNvPr>
          <p:cNvSpPr txBox="1"/>
          <p:nvPr/>
        </p:nvSpPr>
        <p:spPr>
          <a:xfrm>
            <a:off x="268638" y="255723"/>
            <a:ext cx="9200824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This is your opportunity to record a micro-teach lesson with your peers. You should consider the following: 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buAutoNum type="arabicPeriod"/>
            </a:pP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Conducting the register</a:t>
            </a:r>
          </a:p>
          <a:p>
            <a:pPr>
              <a:buAutoNum type="arabicPeriod"/>
            </a:pP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Sesiwn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'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– Days of the week / Months of the year /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The date / The weather</a:t>
            </a:r>
            <a:endParaRPr lang="en-US" dirty="0"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3. 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What is the main language focus? 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4. 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How are you going to introduce the main language focus? </a:t>
            </a:r>
            <a:endParaRPr lang="en-US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    (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/ Flashcards / PowerPoint Presentation / Interactive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    Games,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etc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lang="en-US" dirty="0">
              <a:cs typeface="Calibri" panose="020F0502020204030204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5. 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 follow-up task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- Individual task / Pair work / Group work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6. 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Plenary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(e.g. revision of patterns introduced)</a:t>
            </a:r>
            <a:endParaRPr lang="en-US" dirty="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6948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28BA71FA-98BC-9692-F08B-AA59700E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1598" y="2718499"/>
            <a:ext cx="1752600" cy="1885950"/>
          </a:xfrm>
          <a:prstGeom prst="rect">
            <a:avLst/>
          </a:prstGeom>
        </p:spPr>
      </p:pic>
      <p:pic>
        <p:nvPicPr>
          <p:cNvPr id="15" name="Picture 15" descr="A picture containing text, parking, meter&#10;&#10;Description automatically generated">
            <a:extLst>
              <a:ext uri="{FF2B5EF4-FFF2-40B4-BE49-F238E27FC236}">
                <a16:creationId xmlns:a16="http://schemas.microsoft.com/office/drawing/2014/main" id="{034636AD-7060-56B1-45E8-50BFC127EF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90" r="8920" b="-472"/>
          <a:stretch/>
        </p:blipFill>
        <p:spPr>
          <a:xfrm>
            <a:off x="3187485" y="4588788"/>
            <a:ext cx="1750150" cy="21491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735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</a:br>
            <a:r>
              <a:rPr lang="en-GB" sz="3200" i="1" dirty="0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32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BBFF0089-7692-3BFB-03D9-16CB84659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840000">
            <a:off x="459586" y="3529748"/>
            <a:ext cx="3466454" cy="155788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9D4FB31-17B6-3F20-BDF5-BC4A422EC9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00000">
            <a:off x="414714" y="1158089"/>
            <a:ext cx="3246895" cy="202033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A096CEA-6225-642D-8D5F-42FB58D178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780000">
            <a:off x="8501746" y="1224960"/>
            <a:ext cx="2743200" cy="187669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1827954-56EC-6A5A-6EFB-BDE85E340E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960000">
            <a:off x="4741713" y="1675920"/>
            <a:ext cx="2084523" cy="2902123"/>
          </a:xfrm>
          <a:prstGeom prst="rect">
            <a:avLst/>
          </a:prstGeom>
        </p:spPr>
      </p:pic>
      <p:pic>
        <p:nvPicPr>
          <p:cNvPr id="14" name="Picture 14" descr="A picture containing text, various, several&#10;&#10;Description automatically generated">
            <a:extLst>
              <a:ext uri="{FF2B5EF4-FFF2-40B4-BE49-F238E27FC236}">
                <a16:creationId xmlns:a16="http://schemas.microsoft.com/office/drawing/2014/main" id="{96D40A6F-E334-ACDA-EC97-6EC7A45EAE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60000">
            <a:off x="8882189" y="4164906"/>
            <a:ext cx="2988590" cy="200361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10113ED-0BD8-F145-1C0D-88C6D8BDE04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-540000">
            <a:off x="5561238" y="4996810"/>
            <a:ext cx="2562387" cy="15034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2569087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735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</a:br>
            <a:r>
              <a:rPr lang="en-GB" sz="3200" i="1" dirty="0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32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CC1A0749-2759-8D1A-886F-D7CCB2A70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900000">
            <a:off x="591522" y="1049783"/>
            <a:ext cx="2619697" cy="2355742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96913564-D9D2-615C-AEF8-E89234677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60000">
            <a:off x="410705" y="3538626"/>
            <a:ext cx="2743200" cy="2725425"/>
          </a:xfrm>
          <a:prstGeom prst="rect">
            <a:avLst/>
          </a:prstGeom>
        </p:spPr>
      </p:pic>
      <p:pic>
        <p:nvPicPr>
          <p:cNvPr id="8" name="Picture 8" descr="A picture containing text, grass, colorful, several&#10;&#10;Description automatically generated">
            <a:extLst>
              <a:ext uri="{FF2B5EF4-FFF2-40B4-BE49-F238E27FC236}">
                <a16:creationId xmlns:a16="http://schemas.microsoft.com/office/drawing/2014/main" id="{48AAA1E4-0F9D-CDED-96D7-13FAE8517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960000">
            <a:off x="8216979" y="1166030"/>
            <a:ext cx="3350216" cy="243444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FEB3C286-0022-94EA-697E-9F33547A5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654" y="4117859"/>
            <a:ext cx="2743200" cy="2471029"/>
          </a:xfrm>
          <a:prstGeom prst="rect">
            <a:avLst/>
          </a:prstGeom>
        </p:spPr>
      </p:pic>
      <p:pic>
        <p:nvPicPr>
          <p:cNvPr id="11" name="Picture 11" descr="Diagram&#10;&#10;Description automatically generated">
            <a:extLst>
              <a:ext uri="{FF2B5EF4-FFF2-40B4-BE49-F238E27FC236}">
                <a16:creationId xmlns:a16="http://schemas.microsoft.com/office/drawing/2014/main" id="{2B6843A8-CBB4-6EFF-7C7B-88A3156038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">
            <a:off x="6149461" y="4129089"/>
            <a:ext cx="2769030" cy="19346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9" name="Picture 19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CD894B2-4878-FA39-6BC5-A362230769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480000">
            <a:off x="4283622" y="1543275"/>
            <a:ext cx="1359332" cy="1296692"/>
          </a:xfrm>
          <a:prstGeom prst="rect">
            <a:avLst/>
          </a:prstGeom>
        </p:spPr>
      </p:pic>
      <p:pic>
        <p:nvPicPr>
          <p:cNvPr id="20" name="Picture 20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D65804F5-499B-E0F7-0BD0-9A9A5ED7B8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2242" y="2927080"/>
            <a:ext cx="1184329" cy="1430043"/>
          </a:xfrm>
          <a:prstGeom prst="rect">
            <a:avLst/>
          </a:prstGeom>
        </p:spPr>
      </p:pic>
      <p:pic>
        <p:nvPicPr>
          <p:cNvPr id="21" name="Picture 21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80F8217C-BCA2-A1A2-87B1-AE4BCBE949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73858" y="1706889"/>
            <a:ext cx="1671234" cy="1339037"/>
          </a:xfrm>
          <a:prstGeom prst="rect">
            <a:avLst/>
          </a:prstGeom>
        </p:spPr>
      </p:pic>
      <p:pic>
        <p:nvPicPr>
          <p:cNvPr id="22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C54DECDC-DEDC-E76A-1DA3-F3EB91F31F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-540000">
            <a:off x="3680765" y="2680560"/>
            <a:ext cx="852570" cy="1535625"/>
          </a:xfrm>
          <a:prstGeom prst="rect">
            <a:avLst/>
          </a:prstGeo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B892E1F6-E2DC-68E2-2ED2-BC8D4CED96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00400" y="5134793"/>
            <a:ext cx="2743200" cy="162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55109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94694" y="313989"/>
            <a:ext cx="6259946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 sz="2400" i="1" dirty="0">
              <a:solidFill>
                <a:srgbClr val="002060"/>
              </a:solidFill>
              <a:ea typeface="+mj-ea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ea typeface="+mj-ea"/>
                <a:cs typeface="Calibri"/>
              </a:rPr>
              <a:t>Siarad</a:t>
            </a:r>
            <a:r>
              <a:rPr lang="en-US" sz="2400" dirty="0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j-ea"/>
                <a:cs typeface="Calibri"/>
              </a:rPr>
              <a:t>Cymraeg</a:t>
            </a:r>
            <a:r>
              <a:rPr lang="en-US" sz="2400" dirty="0">
                <a:solidFill>
                  <a:srgbClr val="002060"/>
                </a:solidFill>
                <a:ea typeface="+mj-ea"/>
                <a:cs typeface="Calibri"/>
              </a:rPr>
              <a:t>!</a:t>
            </a:r>
            <a:endParaRPr lang="en-US"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Adolygu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Revise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Chwarae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gemau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Play games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Gofyn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Ask suitable questions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Canmoliaeth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Praise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Drilio</a:t>
            </a:r>
            <a:endParaRPr lang="en-US" sz="24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Amser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feddwl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Time to think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gr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ŵp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- </a:t>
            </a:r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Group work</a:t>
            </a:r>
            <a:endParaRPr lang="en-US" sz="2400" i="1" dirty="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pâr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Pair work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Asesu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Assessment</a:t>
            </a:r>
          </a:p>
          <a:p>
            <a:pPr lvl="1"/>
            <a:endParaRPr lang="en-US" sz="2200" i="1" dirty="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US" sz="2200" dirty="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endParaRPr lang="en-US" sz="2200" dirty="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69079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7566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1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09209" y="4876513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529008" y="348880"/>
            <a:ext cx="6625070" cy="58169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 any </a:t>
            </a: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 dirty="0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rhifau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Complete the numbers task.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Paratowch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Meicro-Ddysgu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cs typeface="Calibri"/>
              </a:rPr>
              <a:t>Plan your Micro-Teach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  <a:p>
            <a:endParaRPr lang="en-US" sz="3200" b="1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678992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77420" y="880202"/>
            <a:ext cx="81576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487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72</vt:i4>
      </vt:variant>
    </vt:vector>
  </HeadingPairs>
  <TitlesOfParts>
    <vt:vector size="80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Sawl ...?  +  enw unigol (singular noun)</vt:lpstr>
      <vt:lpstr>Sawl ...?  +  enw unigol</vt:lpstr>
      <vt:lpstr>Faint o?   +  enw lluosog  +  Treiglad Meddal</vt:lpstr>
      <vt:lpstr>Faint o?   +  enw lluosog  +  Treiglad Meddal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rif ydy hwn?</vt:lpstr>
      <vt:lpstr>Pa rif ydy hwn?</vt:lpstr>
      <vt:lpstr>Pa rif ydy hwn?</vt:lpstr>
      <vt:lpstr>Pa rif ydy hwn?</vt:lpstr>
      <vt:lpstr>Pa rif ydy hwn?</vt:lpstr>
      <vt:lpstr>Pa rif ydy hwn?</vt:lpstr>
      <vt:lpstr>Pa rif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Faint ydy …. adio ….?</vt:lpstr>
      <vt:lpstr>Faint ydy …. tynnu ….?</vt:lpstr>
      <vt:lpstr>Faint ydy …. lluosi gyda ….?</vt:lpstr>
      <vt:lpstr>Faint ydy …. rhannu gyda ….?</vt:lpstr>
      <vt:lpstr>PowerPoint Presentation</vt:lpstr>
      <vt:lpstr>PowerPoint Presentation</vt:lpstr>
      <vt:lpstr>Beth ydych chi'n gallu addysgu? What can you teach?</vt:lpstr>
      <vt:lpstr>Beth ydych chi'n gallu addysgu? What can you teach?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1041</cp:revision>
  <dcterms:created xsi:type="dcterms:W3CDTF">2023-03-27T08:50:13Z</dcterms:created>
  <dcterms:modified xsi:type="dcterms:W3CDTF">2023-03-28T17:06:04Z</dcterms:modified>
</cp:coreProperties>
</file>