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50AFFD-C573-4549-BA12-32AD306DB0D5}" v="2" dt="2025-12-01T17:31:59.8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153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DUPEOLA OYENAME" userId="80cbfd733d660830" providerId="LiveId" clId="{49D047A9-839B-47A1-8C3B-EB21B76043AC}"/>
    <pc:docChg chg="modSld">
      <pc:chgData name="MODUPEOLA OYENAME" userId="80cbfd733d660830" providerId="LiveId" clId="{49D047A9-839B-47A1-8C3B-EB21B76043AC}" dt="2025-12-11T11:19:32.631" v="173" actId="20577"/>
      <pc:docMkLst>
        <pc:docMk/>
      </pc:docMkLst>
      <pc:sldChg chg="modSp mod">
        <pc:chgData name="MODUPEOLA OYENAME" userId="80cbfd733d660830" providerId="LiveId" clId="{49D047A9-839B-47A1-8C3B-EB21B76043AC}" dt="2025-12-11T11:15:23.597" v="104" actId="20577"/>
        <pc:sldMkLst>
          <pc:docMk/>
          <pc:sldMk cId="0" sldId="256"/>
        </pc:sldMkLst>
        <pc:spChg chg="mod">
          <ac:chgData name="MODUPEOLA OYENAME" userId="80cbfd733d660830" providerId="LiveId" clId="{49D047A9-839B-47A1-8C3B-EB21B76043AC}" dt="2025-12-01T17:06:11.361" v="1" actId="255"/>
          <ac:spMkLst>
            <pc:docMk/>
            <pc:sldMk cId="0" sldId="256"/>
            <ac:spMk id="2" creationId="{00000000-0000-0000-0000-000000000000}"/>
          </ac:spMkLst>
        </pc:spChg>
        <pc:spChg chg="mod">
          <ac:chgData name="MODUPEOLA OYENAME" userId="80cbfd733d660830" providerId="LiveId" clId="{49D047A9-839B-47A1-8C3B-EB21B76043AC}" dt="2025-12-11T11:15:23.597" v="104" actId="20577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MODUPEOLA OYENAME" userId="80cbfd733d660830" providerId="LiveId" clId="{49D047A9-839B-47A1-8C3B-EB21B76043AC}" dt="2025-12-01T17:32:43.091" v="68" actId="255"/>
        <pc:sldMkLst>
          <pc:docMk/>
          <pc:sldMk cId="0" sldId="257"/>
        </pc:sldMkLst>
        <pc:spChg chg="mod">
          <ac:chgData name="MODUPEOLA OYENAME" userId="80cbfd733d660830" providerId="LiveId" clId="{49D047A9-839B-47A1-8C3B-EB21B76043AC}" dt="2025-12-01T17:32:43.091" v="68" actId="255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MODUPEOLA OYENAME" userId="80cbfd733d660830" providerId="LiveId" clId="{49D047A9-839B-47A1-8C3B-EB21B76043AC}" dt="2025-12-11T11:19:32.631" v="173" actId="20577"/>
        <pc:sldMkLst>
          <pc:docMk/>
          <pc:sldMk cId="0" sldId="263"/>
        </pc:sldMkLst>
        <pc:spChg chg="mod">
          <ac:chgData name="MODUPEOLA OYENAME" userId="80cbfd733d660830" providerId="LiveId" clId="{49D047A9-839B-47A1-8C3B-EB21B76043AC}" dt="2025-12-11T11:19:32.631" v="173" actId="20577"/>
          <ac:spMkLst>
            <pc:docMk/>
            <pc:sldMk cId="0" sldId="263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35008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894340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33625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210317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311417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961974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184694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051280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277440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376843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2525686"/>
      </p:ext>
    </p:extLst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935687"/>
      </p:ext>
    </p:extLst>
  </p:cSld>
  <p:clrMapOvr>
    <a:masterClrMapping/>
  </p:clrMapOvr>
  <p:transition spd="slow">
    <p:randomBar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13238079"/>
      </p:ext>
    </p:extLst>
  </p:cSld>
  <p:clrMapOvr>
    <a:masterClrMapping/>
  </p:clrMapOvr>
  <p:transition spd="slow">
    <p:randomBar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048912"/>
      </p:ext>
    </p:extLst>
  </p:cSld>
  <p:clrMapOvr>
    <a:masterClrMapping/>
  </p:clrMapOvr>
  <p:transition spd="slow">
    <p:randomBar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395489"/>
      </p:ext>
    </p:extLst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601039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429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transition spd="slow">
    <p:randomBar dir="vert"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65032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599781" y="3681413"/>
            <a:ext cx="3572669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3473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9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6616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82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6115" y="3589867"/>
            <a:ext cx="1362870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2882531" cy="5175624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ptos Narrow" panose="020B0004020202020204" pitchFamily="34" charset="0"/>
              </a:rPr>
              <a:t>Using Digital Technology to Improve Efficiency in a GP Surgery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1615" y="-8467"/>
            <a:ext cx="5332385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7366" y="609601"/>
            <a:ext cx="4623169" cy="517562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Name: </a:t>
            </a:r>
            <a:r>
              <a:rPr lang="en-GB" sz="2400" dirty="0" err="1">
                <a:solidFill>
                  <a:srgbClr val="FFFFFF"/>
                </a:solidFill>
              </a:rPr>
              <a:t>Modupeola</a:t>
            </a:r>
            <a:r>
              <a:rPr lang="en-GB" sz="2400" dirty="0">
                <a:solidFill>
                  <a:srgbClr val="FFFFFF"/>
                </a:solidFill>
              </a:rPr>
              <a:t> </a:t>
            </a:r>
            <a:r>
              <a:rPr lang="en-GB" sz="2400" dirty="0" err="1">
                <a:solidFill>
                  <a:srgbClr val="FFFFFF"/>
                </a:solidFill>
              </a:rPr>
              <a:t>Oyename-Awodesu</a:t>
            </a:r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Student number:2442429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Course: </a:t>
            </a:r>
            <a:r>
              <a:rPr lang="en-US" sz="2400" dirty="0">
                <a:solidFill>
                  <a:srgbClr val="FFFFFF"/>
                </a:solidFill>
              </a:rPr>
              <a:t>Digital Skills and Research Methods (LCHS4007)​</a:t>
            </a:r>
          </a:p>
          <a:p>
            <a:r>
              <a:rPr lang="en-US" sz="2400" dirty="0">
                <a:solidFill>
                  <a:srgbClr val="FFFFFF"/>
                </a:solidFill>
              </a:rPr>
              <a:t>Assignment 1 Presentation</a:t>
            </a:r>
            <a:endParaRPr lang="en-GB" sz="2400" dirty="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>
                <a:latin typeface="Aptos Narrow" panose="020B0004020202020204" pitchFamily="34" charset="0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702676"/>
            <a:ext cx="6447501" cy="367336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000" dirty="0">
                <a:latin typeface="Aptos Narrow" panose="020B0004020202020204" pitchFamily="34" charset="0"/>
              </a:rPr>
              <a:t>In a GP surgery, technology supports day-to-day tasks such as communication, record-keeping, patient bookings, and data safety.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000" dirty="0">
                <a:latin typeface="Aptos Narrow" panose="020B0004020202020204" pitchFamily="34" charset="0"/>
              </a:rPr>
              <a:t>Digital tools make work faster, safer, and more accurate (NHS England, 2023).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000" dirty="0">
                <a:latin typeface="Aptos Narrow" panose="020B0004020202020204" pitchFamily="34" charset="0"/>
              </a:rPr>
              <a:t>It improves workflow, patient engagement, and care quality (NHS England, 2025).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122182"/>
            <a:ext cx="4423891" cy="730469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ptos Narrow" panose="020B0004020202020204" pitchFamily="34" charset="0"/>
              </a:rPr>
              <a:t>MS Word in a GP Surgery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677918"/>
            <a:ext cx="5236808" cy="602242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How MS Word is used in a GP Surgery: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Writing referral letters, reports, and care plans (Bowns &amp; Smith, 2020)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Creating templates for repeat documents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Producing patient information leaflets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2000" dirty="0">
              <a:latin typeface="Aptos Narrow" panose="020B00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Benefits: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Easy to use for simple documents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Templates save time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Works well with cloud storage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2000" dirty="0">
              <a:latin typeface="Aptos Narrow" panose="020B00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Drawbacks: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Errors can lead to incorrect patient info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Staff need basic computer skills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Poor version control without proper filing (Louw, 2022)</a:t>
            </a:r>
          </a:p>
        </p:txBody>
      </p:sp>
      <p:pic>
        <p:nvPicPr>
          <p:cNvPr id="28" name="Picture 27" descr="Different colored organizers">
            <a:extLst>
              <a:ext uri="{FF2B5EF4-FFF2-40B4-BE49-F238E27FC236}">
                <a16:creationId xmlns:a16="http://schemas.microsoft.com/office/drawing/2014/main" id="{D12B70B6-C124-8F5B-4817-399B4016D8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64" r="31742" b="1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02" name="Isosceles Triangle 10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0467" y="135758"/>
            <a:ext cx="280295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latin typeface="Aptos Narrow" panose="020F0502020204030204" pitchFamily="34" charset="0"/>
              </a:rPr>
              <a:t>MS Teams for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1229711"/>
            <a:ext cx="5110704" cy="542333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200" b="1" dirty="0">
                <a:latin typeface="Aptos Narrow" panose="020B0004020202020204" pitchFamily="34" charset="0"/>
              </a:rPr>
              <a:t>How MS Teams works: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Quick messaging between staff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Holding virtual meetings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Sharing documents securely (NHS Digital, 2022)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2000" dirty="0">
              <a:latin typeface="Aptos Narrow" panose="020B00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Benefits: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Faster communication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Reduces need for in-person meetings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 Secure and NHS-approved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2000" dirty="0">
              <a:latin typeface="Aptos Narrow" panose="020B00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Drawbacks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Needs a stable internet connection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Notifications can be missed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 Some staff may find it difficult to use (Marshall &amp; Suh, 2021)</a:t>
            </a: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DD618591-8710-0E8E-DB22-6BDE136E3F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315" r="17497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13" name="Isosceles Triangle 11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 dirty="0">
                <a:latin typeface="Aptos Narrow" panose="020B0004020202020204" pitchFamily="34" charset="0"/>
              </a:rPr>
              <a:t>Importance of Digital Literacy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6447501" cy="38807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Staff must use electronic health records, e-prescriptions, and online booking systems.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Good digital skills help staff: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Work quicker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Reduce mistakes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Give patients safer, more accurate care (Health Education England, 2021)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Digital Safety in a GP Surgery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4921518" cy="455552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Key points: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Protecting patient information (GDPR)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Using strong passwords and two-factor authentication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Avoiding phishing emails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Storing documents securely in OneDrive (ICO, 2023)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2000" dirty="0">
              <a:latin typeface="Aptos Narrow" panose="020B00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Why it matters: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Prevents data breaches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Follows legal requirements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Builds patient trust</a:t>
            </a:r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3E4B6EBF-9BE6-6B2D-600C-176C89B5E9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22" r="50195" b="-2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>
                <a:latin typeface="Aptos Narrow" panose="020B00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6447501" cy="38807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 </a:t>
            </a:r>
            <a:r>
              <a:rPr lang="en-US" dirty="0">
                <a:latin typeface="Aptos Narrow" panose="020B0004020202020204" pitchFamily="34" charset="0"/>
              </a:rPr>
              <a:t>Tools like MS Word and MS Teams help GP surgeries work efficiently.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 Digital literacy supports safer and more effective use of technology.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Strong digital safety protects patients and maintains confidentiality (NHS England, 2025).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>
                <a:latin typeface="Aptos Narrow" panose="020B00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418897"/>
            <a:ext cx="6447501" cy="482950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Bowns, I. &amp; Smith, J. (2020) Digital Documentation in Primary Care. London: Primary Care </a:t>
            </a:r>
            <a:r>
              <a:rPr lang="en-US">
                <a:latin typeface="Aptos Narrow" panose="020B0004020202020204" pitchFamily="34" charset="0"/>
              </a:rPr>
              <a:t>Press. </a:t>
            </a:r>
            <a:endParaRPr lang="en-US" dirty="0">
              <a:latin typeface="Aptos Narrow" panose="020B00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Health Education England (2021) The Importance of Digital Literacy in Healthcare. Available at: https://www.hee.nhs.uk (Accessed: 02 Dec 2025).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ICO (2023) Guide to Data Protection and GDPR. Available at: https://ico.org.uk (Accessed: 02 Dec 2025).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Louw, A. (2022) ‘Digital Document Challenges in Healthcare’, Journal of Health Informatics, 15(3), pp. 40–47.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Marshall, D. &amp; Suh, T. (2021) ‘Use of Digital Tools in Primary Care’, British Journal of General Practice, 71(708), pp. 210–212.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NHS Digital (2022) Microsoft Teams for NHS Staff. Available at: https://digital.nhs.uk (Accessed: 02 Dec 2025).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NHS England (2023) Digital Technology in GP Practices. Available at: https://www.england.nhs.uk (Accessed: 02 Dec 2025).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114</TotalTime>
  <Words>566</Words>
  <Application>Microsoft Office PowerPoint</Application>
  <PresentationFormat>On-screen Show (4:3)</PresentationFormat>
  <Paragraphs>68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 Narrow</vt:lpstr>
      <vt:lpstr>Arial</vt:lpstr>
      <vt:lpstr>Trebuchet MS</vt:lpstr>
      <vt:lpstr>Wingdings</vt:lpstr>
      <vt:lpstr>Wingdings 3</vt:lpstr>
      <vt:lpstr>Facet</vt:lpstr>
      <vt:lpstr>Using Digital Technology to Improve Efficiency in a GP Surgery</vt:lpstr>
      <vt:lpstr>Overview</vt:lpstr>
      <vt:lpstr>MS Word in a GP Surgery</vt:lpstr>
      <vt:lpstr>MS Teams for Communication</vt:lpstr>
      <vt:lpstr>Importance of Digital Literacy</vt:lpstr>
      <vt:lpstr>Digital Safety in a GP Surgery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MODUPEOLA OYENAME</dc:creator>
  <cp:keywords/>
  <dc:description>generated using python-pptx</dc:description>
  <cp:lastModifiedBy>MODUPEOLA OYENAME</cp:lastModifiedBy>
  <cp:revision>3</cp:revision>
  <dcterms:created xsi:type="dcterms:W3CDTF">2013-01-27T09:14:16Z</dcterms:created>
  <dcterms:modified xsi:type="dcterms:W3CDTF">2025-12-11T11:19:41Z</dcterms:modified>
  <cp:category/>
</cp:coreProperties>
</file>