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4.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5.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6.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56" r:id="rId2"/>
    <p:sldId id="353" r:id="rId3"/>
    <p:sldId id="315" r:id="rId4"/>
    <p:sldId id="365" r:id="rId5"/>
    <p:sldId id="274" r:id="rId6"/>
    <p:sldId id="277" r:id="rId7"/>
    <p:sldId id="292" r:id="rId8"/>
    <p:sldId id="293" r:id="rId9"/>
    <p:sldId id="295" r:id="rId10"/>
    <p:sldId id="372" r:id="rId11"/>
    <p:sldId id="300" r:id="rId12"/>
    <p:sldId id="261" r:id="rId13"/>
    <p:sldId id="262" r:id="rId14"/>
    <p:sldId id="263" r:id="rId15"/>
    <p:sldId id="356" r:id="rId16"/>
    <p:sldId id="357" r:id="rId17"/>
    <p:sldId id="362" r:id="rId18"/>
    <p:sldId id="363" r:id="rId19"/>
    <p:sldId id="366" r:id="rId20"/>
    <p:sldId id="368" r:id="rId21"/>
    <p:sldId id="369" r:id="rId22"/>
    <p:sldId id="358" r:id="rId23"/>
    <p:sldId id="359" r:id="rId24"/>
    <p:sldId id="317" r:id="rId25"/>
    <p:sldId id="319" r:id="rId26"/>
    <p:sldId id="322" r:id="rId27"/>
    <p:sldId id="281" r:id="rId28"/>
    <p:sldId id="364" r:id="rId29"/>
    <p:sldId id="371"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arlotte Greenway" initials="CG" lastIdx="0" clrIdx="0">
    <p:extLst>
      <p:ext uri="{19B8F6BF-5375-455C-9EA6-DF929625EA0E}">
        <p15:presenceInfo xmlns:p15="http://schemas.microsoft.com/office/powerpoint/2012/main" userId="S-1-5-21-809251214-2178901256-4152538893-2723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9" autoAdjust="0"/>
    <p:restoredTop sz="90305" autoAdjust="0"/>
  </p:normalViewPr>
  <p:slideViewPr>
    <p:cSldViewPr>
      <p:cViewPr varScale="1">
        <p:scale>
          <a:sx n="62" d="100"/>
          <a:sy n="62" d="100"/>
        </p:scale>
        <p:origin x="1400" y="4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_rels/data20.xml.rels><?xml version="1.0" encoding="UTF-8" standalone="yes"?>
<Relationships xmlns="http://schemas.openxmlformats.org/package/2006/relationships"><Relationship Id="rId1" Type="http://schemas.openxmlformats.org/officeDocument/2006/relationships/image" Target="../media/image13.png"/></Relationships>
</file>

<file path=ppt/diagrams/_rels/data23.xml.rels><?xml version="1.0" encoding="UTF-8" standalone="yes"?>
<Relationships xmlns="http://schemas.openxmlformats.org/package/2006/relationships"><Relationship Id="rId2" Type="http://schemas.openxmlformats.org/officeDocument/2006/relationships/hyperlink" Target="http://www.pearsonclinical.com/psychology/products/100000668/vineland-adaptive-behavior-scales-second-edition-vineland-ii-vineland-ii.html" TargetMode="External"/><Relationship Id="rId1" Type="http://schemas.openxmlformats.org/officeDocument/2006/relationships/hyperlink" Target="http://firstwords.fsu.edu/pdf/Checklist_Scoring_Cutoffs.pdf" TargetMode="External"/></Relationships>
</file>

<file path=ppt/diagrams/_rels/drawing20.xml.rels><?xml version="1.0" encoding="UTF-8" standalone="yes"?>
<Relationships xmlns="http://schemas.openxmlformats.org/package/2006/relationships"><Relationship Id="rId1" Type="http://schemas.openxmlformats.org/officeDocument/2006/relationships/image" Target="../media/image13.png"/></Relationships>
</file>

<file path=ppt/diagrams/_rels/drawing23.xml.rels><?xml version="1.0" encoding="UTF-8" standalone="yes"?>
<Relationships xmlns="http://schemas.openxmlformats.org/package/2006/relationships"><Relationship Id="rId2" Type="http://schemas.openxmlformats.org/officeDocument/2006/relationships/hyperlink" Target="http://www.pearsonclinical.com/psychology/products/100000668/vineland-adaptive-behavior-scales-second-edition-vineland-ii-vineland-ii.html" TargetMode="External"/><Relationship Id="rId1" Type="http://schemas.openxmlformats.org/officeDocument/2006/relationships/hyperlink" Target="http://firstwords.fsu.edu/pdf/Checklist_Scoring_Cutoffs.pdf"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D6688B-87CC-4923-B83E-BE96A44501DF}"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US"/>
        </a:p>
      </dgm:t>
    </dgm:pt>
    <dgm:pt modelId="{4CFBF189-768F-41F6-A280-D2D4B56A90C3}">
      <dgm:prSet/>
      <dgm:spPr/>
      <dgm:t>
        <a:bodyPr/>
        <a:lstStyle/>
        <a:p>
          <a:pPr rtl="0"/>
          <a:r>
            <a:rPr lang="en-US" dirty="0"/>
            <a:t>Autism is a </a:t>
          </a:r>
          <a:r>
            <a:rPr lang="en-US" b="1" dirty="0"/>
            <a:t>spectrum disorder</a:t>
          </a:r>
          <a:endParaRPr lang="en-US" dirty="0"/>
        </a:p>
      </dgm:t>
    </dgm:pt>
    <dgm:pt modelId="{5EB52028-1F01-4B03-A3C1-A83433AB4A53}" type="parTrans" cxnId="{73AFB697-D930-45A0-9EA4-7370E866ED5B}">
      <dgm:prSet/>
      <dgm:spPr/>
      <dgm:t>
        <a:bodyPr/>
        <a:lstStyle/>
        <a:p>
          <a:endParaRPr lang="en-US"/>
        </a:p>
      </dgm:t>
    </dgm:pt>
    <dgm:pt modelId="{A735677E-FB72-4C75-AEFD-BCA0F2ED22CB}" type="sibTrans" cxnId="{73AFB697-D930-45A0-9EA4-7370E866ED5B}">
      <dgm:prSet/>
      <dgm:spPr/>
      <dgm:t>
        <a:bodyPr/>
        <a:lstStyle/>
        <a:p>
          <a:endParaRPr lang="en-US"/>
        </a:p>
      </dgm:t>
    </dgm:pt>
    <dgm:pt modelId="{09D70E0A-F0BC-46E0-98EE-1E7C35D3310B}">
      <dgm:prSet/>
      <dgm:spPr/>
      <dgm:t>
        <a:bodyPr/>
        <a:lstStyle/>
        <a:p>
          <a:pPr rtl="0"/>
          <a:r>
            <a:rPr lang="en-US"/>
            <a:t>This means that symptoms and characteristics can present themselves in wide variety of combinations, from mild to severe</a:t>
          </a:r>
        </a:p>
      </dgm:t>
    </dgm:pt>
    <dgm:pt modelId="{DA303F98-F932-43E9-B466-0552EA4AB4C0}" type="parTrans" cxnId="{31666951-EAC8-4A19-8A4B-B35F164C5118}">
      <dgm:prSet/>
      <dgm:spPr/>
      <dgm:t>
        <a:bodyPr/>
        <a:lstStyle/>
        <a:p>
          <a:endParaRPr lang="en-US"/>
        </a:p>
      </dgm:t>
    </dgm:pt>
    <dgm:pt modelId="{95EB62BB-DF45-4903-909C-05E024BB7CAE}" type="sibTrans" cxnId="{31666951-EAC8-4A19-8A4B-B35F164C5118}">
      <dgm:prSet/>
      <dgm:spPr/>
      <dgm:t>
        <a:bodyPr/>
        <a:lstStyle/>
        <a:p>
          <a:endParaRPr lang="en-US"/>
        </a:p>
      </dgm:t>
    </dgm:pt>
    <dgm:pt modelId="{5A2C15DC-4086-41BA-A1D1-FCB05E4007B9}">
      <dgm:prSet/>
      <dgm:spPr/>
      <dgm:t>
        <a:bodyPr/>
        <a:lstStyle/>
        <a:p>
          <a:pPr rtl="0"/>
          <a:r>
            <a:rPr lang="en-US"/>
            <a:t>Individuals with autism can be very different from each other</a:t>
          </a:r>
        </a:p>
      </dgm:t>
    </dgm:pt>
    <dgm:pt modelId="{2A8ED5A9-EDF0-4057-8FD9-F28D7C190F46}" type="parTrans" cxnId="{A4830E92-D6C7-4D74-A606-123F8B888752}">
      <dgm:prSet/>
      <dgm:spPr/>
      <dgm:t>
        <a:bodyPr/>
        <a:lstStyle/>
        <a:p>
          <a:endParaRPr lang="en-US"/>
        </a:p>
      </dgm:t>
    </dgm:pt>
    <dgm:pt modelId="{A3071817-9851-418A-99F9-00BD0A49B340}" type="sibTrans" cxnId="{A4830E92-D6C7-4D74-A606-123F8B888752}">
      <dgm:prSet/>
      <dgm:spPr/>
      <dgm:t>
        <a:bodyPr/>
        <a:lstStyle/>
        <a:p>
          <a:endParaRPr lang="en-US"/>
        </a:p>
      </dgm:t>
    </dgm:pt>
    <dgm:pt modelId="{10B5B99F-B5BF-4592-933D-57FE535C0075}">
      <dgm:prSet/>
      <dgm:spPr/>
      <dgm:t>
        <a:bodyPr/>
        <a:lstStyle/>
        <a:p>
          <a:pPr rtl="0"/>
          <a:r>
            <a:rPr lang="en-US"/>
            <a:t>Kluth “2003” “If you know one person with autism, you know ONE person with autism”</a:t>
          </a:r>
        </a:p>
      </dgm:t>
    </dgm:pt>
    <dgm:pt modelId="{DDD69177-5F27-4A84-BD74-92370852F01F}" type="parTrans" cxnId="{8F603C9E-6396-4F6A-AF41-848E7CE06124}">
      <dgm:prSet/>
      <dgm:spPr/>
      <dgm:t>
        <a:bodyPr/>
        <a:lstStyle/>
        <a:p>
          <a:endParaRPr lang="en-US"/>
        </a:p>
      </dgm:t>
    </dgm:pt>
    <dgm:pt modelId="{FFC0316D-9911-4CD0-BA9C-3A2EEBB1FC48}" type="sibTrans" cxnId="{8F603C9E-6396-4F6A-AF41-848E7CE06124}">
      <dgm:prSet/>
      <dgm:spPr/>
      <dgm:t>
        <a:bodyPr/>
        <a:lstStyle/>
        <a:p>
          <a:endParaRPr lang="en-US"/>
        </a:p>
      </dgm:t>
    </dgm:pt>
    <dgm:pt modelId="{D1E257BD-7C63-4EB2-8918-8EB3760A52C6}">
      <dgm:prSet/>
      <dgm:spPr/>
      <dgm:t>
        <a:bodyPr/>
        <a:lstStyle/>
        <a:p>
          <a:pPr rtl="0"/>
          <a:r>
            <a:rPr lang="en-US" dirty="0"/>
            <a:t>“Autism” is still commonly used to refer to any of the 5 PDDs</a:t>
          </a:r>
        </a:p>
      </dgm:t>
    </dgm:pt>
    <dgm:pt modelId="{438F5679-4B90-4F49-AC21-BFE4F92ADF71}" type="parTrans" cxnId="{EB52872B-450C-4712-A0CF-3C81EF6A2DF6}">
      <dgm:prSet/>
      <dgm:spPr/>
      <dgm:t>
        <a:bodyPr/>
        <a:lstStyle/>
        <a:p>
          <a:endParaRPr lang="en-US"/>
        </a:p>
      </dgm:t>
    </dgm:pt>
    <dgm:pt modelId="{16FB5B0B-EB80-4711-A228-04A7C750BA5D}" type="sibTrans" cxnId="{EB52872B-450C-4712-A0CF-3C81EF6A2DF6}">
      <dgm:prSet/>
      <dgm:spPr/>
      <dgm:t>
        <a:bodyPr/>
        <a:lstStyle/>
        <a:p>
          <a:endParaRPr lang="en-US"/>
        </a:p>
      </dgm:t>
    </dgm:pt>
    <dgm:pt modelId="{A2F67A79-4B80-4CD5-B924-B4CD9FD7766A}" type="pres">
      <dgm:prSet presAssocID="{6ED6688B-87CC-4923-B83E-BE96A44501DF}" presName="compositeShape" presStyleCnt="0">
        <dgm:presLayoutVars>
          <dgm:chMax val="7"/>
          <dgm:dir/>
          <dgm:resizeHandles val="exact"/>
        </dgm:presLayoutVars>
      </dgm:prSet>
      <dgm:spPr/>
      <dgm:t>
        <a:bodyPr/>
        <a:lstStyle/>
        <a:p>
          <a:endParaRPr lang="en-US"/>
        </a:p>
      </dgm:t>
    </dgm:pt>
    <dgm:pt modelId="{20DF5106-69E4-40D3-989F-88F7BE824852}" type="pres">
      <dgm:prSet presAssocID="{4CFBF189-768F-41F6-A280-D2D4B56A90C3}" presName="circ1" presStyleLbl="vennNode1" presStyleIdx="0" presStyleCnt="5"/>
      <dgm:spPr/>
    </dgm:pt>
    <dgm:pt modelId="{D97DC39A-6D15-45C8-A0FB-5A030DD7FB6E}" type="pres">
      <dgm:prSet presAssocID="{4CFBF189-768F-41F6-A280-D2D4B56A90C3}" presName="circ1Tx" presStyleLbl="revTx" presStyleIdx="0" presStyleCnt="0" custLinFactNeighborX="-74017" custLinFactNeighborY="26778">
        <dgm:presLayoutVars>
          <dgm:chMax val="0"/>
          <dgm:chPref val="0"/>
          <dgm:bulletEnabled val="1"/>
        </dgm:presLayoutVars>
      </dgm:prSet>
      <dgm:spPr/>
      <dgm:t>
        <a:bodyPr/>
        <a:lstStyle/>
        <a:p>
          <a:endParaRPr lang="en-US"/>
        </a:p>
      </dgm:t>
    </dgm:pt>
    <dgm:pt modelId="{9D933809-E69A-47DE-BB3C-F12303047805}" type="pres">
      <dgm:prSet presAssocID="{09D70E0A-F0BC-46E0-98EE-1E7C35D3310B}" presName="circ2" presStyleLbl="vennNode1" presStyleIdx="1" presStyleCnt="5"/>
      <dgm:spPr/>
    </dgm:pt>
    <dgm:pt modelId="{E417D531-F372-4A18-AB8F-3816586F83A6}" type="pres">
      <dgm:prSet presAssocID="{09D70E0A-F0BC-46E0-98EE-1E7C35D3310B}" presName="circ2Tx" presStyleLbl="revTx" presStyleIdx="0" presStyleCnt="0">
        <dgm:presLayoutVars>
          <dgm:chMax val="0"/>
          <dgm:chPref val="0"/>
          <dgm:bulletEnabled val="1"/>
        </dgm:presLayoutVars>
      </dgm:prSet>
      <dgm:spPr/>
      <dgm:t>
        <a:bodyPr/>
        <a:lstStyle/>
        <a:p>
          <a:endParaRPr lang="en-US"/>
        </a:p>
      </dgm:t>
    </dgm:pt>
    <dgm:pt modelId="{FE65D70A-FDB5-495E-8584-E2F5E34F7CDA}" type="pres">
      <dgm:prSet presAssocID="{5A2C15DC-4086-41BA-A1D1-FCB05E4007B9}" presName="circ3" presStyleLbl="vennNode1" presStyleIdx="2" presStyleCnt="5"/>
      <dgm:spPr/>
    </dgm:pt>
    <dgm:pt modelId="{3902B489-4096-44EC-B007-33E556649805}" type="pres">
      <dgm:prSet presAssocID="{5A2C15DC-4086-41BA-A1D1-FCB05E4007B9}" presName="circ3Tx" presStyleLbl="revTx" presStyleIdx="0" presStyleCnt="0">
        <dgm:presLayoutVars>
          <dgm:chMax val="0"/>
          <dgm:chPref val="0"/>
          <dgm:bulletEnabled val="1"/>
        </dgm:presLayoutVars>
      </dgm:prSet>
      <dgm:spPr/>
      <dgm:t>
        <a:bodyPr/>
        <a:lstStyle/>
        <a:p>
          <a:endParaRPr lang="en-US"/>
        </a:p>
      </dgm:t>
    </dgm:pt>
    <dgm:pt modelId="{7D5B0807-5FD0-4FE1-83DE-B6D25290FA5C}" type="pres">
      <dgm:prSet presAssocID="{10B5B99F-B5BF-4592-933D-57FE535C0075}" presName="circ4" presStyleLbl="vennNode1" presStyleIdx="3" presStyleCnt="5"/>
      <dgm:spPr/>
    </dgm:pt>
    <dgm:pt modelId="{713CE9E8-D69F-4602-8879-A99D41DFAE7F}" type="pres">
      <dgm:prSet presAssocID="{10B5B99F-B5BF-4592-933D-57FE535C0075}" presName="circ4Tx" presStyleLbl="revTx" presStyleIdx="0" presStyleCnt="0">
        <dgm:presLayoutVars>
          <dgm:chMax val="0"/>
          <dgm:chPref val="0"/>
          <dgm:bulletEnabled val="1"/>
        </dgm:presLayoutVars>
      </dgm:prSet>
      <dgm:spPr/>
      <dgm:t>
        <a:bodyPr/>
        <a:lstStyle/>
        <a:p>
          <a:endParaRPr lang="en-US"/>
        </a:p>
      </dgm:t>
    </dgm:pt>
    <dgm:pt modelId="{CB3BCFFF-0EE1-4BA4-A6DA-201BE13CB405}" type="pres">
      <dgm:prSet presAssocID="{D1E257BD-7C63-4EB2-8918-8EB3760A52C6}" presName="circ5" presStyleLbl="vennNode1" presStyleIdx="4" presStyleCnt="5"/>
      <dgm:spPr/>
    </dgm:pt>
    <dgm:pt modelId="{626C2ADE-1451-4DA9-B479-EFE760D5970D}" type="pres">
      <dgm:prSet presAssocID="{D1E257BD-7C63-4EB2-8918-8EB3760A52C6}" presName="circ5Tx" presStyleLbl="revTx" presStyleIdx="0" presStyleCnt="0">
        <dgm:presLayoutVars>
          <dgm:chMax val="0"/>
          <dgm:chPref val="0"/>
          <dgm:bulletEnabled val="1"/>
        </dgm:presLayoutVars>
      </dgm:prSet>
      <dgm:spPr/>
      <dgm:t>
        <a:bodyPr/>
        <a:lstStyle/>
        <a:p>
          <a:endParaRPr lang="en-US"/>
        </a:p>
      </dgm:t>
    </dgm:pt>
  </dgm:ptLst>
  <dgm:cxnLst>
    <dgm:cxn modelId="{8F603C9E-6396-4F6A-AF41-848E7CE06124}" srcId="{6ED6688B-87CC-4923-B83E-BE96A44501DF}" destId="{10B5B99F-B5BF-4592-933D-57FE535C0075}" srcOrd="3" destOrd="0" parTransId="{DDD69177-5F27-4A84-BD74-92370852F01F}" sibTransId="{FFC0316D-9911-4CD0-BA9C-3A2EEBB1FC48}"/>
    <dgm:cxn modelId="{31666951-EAC8-4A19-8A4B-B35F164C5118}" srcId="{6ED6688B-87CC-4923-B83E-BE96A44501DF}" destId="{09D70E0A-F0BC-46E0-98EE-1E7C35D3310B}" srcOrd="1" destOrd="0" parTransId="{DA303F98-F932-43E9-B466-0552EA4AB4C0}" sibTransId="{95EB62BB-DF45-4903-909C-05E024BB7CAE}"/>
    <dgm:cxn modelId="{6B9E7329-AFFE-4F2E-BA11-E3BDE5B85C8F}" type="presOf" srcId="{5A2C15DC-4086-41BA-A1D1-FCB05E4007B9}" destId="{3902B489-4096-44EC-B007-33E556649805}" srcOrd="0" destOrd="0" presId="urn:microsoft.com/office/officeart/2005/8/layout/venn1"/>
    <dgm:cxn modelId="{1021E47E-9A06-4B1E-ABE4-EE427080FEF0}" type="presOf" srcId="{09D70E0A-F0BC-46E0-98EE-1E7C35D3310B}" destId="{E417D531-F372-4A18-AB8F-3816586F83A6}" srcOrd="0" destOrd="0" presId="urn:microsoft.com/office/officeart/2005/8/layout/venn1"/>
    <dgm:cxn modelId="{A4830E92-D6C7-4D74-A606-123F8B888752}" srcId="{6ED6688B-87CC-4923-B83E-BE96A44501DF}" destId="{5A2C15DC-4086-41BA-A1D1-FCB05E4007B9}" srcOrd="2" destOrd="0" parTransId="{2A8ED5A9-EDF0-4057-8FD9-F28D7C190F46}" sibTransId="{A3071817-9851-418A-99F9-00BD0A49B340}"/>
    <dgm:cxn modelId="{F7328B8B-68D5-49CE-A53E-606FACD79EDB}" type="presOf" srcId="{6ED6688B-87CC-4923-B83E-BE96A44501DF}" destId="{A2F67A79-4B80-4CD5-B924-B4CD9FD7766A}" srcOrd="0" destOrd="0" presId="urn:microsoft.com/office/officeart/2005/8/layout/venn1"/>
    <dgm:cxn modelId="{1192D427-2B1A-472F-99B3-B2B41ABB5EF4}" type="presOf" srcId="{10B5B99F-B5BF-4592-933D-57FE535C0075}" destId="{713CE9E8-D69F-4602-8879-A99D41DFAE7F}" srcOrd="0" destOrd="0" presId="urn:microsoft.com/office/officeart/2005/8/layout/venn1"/>
    <dgm:cxn modelId="{6EC203B1-0BA5-44AD-AF59-AFE16A8602B3}" type="presOf" srcId="{4CFBF189-768F-41F6-A280-D2D4B56A90C3}" destId="{D97DC39A-6D15-45C8-A0FB-5A030DD7FB6E}" srcOrd="0" destOrd="0" presId="urn:microsoft.com/office/officeart/2005/8/layout/venn1"/>
    <dgm:cxn modelId="{EB52872B-450C-4712-A0CF-3C81EF6A2DF6}" srcId="{6ED6688B-87CC-4923-B83E-BE96A44501DF}" destId="{D1E257BD-7C63-4EB2-8918-8EB3760A52C6}" srcOrd="4" destOrd="0" parTransId="{438F5679-4B90-4F49-AC21-BFE4F92ADF71}" sibTransId="{16FB5B0B-EB80-4711-A228-04A7C750BA5D}"/>
    <dgm:cxn modelId="{73AFB697-D930-45A0-9EA4-7370E866ED5B}" srcId="{6ED6688B-87CC-4923-B83E-BE96A44501DF}" destId="{4CFBF189-768F-41F6-A280-D2D4B56A90C3}" srcOrd="0" destOrd="0" parTransId="{5EB52028-1F01-4B03-A3C1-A83433AB4A53}" sibTransId="{A735677E-FB72-4C75-AEFD-BCA0F2ED22CB}"/>
    <dgm:cxn modelId="{33054FF4-37A5-4981-8CCF-0DFAA450CDCA}" type="presOf" srcId="{D1E257BD-7C63-4EB2-8918-8EB3760A52C6}" destId="{626C2ADE-1451-4DA9-B479-EFE760D5970D}" srcOrd="0" destOrd="0" presId="urn:microsoft.com/office/officeart/2005/8/layout/venn1"/>
    <dgm:cxn modelId="{961646FC-7C86-466E-A13C-0212B3B242E5}" type="presParOf" srcId="{A2F67A79-4B80-4CD5-B924-B4CD9FD7766A}" destId="{20DF5106-69E4-40D3-989F-88F7BE824852}" srcOrd="0" destOrd="0" presId="urn:microsoft.com/office/officeart/2005/8/layout/venn1"/>
    <dgm:cxn modelId="{6C7A4A3D-385D-43B8-AF3C-72DA27B61D60}" type="presParOf" srcId="{A2F67A79-4B80-4CD5-B924-B4CD9FD7766A}" destId="{D97DC39A-6D15-45C8-A0FB-5A030DD7FB6E}" srcOrd="1" destOrd="0" presId="urn:microsoft.com/office/officeart/2005/8/layout/venn1"/>
    <dgm:cxn modelId="{EFC66973-422B-4C0B-BE61-159FC1BC108A}" type="presParOf" srcId="{A2F67A79-4B80-4CD5-B924-B4CD9FD7766A}" destId="{9D933809-E69A-47DE-BB3C-F12303047805}" srcOrd="2" destOrd="0" presId="urn:microsoft.com/office/officeart/2005/8/layout/venn1"/>
    <dgm:cxn modelId="{E6F135D4-06DF-4CE5-9C39-032218FD81A6}" type="presParOf" srcId="{A2F67A79-4B80-4CD5-B924-B4CD9FD7766A}" destId="{E417D531-F372-4A18-AB8F-3816586F83A6}" srcOrd="3" destOrd="0" presId="urn:microsoft.com/office/officeart/2005/8/layout/venn1"/>
    <dgm:cxn modelId="{84B015A6-4F59-43E3-8E4D-C91B6CEDCB70}" type="presParOf" srcId="{A2F67A79-4B80-4CD5-B924-B4CD9FD7766A}" destId="{FE65D70A-FDB5-495E-8584-E2F5E34F7CDA}" srcOrd="4" destOrd="0" presId="urn:microsoft.com/office/officeart/2005/8/layout/venn1"/>
    <dgm:cxn modelId="{9D11CF3F-1589-4260-BBC3-0F64094A0B99}" type="presParOf" srcId="{A2F67A79-4B80-4CD5-B924-B4CD9FD7766A}" destId="{3902B489-4096-44EC-B007-33E556649805}" srcOrd="5" destOrd="0" presId="urn:microsoft.com/office/officeart/2005/8/layout/venn1"/>
    <dgm:cxn modelId="{3546889B-428A-4CFC-B431-345319E1655A}" type="presParOf" srcId="{A2F67A79-4B80-4CD5-B924-B4CD9FD7766A}" destId="{7D5B0807-5FD0-4FE1-83DE-B6D25290FA5C}" srcOrd="6" destOrd="0" presId="urn:microsoft.com/office/officeart/2005/8/layout/venn1"/>
    <dgm:cxn modelId="{8BC9BD4C-4403-415D-8F9F-0B9EF109DFA6}" type="presParOf" srcId="{A2F67A79-4B80-4CD5-B924-B4CD9FD7766A}" destId="{713CE9E8-D69F-4602-8879-A99D41DFAE7F}" srcOrd="7" destOrd="0" presId="urn:microsoft.com/office/officeart/2005/8/layout/venn1"/>
    <dgm:cxn modelId="{2EAF9F36-DDCB-4502-8CEF-FB935DE7CA7E}" type="presParOf" srcId="{A2F67A79-4B80-4CD5-B924-B4CD9FD7766A}" destId="{CB3BCFFF-0EE1-4BA4-A6DA-201BE13CB405}" srcOrd="8" destOrd="0" presId="urn:microsoft.com/office/officeart/2005/8/layout/venn1"/>
    <dgm:cxn modelId="{30E6A92B-F8B3-469C-B58F-082812EE9288}" type="presParOf" srcId="{A2F67A79-4B80-4CD5-B924-B4CD9FD7766A}" destId="{626C2ADE-1451-4DA9-B479-EFE760D5970D}" srcOrd="9"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431EB4-02B3-4889-B936-5A0FFF4733BE}" type="doc">
      <dgm:prSet loTypeId="urn:microsoft.com/office/officeart/2005/8/layout/orgChart1" loCatId="hierarchy" qsTypeId="urn:microsoft.com/office/officeart/2005/8/quickstyle/simple1" qsCatId="simple" csTypeId="urn:microsoft.com/office/officeart/2005/8/colors/colorful2" csCatId="colorful" phldr="1"/>
      <dgm:spPr/>
      <dgm:t>
        <a:bodyPr/>
        <a:lstStyle/>
        <a:p>
          <a:endParaRPr lang="en-GB"/>
        </a:p>
      </dgm:t>
    </dgm:pt>
    <dgm:pt modelId="{99336478-FD85-4500-8D89-0618E10DD938}">
      <dgm:prSet/>
      <dgm:spPr/>
      <dgm:t>
        <a:bodyPr/>
        <a:lstStyle/>
        <a:p>
          <a:pPr rtl="0"/>
          <a:r>
            <a:rPr lang="en-US"/>
            <a:t>Causes?</a:t>
          </a:r>
          <a:endParaRPr lang="en-GB"/>
        </a:p>
      </dgm:t>
    </dgm:pt>
    <dgm:pt modelId="{4C7E72D6-049A-414E-A15F-D59A5F6D7F28}" type="parTrans" cxnId="{5C559B28-DA47-4EF4-B592-9AC7EA8F3460}">
      <dgm:prSet/>
      <dgm:spPr/>
      <dgm:t>
        <a:bodyPr/>
        <a:lstStyle/>
        <a:p>
          <a:endParaRPr lang="en-GB"/>
        </a:p>
      </dgm:t>
    </dgm:pt>
    <dgm:pt modelId="{37F7EFE0-89B3-4053-96A1-2039DF2DF507}" type="sibTrans" cxnId="{5C559B28-DA47-4EF4-B592-9AC7EA8F3460}">
      <dgm:prSet/>
      <dgm:spPr/>
      <dgm:t>
        <a:bodyPr/>
        <a:lstStyle/>
        <a:p>
          <a:endParaRPr lang="en-GB"/>
        </a:p>
      </dgm:t>
    </dgm:pt>
    <dgm:pt modelId="{2496CB58-C4CA-4D0A-8C7E-7AE657ECCB02}">
      <dgm:prSet/>
      <dgm:spPr/>
      <dgm:t>
        <a:bodyPr/>
        <a:lstStyle/>
        <a:p>
          <a:pPr rtl="0"/>
          <a:r>
            <a:rPr lang="en-US" dirty="0"/>
            <a:t>No link to vaccinations supported in research; original study has been found to be fraudulent</a:t>
          </a:r>
          <a:endParaRPr lang="en-GB" dirty="0"/>
        </a:p>
      </dgm:t>
    </dgm:pt>
    <dgm:pt modelId="{BC792F5A-3499-4112-83FF-79A588AF3ABA}" type="parTrans" cxnId="{27F0AA30-46F7-4F60-999C-4FC2C05EEB7E}">
      <dgm:prSet/>
      <dgm:spPr/>
      <dgm:t>
        <a:bodyPr/>
        <a:lstStyle/>
        <a:p>
          <a:endParaRPr lang="en-GB"/>
        </a:p>
      </dgm:t>
    </dgm:pt>
    <dgm:pt modelId="{D6C73B96-F8E6-4955-83A5-AD1EAEDCF702}" type="sibTrans" cxnId="{27F0AA30-46F7-4F60-999C-4FC2C05EEB7E}">
      <dgm:prSet/>
      <dgm:spPr/>
      <dgm:t>
        <a:bodyPr/>
        <a:lstStyle/>
        <a:p>
          <a:endParaRPr lang="en-GB"/>
        </a:p>
      </dgm:t>
    </dgm:pt>
    <dgm:pt modelId="{5BE30091-6390-4296-ABE7-4F5AA1D7191D}">
      <dgm:prSet/>
      <dgm:spPr/>
      <dgm:t>
        <a:bodyPr/>
        <a:lstStyle/>
        <a:p>
          <a:pPr rtl="0"/>
          <a:r>
            <a:rPr lang="en-US" dirty="0"/>
            <a:t>Recent research did find a sensitivity to gluten but no relationship with </a:t>
          </a:r>
          <a:r>
            <a:rPr lang="en-US" dirty="0" err="1"/>
            <a:t>Celiac’s</a:t>
          </a:r>
          <a:r>
            <a:rPr lang="en-US" dirty="0"/>
            <a:t> disease</a:t>
          </a:r>
          <a:endParaRPr lang="en-GB" dirty="0"/>
        </a:p>
      </dgm:t>
    </dgm:pt>
    <dgm:pt modelId="{0C85C6C1-241C-4438-80CC-2281F674A357}" type="parTrans" cxnId="{40B43306-ECFB-4C2C-ACBB-27C4A4359C07}">
      <dgm:prSet/>
      <dgm:spPr/>
      <dgm:t>
        <a:bodyPr/>
        <a:lstStyle/>
        <a:p>
          <a:endParaRPr lang="en-GB"/>
        </a:p>
      </dgm:t>
    </dgm:pt>
    <dgm:pt modelId="{55FDE4EA-3F58-42E9-9D9B-B75B7AFB0684}" type="sibTrans" cxnId="{40B43306-ECFB-4C2C-ACBB-27C4A4359C07}">
      <dgm:prSet/>
      <dgm:spPr/>
      <dgm:t>
        <a:bodyPr/>
        <a:lstStyle/>
        <a:p>
          <a:endParaRPr lang="en-GB"/>
        </a:p>
      </dgm:t>
    </dgm:pt>
    <dgm:pt modelId="{231846FE-DA61-47D2-839D-394E2481185D}">
      <dgm:prSet/>
      <dgm:spPr/>
      <dgm:t>
        <a:bodyPr/>
        <a:lstStyle/>
        <a:p>
          <a:pPr rtl="0"/>
          <a:r>
            <a:rPr lang="en-US" dirty="0"/>
            <a:t>Abnormalities in brain development- “</a:t>
          </a:r>
          <a:r>
            <a:rPr lang="en-US" dirty="0" err="1"/>
            <a:t>Neuroatypical</a:t>
          </a:r>
          <a:r>
            <a:rPr lang="en-US" dirty="0"/>
            <a:t>”</a:t>
          </a:r>
          <a:endParaRPr lang="en-GB" dirty="0"/>
        </a:p>
      </dgm:t>
    </dgm:pt>
    <dgm:pt modelId="{F5D8A5D2-5FF0-450F-A15E-25F2BC8C7C7C}" type="parTrans" cxnId="{2525099B-6C1E-4F8E-A7FC-92452BFC7EC7}">
      <dgm:prSet/>
      <dgm:spPr/>
      <dgm:t>
        <a:bodyPr/>
        <a:lstStyle/>
        <a:p>
          <a:endParaRPr lang="en-GB"/>
        </a:p>
      </dgm:t>
    </dgm:pt>
    <dgm:pt modelId="{6098F67B-E590-4265-865D-6FA439C8B721}" type="sibTrans" cxnId="{2525099B-6C1E-4F8E-A7FC-92452BFC7EC7}">
      <dgm:prSet/>
      <dgm:spPr/>
      <dgm:t>
        <a:bodyPr/>
        <a:lstStyle/>
        <a:p>
          <a:endParaRPr lang="en-GB"/>
        </a:p>
      </dgm:t>
    </dgm:pt>
    <dgm:pt modelId="{88998E13-05CE-4F66-AEEE-5A10BB248E72}">
      <dgm:prSet/>
      <dgm:spPr/>
      <dgm:t>
        <a:bodyPr/>
        <a:lstStyle/>
        <a:p>
          <a:pPr rtl="0"/>
          <a:r>
            <a:rPr lang="en-US" dirty="0"/>
            <a:t>Brain scans have shown differences in shape and structure</a:t>
          </a:r>
          <a:endParaRPr lang="en-GB" dirty="0"/>
        </a:p>
      </dgm:t>
    </dgm:pt>
    <dgm:pt modelId="{624B6428-E8A2-4387-8E32-9B2586D5BFC5}" type="parTrans" cxnId="{7B13BAC7-B13B-4F5D-8F27-5F37D95B2DE3}">
      <dgm:prSet/>
      <dgm:spPr/>
      <dgm:t>
        <a:bodyPr/>
        <a:lstStyle/>
        <a:p>
          <a:endParaRPr lang="en-GB"/>
        </a:p>
      </dgm:t>
    </dgm:pt>
    <dgm:pt modelId="{39C92BEC-7013-4218-A53C-7C21235EAE87}" type="sibTrans" cxnId="{7B13BAC7-B13B-4F5D-8F27-5F37D95B2DE3}">
      <dgm:prSet/>
      <dgm:spPr/>
      <dgm:t>
        <a:bodyPr/>
        <a:lstStyle/>
        <a:p>
          <a:endParaRPr lang="en-GB"/>
        </a:p>
      </dgm:t>
    </dgm:pt>
    <dgm:pt modelId="{9A49E225-245B-4D91-8A66-0CD41CE8ED27}">
      <dgm:prSet/>
      <dgm:spPr/>
      <dgm:t>
        <a:bodyPr/>
        <a:lstStyle/>
        <a:p>
          <a:pPr rtl="0"/>
          <a:r>
            <a:rPr lang="en-US" dirty="0"/>
            <a:t>Genetic: odds increase if a parent or sibling have ASD</a:t>
          </a:r>
          <a:endParaRPr lang="en-GB" dirty="0"/>
        </a:p>
      </dgm:t>
    </dgm:pt>
    <dgm:pt modelId="{D06B4221-A91A-4DDC-9CFE-C03931A1C208}" type="parTrans" cxnId="{A8C8A4DF-FC38-4672-886F-60D95DF32F9C}">
      <dgm:prSet/>
      <dgm:spPr/>
      <dgm:t>
        <a:bodyPr/>
        <a:lstStyle/>
        <a:p>
          <a:endParaRPr lang="en-GB"/>
        </a:p>
      </dgm:t>
    </dgm:pt>
    <dgm:pt modelId="{3B1F5448-8B21-4916-8CE0-A8F5C87418AC}" type="sibTrans" cxnId="{A8C8A4DF-FC38-4672-886F-60D95DF32F9C}">
      <dgm:prSet/>
      <dgm:spPr/>
      <dgm:t>
        <a:bodyPr/>
        <a:lstStyle/>
        <a:p>
          <a:endParaRPr lang="en-GB"/>
        </a:p>
      </dgm:t>
    </dgm:pt>
    <dgm:pt modelId="{5EF93397-EC56-4F26-9D10-97DAC6FDB352}" type="pres">
      <dgm:prSet presAssocID="{1C431EB4-02B3-4889-B936-5A0FFF4733BE}" presName="hierChild1" presStyleCnt="0">
        <dgm:presLayoutVars>
          <dgm:orgChart val="1"/>
          <dgm:chPref val="1"/>
          <dgm:dir/>
          <dgm:animOne val="branch"/>
          <dgm:animLvl val="lvl"/>
          <dgm:resizeHandles/>
        </dgm:presLayoutVars>
      </dgm:prSet>
      <dgm:spPr/>
      <dgm:t>
        <a:bodyPr/>
        <a:lstStyle/>
        <a:p>
          <a:endParaRPr lang="en-US"/>
        </a:p>
      </dgm:t>
    </dgm:pt>
    <dgm:pt modelId="{705CA17E-D052-467A-82C6-A5598402D6AA}" type="pres">
      <dgm:prSet presAssocID="{99336478-FD85-4500-8D89-0618E10DD938}" presName="hierRoot1" presStyleCnt="0">
        <dgm:presLayoutVars>
          <dgm:hierBranch val="init"/>
        </dgm:presLayoutVars>
      </dgm:prSet>
      <dgm:spPr/>
    </dgm:pt>
    <dgm:pt modelId="{46F3D973-6412-495F-B267-0C06B6852DBD}" type="pres">
      <dgm:prSet presAssocID="{99336478-FD85-4500-8D89-0618E10DD938}" presName="rootComposite1" presStyleCnt="0"/>
      <dgm:spPr/>
    </dgm:pt>
    <dgm:pt modelId="{14A306BC-8D92-4BEC-BD91-57ED6482F2D4}" type="pres">
      <dgm:prSet presAssocID="{99336478-FD85-4500-8D89-0618E10DD938}" presName="rootText1" presStyleLbl="node0" presStyleIdx="0" presStyleCnt="1">
        <dgm:presLayoutVars>
          <dgm:chPref val="3"/>
        </dgm:presLayoutVars>
      </dgm:prSet>
      <dgm:spPr/>
      <dgm:t>
        <a:bodyPr/>
        <a:lstStyle/>
        <a:p>
          <a:endParaRPr lang="en-US"/>
        </a:p>
      </dgm:t>
    </dgm:pt>
    <dgm:pt modelId="{F7D0DBB5-311F-498B-A782-FE4BA0C049C2}" type="pres">
      <dgm:prSet presAssocID="{99336478-FD85-4500-8D89-0618E10DD938}" presName="rootConnector1" presStyleLbl="node1" presStyleIdx="0" presStyleCnt="0"/>
      <dgm:spPr/>
      <dgm:t>
        <a:bodyPr/>
        <a:lstStyle/>
        <a:p>
          <a:endParaRPr lang="en-US"/>
        </a:p>
      </dgm:t>
    </dgm:pt>
    <dgm:pt modelId="{652EE8A2-7B01-430E-B3B9-4710EDA06AF9}" type="pres">
      <dgm:prSet presAssocID="{99336478-FD85-4500-8D89-0618E10DD938}" presName="hierChild2" presStyleCnt="0"/>
      <dgm:spPr/>
    </dgm:pt>
    <dgm:pt modelId="{0612B976-A45A-40BF-B1F9-A84B04D5BF85}" type="pres">
      <dgm:prSet presAssocID="{BC792F5A-3499-4112-83FF-79A588AF3ABA}" presName="Name37" presStyleLbl="parChTrans1D2" presStyleIdx="0" presStyleCnt="4"/>
      <dgm:spPr/>
      <dgm:t>
        <a:bodyPr/>
        <a:lstStyle/>
        <a:p>
          <a:endParaRPr lang="en-US"/>
        </a:p>
      </dgm:t>
    </dgm:pt>
    <dgm:pt modelId="{BECA8638-5916-411A-B2D8-6986D1AE06F6}" type="pres">
      <dgm:prSet presAssocID="{2496CB58-C4CA-4D0A-8C7E-7AE657ECCB02}" presName="hierRoot2" presStyleCnt="0">
        <dgm:presLayoutVars>
          <dgm:hierBranch val="init"/>
        </dgm:presLayoutVars>
      </dgm:prSet>
      <dgm:spPr/>
    </dgm:pt>
    <dgm:pt modelId="{F3AB6F43-7C22-4674-BC9E-19527C112968}" type="pres">
      <dgm:prSet presAssocID="{2496CB58-C4CA-4D0A-8C7E-7AE657ECCB02}" presName="rootComposite" presStyleCnt="0"/>
      <dgm:spPr/>
    </dgm:pt>
    <dgm:pt modelId="{F18A53E1-AED9-4D9B-B03A-A7F703245DE7}" type="pres">
      <dgm:prSet presAssocID="{2496CB58-C4CA-4D0A-8C7E-7AE657ECCB02}" presName="rootText" presStyleLbl="node2" presStyleIdx="0" presStyleCnt="4" custScaleY="124499">
        <dgm:presLayoutVars>
          <dgm:chPref val="3"/>
        </dgm:presLayoutVars>
      </dgm:prSet>
      <dgm:spPr/>
      <dgm:t>
        <a:bodyPr/>
        <a:lstStyle/>
        <a:p>
          <a:endParaRPr lang="en-US"/>
        </a:p>
      </dgm:t>
    </dgm:pt>
    <dgm:pt modelId="{93B84CA6-0F5F-425B-BFEF-11386FB76CAE}" type="pres">
      <dgm:prSet presAssocID="{2496CB58-C4CA-4D0A-8C7E-7AE657ECCB02}" presName="rootConnector" presStyleLbl="node2" presStyleIdx="0" presStyleCnt="4"/>
      <dgm:spPr/>
      <dgm:t>
        <a:bodyPr/>
        <a:lstStyle/>
        <a:p>
          <a:endParaRPr lang="en-US"/>
        </a:p>
      </dgm:t>
    </dgm:pt>
    <dgm:pt modelId="{CD9AC183-3B3C-4C9F-9B62-7E178EC0DE45}" type="pres">
      <dgm:prSet presAssocID="{2496CB58-C4CA-4D0A-8C7E-7AE657ECCB02}" presName="hierChild4" presStyleCnt="0"/>
      <dgm:spPr/>
    </dgm:pt>
    <dgm:pt modelId="{7E737F1C-97C4-4678-8D47-19AB9CC81B73}" type="pres">
      <dgm:prSet presAssocID="{2496CB58-C4CA-4D0A-8C7E-7AE657ECCB02}" presName="hierChild5" presStyleCnt="0"/>
      <dgm:spPr/>
    </dgm:pt>
    <dgm:pt modelId="{9386E119-5293-477A-A189-ADEE3516566C}" type="pres">
      <dgm:prSet presAssocID="{0C85C6C1-241C-4438-80CC-2281F674A357}" presName="Name37" presStyleLbl="parChTrans1D2" presStyleIdx="1" presStyleCnt="4"/>
      <dgm:spPr/>
      <dgm:t>
        <a:bodyPr/>
        <a:lstStyle/>
        <a:p>
          <a:endParaRPr lang="en-US"/>
        </a:p>
      </dgm:t>
    </dgm:pt>
    <dgm:pt modelId="{6D2EA0E8-8A90-4D48-B7F6-257E56376B02}" type="pres">
      <dgm:prSet presAssocID="{5BE30091-6390-4296-ABE7-4F5AA1D7191D}" presName="hierRoot2" presStyleCnt="0">
        <dgm:presLayoutVars>
          <dgm:hierBranch val="init"/>
        </dgm:presLayoutVars>
      </dgm:prSet>
      <dgm:spPr/>
    </dgm:pt>
    <dgm:pt modelId="{69940601-50EA-439F-85E4-0A4C94931308}" type="pres">
      <dgm:prSet presAssocID="{5BE30091-6390-4296-ABE7-4F5AA1D7191D}" presName="rootComposite" presStyleCnt="0"/>
      <dgm:spPr/>
    </dgm:pt>
    <dgm:pt modelId="{B849DB76-0170-45FB-B080-019095A296A6}" type="pres">
      <dgm:prSet presAssocID="{5BE30091-6390-4296-ABE7-4F5AA1D7191D}" presName="rootText" presStyleLbl="node2" presStyleIdx="1" presStyleCnt="4" custScaleY="124499">
        <dgm:presLayoutVars>
          <dgm:chPref val="3"/>
        </dgm:presLayoutVars>
      </dgm:prSet>
      <dgm:spPr/>
      <dgm:t>
        <a:bodyPr/>
        <a:lstStyle/>
        <a:p>
          <a:endParaRPr lang="en-US"/>
        </a:p>
      </dgm:t>
    </dgm:pt>
    <dgm:pt modelId="{36E3BF95-A774-4A7E-96D8-1DDE62D1C8AE}" type="pres">
      <dgm:prSet presAssocID="{5BE30091-6390-4296-ABE7-4F5AA1D7191D}" presName="rootConnector" presStyleLbl="node2" presStyleIdx="1" presStyleCnt="4"/>
      <dgm:spPr/>
      <dgm:t>
        <a:bodyPr/>
        <a:lstStyle/>
        <a:p>
          <a:endParaRPr lang="en-US"/>
        </a:p>
      </dgm:t>
    </dgm:pt>
    <dgm:pt modelId="{BADE7B02-DCD0-4FA2-9FA8-0308FCEF61A9}" type="pres">
      <dgm:prSet presAssocID="{5BE30091-6390-4296-ABE7-4F5AA1D7191D}" presName="hierChild4" presStyleCnt="0"/>
      <dgm:spPr/>
    </dgm:pt>
    <dgm:pt modelId="{2AEAA5B8-B4AB-469E-9F9D-ABC8D86B5962}" type="pres">
      <dgm:prSet presAssocID="{5BE30091-6390-4296-ABE7-4F5AA1D7191D}" presName="hierChild5" presStyleCnt="0"/>
      <dgm:spPr/>
    </dgm:pt>
    <dgm:pt modelId="{F572DE1E-EB14-48D6-AA90-3316AFB110D3}" type="pres">
      <dgm:prSet presAssocID="{F5D8A5D2-5FF0-450F-A15E-25F2BC8C7C7C}" presName="Name37" presStyleLbl="parChTrans1D2" presStyleIdx="2" presStyleCnt="4"/>
      <dgm:spPr/>
      <dgm:t>
        <a:bodyPr/>
        <a:lstStyle/>
        <a:p>
          <a:endParaRPr lang="en-US"/>
        </a:p>
      </dgm:t>
    </dgm:pt>
    <dgm:pt modelId="{61DC4CBB-E648-414F-86B7-E2B4D02EC774}" type="pres">
      <dgm:prSet presAssocID="{231846FE-DA61-47D2-839D-394E2481185D}" presName="hierRoot2" presStyleCnt="0">
        <dgm:presLayoutVars>
          <dgm:hierBranch val="init"/>
        </dgm:presLayoutVars>
      </dgm:prSet>
      <dgm:spPr/>
    </dgm:pt>
    <dgm:pt modelId="{64DAF889-AB2F-4C64-95DE-0E0AD7CEB77D}" type="pres">
      <dgm:prSet presAssocID="{231846FE-DA61-47D2-839D-394E2481185D}" presName="rootComposite" presStyleCnt="0"/>
      <dgm:spPr/>
    </dgm:pt>
    <dgm:pt modelId="{D9355109-C753-4BD8-B505-F4EBFB438CF1}" type="pres">
      <dgm:prSet presAssocID="{231846FE-DA61-47D2-839D-394E2481185D}" presName="rootText" presStyleLbl="node2" presStyleIdx="2" presStyleCnt="4">
        <dgm:presLayoutVars>
          <dgm:chPref val="3"/>
        </dgm:presLayoutVars>
      </dgm:prSet>
      <dgm:spPr/>
      <dgm:t>
        <a:bodyPr/>
        <a:lstStyle/>
        <a:p>
          <a:endParaRPr lang="en-US"/>
        </a:p>
      </dgm:t>
    </dgm:pt>
    <dgm:pt modelId="{D8EDEFC0-7636-47D5-A61F-93EB0675C115}" type="pres">
      <dgm:prSet presAssocID="{231846FE-DA61-47D2-839D-394E2481185D}" presName="rootConnector" presStyleLbl="node2" presStyleIdx="2" presStyleCnt="4"/>
      <dgm:spPr/>
      <dgm:t>
        <a:bodyPr/>
        <a:lstStyle/>
        <a:p>
          <a:endParaRPr lang="en-US"/>
        </a:p>
      </dgm:t>
    </dgm:pt>
    <dgm:pt modelId="{0269A38D-4E1F-452C-953A-1208FA8D22DF}" type="pres">
      <dgm:prSet presAssocID="{231846FE-DA61-47D2-839D-394E2481185D}" presName="hierChild4" presStyleCnt="0"/>
      <dgm:spPr/>
    </dgm:pt>
    <dgm:pt modelId="{D2AB97D9-35E4-4DC5-8761-7BD43E3C8A93}" type="pres">
      <dgm:prSet presAssocID="{624B6428-E8A2-4387-8E32-9B2586D5BFC5}" presName="Name37" presStyleLbl="parChTrans1D3" presStyleIdx="0" presStyleCnt="1"/>
      <dgm:spPr/>
      <dgm:t>
        <a:bodyPr/>
        <a:lstStyle/>
        <a:p>
          <a:endParaRPr lang="en-US"/>
        </a:p>
      </dgm:t>
    </dgm:pt>
    <dgm:pt modelId="{D8DFE5AB-5CF0-4EE2-A8D1-43FD3B47B2DB}" type="pres">
      <dgm:prSet presAssocID="{88998E13-05CE-4F66-AEEE-5A10BB248E72}" presName="hierRoot2" presStyleCnt="0">
        <dgm:presLayoutVars>
          <dgm:hierBranch val="init"/>
        </dgm:presLayoutVars>
      </dgm:prSet>
      <dgm:spPr/>
    </dgm:pt>
    <dgm:pt modelId="{EF76F243-D10F-4182-B05D-B16DD7CDBA06}" type="pres">
      <dgm:prSet presAssocID="{88998E13-05CE-4F66-AEEE-5A10BB248E72}" presName="rootComposite" presStyleCnt="0"/>
      <dgm:spPr/>
    </dgm:pt>
    <dgm:pt modelId="{B05C5F1C-7B71-4353-B46A-19C5941E0CF8}" type="pres">
      <dgm:prSet presAssocID="{88998E13-05CE-4F66-AEEE-5A10BB248E72}" presName="rootText" presStyleLbl="node3" presStyleIdx="0" presStyleCnt="1">
        <dgm:presLayoutVars>
          <dgm:chPref val="3"/>
        </dgm:presLayoutVars>
      </dgm:prSet>
      <dgm:spPr/>
      <dgm:t>
        <a:bodyPr/>
        <a:lstStyle/>
        <a:p>
          <a:endParaRPr lang="en-US"/>
        </a:p>
      </dgm:t>
    </dgm:pt>
    <dgm:pt modelId="{97F5D94C-A798-4332-89DF-C9B47A8A3289}" type="pres">
      <dgm:prSet presAssocID="{88998E13-05CE-4F66-AEEE-5A10BB248E72}" presName="rootConnector" presStyleLbl="node3" presStyleIdx="0" presStyleCnt="1"/>
      <dgm:spPr/>
      <dgm:t>
        <a:bodyPr/>
        <a:lstStyle/>
        <a:p>
          <a:endParaRPr lang="en-US"/>
        </a:p>
      </dgm:t>
    </dgm:pt>
    <dgm:pt modelId="{7A6C8F40-0996-474D-998E-1A9127E1A186}" type="pres">
      <dgm:prSet presAssocID="{88998E13-05CE-4F66-AEEE-5A10BB248E72}" presName="hierChild4" presStyleCnt="0"/>
      <dgm:spPr/>
    </dgm:pt>
    <dgm:pt modelId="{6AC90EBA-F66D-4F7B-86A2-E385763F87C4}" type="pres">
      <dgm:prSet presAssocID="{88998E13-05CE-4F66-AEEE-5A10BB248E72}" presName="hierChild5" presStyleCnt="0"/>
      <dgm:spPr/>
    </dgm:pt>
    <dgm:pt modelId="{8423748B-B044-4365-A483-56A5BB7A6EEB}" type="pres">
      <dgm:prSet presAssocID="{231846FE-DA61-47D2-839D-394E2481185D}" presName="hierChild5" presStyleCnt="0"/>
      <dgm:spPr/>
    </dgm:pt>
    <dgm:pt modelId="{A0854C2B-B196-47AA-BF33-9764F30F77A9}" type="pres">
      <dgm:prSet presAssocID="{D06B4221-A91A-4DDC-9CFE-C03931A1C208}" presName="Name37" presStyleLbl="parChTrans1D2" presStyleIdx="3" presStyleCnt="4"/>
      <dgm:spPr/>
      <dgm:t>
        <a:bodyPr/>
        <a:lstStyle/>
        <a:p>
          <a:endParaRPr lang="en-US"/>
        </a:p>
      </dgm:t>
    </dgm:pt>
    <dgm:pt modelId="{7D651225-FB19-4571-BE0F-691294FD98C8}" type="pres">
      <dgm:prSet presAssocID="{9A49E225-245B-4D91-8A66-0CD41CE8ED27}" presName="hierRoot2" presStyleCnt="0">
        <dgm:presLayoutVars>
          <dgm:hierBranch val="init"/>
        </dgm:presLayoutVars>
      </dgm:prSet>
      <dgm:spPr/>
    </dgm:pt>
    <dgm:pt modelId="{1BFAA187-219F-4715-AFE3-09CA3EB51B11}" type="pres">
      <dgm:prSet presAssocID="{9A49E225-245B-4D91-8A66-0CD41CE8ED27}" presName="rootComposite" presStyleCnt="0"/>
      <dgm:spPr/>
    </dgm:pt>
    <dgm:pt modelId="{B374EC4E-C05B-4164-9A2E-F5F1A4F60FB6}" type="pres">
      <dgm:prSet presAssocID="{9A49E225-245B-4D91-8A66-0CD41CE8ED27}" presName="rootText" presStyleLbl="node2" presStyleIdx="3" presStyleCnt="4" custScaleY="124499">
        <dgm:presLayoutVars>
          <dgm:chPref val="3"/>
        </dgm:presLayoutVars>
      </dgm:prSet>
      <dgm:spPr/>
      <dgm:t>
        <a:bodyPr/>
        <a:lstStyle/>
        <a:p>
          <a:endParaRPr lang="en-US"/>
        </a:p>
      </dgm:t>
    </dgm:pt>
    <dgm:pt modelId="{CC2ED681-4143-462C-8779-39AA8AFACF59}" type="pres">
      <dgm:prSet presAssocID="{9A49E225-245B-4D91-8A66-0CD41CE8ED27}" presName="rootConnector" presStyleLbl="node2" presStyleIdx="3" presStyleCnt="4"/>
      <dgm:spPr/>
      <dgm:t>
        <a:bodyPr/>
        <a:lstStyle/>
        <a:p>
          <a:endParaRPr lang="en-US"/>
        </a:p>
      </dgm:t>
    </dgm:pt>
    <dgm:pt modelId="{9ED9B8B6-0E0E-4F4F-B36D-5804A0294331}" type="pres">
      <dgm:prSet presAssocID="{9A49E225-245B-4D91-8A66-0CD41CE8ED27}" presName="hierChild4" presStyleCnt="0"/>
      <dgm:spPr/>
    </dgm:pt>
    <dgm:pt modelId="{5FDDEF07-86B1-447D-AFC1-6556C44A8899}" type="pres">
      <dgm:prSet presAssocID="{9A49E225-245B-4D91-8A66-0CD41CE8ED27}" presName="hierChild5" presStyleCnt="0"/>
      <dgm:spPr/>
    </dgm:pt>
    <dgm:pt modelId="{4CFE053B-9776-4390-B48D-E4D3B9E4218E}" type="pres">
      <dgm:prSet presAssocID="{99336478-FD85-4500-8D89-0618E10DD938}" presName="hierChild3" presStyleCnt="0"/>
      <dgm:spPr/>
    </dgm:pt>
  </dgm:ptLst>
  <dgm:cxnLst>
    <dgm:cxn modelId="{93BB9311-B4B8-46A2-9F75-66F8FA910E1D}" type="presOf" srcId="{99336478-FD85-4500-8D89-0618E10DD938}" destId="{14A306BC-8D92-4BEC-BD91-57ED6482F2D4}" srcOrd="0" destOrd="0" presId="urn:microsoft.com/office/officeart/2005/8/layout/orgChart1"/>
    <dgm:cxn modelId="{17AC26F2-8B32-4E8C-9B8E-7D2B3ED34EE1}" type="presOf" srcId="{BC792F5A-3499-4112-83FF-79A588AF3ABA}" destId="{0612B976-A45A-40BF-B1F9-A84B04D5BF85}" srcOrd="0" destOrd="0" presId="urn:microsoft.com/office/officeart/2005/8/layout/orgChart1"/>
    <dgm:cxn modelId="{8BAEF5D8-568A-4C05-8A85-783B98BD7BFD}" type="presOf" srcId="{624B6428-E8A2-4387-8E32-9B2586D5BFC5}" destId="{D2AB97D9-35E4-4DC5-8761-7BD43E3C8A93}" srcOrd="0" destOrd="0" presId="urn:microsoft.com/office/officeart/2005/8/layout/orgChart1"/>
    <dgm:cxn modelId="{73656E34-4FEC-4AED-A152-F68EE88591EB}" type="presOf" srcId="{5BE30091-6390-4296-ABE7-4F5AA1D7191D}" destId="{B849DB76-0170-45FB-B080-019095A296A6}" srcOrd="0" destOrd="0" presId="urn:microsoft.com/office/officeart/2005/8/layout/orgChart1"/>
    <dgm:cxn modelId="{7B13BAC7-B13B-4F5D-8F27-5F37D95B2DE3}" srcId="{231846FE-DA61-47D2-839D-394E2481185D}" destId="{88998E13-05CE-4F66-AEEE-5A10BB248E72}" srcOrd="0" destOrd="0" parTransId="{624B6428-E8A2-4387-8E32-9B2586D5BFC5}" sibTransId="{39C92BEC-7013-4218-A53C-7C21235EAE87}"/>
    <dgm:cxn modelId="{27F0AA30-46F7-4F60-999C-4FC2C05EEB7E}" srcId="{99336478-FD85-4500-8D89-0618E10DD938}" destId="{2496CB58-C4CA-4D0A-8C7E-7AE657ECCB02}" srcOrd="0" destOrd="0" parTransId="{BC792F5A-3499-4112-83FF-79A588AF3ABA}" sibTransId="{D6C73B96-F8E6-4955-83A5-AD1EAEDCF702}"/>
    <dgm:cxn modelId="{147D7FAC-55A3-48EF-B63A-BF902A14B455}" type="presOf" srcId="{F5D8A5D2-5FF0-450F-A15E-25F2BC8C7C7C}" destId="{F572DE1E-EB14-48D6-AA90-3316AFB110D3}" srcOrd="0" destOrd="0" presId="urn:microsoft.com/office/officeart/2005/8/layout/orgChart1"/>
    <dgm:cxn modelId="{A8C8A4DF-FC38-4672-886F-60D95DF32F9C}" srcId="{99336478-FD85-4500-8D89-0618E10DD938}" destId="{9A49E225-245B-4D91-8A66-0CD41CE8ED27}" srcOrd="3" destOrd="0" parTransId="{D06B4221-A91A-4DDC-9CFE-C03931A1C208}" sibTransId="{3B1F5448-8B21-4916-8CE0-A8F5C87418AC}"/>
    <dgm:cxn modelId="{CB9B9AA9-C679-45F7-BADC-549AD2C3E694}" type="presOf" srcId="{88998E13-05CE-4F66-AEEE-5A10BB248E72}" destId="{97F5D94C-A798-4332-89DF-C9B47A8A3289}" srcOrd="1" destOrd="0" presId="urn:microsoft.com/office/officeart/2005/8/layout/orgChart1"/>
    <dgm:cxn modelId="{E0E39FD2-C6E5-44E0-9413-3AAC4B20D55A}" type="presOf" srcId="{231846FE-DA61-47D2-839D-394E2481185D}" destId="{D8EDEFC0-7636-47D5-A61F-93EB0675C115}" srcOrd="1" destOrd="0" presId="urn:microsoft.com/office/officeart/2005/8/layout/orgChart1"/>
    <dgm:cxn modelId="{40B43306-ECFB-4C2C-ACBB-27C4A4359C07}" srcId="{99336478-FD85-4500-8D89-0618E10DD938}" destId="{5BE30091-6390-4296-ABE7-4F5AA1D7191D}" srcOrd="1" destOrd="0" parTransId="{0C85C6C1-241C-4438-80CC-2281F674A357}" sibTransId="{55FDE4EA-3F58-42E9-9D9B-B75B7AFB0684}"/>
    <dgm:cxn modelId="{99ED7B59-27CB-41FE-B447-F81D268922E0}" type="presOf" srcId="{2496CB58-C4CA-4D0A-8C7E-7AE657ECCB02}" destId="{93B84CA6-0F5F-425B-BFEF-11386FB76CAE}" srcOrd="1" destOrd="0" presId="urn:microsoft.com/office/officeart/2005/8/layout/orgChart1"/>
    <dgm:cxn modelId="{2525099B-6C1E-4F8E-A7FC-92452BFC7EC7}" srcId="{99336478-FD85-4500-8D89-0618E10DD938}" destId="{231846FE-DA61-47D2-839D-394E2481185D}" srcOrd="2" destOrd="0" parTransId="{F5D8A5D2-5FF0-450F-A15E-25F2BC8C7C7C}" sibTransId="{6098F67B-E590-4265-865D-6FA439C8B721}"/>
    <dgm:cxn modelId="{95E0747C-B70A-422A-8144-53C676468BA1}" type="presOf" srcId="{88998E13-05CE-4F66-AEEE-5A10BB248E72}" destId="{B05C5F1C-7B71-4353-B46A-19C5941E0CF8}" srcOrd="0" destOrd="0" presId="urn:microsoft.com/office/officeart/2005/8/layout/orgChart1"/>
    <dgm:cxn modelId="{88E29D17-BF81-4E7C-97F1-3E508C5D4B56}" type="presOf" srcId="{2496CB58-C4CA-4D0A-8C7E-7AE657ECCB02}" destId="{F18A53E1-AED9-4D9B-B03A-A7F703245DE7}" srcOrd="0" destOrd="0" presId="urn:microsoft.com/office/officeart/2005/8/layout/orgChart1"/>
    <dgm:cxn modelId="{E01B105D-F9FC-4693-8CD2-84D84C9EE110}" type="presOf" srcId="{99336478-FD85-4500-8D89-0618E10DD938}" destId="{F7D0DBB5-311F-498B-A782-FE4BA0C049C2}" srcOrd="1" destOrd="0" presId="urn:microsoft.com/office/officeart/2005/8/layout/orgChart1"/>
    <dgm:cxn modelId="{80019326-3A79-4E3B-8CF1-1E3C97F17667}" type="presOf" srcId="{9A49E225-245B-4D91-8A66-0CD41CE8ED27}" destId="{CC2ED681-4143-462C-8779-39AA8AFACF59}" srcOrd="1" destOrd="0" presId="urn:microsoft.com/office/officeart/2005/8/layout/orgChart1"/>
    <dgm:cxn modelId="{A1F1DCF3-5B3E-4FAA-8934-04A023B83599}" type="presOf" srcId="{D06B4221-A91A-4DDC-9CFE-C03931A1C208}" destId="{A0854C2B-B196-47AA-BF33-9764F30F77A9}" srcOrd="0" destOrd="0" presId="urn:microsoft.com/office/officeart/2005/8/layout/orgChart1"/>
    <dgm:cxn modelId="{E8DC81C7-39E2-491A-8A10-27633E07DD76}" type="presOf" srcId="{5BE30091-6390-4296-ABE7-4F5AA1D7191D}" destId="{36E3BF95-A774-4A7E-96D8-1DDE62D1C8AE}" srcOrd="1" destOrd="0" presId="urn:microsoft.com/office/officeart/2005/8/layout/orgChart1"/>
    <dgm:cxn modelId="{0B53E0CF-67B9-4CB0-A5A6-219701946352}" type="presOf" srcId="{0C85C6C1-241C-4438-80CC-2281F674A357}" destId="{9386E119-5293-477A-A189-ADEE3516566C}" srcOrd="0" destOrd="0" presId="urn:microsoft.com/office/officeart/2005/8/layout/orgChart1"/>
    <dgm:cxn modelId="{D74EFDD1-9C4C-4273-B7E1-011B64BAF80C}" type="presOf" srcId="{1C431EB4-02B3-4889-B936-5A0FFF4733BE}" destId="{5EF93397-EC56-4F26-9D10-97DAC6FDB352}" srcOrd="0" destOrd="0" presId="urn:microsoft.com/office/officeart/2005/8/layout/orgChart1"/>
    <dgm:cxn modelId="{88927BAD-BC56-4391-8614-CE3FD4AF6BF0}" type="presOf" srcId="{231846FE-DA61-47D2-839D-394E2481185D}" destId="{D9355109-C753-4BD8-B505-F4EBFB438CF1}" srcOrd="0" destOrd="0" presId="urn:microsoft.com/office/officeart/2005/8/layout/orgChart1"/>
    <dgm:cxn modelId="{5C559B28-DA47-4EF4-B592-9AC7EA8F3460}" srcId="{1C431EB4-02B3-4889-B936-5A0FFF4733BE}" destId="{99336478-FD85-4500-8D89-0618E10DD938}" srcOrd="0" destOrd="0" parTransId="{4C7E72D6-049A-414E-A15F-D59A5F6D7F28}" sibTransId="{37F7EFE0-89B3-4053-96A1-2039DF2DF507}"/>
    <dgm:cxn modelId="{625E3CBB-D1BD-4473-B914-CC9FF86CFAFC}" type="presOf" srcId="{9A49E225-245B-4D91-8A66-0CD41CE8ED27}" destId="{B374EC4E-C05B-4164-9A2E-F5F1A4F60FB6}" srcOrd="0" destOrd="0" presId="urn:microsoft.com/office/officeart/2005/8/layout/orgChart1"/>
    <dgm:cxn modelId="{161D6EE1-0D73-4B6F-A15A-D4671D0B1CB8}" type="presParOf" srcId="{5EF93397-EC56-4F26-9D10-97DAC6FDB352}" destId="{705CA17E-D052-467A-82C6-A5598402D6AA}" srcOrd="0" destOrd="0" presId="urn:microsoft.com/office/officeart/2005/8/layout/orgChart1"/>
    <dgm:cxn modelId="{059443F7-9A77-44E2-BF80-D96E708034A7}" type="presParOf" srcId="{705CA17E-D052-467A-82C6-A5598402D6AA}" destId="{46F3D973-6412-495F-B267-0C06B6852DBD}" srcOrd="0" destOrd="0" presId="urn:microsoft.com/office/officeart/2005/8/layout/orgChart1"/>
    <dgm:cxn modelId="{7C278AE9-2075-4441-8E91-58A44D556235}" type="presParOf" srcId="{46F3D973-6412-495F-B267-0C06B6852DBD}" destId="{14A306BC-8D92-4BEC-BD91-57ED6482F2D4}" srcOrd="0" destOrd="0" presId="urn:microsoft.com/office/officeart/2005/8/layout/orgChart1"/>
    <dgm:cxn modelId="{F6DB05C5-1358-40DD-8528-F4B752072CE5}" type="presParOf" srcId="{46F3D973-6412-495F-B267-0C06B6852DBD}" destId="{F7D0DBB5-311F-498B-A782-FE4BA0C049C2}" srcOrd="1" destOrd="0" presId="urn:microsoft.com/office/officeart/2005/8/layout/orgChart1"/>
    <dgm:cxn modelId="{2B85BBD9-E347-4C37-9E56-08E0C3E513E7}" type="presParOf" srcId="{705CA17E-D052-467A-82C6-A5598402D6AA}" destId="{652EE8A2-7B01-430E-B3B9-4710EDA06AF9}" srcOrd="1" destOrd="0" presId="urn:microsoft.com/office/officeart/2005/8/layout/orgChart1"/>
    <dgm:cxn modelId="{6B338C39-EDDE-489E-9955-40CBE3FAD829}" type="presParOf" srcId="{652EE8A2-7B01-430E-B3B9-4710EDA06AF9}" destId="{0612B976-A45A-40BF-B1F9-A84B04D5BF85}" srcOrd="0" destOrd="0" presId="urn:microsoft.com/office/officeart/2005/8/layout/orgChart1"/>
    <dgm:cxn modelId="{39F96921-C94A-4F39-BE2B-91DEF0F89411}" type="presParOf" srcId="{652EE8A2-7B01-430E-B3B9-4710EDA06AF9}" destId="{BECA8638-5916-411A-B2D8-6986D1AE06F6}" srcOrd="1" destOrd="0" presId="urn:microsoft.com/office/officeart/2005/8/layout/orgChart1"/>
    <dgm:cxn modelId="{5A59B2B0-6C9B-4662-9180-30B1787AF1E6}" type="presParOf" srcId="{BECA8638-5916-411A-B2D8-6986D1AE06F6}" destId="{F3AB6F43-7C22-4674-BC9E-19527C112968}" srcOrd="0" destOrd="0" presId="urn:microsoft.com/office/officeart/2005/8/layout/orgChart1"/>
    <dgm:cxn modelId="{0E1AD4A8-9A17-46B3-8199-C0082E2EC9CC}" type="presParOf" srcId="{F3AB6F43-7C22-4674-BC9E-19527C112968}" destId="{F18A53E1-AED9-4D9B-B03A-A7F703245DE7}" srcOrd="0" destOrd="0" presId="urn:microsoft.com/office/officeart/2005/8/layout/orgChart1"/>
    <dgm:cxn modelId="{7856FE3F-B3C9-4088-9BDC-93D609EBD8FC}" type="presParOf" srcId="{F3AB6F43-7C22-4674-BC9E-19527C112968}" destId="{93B84CA6-0F5F-425B-BFEF-11386FB76CAE}" srcOrd="1" destOrd="0" presId="urn:microsoft.com/office/officeart/2005/8/layout/orgChart1"/>
    <dgm:cxn modelId="{657AFF35-6B7E-4EC8-9030-E99D88FA7BBC}" type="presParOf" srcId="{BECA8638-5916-411A-B2D8-6986D1AE06F6}" destId="{CD9AC183-3B3C-4C9F-9B62-7E178EC0DE45}" srcOrd="1" destOrd="0" presId="urn:microsoft.com/office/officeart/2005/8/layout/orgChart1"/>
    <dgm:cxn modelId="{21319FDB-8964-4CE6-A903-E75F2FB7A95A}" type="presParOf" srcId="{BECA8638-5916-411A-B2D8-6986D1AE06F6}" destId="{7E737F1C-97C4-4678-8D47-19AB9CC81B73}" srcOrd="2" destOrd="0" presId="urn:microsoft.com/office/officeart/2005/8/layout/orgChart1"/>
    <dgm:cxn modelId="{296D5606-370D-4AC4-8629-220B553CEB82}" type="presParOf" srcId="{652EE8A2-7B01-430E-B3B9-4710EDA06AF9}" destId="{9386E119-5293-477A-A189-ADEE3516566C}" srcOrd="2" destOrd="0" presId="urn:microsoft.com/office/officeart/2005/8/layout/orgChart1"/>
    <dgm:cxn modelId="{995A0634-6E56-44F0-8361-9B361903D7C8}" type="presParOf" srcId="{652EE8A2-7B01-430E-B3B9-4710EDA06AF9}" destId="{6D2EA0E8-8A90-4D48-B7F6-257E56376B02}" srcOrd="3" destOrd="0" presId="urn:microsoft.com/office/officeart/2005/8/layout/orgChart1"/>
    <dgm:cxn modelId="{C31A5473-2C38-4906-91AA-A3358D2F5479}" type="presParOf" srcId="{6D2EA0E8-8A90-4D48-B7F6-257E56376B02}" destId="{69940601-50EA-439F-85E4-0A4C94931308}" srcOrd="0" destOrd="0" presId="urn:microsoft.com/office/officeart/2005/8/layout/orgChart1"/>
    <dgm:cxn modelId="{CC5E55B1-6446-4D3D-85B0-3B384FF3420B}" type="presParOf" srcId="{69940601-50EA-439F-85E4-0A4C94931308}" destId="{B849DB76-0170-45FB-B080-019095A296A6}" srcOrd="0" destOrd="0" presId="urn:microsoft.com/office/officeart/2005/8/layout/orgChart1"/>
    <dgm:cxn modelId="{909628CA-DAA0-4345-B595-71BC615C5CB9}" type="presParOf" srcId="{69940601-50EA-439F-85E4-0A4C94931308}" destId="{36E3BF95-A774-4A7E-96D8-1DDE62D1C8AE}" srcOrd="1" destOrd="0" presId="urn:microsoft.com/office/officeart/2005/8/layout/orgChart1"/>
    <dgm:cxn modelId="{3C40EF43-6FA6-494E-BD52-F148091B2DE2}" type="presParOf" srcId="{6D2EA0E8-8A90-4D48-B7F6-257E56376B02}" destId="{BADE7B02-DCD0-4FA2-9FA8-0308FCEF61A9}" srcOrd="1" destOrd="0" presId="urn:microsoft.com/office/officeart/2005/8/layout/orgChart1"/>
    <dgm:cxn modelId="{FE9C55ED-F8B1-4146-837E-FCCAF3A18349}" type="presParOf" srcId="{6D2EA0E8-8A90-4D48-B7F6-257E56376B02}" destId="{2AEAA5B8-B4AB-469E-9F9D-ABC8D86B5962}" srcOrd="2" destOrd="0" presId="urn:microsoft.com/office/officeart/2005/8/layout/orgChart1"/>
    <dgm:cxn modelId="{4D3B71E9-D126-4466-A756-B268610CDD63}" type="presParOf" srcId="{652EE8A2-7B01-430E-B3B9-4710EDA06AF9}" destId="{F572DE1E-EB14-48D6-AA90-3316AFB110D3}" srcOrd="4" destOrd="0" presId="urn:microsoft.com/office/officeart/2005/8/layout/orgChart1"/>
    <dgm:cxn modelId="{D9B9368A-4428-42DD-A910-6AF64A3D5BC9}" type="presParOf" srcId="{652EE8A2-7B01-430E-B3B9-4710EDA06AF9}" destId="{61DC4CBB-E648-414F-86B7-E2B4D02EC774}" srcOrd="5" destOrd="0" presId="urn:microsoft.com/office/officeart/2005/8/layout/orgChart1"/>
    <dgm:cxn modelId="{34986FC8-0D32-4DDE-9F4D-0806434CF05C}" type="presParOf" srcId="{61DC4CBB-E648-414F-86B7-E2B4D02EC774}" destId="{64DAF889-AB2F-4C64-95DE-0E0AD7CEB77D}" srcOrd="0" destOrd="0" presId="urn:microsoft.com/office/officeart/2005/8/layout/orgChart1"/>
    <dgm:cxn modelId="{03665C2A-6F9A-46E5-81D0-B938EEEB1DFF}" type="presParOf" srcId="{64DAF889-AB2F-4C64-95DE-0E0AD7CEB77D}" destId="{D9355109-C753-4BD8-B505-F4EBFB438CF1}" srcOrd="0" destOrd="0" presId="urn:microsoft.com/office/officeart/2005/8/layout/orgChart1"/>
    <dgm:cxn modelId="{125AB848-D8BE-42BC-B907-48AFE0089544}" type="presParOf" srcId="{64DAF889-AB2F-4C64-95DE-0E0AD7CEB77D}" destId="{D8EDEFC0-7636-47D5-A61F-93EB0675C115}" srcOrd="1" destOrd="0" presId="urn:microsoft.com/office/officeart/2005/8/layout/orgChart1"/>
    <dgm:cxn modelId="{C6554367-12FF-4738-9843-C30FCF264FD8}" type="presParOf" srcId="{61DC4CBB-E648-414F-86B7-E2B4D02EC774}" destId="{0269A38D-4E1F-452C-953A-1208FA8D22DF}" srcOrd="1" destOrd="0" presId="urn:microsoft.com/office/officeart/2005/8/layout/orgChart1"/>
    <dgm:cxn modelId="{C1B4E610-C986-4BB3-8125-0D4858DE724C}" type="presParOf" srcId="{0269A38D-4E1F-452C-953A-1208FA8D22DF}" destId="{D2AB97D9-35E4-4DC5-8761-7BD43E3C8A93}" srcOrd="0" destOrd="0" presId="urn:microsoft.com/office/officeart/2005/8/layout/orgChart1"/>
    <dgm:cxn modelId="{12559AAD-DD65-4769-8A59-F50F9C3CC5B6}" type="presParOf" srcId="{0269A38D-4E1F-452C-953A-1208FA8D22DF}" destId="{D8DFE5AB-5CF0-4EE2-A8D1-43FD3B47B2DB}" srcOrd="1" destOrd="0" presId="urn:microsoft.com/office/officeart/2005/8/layout/orgChart1"/>
    <dgm:cxn modelId="{A2083567-E6EE-4E30-9B46-CA2C57734B90}" type="presParOf" srcId="{D8DFE5AB-5CF0-4EE2-A8D1-43FD3B47B2DB}" destId="{EF76F243-D10F-4182-B05D-B16DD7CDBA06}" srcOrd="0" destOrd="0" presId="urn:microsoft.com/office/officeart/2005/8/layout/orgChart1"/>
    <dgm:cxn modelId="{93821584-DB96-4B9E-9464-CD732D0CD26C}" type="presParOf" srcId="{EF76F243-D10F-4182-B05D-B16DD7CDBA06}" destId="{B05C5F1C-7B71-4353-B46A-19C5941E0CF8}" srcOrd="0" destOrd="0" presId="urn:microsoft.com/office/officeart/2005/8/layout/orgChart1"/>
    <dgm:cxn modelId="{2159BCFB-BC4E-452B-8033-BDF92A7137E0}" type="presParOf" srcId="{EF76F243-D10F-4182-B05D-B16DD7CDBA06}" destId="{97F5D94C-A798-4332-89DF-C9B47A8A3289}" srcOrd="1" destOrd="0" presId="urn:microsoft.com/office/officeart/2005/8/layout/orgChart1"/>
    <dgm:cxn modelId="{0BE7ED4E-8C40-427B-BBC6-095E5F921E43}" type="presParOf" srcId="{D8DFE5AB-5CF0-4EE2-A8D1-43FD3B47B2DB}" destId="{7A6C8F40-0996-474D-998E-1A9127E1A186}" srcOrd="1" destOrd="0" presId="urn:microsoft.com/office/officeart/2005/8/layout/orgChart1"/>
    <dgm:cxn modelId="{975D389E-D108-4201-9BDC-DF5A84638375}" type="presParOf" srcId="{D8DFE5AB-5CF0-4EE2-A8D1-43FD3B47B2DB}" destId="{6AC90EBA-F66D-4F7B-86A2-E385763F87C4}" srcOrd="2" destOrd="0" presId="urn:microsoft.com/office/officeart/2005/8/layout/orgChart1"/>
    <dgm:cxn modelId="{C8191016-45C4-4538-BCEE-D44E72879CBD}" type="presParOf" srcId="{61DC4CBB-E648-414F-86B7-E2B4D02EC774}" destId="{8423748B-B044-4365-A483-56A5BB7A6EEB}" srcOrd="2" destOrd="0" presId="urn:microsoft.com/office/officeart/2005/8/layout/orgChart1"/>
    <dgm:cxn modelId="{C0437454-A79D-4E66-A020-2537AA0C7C66}" type="presParOf" srcId="{652EE8A2-7B01-430E-B3B9-4710EDA06AF9}" destId="{A0854C2B-B196-47AA-BF33-9764F30F77A9}" srcOrd="6" destOrd="0" presId="urn:microsoft.com/office/officeart/2005/8/layout/orgChart1"/>
    <dgm:cxn modelId="{B7E74B1B-E078-42D3-9910-DEEE2E51CF9C}" type="presParOf" srcId="{652EE8A2-7B01-430E-B3B9-4710EDA06AF9}" destId="{7D651225-FB19-4571-BE0F-691294FD98C8}" srcOrd="7" destOrd="0" presId="urn:microsoft.com/office/officeart/2005/8/layout/orgChart1"/>
    <dgm:cxn modelId="{18E88AAC-B064-4CC6-A7E2-A0C15E3FF7FF}" type="presParOf" srcId="{7D651225-FB19-4571-BE0F-691294FD98C8}" destId="{1BFAA187-219F-4715-AFE3-09CA3EB51B11}" srcOrd="0" destOrd="0" presId="urn:microsoft.com/office/officeart/2005/8/layout/orgChart1"/>
    <dgm:cxn modelId="{3CAC5B02-E494-4E2B-B617-4099E088ABBF}" type="presParOf" srcId="{1BFAA187-219F-4715-AFE3-09CA3EB51B11}" destId="{B374EC4E-C05B-4164-9A2E-F5F1A4F60FB6}" srcOrd="0" destOrd="0" presId="urn:microsoft.com/office/officeart/2005/8/layout/orgChart1"/>
    <dgm:cxn modelId="{76FFE071-3AB3-4D44-A80C-A7FF83D8F2DB}" type="presParOf" srcId="{1BFAA187-219F-4715-AFE3-09CA3EB51B11}" destId="{CC2ED681-4143-462C-8779-39AA8AFACF59}" srcOrd="1" destOrd="0" presId="urn:microsoft.com/office/officeart/2005/8/layout/orgChart1"/>
    <dgm:cxn modelId="{61788F9D-3D63-4204-B207-E552FE7AD416}" type="presParOf" srcId="{7D651225-FB19-4571-BE0F-691294FD98C8}" destId="{9ED9B8B6-0E0E-4F4F-B36D-5804A0294331}" srcOrd="1" destOrd="0" presId="urn:microsoft.com/office/officeart/2005/8/layout/orgChart1"/>
    <dgm:cxn modelId="{40B81FA7-45B6-4D17-823C-7F0BFE1C63A3}" type="presParOf" srcId="{7D651225-FB19-4571-BE0F-691294FD98C8}" destId="{5FDDEF07-86B1-447D-AFC1-6556C44A8899}" srcOrd="2" destOrd="0" presId="urn:microsoft.com/office/officeart/2005/8/layout/orgChart1"/>
    <dgm:cxn modelId="{80945CB3-8908-4E8D-9417-F0879FF217DA}" type="presParOf" srcId="{705CA17E-D052-467A-82C6-A5598402D6AA}" destId="{4CFE053B-9776-4390-B48D-E4D3B9E4218E}"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BD9317-F11E-4362-A146-DF826B961BB6}"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9F10E213-0622-4ECF-BEC9-11369C8C2AE4}">
      <dgm:prSet/>
      <dgm:spPr/>
      <dgm:t>
        <a:bodyPr/>
        <a:lstStyle/>
        <a:p>
          <a:pPr rtl="0"/>
          <a:r>
            <a:rPr lang="en-US" dirty="0"/>
            <a:t>A neurodevelopmental disorder characterized, in varying degrees, by difficulties in social interaction, verbal and nonverbal communication and repetitive </a:t>
          </a:r>
          <a:r>
            <a:rPr lang="en-US" dirty="0" err="1"/>
            <a:t>behaviours</a:t>
          </a:r>
          <a:r>
            <a:rPr lang="en-US" dirty="0"/>
            <a:t>. </a:t>
          </a:r>
          <a:endParaRPr lang="en-GB" dirty="0"/>
        </a:p>
      </dgm:t>
    </dgm:pt>
    <dgm:pt modelId="{01C19BF9-9260-40E7-84DC-9C523C7C2A7B}" type="parTrans" cxnId="{11A1D615-DBBF-4791-A2D7-6B5C16731FD1}">
      <dgm:prSet/>
      <dgm:spPr/>
      <dgm:t>
        <a:bodyPr/>
        <a:lstStyle/>
        <a:p>
          <a:endParaRPr lang="en-GB"/>
        </a:p>
      </dgm:t>
    </dgm:pt>
    <dgm:pt modelId="{0ADFF981-E4B7-41ED-B67B-215F4F8C01A5}" type="sibTrans" cxnId="{11A1D615-DBBF-4791-A2D7-6B5C16731FD1}">
      <dgm:prSet/>
      <dgm:spPr/>
      <dgm:t>
        <a:bodyPr/>
        <a:lstStyle/>
        <a:p>
          <a:endParaRPr lang="en-GB"/>
        </a:p>
      </dgm:t>
    </dgm:pt>
    <dgm:pt modelId="{2765FCD6-AD5E-4530-8282-9CE3BD732162}" type="pres">
      <dgm:prSet presAssocID="{66BD9317-F11E-4362-A146-DF826B961BB6}" presName="linear" presStyleCnt="0">
        <dgm:presLayoutVars>
          <dgm:animLvl val="lvl"/>
          <dgm:resizeHandles val="exact"/>
        </dgm:presLayoutVars>
      </dgm:prSet>
      <dgm:spPr/>
      <dgm:t>
        <a:bodyPr/>
        <a:lstStyle/>
        <a:p>
          <a:endParaRPr lang="en-US"/>
        </a:p>
      </dgm:t>
    </dgm:pt>
    <dgm:pt modelId="{A4FCC330-1FBF-46F8-84EF-00CA3FCBAE46}" type="pres">
      <dgm:prSet presAssocID="{9F10E213-0622-4ECF-BEC9-11369C8C2AE4}" presName="parentText" presStyleLbl="node1" presStyleIdx="0" presStyleCnt="1">
        <dgm:presLayoutVars>
          <dgm:chMax val="0"/>
          <dgm:bulletEnabled val="1"/>
        </dgm:presLayoutVars>
      </dgm:prSet>
      <dgm:spPr/>
      <dgm:t>
        <a:bodyPr/>
        <a:lstStyle/>
        <a:p>
          <a:endParaRPr lang="en-US"/>
        </a:p>
      </dgm:t>
    </dgm:pt>
  </dgm:ptLst>
  <dgm:cxnLst>
    <dgm:cxn modelId="{23650119-0E97-40C5-90A5-3B8CC58EF641}" type="presOf" srcId="{9F10E213-0622-4ECF-BEC9-11369C8C2AE4}" destId="{A4FCC330-1FBF-46F8-84EF-00CA3FCBAE46}" srcOrd="0" destOrd="0" presId="urn:microsoft.com/office/officeart/2005/8/layout/vList2"/>
    <dgm:cxn modelId="{7752AA36-48DD-4CD3-9FB2-DBE412BC54F0}" type="presOf" srcId="{66BD9317-F11E-4362-A146-DF826B961BB6}" destId="{2765FCD6-AD5E-4530-8282-9CE3BD732162}" srcOrd="0" destOrd="0" presId="urn:microsoft.com/office/officeart/2005/8/layout/vList2"/>
    <dgm:cxn modelId="{11A1D615-DBBF-4791-A2D7-6B5C16731FD1}" srcId="{66BD9317-F11E-4362-A146-DF826B961BB6}" destId="{9F10E213-0622-4ECF-BEC9-11369C8C2AE4}" srcOrd="0" destOrd="0" parTransId="{01C19BF9-9260-40E7-84DC-9C523C7C2A7B}" sibTransId="{0ADFF981-E4B7-41ED-B67B-215F4F8C01A5}"/>
    <dgm:cxn modelId="{F22E8811-7E51-4B36-829E-8371DD66E072}" type="presParOf" srcId="{2765FCD6-AD5E-4530-8282-9CE3BD732162}" destId="{A4FCC330-1FBF-46F8-84EF-00CA3FCBAE46}"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30E085-A6E0-481D-BAB4-45E521BAEDCC}" type="doc">
      <dgm:prSet loTypeId="urn:microsoft.com/office/officeart/2005/8/layout/vList2" loCatId="list" qsTypeId="urn:microsoft.com/office/officeart/2005/8/quickstyle/simple1" qsCatId="simple" csTypeId="urn:microsoft.com/office/officeart/2005/8/colors/accent3_2" csCatId="accent3"/>
      <dgm:spPr/>
      <dgm:t>
        <a:bodyPr/>
        <a:lstStyle/>
        <a:p>
          <a:endParaRPr lang="en-US"/>
        </a:p>
      </dgm:t>
    </dgm:pt>
    <dgm:pt modelId="{C4A29068-01E0-4D79-B133-26006F7706A0}">
      <dgm:prSet/>
      <dgm:spPr/>
      <dgm:t>
        <a:bodyPr/>
        <a:lstStyle/>
        <a:p>
          <a:pPr rtl="0"/>
          <a:r>
            <a:rPr lang="en-US" dirty="0"/>
            <a:t>In 1943 Leo </a:t>
          </a:r>
          <a:r>
            <a:rPr lang="en-US" dirty="0" err="1"/>
            <a:t>Kanner</a:t>
          </a:r>
          <a:r>
            <a:rPr lang="en-US" dirty="0"/>
            <a:t>, psychiatrist, used the term autistic in his publication describing eleven children with characteristics similar to how we define autism today</a:t>
          </a:r>
        </a:p>
      </dgm:t>
    </dgm:pt>
    <dgm:pt modelId="{09D53F84-29BF-4982-93D1-3287428F604B}" type="parTrans" cxnId="{C079D565-3936-4706-B896-6AF4F3D44B0B}">
      <dgm:prSet/>
      <dgm:spPr/>
      <dgm:t>
        <a:bodyPr/>
        <a:lstStyle/>
        <a:p>
          <a:endParaRPr lang="en-US"/>
        </a:p>
      </dgm:t>
    </dgm:pt>
    <dgm:pt modelId="{2D351288-4C39-4E8D-82D3-8D7E505273CF}" type="sibTrans" cxnId="{C079D565-3936-4706-B896-6AF4F3D44B0B}">
      <dgm:prSet/>
      <dgm:spPr/>
      <dgm:t>
        <a:bodyPr/>
        <a:lstStyle/>
        <a:p>
          <a:endParaRPr lang="en-US"/>
        </a:p>
      </dgm:t>
    </dgm:pt>
    <dgm:pt modelId="{F9AB66F0-56E6-4657-BC2D-BF0AB5995EAE}" type="pres">
      <dgm:prSet presAssocID="{1C30E085-A6E0-481D-BAB4-45E521BAEDCC}" presName="linear" presStyleCnt="0">
        <dgm:presLayoutVars>
          <dgm:animLvl val="lvl"/>
          <dgm:resizeHandles val="exact"/>
        </dgm:presLayoutVars>
      </dgm:prSet>
      <dgm:spPr/>
      <dgm:t>
        <a:bodyPr/>
        <a:lstStyle/>
        <a:p>
          <a:endParaRPr lang="en-US"/>
        </a:p>
      </dgm:t>
    </dgm:pt>
    <dgm:pt modelId="{97627186-1151-4E56-8086-810A4A70146A}" type="pres">
      <dgm:prSet presAssocID="{C4A29068-01E0-4D79-B133-26006F7706A0}" presName="parentText" presStyleLbl="node1" presStyleIdx="0" presStyleCnt="1">
        <dgm:presLayoutVars>
          <dgm:chMax val="0"/>
          <dgm:bulletEnabled val="1"/>
        </dgm:presLayoutVars>
      </dgm:prSet>
      <dgm:spPr/>
      <dgm:t>
        <a:bodyPr/>
        <a:lstStyle/>
        <a:p>
          <a:endParaRPr lang="en-US"/>
        </a:p>
      </dgm:t>
    </dgm:pt>
  </dgm:ptLst>
  <dgm:cxnLst>
    <dgm:cxn modelId="{C079D565-3936-4706-B896-6AF4F3D44B0B}" srcId="{1C30E085-A6E0-481D-BAB4-45E521BAEDCC}" destId="{C4A29068-01E0-4D79-B133-26006F7706A0}" srcOrd="0" destOrd="0" parTransId="{09D53F84-29BF-4982-93D1-3287428F604B}" sibTransId="{2D351288-4C39-4E8D-82D3-8D7E505273CF}"/>
    <dgm:cxn modelId="{2BEE8217-B7FA-458F-88C4-437AC576F77E}" type="presOf" srcId="{C4A29068-01E0-4D79-B133-26006F7706A0}" destId="{97627186-1151-4E56-8086-810A4A70146A}" srcOrd="0" destOrd="0" presId="urn:microsoft.com/office/officeart/2005/8/layout/vList2"/>
    <dgm:cxn modelId="{A729FFFF-BE0D-4102-AA70-C6060C2605EC}" type="presOf" srcId="{1C30E085-A6E0-481D-BAB4-45E521BAEDCC}" destId="{F9AB66F0-56E6-4657-BC2D-BF0AB5995EAE}" srcOrd="0" destOrd="0" presId="urn:microsoft.com/office/officeart/2005/8/layout/vList2"/>
    <dgm:cxn modelId="{97AEAC6B-D5B7-469D-9872-38C15C643E06}" type="presParOf" srcId="{F9AB66F0-56E6-4657-BC2D-BF0AB5995EAE}" destId="{97627186-1151-4E56-8086-810A4A70146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11162BD-09A2-40BD-8EE1-71D4563ED280}" type="doc">
      <dgm:prSet loTypeId="urn:microsoft.com/office/officeart/2005/8/layout/hList3" loCatId="list" qsTypeId="urn:microsoft.com/office/officeart/2005/8/quickstyle/simple1" qsCatId="simple" csTypeId="urn:microsoft.com/office/officeart/2005/8/colors/accent1_2" csCatId="accent1"/>
      <dgm:spPr/>
      <dgm:t>
        <a:bodyPr/>
        <a:lstStyle/>
        <a:p>
          <a:endParaRPr lang="en-US"/>
        </a:p>
      </dgm:t>
    </dgm:pt>
    <dgm:pt modelId="{2A1BC662-B926-4EC0-8BB7-3CCD5659DBBE}">
      <dgm:prSet custT="1"/>
      <dgm:spPr/>
      <dgm:t>
        <a:bodyPr/>
        <a:lstStyle/>
        <a:p>
          <a:pPr rtl="0"/>
          <a:r>
            <a:rPr lang="en-US" sz="2800"/>
            <a:t>Classic triad of symptoms:</a:t>
          </a:r>
        </a:p>
      </dgm:t>
    </dgm:pt>
    <dgm:pt modelId="{F0EE4F4F-FBE9-440C-8942-67C39DDCE269}" type="parTrans" cxnId="{92317508-4FBE-4DC1-B7AC-46872896CA26}">
      <dgm:prSet/>
      <dgm:spPr/>
      <dgm:t>
        <a:bodyPr/>
        <a:lstStyle/>
        <a:p>
          <a:endParaRPr lang="en-US"/>
        </a:p>
      </dgm:t>
    </dgm:pt>
    <dgm:pt modelId="{F5C966D5-2074-418E-86F0-5455D4C22F62}" type="sibTrans" cxnId="{92317508-4FBE-4DC1-B7AC-46872896CA26}">
      <dgm:prSet/>
      <dgm:spPr/>
      <dgm:t>
        <a:bodyPr/>
        <a:lstStyle/>
        <a:p>
          <a:endParaRPr lang="en-US"/>
        </a:p>
      </dgm:t>
    </dgm:pt>
    <dgm:pt modelId="{4D28A2B2-60A6-4A59-8889-BA58541BD6AB}">
      <dgm:prSet/>
      <dgm:spPr/>
      <dgm:t>
        <a:bodyPr/>
        <a:lstStyle/>
        <a:p>
          <a:pPr rtl="0"/>
          <a:r>
            <a:rPr lang="en-US" dirty="0"/>
            <a:t>Impaired social interaction</a:t>
          </a:r>
        </a:p>
      </dgm:t>
    </dgm:pt>
    <dgm:pt modelId="{D7D0E487-FBF5-4073-A93A-6B5B00347799}" type="parTrans" cxnId="{01ACF367-28CB-4258-AD41-8C9103C04DA0}">
      <dgm:prSet/>
      <dgm:spPr/>
      <dgm:t>
        <a:bodyPr/>
        <a:lstStyle/>
        <a:p>
          <a:endParaRPr lang="en-US"/>
        </a:p>
      </dgm:t>
    </dgm:pt>
    <dgm:pt modelId="{B94E2198-E922-4492-AF51-50E2408D7DD9}" type="sibTrans" cxnId="{01ACF367-28CB-4258-AD41-8C9103C04DA0}">
      <dgm:prSet/>
      <dgm:spPr/>
      <dgm:t>
        <a:bodyPr/>
        <a:lstStyle/>
        <a:p>
          <a:endParaRPr lang="en-US"/>
        </a:p>
      </dgm:t>
    </dgm:pt>
    <dgm:pt modelId="{DC6F054A-5082-4505-B697-CF2713DBD024}">
      <dgm:prSet custT="1"/>
      <dgm:spPr/>
      <dgm:t>
        <a:bodyPr/>
        <a:lstStyle/>
        <a:p>
          <a:pPr rtl="0"/>
          <a:r>
            <a:rPr lang="en-US" sz="2000" dirty="0"/>
            <a:t>Impaired </a:t>
          </a:r>
          <a:r>
            <a:rPr lang="en-US" sz="1600" dirty="0"/>
            <a:t>communication</a:t>
          </a:r>
        </a:p>
      </dgm:t>
    </dgm:pt>
    <dgm:pt modelId="{C1A2E777-349A-4903-BAE8-584F8E672BE6}" type="parTrans" cxnId="{353E5589-3F6E-43E1-8293-7C0E0167E1A8}">
      <dgm:prSet/>
      <dgm:spPr/>
      <dgm:t>
        <a:bodyPr/>
        <a:lstStyle/>
        <a:p>
          <a:endParaRPr lang="en-US"/>
        </a:p>
      </dgm:t>
    </dgm:pt>
    <dgm:pt modelId="{107E99EE-B254-4BA1-9162-982093E74AB5}" type="sibTrans" cxnId="{353E5589-3F6E-43E1-8293-7C0E0167E1A8}">
      <dgm:prSet/>
      <dgm:spPr/>
      <dgm:t>
        <a:bodyPr/>
        <a:lstStyle/>
        <a:p>
          <a:endParaRPr lang="en-US"/>
        </a:p>
      </dgm:t>
    </dgm:pt>
    <dgm:pt modelId="{6A909A6D-9E6D-43FF-9814-14D039A09AD3}">
      <dgm:prSet custT="1"/>
      <dgm:spPr/>
      <dgm:t>
        <a:bodyPr/>
        <a:lstStyle/>
        <a:p>
          <a:pPr rtl="0"/>
          <a:r>
            <a:rPr lang="en-US" sz="2000" dirty="0"/>
            <a:t>Presence of restricted interests and activities</a:t>
          </a:r>
        </a:p>
      </dgm:t>
    </dgm:pt>
    <dgm:pt modelId="{BF46CF32-1103-4492-8770-669CFFFC1C10}" type="parTrans" cxnId="{AFC49BDD-1740-41C4-B367-6AB779926467}">
      <dgm:prSet/>
      <dgm:spPr/>
      <dgm:t>
        <a:bodyPr/>
        <a:lstStyle/>
        <a:p>
          <a:endParaRPr lang="en-US"/>
        </a:p>
      </dgm:t>
    </dgm:pt>
    <dgm:pt modelId="{161A1787-F2FC-4C7B-AA1F-98E39FB91879}" type="sibTrans" cxnId="{AFC49BDD-1740-41C4-B367-6AB779926467}">
      <dgm:prSet/>
      <dgm:spPr/>
      <dgm:t>
        <a:bodyPr/>
        <a:lstStyle/>
        <a:p>
          <a:endParaRPr lang="en-US"/>
        </a:p>
      </dgm:t>
    </dgm:pt>
    <dgm:pt modelId="{E45CEF32-B83E-4112-9E8C-E998169807B3}">
      <dgm:prSet/>
      <dgm:spPr/>
      <dgm:t>
        <a:bodyPr/>
        <a:lstStyle/>
        <a:p>
          <a:endParaRPr lang="en-GB"/>
        </a:p>
      </dgm:t>
    </dgm:pt>
    <dgm:pt modelId="{68DA9672-3A6E-4EF2-823E-C0EFE4121371}" type="parTrans" cxnId="{E84F815A-1550-4F57-972E-6A25CD785CED}">
      <dgm:prSet/>
      <dgm:spPr/>
      <dgm:t>
        <a:bodyPr/>
        <a:lstStyle/>
        <a:p>
          <a:endParaRPr lang="en-US"/>
        </a:p>
      </dgm:t>
    </dgm:pt>
    <dgm:pt modelId="{F201E7CD-774E-4BA4-B368-684AEA215883}" type="sibTrans" cxnId="{E84F815A-1550-4F57-972E-6A25CD785CED}">
      <dgm:prSet/>
      <dgm:spPr/>
      <dgm:t>
        <a:bodyPr/>
        <a:lstStyle/>
        <a:p>
          <a:endParaRPr lang="en-US"/>
        </a:p>
      </dgm:t>
    </dgm:pt>
    <dgm:pt modelId="{21A671E4-50C8-4B7D-92D2-CC97C2388734}">
      <dgm:prSet/>
      <dgm:spPr/>
      <dgm:t>
        <a:bodyPr/>
        <a:lstStyle/>
        <a:p>
          <a:endParaRPr lang="en-GB"/>
        </a:p>
      </dgm:t>
    </dgm:pt>
    <dgm:pt modelId="{C932367F-04C9-476E-A447-4D2A44D6FFEF}" type="parTrans" cxnId="{2AF4AA01-77E4-4007-BEF6-816378B241FF}">
      <dgm:prSet/>
      <dgm:spPr/>
      <dgm:t>
        <a:bodyPr/>
        <a:lstStyle/>
        <a:p>
          <a:endParaRPr lang="en-US"/>
        </a:p>
      </dgm:t>
    </dgm:pt>
    <dgm:pt modelId="{5A33C376-36BC-4B4D-8A78-DCAEEF43890E}" type="sibTrans" cxnId="{2AF4AA01-77E4-4007-BEF6-816378B241FF}">
      <dgm:prSet/>
      <dgm:spPr/>
      <dgm:t>
        <a:bodyPr/>
        <a:lstStyle/>
        <a:p>
          <a:endParaRPr lang="en-US"/>
        </a:p>
      </dgm:t>
    </dgm:pt>
    <dgm:pt modelId="{4DEFD4AF-16A2-4CDE-8308-C14CA885CF78}">
      <dgm:prSet/>
      <dgm:spPr/>
      <dgm:t>
        <a:bodyPr/>
        <a:lstStyle/>
        <a:p>
          <a:endParaRPr lang="en-GB"/>
        </a:p>
      </dgm:t>
    </dgm:pt>
    <dgm:pt modelId="{BD9DCFE1-D8D2-4728-9257-66751E6A2FFA}" type="parTrans" cxnId="{B95F2840-85AE-4BA3-96F8-5295FB80D572}">
      <dgm:prSet/>
      <dgm:spPr/>
      <dgm:t>
        <a:bodyPr/>
        <a:lstStyle/>
        <a:p>
          <a:endParaRPr lang="en-US"/>
        </a:p>
      </dgm:t>
    </dgm:pt>
    <dgm:pt modelId="{85750E76-573F-4108-BEB5-17DA7F49B5E4}" type="sibTrans" cxnId="{B95F2840-85AE-4BA3-96F8-5295FB80D572}">
      <dgm:prSet/>
      <dgm:spPr/>
      <dgm:t>
        <a:bodyPr/>
        <a:lstStyle/>
        <a:p>
          <a:endParaRPr lang="en-US"/>
        </a:p>
      </dgm:t>
    </dgm:pt>
    <dgm:pt modelId="{C629CB3B-964B-4B6C-BF9B-1265814A52C8}">
      <dgm:prSet/>
      <dgm:spPr/>
      <dgm:t>
        <a:bodyPr/>
        <a:lstStyle/>
        <a:p>
          <a:endParaRPr lang="en-GB"/>
        </a:p>
      </dgm:t>
    </dgm:pt>
    <dgm:pt modelId="{0369ED20-713E-403D-8E93-530F7F2C552C}" type="parTrans" cxnId="{A7C93610-332E-4138-8C46-066CE13B71DF}">
      <dgm:prSet/>
      <dgm:spPr/>
      <dgm:t>
        <a:bodyPr/>
        <a:lstStyle/>
        <a:p>
          <a:endParaRPr lang="en-US"/>
        </a:p>
      </dgm:t>
    </dgm:pt>
    <dgm:pt modelId="{3B7FEAAF-1BE6-482E-98E4-E3BB648868A3}" type="sibTrans" cxnId="{A7C93610-332E-4138-8C46-066CE13B71DF}">
      <dgm:prSet/>
      <dgm:spPr/>
      <dgm:t>
        <a:bodyPr/>
        <a:lstStyle/>
        <a:p>
          <a:endParaRPr lang="en-US"/>
        </a:p>
      </dgm:t>
    </dgm:pt>
    <dgm:pt modelId="{BE650055-D984-458A-B537-D9CFEC6F3DB4}" type="pres">
      <dgm:prSet presAssocID="{A11162BD-09A2-40BD-8EE1-71D4563ED280}" presName="composite" presStyleCnt="0">
        <dgm:presLayoutVars>
          <dgm:chMax val="1"/>
          <dgm:dir/>
          <dgm:resizeHandles val="exact"/>
        </dgm:presLayoutVars>
      </dgm:prSet>
      <dgm:spPr/>
      <dgm:t>
        <a:bodyPr/>
        <a:lstStyle/>
        <a:p>
          <a:endParaRPr lang="en-US"/>
        </a:p>
      </dgm:t>
    </dgm:pt>
    <dgm:pt modelId="{7B7D42F6-9447-4039-8338-CBF8894C7BBA}" type="pres">
      <dgm:prSet presAssocID="{2A1BC662-B926-4EC0-8BB7-3CCD5659DBBE}" presName="roof" presStyleLbl="dkBgShp" presStyleIdx="0" presStyleCnt="2"/>
      <dgm:spPr/>
      <dgm:t>
        <a:bodyPr/>
        <a:lstStyle/>
        <a:p>
          <a:endParaRPr lang="en-US"/>
        </a:p>
      </dgm:t>
    </dgm:pt>
    <dgm:pt modelId="{46F5BC05-0E56-4034-A921-AB5ED8E5ECDC}" type="pres">
      <dgm:prSet presAssocID="{2A1BC662-B926-4EC0-8BB7-3CCD5659DBBE}" presName="pillars" presStyleCnt="0"/>
      <dgm:spPr/>
    </dgm:pt>
    <dgm:pt modelId="{7BF89169-B630-4ACD-9C42-795C923CED84}" type="pres">
      <dgm:prSet presAssocID="{2A1BC662-B926-4EC0-8BB7-3CCD5659DBBE}" presName="pillar1" presStyleLbl="node1" presStyleIdx="0" presStyleCnt="3">
        <dgm:presLayoutVars>
          <dgm:bulletEnabled val="1"/>
        </dgm:presLayoutVars>
      </dgm:prSet>
      <dgm:spPr/>
      <dgm:t>
        <a:bodyPr/>
        <a:lstStyle/>
        <a:p>
          <a:endParaRPr lang="en-US"/>
        </a:p>
      </dgm:t>
    </dgm:pt>
    <dgm:pt modelId="{AA519862-97CE-42E0-B140-696B5E3228C0}" type="pres">
      <dgm:prSet presAssocID="{DC6F054A-5082-4505-B697-CF2713DBD024}" presName="pillarX" presStyleLbl="node1" presStyleIdx="1" presStyleCnt="3">
        <dgm:presLayoutVars>
          <dgm:bulletEnabled val="1"/>
        </dgm:presLayoutVars>
      </dgm:prSet>
      <dgm:spPr/>
      <dgm:t>
        <a:bodyPr/>
        <a:lstStyle/>
        <a:p>
          <a:endParaRPr lang="en-US"/>
        </a:p>
      </dgm:t>
    </dgm:pt>
    <dgm:pt modelId="{DF4456A6-9202-4A34-A64B-C4B5AA5EA590}" type="pres">
      <dgm:prSet presAssocID="{6A909A6D-9E6D-43FF-9814-14D039A09AD3}" presName="pillarX" presStyleLbl="node1" presStyleIdx="2" presStyleCnt="3">
        <dgm:presLayoutVars>
          <dgm:bulletEnabled val="1"/>
        </dgm:presLayoutVars>
      </dgm:prSet>
      <dgm:spPr/>
      <dgm:t>
        <a:bodyPr/>
        <a:lstStyle/>
        <a:p>
          <a:endParaRPr lang="en-US"/>
        </a:p>
      </dgm:t>
    </dgm:pt>
    <dgm:pt modelId="{2DBF08FA-7721-4C31-A903-9F19052FB43C}" type="pres">
      <dgm:prSet presAssocID="{2A1BC662-B926-4EC0-8BB7-3CCD5659DBBE}" presName="base" presStyleLbl="dkBgShp" presStyleIdx="1" presStyleCnt="2"/>
      <dgm:spPr/>
    </dgm:pt>
  </dgm:ptLst>
  <dgm:cxnLst>
    <dgm:cxn modelId="{2AF4AA01-77E4-4007-BEF6-816378B241FF}" srcId="{A11162BD-09A2-40BD-8EE1-71D4563ED280}" destId="{21A671E4-50C8-4B7D-92D2-CC97C2388734}" srcOrd="2" destOrd="0" parTransId="{C932367F-04C9-476E-A447-4D2A44D6FFEF}" sibTransId="{5A33C376-36BC-4B4D-8A78-DCAEEF43890E}"/>
    <dgm:cxn modelId="{EE581DC1-A4EE-459B-BC34-1313D4293C33}" type="presOf" srcId="{A11162BD-09A2-40BD-8EE1-71D4563ED280}" destId="{BE650055-D984-458A-B537-D9CFEC6F3DB4}" srcOrd="0" destOrd="0" presId="urn:microsoft.com/office/officeart/2005/8/layout/hList3"/>
    <dgm:cxn modelId="{B95F2840-85AE-4BA3-96F8-5295FB80D572}" srcId="{A11162BD-09A2-40BD-8EE1-71D4563ED280}" destId="{4DEFD4AF-16A2-4CDE-8308-C14CA885CF78}" srcOrd="3" destOrd="0" parTransId="{BD9DCFE1-D8D2-4728-9257-66751E6A2FFA}" sibTransId="{85750E76-573F-4108-BEB5-17DA7F49B5E4}"/>
    <dgm:cxn modelId="{D74FFCBF-6C8D-4892-9FAC-6C5C7A38B997}" type="presOf" srcId="{4D28A2B2-60A6-4A59-8889-BA58541BD6AB}" destId="{7BF89169-B630-4ACD-9C42-795C923CED84}" srcOrd="0" destOrd="0" presId="urn:microsoft.com/office/officeart/2005/8/layout/hList3"/>
    <dgm:cxn modelId="{92317508-4FBE-4DC1-B7AC-46872896CA26}" srcId="{A11162BD-09A2-40BD-8EE1-71D4563ED280}" destId="{2A1BC662-B926-4EC0-8BB7-3CCD5659DBBE}" srcOrd="0" destOrd="0" parTransId="{F0EE4F4F-FBE9-440C-8942-67C39DDCE269}" sibTransId="{F5C966D5-2074-418E-86F0-5455D4C22F62}"/>
    <dgm:cxn modelId="{353E5589-3F6E-43E1-8293-7C0E0167E1A8}" srcId="{2A1BC662-B926-4EC0-8BB7-3CCD5659DBBE}" destId="{DC6F054A-5082-4505-B697-CF2713DBD024}" srcOrd="1" destOrd="0" parTransId="{C1A2E777-349A-4903-BAE8-584F8E672BE6}" sibTransId="{107E99EE-B254-4BA1-9162-982093E74AB5}"/>
    <dgm:cxn modelId="{CBE8B2F3-9E48-46F1-B11E-3BA77624227F}" type="presOf" srcId="{6A909A6D-9E6D-43FF-9814-14D039A09AD3}" destId="{DF4456A6-9202-4A34-A64B-C4B5AA5EA590}" srcOrd="0" destOrd="0" presId="urn:microsoft.com/office/officeart/2005/8/layout/hList3"/>
    <dgm:cxn modelId="{F56CBE1B-5A28-4F3B-A3A1-1C624C1CB1BE}" type="presOf" srcId="{DC6F054A-5082-4505-B697-CF2713DBD024}" destId="{AA519862-97CE-42E0-B140-696B5E3228C0}" srcOrd="0" destOrd="0" presId="urn:microsoft.com/office/officeart/2005/8/layout/hList3"/>
    <dgm:cxn modelId="{E84F815A-1550-4F57-972E-6A25CD785CED}" srcId="{A11162BD-09A2-40BD-8EE1-71D4563ED280}" destId="{E45CEF32-B83E-4112-9E8C-E998169807B3}" srcOrd="1" destOrd="0" parTransId="{68DA9672-3A6E-4EF2-823E-C0EFE4121371}" sibTransId="{F201E7CD-774E-4BA4-B368-684AEA215883}"/>
    <dgm:cxn modelId="{A7C93610-332E-4138-8C46-066CE13B71DF}" srcId="{A11162BD-09A2-40BD-8EE1-71D4563ED280}" destId="{C629CB3B-964B-4B6C-BF9B-1265814A52C8}" srcOrd="4" destOrd="0" parTransId="{0369ED20-713E-403D-8E93-530F7F2C552C}" sibTransId="{3B7FEAAF-1BE6-482E-98E4-E3BB648868A3}"/>
    <dgm:cxn modelId="{AFC49BDD-1740-41C4-B367-6AB779926467}" srcId="{2A1BC662-B926-4EC0-8BB7-3CCD5659DBBE}" destId="{6A909A6D-9E6D-43FF-9814-14D039A09AD3}" srcOrd="2" destOrd="0" parTransId="{BF46CF32-1103-4492-8770-669CFFFC1C10}" sibTransId="{161A1787-F2FC-4C7B-AA1F-98E39FB91879}"/>
    <dgm:cxn modelId="{01ACF367-28CB-4258-AD41-8C9103C04DA0}" srcId="{2A1BC662-B926-4EC0-8BB7-3CCD5659DBBE}" destId="{4D28A2B2-60A6-4A59-8889-BA58541BD6AB}" srcOrd="0" destOrd="0" parTransId="{D7D0E487-FBF5-4073-A93A-6B5B00347799}" sibTransId="{B94E2198-E922-4492-AF51-50E2408D7DD9}"/>
    <dgm:cxn modelId="{54683612-FC30-454A-9648-670EAAAB1F92}" type="presOf" srcId="{2A1BC662-B926-4EC0-8BB7-3CCD5659DBBE}" destId="{7B7D42F6-9447-4039-8338-CBF8894C7BBA}" srcOrd="0" destOrd="0" presId="urn:microsoft.com/office/officeart/2005/8/layout/hList3"/>
    <dgm:cxn modelId="{4E3B2A11-DB9E-4D8A-84A0-3863D37F6AFD}" type="presParOf" srcId="{BE650055-D984-458A-B537-D9CFEC6F3DB4}" destId="{7B7D42F6-9447-4039-8338-CBF8894C7BBA}" srcOrd="0" destOrd="0" presId="urn:microsoft.com/office/officeart/2005/8/layout/hList3"/>
    <dgm:cxn modelId="{FB3A1853-D0C7-4AE1-8E61-305DA571736A}" type="presParOf" srcId="{BE650055-D984-458A-B537-D9CFEC6F3DB4}" destId="{46F5BC05-0E56-4034-A921-AB5ED8E5ECDC}" srcOrd="1" destOrd="0" presId="urn:microsoft.com/office/officeart/2005/8/layout/hList3"/>
    <dgm:cxn modelId="{D17DCAAE-457C-4873-8B79-ADC8E1A0AD12}" type="presParOf" srcId="{46F5BC05-0E56-4034-A921-AB5ED8E5ECDC}" destId="{7BF89169-B630-4ACD-9C42-795C923CED84}" srcOrd="0" destOrd="0" presId="urn:microsoft.com/office/officeart/2005/8/layout/hList3"/>
    <dgm:cxn modelId="{A22EB3F7-42D2-449B-AA1B-2142DA1329D5}" type="presParOf" srcId="{46F5BC05-0E56-4034-A921-AB5ED8E5ECDC}" destId="{AA519862-97CE-42E0-B140-696B5E3228C0}" srcOrd="1" destOrd="0" presId="urn:microsoft.com/office/officeart/2005/8/layout/hList3"/>
    <dgm:cxn modelId="{C555B82F-B0D0-4E7D-BD27-8F07F303E0F3}" type="presParOf" srcId="{46F5BC05-0E56-4034-A921-AB5ED8E5ECDC}" destId="{DF4456A6-9202-4A34-A64B-C4B5AA5EA590}" srcOrd="2" destOrd="0" presId="urn:microsoft.com/office/officeart/2005/8/layout/hList3"/>
    <dgm:cxn modelId="{2A6ADAF3-DD86-463D-8ADC-2AC0D416055B}" type="presParOf" srcId="{BE650055-D984-458A-B537-D9CFEC6F3DB4}" destId="{2DBF08FA-7721-4C31-A903-9F19052FB43C}" srcOrd="2" destOrd="0" presId="urn:microsoft.com/office/officeart/2005/8/layout/hList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868CC02-1541-4E98-A0F6-3E74B037BE16}"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GB"/>
        </a:p>
      </dgm:t>
    </dgm:pt>
    <dgm:pt modelId="{FAEA8BE9-59CC-4E27-8104-81EC2151992E}">
      <dgm:prSet/>
      <dgm:spPr/>
      <dgm:t>
        <a:bodyPr/>
        <a:lstStyle/>
        <a:p>
          <a:pPr rtl="0"/>
          <a:r>
            <a:rPr lang="en-US" dirty="0"/>
            <a:t>Because of Bettelheim’s inaccurate representation of autism, the disorder was treated as a mental illness as opposed to a developmental disability. This greatly limited the treatment options for individuals with autism.</a:t>
          </a:r>
          <a:endParaRPr lang="en-GB" dirty="0"/>
        </a:p>
      </dgm:t>
    </dgm:pt>
    <dgm:pt modelId="{1C042826-FA71-4C90-A1F6-7E4145F9E95C}" type="parTrans" cxnId="{E0BC4C5E-D11F-4CA5-A33C-A4EE1C7676F9}">
      <dgm:prSet/>
      <dgm:spPr/>
      <dgm:t>
        <a:bodyPr/>
        <a:lstStyle/>
        <a:p>
          <a:endParaRPr lang="en-GB"/>
        </a:p>
      </dgm:t>
    </dgm:pt>
    <dgm:pt modelId="{5D0756AD-B0DB-4FD4-AA7E-056293DDFF44}" type="sibTrans" cxnId="{E0BC4C5E-D11F-4CA5-A33C-A4EE1C7676F9}">
      <dgm:prSet/>
      <dgm:spPr/>
      <dgm:t>
        <a:bodyPr/>
        <a:lstStyle/>
        <a:p>
          <a:endParaRPr lang="en-GB"/>
        </a:p>
      </dgm:t>
    </dgm:pt>
    <dgm:pt modelId="{ABCE6218-250C-4066-AE48-805817D5BEFE}" type="pres">
      <dgm:prSet presAssocID="{A868CC02-1541-4E98-A0F6-3E74B037BE16}" presName="linear" presStyleCnt="0">
        <dgm:presLayoutVars>
          <dgm:animLvl val="lvl"/>
          <dgm:resizeHandles val="exact"/>
        </dgm:presLayoutVars>
      </dgm:prSet>
      <dgm:spPr/>
      <dgm:t>
        <a:bodyPr/>
        <a:lstStyle/>
        <a:p>
          <a:endParaRPr lang="en-US"/>
        </a:p>
      </dgm:t>
    </dgm:pt>
    <dgm:pt modelId="{5B8431B6-BE56-47C6-BA25-FFF0D49D51C2}" type="pres">
      <dgm:prSet presAssocID="{FAEA8BE9-59CC-4E27-8104-81EC2151992E}" presName="parentText" presStyleLbl="node1" presStyleIdx="0" presStyleCnt="1">
        <dgm:presLayoutVars>
          <dgm:chMax val="0"/>
          <dgm:bulletEnabled val="1"/>
        </dgm:presLayoutVars>
      </dgm:prSet>
      <dgm:spPr/>
      <dgm:t>
        <a:bodyPr/>
        <a:lstStyle/>
        <a:p>
          <a:endParaRPr lang="en-US"/>
        </a:p>
      </dgm:t>
    </dgm:pt>
  </dgm:ptLst>
  <dgm:cxnLst>
    <dgm:cxn modelId="{7CB8314C-E648-4BBA-8E11-92DE54845529}" type="presOf" srcId="{A868CC02-1541-4E98-A0F6-3E74B037BE16}" destId="{ABCE6218-250C-4066-AE48-805817D5BEFE}" srcOrd="0" destOrd="0" presId="urn:microsoft.com/office/officeart/2005/8/layout/vList2"/>
    <dgm:cxn modelId="{D1A2F430-83EB-438B-B4D8-A3C1C582A069}" type="presOf" srcId="{FAEA8BE9-59CC-4E27-8104-81EC2151992E}" destId="{5B8431B6-BE56-47C6-BA25-FFF0D49D51C2}" srcOrd="0" destOrd="0" presId="urn:microsoft.com/office/officeart/2005/8/layout/vList2"/>
    <dgm:cxn modelId="{E0BC4C5E-D11F-4CA5-A33C-A4EE1C7676F9}" srcId="{A868CC02-1541-4E98-A0F6-3E74B037BE16}" destId="{FAEA8BE9-59CC-4E27-8104-81EC2151992E}" srcOrd="0" destOrd="0" parTransId="{1C042826-FA71-4C90-A1F6-7E4145F9E95C}" sibTransId="{5D0756AD-B0DB-4FD4-AA7E-056293DDFF44}"/>
    <dgm:cxn modelId="{E05FCA39-A0C7-47BA-9173-6D952C6BF10F}" type="presParOf" srcId="{ABCE6218-250C-4066-AE48-805817D5BEFE}" destId="{5B8431B6-BE56-47C6-BA25-FFF0D49D51C2}"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D777287-422C-4E4B-B984-24CB5CC1F3F0}" type="doc">
      <dgm:prSet loTypeId="urn:microsoft.com/office/officeart/2005/8/layout/chart3" loCatId="cycle" qsTypeId="urn:microsoft.com/office/officeart/2005/8/quickstyle/simple1" qsCatId="simple" csTypeId="urn:microsoft.com/office/officeart/2005/8/colors/accent1_2" csCatId="accent1" phldr="1"/>
      <dgm:spPr/>
      <dgm:t>
        <a:bodyPr/>
        <a:lstStyle/>
        <a:p>
          <a:endParaRPr lang="en-GB"/>
        </a:p>
      </dgm:t>
    </dgm:pt>
    <dgm:pt modelId="{32B3FB65-A0D9-4175-B5BA-DCBC8A9F2801}">
      <dgm:prSet custT="1"/>
      <dgm:spPr/>
      <dgm:t>
        <a:bodyPr/>
        <a:lstStyle/>
        <a:p>
          <a:pPr rtl="0"/>
          <a:r>
            <a:rPr lang="en-US" sz="2000" dirty="0"/>
            <a:t>While Bettelheim was said to be a Hungarian psychotherapist, it was discovered in the later 1990’s that he had worked in the family lumber business and earned a degree in art history with no expertise in autism (</a:t>
          </a:r>
          <a:r>
            <a:rPr lang="en-US" sz="2000" dirty="0" err="1"/>
            <a:t>Sicile</a:t>
          </a:r>
          <a:r>
            <a:rPr lang="en-US" sz="2000" dirty="0"/>
            <a:t>-Kira, 2004)</a:t>
          </a:r>
          <a:endParaRPr lang="en-GB" sz="2000" dirty="0"/>
        </a:p>
      </dgm:t>
    </dgm:pt>
    <dgm:pt modelId="{E33E94B2-6B9A-4BFB-AF05-3E209FF87093}" type="parTrans" cxnId="{47653EF8-B30D-487A-933E-39B03C5E0DE6}">
      <dgm:prSet/>
      <dgm:spPr/>
      <dgm:t>
        <a:bodyPr/>
        <a:lstStyle/>
        <a:p>
          <a:endParaRPr lang="en-GB"/>
        </a:p>
      </dgm:t>
    </dgm:pt>
    <dgm:pt modelId="{31D9AF50-C00E-4C44-AD65-159F47F5C3F8}" type="sibTrans" cxnId="{47653EF8-B30D-487A-933E-39B03C5E0DE6}">
      <dgm:prSet/>
      <dgm:spPr/>
      <dgm:t>
        <a:bodyPr/>
        <a:lstStyle/>
        <a:p>
          <a:endParaRPr lang="en-GB"/>
        </a:p>
      </dgm:t>
    </dgm:pt>
    <dgm:pt modelId="{1DF11259-FA0A-4038-BAFB-D3515495A112}" type="pres">
      <dgm:prSet presAssocID="{3D777287-422C-4E4B-B984-24CB5CC1F3F0}" presName="compositeShape" presStyleCnt="0">
        <dgm:presLayoutVars>
          <dgm:chMax val="7"/>
          <dgm:dir/>
          <dgm:resizeHandles val="exact"/>
        </dgm:presLayoutVars>
      </dgm:prSet>
      <dgm:spPr/>
      <dgm:t>
        <a:bodyPr/>
        <a:lstStyle/>
        <a:p>
          <a:endParaRPr lang="en-US"/>
        </a:p>
      </dgm:t>
    </dgm:pt>
    <dgm:pt modelId="{E1DC0670-5AB1-4E03-9DC0-492E0E7B01AA}" type="pres">
      <dgm:prSet presAssocID="{3D777287-422C-4E4B-B984-24CB5CC1F3F0}" presName="wedge1" presStyleLbl="node1" presStyleIdx="0" presStyleCnt="1" custScaleX="134482" custScaleY="110544"/>
      <dgm:spPr/>
      <dgm:t>
        <a:bodyPr/>
        <a:lstStyle/>
        <a:p>
          <a:endParaRPr lang="en-US"/>
        </a:p>
      </dgm:t>
    </dgm:pt>
    <dgm:pt modelId="{C18E378C-7FF4-4374-9C5A-128840780A18}" type="pres">
      <dgm:prSet presAssocID="{3D777287-422C-4E4B-B984-24CB5CC1F3F0}" presName="wedge1Tx" presStyleLbl="node1" presStyleIdx="0" presStyleCnt="1">
        <dgm:presLayoutVars>
          <dgm:chMax val="0"/>
          <dgm:chPref val="0"/>
          <dgm:bulletEnabled val="1"/>
        </dgm:presLayoutVars>
      </dgm:prSet>
      <dgm:spPr/>
      <dgm:t>
        <a:bodyPr/>
        <a:lstStyle/>
        <a:p>
          <a:endParaRPr lang="en-US"/>
        </a:p>
      </dgm:t>
    </dgm:pt>
  </dgm:ptLst>
  <dgm:cxnLst>
    <dgm:cxn modelId="{02A408A4-CF1E-460B-B713-B1C2084D0E6F}" type="presOf" srcId="{32B3FB65-A0D9-4175-B5BA-DCBC8A9F2801}" destId="{C18E378C-7FF4-4374-9C5A-128840780A18}" srcOrd="1" destOrd="0" presId="urn:microsoft.com/office/officeart/2005/8/layout/chart3"/>
    <dgm:cxn modelId="{01F5B411-1936-4FAB-B8B4-5960476276C6}" type="presOf" srcId="{3D777287-422C-4E4B-B984-24CB5CC1F3F0}" destId="{1DF11259-FA0A-4038-BAFB-D3515495A112}" srcOrd="0" destOrd="0" presId="urn:microsoft.com/office/officeart/2005/8/layout/chart3"/>
    <dgm:cxn modelId="{7C3F044C-5C10-4C6E-A070-999850898341}" type="presOf" srcId="{32B3FB65-A0D9-4175-B5BA-DCBC8A9F2801}" destId="{E1DC0670-5AB1-4E03-9DC0-492E0E7B01AA}" srcOrd="0" destOrd="0" presId="urn:microsoft.com/office/officeart/2005/8/layout/chart3"/>
    <dgm:cxn modelId="{47653EF8-B30D-487A-933E-39B03C5E0DE6}" srcId="{3D777287-422C-4E4B-B984-24CB5CC1F3F0}" destId="{32B3FB65-A0D9-4175-B5BA-DCBC8A9F2801}" srcOrd="0" destOrd="0" parTransId="{E33E94B2-6B9A-4BFB-AF05-3E209FF87093}" sibTransId="{31D9AF50-C00E-4C44-AD65-159F47F5C3F8}"/>
    <dgm:cxn modelId="{CB8A5EEC-0A0C-49D2-B032-406E4A1D5318}" type="presParOf" srcId="{1DF11259-FA0A-4038-BAFB-D3515495A112}" destId="{E1DC0670-5AB1-4E03-9DC0-492E0E7B01AA}" srcOrd="0" destOrd="0" presId="urn:microsoft.com/office/officeart/2005/8/layout/chart3"/>
    <dgm:cxn modelId="{D762C8FE-2C07-48F2-A795-890BDBC7CDA7}" type="presParOf" srcId="{1DF11259-FA0A-4038-BAFB-D3515495A112}" destId="{C18E378C-7FF4-4374-9C5A-128840780A18}" srcOrd="1" destOrd="0" presId="urn:microsoft.com/office/officeart/2005/8/layout/char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5C73A5C-C077-4942-9383-B081E8F42D51}" type="doc">
      <dgm:prSet loTypeId="urn:microsoft.com/office/officeart/2005/8/layout/process4" loCatId="process" qsTypeId="urn:microsoft.com/office/officeart/2005/8/quickstyle/simple1" qsCatId="simple" csTypeId="urn:microsoft.com/office/officeart/2005/8/colors/accent2_5" csCatId="accent2" phldr="1"/>
      <dgm:spPr/>
      <dgm:t>
        <a:bodyPr/>
        <a:lstStyle/>
        <a:p>
          <a:endParaRPr lang="en-GB"/>
        </a:p>
      </dgm:t>
    </dgm:pt>
    <dgm:pt modelId="{0A94B810-D6B8-4F08-AA15-A09F77A1C794}">
      <dgm:prSet/>
      <dgm:spPr/>
      <dgm:t>
        <a:bodyPr/>
        <a:lstStyle/>
        <a:p>
          <a:pPr rtl="0"/>
          <a:r>
            <a:rPr lang="en-US" dirty="0">
              <a:solidFill>
                <a:schemeClr val="accent1">
                  <a:lumMod val="50000"/>
                </a:schemeClr>
              </a:solidFill>
            </a:rPr>
            <a:t>Deficits in nonverbal communicative </a:t>
          </a:r>
          <a:r>
            <a:rPr lang="en-US" dirty="0" err="1">
              <a:solidFill>
                <a:schemeClr val="accent1">
                  <a:lumMod val="50000"/>
                </a:schemeClr>
              </a:solidFill>
            </a:rPr>
            <a:t>behaviours</a:t>
          </a:r>
          <a:r>
            <a:rPr lang="en-US" dirty="0">
              <a:solidFill>
                <a:schemeClr val="accent1">
                  <a:lumMod val="50000"/>
                </a:schemeClr>
              </a:solidFill>
            </a:rPr>
            <a:t> used for social interaction, ranging, from poorly integrated verbal and nonverbal communication; to abnormalities in eye contact and body language or deficits in understanding and use of gestures; to a total lack of facial expressions and nonverbal communication.</a:t>
          </a:r>
          <a:endParaRPr lang="en-GB" dirty="0">
            <a:solidFill>
              <a:schemeClr val="accent1">
                <a:lumMod val="50000"/>
              </a:schemeClr>
            </a:solidFill>
          </a:endParaRPr>
        </a:p>
      </dgm:t>
    </dgm:pt>
    <dgm:pt modelId="{92A54E35-787F-4D21-9176-8D6DBA230679}" type="parTrans" cxnId="{DD09D72E-171A-40B2-9C00-BACC1D37317F}">
      <dgm:prSet/>
      <dgm:spPr/>
      <dgm:t>
        <a:bodyPr/>
        <a:lstStyle/>
        <a:p>
          <a:endParaRPr lang="en-GB">
            <a:solidFill>
              <a:schemeClr val="accent1">
                <a:lumMod val="50000"/>
              </a:schemeClr>
            </a:solidFill>
          </a:endParaRPr>
        </a:p>
      </dgm:t>
    </dgm:pt>
    <dgm:pt modelId="{144A8BD4-05C7-46CF-B952-FCF286089726}" type="sibTrans" cxnId="{DD09D72E-171A-40B2-9C00-BACC1D37317F}">
      <dgm:prSet/>
      <dgm:spPr/>
      <dgm:t>
        <a:bodyPr/>
        <a:lstStyle/>
        <a:p>
          <a:endParaRPr lang="en-GB">
            <a:solidFill>
              <a:schemeClr val="accent1">
                <a:lumMod val="50000"/>
              </a:schemeClr>
            </a:solidFill>
          </a:endParaRPr>
        </a:p>
      </dgm:t>
    </dgm:pt>
    <dgm:pt modelId="{8D6B09DA-23D4-416A-93CB-F6CD6E6430E5}">
      <dgm:prSet custT="1"/>
      <dgm:spPr/>
      <dgm:t>
        <a:bodyPr/>
        <a:lstStyle/>
        <a:p>
          <a:pPr rtl="0"/>
          <a:r>
            <a:rPr lang="en-US" sz="1600" dirty="0">
              <a:solidFill>
                <a:schemeClr val="accent1">
                  <a:lumMod val="50000"/>
                </a:schemeClr>
              </a:solidFill>
            </a:rPr>
            <a:t>Deficits in developing, maintaining, and understanding relationships, ranging from difficulties adjusting </a:t>
          </a:r>
          <a:r>
            <a:rPr lang="en-US" sz="1600" dirty="0" err="1">
              <a:solidFill>
                <a:schemeClr val="accent1">
                  <a:lumMod val="50000"/>
                </a:schemeClr>
              </a:solidFill>
            </a:rPr>
            <a:t>behaviour</a:t>
          </a:r>
          <a:r>
            <a:rPr lang="en-US" sz="1600" dirty="0">
              <a:solidFill>
                <a:schemeClr val="accent1">
                  <a:lumMod val="50000"/>
                </a:schemeClr>
              </a:solidFill>
            </a:rPr>
            <a:t> to suit various social contexts; to difficulties in sharing imaginative play or in making friends; to absence of interest in peers.</a:t>
          </a:r>
          <a:endParaRPr lang="en-GB" sz="1600" dirty="0">
            <a:solidFill>
              <a:schemeClr val="accent1">
                <a:lumMod val="50000"/>
              </a:schemeClr>
            </a:solidFill>
          </a:endParaRPr>
        </a:p>
      </dgm:t>
    </dgm:pt>
    <dgm:pt modelId="{B6F2CDB0-1730-47F3-8663-1E23D8E4D492}" type="parTrans" cxnId="{D6CB774B-8BC2-4661-B6F9-DA12CD165536}">
      <dgm:prSet/>
      <dgm:spPr/>
      <dgm:t>
        <a:bodyPr/>
        <a:lstStyle/>
        <a:p>
          <a:endParaRPr lang="en-GB">
            <a:solidFill>
              <a:schemeClr val="accent1">
                <a:lumMod val="50000"/>
              </a:schemeClr>
            </a:solidFill>
          </a:endParaRPr>
        </a:p>
      </dgm:t>
    </dgm:pt>
    <dgm:pt modelId="{ED650947-6AC7-4081-A217-D90079849520}" type="sibTrans" cxnId="{D6CB774B-8BC2-4661-B6F9-DA12CD165536}">
      <dgm:prSet/>
      <dgm:spPr/>
      <dgm:t>
        <a:bodyPr/>
        <a:lstStyle/>
        <a:p>
          <a:endParaRPr lang="en-GB">
            <a:solidFill>
              <a:schemeClr val="accent1">
                <a:lumMod val="50000"/>
              </a:schemeClr>
            </a:solidFill>
          </a:endParaRPr>
        </a:p>
      </dgm:t>
    </dgm:pt>
    <dgm:pt modelId="{2B8CA36A-B07F-497F-82A5-CF77F4EFEE4F}" type="pres">
      <dgm:prSet presAssocID="{45C73A5C-C077-4942-9383-B081E8F42D51}" presName="Name0" presStyleCnt="0">
        <dgm:presLayoutVars>
          <dgm:dir/>
          <dgm:animLvl val="lvl"/>
          <dgm:resizeHandles val="exact"/>
        </dgm:presLayoutVars>
      </dgm:prSet>
      <dgm:spPr/>
      <dgm:t>
        <a:bodyPr/>
        <a:lstStyle/>
        <a:p>
          <a:endParaRPr lang="en-US"/>
        </a:p>
      </dgm:t>
    </dgm:pt>
    <dgm:pt modelId="{41743CD7-A37E-44C2-9AC8-BB3E6EDFB277}" type="pres">
      <dgm:prSet presAssocID="{8D6B09DA-23D4-416A-93CB-F6CD6E6430E5}" presName="boxAndChildren" presStyleCnt="0"/>
      <dgm:spPr/>
    </dgm:pt>
    <dgm:pt modelId="{5A56C060-24EA-491F-8AD7-61D26EA62723}" type="pres">
      <dgm:prSet presAssocID="{8D6B09DA-23D4-416A-93CB-F6CD6E6430E5}" presName="parentTextBox" presStyleLbl="node1" presStyleIdx="0" presStyleCnt="2"/>
      <dgm:spPr/>
      <dgm:t>
        <a:bodyPr/>
        <a:lstStyle/>
        <a:p>
          <a:endParaRPr lang="en-US"/>
        </a:p>
      </dgm:t>
    </dgm:pt>
    <dgm:pt modelId="{0B7EC32C-55F9-4CD3-8AC2-2FEB0F6ACD82}" type="pres">
      <dgm:prSet presAssocID="{144A8BD4-05C7-46CF-B952-FCF286089726}" presName="sp" presStyleCnt="0"/>
      <dgm:spPr/>
    </dgm:pt>
    <dgm:pt modelId="{715AEC38-5865-41AA-9067-F7F4194676BC}" type="pres">
      <dgm:prSet presAssocID="{0A94B810-D6B8-4F08-AA15-A09F77A1C794}" presName="arrowAndChildren" presStyleCnt="0"/>
      <dgm:spPr/>
    </dgm:pt>
    <dgm:pt modelId="{C1B72D14-A00D-4AAE-9FE0-FEB7B0C6B3DB}" type="pres">
      <dgm:prSet presAssocID="{0A94B810-D6B8-4F08-AA15-A09F77A1C794}" presName="parentTextArrow" presStyleLbl="node1" presStyleIdx="1" presStyleCnt="2"/>
      <dgm:spPr/>
      <dgm:t>
        <a:bodyPr/>
        <a:lstStyle/>
        <a:p>
          <a:endParaRPr lang="en-US"/>
        </a:p>
      </dgm:t>
    </dgm:pt>
  </dgm:ptLst>
  <dgm:cxnLst>
    <dgm:cxn modelId="{F1626C06-8A2D-41FC-AB1B-0D296D8D30DB}" type="presOf" srcId="{8D6B09DA-23D4-416A-93CB-F6CD6E6430E5}" destId="{5A56C060-24EA-491F-8AD7-61D26EA62723}" srcOrd="0" destOrd="0" presId="urn:microsoft.com/office/officeart/2005/8/layout/process4"/>
    <dgm:cxn modelId="{D6CB774B-8BC2-4661-B6F9-DA12CD165536}" srcId="{45C73A5C-C077-4942-9383-B081E8F42D51}" destId="{8D6B09DA-23D4-416A-93CB-F6CD6E6430E5}" srcOrd="1" destOrd="0" parTransId="{B6F2CDB0-1730-47F3-8663-1E23D8E4D492}" sibTransId="{ED650947-6AC7-4081-A217-D90079849520}"/>
    <dgm:cxn modelId="{4448ED44-59F0-4992-ABB8-CE2532233D88}" type="presOf" srcId="{0A94B810-D6B8-4F08-AA15-A09F77A1C794}" destId="{C1B72D14-A00D-4AAE-9FE0-FEB7B0C6B3DB}" srcOrd="0" destOrd="0" presId="urn:microsoft.com/office/officeart/2005/8/layout/process4"/>
    <dgm:cxn modelId="{33D8870A-3202-4AD8-B52F-1E27E3B917E9}" type="presOf" srcId="{45C73A5C-C077-4942-9383-B081E8F42D51}" destId="{2B8CA36A-B07F-497F-82A5-CF77F4EFEE4F}" srcOrd="0" destOrd="0" presId="urn:microsoft.com/office/officeart/2005/8/layout/process4"/>
    <dgm:cxn modelId="{DD09D72E-171A-40B2-9C00-BACC1D37317F}" srcId="{45C73A5C-C077-4942-9383-B081E8F42D51}" destId="{0A94B810-D6B8-4F08-AA15-A09F77A1C794}" srcOrd="0" destOrd="0" parTransId="{92A54E35-787F-4D21-9176-8D6DBA230679}" sibTransId="{144A8BD4-05C7-46CF-B952-FCF286089726}"/>
    <dgm:cxn modelId="{293316E7-A37D-4990-A61D-A2D86187050D}" type="presParOf" srcId="{2B8CA36A-B07F-497F-82A5-CF77F4EFEE4F}" destId="{41743CD7-A37E-44C2-9AC8-BB3E6EDFB277}" srcOrd="0" destOrd="0" presId="urn:microsoft.com/office/officeart/2005/8/layout/process4"/>
    <dgm:cxn modelId="{52BF74FB-08A0-4D45-A060-4BBC72D51BF8}" type="presParOf" srcId="{41743CD7-A37E-44C2-9AC8-BB3E6EDFB277}" destId="{5A56C060-24EA-491F-8AD7-61D26EA62723}" srcOrd="0" destOrd="0" presId="urn:microsoft.com/office/officeart/2005/8/layout/process4"/>
    <dgm:cxn modelId="{98D4D058-7882-41A3-B9E1-A2D817B5C681}" type="presParOf" srcId="{2B8CA36A-B07F-497F-82A5-CF77F4EFEE4F}" destId="{0B7EC32C-55F9-4CD3-8AC2-2FEB0F6ACD82}" srcOrd="1" destOrd="0" presId="urn:microsoft.com/office/officeart/2005/8/layout/process4"/>
    <dgm:cxn modelId="{222953FE-F2F4-4203-984B-982A4004A35C}" type="presParOf" srcId="{2B8CA36A-B07F-497F-82A5-CF77F4EFEE4F}" destId="{715AEC38-5865-41AA-9067-F7F4194676BC}" srcOrd="2" destOrd="0" presId="urn:microsoft.com/office/officeart/2005/8/layout/process4"/>
    <dgm:cxn modelId="{599ED55B-8882-48BC-97E8-0DABE3FC74D6}" type="presParOf" srcId="{715AEC38-5865-41AA-9067-F7F4194676BC}" destId="{C1B72D14-A00D-4AAE-9FE0-FEB7B0C6B3D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C0F2784-88BE-4908-A404-D980DD468F4F}" type="doc">
      <dgm:prSet loTypeId="urn:microsoft.com/office/officeart/2005/8/layout/arrow5" loCatId="process" qsTypeId="urn:microsoft.com/office/officeart/2005/8/quickstyle/simple1" qsCatId="simple" csTypeId="urn:microsoft.com/office/officeart/2005/8/colors/colorful4" csCatId="colorful" phldr="1"/>
      <dgm:spPr/>
      <dgm:t>
        <a:bodyPr/>
        <a:lstStyle/>
        <a:p>
          <a:endParaRPr lang="en-GB"/>
        </a:p>
      </dgm:t>
    </dgm:pt>
    <dgm:pt modelId="{6295DA10-4691-48D2-BE3A-17D39626A588}">
      <dgm:prSet/>
      <dgm:spPr/>
      <dgm:t>
        <a:bodyPr/>
        <a:lstStyle/>
        <a:p>
          <a:pPr rtl="0"/>
          <a:r>
            <a:rPr lang="en-US" dirty="0"/>
            <a:t> </a:t>
          </a:r>
          <a:r>
            <a:rPr lang="en-US" b="1" dirty="0"/>
            <a:t>Persistent deficits in social communication and social interaction across multiple contexts…</a:t>
          </a:r>
          <a:endParaRPr lang="en-GB" b="1" dirty="0"/>
        </a:p>
      </dgm:t>
    </dgm:pt>
    <dgm:pt modelId="{040BD4EF-D3FD-43BA-A172-B9EE6773024D}" type="parTrans" cxnId="{3DC5072C-5219-4086-9381-8E1C4690942F}">
      <dgm:prSet/>
      <dgm:spPr/>
      <dgm:t>
        <a:bodyPr/>
        <a:lstStyle/>
        <a:p>
          <a:endParaRPr lang="en-GB"/>
        </a:p>
      </dgm:t>
    </dgm:pt>
    <dgm:pt modelId="{75446A3F-8633-4817-A4C0-48D86732ED5E}" type="sibTrans" cxnId="{3DC5072C-5219-4086-9381-8E1C4690942F}">
      <dgm:prSet/>
      <dgm:spPr/>
      <dgm:t>
        <a:bodyPr/>
        <a:lstStyle/>
        <a:p>
          <a:endParaRPr lang="en-GB"/>
        </a:p>
      </dgm:t>
    </dgm:pt>
    <dgm:pt modelId="{AA80B74F-32EF-4A8A-AB43-93FE7CBEA040}" type="pres">
      <dgm:prSet presAssocID="{EC0F2784-88BE-4908-A404-D980DD468F4F}" presName="diagram" presStyleCnt="0">
        <dgm:presLayoutVars>
          <dgm:dir/>
          <dgm:resizeHandles val="exact"/>
        </dgm:presLayoutVars>
      </dgm:prSet>
      <dgm:spPr/>
      <dgm:t>
        <a:bodyPr/>
        <a:lstStyle/>
        <a:p>
          <a:endParaRPr lang="en-US"/>
        </a:p>
      </dgm:t>
    </dgm:pt>
    <dgm:pt modelId="{911E1696-81FB-477B-A964-20654C8C26DC}" type="pres">
      <dgm:prSet presAssocID="{6295DA10-4691-48D2-BE3A-17D39626A588}" presName="arrow" presStyleLbl="node1" presStyleIdx="0" presStyleCnt="1" custScaleX="116762" custScaleY="101965" custRadScaleRad="91167" custRadScaleInc="-2657">
        <dgm:presLayoutVars>
          <dgm:bulletEnabled val="1"/>
        </dgm:presLayoutVars>
      </dgm:prSet>
      <dgm:spPr/>
      <dgm:t>
        <a:bodyPr/>
        <a:lstStyle/>
        <a:p>
          <a:endParaRPr lang="en-US"/>
        </a:p>
      </dgm:t>
    </dgm:pt>
  </dgm:ptLst>
  <dgm:cxnLst>
    <dgm:cxn modelId="{3DC5072C-5219-4086-9381-8E1C4690942F}" srcId="{EC0F2784-88BE-4908-A404-D980DD468F4F}" destId="{6295DA10-4691-48D2-BE3A-17D39626A588}" srcOrd="0" destOrd="0" parTransId="{040BD4EF-D3FD-43BA-A172-B9EE6773024D}" sibTransId="{75446A3F-8633-4817-A4C0-48D86732ED5E}"/>
    <dgm:cxn modelId="{F72927A9-36DA-4E91-892C-05399EB82581}" type="presOf" srcId="{6295DA10-4691-48D2-BE3A-17D39626A588}" destId="{911E1696-81FB-477B-A964-20654C8C26DC}" srcOrd="0" destOrd="0" presId="urn:microsoft.com/office/officeart/2005/8/layout/arrow5"/>
    <dgm:cxn modelId="{4AEA8DA6-7FBD-4A2C-A77D-8FA18F3BAA63}" type="presOf" srcId="{EC0F2784-88BE-4908-A404-D980DD468F4F}" destId="{AA80B74F-32EF-4A8A-AB43-93FE7CBEA040}" srcOrd="0" destOrd="0" presId="urn:microsoft.com/office/officeart/2005/8/layout/arrow5"/>
    <dgm:cxn modelId="{B1DA890D-5F14-4828-90B9-34B46F08934F}" type="presParOf" srcId="{AA80B74F-32EF-4A8A-AB43-93FE7CBEA040}" destId="{911E1696-81FB-477B-A964-20654C8C26DC}" srcOrd="0" destOrd="0" presId="urn:microsoft.com/office/officeart/2005/8/layout/arrow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302D415-96BA-45F4-9339-75CB85B06589}" type="doc">
      <dgm:prSet loTypeId="urn:microsoft.com/office/officeart/2008/layout/HorizontalMultiLevelHierarchy" loCatId="hierarchy" qsTypeId="urn:microsoft.com/office/officeart/2005/8/quickstyle/simple1" qsCatId="simple" csTypeId="urn:microsoft.com/office/officeart/2005/8/colors/colorful2" csCatId="colorful" phldr="1"/>
      <dgm:spPr/>
      <dgm:t>
        <a:bodyPr/>
        <a:lstStyle/>
        <a:p>
          <a:endParaRPr lang="en-GB"/>
        </a:p>
      </dgm:t>
    </dgm:pt>
    <dgm:pt modelId="{8EB2479A-7428-4DAA-B553-DD9EFC949A52}">
      <dgm:prSet/>
      <dgm:spPr/>
      <dgm:t>
        <a:bodyPr/>
        <a:lstStyle/>
        <a:p>
          <a:pPr rtl="0"/>
          <a:r>
            <a:rPr lang="en-US" dirty="0"/>
            <a:t>Severity: “requiring support” (Level 1); “requiring substantial support” (Level 2); “requiring very substantial support” (Level 3). </a:t>
          </a:r>
          <a:endParaRPr lang="en-GB" dirty="0"/>
        </a:p>
      </dgm:t>
    </dgm:pt>
    <dgm:pt modelId="{AACACED7-54E0-48C9-949B-A54516321540}" type="parTrans" cxnId="{F2BC696D-A4ED-4DE9-A7DA-1C4EDB738F28}">
      <dgm:prSet/>
      <dgm:spPr/>
      <dgm:t>
        <a:bodyPr/>
        <a:lstStyle/>
        <a:p>
          <a:endParaRPr lang="en-GB"/>
        </a:p>
      </dgm:t>
    </dgm:pt>
    <dgm:pt modelId="{07563373-60B5-4798-A620-403D320803EE}" type="sibTrans" cxnId="{F2BC696D-A4ED-4DE9-A7DA-1C4EDB738F28}">
      <dgm:prSet/>
      <dgm:spPr/>
      <dgm:t>
        <a:bodyPr/>
        <a:lstStyle/>
        <a:p>
          <a:endParaRPr lang="en-GB"/>
        </a:p>
      </dgm:t>
    </dgm:pt>
    <dgm:pt modelId="{813F3E82-8690-475D-B6E4-707F64CFA8C5}" type="pres">
      <dgm:prSet presAssocID="{4302D415-96BA-45F4-9339-75CB85B06589}" presName="Name0" presStyleCnt="0">
        <dgm:presLayoutVars>
          <dgm:chPref val="1"/>
          <dgm:dir/>
          <dgm:animOne val="branch"/>
          <dgm:animLvl val="lvl"/>
          <dgm:resizeHandles val="exact"/>
        </dgm:presLayoutVars>
      </dgm:prSet>
      <dgm:spPr/>
      <dgm:t>
        <a:bodyPr/>
        <a:lstStyle/>
        <a:p>
          <a:endParaRPr lang="en-US"/>
        </a:p>
      </dgm:t>
    </dgm:pt>
    <dgm:pt modelId="{991F603A-093E-4E90-A683-B2217C1B7340}" type="pres">
      <dgm:prSet presAssocID="{8EB2479A-7428-4DAA-B553-DD9EFC949A52}" presName="root1" presStyleCnt="0"/>
      <dgm:spPr/>
    </dgm:pt>
    <dgm:pt modelId="{32498DFB-3709-45A3-8D74-31303F8D35D6}" type="pres">
      <dgm:prSet presAssocID="{8EB2479A-7428-4DAA-B553-DD9EFC949A52}" presName="LevelOneTextNode" presStyleLbl="node0" presStyleIdx="0" presStyleCnt="1" custScaleX="89537" custScaleY="93352">
        <dgm:presLayoutVars>
          <dgm:chPref val="3"/>
        </dgm:presLayoutVars>
      </dgm:prSet>
      <dgm:spPr/>
      <dgm:t>
        <a:bodyPr/>
        <a:lstStyle/>
        <a:p>
          <a:endParaRPr lang="en-US"/>
        </a:p>
      </dgm:t>
    </dgm:pt>
    <dgm:pt modelId="{6A78600B-873A-40CE-9E0A-4F93A8A43AE9}" type="pres">
      <dgm:prSet presAssocID="{8EB2479A-7428-4DAA-B553-DD9EFC949A52}" presName="level2hierChild" presStyleCnt="0"/>
      <dgm:spPr/>
    </dgm:pt>
  </dgm:ptLst>
  <dgm:cxnLst>
    <dgm:cxn modelId="{D3A069C3-543F-46B7-9F86-E5B1E252F4B5}" type="presOf" srcId="{8EB2479A-7428-4DAA-B553-DD9EFC949A52}" destId="{32498DFB-3709-45A3-8D74-31303F8D35D6}" srcOrd="0" destOrd="0" presId="urn:microsoft.com/office/officeart/2008/layout/HorizontalMultiLevelHierarchy"/>
    <dgm:cxn modelId="{796B73D3-3D10-4767-A699-5C988B285C87}" type="presOf" srcId="{4302D415-96BA-45F4-9339-75CB85B06589}" destId="{813F3E82-8690-475D-B6E4-707F64CFA8C5}" srcOrd="0" destOrd="0" presId="urn:microsoft.com/office/officeart/2008/layout/HorizontalMultiLevelHierarchy"/>
    <dgm:cxn modelId="{F2BC696D-A4ED-4DE9-A7DA-1C4EDB738F28}" srcId="{4302D415-96BA-45F4-9339-75CB85B06589}" destId="{8EB2479A-7428-4DAA-B553-DD9EFC949A52}" srcOrd="0" destOrd="0" parTransId="{AACACED7-54E0-48C9-949B-A54516321540}" sibTransId="{07563373-60B5-4798-A620-403D320803EE}"/>
    <dgm:cxn modelId="{5B41A9C0-AD1C-452B-990D-16C0CA20CF7B}" type="presParOf" srcId="{813F3E82-8690-475D-B6E4-707F64CFA8C5}" destId="{991F603A-093E-4E90-A683-B2217C1B7340}" srcOrd="0" destOrd="0" presId="urn:microsoft.com/office/officeart/2008/layout/HorizontalMultiLevelHierarchy"/>
    <dgm:cxn modelId="{AB4B111C-25B5-4B72-A0E4-20A3EE043173}" type="presParOf" srcId="{991F603A-093E-4E90-A683-B2217C1B7340}" destId="{32498DFB-3709-45A3-8D74-31303F8D35D6}" srcOrd="0" destOrd="0" presId="urn:microsoft.com/office/officeart/2008/layout/HorizontalMultiLevelHierarchy"/>
    <dgm:cxn modelId="{7E7852FA-2CEA-4855-94D7-B4E0C0547D82}" type="presParOf" srcId="{991F603A-093E-4E90-A683-B2217C1B7340}" destId="{6A78600B-873A-40CE-9E0A-4F93A8A43AE9}" srcOrd="1" destOrd="0" presId="urn:microsoft.com/office/officeart/2008/layout/HorizontalMultiLevelHierarchy"/>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DA5E7DD-5CA3-40E2-BFF6-763508E6191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26466FF0-2EC6-45FE-BAA7-6A86FF9965BF}">
      <dgm:prSet/>
      <dgm:spPr/>
      <dgm:t>
        <a:bodyPr/>
        <a:lstStyle/>
        <a:p>
          <a:pPr rtl="0"/>
          <a:r>
            <a:rPr lang="en-US" dirty="0"/>
            <a:t>Deficits in social-emotional reciprocity, ranging from abnormal social approach and failure of normal back-and-forth conversation; to reduced sharing of interests, emotions, or affect; to failure to initiate or respond to social interactions.</a:t>
          </a:r>
          <a:endParaRPr lang="en-GB" dirty="0"/>
        </a:p>
      </dgm:t>
    </dgm:pt>
    <dgm:pt modelId="{1F157621-1F9E-4189-8F20-A99FDCCEE522}" type="parTrans" cxnId="{78B8D69A-6B40-47FB-9E3D-C1CC111A8C84}">
      <dgm:prSet/>
      <dgm:spPr/>
      <dgm:t>
        <a:bodyPr/>
        <a:lstStyle/>
        <a:p>
          <a:endParaRPr lang="en-GB"/>
        </a:p>
      </dgm:t>
    </dgm:pt>
    <dgm:pt modelId="{23CD181D-6880-4F41-8BE8-7810C9BBA661}" type="sibTrans" cxnId="{78B8D69A-6B40-47FB-9E3D-C1CC111A8C84}">
      <dgm:prSet/>
      <dgm:spPr/>
      <dgm:t>
        <a:bodyPr/>
        <a:lstStyle/>
        <a:p>
          <a:endParaRPr lang="en-GB"/>
        </a:p>
      </dgm:t>
    </dgm:pt>
    <dgm:pt modelId="{C8494B90-C5FC-4ECB-B082-5B98F0C8B2A2}" type="pres">
      <dgm:prSet presAssocID="{0DA5E7DD-5CA3-40E2-BFF6-763508E61919}" presName="vert0" presStyleCnt="0">
        <dgm:presLayoutVars>
          <dgm:dir/>
          <dgm:animOne val="branch"/>
          <dgm:animLvl val="lvl"/>
        </dgm:presLayoutVars>
      </dgm:prSet>
      <dgm:spPr/>
      <dgm:t>
        <a:bodyPr/>
        <a:lstStyle/>
        <a:p>
          <a:endParaRPr lang="en-US"/>
        </a:p>
      </dgm:t>
    </dgm:pt>
    <dgm:pt modelId="{DFD66352-A59D-44E6-81D7-E2C82AB78856}" type="pres">
      <dgm:prSet presAssocID="{26466FF0-2EC6-45FE-BAA7-6A86FF9965BF}" presName="thickLine" presStyleLbl="alignNode1" presStyleIdx="0" presStyleCnt="1"/>
      <dgm:spPr/>
    </dgm:pt>
    <dgm:pt modelId="{7244316B-C032-436B-8090-1535E8B288AE}" type="pres">
      <dgm:prSet presAssocID="{26466FF0-2EC6-45FE-BAA7-6A86FF9965BF}" presName="horz1" presStyleCnt="0"/>
      <dgm:spPr/>
    </dgm:pt>
    <dgm:pt modelId="{8276A14A-7ED8-4329-93E2-3302E8A82697}" type="pres">
      <dgm:prSet presAssocID="{26466FF0-2EC6-45FE-BAA7-6A86FF9965BF}" presName="tx1" presStyleLbl="revTx" presStyleIdx="0" presStyleCnt="1"/>
      <dgm:spPr/>
      <dgm:t>
        <a:bodyPr/>
        <a:lstStyle/>
        <a:p>
          <a:endParaRPr lang="en-US"/>
        </a:p>
      </dgm:t>
    </dgm:pt>
    <dgm:pt modelId="{32A0826A-E703-4A61-884E-FA7B2A4112DB}" type="pres">
      <dgm:prSet presAssocID="{26466FF0-2EC6-45FE-BAA7-6A86FF9965BF}" presName="vert1" presStyleCnt="0"/>
      <dgm:spPr/>
    </dgm:pt>
  </dgm:ptLst>
  <dgm:cxnLst>
    <dgm:cxn modelId="{D742A834-5FEC-4E33-8F97-90033C3BC734}" type="presOf" srcId="{0DA5E7DD-5CA3-40E2-BFF6-763508E61919}" destId="{C8494B90-C5FC-4ECB-B082-5B98F0C8B2A2}" srcOrd="0" destOrd="0" presId="urn:microsoft.com/office/officeart/2008/layout/LinedList"/>
    <dgm:cxn modelId="{3E43DC9C-47F9-44DE-B7C1-B35AFDB612D0}" type="presOf" srcId="{26466FF0-2EC6-45FE-BAA7-6A86FF9965BF}" destId="{8276A14A-7ED8-4329-93E2-3302E8A82697}" srcOrd="0" destOrd="0" presId="urn:microsoft.com/office/officeart/2008/layout/LinedList"/>
    <dgm:cxn modelId="{78B8D69A-6B40-47FB-9E3D-C1CC111A8C84}" srcId="{0DA5E7DD-5CA3-40E2-BFF6-763508E61919}" destId="{26466FF0-2EC6-45FE-BAA7-6A86FF9965BF}" srcOrd="0" destOrd="0" parTransId="{1F157621-1F9E-4189-8F20-A99FDCCEE522}" sibTransId="{23CD181D-6880-4F41-8BE8-7810C9BBA661}"/>
    <dgm:cxn modelId="{B9F17718-0C5A-4409-9964-DDF5A07061B6}" type="presParOf" srcId="{C8494B90-C5FC-4ECB-B082-5B98F0C8B2A2}" destId="{DFD66352-A59D-44E6-81D7-E2C82AB78856}" srcOrd="0" destOrd="0" presId="urn:microsoft.com/office/officeart/2008/layout/LinedList"/>
    <dgm:cxn modelId="{EDB5DD50-E4EA-44E6-A493-56DCCC0E88B3}" type="presParOf" srcId="{C8494B90-C5FC-4ECB-B082-5B98F0C8B2A2}" destId="{7244316B-C032-436B-8090-1535E8B288AE}" srcOrd="1" destOrd="0" presId="urn:microsoft.com/office/officeart/2008/layout/LinedList"/>
    <dgm:cxn modelId="{1054897C-D72E-4109-A33F-4311059DA124}" type="presParOf" srcId="{7244316B-C032-436B-8090-1535E8B288AE}" destId="{8276A14A-7ED8-4329-93E2-3302E8A82697}" srcOrd="0" destOrd="0" presId="urn:microsoft.com/office/officeart/2008/layout/LinedList"/>
    <dgm:cxn modelId="{571039E3-DE4C-483A-80CD-6ED0C01BDDB4}" type="presParOf" srcId="{7244316B-C032-436B-8090-1535E8B288AE}" destId="{32A0826A-E703-4A61-884E-FA7B2A4112DB}" srcOrd="1" destOrd="0" presId="urn:microsoft.com/office/officeart/2008/layout/LinedList"/>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6BAD9F9-BA2A-4910-AECD-2841052666EC}" type="doc">
      <dgm:prSet loTypeId="urn:microsoft.com/office/officeart/2005/8/layout/hierarchy4" loCatId="list" qsTypeId="urn:microsoft.com/office/officeart/2005/8/quickstyle/simple1" qsCatId="simple" csTypeId="urn:microsoft.com/office/officeart/2005/8/colors/accent1_2" csCatId="accent1" phldr="1"/>
      <dgm:spPr/>
      <dgm:t>
        <a:bodyPr/>
        <a:lstStyle/>
        <a:p>
          <a:endParaRPr lang="en-GB"/>
        </a:p>
      </dgm:t>
    </dgm:pt>
    <dgm:pt modelId="{AD9C497F-D27F-48EF-8E66-C4AC95AAD942}">
      <dgm:prSet custT="1"/>
      <dgm:spPr/>
      <dgm:t>
        <a:bodyPr/>
        <a:lstStyle/>
        <a:p>
          <a:pPr rtl="0"/>
          <a:r>
            <a:rPr lang="en-US" sz="1800" dirty="0"/>
            <a:t>2. Insistence on sameness, inflexible adherence to routines, or ritualized patterns or verbal nonverbal </a:t>
          </a:r>
          <a:r>
            <a:rPr lang="en-US" sz="1800" dirty="0" err="1"/>
            <a:t>behaviour</a:t>
          </a:r>
          <a:r>
            <a:rPr lang="en-US" sz="1800" dirty="0"/>
            <a:t> (e.g., extreme distress at small changes, difficulties with transitions, rigid thinking patterns, greeting rituals, need to take same route or eat food every day).	</a:t>
          </a:r>
          <a:endParaRPr lang="en-GB" sz="1800" dirty="0"/>
        </a:p>
      </dgm:t>
    </dgm:pt>
    <dgm:pt modelId="{8B9326A8-41E9-4B42-A7F4-FD5344674738}" type="parTrans" cxnId="{5295CDF3-3B1D-4544-A136-1E13047F9663}">
      <dgm:prSet/>
      <dgm:spPr/>
      <dgm:t>
        <a:bodyPr/>
        <a:lstStyle/>
        <a:p>
          <a:endParaRPr lang="en-GB"/>
        </a:p>
      </dgm:t>
    </dgm:pt>
    <dgm:pt modelId="{EDFC71F8-3B86-4330-BDB0-6F248A3121D2}" type="sibTrans" cxnId="{5295CDF3-3B1D-4544-A136-1E13047F9663}">
      <dgm:prSet/>
      <dgm:spPr/>
      <dgm:t>
        <a:bodyPr/>
        <a:lstStyle/>
        <a:p>
          <a:endParaRPr lang="en-GB"/>
        </a:p>
      </dgm:t>
    </dgm:pt>
    <dgm:pt modelId="{F7CE9103-6E2F-41E4-B567-EAC0B2B9C512}" type="pres">
      <dgm:prSet presAssocID="{E6BAD9F9-BA2A-4910-AECD-2841052666EC}" presName="Name0" presStyleCnt="0">
        <dgm:presLayoutVars>
          <dgm:chPref val="1"/>
          <dgm:dir/>
          <dgm:animOne val="branch"/>
          <dgm:animLvl val="lvl"/>
          <dgm:resizeHandles/>
        </dgm:presLayoutVars>
      </dgm:prSet>
      <dgm:spPr/>
      <dgm:t>
        <a:bodyPr/>
        <a:lstStyle/>
        <a:p>
          <a:endParaRPr lang="en-US"/>
        </a:p>
      </dgm:t>
    </dgm:pt>
    <dgm:pt modelId="{93FE6776-C52E-4280-A03C-670B80B88696}" type="pres">
      <dgm:prSet presAssocID="{AD9C497F-D27F-48EF-8E66-C4AC95AAD942}" presName="vertOne" presStyleCnt="0"/>
      <dgm:spPr/>
    </dgm:pt>
    <dgm:pt modelId="{2029DC18-694D-47D3-BB57-394CD44EDC1D}" type="pres">
      <dgm:prSet presAssocID="{AD9C497F-D27F-48EF-8E66-C4AC95AAD942}" presName="txOne" presStyleLbl="node0" presStyleIdx="0" presStyleCnt="1">
        <dgm:presLayoutVars>
          <dgm:chPref val="3"/>
        </dgm:presLayoutVars>
      </dgm:prSet>
      <dgm:spPr/>
      <dgm:t>
        <a:bodyPr/>
        <a:lstStyle/>
        <a:p>
          <a:endParaRPr lang="en-US"/>
        </a:p>
      </dgm:t>
    </dgm:pt>
    <dgm:pt modelId="{0FAF4419-A3C1-4D33-8B3B-FDACD9CB6CA1}" type="pres">
      <dgm:prSet presAssocID="{AD9C497F-D27F-48EF-8E66-C4AC95AAD942}" presName="horzOne" presStyleCnt="0"/>
      <dgm:spPr/>
    </dgm:pt>
  </dgm:ptLst>
  <dgm:cxnLst>
    <dgm:cxn modelId="{49804EDC-FABF-4C80-99D8-33597F8B61C6}" type="presOf" srcId="{AD9C497F-D27F-48EF-8E66-C4AC95AAD942}" destId="{2029DC18-694D-47D3-BB57-394CD44EDC1D}" srcOrd="0" destOrd="0" presId="urn:microsoft.com/office/officeart/2005/8/layout/hierarchy4"/>
    <dgm:cxn modelId="{5295CDF3-3B1D-4544-A136-1E13047F9663}" srcId="{E6BAD9F9-BA2A-4910-AECD-2841052666EC}" destId="{AD9C497F-D27F-48EF-8E66-C4AC95AAD942}" srcOrd="0" destOrd="0" parTransId="{8B9326A8-41E9-4B42-A7F4-FD5344674738}" sibTransId="{EDFC71F8-3B86-4330-BDB0-6F248A3121D2}"/>
    <dgm:cxn modelId="{2EA3086A-05D7-4006-AF51-5C7B87D01A01}" type="presOf" srcId="{E6BAD9F9-BA2A-4910-AECD-2841052666EC}" destId="{F7CE9103-6E2F-41E4-B567-EAC0B2B9C512}" srcOrd="0" destOrd="0" presId="urn:microsoft.com/office/officeart/2005/8/layout/hierarchy4"/>
    <dgm:cxn modelId="{B190A9ED-D0F9-43E5-9AF5-94CB2D86DA6F}" type="presParOf" srcId="{F7CE9103-6E2F-41E4-B567-EAC0B2B9C512}" destId="{93FE6776-C52E-4280-A03C-670B80B88696}" srcOrd="0" destOrd="0" presId="urn:microsoft.com/office/officeart/2005/8/layout/hierarchy4"/>
    <dgm:cxn modelId="{A4E471DB-514F-48BF-BE27-AC6C4FBAF6E6}" type="presParOf" srcId="{93FE6776-C52E-4280-A03C-670B80B88696}" destId="{2029DC18-694D-47D3-BB57-394CD44EDC1D}" srcOrd="0" destOrd="0" presId="urn:microsoft.com/office/officeart/2005/8/layout/hierarchy4"/>
    <dgm:cxn modelId="{5DEBDB1B-8B42-4AE6-8915-D23739FAC42A}" type="presParOf" srcId="{93FE6776-C52E-4280-A03C-670B80B88696}" destId="{0FAF4419-A3C1-4D33-8B3B-FDACD9CB6CA1}"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661CCF7-30BD-4EA6-8EBC-C0C83E2C2DB3}" type="doc">
      <dgm:prSet loTypeId="urn:microsoft.com/office/officeart/2005/8/layout/target3" loCatId="list" qsTypeId="urn:microsoft.com/office/officeart/2005/8/quickstyle/simple1" qsCatId="simple" csTypeId="urn:microsoft.com/office/officeart/2005/8/colors/colorful2" csCatId="colorful" phldr="1"/>
      <dgm:spPr/>
      <dgm:t>
        <a:bodyPr/>
        <a:lstStyle/>
        <a:p>
          <a:endParaRPr lang="en-GB"/>
        </a:p>
      </dgm:t>
    </dgm:pt>
    <dgm:pt modelId="{C938C654-459F-4331-8D44-29A21E93109A}">
      <dgm:prSet/>
      <dgm:spPr/>
      <dgm:t>
        <a:bodyPr/>
        <a:lstStyle/>
        <a:p>
          <a:pPr rtl="0"/>
          <a:r>
            <a:rPr lang="en-US" dirty="0"/>
            <a:t>Restricted, repetitive patterns of </a:t>
          </a:r>
          <a:r>
            <a:rPr lang="en-US" dirty="0" err="1"/>
            <a:t>behaviour</a:t>
          </a:r>
          <a:r>
            <a:rPr lang="en-US" dirty="0"/>
            <a:t>, interests, or activities, as manifested by at least two of the following…</a:t>
          </a:r>
          <a:endParaRPr lang="en-GB" dirty="0"/>
        </a:p>
      </dgm:t>
    </dgm:pt>
    <dgm:pt modelId="{43C25DDE-36C6-4985-987B-1B43935C33CE}" type="parTrans" cxnId="{69D77B2F-C2B7-48D0-9B4E-1321CC039AB2}">
      <dgm:prSet/>
      <dgm:spPr/>
      <dgm:t>
        <a:bodyPr/>
        <a:lstStyle/>
        <a:p>
          <a:endParaRPr lang="en-GB"/>
        </a:p>
      </dgm:t>
    </dgm:pt>
    <dgm:pt modelId="{2F8C9FDD-804B-4C93-9C08-7B5CDCB4DA1F}" type="sibTrans" cxnId="{69D77B2F-C2B7-48D0-9B4E-1321CC039AB2}">
      <dgm:prSet/>
      <dgm:spPr/>
      <dgm:t>
        <a:bodyPr/>
        <a:lstStyle/>
        <a:p>
          <a:endParaRPr lang="en-GB"/>
        </a:p>
      </dgm:t>
    </dgm:pt>
    <dgm:pt modelId="{E6EF5E6F-14B4-49AF-9C27-45EA09D8EA3E}" type="pres">
      <dgm:prSet presAssocID="{C661CCF7-30BD-4EA6-8EBC-C0C83E2C2DB3}" presName="Name0" presStyleCnt="0">
        <dgm:presLayoutVars>
          <dgm:chMax val="7"/>
          <dgm:dir/>
          <dgm:animLvl val="lvl"/>
          <dgm:resizeHandles val="exact"/>
        </dgm:presLayoutVars>
      </dgm:prSet>
      <dgm:spPr/>
      <dgm:t>
        <a:bodyPr/>
        <a:lstStyle/>
        <a:p>
          <a:endParaRPr lang="en-US"/>
        </a:p>
      </dgm:t>
    </dgm:pt>
    <dgm:pt modelId="{22437CED-6E70-4CC2-A849-786A30013CB8}" type="pres">
      <dgm:prSet presAssocID="{C938C654-459F-4331-8D44-29A21E93109A}" presName="circle1" presStyleLbl="node1" presStyleIdx="0" presStyleCnt="1"/>
      <dgm:spPr/>
    </dgm:pt>
    <dgm:pt modelId="{730EA683-D2F9-4773-98BE-1BAFC5C1E28D}" type="pres">
      <dgm:prSet presAssocID="{C938C654-459F-4331-8D44-29A21E93109A}" presName="space" presStyleCnt="0"/>
      <dgm:spPr/>
    </dgm:pt>
    <dgm:pt modelId="{7D936427-7AD7-4B55-A369-63DEFCDF1376}" type="pres">
      <dgm:prSet presAssocID="{C938C654-459F-4331-8D44-29A21E93109A}" presName="rect1" presStyleLbl="alignAcc1" presStyleIdx="0" presStyleCnt="1"/>
      <dgm:spPr/>
      <dgm:t>
        <a:bodyPr/>
        <a:lstStyle/>
        <a:p>
          <a:endParaRPr lang="en-US"/>
        </a:p>
      </dgm:t>
    </dgm:pt>
    <dgm:pt modelId="{4B61923A-CD28-4C21-A798-E0F0CF3EC251}" type="pres">
      <dgm:prSet presAssocID="{C938C654-459F-4331-8D44-29A21E93109A}" presName="rect1ParTxNoCh" presStyleLbl="alignAcc1" presStyleIdx="0" presStyleCnt="1">
        <dgm:presLayoutVars>
          <dgm:chMax val="1"/>
          <dgm:bulletEnabled val="1"/>
        </dgm:presLayoutVars>
      </dgm:prSet>
      <dgm:spPr/>
      <dgm:t>
        <a:bodyPr/>
        <a:lstStyle/>
        <a:p>
          <a:endParaRPr lang="en-US"/>
        </a:p>
      </dgm:t>
    </dgm:pt>
  </dgm:ptLst>
  <dgm:cxnLst>
    <dgm:cxn modelId="{69D77B2F-C2B7-48D0-9B4E-1321CC039AB2}" srcId="{C661CCF7-30BD-4EA6-8EBC-C0C83E2C2DB3}" destId="{C938C654-459F-4331-8D44-29A21E93109A}" srcOrd="0" destOrd="0" parTransId="{43C25DDE-36C6-4985-987B-1B43935C33CE}" sibTransId="{2F8C9FDD-804B-4C93-9C08-7B5CDCB4DA1F}"/>
    <dgm:cxn modelId="{267F8E4B-92EC-4F7B-8BFF-C87B9F0EB526}" type="presOf" srcId="{C938C654-459F-4331-8D44-29A21E93109A}" destId="{4B61923A-CD28-4C21-A798-E0F0CF3EC251}" srcOrd="1" destOrd="0" presId="urn:microsoft.com/office/officeart/2005/8/layout/target3"/>
    <dgm:cxn modelId="{D1C63992-B15B-4CA3-9A61-6194246277EE}" type="presOf" srcId="{C938C654-459F-4331-8D44-29A21E93109A}" destId="{7D936427-7AD7-4B55-A369-63DEFCDF1376}" srcOrd="0" destOrd="0" presId="urn:microsoft.com/office/officeart/2005/8/layout/target3"/>
    <dgm:cxn modelId="{0A6414C0-CB35-4D3A-9330-BAF2255A49EA}" type="presOf" srcId="{C661CCF7-30BD-4EA6-8EBC-C0C83E2C2DB3}" destId="{E6EF5E6F-14B4-49AF-9C27-45EA09D8EA3E}" srcOrd="0" destOrd="0" presId="urn:microsoft.com/office/officeart/2005/8/layout/target3"/>
    <dgm:cxn modelId="{F8A2015D-9A4D-42E0-A09F-D9A8BBA54E3B}" type="presParOf" srcId="{E6EF5E6F-14B4-49AF-9C27-45EA09D8EA3E}" destId="{22437CED-6E70-4CC2-A849-786A30013CB8}" srcOrd="0" destOrd="0" presId="urn:microsoft.com/office/officeart/2005/8/layout/target3"/>
    <dgm:cxn modelId="{EFEE8898-5D17-43E3-803F-2FE9F53B4DA9}" type="presParOf" srcId="{E6EF5E6F-14B4-49AF-9C27-45EA09D8EA3E}" destId="{730EA683-D2F9-4773-98BE-1BAFC5C1E28D}" srcOrd="1" destOrd="0" presId="urn:microsoft.com/office/officeart/2005/8/layout/target3"/>
    <dgm:cxn modelId="{54DB7318-1E38-476F-8A75-F9BA17F26304}" type="presParOf" srcId="{E6EF5E6F-14B4-49AF-9C27-45EA09D8EA3E}" destId="{7D936427-7AD7-4B55-A369-63DEFCDF1376}" srcOrd="2" destOrd="0" presId="urn:microsoft.com/office/officeart/2005/8/layout/target3"/>
    <dgm:cxn modelId="{90A0A4A4-CBF7-4BB0-A8C4-74A192C9E32B}" type="presParOf" srcId="{E6EF5E6F-14B4-49AF-9C27-45EA09D8EA3E}" destId="{4B61923A-CD28-4C21-A798-E0F0CF3EC251}" srcOrd="3" destOrd="0" presId="urn:microsoft.com/office/officeart/2005/8/layout/targe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81C1231-9AD5-46B9-9688-E3F3B7CE3662}" type="doc">
      <dgm:prSet loTypeId="urn:microsoft.com/office/officeart/2005/8/layout/cycle2" loCatId="cycle" qsTypeId="urn:microsoft.com/office/officeart/2005/8/quickstyle/simple1" qsCatId="simple" csTypeId="urn:microsoft.com/office/officeart/2005/8/colors/colorful5" csCatId="colorful" phldr="1"/>
      <dgm:spPr/>
      <dgm:t>
        <a:bodyPr/>
        <a:lstStyle/>
        <a:p>
          <a:endParaRPr lang="en-GB"/>
        </a:p>
      </dgm:t>
    </dgm:pt>
    <dgm:pt modelId="{008E866D-A301-40FA-8BE2-2E3A172A62A9}">
      <dgm:prSet/>
      <dgm:spPr/>
      <dgm:t>
        <a:bodyPr/>
        <a:lstStyle/>
        <a:p>
          <a:pPr rtl="0"/>
          <a:r>
            <a:rPr lang="en-US" dirty="0"/>
            <a:t>1. Stereotyped or repetitive motor movements, use of objects, or speech (e.g., lining up toys or flipping objects, echolalia, idiosyncratic phrases).</a:t>
          </a:r>
          <a:endParaRPr lang="en-GB" dirty="0"/>
        </a:p>
      </dgm:t>
    </dgm:pt>
    <dgm:pt modelId="{558FDCA6-BEE6-466C-9E80-1F93D795820F}" type="parTrans" cxnId="{FFE500B2-17ED-40BB-8F6F-9BED017EAD1C}">
      <dgm:prSet/>
      <dgm:spPr/>
      <dgm:t>
        <a:bodyPr/>
        <a:lstStyle/>
        <a:p>
          <a:endParaRPr lang="en-GB"/>
        </a:p>
      </dgm:t>
    </dgm:pt>
    <dgm:pt modelId="{14FF84C6-FBDC-40FD-87ED-1A11B8A8333C}" type="sibTrans" cxnId="{FFE500B2-17ED-40BB-8F6F-9BED017EAD1C}">
      <dgm:prSet/>
      <dgm:spPr/>
      <dgm:t>
        <a:bodyPr/>
        <a:lstStyle/>
        <a:p>
          <a:endParaRPr lang="en-GB"/>
        </a:p>
      </dgm:t>
    </dgm:pt>
    <dgm:pt modelId="{7E4EA752-4339-4D72-8844-ADBE48303173}" type="pres">
      <dgm:prSet presAssocID="{F81C1231-9AD5-46B9-9688-E3F3B7CE3662}" presName="cycle" presStyleCnt="0">
        <dgm:presLayoutVars>
          <dgm:dir/>
          <dgm:resizeHandles val="exact"/>
        </dgm:presLayoutVars>
      </dgm:prSet>
      <dgm:spPr/>
      <dgm:t>
        <a:bodyPr/>
        <a:lstStyle/>
        <a:p>
          <a:endParaRPr lang="en-US"/>
        </a:p>
      </dgm:t>
    </dgm:pt>
    <dgm:pt modelId="{3191AE6F-6C9E-4F71-AFB6-E266B8449F01}" type="pres">
      <dgm:prSet presAssocID="{008E866D-A301-40FA-8BE2-2E3A172A62A9}" presName="node" presStyleLbl="node1" presStyleIdx="0" presStyleCnt="1" custScaleX="124490" custRadScaleRad="101101" custRadScaleInc="4">
        <dgm:presLayoutVars>
          <dgm:bulletEnabled val="1"/>
        </dgm:presLayoutVars>
      </dgm:prSet>
      <dgm:spPr/>
      <dgm:t>
        <a:bodyPr/>
        <a:lstStyle/>
        <a:p>
          <a:endParaRPr lang="en-US"/>
        </a:p>
      </dgm:t>
    </dgm:pt>
  </dgm:ptLst>
  <dgm:cxnLst>
    <dgm:cxn modelId="{9284B91A-6D4D-4646-B97C-BCD897C9DB1D}" type="presOf" srcId="{F81C1231-9AD5-46B9-9688-E3F3B7CE3662}" destId="{7E4EA752-4339-4D72-8844-ADBE48303173}" srcOrd="0" destOrd="0" presId="urn:microsoft.com/office/officeart/2005/8/layout/cycle2"/>
    <dgm:cxn modelId="{2E90408C-F95C-4B1F-80FA-C46ED0471A47}" type="presOf" srcId="{008E866D-A301-40FA-8BE2-2E3A172A62A9}" destId="{3191AE6F-6C9E-4F71-AFB6-E266B8449F01}" srcOrd="0" destOrd="0" presId="urn:microsoft.com/office/officeart/2005/8/layout/cycle2"/>
    <dgm:cxn modelId="{FFE500B2-17ED-40BB-8F6F-9BED017EAD1C}" srcId="{F81C1231-9AD5-46B9-9688-E3F3B7CE3662}" destId="{008E866D-A301-40FA-8BE2-2E3A172A62A9}" srcOrd="0" destOrd="0" parTransId="{558FDCA6-BEE6-466C-9E80-1F93D795820F}" sibTransId="{14FF84C6-FBDC-40FD-87ED-1A11B8A8333C}"/>
    <dgm:cxn modelId="{B7ACB089-4F10-4FA1-8194-2EE0A36695DF}" type="presParOf" srcId="{7E4EA752-4339-4D72-8844-ADBE48303173}" destId="{3191AE6F-6C9E-4F71-AFB6-E266B8449F01}" srcOrd="0" destOrd="0" presId="urn:microsoft.com/office/officeart/2005/8/layout/cycle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2075FD1-7675-4174-91F9-E9A6473AB9C2}" type="doc">
      <dgm:prSet loTypeId="urn:microsoft.com/office/officeart/2005/8/layout/hierarchy2" loCatId="hierarchy" qsTypeId="urn:microsoft.com/office/officeart/2005/8/quickstyle/simple1" qsCatId="simple" csTypeId="urn:microsoft.com/office/officeart/2005/8/colors/accent3_4" csCatId="accent3" phldr="1"/>
      <dgm:spPr/>
      <dgm:t>
        <a:bodyPr/>
        <a:lstStyle/>
        <a:p>
          <a:endParaRPr lang="en-GB"/>
        </a:p>
      </dgm:t>
    </dgm:pt>
    <dgm:pt modelId="{66E69749-2342-4769-B54D-54FF6417F096}">
      <dgm:prSet custT="1"/>
      <dgm:spPr/>
      <dgm:t>
        <a:bodyPr/>
        <a:lstStyle/>
        <a:p>
          <a:pPr rtl="0"/>
          <a:r>
            <a:rPr lang="en-US" sz="1600" dirty="0"/>
            <a:t>3. Highly restricted, fixated interests that are abnormal in intensity or focus (e.g., strong attachment to or preoccupation with unusual objects).</a:t>
          </a:r>
          <a:endParaRPr lang="en-GB" sz="1600" dirty="0"/>
        </a:p>
      </dgm:t>
    </dgm:pt>
    <dgm:pt modelId="{8828E99D-4659-40DE-B0D8-57F860A35506}" type="parTrans" cxnId="{83381044-9946-477E-82F3-8E5B15DCBAE9}">
      <dgm:prSet/>
      <dgm:spPr/>
      <dgm:t>
        <a:bodyPr/>
        <a:lstStyle/>
        <a:p>
          <a:endParaRPr lang="en-GB"/>
        </a:p>
      </dgm:t>
    </dgm:pt>
    <dgm:pt modelId="{5F1AE826-5EAC-4549-9C77-253A2C4BA7AD}" type="sibTrans" cxnId="{83381044-9946-477E-82F3-8E5B15DCBAE9}">
      <dgm:prSet/>
      <dgm:spPr/>
      <dgm:t>
        <a:bodyPr/>
        <a:lstStyle/>
        <a:p>
          <a:endParaRPr lang="en-GB"/>
        </a:p>
      </dgm:t>
    </dgm:pt>
    <dgm:pt modelId="{45E2E533-2DA1-4EC2-8FD5-849B22723313}">
      <dgm:prSet custT="1"/>
      <dgm:spPr/>
      <dgm:t>
        <a:bodyPr/>
        <a:lstStyle/>
        <a:p>
          <a:pPr rtl="0"/>
          <a:r>
            <a:rPr lang="en-US" sz="1600" dirty="0"/>
            <a:t>4. Hyper- or </a:t>
          </a:r>
          <a:r>
            <a:rPr lang="en-US" sz="1600" dirty="0" err="1"/>
            <a:t>hyporeactivity</a:t>
          </a:r>
          <a:r>
            <a:rPr lang="en-US" sz="1600" dirty="0"/>
            <a:t> to sensory input or unusual interests in sensory aspects of the environment (e.g., adverse response to specific sounds or textures, excessive  touching of objects, visual fascination with lights or movement).</a:t>
          </a:r>
          <a:endParaRPr lang="en-GB" sz="1600" dirty="0"/>
        </a:p>
      </dgm:t>
    </dgm:pt>
    <dgm:pt modelId="{F4BF1739-B164-4345-8EF0-D736DF322F82}" type="parTrans" cxnId="{CB0B095A-0F8F-44F0-B05E-4D44D7C37BFA}">
      <dgm:prSet/>
      <dgm:spPr/>
      <dgm:t>
        <a:bodyPr/>
        <a:lstStyle/>
        <a:p>
          <a:endParaRPr lang="en-GB"/>
        </a:p>
      </dgm:t>
    </dgm:pt>
    <dgm:pt modelId="{9423465D-4702-46F2-A1CC-95A873016B5B}" type="sibTrans" cxnId="{CB0B095A-0F8F-44F0-B05E-4D44D7C37BFA}">
      <dgm:prSet/>
      <dgm:spPr/>
      <dgm:t>
        <a:bodyPr/>
        <a:lstStyle/>
        <a:p>
          <a:endParaRPr lang="en-GB"/>
        </a:p>
      </dgm:t>
    </dgm:pt>
    <dgm:pt modelId="{E1DD5132-9344-43C4-8E85-D171702D9AD6}" type="pres">
      <dgm:prSet presAssocID="{A2075FD1-7675-4174-91F9-E9A6473AB9C2}" presName="diagram" presStyleCnt="0">
        <dgm:presLayoutVars>
          <dgm:chPref val="1"/>
          <dgm:dir/>
          <dgm:animOne val="branch"/>
          <dgm:animLvl val="lvl"/>
          <dgm:resizeHandles val="exact"/>
        </dgm:presLayoutVars>
      </dgm:prSet>
      <dgm:spPr/>
      <dgm:t>
        <a:bodyPr/>
        <a:lstStyle/>
        <a:p>
          <a:endParaRPr lang="en-US"/>
        </a:p>
      </dgm:t>
    </dgm:pt>
    <dgm:pt modelId="{99E1E21A-B8A1-462D-8DA8-1B8F4FCEE9BA}" type="pres">
      <dgm:prSet presAssocID="{66E69749-2342-4769-B54D-54FF6417F096}" presName="root1" presStyleCnt="0"/>
      <dgm:spPr/>
    </dgm:pt>
    <dgm:pt modelId="{1EC16B0A-4666-4DA1-B771-93AC014062DA}" type="pres">
      <dgm:prSet presAssocID="{66E69749-2342-4769-B54D-54FF6417F096}" presName="LevelOneTextNode" presStyleLbl="node0" presStyleIdx="0" presStyleCnt="1" custScaleY="309892">
        <dgm:presLayoutVars>
          <dgm:chPref val="3"/>
        </dgm:presLayoutVars>
      </dgm:prSet>
      <dgm:spPr/>
      <dgm:t>
        <a:bodyPr/>
        <a:lstStyle/>
        <a:p>
          <a:endParaRPr lang="en-US"/>
        </a:p>
      </dgm:t>
    </dgm:pt>
    <dgm:pt modelId="{2CC852E5-6E60-485F-B4C7-A513D0416BB3}" type="pres">
      <dgm:prSet presAssocID="{66E69749-2342-4769-B54D-54FF6417F096}" presName="level2hierChild" presStyleCnt="0"/>
      <dgm:spPr/>
    </dgm:pt>
    <dgm:pt modelId="{5E747E7D-D587-48BD-B0AF-6A661574CF01}" type="pres">
      <dgm:prSet presAssocID="{F4BF1739-B164-4345-8EF0-D736DF322F82}" presName="conn2-1" presStyleLbl="parChTrans1D2" presStyleIdx="0" presStyleCnt="1"/>
      <dgm:spPr/>
      <dgm:t>
        <a:bodyPr/>
        <a:lstStyle/>
        <a:p>
          <a:endParaRPr lang="en-US"/>
        </a:p>
      </dgm:t>
    </dgm:pt>
    <dgm:pt modelId="{9A5B0D62-E8CC-41CB-9252-D2F3BFBB8B64}" type="pres">
      <dgm:prSet presAssocID="{F4BF1739-B164-4345-8EF0-D736DF322F82}" presName="connTx" presStyleLbl="parChTrans1D2" presStyleIdx="0" presStyleCnt="1"/>
      <dgm:spPr/>
      <dgm:t>
        <a:bodyPr/>
        <a:lstStyle/>
        <a:p>
          <a:endParaRPr lang="en-US"/>
        </a:p>
      </dgm:t>
    </dgm:pt>
    <dgm:pt modelId="{B3FC1E56-1BAD-44A6-B21D-F2CEE556C0A4}" type="pres">
      <dgm:prSet presAssocID="{45E2E533-2DA1-4EC2-8FD5-849B22723313}" presName="root2" presStyleCnt="0"/>
      <dgm:spPr/>
    </dgm:pt>
    <dgm:pt modelId="{DD4EE3D6-8456-4185-84D2-C4775F152060}" type="pres">
      <dgm:prSet presAssocID="{45E2E533-2DA1-4EC2-8FD5-849B22723313}" presName="LevelTwoTextNode" presStyleLbl="node2" presStyleIdx="0" presStyleCnt="1" custScaleX="145410" custScaleY="287855" custLinFactNeighborX="1655" custLinFactNeighborY="0">
        <dgm:presLayoutVars>
          <dgm:chPref val="3"/>
        </dgm:presLayoutVars>
      </dgm:prSet>
      <dgm:spPr/>
      <dgm:t>
        <a:bodyPr/>
        <a:lstStyle/>
        <a:p>
          <a:endParaRPr lang="en-US"/>
        </a:p>
      </dgm:t>
    </dgm:pt>
    <dgm:pt modelId="{DE5294E4-6CC6-45A7-9392-F7AE8A5AA8D7}" type="pres">
      <dgm:prSet presAssocID="{45E2E533-2DA1-4EC2-8FD5-849B22723313}" presName="level3hierChild" presStyleCnt="0"/>
      <dgm:spPr/>
    </dgm:pt>
  </dgm:ptLst>
  <dgm:cxnLst>
    <dgm:cxn modelId="{CB0B095A-0F8F-44F0-B05E-4D44D7C37BFA}" srcId="{66E69749-2342-4769-B54D-54FF6417F096}" destId="{45E2E533-2DA1-4EC2-8FD5-849B22723313}" srcOrd="0" destOrd="0" parTransId="{F4BF1739-B164-4345-8EF0-D736DF322F82}" sibTransId="{9423465D-4702-46F2-A1CC-95A873016B5B}"/>
    <dgm:cxn modelId="{6DA5679F-94DF-4A39-ACA5-7269D86D6776}" type="presOf" srcId="{A2075FD1-7675-4174-91F9-E9A6473AB9C2}" destId="{E1DD5132-9344-43C4-8E85-D171702D9AD6}" srcOrd="0" destOrd="0" presId="urn:microsoft.com/office/officeart/2005/8/layout/hierarchy2"/>
    <dgm:cxn modelId="{83381044-9946-477E-82F3-8E5B15DCBAE9}" srcId="{A2075FD1-7675-4174-91F9-E9A6473AB9C2}" destId="{66E69749-2342-4769-B54D-54FF6417F096}" srcOrd="0" destOrd="0" parTransId="{8828E99D-4659-40DE-B0D8-57F860A35506}" sibTransId="{5F1AE826-5EAC-4549-9C77-253A2C4BA7AD}"/>
    <dgm:cxn modelId="{9BEF42FF-E2AD-4BBE-8AEC-ECBE01516520}" type="presOf" srcId="{45E2E533-2DA1-4EC2-8FD5-849B22723313}" destId="{DD4EE3D6-8456-4185-84D2-C4775F152060}" srcOrd="0" destOrd="0" presId="urn:microsoft.com/office/officeart/2005/8/layout/hierarchy2"/>
    <dgm:cxn modelId="{86111621-E9FA-4B4E-BD3B-0F9208664BD6}" type="presOf" srcId="{66E69749-2342-4769-B54D-54FF6417F096}" destId="{1EC16B0A-4666-4DA1-B771-93AC014062DA}" srcOrd="0" destOrd="0" presId="urn:microsoft.com/office/officeart/2005/8/layout/hierarchy2"/>
    <dgm:cxn modelId="{1EB8448F-D1EB-47F7-AFD5-D6862448C2C7}" type="presOf" srcId="{F4BF1739-B164-4345-8EF0-D736DF322F82}" destId="{9A5B0D62-E8CC-41CB-9252-D2F3BFBB8B64}" srcOrd="1" destOrd="0" presId="urn:microsoft.com/office/officeart/2005/8/layout/hierarchy2"/>
    <dgm:cxn modelId="{18B71592-A7B1-4BB3-AF81-C6360C555B63}" type="presOf" srcId="{F4BF1739-B164-4345-8EF0-D736DF322F82}" destId="{5E747E7D-D587-48BD-B0AF-6A661574CF01}" srcOrd="0" destOrd="0" presId="urn:microsoft.com/office/officeart/2005/8/layout/hierarchy2"/>
    <dgm:cxn modelId="{BC525F9B-88F4-4C2D-BF99-9E1841CAB7A8}" type="presParOf" srcId="{E1DD5132-9344-43C4-8E85-D171702D9AD6}" destId="{99E1E21A-B8A1-462D-8DA8-1B8F4FCEE9BA}" srcOrd="0" destOrd="0" presId="urn:microsoft.com/office/officeart/2005/8/layout/hierarchy2"/>
    <dgm:cxn modelId="{291FD52F-A5AA-41D9-B94D-787994201612}" type="presParOf" srcId="{99E1E21A-B8A1-462D-8DA8-1B8F4FCEE9BA}" destId="{1EC16B0A-4666-4DA1-B771-93AC014062DA}" srcOrd="0" destOrd="0" presId="urn:microsoft.com/office/officeart/2005/8/layout/hierarchy2"/>
    <dgm:cxn modelId="{1C92559D-CD89-41D6-B770-0BBD21966F24}" type="presParOf" srcId="{99E1E21A-B8A1-462D-8DA8-1B8F4FCEE9BA}" destId="{2CC852E5-6E60-485F-B4C7-A513D0416BB3}" srcOrd="1" destOrd="0" presId="urn:microsoft.com/office/officeart/2005/8/layout/hierarchy2"/>
    <dgm:cxn modelId="{D9442C56-D2D5-497F-9E4D-DA8397E95BBF}" type="presParOf" srcId="{2CC852E5-6E60-485F-B4C7-A513D0416BB3}" destId="{5E747E7D-D587-48BD-B0AF-6A661574CF01}" srcOrd="0" destOrd="0" presId="urn:microsoft.com/office/officeart/2005/8/layout/hierarchy2"/>
    <dgm:cxn modelId="{BDD6EA76-675C-4805-9C96-56D5298613B2}" type="presParOf" srcId="{5E747E7D-D587-48BD-B0AF-6A661574CF01}" destId="{9A5B0D62-E8CC-41CB-9252-D2F3BFBB8B64}" srcOrd="0" destOrd="0" presId="urn:microsoft.com/office/officeart/2005/8/layout/hierarchy2"/>
    <dgm:cxn modelId="{BF10099D-A3AA-4799-A31C-BD7A6933FF86}" type="presParOf" srcId="{2CC852E5-6E60-485F-B4C7-A513D0416BB3}" destId="{B3FC1E56-1BAD-44A6-B21D-F2CEE556C0A4}" srcOrd="1" destOrd="0" presId="urn:microsoft.com/office/officeart/2005/8/layout/hierarchy2"/>
    <dgm:cxn modelId="{38C8C6B6-A2EC-4883-AAF3-01DB7FC77DDF}" type="presParOf" srcId="{B3FC1E56-1BAD-44A6-B21D-F2CEE556C0A4}" destId="{DD4EE3D6-8456-4185-84D2-C4775F152060}" srcOrd="0" destOrd="0" presId="urn:microsoft.com/office/officeart/2005/8/layout/hierarchy2"/>
    <dgm:cxn modelId="{3258A950-7FB9-4E4D-AB4B-230B7AA9C81A}" type="presParOf" srcId="{B3FC1E56-1BAD-44A6-B21D-F2CEE556C0A4}" destId="{DE5294E4-6CC6-45A7-9392-F7AE8A5AA8D7}" srcOrd="1" destOrd="0" presId="urn:microsoft.com/office/officeart/2005/8/layout/hierarchy2"/>
  </dgm:cxnLst>
  <dgm:bg/>
  <dgm:whole/>
  <dgm:extLst>
    <a:ext uri="http://schemas.microsoft.com/office/drawing/2008/diagram">
      <dsp:dataModelExt xmlns:dsp="http://schemas.microsoft.com/office/drawing/2008/diagram" relId="rId21" minVer="http://schemas.openxmlformats.org/drawingml/2006/diagram"/>
    </a:ext>
    <a:ext uri="{C62137D5-CB1D-491B-B009-E17868A290BF}">
      <dgm14:recolorImg xmlns:dgm14="http://schemas.microsoft.com/office/drawing/2010/diagram" val="1"/>
    </a:ext>
  </dgm:extLst>
</dgm:dataModel>
</file>

<file path=ppt/diagrams/data16.xml><?xml version="1.0" encoding="utf-8"?>
<dgm:dataModel xmlns:dgm="http://schemas.openxmlformats.org/drawingml/2006/diagram" xmlns:a="http://schemas.openxmlformats.org/drawingml/2006/main">
  <dgm:ptLst>
    <dgm:pt modelId="{1A4B0E4C-3BFA-42BB-9E8E-7BA1B691C267}" type="doc">
      <dgm:prSet loTypeId="urn:microsoft.com/office/officeart/2005/8/layout/process4" loCatId="list" qsTypeId="urn:microsoft.com/office/officeart/2005/8/quickstyle/simple1" qsCatId="simple" csTypeId="urn:microsoft.com/office/officeart/2005/8/colors/accent3_5" csCatId="accent3" phldr="1"/>
      <dgm:spPr/>
      <dgm:t>
        <a:bodyPr/>
        <a:lstStyle/>
        <a:p>
          <a:endParaRPr lang="en-GB"/>
        </a:p>
      </dgm:t>
    </dgm:pt>
    <dgm:pt modelId="{6FC8F996-A45D-41DD-9065-00BECDF72012}">
      <dgm:prSet/>
      <dgm:spPr/>
      <dgm:t>
        <a:bodyPr/>
        <a:lstStyle/>
        <a:p>
          <a:pPr rtl="0"/>
          <a:r>
            <a:rPr lang="en-US" dirty="0">
              <a:solidFill>
                <a:schemeClr val="accent1">
                  <a:lumMod val="50000"/>
                </a:schemeClr>
              </a:solidFill>
            </a:rPr>
            <a:t>Symptoms must be present in the early developmental period (but may not become fully manifest until social demands exceed limited capacities, or may be masked by learned strategies in later life).</a:t>
          </a:r>
          <a:endParaRPr lang="en-GB" dirty="0">
            <a:solidFill>
              <a:schemeClr val="accent1">
                <a:lumMod val="50000"/>
              </a:schemeClr>
            </a:solidFill>
          </a:endParaRPr>
        </a:p>
      </dgm:t>
    </dgm:pt>
    <dgm:pt modelId="{3C075C1E-2E39-44AF-A521-02F50D952682}" type="parTrans" cxnId="{02750D34-62F3-4EC4-8E2C-A9DE5EFEC2D2}">
      <dgm:prSet/>
      <dgm:spPr/>
      <dgm:t>
        <a:bodyPr/>
        <a:lstStyle/>
        <a:p>
          <a:endParaRPr lang="en-GB">
            <a:solidFill>
              <a:schemeClr val="accent1">
                <a:lumMod val="50000"/>
              </a:schemeClr>
            </a:solidFill>
          </a:endParaRPr>
        </a:p>
      </dgm:t>
    </dgm:pt>
    <dgm:pt modelId="{14E92D2A-F24E-4D7B-BA5F-C5764206C62D}" type="sibTrans" cxnId="{02750D34-62F3-4EC4-8E2C-A9DE5EFEC2D2}">
      <dgm:prSet/>
      <dgm:spPr/>
      <dgm:t>
        <a:bodyPr/>
        <a:lstStyle/>
        <a:p>
          <a:endParaRPr lang="en-GB">
            <a:solidFill>
              <a:schemeClr val="accent1">
                <a:lumMod val="50000"/>
              </a:schemeClr>
            </a:solidFill>
          </a:endParaRPr>
        </a:p>
      </dgm:t>
    </dgm:pt>
    <dgm:pt modelId="{F3574AA2-D6FB-443E-9A61-7D14BC73BF6F}">
      <dgm:prSet/>
      <dgm:spPr/>
      <dgm:t>
        <a:bodyPr/>
        <a:lstStyle/>
        <a:p>
          <a:pPr rtl="0"/>
          <a:r>
            <a:rPr lang="en-US" dirty="0">
              <a:solidFill>
                <a:schemeClr val="accent1">
                  <a:lumMod val="50000"/>
                </a:schemeClr>
              </a:solidFill>
            </a:rPr>
            <a:t>Symptoms cause clinically </a:t>
          </a:r>
          <a:r>
            <a:rPr lang="en-US" b="1" dirty="0">
              <a:solidFill>
                <a:schemeClr val="accent1">
                  <a:lumMod val="50000"/>
                </a:schemeClr>
              </a:solidFill>
            </a:rPr>
            <a:t>significant impairment </a:t>
          </a:r>
          <a:r>
            <a:rPr lang="en-US" dirty="0">
              <a:solidFill>
                <a:schemeClr val="accent1">
                  <a:lumMod val="50000"/>
                </a:schemeClr>
              </a:solidFill>
            </a:rPr>
            <a:t>in social, occupational, or other important areas of current functioning.</a:t>
          </a:r>
          <a:endParaRPr lang="en-GB" dirty="0">
            <a:solidFill>
              <a:schemeClr val="accent1">
                <a:lumMod val="50000"/>
              </a:schemeClr>
            </a:solidFill>
          </a:endParaRPr>
        </a:p>
      </dgm:t>
    </dgm:pt>
    <dgm:pt modelId="{328572A3-E52F-49C9-BD3B-D8F59477A05A}" type="parTrans" cxnId="{C1876464-9591-4D38-8207-3F469C9D5328}">
      <dgm:prSet/>
      <dgm:spPr/>
      <dgm:t>
        <a:bodyPr/>
        <a:lstStyle/>
        <a:p>
          <a:endParaRPr lang="en-GB">
            <a:solidFill>
              <a:schemeClr val="accent1">
                <a:lumMod val="50000"/>
              </a:schemeClr>
            </a:solidFill>
          </a:endParaRPr>
        </a:p>
      </dgm:t>
    </dgm:pt>
    <dgm:pt modelId="{D2A499E3-553D-4F7C-AD1B-310FBC60F04B}" type="sibTrans" cxnId="{C1876464-9591-4D38-8207-3F469C9D5328}">
      <dgm:prSet/>
      <dgm:spPr/>
      <dgm:t>
        <a:bodyPr/>
        <a:lstStyle/>
        <a:p>
          <a:endParaRPr lang="en-GB">
            <a:solidFill>
              <a:schemeClr val="accent1">
                <a:lumMod val="50000"/>
              </a:schemeClr>
            </a:solidFill>
          </a:endParaRPr>
        </a:p>
      </dgm:t>
    </dgm:pt>
    <dgm:pt modelId="{2D9783D4-E1E2-46D0-AC79-D05964EA88E9}">
      <dgm:prSet/>
      <dgm:spPr/>
      <dgm:t>
        <a:bodyPr/>
        <a:lstStyle/>
        <a:p>
          <a:pPr rtl="0"/>
          <a:r>
            <a:rPr lang="en-US" dirty="0">
              <a:solidFill>
                <a:schemeClr val="accent1">
                  <a:lumMod val="50000"/>
                </a:schemeClr>
              </a:solidFill>
            </a:rPr>
            <a:t>These disturbances </a:t>
          </a:r>
          <a:r>
            <a:rPr lang="en-US" b="1" dirty="0">
              <a:solidFill>
                <a:schemeClr val="accent1">
                  <a:lumMod val="50000"/>
                </a:schemeClr>
              </a:solidFill>
            </a:rPr>
            <a:t>are not better explained by intellectual disability </a:t>
          </a:r>
          <a:r>
            <a:rPr lang="en-US" dirty="0">
              <a:solidFill>
                <a:schemeClr val="accent1">
                  <a:lumMod val="50000"/>
                </a:schemeClr>
              </a:solidFill>
            </a:rPr>
            <a:t>(intellectual developmental disorder) or global developmental delay. </a:t>
          </a:r>
          <a:endParaRPr lang="en-GB" dirty="0">
            <a:solidFill>
              <a:schemeClr val="accent1">
                <a:lumMod val="50000"/>
              </a:schemeClr>
            </a:solidFill>
          </a:endParaRPr>
        </a:p>
      </dgm:t>
    </dgm:pt>
    <dgm:pt modelId="{B4BF2AFB-2E34-4FFD-ADA7-F81CBA3D67AF}" type="parTrans" cxnId="{E42D674E-49E3-4576-9F1B-48714D127FCB}">
      <dgm:prSet/>
      <dgm:spPr/>
      <dgm:t>
        <a:bodyPr/>
        <a:lstStyle/>
        <a:p>
          <a:endParaRPr lang="en-GB">
            <a:solidFill>
              <a:schemeClr val="accent1">
                <a:lumMod val="50000"/>
              </a:schemeClr>
            </a:solidFill>
          </a:endParaRPr>
        </a:p>
      </dgm:t>
    </dgm:pt>
    <dgm:pt modelId="{7550F80E-A97D-4330-8637-F6E6207CA3B8}" type="sibTrans" cxnId="{E42D674E-49E3-4576-9F1B-48714D127FCB}">
      <dgm:prSet/>
      <dgm:spPr/>
      <dgm:t>
        <a:bodyPr/>
        <a:lstStyle/>
        <a:p>
          <a:endParaRPr lang="en-GB">
            <a:solidFill>
              <a:schemeClr val="accent1">
                <a:lumMod val="50000"/>
              </a:schemeClr>
            </a:solidFill>
          </a:endParaRPr>
        </a:p>
      </dgm:t>
    </dgm:pt>
    <dgm:pt modelId="{F84B131F-817D-42B1-967E-B18FE13AEDA5}">
      <dgm:prSet/>
      <dgm:spPr/>
      <dgm:t>
        <a:bodyPr/>
        <a:lstStyle/>
        <a:p>
          <a:pPr rtl="0"/>
          <a:r>
            <a:rPr lang="en-US" b="1" dirty="0">
              <a:solidFill>
                <a:schemeClr val="accent1">
                  <a:lumMod val="50000"/>
                </a:schemeClr>
              </a:solidFill>
            </a:rPr>
            <a:t>Intellectual disability and autism spectrum disorder frequently co-occur</a:t>
          </a:r>
          <a:r>
            <a:rPr lang="en-US" dirty="0">
              <a:solidFill>
                <a:schemeClr val="accent1">
                  <a:lumMod val="50000"/>
                </a:schemeClr>
              </a:solidFill>
            </a:rPr>
            <a:t>; to make comorbid diagnoses of autism spectrum disorder and intellectual disability, social communication should be below that expected for general developmental level.</a:t>
          </a:r>
          <a:endParaRPr lang="en-GB" dirty="0">
            <a:solidFill>
              <a:schemeClr val="accent1">
                <a:lumMod val="50000"/>
              </a:schemeClr>
            </a:solidFill>
          </a:endParaRPr>
        </a:p>
      </dgm:t>
    </dgm:pt>
    <dgm:pt modelId="{BC7F510E-7A54-4C3D-8306-4E04759372DB}" type="parTrans" cxnId="{F9880967-12FD-4DE6-B71D-DFAD4F57F6F1}">
      <dgm:prSet/>
      <dgm:spPr/>
      <dgm:t>
        <a:bodyPr/>
        <a:lstStyle/>
        <a:p>
          <a:endParaRPr lang="en-GB">
            <a:solidFill>
              <a:schemeClr val="accent1">
                <a:lumMod val="50000"/>
              </a:schemeClr>
            </a:solidFill>
          </a:endParaRPr>
        </a:p>
      </dgm:t>
    </dgm:pt>
    <dgm:pt modelId="{F668172D-E57F-42A1-9DE4-AA2774C08E15}" type="sibTrans" cxnId="{F9880967-12FD-4DE6-B71D-DFAD4F57F6F1}">
      <dgm:prSet/>
      <dgm:spPr/>
      <dgm:t>
        <a:bodyPr/>
        <a:lstStyle/>
        <a:p>
          <a:endParaRPr lang="en-GB">
            <a:solidFill>
              <a:schemeClr val="accent1">
                <a:lumMod val="50000"/>
              </a:schemeClr>
            </a:solidFill>
          </a:endParaRPr>
        </a:p>
      </dgm:t>
    </dgm:pt>
    <dgm:pt modelId="{D6EA2224-4F30-4267-A3C1-1289F5B2F9DE}" type="pres">
      <dgm:prSet presAssocID="{1A4B0E4C-3BFA-42BB-9E8E-7BA1B691C267}" presName="Name0" presStyleCnt="0">
        <dgm:presLayoutVars>
          <dgm:dir/>
          <dgm:animLvl val="lvl"/>
          <dgm:resizeHandles val="exact"/>
        </dgm:presLayoutVars>
      </dgm:prSet>
      <dgm:spPr/>
      <dgm:t>
        <a:bodyPr/>
        <a:lstStyle/>
        <a:p>
          <a:endParaRPr lang="en-US"/>
        </a:p>
      </dgm:t>
    </dgm:pt>
    <dgm:pt modelId="{4BFDDFD7-B13D-48D2-9411-0A04BBB13F5B}" type="pres">
      <dgm:prSet presAssocID="{F84B131F-817D-42B1-967E-B18FE13AEDA5}" presName="boxAndChildren" presStyleCnt="0"/>
      <dgm:spPr/>
    </dgm:pt>
    <dgm:pt modelId="{7536FFDE-1E5A-4D62-87D0-5A8CA2F63B33}" type="pres">
      <dgm:prSet presAssocID="{F84B131F-817D-42B1-967E-B18FE13AEDA5}" presName="parentTextBox" presStyleLbl="node1" presStyleIdx="0" presStyleCnt="4"/>
      <dgm:spPr/>
      <dgm:t>
        <a:bodyPr/>
        <a:lstStyle/>
        <a:p>
          <a:endParaRPr lang="en-US"/>
        </a:p>
      </dgm:t>
    </dgm:pt>
    <dgm:pt modelId="{19BE307C-AD1A-4B44-ADB5-B89017E1D7F8}" type="pres">
      <dgm:prSet presAssocID="{7550F80E-A97D-4330-8637-F6E6207CA3B8}" presName="sp" presStyleCnt="0"/>
      <dgm:spPr/>
    </dgm:pt>
    <dgm:pt modelId="{DC6BECDA-2D3A-43A7-A7BD-53652F82989C}" type="pres">
      <dgm:prSet presAssocID="{2D9783D4-E1E2-46D0-AC79-D05964EA88E9}" presName="arrowAndChildren" presStyleCnt="0"/>
      <dgm:spPr/>
    </dgm:pt>
    <dgm:pt modelId="{672B59E8-24E7-43F7-A8B9-B489894BBF02}" type="pres">
      <dgm:prSet presAssocID="{2D9783D4-E1E2-46D0-AC79-D05964EA88E9}" presName="parentTextArrow" presStyleLbl="node1" presStyleIdx="1" presStyleCnt="4"/>
      <dgm:spPr/>
      <dgm:t>
        <a:bodyPr/>
        <a:lstStyle/>
        <a:p>
          <a:endParaRPr lang="en-US"/>
        </a:p>
      </dgm:t>
    </dgm:pt>
    <dgm:pt modelId="{6EEFC0D8-EDAB-447E-AA1E-FF6A0A3D9922}" type="pres">
      <dgm:prSet presAssocID="{D2A499E3-553D-4F7C-AD1B-310FBC60F04B}" presName="sp" presStyleCnt="0"/>
      <dgm:spPr/>
    </dgm:pt>
    <dgm:pt modelId="{0B6153D2-4A67-44A5-9A2F-F4908221AA93}" type="pres">
      <dgm:prSet presAssocID="{F3574AA2-D6FB-443E-9A61-7D14BC73BF6F}" presName="arrowAndChildren" presStyleCnt="0"/>
      <dgm:spPr/>
    </dgm:pt>
    <dgm:pt modelId="{AB188A3F-B3F9-48FD-AEFC-225DF4D3EFAF}" type="pres">
      <dgm:prSet presAssocID="{F3574AA2-D6FB-443E-9A61-7D14BC73BF6F}" presName="parentTextArrow" presStyleLbl="node1" presStyleIdx="2" presStyleCnt="4"/>
      <dgm:spPr/>
      <dgm:t>
        <a:bodyPr/>
        <a:lstStyle/>
        <a:p>
          <a:endParaRPr lang="en-US"/>
        </a:p>
      </dgm:t>
    </dgm:pt>
    <dgm:pt modelId="{AA60A4E2-959A-4216-B726-7CDB604BB8D6}" type="pres">
      <dgm:prSet presAssocID="{14E92D2A-F24E-4D7B-BA5F-C5764206C62D}" presName="sp" presStyleCnt="0"/>
      <dgm:spPr/>
    </dgm:pt>
    <dgm:pt modelId="{832F52CC-B494-4034-AB0A-173155A002D8}" type="pres">
      <dgm:prSet presAssocID="{6FC8F996-A45D-41DD-9065-00BECDF72012}" presName="arrowAndChildren" presStyleCnt="0"/>
      <dgm:spPr/>
    </dgm:pt>
    <dgm:pt modelId="{F491D54D-12B9-4615-97F2-20473C4408FA}" type="pres">
      <dgm:prSet presAssocID="{6FC8F996-A45D-41DD-9065-00BECDF72012}" presName="parentTextArrow" presStyleLbl="node1" presStyleIdx="3" presStyleCnt="4"/>
      <dgm:spPr/>
      <dgm:t>
        <a:bodyPr/>
        <a:lstStyle/>
        <a:p>
          <a:endParaRPr lang="en-US"/>
        </a:p>
      </dgm:t>
    </dgm:pt>
  </dgm:ptLst>
  <dgm:cxnLst>
    <dgm:cxn modelId="{72CA34D7-B0EC-4878-89B5-10F968C1C67E}" type="presOf" srcId="{F3574AA2-D6FB-443E-9A61-7D14BC73BF6F}" destId="{AB188A3F-B3F9-48FD-AEFC-225DF4D3EFAF}" srcOrd="0" destOrd="0" presId="urn:microsoft.com/office/officeart/2005/8/layout/process4"/>
    <dgm:cxn modelId="{A45C241E-F1EC-449C-AA08-A986792645A4}" type="presOf" srcId="{F84B131F-817D-42B1-967E-B18FE13AEDA5}" destId="{7536FFDE-1E5A-4D62-87D0-5A8CA2F63B33}" srcOrd="0" destOrd="0" presId="urn:microsoft.com/office/officeart/2005/8/layout/process4"/>
    <dgm:cxn modelId="{21413C91-29AF-435C-9B7F-41351E5FF390}" type="presOf" srcId="{2D9783D4-E1E2-46D0-AC79-D05964EA88E9}" destId="{672B59E8-24E7-43F7-A8B9-B489894BBF02}" srcOrd="0" destOrd="0" presId="urn:microsoft.com/office/officeart/2005/8/layout/process4"/>
    <dgm:cxn modelId="{41F1185A-5245-41E4-B861-6DE0362D76DF}" type="presOf" srcId="{1A4B0E4C-3BFA-42BB-9E8E-7BA1B691C267}" destId="{D6EA2224-4F30-4267-A3C1-1289F5B2F9DE}" srcOrd="0" destOrd="0" presId="urn:microsoft.com/office/officeart/2005/8/layout/process4"/>
    <dgm:cxn modelId="{89AAFA69-9B43-49FC-807E-1BAFC7B15F04}" type="presOf" srcId="{6FC8F996-A45D-41DD-9065-00BECDF72012}" destId="{F491D54D-12B9-4615-97F2-20473C4408FA}" srcOrd="0" destOrd="0" presId="urn:microsoft.com/office/officeart/2005/8/layout/process4"/>
    <dgm:cxn modelId="{C1876464-9591-4D38-8207-3F469C9D5328}" srcId="{1A4B0E4C-3BFA-42BB-9E8E-7BA1B691C267}" destId="{F3574AA2-D6FB-443E-9A61-7D14BC73BF6F}" srcOrd="1" destOrd="0" parTransId="{328572A3-E52F-49C9-BD3B-D8F59477A05A}" sibTransId="{D2A499E3-553D-4F7C-AD1B-310FBC60F04B}"/>
    <dgm:cxn modelId="{02750D34-62F3-4EC4-8E2C-A9DE5EFEC2D2}" srcId="{1A4B0E4C-3BFA-42BB-9E8E-7BA1B691C267}" destId="{6FC8F996-A45D-41DD-9065-00BECDF72012}" srcOrd="0" destOrd="0" parTransId="{3C075C1E-2E39-44AF-A521-02F50D952682}" sibTransId="{14E92D2A-F24E-4D7B-BA5F-C5764206C62D}"/>
    <dgm:cxn modelId="{F9880967-12FD-4DE6-B71D-DFAD4F57F6F1}" srcId="{1A4B0E4C-3BFA-42BB-9E8E-7BA1B691C267}" destId="{F84B131F-817D-42B1-967E-B18FE13AEDA5}" srcOrd="3" destOrd="0" parTransId="{BC7F510E-7A54-4C3D-8306-4E04759372DB}" sibTransId="{F668172D-E57F-42A1-9DE4-AA2774C08E15}"/>
    <dgm:cxn modelId="{E42D674E-49E3-4576-9F1B-48714D127FCB}" srcId="{1A4B0E4C-3BFA-42BB-9E8E-7BA1B691C267}" destId="{2D9783D4-E1E2-46D0-AC79-D05964EA88E9}" srcOrd="2" destOrd="0" parTransId="{B4BF2AFB-2E34-4FFD-ADA7-F81CBA3D67AF}" sibTransId="{7550F80E-A97D-4330-8637-F6E6207CA3B8}"/>
    <dgm:cxn modelId="{270C9FA2-E3D1-43AB-BF41-BEF97F440685}" type="presParOf" srcId="{D6EA2224-4F30-4267-A3C1-1289F5B2F9DE}" destId="{4BFDDFD7-B13D-48D2-9411-0A04BBB13F5B}" srcOrd="0" destOrd="0" presId="urn:microsoft.com/office/officeart/2005/8/layout/process4"/>
    <dgm:cxn modelId="{5B15EF1F-00E1-4AB7-AEEA-50D342DF9B9F}" type="presParOf" srcId="{4BFDDFD7-B13D-48D2-9411-0A04BBB13F5B}" destId="{7536FFDE-1E5A-4D62-87D0-5A8CA2F63B33}" srcOrd="0" destOrd="0" presId="urn:microsoft.com/office/officeart/2005/8/layout/process4"/>
    <dgm:cxn modelId="{D7FC290D-FEAC-4888-A48D-084C779D512E}" type="presParOf" srcId="{D6EA2224-4F30-4267-A3C1-1289F5B2F9DE}" destId="{19BE307C-AD1A-4B44-ADB5-B89017E1D7F8}" srcOrd="1" destOrd="0" presId="urn:microsoft.com/office/officeart/2005/8/layout/process4"/>
    <dgm:cxn modelId="{1A21F390-1724-4533-917A-8F099241FD4B}" type="presParOf" srcId="{D6EA2224-4F30-4267-A3C1-1289F5B2F9DE}" destId="{DC6BECDA-2D3A-43A7-A7BD-53652F82989C}" srcOrd="2" destOrd="0" presId="urn:microsoft.com/office/officeart/2005/8/layout/process4"/>
    <dgm:cxn modelId="{841E8D3B-EDEB-4811-AE0D-9CAFDED29C7A}" type="presParOf" srcId="{DC6BECDA-2D3A-43A7-A7BD-53652F82989C}" destId="{672B59E8-24E7-43F7-A8B9-B489894BBF02}" srcOrd="0" destOrd="0" presId="urn:microsoft.com/office/officeart/2005/8/layout/process4"/>
    <dgm:cxn modelId="{CF987D18-46C0-4579-8684-EF9D4C1F80C6}" type="presParOf" srcId="{D6EA2224-4F30-4267-A3C1-1289F5B2F9DE}" destId="{6EEFC0D8-EDAB-447E-AA1E-FF6A0A3D9922}" srcOrd="3" destOrd="0" presId="urn:microsoft.com/office/officeart/2005/8/layout/process4"/>
    <dgm:cxn modelId="{BD7B19E5-4C4A-4B39-AA42-0ABE17BB6E49}" type="presParOf" srcId="{D6EA2224-4F30-4267-A3C1-1289F5B2F9DE}" destId="{0B6153D2-4A67-44A5-9A2F-F4908221AA93}" srcOrd="4" destOrd="0" presId="urn:microsoft.com/office/officeart/2005/8/layout/process4"/>
    <dgm:cxn modelId="{6B3B87ED-B55E-466E-BEDA-078D8967B9DF}" type="presParOf" srcId="{0B6153D2-4A67-44A5-9A2F-F4908221AA93}" destId="{AB188A3F-B3F9-48FD-AEFC-225DF4D3EFAF}" srcOrd="0" destOrd="0" presId="urn:microsoft.com/office/officeart/2005/8/layout/process4"/>
    <dgm:cxn modelId="{57FC4FB1-5C38-4279-91FA-F36B41B96978}" type="presParOf" srcId="{D6EA2224-4F30-4267-A3C1-1289F5B2F9DE}" destId="{AA60A4E2-959A-4216-B726-7CDB604BB8D6}" srcOrd="5" destOrd="0" presId="urn:microsoft.com/office/officeart/2005/8/layout/process4"/>
    <dgm:cxn modelId="{419C2E3D-2B71-4EBD-8913-38DE84EC6F94}" type="presParOf" srcId="{D6EA2224-4F30-4267-A3C1-1289F5B2F9DE}" destId="{832F52CC-B494-4034-AB0A-173155A002D8}" srcOrd="6" destOrd="0" presId="urn:microsoft.com/office/officeart/2005/8/layout/process4"/>
    <dgm:cxn modelId="{64468836-6477-47DF-8768-6878C5523AC6}" type="presParOf" srcId="{832F52CC-B494-4034-AB0A-173155A002D8}" destId="{F491D54D-12B9-4615-97F2-20473C4408F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CDA0EE7-CDD5-431C-957A-BF8D4CF68525}"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GB"/>
        </a:p>
      </dgm:t>
    </dgm:pt>
    <dgm:pt modelId="{13044AB6-059B-4C8A-8A2B-C256FCE7D057}">
      <dgm:prSet/>
      <dgm:spPr/>
      <dgm:t>
        <a:bodyPr/>
        <a:lstStyle/>
        <a:p>
          <a:pPr rtl="0"/>
          <a:r>
            <a:rPr lang="en-US"/>
            <a:t>Research has shown that ASD can be diagnosed as early as 1 year of age	</a:t>
          </a:r>
          <a:endParaRPr lang="en-GB"/>
        </a:p>
      </dgm:t>
    </dgm:pt>
    <dgm:pt modelId="{25F198EC-2126-48D0-989B-3752AF671755}" type="parTrans" cxnId="{E7116044-14E0-443B-BC94-935515E5819F}">
      <dgm:prSet/>
      <dgm:spPr/>
      <dgm:t>
        <a:bodyPr/>
        <a:lstStyle/>
        <a:p>
          <a:endParaRPr lang="en-GB"/>
        </a:p>
      </dgm:t>
    </dgm:pt>
    <dgm:pt modelId="{55622894-C395-4101-B933-C4A1CB614C8C}" type="sibTrans" cxnId="{E7116044-14E0-443B-BC94-935515E5819F}">
      <dgm:prSet/>
      <dgm:spPr/>
      <dgm:t>
        <a:bodyPr/>
        <a:lstStyle/>
        <a:p>
          <a:endParaRPr lang="en-GB"/>
        </a:p>
      </dgm:t>
    </dgm:pt>
    <dgm:pt modelId="{26603262-88DD-49EA-B221-6B38F8609CCA}">
      <dgm:prSet/>
      <dgm:spPr/>
      <dgm:t>
        <a:bodyPr/>
        <a:lstStyle/>
        <a:p>
          <a:pPr rtl="0"/>
          <a:r>
            <a:rPr lang="en-US"/>
            <a:t>No big smiles or other warm, joyful expressions by six months or thereafter</a:t>
          </a:r>
          <a:endParaRPr lang="en-GB"/>
        </a:p>
      </dgm:t>
    </dgm:pt>
    <dgm:pt modelId="{799C801A-F882-4E48-8657-8EE04A00E409}" type="parTrans" cxnId="{E3F3E3A7-4096-4289-A8FB-89DD429E0B34}">
      <dgm:prSet/>
      <dgm:spPr/>
      <dgm:t>
        <a:bodyPr/>
        <a:lstStyle/>
        <a:p>
          <a:endParaRPr lang="en-GB"/>
        </a:p>
      </dgm:t>
    </dgm:pt>
    <dgm:pt modelId="{FFDE43D0-B5FA-4BB7-81C1-6EF2AE821C79}" type="sibTrans" cxnId="{E3F3E3A7-4096-4289-A8FB-89DD429E0B34}">
      <dgm:prSet/>
      <dgm:spPr/>
      <dgm:t>
        <a:bodyPr/>
        <a:lstStyle/>
        <a:p>
          <a:endParaRPr lang="en-GB"/>
        </a:p>
      </dgm:t>
    </dgm:pt>
    <dgm:pt modelId="{54D799FB-B197-420F-BA8A-A5EFC6A3E53E}">
      <dgm:prSet/>
      <dgm:spPr/>
      <dgm:t>
        <a:bodyPr/>
        <a:lstStyle/>
        <a:p>
          <a:pPr rtl="0"/>
          <a:r>
            <a:rPr lang="en-US"/>
            <a:t>No back-and-forth sharing of sounds, smiles or other facial expressions by nine months</a:t>
          </a:r>
          <a:endParaRPr lang="en-GB"/>
        </a:p>
      </dgm:t>
    </dgm:pt>
    <dgm:pt modelId="{02539C5A-ED40-4590-99BC-73C501D0FA3E}" type="parTrans" cxnId="{A61286BA-1D87-43F4-9033-5E804AE58268}">
      <dgm:prSet/>
      <dgm:spPr/>
      <dgm:t>
        <a:bodyPr/>
        <a:lstStyle/>
        <a:p>
          <a:endParaRPr lang="en-GB"/>
        </a:p>
      </dgm:t>
    </dgm:pt>
    <dgm:pt modelId="{3931440E-129A-4D31-B832-7CA61E1125D2}" type="sibTrans" cxnId="{A61286BA-1D87-43F4-9033-5E804AE58268}">
      <dgm:prSet/>
      <dgm:spPr/>
      <dgm:t>
        <a:bodyPr/>
        <a:lstStyle/>
        <a:p>
          <a:endParaRPr lang="en-GB"/>
        </a:p>
      </dgm:t>
    </dgm:pt>
    <dgm:pt modelId="{D0AAE972-8098-45DF-8292-0927B983556D}">
      <dgm:prSet/>
      <dgm:spPr/>
      <dgm:t>
        <a:bodyPr/>
        <a:lstStyle/>
        <a:p>
          <a:pPr rtl="0"/>
          <a:r>
            <a:rPr lang="en-US"/>
            <a:t>No babbling by 12 months</a:t>
          </a:r>
          <a:endParaRPr lang="en-GB"/>
        </a:p>
      </dgm:t>
    </dgm:pt>
    <dgm:pt modelId="{8C7D8135-6883-434C-A896-45D9818F902B}" type="parTrans" cxnId="{B163C883-5B65-4A3D-9CE2-788D2592CE15}">
      <dgm:prSet/>
      <dgm:spPr/>
      <dgm:t>
        <a:bodyPr/>
        <a:lstStyle/>
        <a:p>
          <a:endParaRPr lang="en-GB"/>
        </a:p>
      </dgm:t>
    </dgm:pt>
    <dgm:pt modelId="{9008520C-9E42-464F-921B-B9A2FDEFE3F3}" type="sibTrans" cxnId="{B163C883-5B65-4A3D-9CE2-788D2592CE15}">
      <dgm:prSet/>
      <dgm:spPr/>
      <dgm:t>
        <a:bodyPr/>
        <a:lstStyle/>
        <a:p>
          <a:endParaRPr lang="en-GB"/>
        </a:p>
      </dgm:t>
    </dgm:pt>
    <dgm:pt modelId="{B157B964-0A5A-496A-A6E4-1BF4B8662A6F}">
      <dgm:prSet/>
      <dgm:spPr/>
      <dgm:t>
        <a:bodyPr/>
        <a:lstStyle/>
        <a:p>
          <a:pPr rtl="0"/>
          <a:r>
            <a:rPr lang="en-US"/>
            <a:t>No back-and-forth gestures such as pointing, showing, reaching or waving by 12 months</a:t>
          </a:r>
          <a:endParaRPr lang="en-GB"/>
        </a:p>
      </dgm:t>
    </dgm:pt>
    <dgm:pt modelId="{EAC40DA0-DE67-4BC0-9D03-1826083A5DD1}" type="parTrans" cxnId="{762A6A91-5C78-4FBB-BABB-99375ED1EDAE}">
      <dgm:prSet/>
      <dgm:spPr/>
      <dgm:t>
        <a:bodyPr/>
        <a:lstStyle/>
        <a:p>
          <a:endParaRPr lang="en-GB"/>
        </a:p>
      </dgm:t>
    </dgm:pt>
    <dgm:pt modelId="{A0A4FA2C-517C-4346-8933-B34995A94F3B}" type="sibTrans" cxnId="{762A6A91-5C78-4FBB-BABB-99375ED1EDAE}">
      <dgm:prSet/>
      <dgm:spPr/>
      <dgm:t>
        <a:bodyPr/>
        <a:lstStyle/>
        <a:p>
          <a:endParaRPr lang="en-GB"/>
        </a:p>
      </dgm:t>
    </dgm:pt>
    <dgm:pt modelId="{1939EE47-5C61-4D34-A921-B09C77CBD2B3}">
      <dgm:prSet/>
      <dgm:spPr/>
      <dgm:t>
        <a:bodyPr/>
        <a:lstStyle/>
        <a:p>
          <a:pPr rtl="0"/>
          <a:r>
            <a:rPr lang="en-US"/>
            <a:t>No words by 16 months</a:t>
          </a:r>
          <a:endParaRPr lang="en-GB"/>
        </a:p>
      </dgm:t>
    </dgm:pt>
    <dgm:pt modelId="{8040D690-9AAB-456B-A709-A7F701E72CE0}" type="parTrans" cxnId="{B847F4CA-1F80-4821-B6C5-6272CC74008F}">
      <dgm:prSet/>
      <dgm:spPr/>
      <dgm:t>
        <a:bodyPr/>
        <a:lstStyle/>
        <a:p>
          <a:endParaRPr lang="en-GB"/>
        </a:p>
      </dgm:t>
    </dgm:pt>
    <dgm:pt modelId="{CFAB322F-5683-4551-9992-4632D110DAC8}" type="sibTrans" cxnId="{B847F4CA-1F80-4821-B6C5-6272CC74008F}">
      <dgm:prSet/>
      <dgm:spPr/>
      <dgm:t>
        <a:bodyPr/>
        <a:lstStyle/>
        <a:p>
          <a:endParaRPr lang="en-GB"/>
        </a:p>
      </dgm:t>
    </dgm:pt>
    <dgm:pt modelId="{874B3542-CFCC-45B2-BCFF-15A9C910C99C}">
      <dgm:prSet/>
      <dgm:spPr/>
      <dgm:t>
        <a:bodyPr/>
        <a:lstStyle/>
        <a:p>
          <a:pPr rtl="0"/>
          <a:r>
            <a:rPr lang="en-US"/>
            <a:t>No meaningful, two-word phrases (not including imitating or repeating) by 24 months</a:t>
          </a:r>
          <a:endParaRPr lang="en-GB"/>
        </a:p>
      </dgm:t>
    </dgm:pt>
    <dgm:pt modelId="{B7F67C86-5A76-4A01-894C-D7848532B3F1}" type="parTrans" cxnId="{56C3C03A-54D8-44A2-9132-D44CC69C6FBE}">
      <dgm:prSet/>
      <dgm:spPr/>
      <dgm:t>
        <a:bodyPr/>
        <a:lstStyle/>
        <a:p>
          <a:endParaRPr lang="en-GB"/>
        </a:p>
      </dgm:t>
    </dgm:pt>
    <dgm:pt modelId="{8BE535F6-E9A3-4A25-8265-C21C5047A229}" type="sibTrans" cxnId="{56C3C03A-54D8-44A2-9132-D44CC69C6FBE}">
      <dgm:prSet/>
      <dgm:spPr/>
      <dgm:t>
        <a:bodyPr/>
        <a:lstStyle/>
        <a:p>
          <a:endParaRPr lang="en-GB"/>
        </a:p>
      </dgm:t>
    </dgm:pt>
    <dgm:pt modelId="{0549A13A-D8F7-44FF-9230-38256076DF22}">
      <dgm:prSet/>
      <dgm:spPr/>
      <dgm:t>
        <a:bodyPr/>
        <a:lstStyle/>
        <a:p>
          <a:pPr rtl="0"/>
          <a:r>
            <a:rPr lang="en-US"/>
            <a:t>Any loss of speech, babbling or social skills at any age</a:t>
          </a:r>
          <a:endParaRPr lang="en-GB"/>
        </a:p>
      </dgm:t>
    </dgm:pt>
    <dgm:pt modelId="{4D044ED0-E36F-4487-B885-3603E7F367EC}" type="parTrans" cxnId="{C1F2C4C8-1ED3-4346-82DB-DCFF16809280}">
      <dgm:prSet/>
      <dgm:spPr/>
      <dgm:t>
        <a:bodyPr/>
        <a:lstStyle/>
        <a:p>
          <a:endParaRPr lang="en-GB"/>
        </a:p>
      </dgm:t>
    </dgm:pt>
    <dgm:pt modelId="{FF16BDC5-DC75-4350-9996-ADACC8A42942}" type="sibTrans" cxnId="{C1F2C4C8-1ED3-4346-82DB-DCFF16809280}">
      <dgm:prSet/>
      <dgm:spPr/>
      <dgm:t>
        <a:bodyPr/>
        <a:lstStyle/>
        <a:p>
          <a:endParaRPr lang="en-GB"/>
        </a:p>
      </dgm:t>
    </dgm:pt>
    <dgm:pt modelId="{AF605295-2CCB-42C0-8535-D48F314FBA24}" type="pres">
      <dgm:prSet presAssocID="{ACDA0EE7-CDD5-431C-957A-BF8D4CF68525}" presName="Name0" presStyleCnt="0">
        <dgm:presLayoutVars>
          <dgm:dir/>
          <dgm:animLvl val="lvl"/>
          <dgm:resizeHandles val="exact"/>
        </dgm:presLayoutVars>
      </dgm:prSet>
      <dgm:spPr/>
      <dgm:t>
        <a:bodyPr/>
        <a:lstStyle/>
        <a:p>
          <a:endParaRPr lang="en-US"/>
        </a:p>
      </dgm:t>
    </dgm:pt>
    <dgm:pt modelId="{CEDDB181-3978-4E56-960E-2A1EA9F36D98}" type="pres">
      <dgm:prSet presAssocID="{13044AB6-059B-4C8A-8A2B-C256FCE7D057}" presName="composite" presStyleCnt="0"/>
      <dgm:spPr/>
    </dgm:pt>
    <dgm:pt modelId="{7972CA73-E4AC-4D7F-9E3C-C3FC19E57757}" type="pres">
      <dgm:prSet presAssocID="{13044AB6-059B-4C8A-8A2B-C256FCE7D057}" presName="parTx" presStyleLbl="alignNode1" presStyleIdx="0" presStyleCnt="1">
        <dgm:presLayoutVars>
          <dgm:chMax val="0"/>
          <dgm:chPref val="0"/>
          <dgm:bulletEnabled val="1"/>
        </dgm:presLayoutVars>
      </dgm:prSet>
      <dgm:spPr/>
      <dgm:t>
        <a:bodyPr/>
        <a:lstStyle/>
        <a:p>
          <a:endParaRPr lang="en-US"/>
        </a:p>
      </dgm:t>
    </dgm:pt>
    <dgm:pt modelId="{23BEBCE7-3319-453A-85CE-C669462042FF}" type="pres">
      <dgm:prSet presAssocID="{13044AB6-059B-4C8A-8A2B-C256FCE7D057}" presName="desTx" presStyleLbl="alignAccFollowNode1" presStyleIdx="0" presStyleCnt="1">
        <dgm:presLayoutVars>
          <dgm:bulletEnabled val="1"/>
        </dgm:presLayoutVars>
      </dgm:prSet>
      <dgm:spPr/>
      <dgm:t>
        <a:bodyPr/>
        <a:lstStyle/>
        <a:p>
          <a:endParaRPr lang="en-US"/>
        </a:p>
      </dgm:t>
    </dgm:pt>
  </dgm:ptLst>
  <dgm:cxnLst>
    <dgm:cxn modelId="{B847F4CA-1F80-4821-B6C5-6272CC74008F}" srcId="{13044AB6-059B-4C8A-8A2B-C256FCE7D057}" destId="{1939EE47-5C61-4D34-A921-B09C77CBD2B3}" srcOrd="4" destOrd="0" parTransId="{8040D690-9AAB-456B-A709-A7F701E72CE0}" sibTransId="{CFAB322F-5683-4551-9992-4632D110DAC8}"/>
    <dgm:cxn modelId="{D128E58E-2434-44D3-90F3-27C4362D61B6}" type="presOf" srcId="{B157B964-0A5A-496A-A6E4-1BF4B8662A6F}" destId="{23BEBCE7-3319-453A-85CE-C669462042FF}" srcOrd="0" destOrd="3" presId="urn:microsoft.com/office/officeart/2005/8/layout/hList1"/>
    <dgm:cxn modelId="{4B3A17F1-AADF-4BD0-8CC1-DF34429C8192}" type="presOf" srcId="{26603262-88DD-49EA-B221-6B38F8609CCA}" destId="{23BEBCE7-3319-453A-85CE-C669462042FF}" srcOrd="0" destOrd="0" presId="urn:microsoft.com/office/officeart/2005/8/layout/hList1"/>
    <dgm:cxn modelId="{CA541079-30F1-455B-B793-CE97B6AA3DFB}" type="presOf" srcId="{13044AB6-059B-4C8A-8A2B-C256FCE7D057}" destId="{7972CA73-E4AC-4D7F-9E3C-C3FC19E57757}" srcOrd="0" destOrd="0" presId="urn:microsoft.com/office/officeart/2005/8/layout/hList1"/>
    <dgm:cxn modelId="{B9AB99BF-F797-485D-A3DB-1C30D7F9D90B}" type="presOf" srcId="{1939EE47-5C61-4D34-A921-B09C77CBD2B3}" destId="{23BEBCE7-3319-453A-85CE-C669462042FF}" srcOrd="0" destOrd="4" presId="urn:microsoft.com/office/officeart/2005/8/layout/hList1"/>
    <dgm:cxn modelId="{56C3C03A-54D8-44A2-9132-D44CC69C6FBE}" srcId="{13044AB6-059B-4C8A-8A2B-C256FCE7D057}" destId="{874B3542-CFCC-45B2-BCFF-15A9C910C99C}" srcOrd="5" destOrd="0" parTransId="{B7F67C86-5A76-4A01-894C-D7848532B3F1}" sibTransId="{8BE535F6-E9A3-4A25-8265-C21C5047A229}"/>
    <dgm:cxn modelId="{762A6A91-5C78-4FBB-BABB-99375ED1EDAE}" srcId="{13044AB6-059B-4C8A-8A2B-C256FCE7D057}" destId="{B157B964-0A5A-496A-A6E4-1BF4B8662A6F}" srcOrd="3" destOrd="0" parTransId="{EAC40DA0-DE67-4BC0-9D03-1826083A5DD1}" sibTransId="{A0A4FA2C-517C-4346-8933-B34995A94F3B}"/>
    <dgm:cxn modelId="{A61286BA-1D87-43F4-9033-5E804AE58268}" srcId="{13044AB6-059B-4C8A-8A2B-C256FCE7D057}" destId="{54D799FB-B197-420F-BA8A-A5EFC6A3E53E}" srcOrd="1" destOrd="0" parTransId="{02539C5A-ED40-4590-99BC-73C501D0FA3E}" sibTransId="{3931440E-129A-4D31-B832-7CA61E1125D2}"/>
    <dgm:cxn modelId="{3A10FE29-A407-48AE-9950-A43AD0E0901F}" type="presOf" srcId="{874B3542-CFCC-45B2-BCFF-15A9C910C99C}" destId="{23BEBCE7-3319-453A-85CE-C669462042FF}" srcOrd="0" destOrd="5" presId="urn:microsoft.com/office/officeart/2005/8/layout/hList1"/>
    <dgm:cxn modelId="{B163C883-5B65-4A3D-9CE2-788D2592CE15}" srcId="{13044AB6-059B-4C8A-8A2B-C256FCE7D057}" destId="{D0AAE972-8098-45DF-8292-0927B983556D}" srcOrd="2" destOrd="0" parTransId="{8C7D8135-6883-434C-A896-45D9818F902B}" sibTransId="{9008520C-9E42-464F-921B-B9A2FDEFE3F3}"/>
    <dgm:cxn modelId="{9C1355EC-8F16-47D8-B910-A35D39A200A2}" type="presOf" srcId="{ACDA0EE7-CDD5-431C-957A-BF8D4CF68525}" destId="{AF605295-2CCB-42C0-8535-D48F314FBA24}" srcOrd="0" destOrd="0" presId="urn:microsoft.com/office/officeart/2005/8/layout/hList1"/>
    <dgm:cxn modelId="{E3F3E3A7-4096-4289-A8FB-89DD429E0B34}" srcId="{13044AB6-059B-4C8A-8A2B-C256FCE7D057}" destId="{26603262-88DD-49EA-B221-6B38F8609CCA}" srcOrd="0" destOrd="0" parTransId="{799C801A-F882-4E48-8657-8EE04A00E409}" sibTransId="{FFDE43D0-B5FA-4BB7-81C1-6EF2AE821C79}"/>
    <dgm:cxn modelId="{6078FA04-BC28-40AB-BD77-616E4F35BE2F}" type="presOf" srcId="{54D799FB-B197-420F-BA8A-A5EFC6A3E53E}" destId="{23BEBCE7-3319-453A-85CE-C669462042FF}" srcOrd="0" destOrd="1" presId="urn:microsoft.com/office/officeart/2005/8/layout/hList1"/>
    <dgm:cxn modelId="{8E173007-0EDA-44CA-8642-298EEA5CBAAE}" type="presOf" srcId="{0549A13A-D8F7-44FF-9230-38256076DF22}" destId="{23BEBCE7-3319-453A-85CE-C669462042FF}" srcOrd="0" destOrd="6" presId="urn:microsoft.com/office/officeart/2005/8/layout/hList1"/>
    <dgm:cxn modelId="{E7116044-14E0-443B-BC94-935515E5819F}" srcId="{ACDA0EE7-CDD5-431C-957A-BF8D4CF68525}" destId="{13044AB6-059B-4C8A-8A2B-C256FCE7D057}" srcOrd="0" destOrd="0" parTransId="{25F198EC-2126-48D0-989B-3752AF671755}" sibTransId="{55622894-C395-4101-B933-C4A1CB614C8C}"/>
    <dgm:cxn modelId="{C1F2C4C8-1ED3-4346-82DB-DCFF16809280}" srcId="{13044AB6-059B-4C8A-8A2B-C256FCE7D057}" destId="{0549A13A-D8F7-44FF-9230-38256076DF22}" srcOrd="6" destOrd="0" parTransId="{4D044ED0-E36F-4487-B885-3603E7F367EC}" sibTransId="{FF16BDC5-DC75-4350-9996-ADACC8A42942}"/>
    <dgm:cxn modelId="{9BDD39D4-C70A-4DCF-B76C-2F96F8DBFEFB}" type="presOf" srcId="{D0AAE972-8098-45DF-8292-0927B983556D}" destId="{23BEBCE7-3319-453A-85CE-C669462042FF}" srcOrd="0" destOrd="2" presId="urn:microsoft.com/office/officeart/2005/8/layout/hList1"/>
    <dgm:cxn modelId="{896E2994-CEDF-479D-80DC-0A73FAE9D7AC}" type="presParOf" srcId="{AF605295-2CCB-42C0-8535-D48F314FBA24}" destId="{CEDDB181-3978-4E56-960E-2A1EA9F36D98}" srcOrd="0" destOrd="0" presId="urn:microsoft.com/office/officeart/2005/8/layout/hList1"/>
    <dgm:cxn modelId="{EBC48875-D27A-40F8-921B-F096FE9B1E72}" type="presParOf" srcId="{CEDDB181-3978-4E56-960E-2A1EA9F36D98}" destId="{7972CA73-E4AC-4D7F-9E3C-C3FC19E57757}" srcOrd="0" destOrd="0" presId="urn:microsoft.com/office/officeart/2005/8/layout/hList1"/>
    <dgm:cxn modelId="{351E6F73-F11C-434A-83A0-3E837456956D}" type="presParOf" srcId="{CEDDB181-3978-4E56-960E-2A1EA9F36D98}" destId="{23BEBCE7-3319-453A-85CE-C669462042FF}"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51C50F8-17C9-437B-ACE2-900E987DE19B}"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0C481A5B-972E-492C-821B-6A725E9ABD8E}">
      <dgm:prSet custT="1"/>
      <dgm:spPr/>
      <dgm:t>
        <a:bodyPr/>
        <a:lstStyle/>
        <a:p>
          <a:pPr rtl="0"/>
          <a:r>
            <a:rPr lang="en-US" sz="2000" dirty="0"/>
            <a:t>There are around 700,000 people in the UK living with autism - that's more than 1 in 1000. If you include their families, autism touches the lives of 2.8 million people every day (</a:t>
          </a:r>
          <a:r>
            <a:rPr lang="en-US" sz="2000" dirty="0" err="1"/>
            <a:t>Brugha</a:t>
          </a:r>
          <a:r>
            <a:rPr lang="en-US" sz="2000" dirty="0"/>
            <a:t>, et al (2012).</a:t>
          </a:r>
        </a:p>
      </dgm:t>
    </dgm:pt>
    <dgm:pt modelId="{384FD8FE-EABD-454D-A6F7-0FEC31BBD0AC}" type="parTrans" cxnId="{49D6F969-65F6-42FD-A1E1-D338D62BE9ED}">
      <dgm:prSet/>
      <dgm:spPr/>
      <dgm:t>
        <a:bodyPr/>
        <a:lstStyle/>
        <a:p>
          <a:endParaRPr lang="en-US" sz="1600"/>
        </a:p>
      </dgm:t>
    </dgm:pt>
    <dgm:pt modelId="{C2949D50-5FC4-4074-8967-0DCCBCB7CDC8}" type="sibTrans" cxnId="{49D6F969-65F6-42FD-A1E1-D338D62BE9ED}">
      <dgm:prSet/>
      <dgm:spPr/>
      <dgm:t>
        <a:bodyPr/>
        <a:lstStyle/>
        <a:p>
          <a:endParaRPr lang="en-US" sz="1600"/>
        </a:p>
      </dgm:t>
    </dgm:pt>
    <dgm:pt modelId="{FC49D33E-B704-47E1-A888-5F38FA645C45}">
      <dgm:prSet custT="1"/>
      <dgm:spPr/>
      <dgm:t>
        <a:bodyPr/>
        <a:lstStyle/>
        <a:p>
          <a:pPr rtl="0"/>
          <a:r>
            <a:rPr lang="en-US" sz="1700" dirty="0"/>
            <a:t>34% of children on the autism spectrum say that the worst thing about being at school is being </a:t>
          </a:r>
          <a:r>
            <a:rPr lang="en-US" sz="1700" b="1" dirty="0"/>
            <a:t>picked on </a:t>
          </a:r>
          <a:r>
            <a:rPr lang="en-US" sz="1700" dirty="0"/>
            <a:t>(Reid, 2011).</a:t>
          </a:r>
        </a:p>
      </dgm:t>
    </dgm:pt>
    <dgm:pt modelId="{6A526A88-2EC8-47FE-8BE9-A5007112ED7A}" type="parTrans" cxnId="{995C6615-1532-46D3-8FCB-5BD38CCE1EA9}">
      <dgm:prSet/>
      <dgm:spPr/>
      <dgm:t>
        <a:bodyPr/>
        <a:lstStyle/>
        <a:p>
          <a:endParaRPr lang="en-US" sz="1600"/>
        </a:p>
      </dgm:t>
    </dgm:pt>
    <dgm:pt modelId="{FBB5E652-1AA5-42F9-806D-EBF48AAB2192}" type="sibTrans" cxnId="{995C6615-1532-46D3-8FCB-5BD38CCE1EA9}">
      <dgm:prSet/>
      <dgm:spPr/>
      <dgm:t>
        <a:bodyPr/>
        <a:lstStyle/>
        <a:p>
          <a:endParaRPr lang="en-US" sz="1600"/>
        </a:p>
      </dgm:t>
    </dgm:pt>
    <dgm:pt modelId="{A2B019E1-F74C-4ABD-805F-0AF5D9C2C5F9}">
      <dgm:prSet custT="1"/>
      <dgm:spPr/>
      <dgm:t>
        <a:bodyPr/>
        <a:lstStyle/>
        <a:p>
          <a:pPr rtl="0"/>
          <a:r>
            <a:rPr lang="en-US" sz="1700" dirty="0"/>
            <a:t>63% of children on the autism spectrum are not in the kind of school their parents believe would best support them (Reid, 2011).</a:t>
          </a:r>
        </a:p>
      </dgm:t>
    </dgm:pt>
    <dgm:pt modelId="{51F46332-48A8-4C7D-8D50-B724C97DD632}" type="parTrans" cxnId="{D3C4D567-6CA9-4879-AF9B-44C842937CD7}">
      <dgm:prSet/>
      <dgm:spPr/>
      <dgm:t>
        <a:bodyPr/>
        <a:lstStyle/>
        <a:p>
          <a:endParaRPr lang="en-US" sz="1600"/>
        </a:p>
      </dgm:t>
    </dgm:pt>
    <dgm:pt modelId="{DD624F9B-FE43-472F-86E5-E495FF0571C5}" type="sibTrans" cxnId="{D3C4D567-6CA9-4879-AF9B-44C842937CD7}">
      <dgm:prSet/>
      <dgm:spPr/>
      <dgm:t>
        <a:bodyPr/>
        <a:lstStyle/>
        <a:p>
          <a:endParaRPr lang="en-US" sz="1600"/>
        </a:p>
      </dgm:t>
    </dgm:pt>
    <dgm:pt modelId="{9DAC4F24-79D1-4B22-AFCB-B3C18FCE2C14}">
      <dgm:prSet custT="1"/>
      <dgm:spPr/>
      <dgm:t>
        <a:bodyPr/>
        <a:lstStyle/>
        <a:p>
          <a:pPr rtl="0"/>
          <a:r>
            <a:rPr lang="en-US" sz="1700" dirty="0"/>
            <a:t>17% of autistic children have been </a:t>
          </a:r>
          <a:r>
            <a:rPr lang="en-US" sz="1700" b="1" dirty="0"/>
            <a:t>suspended </a:t>
          </a:r>
          <a:r>
            <a:rPr lang="en-US" sz="1700" dirty="0"/>
            <a:t>from school; 48% of these had been suspended three or more times; 4% had been expelled from one or more schools</a:t>
          </a:r>
          <a:r>
            <a:rPr lang="en-US" sz="1700" baseline="30000" dirty="0"/>
            <a:t> </a:t>
          </a:r>
          <a:r>
            <a:rPr lang="en-US" sz="1700" dirty="0"/>
            <a:t>(Reid, 2011).</a:t>
          </a:r>
        </a:p>
      </dgm:t>
    </dgm:pt>
    <dgm:pt modelId="{C01C76AE-6860-4FBC-89E8-CC1F8BD27406}" type="parTrans" cxnId="{1839418E-0C7D-410D-B5FC-4E844225E8DB}">
      <dgm:prSet/>
      <dgm:spPr/>
      <dgm:t>
        <a:bodyPr/>
        <a:lstStyle/>
        <a:p>
          <a:endParaRPr lang="en-US" sz="1600"/>
        </a:p>
      </dgm:t>
    </dgm:pt>
    <dgm:pt modelId="{5D57F465-2AF4-4AED-8551-B4F14F332629}" type="sibTrans" cxnId="{1839418E-0C7D-410D-B5FC-4E844225E8DB}">
      <dgm:prSet/>
      <dgm:spPr/>
      <dgm:t>
        <a:bodyPr/>
        <a:lstStyle/>
        <a:p>
          <a:endParaRPr lang="en-US" sz="1600"/>
        </a:p>
      </dgm:t>
    </dgm:pt>
    <dgm:pt modelId="{A92E526A-0C4E-4CA1-B386-EB9F5F653F9A}">
      <dgm:prSet custT="1"/>
      <dgm:spPr/>
      <dgm:t>
        <a:bodyPr/>
        <a:lstStyle/>
        <a:p>
          <a:pPr rtl="0"/>
          <a:r>
            <a:rPr lang="en-US" sz="1700" dirty="0"/>
            <a:t>Seventy per cent of autistic adults say that they are not getting the help they need from social services. Seventy per cent of autistic adults also told us that with </a:t>
          </a:r>
          <a:r>
            <a:rPr lang="en-US" sz="1700" b="1" dirty="0"/>
            <a:t>more support they would feel less isolated</a:t>
          </a:r>
          <a:r>
            <a:rPr lang="en-US" sz="1700" dirty="0"/>
            <a:t> (Bancroft et al,2012). </a:t>
          </a:r>
        </a:p>
      </dgm:t>
    </dgm:pt>
    <dgm:pt modelId="{F302F8AA-AEA8-4C4E-A844-D40427AFC80D}" type="parTrans" cxnId="{4D0105BF-E60F-441F-9AF0-8B310F968322}">
      <dgm:prSet/>
      <dgm:spPr/>
      <dgm:t>
        <a:bodyPr/>
        <a:lstStyle/>
        <a:p>
          <a:endParaRPr lang="en-US" sz="1600"/>
        </a:p>
      </dgm:t>
    </dgm:pt>
    <dgm:pt modelId="{3E85FA15-B0A8-487E-8B4B-EE5A52B6B76F}" type="sibTrans" cxnId="{4D0105BF-E60F-441F-9AF0-8B310F968322}">
      <dgm:prSet/>
      <dgm:spPr/>
      <dgm:t>
        <a:bodyPr/>
        <a:lstStyle/>
        <a:p>
          <a:endParaRPr lang="en-US" sz="1600"/>
        </a:p>
      </dgm:t>
    </dgm:pt>
    <dgm:pt modelId="{CE7903B8-8AB8-4C95-84FF-D31F94B39D95}">
      <dgm:prSet custT="1"/>
      <dgm:spPr/>
      <dgm:t>
        <a:bodyPr/>
        <a:lstStyle/>
        <a:p>
          <a:pPr rtl="0"/>
          <a:r>
            <a:rPr lang="en-US" sz="1700" dirty="0"/>
            <a:t>At least one in three autistic adults are experiencing severe </a:t>
          </a:r>
          <a:r>
            <a:rPr lang="en-US" sz="1700" b="1" dirty="0"/>
            <a:t>mental health difficulties due to a lack of support </a:t>
          </a:r>
          <a:r>
            <a:rPr lang="en-US" sz="1700" dirty="0"/>
            <a:t>(Rosenblatt, 2008).</a:t>
          </a:r>
        </a:p>
      </dgm:t>
    </dgm:pt>
    <dgm:pt modelId="{783F59AC-2A13-4D65-9D21-5EC9C6B2F452}" type="parTrans" cxnId="{FD4B1994-D844-44A4-BEC4-3A3F455951B9}">
      <dgm:prSet/>
      <dgm:spPr/>
      <dgm:t>
        <a:bodyPr/>
        <a:lstStyle/>
        <a:p>
          <a:endParaRPr lang="en-US" sz="1600"/>
        </a:p>
      </dgm:t>
    </dgm:pt>
    <dgm:pt modelId="{062E1891-2F90-4D4B-9060-3F681A28E5ED}" type="sibTrans" cxnId="{FD4B1994-D844-44A4-BEC4-3A3F455951B9}">
      <dgm:prSet/>
      <dgm:spPr/>
      <dgm:t>
        <a:bodyPr/>
        <a:lstStyle/>
        <a:p>
          <a:endParaRPr lang="en-US" sz="1600"/>
        </a:p>
      </dgm:t>
    </dgm:pt>
    <dgm:pt modelId="{6C34CF6F-B3D3-485E-B8E4-B85A11630FFB}">
      <dgm:prSet custT="1"/>
      <dgm:spPr/>
      <dgm:t>
        <a:bodyPr/>
        <a:lstStyle/>
        <a:p>
          <a:pPr rtl="0"/>
          <a:r>
            <a:rPr lang="en-US" sz="1700" dirty="0"/>
            <a:t>Only 15% of autistic adults in the UK are in </a:t>
          </a:r>
          <a:r>
            <a:rPr lang="en-US" sz="1700" b="1" dirty="0"/>
            <a:t>full-time paid employment</a:t>
          </a:r>
          <a:r>
            <a:rPr lang="en-US" sz="1700" dirty="0"/>
            <a:t> (Redman, et al, 2009). </a:t>
          </a:r>
        </a:p>
      </dgm:t>
    </dgm:pt>
    <dgm:pt modelId="{AD2C28B8-E657-4602-9521-F0DD2FEB7D4C}" type="parTrans" cxnId="{3970C671-54A6-4991-9899-7ECE2BE9E62B}">
      <dgm:prSet/>
      <dgm:spPr/>
      <dgm:t>
        <a:bodyPr/>
        <a:lstStyle/>
        <a:p>
          <a:endParaRPr lang="en-US" sz="1600"/>
        </a:p>
      </dgm:t>
    </dgm:pt>
    <dgm:pt modelId="{BD1E8A70-7D7D-43F9-8168-034695EEDC43}" type="sibTrans" cxnId="{3970C671-54A6-4991-9899-7ECE2BE9E62B}">
      <dgm:prSet/>
      <dgm:spPr/>
      <dgm:t>
        <a:bodyPr/>
        <a:lstStyle/>
        <a:p>
          <a:endParaRPr lang="en-US" sz="1600"/>
        </a:p>
      </dgm:t>
    </dgm:pt>
    <dgm:pt modelId="{EEBB7D0C-6E10-43DA-B8B1-71EB8D03DAB5}">
      <dgm:prSet custT="1"/>
      <dgm:spPr/>
      <dgm:t>
        <a:bodyPr/>
        <a:lstStyle/>
        <a:p>
          <a:pPr rtl="0"/>
          <a:r>
            <a:rPr lang="en-US" sz="1700" dirty="0"/>
            <a:t>Only 10% of autistic adults receive employment support but 53% say they want it (Bancroft et al,2012). </a:t>
          </a:r>
        </a:p>
      </dgm:t>
    </dgm:pt>
    <dgm:pt modelId="{82B35388-C031-4C24-A5B2-21AEBEF5047D}" type="parTrans" cxnId="{2486F67C-7C13-4062-B6EB-D0F47D3525DE}">
      <dgm:prSet/>
      <dgm:spPr/>
      <dgm:t>
        <a:bodyPr/>
        <a:lstStyle/>
        <a:p>
          <a:endParaRPr lang="en-US" sz="1600"/>
        </a:p>
      </dgm:t>
    </dgm:pt>
    <dgm:pt modelId="{B7B27F24-E6F5-45B6-A67E-76DA74FF0A93}" type="sibTrans" cxnId="{2486F67C-7C13-4062-B6EB-D0F47D3525DE}">
      <dgm:prSet/>
      <dgm:spPr/>
      <dgm:t>
        <a:bodyPr/>
        <a:lstStyle/>
        <a:p>
          <a:endParaRPr lang="en-US" sz="1600"/>
        </a:p>
      </dgm:t>
    </dgm:pt>
    <dgm:pt modelId="{87B9E484-6153-4866-99E7-5439574EE7C7}" type="pres">
      <dgm:prSet presAssocID="{B51C50F8-17C9-437B-ACE2-900E987DE19B}" presName="Name0" presStyleCnt="0">
        <dgm:presLayoutVars>
          <dgm:dir/>
          <dgm:animLvl val="lvl"/>
          <dgm:resizeHandles val="exact"/>
        </dgm:presLayoutVars>
      </dgm:prSet>
      <dgm:spPr/>
      <dgm:t>
        <a:bodyPr/>
        <a:lstStyle/>
        <a:p>
          <a:endParaRPr lang="en-US"/>
        </a:p>
      </dgm:t>
    </dgm:pt>
    <dgm:pt modelId="{B1A72A88-09E8-4B26-A235-AB7605D6E1FC}" type="pres">
      <dgm:prSet presAssocID="{0C481A5B-972E-492C-821B-6A725E9ABD8E}" presName="linNode" presStyleCnt="0"/>
      <dgm:spPr/>
    </dgm:pt>
    <dgm:pt modelId="{93254C97-93A7-444B-B331-8EA53643FB46}" type="pres">
      <dgm:prSet presAssocID="{0C481A5B-972E-492C-821B-6A725E9ABD8E}" presName="parentText" presStyleLbl="node1" presStyleIdx="0" presStyleCnt="1">
        <dgm:presLayoutVars>
          <dgm:chMax val="1"/>
          <dgm:bulletEnabled val="1"/>
        </dgm:presLayoutVars>
      </dgm:prSet>
      <dgm:spPr/>
      <dgm:t>
        <a:bodyPr/>
        <a:lstStyle/>
        <a:p>
          <a:endParaRPr lang="en-US"/>
        </a:p>
      </dgm:t>
    </dgm:pt>
    <dgm:pt modelId="{835FEA7C-E5FA-493C-B4A8-DC3BDA41E543}" type="pres">
      <dgm:prSet presAssocID="{0C481A5B-972E-492C-821B-6A725E9ABD8E}" presName="descendantText" presStyleLbl="alignAccFollowNode1" presStyleIdx="0" presStyleCnt="1" custScaleX="157034" custScaleY="118475">
        <dgm:presLayoutVars>
          <dgm:bulletEnabled val="1"/>
        </dgm:presLayoutVars>
      </dgm:prSet>
      <dgm:spPr/>
      <dgm:t>
        <a:bodyPr/>
        <a:lstStyle/>
        <a:p>
          <a:endParaRPr lang="en-US"/>
        </a:p>
      </dgm:t>
    </dgm:pt>
  </dgm:ptLst>
  <dgm:cxnLst>
    <dgm:cxn modelId="{4E8C4D30-3FC0-4253-8EDA-E3632BBD986B}" type="presOf" srcId="{A92E526A-0C4E-4CA1-B386-EB9F5F653F9A}" destId="{835FEA7C-E5FA-493C-B4A8-DC3BDA41E543}" srcOrd="0" destOrd="3" presId="urn:microsoft.com/office/officeart/2005/8/layout/vList5"/>
    <dgm:cxn modelId="{9213BFE8-6C30-4376-A7F3-A8812B6FADC9}" type="presOf" srcId="{CE7903B8-8AB8-4C95-84FF-D31F94B39D95}" destId="{835FEA7C-E5FA-493C-B4A8-DC3BDA41E543}" srcOrd="0" destOrd="4" presId="urn:microsoft.com/office/officeart/2005/8/layout/vList5"/>
    <dgm:cxn modelId="{1839418E-0C7D-410D-B5FC-4E844225E8DB}" srcId="{0C481A5B-972E-492C-821B-6A725E9ABD8E}" destId="{9DAC4F24-79D1-4B22-AFCB-B3C18FCE2C14}" srcOrd="2" destOrd="0" parTransId="{C01C76AE-6860-4FBC-89E8-CC1F8BD27406}" sibTransId="{5D57F465-2AF4-4AED-8551-B4F14F332629}"/>
    <dgm:cxn modelId="{49D6F969-65F6-42FD-A1E1-D338D62BE9ED}" srcId="{B51C50F8-17C9-437B-ACE2-900E987DE19B}" destId="{0C481A5B-972E-492C-821B-6A725E9ABD8E}" srcOrd="0" destOrd="0" parTransId="{384FD8FE-EABD-454D-A6F7-0FEC31BBD0AC}" sibTransId="{C2949D50-5FC4-4074-8967-0DCCBCB7CDC8}"/>
    <dgm:cxn modelId="{FD4B1994-D844-44A4-BEC4-3A3F455951B9}" srcId="{0C481A5B-972E-492C-821B-6A725E9ABD8E}" destId="{CE7903B8-8AB8-4C95-84FF-D31F94B39D95}" srcOrd="4" destOrd="0" parTransId="{783F59AC-2A13-4D65-9D21-5EC9C6B2F452}" sibTransId="{062E1891-2F90-4D4B-9060-3F681A28E5ED}"/>
    <dgm:cxn modelId="{2486F67C-7C13-4062-B6EB-D0F47D3525DE}" srcId="{0C481A5B-972E-492C-821B-6A725E9ABD8E}" destId="{EEBB7D0C-6E10-43DA-B8B1-71EB8D03DAB5}" srcOrd="6" destOrd="0" parTransId="{82B35388-C031-4C24-A5B2-21AEBEF5047D}" sibTransId="{B7B27F24-E6F5-45B6-A67E-76DA74FF0A93}"/>
    <dgm:cxn modelId="{8F87EE0F-18CF-4947-8209-ED75E30DDD61}" type="presOf" srcId="{EEBB7D0C-6E10-43DA-B8B1-71EB8D03DAB5}" destId="{835FEA7C-E5FA-493C-B4A8-DC3BDA41E543}" srcOrd="0" destOrd="6" presId="urn:microsoft.com/office/officeart/2005/8/layout/vList5"/>
    <dgm:cxn modelId="{3970C671-54A6-4991-9899-7ECE2BE9E62B}" srcId="{0C481A5B-972E-492C-821B-6A725E9ABD8E}" destId="{6C34CF6F-B3D3-485E-B8E4-B85A11630FFB}" srcOrd="5" destOrd="0" parTransId="{AD2C28B8-E657-4602-9521-F0DD2FEB7D4C}" sibTransId="{BD1E8A70-7D7D-43F9-8168-034695EEDC43}"/>
    <dgm:cxn modelId="{D735FE06-59C7-4DE3-98B5-03B7D4D6C1BD}" type="presOf" srcId="{6C34CF6F-B3D3-485E-B8E4-B85A11630FFB}" destId="{835FEA7C-E5FA-493C-B4A8-DC3BDA41E543}" srcOrd="0" destOrd="5" presId="urn:microsoft.com/office/officeart/2005/8/layout/vList5"/>
    <dgm:cxn modelId="{0BB96ADE-1F8C-41F2-B5A3-AEC39CCEBD79}" type="presOf" srcId="{A2B019E1-F74C-4ABD-805F-0AF5D9C2C5F9}" destId="{835FEA7C-E5FA-493C-B4A8-DC3BDA41E543}" srcOrd="0" destOrd="1" presId="urn:microsoft.com/office/officeart/2005/8/layout/vList5"/>
    <dgm:cxn modelId="{D3C4D567-6CA9-4879-AF9B-44C842937CD7}" srcId="{0C481A5B-972E-492C-821B-6A725E9ABD8E}" destId="{A2B019E1-F74C-4ABD-805F-0AF5D9C2C5F9}" srcOrd="1" destOrd="0" parTransId="{51F46332-48A8-4C7D-8D50-B724C97DD632}" sibTransId="{DD624F9B-FE43-472F-86E5-E495FF0571C5}"/>
    <dgm:cxn modelId="{6B25C357-4BA3-44AA-A900-1BDE631CE740}" type="presOf" srcId="{9DAC4F24-79D1-4B22-AFCB-B3C18FCE2C14}" destId="{835FEA7C-E5FA-493C-B4A8-DC3BDA41E543}" srcOrd="0" destOrd="2" presId="urn:microsoft.com/office/officeart/2005/8/layout/vList5"/>
    <dgm:cxn modelId="{9141AE1B-FE22-4024-B04E-06ED1ECDAE46}" type="presOf" srcId="{FC49D33E-B704-47E1-A888-5F38FA645C45}" destId="{835FEA7C-E5FA-493C-B4A8-DC3BDA41E543}" srcOrd="0" destOrd="0" presId="urn:microsoft.com/office/officeart/2005/8/layout/vList5"/>
    <dgm:cxn modelId="{59EF3CCD-28C1-4887-A4F6-42CF0E1C38DA}" type="presOf" srcId="{0C481A5B-972E-492C-821B-6A725E9ABD8E}" destId="{93254C97-93A7-444B-B331-8EA53643FB46}" srcOrd="0" destOrd="0" presId="urn:microsoft.com/office/officeart/2005/8/layout/vList5"/>
    <dgm:cxn modelId="{16402BFA-1B7D-4F6B-8A1D-384294C1BF1C}" type="presOf" srcId="{B51C50F8-17C9-437B-ACE2-900E987DE19B}" destId="{87B9E484-6153-4866-99E7-5439574EE7C7}" srcOrd="0" destOrd="0" presId="urn:microsoft.com/office/officeart/2005/8/layout/vList5"/>
    <dgm:cxn modelId="{995C6615-1532-46D3-8FCB-5BD38CCE1EA9}" srcId="{0C481A5B-972E-492C-821B-6A725E9ABD8E}" destId="{FC49D33E-B704-47E1-A888-5F38FA645C45}" srcOrd="0" destOrd="0" parTransId="{6A526A88-2EC8-47FE-8BE9-A5007112ED7A}" sibTransId="{FBB5E652-1AA5-42F9-806D-EBF48AAB2192}"/>
    <dgm:cxn modelId="{4D0105BF-E60F-441F-9AF0-8B310F968322}" srcId="{0C481A5B-972E-492C-821B-6A725E9ABD8E}" destId="{A92E526A-0C4E-4CA1-B386-EB9F5F653F9A}" srcOrd="3" destOrd="0" parTransId="{F302F8AA-AEA8-4C4E-A844-D40427AFC80D}" sibTransId="{3E85FA15-B0A8-487E-8B4B-EE5A52B6B76F}"/>
    <dgm:cxn modelId="{CE1B3A7D-CCB6-4693-8387-55B0FEC82453}" type="presParOf" srcId="{87B9E484-6153-4866-99E7-5439574EE7C7}" destId="{B1A72A88-09E8-4B26-A235-AB7605D6E1FC}" srcOrd="0" destOrd="0" presId="urn:microsoft.com/office/officeart/2005/8/layout/vList5"/>
    <dgm:cxn modelId="{AB919C0C-DD29-419C-A936-653B3EAFB2BD}" type="presParOf" srcId="{B1A72A88-09E8-4B26-A235-AB7605D6E1FC}" destId="{93254C97-93A7-444B-B331-8EA53643FB46}" srcOrd="0" destOrd="0" presId="urn:microsoft.com/office/officeart/2005/8/layout/vList5"/>
    <dgm:cxn modelId="{D838DD9D-4FD1-4538-B9FF-342200A0A089}" type="presParOf" srcId="{B1A72A88-09E8-4B26-A235-AB7605D6E1FC}" destId="{835FEA7C-E5FA-493C-B4A8-DC3BDA41E543}"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6804FAA-EF72-48D0-9C1B-9FFC54EFF33F}" type="doc">
      <dgm:prSet loTypeId="urn:microsoft.com/office/officeart/2008/layout/LinedList" loCatId="list" qsTypeId="urn:microsoft.com/office/officeart/2005/8/quickstyle/simple1" qsCatId="simple" csTypeId="urn:microsoft.com/office/officeart/2005/8/colors/accent2_3" csCatId="accent2"/>
      <dgm:spPr/>
      <dgm:t>
        <a:bodyPr/>
        <a:lstStyle/>
        <a:p>
          <a:endParaRPr lang="en-GB"/>
        </a:p>
      </dgm:t>
    </dgm:pt>
    <dgm:pt modelId="{EB5C1F69-D0B3-4C1E-A622-BCA4D3E74099}">
      <dgm:prSet/>
      <dgm:spPr/>
      <dgm:t>
        <a:bodyPr/>
        <a:lstStyle/>
        <a:p>
          <a:r>
            <a:rPr lang="en-GB" dirty="0" err="1"/>
            <a:t>Brugha's</a:t>
          </a:r>
          <a:r>
            <a:rPr lang="en-GB" dirty="0"/>
            <a:t> 2009 survey of adults living in households throughout England found that 1.8% of men and boys surveyed had a diagnosis of autism, compared to 0.2% of women and girls.</a:t>
          </a:r>
        </a:p>
      </dgm:t>
    </dgm:pt>
    <dgm:pt modelId="{6E8DF9DD-A9E9-417F-B86C-CBB9AC38D1EA}" type="parTrans" cxnId="{D424E352-4921-445F-ABEB-7855EFF1D175}">
      <dgm:prSet/>
      <dgm:spPr/>
      <dgm:t>
        <a:bodyPr/>
        <a:lstStyle/>
        <a:p>
          <a:endParaRPr lang="en-GB"/>
        </a:p>
      </dgm:t>
    </dgm:pt>
    <dgm:pt modelId="{EBDEF784-0E7C-44FC-868A-4CB27635DBDD}" type="sibTrans" cxnId="{D424E352-4921-445F-ABEB-7855EFF1D175}">
      <dgm:prSet/>
      <dgm:spPr/>
      <dgm:t>
        <a:bodyPr/>
        <a:lstStyle/>
        <a:p>
          <a:endParaRPr lang="en-GB"/>
        </a:p>
      </dgm:t>
    </dgm:pt>
    <dgm:pt modelId="{577FC716-DADC-4B7B-928F-837D4800C219}">
      <dgm:prSet/>
      <dgm:spPr/>
      <dgm:t>
        <a:bodyPr/>
        <a:lstStyle/>
        <a:p>
          <a:r>
            <a:rPr lang="en-GB"/>
            <a:t>In 2015, the ratio of men to women supported by The National Autistic Society’s adult services was approximately 3:1, and the ratio of boys to girls in our charity’s schools was approximately 5:1.</a:t>
          </a:r>
        </a:p>
      </dgm:t>
    </dgm:pt>
    <dgm:pt modelId="{032F8595-3C66-4AE6-8CE1-2664A82D37BC}" type="parTrans" cxnId="{64AF218D-5285-4D3A-96E7-A281A2FF0783}">
      <dgm:prSet/>
      <dgm:spPr/>
      <dgm:t>
        <a:bodyPr/>
        <a:lstStyle/>
        <a:p>
          <a:endParaRPr lang="en-GB"/>
        </a:p>
      </dgm:t>
    </dgm:pt>
    <dgm:pt modelId="{AF705835-556C-4A0D-8651-1616B322813E}" type="sibTrans" cxnId="{64AF218D-5285-4D3A-96E7-A281A2FF0783}">
      <dgm:prSet/>
      <dgm:spPr/>
      <dgm:t>
        <a:bodyPr/>
        <a:lstStyle/>
        <a:p>
          <a:endParaRPr lang="en-GB"/>
        </a:p>
      </dgm:t>
    </dgm:pt>
    <dgm:pt modelId="{5BDDAE81-1F9C-41D1-A6A5-EF66FF9F1D87}">
      <dgm:prSet/>
      <dgm:spPr/>
      <dgm:t>
        <a:bodyPr/>
        <a:lstStyle/>
        <a:p>
          <a:r>
            <a:rPr lang="en-GB"/>
            <a:t>In a 2017 study, Loomes and other researchers analysed existing prevalence studies and found that the male-to-female ratio was nearer 3:1.</a:t>
          </a:r>
        </a:p>
      </dgm:t>
    </dgm:pt>
    <dgm:pt modelId="{3A89C8EE-C53D-4345-B838-2CE305809B67}" type="parTrans" cxnId="{AC53217A-E97C-4D2A-AA44-DC962D08CD6C}">
      <dgm:prSet/>
      <dgm:spPr/>
      <dgm:t>
        <a:bodyPr/>
        <a:lstStyle/>
        <a:p>
          <a:endParaRPr lang="en-GB"/>
        </a:p>
      </dgm:t>
    </dgm:pt>
    <dgm:pt modelId="{7FAB5859-4B28-415C-9181-645EE56C61F5}" type="sibTrans" cxnId="{AC53217A-E97C-4D2A-AA44-DC962D08CD6C}">
      <dgm:prSet/>
      <dgm:spPr/>
      <dgm:t>
        <a:bodyPr/>
        <a:lstStyle/>
        <a:p>
          <a:endParaRPr lang="en-GB"/>
        </a:p>
      </dgm:t>
    </dgm:pt>
    <dgm:pt modelId="{E795AC8D-2FB6-46CE-804B-3B058BAD6403}" type="pres">
      <dgm:prSet presAssocID="{A6804FAA-EF72-48D0-9C1B-9FFC54EFF33F}" presName="vert0" presStyleCnt="0">
        <dgm:presLayoutVars>
          <dgm:dir/>
          <dgm:animOne val="branch"/>
          <dgm:animLvl val="lvl"/>
        </dgm:presLayoutVars>
      </dgm:prSet>
      <dgm:spPr/>
      <dgm:t>
        <a:bodyPr/>
        <a:lstStyle/>
        <a:p>
          <a:endParaRPr lang="en-US"/>
        </a:p>
      </dgm:t>
    </dgm:pt>
    <dgm:pt modelId="{6127EA15-1582-4DA5-A284-D9012CF1A109}" type="pres">
      <dgm:prSet presAssocID="{EB5C1F69-D0B3-4C1E-A622-BCA4D3E74099}" presName="thickLine" presStyleLbl="alignNode1" presStyleIdx="0" presStyleCnt="3"/>
      <dgm:spPr/>
    </dgm:pt>
    <dgm:pt modelId="{68120595-2ACD-4B50-90C6-FCA04014A8D1}" type="pres">
      <dgm:prSet presAssocID="{EB5C1F69-D0B3-4C1E-A622-BCA4D3E74099}" presName="horz1" presStyleCnt="0"/>
      <dgm:spPr/>
    </dgm:pt>
    <dgm:pt modelId="{856BF05A-33CA-4FE2-99CF-6B47E2F744F3}" type="pres">
      <dgm:prSet presAssocID="{EB5C1F69-D0B3-4C1E-A622-BCA4D3E74099}" presName="tx1" presStyleLbl="revTx" presStyleIdx="0" presStyleCnt="3"/>
      <dgm:spPr/>
      <dgm:t>
        <a:bodyPr/>
        <a:lstStyle/>
        <a:p>
          <a:endParaRPr lang="en-US"/>
        </a:p>
      </dgm:t>
    </dgm:pt>
    <dgm:pt modelId="{177D008B-D8E1-4E91-B1BE-B09E87C6E5D8}" type="pres">
      <dgm:prSet presAssocID="{EB5C1F69-D0B3-4C1E-A622-BCA4D3E74099}" presName="vert1" presStyleCnt="0"/>
      <dgm:spPr/>
    </dgm:pt>
    <dgm:pt modelId="{2DB08307-0B40-41C0-88AC-36CAE99E24F2}" type="pres">
      <dgm:prSet presAssocID="{577FC716-DADC-4B7B-928F-837D4800C219}" presName="thickLine" presStyleLbl="alignNode1" presStyleIdx="1" presStyleCnt="3"/>
      <dgm:spPr/>
    </dgm:pt>
    <dgm:pt modelId="{231EC20C-5334-4FCD-96EC-E2BD665B9D1C}" type="pres">
      <dgm:prSet presAssocID="{577FC716-DADC-4B7B-928F-837D4800C219}" presName="horz1" presStyleCnt="0"/>
      <dgm:spPr/>
    </dgm:pt>
    <dgm:pt modelId="{65EA566A-ECD5-49D7-8790-79CD9FF1DE22}" type="pres">
      <dgm:prSet presAssocID="{577FC716-DADC-4B7B-928F-837D4800C219}" presName="tx1" presStyleLbl="revTx" presStyleIdx="1" presStyleCnt="3"/>
      <dgm:spPr/>
      <dgm:t>
        <a:bodyPr/>
        <a:lstStyle/>
        <a:p>
          <a:endParaRPr lang="en-US"/>
        </a:p>
      </dgm:t>
    </dgm:pt>
    <dgm:pt modelId="{0BF4EF82-9966-46DE-94BF-6EA170EAE590}" type="pres">
      <dgm:prSet presAssocID="{577FC716-DADC-4B7B-928F-837D4800C219}" presName="vert1" presStyleCnt="0"/>
      <dgm:spPr/>
    </dgm:pt>
    <dgm:pt modelId="{E8027E3A-D504-44B5-855B-F329F3E9EDDE}" type="pres">
      <dgm:prSet presAssocID="{5BDDAE81-1F9C-41D1-A6A5-EF66FF9F1D87}" presName="thickLine" presStyleLbl="alignNode1" presStyleIdx="2" presStyleCnt="3"/>
      <dgm:spPr/>
    </dgm:pt>
    <dgm:pt modelId="{21649828-73D6-4616-88DC-D20EB3E8A821}" type="pres">
      <dgm:prSet presAssocID="{5BDDAE81-1F9C-41D1-A6A5-EF66FF9F1D87}" presName="horz1" presStyleCnt="0"/>
      <dgm:spPr/>
    </dgm:pt>
    <dgm:pt modelId="{7D8366E8-290E-4AC2-9FD4-EEE46BBCAA52}" type="pres">
      <dgm:prSet presAssocID="{5BDDAE81-1F9C-41D1-A6A5-EF66FF9F1D87}" presName="tx1" presStyleLbl="revTx" presStyleIdx="2" presStyleCnt="3"/>
      <dgm:spPr/>
      <dgm:t>
        <a:bodyPr/>
        <a:lstStyle/>
        <a:p>
          <a:endParaRPr lang="en-US"/>
        </a:p>
      </dgm:t>
    </dgm:pt>
    <dgm:pt modelId="{3D76F5C2-DB82-4FFF-BF8C-A782459024E8}" type="pres">
      <dgm:prSet presAssocID="{5BDDAE81-1F9C-41D1-A6A5-EF66FF9F1D87}" presName="vert1" presStyleCnt="0"/>
      <dgm:spPr/>
    </dgm:pt>
  </dgm:ptLst>
  <dgm:cxnLst>
    <dgm:cxn modelId="{AC53217A-E97C-4D2A-AA44-DC962D08CD6C}" srcId="{A6804FAA-EF72-48D0-9C1B-9FFC54EFF33F}" destId="{5BDDAE81-1F9C-41D1-A6A5-EF66FF9F1D87}" srcOrd="2" destOrd="0" parTransId="{3A89C8EE-C53D-4345-B838-2CE305809B67}" sibTransId="{7FAB5859-4B28-415C-9181-645EE56C61F5}"/>
    <dgm:cxn modelId="{D424E352-4921-445F-ABEB-7855EFF1D175}" srcId="{A6804FAA-EF72-48D0-9C1B-9FFC54EFF33F}" destId="{EB5C1F69-D0B3-4C1E-A622-BCA4D3E74099}" srcOrd="0" destOrd="0" parTransId="{6E8DF9DD-A9E9-417F-B86C-CBB9AC38D1EA}" sibTransId="{EBDEF784-0E7C-44FC-868A-4CB27635DBDD}"/>
    <dgm:cxn modelId="{64AF218D-5285-4D3A-96E7-A281A2FF0783}" srcId="{A6804FAA-EF72-48D0-9C1B-9FFC54EFF33F}" destId="{577FC716-DADC-4B7B-928F-837D4800C219}" srcOrd="1" destOrd="0" parTransId="{032F8595-3C66-4AE6-8CE1-2664A82D37BC}" sibTransId="{AF705835-556C-4A0D-8651-1616B322813E}"/>
    <dgm:cxn modelId="{E1AEE4FD-1AA9-411D-B4D4-DFE6AD805378}" type="presOf" srcId="{A6804FAA-EF72-48D0-9C1B-9FFC54EFF33F}" destId="{E795AC8D-2FB6-46CE-804B-3B058BAD6403}" srcOrd="0" destOrd="0" presId="urn:microsoft.com/office/officeart/2008/layout/LinedList"/>
    <dgm:cxn modelId="{BB5646C8-7DB2-46A4-B09F-F6FD46603F10}" type="presOf" srcId="{EB5C1F69-D0B3-4C1E-A622-BCA4D3E74099}" destId="{856BF05A-33CA-4FE2-99CF-6B47E2F744F3}" srcOrd="0" destOrd="0" presId="urn:microsoft.com/office/officeart/2008/layout/LinedList"/>
    <dgm:cxn modelId="{6C2FD3DE-FCBC-4EED-AD45-2F44BC3CE5D2}" type="presOf" srcId="{5BDDAE81-1F9C-41D1-A6A5-EF66FF9F1D87}" destId="{7D8366E8-290E-4AC2-9FD4-EEE46BBCAA52}" srcOrd="0" destOrd="0" presId="urn:microsoft.com/office/officeart/2008/layout/LinedList"/>
    <dgm:cxn modelId="{DDBF8596-6B8A-4A58-9BF7-FB834DB2E767}" type="presOf" srcId="{577FC716-DADC-4B7B-928F-837D4800C219}" destId="{65EA566A-ECD5-49D7-8790-79CD9FF1DE22}" srcOrd="0" destOrd="0" presId="urn:microsoft.com/office/officeart/2008/layout/LinedList"/>
    <dgm:cxn modelId="{AF7BD959-ED00-40A9-8E9C-8E3FFF9D3001}" type="presParOf" srcId="{E795AC8D-2FB6-46CE-804B-3B058BAD6403}" destId="{6127EA15-1582-4DA5-A284-D9012CF1A109}" srcOrd="0" destOrd="0" presId="urn:microsoft.com/office/officeart/2008/layout/LinedList"/>
    <dgm:cxn modelId="{5CBA84A1-5758-4CC4-8509-B99C1F9BF9E7}" type="presParOf" srcId="{E795AC8D-2FB6-46CE-804B-3B058BAD6403}" destId="{68120595-2ACD-4B50-90C6-FCA04014A8D1}" srcOrd="1" destOrd="0" presId="urn:microsoft.com/office/officeart/2008/layout/LinedList"/>
    <dgm:cxn modelId="{6A849640-D145-43DB-A0EB-5C5709283532}" type="presParOf" srcId="{68120595-2ACD-4B50-90C6-FCA04014A8D1}" destId="{856BF05A-33CA-4FE2-99CF-6B47E2F744F3}" srcOrd="0" destOrd="0" presId="urn:microsoft.com/office/officeart/2008/layout/LinedList"/>
    <dgm:cxn modelId="{02797BDD-544F-47C0-8988-7BE0E6668FF0}" type="presParOf" srcId="{68120595-2ACD-4B50-90C6-FCA04014A8D1}" destId="{177D008B-D8E1-4E91-B1BE-B09E87C6E5D8}" srcOrd="1" destOrd="0" presId="urn:microsoft.com/office/officeart/2008/layout/LinedList"/>
    <dgm:cxn modelId="{3E833F27-A2B3-4BB3-9443-C1CD0078DAC3}" type="presParOf" srcId="{E795AC8D-2FB6-46CE-804B-3B058BAD6403}" destId="{2DB08307-0B40-41C0-88AC-36CAE99E24F2}" srcOrd="2" destOrd="0" presId="urn:microsoft.com/office/officeart/2008/layout/LinedList"/>
    <dgm:cxn modelId="{C9731C12-2900-4F60-9FFF-62AE44325CC1}" type="presParOf" srcId="{E795AC8D-2FB6-46CE-804B-3B058BAD6403}" destId="{231EC20C-5334-4FCD-96EC-E2BD665B9D1C}" srcOrd="3" destOrd="0" presId="urn:microsoft.com/office/officeart/2008/layout/LinedList"/>
    <dgm:cxn modelId="{CEAF6BD3-87F4-4000-9A28-90DDA5E4C6BC}" type="presParOf" srcId="{231EC20C-5334-4FCD-96EC-E2BD665B9D1C}" destId="{65EA566A-ECD5-49D7-8790-79CD9FF1DE22}" srcOrd="0" destOrd="0" presId="urn:microsoft.com/office/officeart/2008/layout/LinedList"/>
    <dgm:cxn modelId="{EECDF409-B17B-4404-92A3-753C23ADF38A}" type="presParOf" srcId="{231EC20C-5334-4FCD-96EC-E2BD665B9D1C}" destId="{0BF4EF82-9966-46DE-94BF-6EA170EAE590}" srcOrd="1" destOrd="0" presId="urn:microsoft.com/office/officeart/2008/layout/LinedList"/>
    <dgm:cxn modelId="{A2F28365-E669-438D-9B1A-E1DD861D74A9}" type="presParOf" srcId="{E795AC8D-2FB6-46CE-804B-3B058BAD6403}" destId="{E8027E3A-D504-44B5-855B-F329F3E9EDDE}" srcOrd="4" destOrd="0" presId="urn:microsoft.com/office/officeart/2008/layout/LinedList"/>
    <dgm:cxn modelId="{B746445D-7C9C-4F57-94FD-511D5BAA8322}" type="presParOf" srcId="{E795AC8D-2FB6-46CE-804B-3B058BAD6403}" destId="{21649828-73D6-4616-88DC-D20EB3E8A821}" srcOrd="5" destOrd="0" presId="urn:microsoft.com/office/officeart/2008/layout/LinedList"/>
    <dgm:cxn modelId="{8E2E42AE-9A57-4277-A32B-35454E9504A3}" type="presParOf" srcId="{21649828-73D6-4616-88DC-D20EB3E8A821}" destId="{7D8366E8-290E-4AC2-9FD4-EEE46BBCAA52}" srcOrd="0" destOrd="0" presId="urn:microsoft.com/office/officeart/2008/layout/LinedList"/>
    <dgm:cxn modelId="{17FCA158-036C-401B-A51E-391C388BB892}" type="presParOf" srcId="{21649828-73D6-4616-88DC-D20EB3E8A821}" destId="{3D76F5C2-DB82-4FFF-BF8C-A782459024E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63A8CA1-12C0-4FF5-B7FA-8F6365FE3C0D}"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US"/>
        </a:p>
      </dgm:t>
    </dgm:pt>
    <dgm:pt modelId="{4BD59BBC-48C4-4026-AE45-2D566EFC98FD}">
      <dgm:prSet custT="1"/>
      <dgm:spPr/>
      <dgm:t>
        <a:bodyPr/>
        <a:lstStyle/>
        <a:p>
          <a:pPr rtl="0"/>
          <a:r>
            <a:rPr lang="en-US" sz="1800"/>
            <a:t>Complex, yet strong genetic factors influencing</a:t>
          </a:r>
        </a:p>
      </dgm:t>
    </dgm:pt>
    <dgm:pt modelId="{8E6FB639-C964-4A97-8EB2-6048DE9F1B11}" type="parTrans" cxnId="{5D6CD6F5-1B7A-40B4-AB06-8ADA9C02E8CE}">
      <dgm:prSet/>
      <dgm:spPr/>
      <dgm:t>
        <a:bodyPr/>
        <a:lstStyle/>
        <a:p>
          <a:endParaRPr lang="en-US" sz="1800"/>
        </a:p>
      </dgm:t>
    </dgm:pt>
    <dgm:pt modelId="{A23FF4BD-28DB-4AE4-AA2B-0DB740CAEA8E}" type="sibTrans" cxnId="{5D6CD6F5-1B7A-40B4-AB06-8ADA9C02E8CE}">
      <dgm:prSet/>
      <dgm:spPr/>
      <dgm:t>
        <a:bodyPr/>
        <a:lstStyle/>
        <a:p>
          <a:endParaRPr lang="en-US" sz="1800"/>
        </a:p>
      </dgm:t>
    </dgm:pt>
    <dgm:pt modelId="{F704BA69-CADF-4539-8909-FDCF6B53690A}">
      <dgm:prSet custT="1"/>
      <dgm:spPr/>
      <dgm:t>
        <a:bodyPr/>
        <a:lstStyle/>
        <a:p>
          <a:pPr rtl="0"/>
          <a:r>
            <a:rPr lang="en-US" sz="1800" dirty="0"/>
            <a:t>Strongest evidence from twin studies with 60% of monozygotic twins concordant for full syndrome; 90% for related social or cognitive abnormalities</a:t>
          </a:r>
        </a:p>
      </dgm:t>
    </dgm:pt>
    <dgm:pt modelId="{5F470336-5470-4036-BBFD-B6EF19A832B5}" type="parTrans" cxnId="{AEE52B08-FCBE-4FC5-9486-36BB0498D1E9}">
      <dgm:prSet/>
      <dgm:spPr/>
      <dgm:t>
        <a:bodyPr/>
        <a:lstStyle/>
        <a:p>
          <a:endParaRPr lang="en-US" sz="1800"/>
        </a:p>
      </dgm:t>
    </dgm:pt>
    <dgm:pt modelId="{F1599118-DFDA-4C69-958A-4DDFFA201A4B}" type="sibTrans" cxnId="{AEE52B08-FCBE-4FC5-9486-36BB0498D1E9}">
      <dgm:prSet/>
      <dgm:spPr/>
      <dgm:t>
        <a:bodyPr/>
        <a:lstStyle/>
        <a:p>
          <a:endParaRPr lang="en-US" sz="1800"/>
        </a:p>
      </dgm:t>
    </dgm:pt>
    <dgm:pt modelId="{C31661B7-444A-45A2-9044-957B961D2562}">
      <dgm:prSet custT="1"/>
      <dgm:spPr/>
      <dgm:t>
        <a:bodyPr/>
        <a:lstStyle/>
        <a:p>
          <a:pPr rtl="0"/>
          <a:r>
            <a:rPr lang="en-US" sz="1800" dirty="0"/>
            <a:t>Risk of any form of ASD for sibling of with autism as high as 5%</a:t>
          </a:r>
        </a:p>
      </dgm:t>
    </dgm:pt>
    <dgm:pt modelId="{A64C5BB9-B706-4F93-B7AC-8991FCDB7265}" type="parTrans" cxnId="{D6E09B13-121E-4A22-B406-466DB500AAB7}">
      <dgm:prSet/>
      <dgm:spPr/>
      <dgm:t>
        <a:bodyPr/>
        <a:lstStyle/>
        <a:p>
          <a:endParaRPr lang="en-US" sz="1800"/>
        </a:p>
      </dgm:t>
    </dgm:pt>
    <dgm:pt modelId="{BBD43DA9-96B1-48B8-A351-E073672890CF}" type="sibTrans" cxnId="{D6E09B13-121E-4A22-B406-466DB500AAB7}">
      <dgm:prSet/>
      <dgm:spPr/>
      <dgm:t>
        <a:bodyPr/>
        <a:lstStyle/>
        <a:p>
          <a:endParaRPr lang="en-US" sz="1800"/>
        </a:p>
      </dgm:t>
    </dgm:pt>
    <dgm:pt modelId="{8F56872F-AFC6-427C-944A-2CC2776547AB}">
      <dgm:prSet custT="1"/>
      <dgm:spPr/>
      <dgm:t>
        <a:bodyPr/>
        <a:lstStyle/>
        <a:p>
          <a:pPr rtl="0"/>
          <a:r>
            <a:rPr lang="en-US" sz="1800" dirty="0"/>
            <a:t>Relatives may be affected by difficulties that are conceptually related to autistic </a:t>
          </a:r>
          <a:r>
            <a:rPr lang="en-US" sz="1800" dirty="0" err="1"/>
            <a:t>behaviours</a:t>
          </a:r>
          <a:r>
            <a:rPr lang="en-US" sz="1800" dirty="0"/>
            <a:t> (broader autistic phenotype)</a:t>
          </a:r>
        </a:p>
      </dgm:t>
    </dgm:pt>
    <dgm:pt modelId="{BF3C8C30-3A19-4AB4-8857-765E7A2CA17F}" type="parTrans" cxnId="{79C2FCBE-EAD8-4AE2-B30C-9E28E8028AA5}">
      <dgm:prSet/>
      <dgm:spPr/>
      <dgm:t>
        <a:bodyPr/>
        <a:lstStyle/>
        <a:p>
          <a:endParaRPr lang="en-US" sz="1800"/>
        </a:p>
      </dgm:t>
    </dgm:pt>
    <dgm:pt modelId="{128182AD-61BA-45F6-BF48-195006FFF590}" type="sibTrans" cxnId="{79C2FCBE-EAD8-4AE2-B30C-9E28E8028AA5}">
      <dgm:prSet/>
      <dgm:spPr/>
      <dgm:t>
        <a:bodyPr/>
        <a:lstStyle/>
        <a:p>
          <a:endParaRPr lang="en-US" sz="1800"/>
        </a:p>
      </dgm:t>
    </dgm:pt>
    <dgm:pt modelId="{5B1C775E-DD17-4C10-AB58-69664B6F1F6A}" type="pres">
      <dgm:prSet presAssocID="{A63A8CA1-12C0-4FF5-B7FA-8F6365FE3C0D}" presName="compositeShape" presStyleCnt="0">
        <dgm:presLayoutVars>
          <dgm:dir/>
          <dgm:resizeHandles/>
        </dgm:presLayoutVars>
      </dgm:prSet>
      <dgm:spPr/>
      <dgm:t>
        <a:bodyPr/>
        <a:lstStyle/>
        <a:p>
          <a:endParaRPr lang="en-US"/>
        </a:p>
      </dgm:t>
    </dgm:pt>
    <dgm:pt modelId="{4A1D0164-C2D6-4A4C-BE95-465AB2D5E94A}" type="pres">
      <dgm:prSet presAssocID="{A63A8CA1-12C0-4FF5-B7FA-8F6365FE3C0D}" presName="pyramid" presStyleLbl="node1" presStyleIdx="0" presStyleCnt="1"/>
      <dgm:spPr>
        <a:blipFill rotWithShape="0">
          <a:blip xmlns:r="http://schemas.openxmlformats.org/officeDocument/2006/relationships" r:embed="rId1"/>
          <a:stretch>
            <a:fillRect/>
          </a:stretch>
        </a:blipFill>
      </dgm:spPr>
    </dgm:pt>
    <dgm:pt modelId="{CD333918-9492-45B9-8EF1-391492DABA8B}" type="pres">
      <dgm:prSet presAssocID="{A63A8CA1-12C0-4FF5-B7FA-8F6365FE3C0D}" presName="theList" presStyleCnt="0"/>
      <dgm:spPr/>
    </dgm:pt>
    <dgm:pt modelId="{7F486A81-C0AE-4650-942D-D9464084DC8C}" type="pres">
      <dgm:prSet presAssocID="{4BD59BBC-48C4-4026-AE45-2D566EFC98FD}" presName="aNode" presStyleLbl="fgAcc1" presStyleIdx="0" presStyleCnt="4">
        <dgm:presLayoutVars>
          <dgm:bulletEnabled val="1"/>
        </dgm:presLayoutVars>
      </dgm:prSet>
      <dgm:spPr/>
      <dgm:t>
        <a:bodyPr/>
        <a:lstStyle/>
        <a:p>
          <a:endParaRPr lang="en-US"/>
        </a:p>
      </dgm:t>
    </dgm:pt>
    <dgm:pt modelId="{0C53EF7C-E14E-43F3-BEC2-82E4D042C578}" type="pres">
      <dgm:prSet presAssocID="{4BD59BBC-48C4-4026-AE45-2D566EFC98FD}" presName="aSpace" presStyleCnt="0"/>
      <dgm:spPr/>
    </dgm:pt>
    <dgm:pt modelId="{640A8906-F632-4B24-A1BA-37F8E5607CC8}" type="pres">
      <dgm:prSet presAssocID="{F704BA69-CADF-4539-8909-FDCF6B53690A}" presName="aNode" presStyleLbl="fgAcc1" presStyleIdx="1" presStyleCnt="4">
        <dgm:presLayoutVars>
          <dgm:bulletEnabled val="1"/>
        </dgm:presLayoutVars>
      </dgm:prSet>
      <dgm:spPr/>
      <dgm:t>
        <a:bodyPr/>
        <a:lstStyle/>
        <a:p>
          <a:endParaRPr lang="en-US"/>
        </a:p>
      </dgm:t>
    </dgm:pt>
    <dgm:pt modelId="{9158A20D-17A5-4F55-8F62-B556F4AB3D7A}" type="pres">
      <dgm:prSet presAssocID="{F704BA69-CADF-4539-8909-FDCF6B53690A}" presName="aSpace" presStyleCnt="0"/>
      <dgm:spPr/>
    </dgm:pt>
    <dgm:pt modelId="{1315F83E-25FD-4541-9A40-F853B7024A97}" type="pres">
      <dgm:prSet presAssocID="{C31661B7-444A-45A2-9044-957B961D2562}" presName="aNode" presStyleLbl="fgAcc1" presStyleIdx="2" presStyleCnt="4">
        <dgm:presLayoutVars>
          <dgm:bulletEnabled val="1"/>
        </dgm:presLayoutVars>
      </dgm:prSet>
      <dgm:spPr/>
      <dgm:t>
        <a:bodyPr/>
        <a:lstStyle/>
        <a:p>
          <a:endParaRPr lang="en-US"/>
        </a:p>
      </dgm:t>
    </dgm:pt>
    <dgm:pt modelId="{EB742D72-B16B-4D50-84B9-84EF46E6FACC}" type="pres">
      <dgm:prSet presAssocID="{C31661B7-444A-45A2-9044-957B961D2562}" presName="aSpace" presStyleCnt="0"/>
      <dgm:spPr/>
    </dgm:pt>
    <dgm:pt modelId="{E2C3CC11-BCED-496A-ACCA-9D920045BA2D}" type="pres">
      <dgm:prSet presAssocID="{8F56872F-AFC6-427C-944A-2CC2776547AB}" presName="aNode" presStyleLbl="fgAcc1" presStyleIdx="3" presStyleCnt="4">
        <dgm:presLayoutVars>
          <dgm:bulletEnabled val="1"/>
        </dgm:presLayoutVars>
      </dgm:prSet>
      <dgm:spPr/>
      <dgm:t>
        <a:bodyPr/>
        <a:lstStyle/>
        <a:p>
          <a:endParaRPr lang="en-US"/>
        </a:p>
      </dgm:t>
    </dgm:pt>
    <dgm:pt modelId="{29272C36-F400-4C8E-84EC-56573E9E631C}" type="pres">
      <dgm:prSet presAssocID="{8F56872F-AFC6-427C-944A-2CC2776547AB}" presName="aSpace" presStyleCnt="0"/>
      <dgm:spPr/>
    </dgm:pt>
  </dgm:ptLst>
  <dgm:cxnLst>
    <dgm:cxn modelId="{CBD1152D-A0F2-46A7-99A8-00EDB76C33B6}" type="presOf" srcId="{8F56872F-AFC6-427C-944A-2CC2776547AB}" destId="{E2C3CC11-BCED-496A-ACCA-9D920045BA2D}" srcOrd="0" destOrd="0" presId="urn:microsoft.com/office/officeart/2005/8/layout/pyramid2"/>
    <dgm:cxn modelId="{19513BEE-6F92-4BD3-BC12-1DC79E460EA1}" type="presOf" srcId="{F704BA69-CADF-4539-8909-FDCF6B53690A}" destId="{640A8906-F632-4B24-A1BA-37F8E5607CC8}" srcOrd="0" destOrd="0" presId="urn:microsoft.com/office/officeart/2005/8/layout/pyramid2"/>
    <dgm:cxn modelId="{58DA0993-885A-44D5-8B67-A8CB0591F4CA}" type="presOf" srcId="{4BD59BBC-48C4-4026-AE45-2D566EFC98FD}" destId="{7F486A81-C0AE-4650-942D-D9464084DC8C}" srcOrd="0" destOrd="0" presId="urn:microsoft.com/office/officeart/2005/8/layout/pyramid2"/>
    <dgm:cxn modelId="{AEE52B08-FCBE-4FC5-9486-36BB0498D1E9}" srcId="{A63A8CA1-12C0-4FF5-B7FA-8F6365FE3C0D}" destId="{F704BA69-CADF-4539-8909-FDCF6B53690A}" srcOrd="1" destOrd="0" parTransId="{5F470336-5470-4036-BBFD-B6EF19A832B5}" sibTransId="{F1599118-DFDA-4C69-958A-4DDFFA201A4B}"/>
    <dgm:cxn modelId="{0721ABBC-5A38-4FE9-9E84-061B56F3F8B8}" type="presOf" srcId="{C31661B7-444A-45A2-9044-957B961D2562}" destId="{1315F83E-25FD-4541-9A40-F853B7024A97}" srcOrd="0" destOrd="0" presId="urn:microsoft.com/office/officeart/2005/8/layout/pyramid2"/>
    <dgm:cxn modelId="{D6E09B13-121E-4A22-B406-466DB500AAB7}" srcId="{A63A8CA1-12C0-4FF5-B7FA-8F6365FE3C0D}" destId="{C31661B7-444A-45A2-9044-957B961D2562}" srcOrd="2" destOrd="0" parTransId="{A64C5BB9-B706-4F93-B7AC-8991FCDB7265}" sibTransId="{BBD43DA9-96B1-48B8-A351-E073672890CF}"/>
    <dgm:cxn modelId="{7B9E43B5-C04E-4146-BE51-94A6A5DF8E92}" type="presOf" srcId="{A63A8CA1-12C0-4FF5-B7FA-8F6365FE3C0D}" destId="{5B1C775E-DD17-4C10-AB58-69664B6F1F6A}" srcOrd="0" destOrd="0" presId="urn:microsoft.com/office/officeart/2005/8/layout/pyramid2"/>
    <dgm:cxn modelId="{5D6CD6F5-1B7A-40B4-AB06-8ADA9C02E8CE}" srcId="{A63A8CA1-12C0-4FF5-B7FA-8F6365FE3C0D}" destId="{4BD59BBC-48C4-4026-AE45-2D566EFC98FD}" srcOrd="0" destOrd="0" parTransId="{8E6FB639-C964-4A97-8EB2-6048DE9F1B11}" sibTransId="{A23FF4BD-28DB-4AE4-AA2B-0DB740CAEA8E}"/>
    <dgm:cxn modelId="{79C2FCBE-EAD8-4AE2-B30C-9E28E8028AA5}" srcId="{A63A8CA1-12C0-4FF5-B7FA-8F6365FE3C0D}" destId="{8F56872F-AFC6-427C-944A-2CC2776547AB}" srcOrd="3" destOrd="0" parTransId="{BF3C8C30-3A19-4AB4-8857-765E7A2CA17F}" sibTransId="{128182AD-61BA-45F6-BF48-195006FFF590}"/>
    <dgm:cxn modelId="{3DC7ACEA-4999-49EB-BD1C-851E6209455C}" type="presParOf" srcId="{5B1C775E-DD17-4C10-AB58-69664B6F1F6A}" destId="{4A1D0164-C2D6-4A4C-BE95-465AB2D5E94A}" srcOrd="0" destOrd="0" presId="urn:microsoft.com/office/officeart/2005/8/layout/pyramid2"/>
    <dgm:cxn modelId="{4B2E7851-9FFC-4C60-A841-5761BCC0CE70}" type="presParOf" srcId="{5B1C775E-DD17-4C10-AB58-69664B6F1F6A}" destId="{CD333918-9492-45B9-8EF1-391492DABA8B}" srcOrd="1" destOrd="0" presId="urn:microsoft.com/office/officeart/2005/8/layout/pyramid2"/>
    <dgm:cxn modelId="{B8820A81-F5C9-4277-B056-828EB33C73DE}" type="presParOf" srcId="{CD333918-9492-45B9-8EF1-391492DABA8B}" destId="{7F486A81-C0AE-4650-942D-D9464084DC8C}" srcOrd="0" destOrd="0" presId="urn:microsoft.com/office/officeart/2005/8/layout/pyramid2"/>
    <dgm:cxn modelId="{7444FBF0-3B32-40C8-8FDF-5309C635AA80}" type="presParOf" srcId="{CD333918-9492-45B9-8EF1-391492DABA8B}" destId="{0C53EF7C-E14E-43F3-BEC2-82E4D042C578}" srcOrd="1" destOrd="0" presId="urn:microsoft.com/office/officeart/2005/8/layout/pyramid2"/>
    <dgm:cxn modelId="{2A9C3FAD-C3F1-439A-B295-52AFDC7B4B6A}" type="presParOf" srcId="{CD333918-9492-45B9-8EF1-391492DABA8B}" destId="{640A8906-F632-4B24-A1BA-37F8E5607CC8}" srcOrd="2" destOrd="0" presId="urn:microsoft.com/office/officeart/2005/8/layout/pyramid2"/>
    <dgm:cxn modelId="{50EF594F-BE05-4B7B-9312-0546BD78138A}" type="presParOf" srcId="{CD333918-9492-45B9-8EF1-391492DABA8B}" destId="{9158A20D-17A5-4F55-8F62-B556F4AB3D7A}" srcOrd="3" destOrd="0" presId="urn:microsoft.com/office/officeart/2005/8/layout/pyramid2"/>
    <dgm:cxn modelId="{DBC91550-EF1C-4A7F-9413-D51C6C8C6D53}" type="presParOf" srcId="{CD333918-9492-45B9-8EF1-391492DABA8B}" destId="{1315F83E-25FD-4541-9A40-F853B7024A97}" srcOrd="4" destOrd="0" presId="urn:microsoft.com/office/officeart/2005/8/layout/pyramid2"/>
    <dgm:cxn modelId="{0117365E-AC56-45AD-8A81-62D09F413A25}" type="presParOf" srcId="{CD333918-9492-45B9-8EF1-391492DABA8B}" destId="{EB742D72-B16B-4D50-84B9-84EF46E6FACC}" srcOrd="5" destOrd="0" presId="urn:microsoft.com/office/officeart/2005/8/layout/pyramid2"/>
    <dgm:cxn modelId="{CB202508-E9E0-403C-9262-E18ACC3979C9}" type="presParOf" srcId="{CD333918-9492-45B9-8EF1-391492DABA8B}" destId="{E2C3CC11-BCED-496A-ACCA-9D920045BA2D}" srcOrd="6" destOrd="0" presId="urn:microsoft.com/office/officeart/2005/8/layout/pyramid2"/>
    <dgm:cxn modelId="{11FBE006-4DF1-43C2-90E4-6C60C660233E}" type="presParOf" srcId="{CD333918-9492-45B9-8EF1-391492DABA8B}" destId="{29272C36-F400-4C8E-84EC-56573E9E631C}"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68A26049-CA8D-40FD-94C9-89804853504C}"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401F64B3-EF5E-42E3-847E-4190B12EC4BF}">
      <dgm:prSet/>
      <dgm:spPr/>
      <dgm:t>
        <a:bodyPr/>
        <a:lstStyle/>
        <a:p>
          <a:pPr rtl="0"/>
          <a:r>
            <a:rPr lang="en-US"/>
            <a:t>Previous studies suggested strong genetic role</a:t>
          </a:r>
        </a:p>
      </dgm:t>
    </dgm:pt>
    <dgm:pt modelId="{6FD1FE72-7684-43A3-9EE6-9A029E23340B}" type="parTrans" cxnId="{5DAC281C-87FD-4B86-BFB9-AF8A2720BC79}">
      <dgm:prSet/>
      <dgm:spPr/>
      <dgm:t>
        <a:bodyPr/>
        <a:lstStyle/>
        <a:p>
          <a:endParaRPr lang="en-US"/>
        </a:p>
      </dgm:t>
    </dgm:pt>
    <dgm:pt modelId="{BD5575F2-0C1D-4CD6-AC97-B97C5B7D7147}" type="sibTrans" cxnId="{5DAC281C-87FD-4B86-BFB9-AF8A2720BC79}">
      <dgm:prSet/>
      <dgm:spPr/>
      <dgm:t>
        <a:bodyPr/>
        <a:lstStyle/>
        <a:p>
          <a:endParaRPr lang="en-US"/>
        </a:p>
      </dgm:t>
    </dgm:pt>
    <dgm:pt modelId="{3F7AD7DA-E411-436F-9FD4-8228A335186A}">
      <dgm:prSet/>
      <dgm:spPr/>
      <dgm:t>
        <a:bodyPr/>
        <a:lstStyle/>
        <a:p>
          <a:pPr rtl="0"/>
          <a:r>
            <a:rPr lang="en-US"/>
            <a:t>Current study looked at 192 twin pairs</a:t>
          </a:r>
        </a:p>
      </dgm:t>
    </dgm:pt>
    <dgm:pt modelId="{AB9E9B33-4D2D-4F2E-A852-A272E8FF2841}" type="parTrans" cxnId="{51B6F740-61C4-4722-A86B-DF140DEDB4B7}">
      <dgm:prSet/>
      <dgm:spPr/>
      <dgm:t>
        <a:bodyPr/>
        <a:lstStyle/>
        <a:p>
          <a:endParaRPr lang="en-US"/>
        </a:p>
      </dgm:t>
    </dgm:pt>
    <dgm:pt modelId="{DF3F6A95-3F9E-4232-AAB1-44F84A7290B5}" type="sibTrans" cxnId="{51B6F740-61C4-4722-A86B-DF140DEDB4B7}">
      <dgm:prSet/>
      <dgm:spPr/>
      <dgm:t>
        <a:bodyPr/>
        <a:lstStyle/>
        <a:p>
          <a:endParaRPr lang="en-US"/>
        </a:p>
      </dgm:t>
    </dgm:pt>
    <dgm:pt modelId="{801BCBB0-BC76-4CCB-8C77-7E310091B854}">
      <dgm:prSet/>
      <dgm:spPr/>
      <dgm:t>
        <a:bodyPr/>
        <a:lstStyle/>
        <a:p>
          <a:pPr rtl="0"/>
          <a:r>
            <a:rPr lang="en-US"/>
            <a:t>54 identical, 138 fraternal</a:t>
          </a:r>
        </a:p>
      </dgm:t>
    </dgm:pt>
    <dgm:pt modelId="{20B04AC1-B89A-4EDA-B22E-2D6C0FFD77FA}" type="parTrans" cxnId="{FFCD7652-51E4-4E21-BE76-1F335D7C40DA}">
      <dgm:prSet/>
      <dgm:spPr/>
      <dgm:t>
        <a:bodyPr/>
        <a:lstStyle/>
        <a:p>
          <a:endParaRPr lang="en-US"/>
        </a:p>
      </dgm:t>
    </dgm:pt>
    <dgm:pt modelId="{2EC43717-A68D-4A73-B5CC-F3D79AAE6DD5}" type="sibTrans" cxnId="{FFCD7652-51E4-4E21-BE76-1F335D7C40DA}">
      <dgm:prSet/>
      <dgm:spPr/>
      <dgm:t>
        <a:bodyPr/>
        <a:lstStyle/>
        <a:p>
          <a:endParaRPr lang="en-US"/>
        </a:p>
      </dgm:t>
    </dgm:pt>
    <dgm:pt modelId="{FEC39CBD-CA3C-467F-B103-C025B240E539}">
      <dgm:prSet/>
      <dgm:spPr/>
      <dgm:t>
        <a:bodyPr/>
        <a:lstStyle/>
        <a:p>
          <a:pPr rtl="0"/>
          <a:r>
            <a:rPr lang="en-US"/>
            <a:t>Identical twins with 60–70% chance of dual diagnoses</a:t>
          </a:r>
        </a:p>
      </dgm:t>
    </dgm:pt>
    <dgm:pt modelId="{2669BE0B-9F91-4973-AB63-ECA376CDDBAF}" type="parTrans" cxnId="{0D725D11-FCC6-4CE5-B038-652C9438C600}">
      <dgm:prSet/>
      <dgm:spPr/>
      <dgm:t>
        <a:bodyPr/>
        <a:lstStyle/>
        <a:p>
          <a:endParaRPr lang="en-US"/>
        </a:p>
      </dgm:t>
    </dgm:pt>
    <dgm:pt modelId="{3A0BFDBF-F880-4BD7-8A88-E186FE080684}" type="sibTrans" cxnId="{0D725D11-FCC6-4CE5-B038-652C9438C600}">
      <dgm:prSet/>
      <dgm:spPr/>
      <dgm:t>
        <a:bodyPr/>
        <a:lstStyle/>
        <a:p>
          <a:endParaRPr lang="en-US"/>
        </a:p>
      </dgm:t>
    </dgm:pt>
    <dgm:pt modelId="{53821F4C-6C15-4CF2-9038-8CD304E37BF9}">
      <dgm:prSet/>
      <dgm:spPr/>
      <dgm:t>
        <a:bodyPr/>
        <a:lstStyle/>
        <a:p>
          <a:pPr rtl="0"/>
          <a:r>
            <a:rPr lang="en-US"/>
            <a:t>Fraternal twins with 20–30% chance of dual diagnoses</a:t>
          </a:r>
        </a:p>
      </dgm:t>
    </dgm:pt>
    <dgm:pt modelId="{56103298-6E3E-46BA-9DE3-1BFE266BBE50}" type="parTrans" cxnId="{C49831F2-0268-4889-91C3-565A1197F4AC}">
      <dgm:prSet/>
      <dgm:spPr/>
      <dgm:t>
        <a:bodyPr/>
        <a:lstStyle/>
        <a:p>
          <a:endParaRPr lang="en-US"/>
        </a:p>
      </dgm:t>
    </dgm:pt>
    <dgm:pt modelId="{A469A17B-A34A-4EA1-AC69-ACCA19E39D8D}" type="sibTrans" cxnId="{C49831F2-0268-4889-91C3-565A1197F4AC}">
      <dgm:prSet/>
      <dgm:spPr/>
      <dgm:t>
        <a:bodyPr/>
        <a:lstStyle/>
        <a:p>
          <a:endParaRPr lang="en-US"/>
        </a:p>
      </dgm:t>
    </dgm:pt>
    <dgm:pt modelId="{E1EA863E-469B-49A3-B24D-ABE112B7FEC5}">
      <dgm:prSet/>
      <dgm:spPr/>
      <dgm:t>
        <a:bodyPr/>
        <a:lstStyle/>
        <a:p>
          <a:pPr rtl="0"/>
          <a:r>
            <a:rPr lang="en-US"/>
            <a:t>Two-fold increase risk for ASD when mother on a selective serotonin reuptake inhibitor (SSRI)</a:t>
          </a:r>
        </a:p>
      </dgm:t>
    </dgm:pt>
    <dgm:pt modelId="{621AF940-7C2C-4ECB-AD94-7B9E64263242}" type="parTrans" cxnId="{AA373546-58D4-4C3E-9198-129A1F9C5B2C}">
      <dgm:prSet/>
      <dgm:spPr/>
      <dgm:t>
        <a:bodyPr/>
        <a:lstStyle/>
        <a:p>
          <a:endParaRPr lang="en-US"/>
        </a:p>
      </dgm:t>
    </dgm:pt>
    <dgm:pt modelId="{EF67BD91-D68F-44FD-AAFE-CA02BC181889}" type="sibTrans" cxnId="{AA373546-58D4-4C3E-9198-129A1F9C5B2C}">
      <dgm:prSet/>
      <dgm:spPr/>
      <dgm:t>
        <a:bodyPr/>
        <a:lstStyle/>
        <a:p>
          <a:endParaRPr lang="en-US"/>
        </a:p>
      </dgm:t>
    </dgm:pt>
    <dgm:pt modelId="{66C20CCB-6A0B-44E9-BFEF-B77086FAD909}" type="pres">
      <dgm:prSet presAssocID="{68A26049-CA8D-40FD-94C9-89804853504C}" presName="Name0" presStyleCnt="0">
        <dgm:presLayoutVars>
          <dgm:dir/>
          <dgm:resizeHandles val="exact"/>
        </dgm:presLayoutVars>
      </dgm:prSet>
      <dgm:spPr/>
      <dgm:t>
        <a:bodyPr/>
        <a:lstStyle/>
        <a:p>
          <a:endParaRPr lang="en-US"/>
        </a:p>
      </dgm:t>
    </dgm:pt>
    <dgm:pt modelId="{D698572B-0202-443B-AE4A-4C7B75E9BA41}" type="pres">
      <dgm:prSet presAssocID="{401F64B3-EF5E-42E3-847E-4190B12EC4BF}" presName="node" presStyleLbl="node1" presStyleIdx="0" presStyleCnt="3">
        <dgm:presLayoutVars>
          <dgm:bulletEnabled val="1"/>
        </dgm:presLayoutVars>
      </dgm:prSet>
      <dgm:spPr/>
      <dgm:t>
        <a:bodyPr/>
        <a:lstStyle/>
        <a:p>
          <a:endParaRPr lang="en-US"/>
        </a:p>
      </dgm:t>
    </dgm:pt>
    <dgm:pt modelId="{6838E61B-F39C-4A83-8B66-D6C64D42D2B4}" type="pres">
      <dgm:prSet presAssocID="{BD5575F2-0C1D-4CD6-AC97-B97C5B7D7147}" presName="sibTrans" presStyleLbl="sibTrans2D1" presStyleIdx="0" presStyleCnt="2"/>
      <dgm:spPr/>
      <dgm:t>
        <a:bodyPr/>
        <a:lstStyle/>
        <a:p>
          <a:endParaRPr lang="en-US"/>
        </a:p>
      </dgm:t>
    </dgm:pt>
    <dgm:pt modelId="{3259BE79-193A-49C0-9B35-074DFDC6AC7A}" type="pres">
      <dgm:prSet presAssocID="{BD5575F2-0C1D-4CD6-AC97-B97C5B7D7147}" presName="connectorText" presStyleLbl="sibTrans2D1" presStyleIdx="0" presStyleCnt="2"/>
      <dgm:spPr/>
      <dgm:t>
        <a:bodyPr/>
        <a:lstStyle/>
        <a:p>
          <a:endParaRPr lang="en-US"/>
        </a:p>
      </dgm:t>
    </dgm:pt>
    <dgm:pt modelId="{291D5D0D-EAE3-4114-81D0-FA0A22500E5B}" type="pres">
      <dgm:prSet presAssocID="{3F7AD7DA-E411-436F-9FD4-8228A335186A}" presName="node" presStyleLbl="node1" presStyleIdx="1" presStyleCnt="3">
        <dgm:presLayoutVars>
          <dgm:bulletEnabled val="1"/>
        </dgm:presLayoutVars>
      </dgm:prSet>
      <dgm:spPr/>
      <dgm:t>
        <a:bodyPr/>
        <a:lstStyle/>
        <a:p>
          <a:endParaRPr lang="en-US"/>
        </a:p>
      </dgm:t>
    </dgm:pt>
    <dgm:pt modelId="{FCEF84C1-D7F8-42CE-9A78-AC614993EB56}" type="pres">
      <dgm:prSet presAssocID="{DF3F6A95-3F9E-4232-AAB1-44F84A7290B5}" presName="sibTrans" presStyleLbl="sibTrans2D1" presStyleIdx="1" presStyleCnt="2"/>
      <dgm:spPr/>
      <dgm:t>
        <a:bodyPr/>
        <a:lstStyle/>
        <a:p>
          <a:endParaRPr lang="en-US"/>
        </a:p>
      </dgm:t>
    </dgm:pt>
    <dgm:pt modelId="{7E25A01C-3934-4039-A7CE-89FCCD962474}" type="pres">
      <dgm:prSet presAssocID="{DF3F6A95-3F9E-4232-AAB1-44F84A7290B5}" presName="connectorText" presStyleLbl="sibTrans2D1" presStyleIdx="1" presStyleCnt="2"/>
      <dgm:spPr/>
      <dgm:t>
        <a:bodyPr/>
        <a:lstStyle/>
        <a:p>
          <a:endParaRPr lang="en-US"/>
        </a:p>
      </dgm:t>
    </dgm:pt>
    <dgm:pt modelId="{AAFC27DB-B5B2-43FA-876D-DBCC18B7CDC7}" type="pres">
      <dgm:prSet presAssocID="{E1EA863E-469B-49A3-B24D-ABE112B7FEC5}" presName="node" presStyleLbl="node1" presStyleIdx="2" presStyleCnt="3">
        <dgm:presLayoutVars>
          <dgm:bulletEnabled val="1"/>
        </dgm:presLayoutVars>
      </dgm:prSet>
      <dgm:spPr/>
      <dgm:t>
        <a:bodyPr/>
        <a:lstStyle/>
        <a:p>
          <a:endParaRPr lang="en-US"/>
        </a:p>
      </dgm:t>
    </dgm:pt>
  </dgm:ptLst>
  <dgm:cxnLst>
    <dgm:cxn modelId="{1189C090-1427-45F7-B018-1BC2B3461797}" type="presOf" srcId="{E1EA863E-469B-49A3-B24D-ABE112B7FEC5}" destId="{AAFC27DB-B5B2-43FA-876D-DBCC18B7CDC7}" srcOrd="0" destOrd="0" presId="urn:microsoft.com/office/officeart/2005/8/layout/process1"/>
    <dgm:cxn modelId="{C49831F2-0268-4889-91C3-565A1197F4AC}" srcId="{3F7AD7DA-E411-436F-9FD4-8228A335186A}" destId="{53821F4C-6C15-4CF2-9038-8CD304E37BF9}" srcOrd="2" destOrd="0" parTransId="{56103298-6E3E-46BA-9DE3-1BFE266BBE50}" sibTransId="{A469A17B-A34A-4EA1-AC69-ACCA19E39D8D}"/>
    <dgm:cxn modelId="{FFCD7652-51E4-4E21-BE76-1F335D7C40DA}" srcId="{3F7AD7DA-E411-436F-9FD4-8228A335186A}" destId="{801BCBB0-BC76-4CCB-8C77-7E310091B854}" srcOrd="0" destOrd="0" parTransId="{20B04AC1-B89A-4EDA-B22E-2D6C0FFD77FA}" sibTransId="{2EC43717-A68D-4A73-B5CC-F3D79AAE6DD5}"/>
    <dgm:cxn modelId="{24789519-969D-43AE-BBCE-16C9B1DA78DE}" type="presOf" srcId="{401F64B3-EF5E-42E3-847E-4190B12EC4BF}" destId="{D698572B-0202-443B-AE4A-4C7B75E9BA41}" srcOrd="0" destOrd="0" presId="urn:microsoft.com/office/officeart/2005/8/layout/process1"/>
    <dgm:cxn modelId="{A6602F3A-5166-4751-82BD-402D6EDB1729}" type="presOf" srcId="{FEC39CBD-CA3C-467F-B103-C025B240E539}" destId="{291D5D0D-EAE3-4114-81D0-FA0A22500E5B}" srcOrd="0" destOrd="2" presId="urn:microsoft.com/office/officeart/2005/8/layout/process1"/>
    <dgm:cxn modelId="{0D725D11-FCC6-4CE5-B038-652C9438C600}" srcId="{3F7AD7DA-E411-436F-9FD4-8228A335186A}" destId="{FEC39CBD-CA3C-467F-B103-C025B240E539}" srcOrd="1" destOrd="0" parTransId="{2669BE0B-9F91-4973-AB63-ECA376CDDBAF}" sibTransId="{3A0BFDBF-F880-4BD7-8A88-E186FE080684}"/>
    <dgm:cxn modelId="{96378812-329B-441F-962B-82FB14296291}" type="presOf" srcId="{BD5575F2-0C1D-4CD6-AC97-B97C5B7D7147}" destId="{6838E61B-F39C-4A83-8B66-D6C64D42D2B4}" srcOrd="0" destOrd="0" presId="urn:microsoft.com/office/officeart/2005/8/layout/process1"/>
    <dgm:cxn modelId="{C21F73D7-018E-47B3-BCDF-ED1745916DA9}" type="presOf" srcId="{801BCBB0-BC76-4CCB-8C77-7E310091B854}" destId="{291D5D0D-EAE3-4114-81D0-FA0A22500E5B}" srcOrd="0" destOrd="1" presId="urn:microsoft.com/office/officeart/2005/8/layout/process1"/>
    <dgm:cxn modelId="{5DAC281C-87FD-4B86-BFB9-AF8A2720BC79}" srcId="{68A26049-CA8D-40FD-94C9-89804853504C}" destId="{401F64B3-EF5E-42E3-847E-4190B12EC4BF}" srcOrd="0" destOrd="0" parTransId="{6FD1FE72-7684-43A3-9EE6-9A029E23340B}" sibTransId="{BD5575F2-0C1D-4CD6-AC97-B97C5B7D7147}"/>
    <dgm:cxn modelId="{7BC6DB5C-2833-4233-A5DA-D629810B0DF8}" type="presOf" srcId="{68A26049-CA8D-40FD-94C9-89804853504C}" destId="{66C20CCB-6A0B-44E9-BFEF-B77086FAD909}" srcOrd="0" destOrd="0" presId="urn:microsoft.com/office/officeart/2005/8/layout/process1"/>
    <dgm:cxn modelId="{9C1B2B58-F176-4674-ACC1-892E1BD5BDF9}" type="presOf" srcId="{DF3F6A95-3F9E-4232-AAB1-44F84A7290B5}" destId="{FCEF84C1-D7F8-42CE-9A78-AC614993EB56}" srcOrd="0" destOrd="0" presId="urn:microsoft.com/office/officeart/2005/8/layout/process1"/>
    <dgm:cxn modelId="{DA79BC70-0347-4345-ABCC-88EBDEFA71CB}" type="presOf" srcId="{3F7AD7DA-E411-436F-9FD4-8228A335186A}" destId="{291D5D0D-EAE3-4114-81D0-FA0A22500E5B}" srcOrd="0" destOrd="0" presId="urn:microsoft.com/office/officeart/2005/8/layout/process1"/>
    <dgm:cxn modelId="{A6C13E67-155E-48B1-AF06-4E53345F30E8}" type="presOf" srcId="{DF3F6A95-3F9E-4232-AAB1-44F84A7290B5}" destId="{7E25A01C-3934-4039-A7CE-89FCCD962474}" srcOrd="1" destOrd="0" presId="urn:microsoft.com/office/officeart/2005/8/layout/process1"/>
    <dgm:cxn modelId="{3A1301F4-159A-4838-8D20-0D304BC0A1C7}" type="presOf" srcId="{53821F4C-6C15-4CF2-9038-8CD304E37BF9}" destId="{291D5D0D-EAE3-4114-81D0-FA0A22500E5B}" srcOrd="0" destOrd="3" presId="urn:microsoft.com/office/officeart/2005/8/layout/process1"/>
    <dgm:cxn modelId="{AA373546-58D4-4C3E-9198-129A1F9C5B2C}" srcId="{68A26049-CA8D-40FD-94C9-89804853504C}" destId="{E1EA863E-469B-49A3-B24D-ABE112B7FEC5}" srcOrd="2" destOrd="0" parTransId="{621AF940-7C2C-4ECB-AD94-7B9E64263242}" sibTransId="{EF67BD91-D68F-44FD-AAFE-CA02BC181889}"/>
    <dgm:cxn modelId="{CFFFCAFC-59C5-4470-ACF9-61D5B0934B1E}" type="presOf" srcId="{BD5575F2-0C1D-4CD6-AC97-B97C5B7D7147}" destId="{3259BE79-193A-49C0-9B35-074DFDC6AC7A}" srcOrd="1" destOrd="0" presId="urn:microsoft.com/office/officeart/2005/8/layout/process1"/>
    <dgm:cxn modelId="{51B6F740-61C4-4722-A86B-DF140DEDB4B7}" srcId="{68A26049-CA8D-40FD-94C9-89804853504C}" destId="{3F7AD7DA-E411-436F-9FD4-8228A335186A}" srcOrd="1" destOrd="0" parTransId="{AB9E9B33-4D2D-4F2E-A852-A272E8FF2841}" sibTransId="{DF3F6A95-3F9E-4232-AAB1-44F84A7290B5}"/>
    <dgm:cxn modelId="{357DDFF0-8FD9-4C36-A5E5-9A3F3846C19E}" type="presParOf" srcId="{66C20CCB-6A0B-44E9-BFEF-B77086FAD909}" destId="{D698572B-0202-443B-AE4A-4C7B75E9BA41}" srcOrd="0" destOrd="0" presId="urn:microsoft.com/office/officeart/2005/8/layout/process1"/>
    <dgm:cxn modelId="{5B7BB0A0-D04F-4166-B552-12CA1D327136}" type="presParOf" srcId="{66C20CCB-6A0B-44E9-BFEF-B77086FAD909}" destId="{6838E61B-F39C-4A83-8B66-D6C64D42D2B4}" srcOrd="1" destOrd="0" presId="urn:microsoft.com/office/officeart/2005/8/layout/process1"/>
    <dgm:cxn modelId="{37657825-45AF-451B-8A0F-433EB5D42872}" type="presParOf" srcId="{6838E61B-F39C-4A83-8B66-D6C64D42D2B4}" destId="{3259BE79-193A-49C0-9B35-074DFDC6AC7A}" srcOrd="0" destOrd="0" presId="urn:microsoft.com/office/officeart/2005/8/layout/process1"/>
    <dgm:cxn modelId="{4C84CCE6-3A25-4E9C-80F0-53D997483349}" type="presParOf" srcId="{66C20CCB-6A0B-44E9-BFEF-B77086FAD909}" destId="{291D5D0D-EAE3-4114-81D0-FA0A22500E5B}" srcOrd="2" destOrd="0" presId="urn:microsoft.com/office/officeart/2005/8/layout/process1"/>
    <dgm:cxn modelId="{2DE2C6B5-B418-44DC-AA87-BFBD076CC0BC}" type="presParOf" srcId="{66C20CCB-6A0B-44E9-BFEF-B77086FAD909}" destId="{FCEF84C1-D7F8-42CE-9A78-AC614993EB56}" srcOrd="3" destOrd="0" presId="urn:microsoft.com/office/officeart/2005/8/layout/process1"/>
    <dgm:cxn modelId="{3CE22570-2E98-4E19-ACB5-4A62546CE769}" type="presParOf" srcId="{FCEF84C1-D7F8-42CE-9A78-AC614993EB56}" destId="{7E25A01C-3934-4039-A7CE-89FCCD962474}" srcOrd="0" destOrd="0" presId="urn:microsoft.com/office/officeart/2005/8/layout/process1"/>
    <dgm:cxn modelId="{2F92A6EC-D0BF-4C84-BE20-81F00AEEDDE3}" type="presParOf" srcId="{66C20CCB-6A0B-44E9-BFEF-B77086FAD909}" destId="{AAFC27DB-B5B2-43FA-876D-DBCC18B7CDC7}"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E3DD0EA3-EB9F-410D-99C9-68B7EDC95ABD}" type="doc">
      <dgm:prSet loTypeId="urn:microsoft.com/office/officeart/2005/8/layout/vList5" loCatId="list" qsTypeId="urn:microsoft.com/office/officeart/2005/8/quickstyle/simple1" qsCatId="simple" csTypeId="urn:microsoft.com/office/officeart/2005/8/colors/colorful3" csCatId="colorful"/>
      <dgm:spPr/>
      <dgm:t>
        <a:bodyPr/>
        <a:lstStyle/>
        <a:p>
          <a:endParaRPr lang="en-GB"/>
        </a:p>
      </dgm:t>
    </dgm:pt>
    <dgm:pt modelId="{477837A5-14C7-4F79-97AC-459B3B1568F5}">
      <dgm:prSet custT="1"/>
      <dgm:spPr/>
      <dgm:t>
        <a:bodyPr/>
        <a:lstStyle/>
        <a:p>
          <a:pPr rtl="0"/>
          <a:r>
            <a:rPr lang="en-US" sz="2000"/>
            <a:t>Early assessment and intervention are crucial to progress</a:t>
          </a:r>
          <a:endParaRPr lang="en-GB" sz="2000"/>
        </a:p>
      </dgm:t>
    </dgm:pt>
    <dgm:pt modelId="{276E6FAF-7720-4BBC-B6C2-8A1CF10F60A7}" type="parTrans" cxnId="{D9738688-2C7A-4D3C-A22F-576A2A9049F0}">
      <dgm:prSet/>
      <dgm:spPr/>
      <dgm:t>
        <a:bodyPr/>
        <a:lstStyle/>
        <a:p>
          <a:endParaRPr lang="en-GB" sz="1800"/>
        </a:p>
      </dgm:t>
    </dgm:pt>
    <dgm:pt modelId="{2D02443D-0FA5-4294-8069-3257EB15FE94}" type="sibTrans" cxnId="{D9738688-2C7A-4D3C-A22F-576A2A9049F0}">
      <dgm:prSet/>
      <dgm:spPr/>
      <dgm:t>
        <a:bodyPr/>
        <a:lstStyle/>
        <a:p>
          <a:endParaRPr lang="en-GB" sz="1800"/>
        </a:p>
      </dgm:t>
    </dgm:pt>
    <dgm:pt modelId="{761C223B-9CEF-4334-904E-D3DE1814D3B2}">
      <dgm:prSet custT="1"/>
      <dgm:spPr/>
      <dgm:t>
        <a:bodyPr/>
        <a:lstStyle/>
        <a:p>
          <a:pPr rtl="0"/>
          <a:r>
            <a:rPr lang="en-US" sz="2000"/>
            <a:t>WHO?</a:t>
          </a:r>
          <a:endParaRPr lang="en-GB" sz="2000"/>
        </a:p>
      </dgm:t>
    </dgm:pt>
    <dgm:pt modelId="{1356642D-8D3E-493D-8776-3261B66FEB19}" type="parTrans" cxnId="{C08DE95F-9323-450C-AB51-6C68BA18C705}">
      <dgm:prSet/>
      <dgm:spPr/>
      <dgm:t>
        <a:bodyPr/>
        <a:lstStyle/>
        <a:p>
          <a:endParaRPr lang="en-GB" sz="1800"/>
        </a:p>
      </dgm:t>
    </dgm:pt>
    <dgm:pt modelId="{56C71BCB-CDA8-4C7E-9509-8483351586AA}" type="sibTrans" cxnId="{C08DE95F-9323-450C-AB51-6C68BA18C705}">
      <dgm:prSet/>
      <dgm:spPr/>
      <dgm:t>
        <a:bodyPr/>
        <a:lstStyle/>
        <a:p>
          <a:endParaRPr lang="en-GB" sz="1800"/>
        </a:p>
      </dgm:t>
    </dgm:pt>
    <dgm:pt modelId="{8C224E7D-1114-44CC-9FA9-066D0E52CF2C}">
      <dgm:prSet custT="1"/>
      <dgm:spPr/>
      <dgm:t>
        <a:bodyPr/>
        <a:lstStyle/>
        <a:p>
          <a:pPr rtl="0"/>
          <a:r>
            <a:rPr lang="en-US" sz="1200"/>
            <a:t>Trained professionals</a:t>
          </a:r>
          <a:endParaRPr lang="en-GB" sz="1200"/>
        </a:p>
      </dgm:t>
    </dgm:pt>
    <dgm:pt modelId="{21AB7A9F-C906-4A67-9997-27ACB6617069}" type="parTrans" cxnId="{5C0D3551-BDBB-491E-9B7D-4795A6E5A42B}">
      <dgm:prSet/>
      <dgm:spPr/>
      <dgm:t>
        <a:bodyPr/>
        <a:lstStyle/>
        <a:p>
          <a:endParaRPr lang="en-GB" sz="1800"/>
        </a:p>
      </dgm:t>
    </dgm:pt>
    <dgm:pt modelId="{969A3553-7F2A-4928-A345-1DCD4D9366FE}" type="sibTrans" cxnId="{5C0D3551-BDBB-491E-9B7D-4795A6E5A42B}">
      <dgm:prSet/>
      <dgm:spPr/>
      <dgm:t>
        <a:bodyPr/>
        <a:lstStyle/>
        <a:p>
          <a:endParaRPr lang="en-GB" sz="1800"/>
        </a:p>
      </dgm:t>
    </dgm:pt>
    <dgm:pt modelId="{1A4E6BFC-55A1-4809-9660-FDFDC517577A}">
      <dgm:prSet custT="1"/>
      <dgm:spPr/>
      <dgm:t>
        <a:bodyPr/>
        <a:lstStyle/>
        <a:p>
          <a:pPr rtl="0"/>
          <a:r>
            <a:rPr lang="en-US" sz="1200" dirty="0"/>
            <a:t>Psychologists, Neurologists, Pediatricians, Psychiatrists</a:t>
          </a:r>
          <a:endParaRPr lang="en-GB" sz="1200" dirty="0"/>
        </a:p>
      </dgm:t>
    </dgm:pt>
    <dgm:pt modelId="{B2E13649-0873-4591-83B2-8CC38DCEA461}" type="parTrans" cxnId="{D6430062-0810-40AE-B0A6-7DB8E6B03C23}">
      <dgm:prSet/>
      <dgm:spPr/>
      <dgm:t>
        <a:bodyPr/>
        <a:lstStyle/>
        <a:p>
          <a:endParaRPr lang="en-GB" sz="1800"/>
        </a:p>
      </dgm:t>
    </dgm:pt>
    <dgm:pt modelId="{3905F86B-236C-4D4D-B1DD-8D5A60F8CFB7}" type="sibTrans" cxnId="{D6430062-0810-40AE-B0A6-7DB8E6B03C23}">
      <dgm:prSet/>
      <dgm:spPr/>
      <dgm:t>
        <a:bodyPr/>
        <a:lstStyle/>
        <a:p>
          <a:endParaRPr lang="en-GB" sz="1800"/>
        </a:p>
      </dgm:t>
    </dgm:pt>
    <dgm:pt modelId="{4031C3B9-0B38-447D-83DF-46EEC56E8EC4}">
      <dgm:prSet custT="1"/>
      <dgm:spPr/>
      <dgm:t>
        <a:bodyPr/>
        <a:lstStyle/>
        <a:p>
          <a:pPr rtl="0"/>
          <a:r>
            <a:rPr lang="en-US" sz="1200"/>
            <a:t>Field less important than expertise</a:t>
          </a:r>
          <a:endParaRPr lang="en-GB" sz="1200"/>
        </a:p>
      </dgm:t>
    </dgm:pt>
    <dgm:pt modelId="{09F81EAA-369B-40BB-91C3-4F779E950AA7}" type="parTrans" cxnId="{4DFC50FF-A0FD-46F8-A56B-435829FEF35A}">
      <dgm:prSet/>
      <dgm:spPr/>
      <dgm:t>
        <a:bodyPr/>
        <a:lstStyle/>
        <a:p>
          <a:endParaRPr lang="en-GB" sz="1800"/>
        </a:p>
      </dgm:t>
    </dgm:pt>
    <dgm:pt modelId="{C1CEBFBE-1ED3-4691-9D13-380BEA3351A8}" type="sibTrans" cxnId="{4DFC50FF-A0FD-46F8-A56B-435829FEF35A}">
      <dgm:prSet/>
      <dgm:spPr/>
      <dgm:t>
        <a:bodyPr/>
        <a:lstStyle/>
        <a:p>
          <a:endParaRPr lang="en-GB" sz="1800"/>
        </a:p>
      </dgm:t>
    </dgm:pt>
    <dgm:pt modelId="{4FC5F38B-CC8F-4D16-817B-A81EEE562E7D}">
      <dgm:prSet custT="1"/>
      <dgm:spPr/>
      <dgm:t>
        <a:bodyPr/>
        <a:lstStyle/>
        <a:p>
          <a:pPr rtl="0"/>
          <a:r>
            <a:rPr lang="en-US" sz="1200"/>
            <a:t>Diagnosis vs. Eligibility</a:t>
          </a:r>
          <a:endParaRPr lang="en-GB" sz="1200"/>
        </a:p>
      </dgm:t>
    </dgm:pt>
    <dgm:pt modelId="{2DE4A656-F841-4677-9EE3-705F927707CE}" type="parTrans" cxnId="{235CA334-8920-4BDA-BFB6-379C92645B22}">
      <dgm:prSet/>
      <dgm:spPr/>
      <dgm:t>
        <a:bodyPr/>
        <a:lstStyle/>
        <a:p>
          <a:endParaRPr lang="en-GB" sz="1800"/>
        </a:p>
      </dgm:t>
    </dgm:pt>
    <dgm:pt modelId="{FD3C3DF2-1A72-442B-9F76-9E729D9A7224}" type="sibTrans" cxnId="{235CA334-8920-4BDA-BFB6-379C92645B22}">
      <dgm:prSet/>
      <dgm:spPr/>
      <dgm:t>
        <a:bodyPr/>
        <a:lstStyle/>
        <a:p>
          <a:endParaRPr lang="en-GB" sz="1800"/>
        </a:p>
      </dgm:t>
    </dgm:pt>
    <dgm:pt modelId="{B5CAEAFD-BE84-4C39-9D81-913CDA7B00E8}">
      <dgm:prSet custT="1"/>
      <dgm:spPr/>
      <dgm:t>
        <a:bodyPr/>
        <a:lstStyle/>
        <a:p>
          <a:pPr rtl="0"/>
          <a:r>
            <a:rPr lang="en-US" sz="1200"/>
            <a:t>Interdisciplinary is best</a:t>
          </a:r>
          <a:endParaRPr lang="en-GB" sz="1200"/>
        </a:p>
      </dgm:t>
    </dgm:pt>
    <dgm:pt modelId="{B5B75926-48C8-45EC-994C-093CB69E9632}" type="parTrans" cxnId="{D2F42D3D-CB0C-41E8-B12D-A2996771482D}">
      <dgm:prSet/>
      <dgm:spPr/>
      <dgm:t>
        <a:bodyPr/>
        <a:lstStyle/>
        <a:p>
          <a:endParaRPr lang="en-GB" sz="1800"/>
        </a:p>
      </dgm:t>
    </dgm:pt>
    <dgm:pt modelId="{E44B39CA-0156-49A6-ACC3-FA50AEB3E9E6}" type="sibTrans" cxnId="{D2F42D3D-CB0C-41E8-B12D-A2996771482D}">
      <dgm:prSet/>
      <dgm:spPr/>
      <dgm:t>
        <a:bodyPr/>
        <a:lstStyle/>
        <a:p>
          <a:endParaRPr lang="en-GB" sz="1800"/>
        </a:p>
      </dgm:t>
    </dgm:pt>
    <dgm:pt modelId="{E98D5829-B6C7-40F1-AD31-486BF0E7CF6F}">
      <dgm:prSet custT="1"/>
      <dgm:spPr/>
      <dgm:t>
        <a:bodyPr/>
        <a:lstStyle/>
        <a:p>
          <a:pPr rtl="0"/>
          <a:r>
            <a:rPr lang="en-US" sz="2000"/>
            <a:t>WHAT?</a:t>
          </a:r>
          <a:endParaRPr lang="en-GB" sz="2000"/>
        </a:p>
      </dgm:t>
    </dgm:pt>
    <dgm:pt modelId="{604339AF-4EEA-4F46-ABF1-528BA18400FC}" type="parTrans" cxnId="{3BEEE4C5-6FC8-4FF0-B7C4-D46FC9A82BC8}">
      <dgm:prSet/>
      <dgm:spPr/>
      <dgm:t>
        <a:bodyPr/>
        <a:lstStyle/>
        <a:p>
          <a:endParaRPr lang="en-GB" sz="1800"/>
        </a:p>
      </dgm:t>
    </dgm:pt>
    <dgm:pt modelId="{6C7A70FF-4D42-47A7-B1A4-604132F81050}" type="sibTrans" cxnId="{3BEEE4C5-6FC8-4FF0-B7C4-D46FC9A82BC8}">
      <dgm:prSet/>
      <dgm:spPr/>
      <dgm:t>
        <a:bodyPr/>
        <a:lstStyle/>
        <a:p>
          <a:endParaRPr lang="en-GB" sz="1800"/>
        </a:p>
      </dgm:t>
    </dgm:pt>
    <dgm:pt modelId="{A7C80793-8BF4-4E44-B76F-B3AA30963D18}">
      <dgm:prSet custT="1"/>
      <dgm:spPr/>
      <dgm:t>
        <a:bodyPr/>
        <a:lstStyle/>
        <a:p>
          <a:pPr rtl="0"/>
          <a:r>
            <a:rPr lang="en-US" sz="1400"/>
            <a:t>Developmental history, observations, direct interaction, parent interview, evaluation of social, communication, sensory, emotional, cognitive and adaptive behavior.</a:t>
          </a:r>
          <a:endParaRPr lang="en-GB" sz="1400"/>
        </a:p>
      </dgm:t>
    </dgm:pt>
    <dgm:pt modelId="{79B764E2-3135-4E3F-A3B2-82EDEEAB0E61}" type="parTrans" cxnId="{6077D2A4-8EB7-4140-A659-335094BAADD2}">
      <dgm:prSet/>
      <dgm:spPr/>
      <dgm:t>
        <a:bodyPr/>
        <a:lstStyle/>
        <a:p>
          <a:endParaRPr lang="en-GB" sz="1800"/>
        </a:p>
      </dgm:t>
    </dgm:pt>
    <dgm:pt modelId="{A8437381-5C29-42EF-9434-54055FAFAFF4}" type="sibTrans" cxnId="{6077D2A4-8EB7-4140-A659-335094BAADD2}">
      <dgm:prSet/>
      <dgm:spPr/>
      <dgm:t>
        <a:bodyPr/>
        <a:lstStyle/>
        <a:p>
          <a:endParaRPr lang="en-GB" sz="1800"/>
        </a:p>
      </dgm:t>
    </dgm:pt>
    <dgm:pt modelId="{0CB99ED4-3BE0-4BF6-BC89-4B27DFA5D59C}">
      <dgm:prSet custT="1"/>
      <dgm:spPr/>
      <dgm:t>
        <a:bodyPr/>
        <a:lstStyle/>
        <a:p>
          <a:pPr rtl="0"/>
          <a:r>
            <a:rPr lang="en-US" sz="2000"/>
            <a:t>WHERE?</a:t>
          </a:r>
          <a:endParaRPr lang="en-GB" sz="2000"/>
        </a:p>
      </dgm:t>
    </dgm:pt>
    <dgm:pt modelId="{13551F6D-CBA4-4727-B55B-E1672E14370A}" type="parTrans" cxnId="{D1148B5E-A600-41DC-A6F5-70C1B473896B}">
      <dgm:prSet/>
      <dgm:spPr/>
      <dgm:t>
        <a:bodyPr/>
        <a:lstStyle/>
        <a:p>
          <a:endParaRPr lang="en-GB" sz="1800"/>
        </a:p>
      </dgm:t>
    </dgm:pt>
    <dgm:pt modelId="{1A32AC38-44BC-4BD4-8170-8AD1CF5745D2}" type="sibTrans" cxnId="{D1148B5E-A600-41DC-A6F5-70C1B473896B}">
      <dgm:prSet/>
      <dgm:spPr/>
      <dgm:t>
        <a:bodyPr/>
        <a:lstStyle/>
        <a:p>
          <a:endParaRPr lang="en-GB" sz="1800"/>
        </a:p>
      </dgm:t>
    </dgm:pt>
    <dgm:pt modelId="{B0C25F8A-1455-449C-BF69-04EFB4183BA1}">
      <dgm:prSet custT="1"/>
      <dgm:spPr/>
      <dgm:t>
        <a:bodyPr/>
        <a:lstStyle/>
        <a:p>
          <a:pPr rtl="0"/>
          <a:r>
            <a:rPr lang="en-US" sz="1600"/>
            <a:t>Multiple settings </a:t>
          </a:r>
          <a:endParaRPr lang="en-GB" sz="1600"/>
        </a:p>
      </dgm:t>
    </dgm:pt>
    <dgm:pt modelId="{FDB070CB-1258-4324-8BB6-EFA2528F264F}" type="parTrans" cxnId="{0C694740-7EFD-46D8-984D-EA8DD59F18D7}">
      <dgm:prSet/>
      <dgm:spPr/>
      <dgm:t>
        <a:bodyPr/>
        <a:lstStyle/>
        <a:p>
          <a:endParaRPr lang="en-GB" sz="1800"/>
        </a:p>
      </dgm:t>
    </dgm:pt>
    <dgm:pt modelId="{EFEF3547-867C-40AF-832A-CE3A6EE24551}" type="sibTrans" cxnId="{0C694740-7EFD-46D8-984D-EA8DD59F18D7}">
      <dgm:prSet/>
      <dgm:spPr/>
      <dgm:t>
        <a:bodyPr/>
        <a:lstStyle/>
        <a:p>
          <a:endParaRPr lang="en-GB" sz="1800"/>
        </a:p>
      </dgm:t>
    </dgm:pt>
    <dgm:pt modelId="{AEB49AF9-F8F8-4A41-A554-358B32953AF2}" type="pres">
      <dgm:prSet presAssocID="{E3DD0EA3-EB9F-410D-99C9-68B7EDC95ABD}" presName="Name0" presStyleCnt="0">
        <dgm:presLayoutVars>
          <dgm:dir/>
          <dgm:animLvl val="lvl"/>
          <dgm:resizeHandles val="exact"/>
        </dgm:presLayoutVars>
      </dgm:prSet>
      <dgm:spPr/>
      <dgm:t>
        <a:bodyPr/>
        <a:lstStyle/>
        <a:p>
          <a:endParaRPr lang="en-US"/>
        </a:p>
      </dgm:t>
    </dgm:pt>
    <dgm:pt modelId="{95D626FF-AD83-4B3A-A654-24F53828C53A}" type="pres">
      <dgm:prSet presAssocID="{477837A5-14C7-4F79-97AC-459B3B1568F5}" presName="linNode" presStyleCnt="0"/>
      <dgm:spPr/>
    </dgm:pt>
    <dgm:pt modelId="{8B966D22-CF81-4C48-853F-FB89BF1489FB}" type="pres">
      <dgm:prSet presAssocID="{477837A5-14C7-4F79-97AC-459B3B1568F5}" presName="parentText" presStyleLbl="node1" presStyleIdx="0" presStyleCnt="4">
        <dgm:presLayoutVars>
          <dgm:chMax val="1"/>
          <dgm:bulletEnabled val="1"/>
        </dgm:presLayoutVars>
      </dgm:prSet>
      <dgm:spPr/>
      <dgm:t>
        <a:bodyPr/>
        <a:lstStyle/>
        <a:p>
          <a:endParaRPr lang="en-US"/>
        </a:p>
      </dgm:t>
    </dgm:pt>
    <dgm:pt modelId="{FA85830D-5724-4322-B4CF-5BC35D351F15}" type="pres">
      <dgm:prSet presAssocID="{2D02443D-0FA5-4294-8069-3257EB15FE94}" presName="sp" presStyleCnt="0"/>
      <dgm:spPr/>
    </dgm:pt>
    <dgm:pt modelId="{AD3929F5-3187-46F4-B74A-0EC8F528D91D}" type="pres">
      <dgm:prSet presAssocID="{761C223B-9CEF-4334-904E-D3DE1814D3B2}" presName="linNode" presStyleCnt="0"/>
      <dgm:spPr/>
    </dgm:pt>
    <dgm:pt modelId="{853F083F-8F6B-4BAC-9500-EE104C392F3D}" type="pres">
      <dgm:prSet presAssocID="{761C223B-9CEF-4334-904E-D3DE1814D3B2}" presName="parentText" presStyleLbl="node1" presStyleIdx="1" presStyleCnt="4">
        <dgm:presLayoutVars>
          <dgm:chMax val="1"/>
          <dgm:bulletEnabled val="1"/>
        </dgm:presLayoutVars>
      </dgm:prSet>
      <dgm:spPr/>
      <dgm:t>
        <a:bodyPr/>
        <a:lstStyle/>
        <a:p>
          <a:endParaRPr lang="en-US"/>
        </a:p>
      </dgm:t>
    </dgm:pt>
    <dgm:pt modelId="{10375A5E-43B0-4474-8521-EC672EF4C728}" type="pres">
      <dgm:prSet presAssocID="{761C223B-9CEF-4334-904E-D3DE1814D3B2}" presName="descendantText" presStyleLbl="alignAccFollowNode1" presStyleIdx="0" presStyleCnt="3">
        <dgm:presLayoutVars>
          <dgm:bulletEnabled val="1"/>
        </dgm:presLayoutVars>
      </dgm:prSet>
      <dgm:spPr/>
      <dgm:t>
        <a:bodyPr/>
        <a:lstStyle/>
        <a:p>
          <a:endParaRPr lang="en-US"/>
        </a:p>
      </dgm:t>
    </dgm:pt>
    <dgm:pt modelId="{15650E31-E0B3-428C-8C3B-9C9F6940DD0A}" type="pres">
      <dgm:prSet presAssocID="{56C71BCB-CDA8-4C7E-9509-8483351586AA}" presName="sp" presStyleCnt="0"/>
      <dgm:spPr/>
    </dgm:pt>
    <dgm:pt modelId="{BC139BCD-85F4-4EF3-8A32-B9501C924401}" type="pres">
      <dgm:prSet presAssocID="{E98D5829-B6C7-40F1-AD31-486BF0E7CF6F}" presName="linNode" presStyleCnt="0"/>
      <dgm:spPr/>
    </dgm:pt>
    <dgm:pt modelId="{71EE2801-5AF2-4382-86A7-774E2A023625}" type="pres">
      <dgm:prSet presAssocID="{E98D5829-B6C7-40F1-AD31-486BF0E7CF6F}" presName="parentText" presStyleLbl="node1" presStyleIdx="2" presStyleCnt="4">
        <dgm:presLayoutVars>
          <dgm:chMax val="1"/>
          <dgm:bulletEnabled val="1"/>
        </dgm:presLayoutVars>
      </dgm:prSet>
      <dgm:spPr/>
      <dgm:t>
        <a:bodyPr/>
        <a:lstStyle/>
        <a:p>
          <a:endParaRPr lang="en-US"/>
        </a:p>
      </dgm:t>
    </dgm:pt>
    <dgm:pt modelId="{51D4708A-A31C-44E0-8C0B-CABD5AA88CC3}" type="pres">
      <dgm:prSet presAssocID="{E98D5829-B6C7-40F1-AD31-486BF0E7CF6F}" presName="descendantText" presStyleLbl="alignAccFollowNode1" presStyleIdx="1" presStyleCnt="3">
        <dgm:presLayoutVars>
          <dgm:bulletEnabled val="1"/>
        </dgm:presLayoutVars>
      </dgm:prSet>
      <dgm:spPr/>
      <dgm:t>
        <a:bodyPr/>
        <a:lstStyle/>
        <a:p>
          <a:endParaRPr lang="en-US"/>
        </a:p>
      </dgm:t>
    </dgm:pt>
    <dgm:pt modelId="{C53AE909-5B78-46E6-A3F8-CAFE39743A18}" type="pres">
      <dgm:prSet presAssocID="{6C7A70FF-4D42-47A7-B1A4-604132F81050}" presName="sp" presStyleCnt="0"/>
      <dgm:spPr/>
    </dgm:pt>
    <dgm:pt modelId="{3451733A-6838-4A56-9D18-56AB9BD3491E}" type="pres">
      <dgm:prSet presAssocID="{0CB99ED4-3BE0-4BF6-BC89-4B27DFA5D59C}" presName="linNode" presStyleCnt="0"/>
      <dgm:spPr/>
    </dgm:pt>
    <dgm:pt modelId="{5F5B2CEB-70C2-44AD-BC84-3471C79F340E}" type="pres">
      <dgm:prSet presAssocID="{0CB99ED4-3BE0-4BF6-BC89-4B27DFA5D59C}" presName="parentText" presStyleLbl="node1" presStyleIdx="3" presStyleCnt="4">
        <dgm:presLayoutVars>
          <dgm:chMax val="1"/>
          <dgm:bulletEnabled val="1"/>
        </dgm:presLayoutVars>
      </dgm:prSet>
      <dgm:spPr/>
      <dgm:t>
        <a:bodyPr/>
        <a:lstStyle/>
        <a:p>
          <a:endParaRPr lang="en-US"/>
        </a:p>
      </dgm:t>
    </dgm:pt>
    <dgm:pt modelId="{AAAB1A69-2430-4443-84F4-4B3BC3BCD08C}" type="pres">
      <dgm:prSet presAssocID="{0CB99ED4-3BE0-4BF6-BC89-4B27DFA5D59C}" presName="descendantText" presStyleLbl="alignAccFollowNode1" presStyleIdx="2" presStyleCnt="3">
        <dgm:presLayoutVars>
          <dgm:bulletEnabled val="1"/>
        </dgm:presLayoutVars>
      </dgm:prSet>
      <dgm:spPr/>
      <dgm:t>
        <a:bodyPr/>
        <a:lstStyle/>
        <a:p>
          <a:endParaRPr lang="en-US"/>
        </a:p>
      </dgm:t>
    </dgm:pt>
  </dgm:ptLst>
  <dgm:cxnLst>
    <dgm:cxn modelId="{D47B0FCB-27CC-454F-B1FE-6780E2C31621}" type="presOf" srcId="{B5CAEAFD-BE84-4C39-9D81-913CDA7B00E8}" destId="{10375A5E-43B0-4474-8521-EC672EF4C728}" srcOrd="0" destOrd="4" presId="urn:microsoft.com/office/officeart/2005/8/layout/vList5"/>
    <dgm:cxn modelId="{3A3C2DE7-0266-45C0-A3A9-09D9AD1F6467}" type="presOf" srcId="{E3DD0EA3-EB9F-410D-99C9-68B7EDC95ABD}" destId="{AEB49AF9-F8F8-4A41-A554-358B32953AF2}" srcOrd="0" destOrd="0" presId="urn:microsoft.com/office/officeart/2005/8/layout/vList5"/>
    <dgm:cxn modelId="{2D8AB630-6EF2-4E94-84AE-EC6F633FE9EE}" type="presOf" srcId="{0CB99ED4-3BE0-4BF6-BC89-4B27DFA5D59C}" destId="{5F5B2CEB-70C2-44AD-BC84-3471C79F340E}" srcOrd="0" destOrd="0" presId="urn:microsoft.com/office/officeart/2005/8/layout/vList5"/>
    <dgm:cxn modelId="{3BEEE4C5-6FC8-4FF0-B7C4-D46FC9A82BC8}" srcId="{E3DD0EA3-EB9F-410D-99C9-68B7EDC95ABD}" destId="{E98D5829-B6C7-40F1-AD31-486BF0E7CF6F}" srcOrd="2" destOrd="0" parTransId="{604339AF-4EEA-4F46-ABF1-528BA18400FC}" sibTransId="{6C7A70FF-4D42-47A7-B1A4-604132F81050}"/>
    <dgm:cxn modelId="{6077D2A4-8EB7-4140-A659-335094BAADD2}" srcId="{E98D5829-B6C7-40F1-AD31-486BF0E7CF6F}" destId="{A7C80793-8BF4-4E44-B76F-B3AA30963D18}" srcOrd="0" destOrd="0" parTransId="{79B764E2-3135-4E3F-A3B2-82EDEEAB0E61}" sibTransId="{A8437381-5C29-42EF-9434-54055FAFAFF4}"/>
    <dgm:cxn modelId="{0734A6EA-D507-4611-B905-7512BD5B0D5E}" type="presOf" srcId="{8C224E7D-1114-44CC-9FA9-066D0E52CF2C}" destId="{10375A5E-43B0-4474-8521-EC672EF4C728}" srcOrd="0" destOrd="0" presId="urn:microsoft.com/office/officeart/2005/8/layout/vList5"/>
    <dgm:cxn modelId="{D9738688-2C7A-4D3C-A22F-576A2A9049F0}" srcId="{E3DD0EA3-EB9F-410D-99C9-68B7EDC95ABD}" destId="{477837A5-14C7-4F79-97AC-459B3B1568F5}" srcOrd="0" destOrd="0" parTransId="{276E6FAF-7720-4BBC-B6C2-8A1CF10F60A7}" sibTransId="{2D02443D-0FA5-4294-8069-3257EB15FE94}"/>
    <dgm:cxn modelId="{4DFC50FF-A0FD-46F8-A56B-435829FEF35A}" srcId="{761C223B-9CEF-4334-904E-D3DE1814D3B2}" destId="{4031C3B9-0B38-447D-83DF-46EEC56E8EC4}" srcOrd="2" destOrd="0" parTransId="{09F81EAA-369B-40BB-91C3-4F779E950AA7}" sibTransId="{C1CEBFBE-1ED3-4691-9D13-380BEA3351A8}"/>
    <dgm:cxn modelId="{1F04F12A-ABFA-462E-8300-DBCBE28135D3}" type="presOf" srcId="{477837A5-14C7-4F79-97AC-459B3B1568F5}" destId="{8B966D22-CF81-4C48-853F-FB89BF1489FB}" srcOrd="0" destOrd="0" presId="urn:microsoft.com/office/officeart/2005/8/layout/vList5"/>
    <dgm:cxn modelId="{634597E8-D072-49A9-BACA-CD3A23FBA792}" type="presOf" srcId="{761C223B-9CEF-4334-904E-D3DE1814D3B2}" destId="{853F083F-8F6B-4BAC-9500-EE104C392F3D}" srcOrd="0" destOrd="0" presId="urn:microsoft.com/office/officeart/2005/8/layout/vList5"/>
    <dgm:cxn modelId="{71DE14A3-6D42-44A3-8678-A0A3F12340D1}" type="presOf" srcId="{A7C80793-8BF4-4E44-B76F-B3AA30963D18}" destId="{51D4708A-A31C-44E0-8C0B-CABD5AA88CC3}" srcOrd="0" destOrd="0" presId="urn:microsoft.com/office/officeart/2005/8/layout/vList5"/>
    <dgm:cxn modelId="{5C0D3551-BDBB-491E-9B7D-4795A6E5A42B}" srcId="{761C223B-9CEF-4334-904E-D3DE1814D3B2}" destId="{8C224E7D-1114-44CC-9FA9-066D0E52CF2C}" srcOrd="0" destOrd="0" parTransId="{21AB7A9F-C906-4A67-9997-27ACB6617069}" sibTransId="{969A3553-7F2A-4928-A345-1DCD4D9366FE}"/>
    <dgm:cxn modelId="{A1FEBECF-5FCD-4C6B-A558-61956AC358AB}" type="presOf" srcId="{B0C25F8A-1455-449C-BF69-04EFB4183BA1}" destId="{AAAB1A69-2430-4443-84F4-4B3BC3BCD08C}" srcOrd="0" destOrd="0" presId="urn:microsoft.com/office/officeart/2005/8/layout/vList5"/>
    <dgm:cxn modelId="{80326C7A-C466-4570-93B7-C54CB96F363C}" type="presOf" srcId="{E98D5829-B6C7-40F1-AD31-486BF0E7CF6F}" destId="{71EE2801-5AF2-4382-86A7-774E2A023625}" srcOrd="0" destOrd="0" presId="urn:microsoft.com/office/officeart/2005/8/layout/vList5"/>
    <dgm:cxn modelId="{235CA334-8920-4BDA-BFB6-379C92645B22}" srcId="{761C223B-9CEF-4334-904E-D3DE1814D3B2}" destId="{4FC5F38B-CC8F-4D16-817B-A81EEE562E7D}" srcOrd="3" destOrd="0" parTransId="{2DE4A656-F841-4677-9EE3-705F927707CE}" sibTransId="{FD3C3DF2-1A72-442B-9F76-9E729D9A7224}"/>
    <dgm:cxn modelId="{AA905FE5-7615-46AF-AC6D-AE17C073C272}" type="presOf" srcId="{4031C3B9-0B38-447D-83DF-46EEC56E8EC4}" destId="{10375A5E-43B0-4474-8521-EC672EF4C728}" srcOrd="0" destOrd="2" presId="urn:microsoft.com/office/officeart/2005/8/layout/vList5"/>
    <dgm:cxn modelId="{D1148B5E-A600-41DC-A6F5-70C1B473896B}" srcId="{E3DD0EA3-EB9F-410D-99C9-68B7EDC95ABD}" destId="{0CB99ED4-3BE0-4BF6-BC89-4B27DFA5D59C}" srcOrd="3" destOrd="0" parTransId="{13551F6D-CBA4-4727-B55B-E1672E14370A}" sibTransId="{1A32AC38-44BC-4BD4-8170-8AD1CF5745D2}"/>
    <dgm:cxn modelId="{D6430062-0810-40AE-B0A6-7DB8E6B03C23}" srcId="{761C223B-9CEF-4334-904E-D3DE1814D3B2}" destId="{1A4E6BFC-55A1-4809-9660-FDFDC517577A}" srcOrd="1" destOrd="0" parTransId="{B2E13649-0873-4591-83B2-8CC38DCEA461}" sibTransId="{3905F86B-236C-4D4D-B1DD-8D5A60F8CFB7}"/>
    <dgm:cxn modelId="{0C694740-7EFD-46D8-984D-EA8DD59F18D7}" srcId="{0CB99ED4-3BE0-4BF6-BC89-4B27DFA5D59C}" destId="{B0C25F8A-1455-449C-BF69-04EFB4183BA1}" srcOrd="0" destOrd="0" parTransId="{FDB070CB-1258-4324-8BB6-EFA2528F264F}" sibTransId="{EFEF3547-867C-40AF-832A-CE3A6EE24551}"/>
    <dgm:cxn modelId="{9E7ECED7-4B66-48FE-83E1-EBD1F4302043}" type="presOf" srcId="{1A4E6BFC-55A1-4809-9660-FDFDC517577A}" destId="{10375A5E-43B0-4474-8521-EC672EF4C728}" srcOrd="0" destOrd="1" presId="urn:microsoft.com/office/officeart/2005/8/layout/vList5"/>
    <dgm:cxn modelId="{C08DE95F-9323-450C-AB51-6C68BA18C705}" srcId="{E3DD0EA3-EB9F-410D-99C9-68B7EDC95ABD}" destId="{761C223B-9CEF-4334-904E-D3DE1814D3B2}" srcOrd="1" destOrd="0" parTransId="{1356642D-8D3E-493D-8776-3261B66FEB19}" sibTransId="{56C71BCB-CDA8-4C7E-9509-8483351586AA}"/>
    <dgm:cxn modelId="{F5BCE89D-B474-4BE1-BADB-9E006556A698}" type="presOf" srcId="{4FC5F38B-CC8F-4D16-817B-A81EEE562E7D}" destId="{10375A5E-43B0-4474-8521-EC672EF4C728}" srcOrd="0" destOrd="3" presId="urn:microsoft.com/office/officeart/2005/8/layout/vList5"/>
    <dgm:cxn modelId="{D2F42D3D-CB0C-41E8-B12D-A2996771482D}" srcId="{761C223B-9CEF-4334-904E-D3DE1814D3B2}" destId="{B5CAEAFD-BE84-4C39-9D81-913CDA7B00E8}" srcOrd="4" destOrd="0" parTransId="{B5B75926-48C8-45EC-994C-093CB69E9632}" sibTransId="{E44B39CA-0156-49A6-ACC3-FA50AEB3E9E6}"/>
    <dgm:cxn modelId="{A44DBA45-AA89-412A-AF76-A4DA89C83BDA}" type="presParOf" srcId="{AEB49AF9-F8F8-4A41-A554-358B32953AF2}" destId="{95D626FF-AD83-4B3A-A654-24F53828C53A}" srcOrd="0" destOrd="0" presId="urn:microsoft.com/office/officeart/2005/8/layout/vList5"/>
    <dgm:cxn modelId="{0B7D265B-8633-4411-9DD2-398E5BB4855C}" type="presParOf" srcId="{95D626FF-AD83-4B3A-A654-24F53828C53A}" destId="{8B966D22-CF81-4C48-853F-FB89BF1489FB}" srcOrd="0" destOrd="0" presId="urn:microsoft.com/office/officeart/2005/8/layout/vList5"/>
    <dgm:cxn modelId="{05ED4E22-2DFA-4FAC-95F9-7E8C0E759F7A}" type="presParOf" srcId="{AEB49AF9-F8F8-4A41-A554-358B32953AF2}" destId="{FA85830D-5724-4322-B4CF-5BC35D351F15}" srcOrd="1" destOrd="0" presId="urn:microsoft.com/office/officeart/2005/8/layout/vList5"/>
    <dgm:cxn modelId="{3BB2FB75-1068-4292-8798-0A032438AB76}" type="presParOf" srcId="{AEB49AF9-F8F8-4A41-A554-358B32953AF2}" destId="{AD3929F5-3187-46F4-B74A-0EC8F528D91D}" srcOrd="2" destOrd="0" presId="urn:microsoft.com/office/officeart/2005/8/layout/vList5"/>
    <dgm:cxn modelId="{789A940B-9FB1-4B0F-9903-595132BA8717}" type="presParOf" srcId="{AD3929F5-3187-46F4-B74A-0EC8F528D91D}" destId="{853F083F-8F6B-4BAC-9500-EE104C392F3D}" srcOrd="0" destOrd="0" presId="urn:microsoft.com/office/officeart/2005/8/layout/vList5"/>
    <dgm:cxn modelId="{99C98411-3739-4D0B-B3EE-51F6E6B2E126}" type="presParOf" srcId="{AD3929F5-3187-46F4-B74A-0EC8F528D91D}" destId="{10375A5E-43B0-4474-8521-EC672EF4C728}" srcOrd="1" destOrd="0" presId="urn:microsoft.com/office/officeart/2005/8/layout/vList5"/>
    <dgm:cxn modelId="{8CA866C1-1F7B-41A9-B983-0CCDF7050BEB}" type="presParOf" srcId="{AEB49AF9-F8F8-4A41-A554-358B32953AF2}" destId="{15650E31-E0B3-428C-8C3B-9C9F6940DD0A}" srcOrd="3" destOrd="0" presId="urn:microsoft.com/office/officeart/2005/8/layout/vList5"/>
    <dgm:cxn modelId="{FA56F71F-59D6-414C-A3E7-C5057E11CF15}" type="presParOf" srcId="{AEB49AF9-F8F8-4A41-A554-358B32953AF2}" destId="{BC139BCD-85F4-4EF3-8A32-B9501C924401}" srcOrd="4" destOrd="0" presId="urn:microsoft.com/office/officeart/2005/8/layout/vList5"/>
    <dgm:cxn modelId="{EBFA69D9-F1D9-49A0-A565-75E159AEF864}" type="presParOf" srcId="{BC139BCD-85F4-4EF3-8A32-B9501C924401}" destId="{71EE2801-5AF2-4382-86A7-774E2A023625}" srcOrd="0" destOrd="0" presId="urn:microsoft.com/office/officeart/2005/8/layout/vList5"/>
    <dgm:cxn modelId="{05E73231-CA7B-4D0F-8FD2-8A96474A7BEC}" type="presParOf" srcId="{BC139BCD-85F4-4EF3-8A32-B9501C924401}" destId="{51D4708A-A31C-44E0-8C0B-CABD5AA88CC3}" srcOrd="1" destOrd="0" presId="urn:microsoft.com/office/officeart/2005/8/layout/vList5"/>
    <dgm:cxn modelId="{4EE0D244-2E2D-4699-A9C3-C9446FEE0D71}" type="presParOf" srcId="{AEB49AF9-F8F8-4A41-A554-358B32953AF2}" destId="{C53AE909-5B78-46E6-A3F8-CAFE39743A18}" srcOrd="5" destOrd="0" presId="urn:microsoft.com/office/officeart/2005/8/layout/vList5"/>
    <dgm:cxn modelId="{A5FC0186-206B-459B-956A-950F86B3D37E}" type="presParOf" srcId="{AEB49AF9-F8F8-4A41-A554-358B32953AF2}" destId="{3451733A-6838-4A56-9D18-56AB9BD3491E}" srcOrd="6" destOrd="0" presId="urn:microsoft.com/office/officeart/2005/8/layout/vList5"/>
    <dgm:cxn modelId="{B3B8462B-2C14-41E4-AB3F-DD6A6F828F5D}" type="presParOf" srcId="{3451733A-6838-4A56-9D18-56AB9BD3491E}" destId="{5F5B2CEB-70C2-44AD-BC84-3471C79F340E}" srcOrd="0" destOrd="0" presId="urn:microsoft.com/office/officeart/2005/8/layout/vList5"/>
    <dgm:cxn modelId="{A4926B1C-E9F9-4FC2-82C4-F33261DC2B42}" type="presParOf" srcId="{3451733A-6838-4A56-9D18-56AB9BD3491E}" destId="{AAAB1A69-2430-4443-84F4-4B3BC3BCD08C}"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F292721-8108-40A4-90FD-418C62613E17}"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C9DB968F-05CC-4464-BF99-13901A9A99C0}">
      <dgm:prSet/>
      <dgm:spPr/>
      <dgm:t>
        <a:bodyPr/>
        <a:lstStyle/>
        <a:p>
          <a:pPr rtl="0"/>
          <a:r>
            <a:rPr lang="en-US" dirty="0"/>
            <a:t>Developmental tests: e.g., Mullen Scales of Early Development</a:t>
          </a:r>
        </a:p>
      </dgm:t>
    </dgm:pt>
    <dgm:pt modelId="{F34F7DD1-96C8-4624-910C-11B3C77B5EA9}" type="parTrans" cxnId="{6FE9AD4B-53C8-4C18-8BAC-8F05CB7C0167}">
      <dgm:prSet/>
      <dgm:spPr/>
      <dgm:t>
        <a:bodyPr/>
        <a:lstStyle/>
        <a:p>
          <a:endParaRPr lang="en-US"/>
        </a:p>
      </dgm:t>
    </dgm:pt>
    <dgm:pt modelId="{4072ACA7-F545-45A5-BEEB-F00EA348AA75}" type="sibTrans" cxnId="{6FE9AD4B-53C8-4C18-8BAC-8F05CB7C0167}">
      <dgm:prSet/>
      <dgm:spPr/>
      <dgm:t>
        <a:bodyPr/>
        <a:lstStyle/>
        <a:p>
          <a:endParaRPr lang="en-US"/>
        </a:p>
      </dgm:t>
    </dgm:pt>
    <dgm:pt modelId="{FB9D93F3-FB23-40DD-B990-248F1B752FC5}">
      <dgm:prSet/>
      <dgm:spPr/>
      <dgm:t>
        <a:bodyPr/>
        <a:lstStyle/>
        <a:p>
          <a:pPr rtl="0"/>
          <a:r>
            <a:rPr lang="en-US"/>
            <a:t>Autism-specific delays and abnormalities: Autism Diagnostic Observation Schedule –Toddler Version </a:t>
          </a:r>
        </a:p>
      </dgm:t>
    </dgm:pt>
    <dgm:pt modelId="{A4652E4B-1FC7-4DA5-96B6-83E44D39454B}" type="parTrans" cxnId="{02CBCC8D-83FF-4260-A9B8-0649A638683B}">
      <dgm:prSet/>
      <dgm:spPr/>
      <dgm:t>
        <a:bodyPr/>
        <a:lstStyle/>
        <a:p>
          <a:endParaRPr lang="en-US"/>
        </a:p>
      </dgm:t>
    </dgm:pt>
    <dgm:pt modelId="{ACB55499-9126-4551-8E48-AF5436B973D7}" type="sibTrans" cxnId="{02CBCC8D-83FF-4260-A9B8-0649A638683B}">
      <dgm:prSet/>
      <dgm:spPr/>
      <dgm:t>
        <a:bodyPr/>
        <a:lstStyle/>
        <a:p>
          <a:endParaRPr lang="en-US"/>
        </a:p>
      </dgm:t>
    </dgm:pt>
    <dgm:pt modelId="{965BF06A-EB73-443C-9171-D344169F7A11}">
      <dgm:prSet/>
      <dgm:spPr/>
      <dgm:t>
        <a:bodyPr/>
        <a:lstStyle/>
        <a:p>
          <a:pPr rtl="0"/>
          <a:r>
            <a:rPr lang="en-US"/>
            <a:t>a semi-structured, standardized assessment of communication, social interaction, play, and restricted and repetitive behaviours.  It presents various activities that elicit behaviours directly related to a diagnosis of ASD.  By observing and coding these behaviours, you can obtain information that informs diagnosis, treatment planning, and educational placement. </a:t>
          </a:r>
        </a:p>
      </dgm:t>
    </dgm:pt>
    <dgm:pt modelId="{36328961-59F7-41F0-8CF1-A8C032BFA39A}" type="parTrans" cxnId="{C754E186-240F-4EFC-906F-8A1B11132B23}">
      <dgm:prSet/>
      <dgm:spPr/>
      <dgm:t>
        <a:bodyPr/>
        <a:lstStyle/>
        <a:p>
          <a:endParaRPr lang="en-US"/>
        </a:p>
      </dgm:t>
    </dgm:pt>
    <dgm:pt modelId="{4B3202E1-D88C-4B11-9EE6-5A71F91BA908}" type="sibTrans" cxnId="{C754E186-240F-4EFC-906F-8A1B11132B23}">
      <dgm:prSet/>
      <dgm:spPr/>
      <dgm:t>
        <a:bodyPr/>
        <a:lstStyle/>
        <a:p>
          <a:endParaRPr lang="en-US"/>
        </a:p>
      </dgm:t>
    </dgm:pt>
    <dgm:pt modelId="{D7A535EF-59C1-406A-BBD0-AD0688C67524}">
      <dgm:prSet/>
      <dgm:spPr/>
      <dgm:t>
        <a:bodyPr/>
        <a:lstStyle/>
        <a:p>
          <a:pPr rtl="0"/>
          <a:r>
            <a:rPr lang="en-US"/>
            <a:t>Communication: Communication and Symbolic Behaviours Scale</a:t>
          </a:r>
        </a:p>
      </dgm:t>
    </dgm:pt>
    <dgm:pt modelId="{061CFADF-311F-41B6-A6EC-58C9C04F5CAD}" type="parTrans" cxnId="{2BBC9091-AE7E-4B68-B598-F7721CB5C778}">
      <dgm:prSet/>
      <dgm:spPr/>
      <dgm:t>
        <a:bodyPr/>
        <a:lstStyle/>
        <a:p>
          <a:endParaRPr lang="en-US"/>
        </a:p>
      </dgm:t>
    </dgm:pt>
    <dgm:pt modelId="{BF1EE854-A695-4D7B-9F8D-4F5553B5F1BD}" type="sibTrans" cxnId="{2BBC9091-AE7E-4B68-B598-F7721CB5C778}">
      <dgm:prSet/>
      <dgm:spPr/>
      <dgm:t>
        <a:bodyPr/>
        <a:lstStyle/>
        <a:p>
          <a:endParaRPr lang="en-US"/>
        </a:p>
      </dgm:t>
    </dgm:pt>
    <dgm:pt modelId="{9A84B67D-B765-4CCA-ACE6-44B530223ECD}">
      <dgm:prSet/>
      <dgm:spPr/>
      <dgm:t>
        <a:bodyPr/>
        <a:lstStyle/>
        <a:p>
          <a:pPr rtl="0"/>
          <a:r>
            <a:rPr lang="en-US">
              <a:hlinkClick xmlns:r="http://schemas.openxmlformats.org/officeDocument/2006/relationships" r:id="rId1"/>
            </a:rPr>
            <a:t>http://firstwords.fsu.edu/pdf/Checklist_Scoring_Cutoffs.pdf</a:t>
          </a:r>
          <a:r>
            <a:rPr lang="en-US"/>
            <a:t> </a:t>
          </a:r>
        </a:p>
      </dgm:t>
    </dgm:pt>
    <dgm:pt modelId="{E99AD1DE-BAC2-4A1F-B65E-FD50D97E7C6C}" type="parTrans" cxnId="{E247EEAE-0C35-426A-AF4E-B2E3A74B9621}">
      <dgm:prSet/>
      <dgm:spPr/>
      <dgm:t>
        <a:bodyPr/>
        <a:lstStyle/>
        <a:p>
          <a:endParaRPr lang="en-US"/>
        </a:p>
      </dgm:t>
    </dgm:pt>
    <dgm:pt modelId="{9B569900-7F13-480E-816D-220785662AB7}" type="sibTrans" cxnId="{E247EEAE-0C35-426A-AF4E-B2E3A74B9621}">
      <dgm:prSet/>
      <dgm:spPr/>
      <dgm:t>
        <a:bodyPr/>
        <a:lstStyle/>
        <a:p>
          <a:endParaRPr lang="en-US"/>
        </a:p>
      </dgm:t>
    </dgm:pt>
    <dgm:pt modelId="{D3A0B718-8E28-4250-B081-13646C79E1A4}">
      <dgm:prSet/>
      <dgm:spPr/>
      <dgm:t>
        <a:bodyPr/>
        <a:lstStyle/>
        <a:p>
          <a:pPr rtl="0"/>
          <a:r>
            <a:rPr lang="en-US"/>
            <a:t>Adaptive skills: Vineland Adaptive Behaviours Schedules-II</a:t>
          </a:r>
        </a:p>
      </dgm:t>
    </dgm:pt>
    <dgm:pt modelId="{A5362443-4DFA-42B9-A428-E92D293EB1F0}" type="parTrans" cxnId="{6E2CF397-9152-4402-93C1-8AFA1AAE8F02}">
      <dgm:prSet/>
      <dgm:spPr/>
      <dgm:t>
        <a:bodyPr/>
        <a:lstStyle/>
        <a:p>
          <a:endParaRPr lang="en-US"/>
        </a:p>
      </dgm:t>
    </dgm:pt>
    <dgm:pt modelId="{D5D1CD38-2EB8-4030-8665-4F06FCB91E64}" type="sibTrans" cxnId="{6E2CF397-9152-4402-93C1-8AFA1AAE8F02}">
      <dgm:prSet/>
      <dgm:spPr/>
      <dgm:t>
        <a:bodyPr/>
        <a:lstStyle/>
        <a:p>
          <a:endParaRPr lang="en-US"/>
        </a:p>
      </dgm:t>
    </dgm:pt>
    <dgm:pt modelId="{B41E822E-BBF2-4692-8974-185B443361FE}">
      <dgm:prSet/>
      <dgm:spPr/>
      <dgm:t>
        <a:bodyPr/>
        <a:lstStyle/>
        <a:p>
          <a:pPr rtl="0"/>
          <a:r>
            <a:rPr lang="en-US">
              <a:hlinkClick xmlns:r="http://schemas.openxmlformats.org/officeDocument/2006/relationships" r:id="rId2"/>
            </a:rPr>
            <a:t>http://www.pearsonclinical.com/psychology/products/100000668/vineland-adaptive-behavior-scales-second-edition-vineland-ii-vineland-ii.html</a:t>
          </a:r>
          <a:r>
            <a:rPr lang="en-US"/>
            <a:t>	</a:t>
          </a:r>
        </a:p>
      </dgm:t>
    </dgm:pt>
    <dgm:pt modelId="{F58CF8B8-01BA-4D56-AC34-67B09F4E8B57}" type="parTrans" cxnId="{380DB271-03DE-4CA8-99E0-78E08729113A}">
      <dgm:prSet/>
      <dgm:spPr/>
      <dgm:t>
        <a:bodyPr/>
        <a:lstStyle/>
        <a:p>
          <a:endParaRPr lang="en-US"/>
        </a:p>
      </dgm:t>
    </dgm:pt>
    <dgm:pt modelId="{0EC1B2DE-7CD9-4616-98C5-829DD7CC75A5}" type="sibTrans" cxnId="{380DB271-03DE-4CA8-99E0-78E08729113A}">
      <dgm:prSet/>
      <dgm:spPr/>
      <dgm:t>
        <a:bodyPr/>
        <a:lstStyle/>
        <a:p>
          <a:endParaRPr lang="en-US"/>
        </a:p>
      </dgm:t>
    </dgm:pt>
    <dgm:pt modelId="{2C5E2A12-285C-4C91-A8BB-37C3837DB661}">
      <dgm:prSet/>
      <dgm:spPr/>
      <dgm:t>
        <a:bodyPr/>
        <a:lstStyle/>
        <a:p>
          <a:pPr rtl="0"/>
          <a:r>
            <a:rPr lang="en-US"/>
            <a:t>Medical and developmental history interview</a:t>
          </a:r>
        </a:p>
      </dgm:t>
    </dgm:pt>
    <dgm:pt modelId="{11B5EC8C-8AB3-4081-933F-B5F3CC5E8F3F}" type="parTrans" cxnId="{D6800677-6402-4EE6-B3A7-A20F117F28D3}">
      <dgm:prSet/>
      <dgm:spPr/>
      <dgm:t>
        <a:bodyPr/>
        <a:lstStyle/>
        <a:p>
          <a:endParaRPr lang="en-US"/>
        </a:p>
      </dgm:t>
    </dgm:pt>
    <dgm:pt modelId="{D732C483-19C9-4E06-B988-BA258DC05319}" type="sibTrans" cxnId="{D6800677-6402-4EE6-B3A7-A20F117F28D3}">
      <dgm:prSet/>
      <dgm:spPr/>
      <dgm:t>
        <a:bodyPr/>
        <a:lstStyle/>
        <a:p>
          <a:endParaRPr lang="en-US"/>
        </a:p>
      </dgm:t>
    </dgm:pt>
    <dgm:pt modelId="{400E18D1-9F13-42D5-855B-B23409535D55}">
      <dgm:prSet/>
      <dgm:spPr/>
      <dgm:t>
        <a:bodyPr/>
        <a:lstStyle/>
        <a:p>
          <a:pPr rtl="0"/>
          <a:r>
            <a:rPr lang="en-US"/>
            <a:t>Genetic and neurological testing</a:t>
          </a:r>
        </a:p>
      </dgm:t>
    </dgm:pt>
    <dgm:pt modelId="{D4B6C23E-6EEB-46B7-903B-CE079565356D}" type="parTrans" cxnId="{A1A15983-31B7-43EE-9D25-CCDEA41E9477}">
      <dgm:prSet/>
      <dgm:spPr/>
      <dgm:t>
        <a:bodyPr/>
        <a:lstStyle/>
        <a:p>
          <a:endParaRPr lang="en-US"/>
        </a:p>
      </dgm:t>
    </dgm:pt>
    <dgm:pt modelId="{45E73E24-8F8B-4D53-9AE6-CB7E31B37ABF}" type="sibTrans" cxnId="{A1A15983-31B7-43EE-9D25-CCDEA41E9477}">
      <dgm:prSet/>
      <dgm:spPr/>
      <dgm:t>
        <a:bodyPr/>
        <a:lstStyle/>
        <a:p>
          <a:endParaRPr lang="en-US"/>
        </a:p>
      </dgm:t>
    </dgm:pt>
    <dgm:pt modelId="{64A75956-BBDC-4164-9ED0-C5BFA179C33D}" type="pres">
      <dgm:prSet presAssocID="{6F292721-8108-40A4-90FD-418C62613E17}" presName="linear" presStyleCnt="0">
        <dgm:presLayoutVars>
          <dgm:animLvl val="lvl"/>
          <dgm:resizeHandles val="exact"/>
        </dgm:presLayoutVars>
      </dgm:prSet>
      <dgm:spPr/>
      <dgm:t>
        <a:bodyPr/>
        <a:lstStyle/>
        <a:p>
          <a:endParaRPr lang="en-US"/>
        </a:p>
      </dgm:t>
    </dgm:pt>
    <dgm:pt modelId="{A884EB26-F4A3-4225-A592-73826BBAC3FB}" type="pres">
      <dgm:prSet presAssocID="{C9DB968F-05CC-4464-BF99-13901A9A99C0}" presName="parentText" presStyleLbl="node1" presStyleIdx="0" presStyleCnt="6">
        <dgm:presLayoutVars>
          <dgm:chMax val="0"/>
          <dgm:bulletEnabled val="1"/>
        </dgm:presLayoutVars>
      </dgm:prSet>
      <dgm:spPr/>
      <dgm:t>
        <a:bodyPr/>
        <a:lstStyle/>
        <a:p>
          <a:endParaRPr lang="en-US"/>
        </a:p>
      </dgm:t>
    </dgm:pt>
    <dgm:pt modelId="{F10B368F-4DCB-4B1C-8383-5768E88B328B}" type="pres">
      <dgm:prSet presAssocID="{4072ACA7-F545-45A5-BEEB-F00EA348AA75}" presName="spacer" presStyleCnt="0"/>
      <dgm:spPr/>
    </dgm:pt>
    <dgm:pt modelId="{90946208-3DC7-40DC-A68B-4B835EF938D6}" type="pres">
      <dgm:prSet presAssocID="{FB9D93F3-FB23-40DD-B990-248F1B752FC5}" presName="parentText" presStyleLbl="node1" presStyleIdx="1" presStyleCnt="6">
        <dgm:presLayoutVars>
          <dgm:chMax val="0"/>
          <dgm:bulletEnabled val="1"/>
        </dgm:presLayoutVars>
      </dgm:prSet>
      <dgm:spPr/>
      <dgm:t>
        <a:bodyPr/>
        <a:lstStyle/>
        <a:p>
          <a:endParaRPr lang="en-US"/>
        </a:p>
      </dgm:t>
    </dgm:pt>
    <dgm:pt modelId="{05EA5E52-32A0-443C-8E2F-7900E9C52EDD}" type="pres">
      <dgm:prSet presAssocID="{FB9D93F3-FB23-40DD-B990-248F1B752FC5}" presName="childText" presStyleLbl="revTx" presStyleIdx="0" presStyleCnt="3">
        <dgm:presLayoutVars>
          <dgm:bulletEnabled val="1"/>
        </dgm:presLayoutVars>
      </dgm:prSet>
      <dgm:spPr/>
      <dgm:t>
        <a:bodyPr/>
        <a:lstStyle/>
        <a:p>
          <a:endParaRPr lang="en-US"/>
        </a:p>
      </dgm:t>
    </dgm:pt>
    <dgm:pt modelId="{A8A2B8AD-5C6A-4B1A-979D-F8668EA5C782}" type="pres">
      <dgm:prSet presAssocID="{D7A535EF-59C1-406A-BBD0-AD0688C67524}" presName="parentText" presStyleLbl="node1" presStyleIdx="2" presStyleCnt="6">
        <dgm:presLayoutVars>
          <dgm:chMax val="0"/>
          <dgm:bulletEnabled val="1"/>
        </dgm:presLayoutVars>
      </dgm:prSet>
      <dgm:spPr/>
      <dgm:t>
        <a:bodyPr/>
        <a:lstStyle/>
        <a:p>
          <a:endParaRPr lang="en-US"/>
        </a:p>
      </dgm:t>
    </dgm:pt>
    <dgm:pt modelId="{9405A1EB-1B3E-4BF7-9269-7A28FFD94C62}" type="pres">
      <dgm:prSet presAssocID="{D7A535EF-59C1-406A-BBD0-AD0688C67524}" presName="childText" presStyleLbl="revTx" presStyleIdx="1" presStyleCnt="3">
        <dgm:presLayoutVars>
          <dgm:bulletEnabled val="1"/>
        </dgm:presLayoutVars>
      </dgm:prSet>
      <dgm:spPr/>
      <dgm:t>
        <a:bodyPr/>
        <a:lstStyle/>
        <a:p>
          <a:endParaRPr lang="en-US"/>
        </a:p>
      </dgm:t>
    </dgm:pt>
    <dgm:pt modelId="{F8497BC0-508E-4E2F-B0D6-3BA0B8394091}" type="pres">
      <dgm:prSet presAssocID="{D3A0B718-8E28-4250-B081-13646C79E1A4}" presName="parentText" presStyleLbl="node1" presStyleIdx="3" presStyleCnt="6">
        <dgm:presLayoutVars>
          <dgm:chMax val="0"/>
          <dgm:bulletEnabled val="1"/>
        </dgm:presLayoutVars>
      </dgm:prSet>
      <dgm:spPr/>
      <dgm:t>
        <a:bodyPr/>
        <a:lstStyle/>
        <a:p>
          <a:endParaRPr lang="en-US"/>
        </a:p>
      </dgm:t>
    </dgm:pt>
    <dgm:pt modelId="{08799441-CA8D-4A35-9848-80097EF03BE0}" type="pres">
      <dgm:prSet presAssocID="{D3A0B718-8E28-4250-B081-13646C79E1A4}" presName="childText" presStyleLbl="revTx" presStyleIdx="2" presStyleCnt="3">
        <dgm:presLayoutVars>
          <dgm:bulletEnabled val="1"/>
        </dgm:presLayoutVars>
      </dgm:prSet>
      <dgm:spPr/>
      <dgm:t>
        <a:bodyPr/>
        <a:lstStyle/>
        <a:p>
          <a:endParaRPr lang="en-US"/>
        </a:p>
      </dgm:t>
    </dgm:pt>
    <dgm:pt modelId="{EAC430B6-7849-43EB-9C34-18168B3CDDF1}" type="pres">
      <dgm:prSet presAssocID="{2C5E2A12-285C-4C91-A8BB-37C3837DB661}" presName="parentText" presStyleLbl="node1" presStyleIdx="4" presStyleCnt="6">
        <dgm:presLayoutVars>
          <dgm:chMax val="0"/>
          <dgm:bulletEnabled val="1"/>
        </dgm:presLayoutVars>
      </dgm:prSet>
      <dgm:spPr/>
      <dgm:t>
        <a:bodyPr/>
        <a:lstStyle/>
        <a:p>
          <a:endParaRPr lang="en-US"/>
        </a:p>
      </dgm:t>
    </dgm:pt>
    <dgm:pt modelId="{40C87AB9-8171-4F5E-8C5C-51C5B4D06A48}" type="pres">
      <dgm:prSet presAssocID="{D732C483-19C9-4E06-B988-BA258DC05319}" presName="spacer" presStyleCnt="0"/>
      <dgm:spPr/>
    </dgm:pt>
    <dgm:pt modelId="{CA22B198-1D97-4542-A0C7-50B65C158182}" type="pres">
      <dgm:prSet presAssocID="{400E18D1-9F13-42D5-855B-B23409535D55}" presName="parentText" presStyleLbl="node1" presStyleIdx="5" presStyleCnt="6">
        <dgm:presLayoutVars>
          <dgm:chMax val="0"/>
          <dgm:bulletEnabled val="1"/>
        </dgm:presLayoutVars>
      </dgm:prSet>
      <dgm:spPr/>
      <dgm:t>
        <a:bodyPr/>
        <a:lstStyle/>
        <a:p>
          <a:endParaRPr lang="en-US"/>
        </a:p>
      </dgm:t>
    </dgm:pt>
  </dgm:ptLst>
  <dgm:cxnLst>
    <dgm:cxn modelId="{3EEABF4B-6B91-4A0D-BB21-3580233E5E25}" type="presOf" srcId="{D3A0B718-8E28-4250-B081-13646C79E1A4}" destId="{F8497BC0-508E-4E2F-B0D6-3BA0B8394091}" srcOrd="0" destOrd="0" presId="urn:microsoft.com/office/officeart/2005/8/layout/vList2"/>
    <dgm:cxn modelId="{380DB271-03DE-4CA8-99E0-78E08729113A}" srcId="{D3A0B718-8E28-4250-B081-13646C79E1A4}" destId="{B41E822E-BBF2-4692-8974-185B443361FE}" srcOrd="0" destOrd="0" parTransId="{F58CF8B8-01BA-4D56-AC34-67B09F4E8B57}" sibTransId="{0EC1B2DE-7CD9-4616-98C5-829DD7CC75A5}"/>
    <dgm:cxn modelId="{2BBC9091-AE7E-4B68-B598-F7721CB5C778}" srcId="{6F292721-8108-40A4-90FD-418C62613E17}" destId="{D7A535EF-59C1-406A-BBD0-AD0688C67524}" srcOrd="2" destOrd="0" parTransId="{061CFADF-311F-41B6-A6EC-58C9C04F5CAD}" sibTransId="{BF1EE854-A695-4D7B-9F8D-4F5553B5F1BD}"/>
    <dgm:cxn modelId="{02CBCC8D-83FF-4260-A9B8-0649A638683B}" srcId="{6F292721-8108-40A4-90FD-418C62613E17}" destId="{FB9D93F3-FB23-40DD-B990-248F1B752FC5}" srcOrd="1" destOrd="0" parTransId="{A4652E4B-1FC7-4DA5-96B6-83E44D39454B}" sibTransId="{ACB55499-9126-4551-8E48-AF5436B973D7}"/>
    <dgm:cxn modelId="{A0A44253-54D8-43FF-939C-41D9C7B668D5}" type="presOf" srcId="{965BF06A-EB73-443C-9171-D344169F7A11}" destId="{05EA5E52-32A0-443C-8E2F-7900E9C52EDD}" srcOrd="0" destOrd="0" presId="urn:microsoft.com/office/officeart/2005/8/layout/vList2"/>
    <dgm:cxn modelId="{5A60B8CC-97D4-4F7E-8C93-DEA6A7BA33EC}" type="presOf" srcId="{6F292721-8108-40A4-90FD-418C62613E17}" destId="{64A75956-BBDC-4164-9ED0-C5BFA179C33D}" srcOrd="0" destOrd="0" presId="urn:microsoft.com/office/officeart/2005/8/layout/vList2"/>
    <dgm:cxn modelId="{C754E186-240F-4EFC-906F-8A1B11132B23}" srcId="{FB9D93F3-FB23-40DD-B990-248F1B752FC5}" destId="{965BF06A-EB73-443C-9171-D344169F7A11}" srcOrd="0" destOrd="0" parTransId="{36328961-59F7-41F0-8CF1-A8C032BFA39A}" sibTransId="{4B3202E1-D88C-4B11-9EE6-5A71F91BA908}"/>
    <dgm:cxn modelId="{C1BAC45D-7CA1-4228-86BE-0FC17AF3D2CF}" type="presOf" srcId="{C9DB968F-05CC-4464-BF99-13901A9A99C0}" destId="{A884EB26-F4A3-4225-A592-73826BBAC3FB}" srcOrd="0" destOrd="0" presId="urn:microsoft.com/office/officeart/2005/8/layout/vList2"/>
    <dgm:cxn modelId="{9B963728-5328-4F80-8B1F-D007615B8F35}" type="presOf" srcId="{B41E822E-BBF2-4692-8974-185B443361FE}" destId="{08799441-CA8D-4A35-9848-80097EF03BE0}" srcOrd="0" destOrd="0" presId="urn:microsoft.com/office/officeart/2005/8/layout/vList2"/>
    <dgm:cxn modelId="{A84CF153-D581-4336-B04D-87119CAD1F07}" type="presOf" srcId="{2C5E2A12-285C-4C91-A8BB-37C3837DB661}" destId="{EAC430B6-7849-43EB-9C34-18168B3CDDF1}" srcOrd="0" destOrd="0" presId="urn:microsoft.com/office/officeart/2005/8/layout/vList2"/>
    <dgm:cxn modelId="{E247EEAE-0C35-426A-AF4E-B2E3A74B9621}" srcId="{D7A535EF-59C1-406A-BBD0-AD0688C67524}" destId="{9A84B67D-B765-4CCA-ACE6-44B530223ECD}" srcOrd="0" destOrd="0" parTransId="{E99AD1DE-BAC2-4A1F-B65E-FD50D97E7C6C}" sibTransId="{9B569900-7F13-480E-816D-220785662AB7}"/>
    <dgm:cxn modelId="{D6800677-6402-4EE6-B3A7-A20F117F28D3}" srcId="{6F292721-8108-40A4-90FD-418C62613E17}" destId="{2C5E2A12-285C-4C91-A8BB-37C3837DB661}" srcOrd="4" destOrd="0" parTransId="{11B5EC8C-8AB3-4081-933F-B5F3CC5E8F3F}" sibTransId="{D732C483-19C9-4E06-B988-BA258DC05319}"/>
    <dgm:cxn modelId="{DEE2E212-9401-42FF-A529-FDF107FC0E76}" type="presOf" srcId="{FB9D93F3-FB23-40DD-B990-248F1B752FC5}" destId="{90946208-3DC7-40DC-A68B-4B835EF938D6}" srcOrd="0" destOrd="0" presId="urn:microsoft.com/office/officeart/2005/8/layout/vList2"/>
    <dgm:cxn modelId="{B22335AA-6BC2-4088-8229-B2A1154665B2}" type="presOf" srcId="{D7A535EF-59C1-406A-BBD0-AD0688C67524}" destId="{A8A2B8AD-5C6A-4B1A-979D-F8668EA5C782}" srcOrd="0" destOrd="0" presId="urn:microsoft.com/office/officeart/2005/8/layout/vList2"/>
    <dgm:cxn modelId="{33F958DC-B1DE-4837-9802-6CFE89F64698}" type="presOf" srcId="{400E18D1-9F13-42D5-855B-B23409535D55}" destId="{CA22B198-1D97-4542-A0C7-50B65C158182}" srcOrd="0" destOrd="0" presId="urn:microsoft.com/office/officeart/2005/8/layout/vList2"/>
    <dgm:cxn modelId="{6FE9AD4B-53C8-4C18-8BAC-8F05CB7C0167}" srcId="{6F292721-8108-40A4-90FD-418C62613E17}" destId="{C9DB968F-05CC-4464-BF99-13901A9A99C0}" srcOrd="0" destOrd="0" parTransId="{F34F7DD1-96C8-4624-910C-11B3C77B5EA9}" sibTransId="{4072ACA7-F545-45A5-BEEB-F00EA348AA75}"/>
    <dgm:cxn modelId="{4BC69E46-F532-42CA-81D4-00939BA96B3A}" type="presOf" srcId="{9A84B67D-B765-4CCA-ACE6-44B530223ECD}" destId="{9405A1EB-1B3E-4BF7-9269-7A28FFD94C62}" srcOrd="0" destOrd="0" presId="urn:microsoft.com/office/officeart/2005/8/layout/vList2"/>
    <dgm:cxn modelId="{6E2CF397-9152-4402-93C1-8AFA1AAE8F02}" srcId="{6F292721-8108-40A4-90FD-418C62613E17}" destId="{D3A0B718-8E28-4250-B081-13646C79E1A4}" srcOrd="3" destOrd="0" parTransId="{A5362443-4DFA-42B9-A428-E92D293EB1F0}" sibTransId="{D5D1CD38-2EB8-4030-8665-4F06FCB91E64}"/>
    <dgm:cxn modelId="{A1A15983-31B7-43EE-9D25-CCDEA41E9477}" srcId="{6F292721-8108-40A4-90FD-418C62613E17}" destId="{400E18D1-9F13-42D5-855B-B23409535D55}" srcOrd="5" destOrd="0" parTransId="{D4B6C23E-6EEB-46B7-903B-CE079565356D}" sibTransId="{45E73E24-8F8B-4D53-9AE6-CB7E31B37ABF}"/>
    <dgm:cxn modelId="{13817C9C-62FE-442A-A004-8D0AEF98027D}" type="presParOf" srcId="{64A75956-BBDC-4164-9ED0-C5BFA179C33D}" destId="{A884EB26-F4A3-4225-A592-73826BBAC3FB}" srcOrd="0" destOrd="0" presId="urn:microsoft.com/office/officeart/2005/8/layout/vList2"/>
    <dgm:cxn modelId="{100F49B1-F95D-46A6-A16C-33FE74EE6D67}" type="presParOf" srcId="{64A75956-BBDC-4164-9ED0-C5BFA179C33D}" destId="{F10B368F-4DCB-4B1C-8383-5768E88B328B}" srcOrd="1" destOrd="0" presId="urn:microsoft.com/office/officeart/2005/8/layout/vList2"/>
    <dgm:cxn modelId="{0F7E2AD6-3771-4D25-98AF-DD19031391BC}" type="presParOf" srcId="{64A75956-BBDC-4164-9ED0-C5BFA179C33D}" destId="{90946208-3DC7-40DC-A68B-4B835EF938D6}" srcOrd="2" destOrd="0" presId="urn:microsoft.com/office/officeart/2005/8/layout/vList2"/>
    <dgm:cxn modelId="{0F0F30B6-CD46-4CBE-8E6C-AC80F79D384C}" type="presParOf" srcId="{64A75956-BBDC-4164-9ED0-C5BFA179C33D}" destId="{05EA5E52-32A0-443C-8E2F-7900E9C52EDD}" srcOrd="3" destOrd="0" presId="urn:microsoft.com/office/officeart/2005/8/layout/vList2"/>
    <dgm:cxn modelId="{3BAC5AD3-4F9C-4F43-9179-A8A6A24E7A7B}" type="presParOf" srcId="{64A75956-BBDC-4164-9ED0-C5BFA179C33D}" destId="{A8A2B8AD-5C6A-4B1A-979D-F8668EA5C782}" srcOrd="4" destOrd="0" presId="urn:microsoft.com/office/officeart/2005/8/layout/vList2"/>
    <dgm:cxn modelId="{D2DB93F6-C463-4B93-B7D4-C3865CBB1D68}" type="presParOf" srcId="{64A75956-BBDC-4164-9ED0-C5BFA179C33D}" destId="{9405A1EB-1B3E-4BF7-9269-7A28FFD94C62}" srcOrd="5" destOrd="0" presId="urn:microsoft.com/office/officeart/2005/8/layout/vList2"/>
    <dgm:cxn modelId="{00C3C5AD-0B21-488E-ADF3-6F4986350190}" type="presParOf" srcId="{64A75956-BBDC-4164-9ED0-C5BFA179C33D}" destId="{F8497BC0-508E-4E2F-B0D6-3BA0B8394091}" srcOrd="6" destOrd="0" presId="urn:microsoft.com/office/officeart/2005/8/layout/vList2"/>
    <dgm:cxn modelId="{A186EF1A-9E76-4BB0-B28F-712265DFDEAB}" type="presParOf" srcId="{64A75956-BBDC-4164-9ED0-C5BFA179C33D}" destId="{08799441-CA8D-4A35-9848-80097EF03BE0}" srcOrd="7" destOrd="0" presId="urn:microsoft.com/office/officeart/2005/8/layout/vList2"/>
    <dgm:cxn modelId="{3EB6E1B3-AD9D-4524-AD2D-A4FFE28B1486}" type="presParOf" srcId="{64A75956-BBDC-4164-9ED0-C5BFA179C33D}" destId="{EAC430B6-7849-43EB-9C34-18168B3CDDF1}" srcOrd="8" destOrd="0" presId="urn:microsoft.com/office/officeart/2005/8/layout/vList2"/>
    <dgm:cxn modelId="{3923A546-B6D0-4826-A2CD-50A8EA2AD512}" type="presParOf" srcId="{64A75956-BBDC-4164-9ED0-C5BFA179C33D}" destId="{40C87AB9-8171-4F5E-8C5C-51C5B4D06A48}" srcOrd="9" destOrd="0" presId="urn:microsoft.com/office/officeart/2005/8/layout/vList2"/>
    <dgm:cxn modelId="{EF442E46-E7BB-40A4-BB8A-CCB5D422CA81}" type="presParOf" srcId="{64A75956-BBDC-4164-9ED0-C5BFA179C33D}" destId="{CA22B198-1D97-4542-A0C7-50B65C15818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118A5BDD-7EF2-422A-9083-54C05633E87D}"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US"/>
        </a:p>
      </dgm:t>
    </dgm:pt>
    <dgm:pt modelId="{E1CB9B36-1A1A-4A4F-84F6-91B1318AF611}">
      <dgm:prSet custT="1"/>
      <dgm:spPr/>
      <dgm:t>
        <a:bodyPr/>
        <a:lstStyle/>
        <a:p>
          <a:pPr rtl="0"/>
          <a:r>
            <a:rPr lang="en-US" sz="1600"/>
            <a:t>Speech/Language Therapy</a:t>
          </a:r>
        </a:p>
      </dgm:t>
    </dgm:pt>
    <dgm:pt modelId="{16E86296-CB7C-4FA2-8E58-075093BE1874}" type="parTrans" cxnId="{04F46A3C-1224-4E65-AFA8-C37A6965F6C1}">
      <dgm:prSet/>
      <dgm:spPr/>
      <dgm:t>
        <a:bodyPr/>
        <a:lstStyle/>
        <a:p>
          <a:endParaRPr lang="en-US" sz="1800"/>
        </a:p>
      </dgm:t>
    </dgm:pt>
    <dgm:pt modelId="{94B4F536-DF88-41F1-BC96-88FBA0472F15}" type="sibTrans" cxnId="{04F46A3C-1224-4E65-AFA8-C37A6965F6C1}">
      <dgm:prSet/>
      <dgm:spPr/>
      <dgm:t>
        <a:bodyPr/>
        <a:lstStyle/>
        <a:p>
          <a:endParaRPr lang="en-US" sz="1800"/>
        </a:p>
      </dgm:t>
    </dgm:pt>
    <dgm:pt modelId="{339D8A31-6069-4E04-BEB3-C5581E0984FA}">
      <dgm:prSet custT="1"/>
      <dgm:spPr/>
      <dgm:t>
        <a:bodyPr/>
        <a:lstStyle/>
        <a:p>
          <a:pPr rtl="0"/>
          <a:r>
            <a:rPr lang="en-US" sz="1400"/>
            <a:t>Picture Exchange Communication System</a:t>
          </a:r>
        </a:p>
      </dgm:t>
    </dgm:pt>
    <dgm:pt modelId="{3894A03E-8E11-4400-BF63-EC82C4360884}" type="parTrans" cxnId="{CF895A1B-5C23-421D-B5E9-CDF1B2E6C812}">
      <dgm:prSet/>
      <dgm:spPr/>
      <dgm:t>
        <a:bodyPr/>
        <a:lstStyle/>
        <a:p>
          <a:endParaRPr lang="en-US" sz="1800"/>
        </a:p>
      </dgm:t>
    </dgm:pt>
    <dgm:pt modelId="{A0EEE879-2167-4786-B265-9810EA41328F}" type="sibTrans" cxnId="{CF895A1B-5C23-421D-B5E9-CDF1B2E6C812}">
      <dgm:prSet/>
      <dgm:spPr/>
      <dgm:t>
        <a:bodyPr/>
        <a:lstStyle/>
        <a:p>
          <a:endParaRPr lang="en-US" sz="1800"/>
        </a:p>
      </dgm:t>
    </dgm:pt>
    <dgm:pt modelId="{0498E631-97DB-4C1D-9A68-ABC9BB77CC30}">
      <dgm:prSet custT="1"/>
      <dgm:spPr/>
      <dgm:t>
        <a:bodyPr/>
        <a:lstStyle/>
        <a:p>
          <a:pPr rtl="0"/>
          <a:r>
            <a:rPr lang="en-US" sz="1400"/>
            <a:t>Auditory Integration Therapy</a:t>
          </a:r>
        </a:p>
      </dgm:t>
    </dgm:pt>
    <dgm:pt modelId="{BC9C72AF-1440-4F1D-A8FA-C862791FC3CD}" type="parTrans" cxnId="{D88B0C2F-5D36-40DB-9FDD-196F8900319A}">
      <dgm:prSet/>
      <dgm:spPr/>
      <dgm:t>
        <a:bodyPr/>
        <a:lstStyle/>
        <a:p>
          <a:endParaRPr lang="en-US" sz="1800"/>
        </a:p>
      </dgm:t>
    </dgm:pt>
    <dgm:pt modelId="{3FF2CC87-B99D-4DAD-BE37-5CD395452308}" type="sibTrans" cxnId="{D88B0C2F-5D36-40DB-9FDD-196F8900319A}">
      <dgm:prSet/>
      <dgm:spPr/>
      <dgm:t>
        <a:bodyPr/>
        <a:lstStyle/>
        <a:p>
          <a:endParaRPr lang="en-US" sz="1800"/>
        </a:p>
      </dgm:t>
    </dgm:pt>
    <dgm:pt modelId="{EFA3C83D-1BA9-4866-9AF6-DC593222F716}">
      <dgm:prSet custT="1"/>
      <dgm:spPr/>
      <dgm:t>
        <a:bodyPr/>
        <a:lstStyle/>
        <a:p>
          <a:pPr rtl="0"/>
          <a:r>
            <a:rPr lang="en-US" sz="1600"/>
            <a:t>Occupational Therapy</a:t>
          </a:r>
        </a:p>
      </dgm:t>
    </dgm:pt>
    <dgm:pt modelId="{0226F359-6E7F-40C4-AD6A-5836A64C07DB}" type="parTrans" cxnId="{BB04833C-24DC-428F-AEEB-7964B177288D}">
      <dgm:prSet/>
      <dgm:spPr/>
      <dgm:t>
        <a:bodyPr/>
        <a:lstStyle/>
        <a:p>
          <a:endParaRPr lang="en-US" sz="1800"/>
        </a:p>
      </dgm:t>
    </dgm:pt>
    <dgm:pt modelId="{492ADBEA-EC0D-46A0-AAAD-BE0DE12BDD3D}" type="sibTrans" cxnId="{BB04833C-24DC-428F-AEEB-7964B177288D}">
      <dgm:prSet/>
      <dgm:spPr/>
      <dgm:t>
        <a:bodyPr/>
        <a:lstStyle/>
        <a:p>
          <a:endParaRPr lang="en-US" sz="1800"/>
        </a:p>
      </dgm:t>
    </dgm:pt>
    <dgm:pt modelId="{F2708CF8-8FBB-4C56-9BD5-D3E3823852F3}">
      <dgm:prSet custT="1"/>
      <dgm:spPr/>
      <dgm:t>
        <a:bodyPr/>
        <a:lstStyle/>
        <a:p>
          <a:pPr rtl="0"/>
          <a:r>
            <a:rPr lang="en-US" sz="1400"/>
            <a:t>Sensory Integration</a:t>
          </a:r>
        </a:p>
      </dgm:t>
    </dgm:pt>
    <dgm:pt modelId="{2E7BBFD7-291A-43C1-8C2A-3F1531F882F1}" type="parTrans" cxnId="{96F66252-E70D-453D-A469-D14594DD4B07}">
      <dgm:prSet/>
      <dgm:spPr/>
      <dgm:t>
        <a:bodyPr/>
        <a:lstStyle/>
        <a:p>
          <a:endParaRPr lang="en-US" sz="1800"/>
        </a:p>
      </dgm:t>
    </dgm:pt>
    <dgm:pt modelId="{3FE6DADA-1FB6-42EC-84DC-84EE87E2526B}" type="sibTrans" cxnId="{96F66252-E70D-453D-A469-D14594DD4B07}">
      <dgm:prSet/>
      <dgm:spPr/>
      <dgm:t>
        <a:bodyPr/>
        <a:lstStyle/>
        <a:p>
          <a:endParaRPr lang="en-US" sz="1800"/>
        </a:p>
      </dgm:t>
    </dgm:pt>
    <dgm:pt modelId="{49DD602D-3968-4CC9-A4D0-65E5DEFB7306}">
      <dgm:prSet custT="1"/>
      <dgm:spPr/>
      <dgm:t>
        <a:bodyPr/>
        <a:lstStyle/>
        <a:p>
          <a:pPr rtl="0"/>
          <a:r>
            <a:rPr lang="en-US" sz="1600"/>
            <a:t>Behaviour Management</a:t>
          </a:r>
        </a:p>
      </dgm:t>
    </dgm:pt>
    <dgm:pt modelId="{26769149-EE0C-4E35-A668-787FBA59C6EF}" type="parTrans" cxnId="{10F81621-8002-4369-89F4-5A3DF07E021B}">
      <dgm:prSet/>
      <dgm:spPr/>
      <dgm:t>
        <a:bodyPr/>
        <a:lstStyle/>
        <a:p>
          <a:endParaRPr lang="en-US" sz="1800"/>
        </a:p>
      </dgm:t>
    </dgm:pt>
    <dgm:pt modelId="{E5954CF7-1091-471F-BCF9-F3F3C0A0431A}" type="sibTrans" cxnId="{10F81621-8002-4369-89F4-5A3DF07E021B}">
      <dgm:prSet/>
      <dgm:spPr/>
      <dgm:t>
        <a:bodyPr/>
        <a:lstStyle/>
        <a:p>
          <a:endParaRPr lang="en-US" sz="1800"/>
        </a:p>
      </dgm:t>
    </dgm:pt>
    <dgm:pt modelId="{F23A5810-D642-45F0-8F1E-C5FE1EC1193D}">
      <dgm:prSet custT="1"/>
      <dgm:spPr/>
      <dgm:t>
        <a:bodyPr/>
        <a:lstStyle/>
        <a:p>
          <a:pPr rtl="0"/>
          <a:r>
            <a:rPr lang="en-US" sz="1600"/>
            <a:t>Early Intervention/Pre-School/School-Age</a:t>
          </a:r>
        </a:p>
      </dgm:t>
    </dgm:pt>
    <dgm:pt modelId="{752A9D49-DD37-49E5-99AD-CEF13501E4A6}" type="parTrans" cxnId="{9AF6625C-6B3C-4597-85BC-54BC05C74430}">
      <dgm:prSet/>
      <dgm:spPr/>
      <dgm:t>
        <a:bodyPr/>
        <a:lstStyle/>
        <a:p>
          <a:endParaRPr lang="en-US" sz="1800"/>
        </a:p>
      </dgm:t>
    </dgm:pt>
    <dgm:pt modelId="{3E69C66A-D5B8-48F0-A53F-5B55FF3346D5}" type="sibTrans" cxnId="{9AF6625C-6B3C-4597-85BC-54BC05C74430}">
      <dgm:prSet/>
      <dgm:spPr/>
      <dgm:t>
        <a:bodyPr/>
        <a:lstStyle/>
        <a:p>
          <a:endParaRPr lang="en-US" sz="1800"/>
        </a:p>
      </dgm:t>
    </dgm:pt>
    <dgm:pt modelId="{A2C11D4D-0057-4FAA-8D83-F837AD05688B}" type="pres">
      <dgm:prSet presAssocID="{118A5BDD-7EF2-422A-9083-54C05633E87D}" presName="diagram" presStyleCnt="0">
        <dgm:presLayoutVars>
          <dgm:chPref val="1"/>
          <dgm:dir/>
          <dgm:animOne val="branch"/>
          <dgm:animLvl val="lvl"/>
          <dgm:resizeHandles/>
        </dgm:presLayoutVars>
      </dgm:prSet>
      <dgm:spPr/>
      <dgm:t>
        <a:bodyPr/>
        <a:lstStyle/>
        <a:p>
          <a:endParaRPr lang="en-US"/>
        </a:p>
      </dgm:t>
    </dgm:pt>
    <dgm:pt modelId="{D722F806-C0A2-4B3F-8052-97D7073F1568}" type="pres">
      <dgm:prSet presAssocID="{E1CB9B36-1A1A-4A4F-84F6-91B1318AF611}" presName="root" presStyleCnt="0"/>
      <dgm:spPr/>
    </dgm:pt>
    <dgm:pt modelId="{9A4E1011-5281-43C6-81A6-7BD863F30F99}" type="pres">
      <dgm:prSet presAssocID="{E1CB9B36-1A1A-4A4F-84F6-91B1318AF611}" presName="rootComposite" presStyleCnt="0"/>
      <dgm:spPr/>
    </dgm:pt>
    <dgm:pt modelId="{7C7DA819-5557-4CFB-A1C8-7D1615EB0341}" type="pres">
      <dgm:prSet presAssocID="{E1CB9B36-1A1A-4A4F-84F6-91B1318AF611}" presName="rootText" presStyleLbl="node1" presStyleIdx="0" presStyleCnt="4"/>
      <dgm:spPr/>
      <dgm:t>
        <a:bodyPr/>
        <a:lstStyle/>
        <a:p>
          <a:endParaRPr lang="en-US"/>
        </a:p>
      </dgm:t>
    </dgm:pt>
    <dgm:pt modelId="{14701CE7-D2D8-4964-AAE4-2C2898B66B24}" type="pres">
      <dgm:prSet presAssocID="{E1CB9B36-1A1A-4A4F-84F6-91B1318AF611}" presName="rootConnector" presStyleLbl="node1" presStyleIdx="0" presStyleCnt="4"/>
      <dgm:spPr/>
      <dgm:t>
        <a:bodyPr/>
        <a:lstStyle/>
        <a:p>
          <a:endParaRPr lang="en-US"/>
        </a:p>
      </dgm:t>
    </dgm:pt>
    <dgm:pt modelId="{B0B8B2B2-B504-46AD-B813-F617966A5D82}" type="pres">
      <dgm:prSet presAssocID="{E1CB9B36-1A1A-4A4F-84F6-91B1318AF611}" presName="childShape" presStyleCnt="0"/>
      <dgm:spPr/>
    </dgm:pt>
    <dgm:pt modelId="{AFF58624-6AC8-48BD-8E17-BCF00CA3591E}" type="pres">
      <dgm:prSet presAssocID="{3894A03E-8E11-4400-BF63-EC82C4360884}" presName="Name13" presStyleLbl="parChTrans1D2" presStyleIdx="0" presStyleCnt="3"/>
      <dgm:spPr/>
      <dgm:t>
        <a:bodyPr/>
        <a:lstStyle/>
        <a:p>
          <a:endParaRPr lang="en-US"/>
        </a:p>
      </dgm:t>
    </dgm:pt>
    <dgm:pt modelId="{6AEA6EEB-0B68-49F2-AB96-5CC689300E93}" type="pres">
      <dgm:prSet presAssocID="{339D8A31-6069-4E04-BEB3-C5581E0984FA}" presName="childText" presStyleLbl="bgAcc1" presStyleIdx="0" presStyleCnt="3">
        <dgm:presLayoutVars>
          <dgm:bulletEnabled val="1"/>
        </dgm:presLayoutVars>
      </dgm:prSet>
      <dgm:spPr/>
      <dgm:t>
        <a:bodyPr/>
        <a:lstStyle/>
        <a:p>
          <a:endParaRPr lang="en-US"/>
        </a:p>
      </dgm:t>
    </dgm:pt>
    <dgm:pt modelId="{5C5D31E1-4D28-47EA-B434-E1B0D030EA91}" type="pres">
      <dgm:prSet presAssocID="{BC9C72AF-1440-4F1D-A8FA-C862791FC3CD}" presName="Name13" presStyleLbl="parChTrans1D2" presStyleIdx="1" presStyleCnt="3"/>
      <dgm:spPr/>
      <dgm:t>
        <a:bodyPr/>
        <a:lstStyle/>
        <a:p>
          <a:endParaRPr lang="en-US"/>
        </a:p>
      </dgm:t>
    </dgm:pt>
    <dgm:pt modelId="{ED6C867F-2836-4E08-AEA4-DAE1E4BCB4FE}" type="pres">
      <dgm:prSet presAssocID="{0498E631-97DB-4C1D-9A68-ABC9BB77CC30}" presName="childText" presStyleLbl="bgAcc1" presStyleIdx="1" presStyleCnt="3">
        <dgm:presLayoutVars>
          <dgm:bulletEnabled val="1"/>
        </dgm:presLayoutVars>
      </dgm:prSet>
      <dgm:spPr/>
      <dgm:t>
        <a:bodyPr/>
        <a:lstStyle/>
        <a:p>
          <a:endParaRPr lang="en-US"/>
        </a:p>
      </dgm:t>
    </dgm:pt>
    <dgm:pt modelId="{280652C3-5E20-42D2-BA64-71EF3F3C9A65}" type="pres">
      <dgm:prSet presAssocID="{EFA3C83D-1BA9-4866-9AF6-DC593222F716}" presName="root" presStyleCnt="0"/>
      <dgm:spPr/>
    </dgm:pt>
    <dgm:pt modelId="{AF243A8A-185B-4AA6-809E-BDF14BDA4C96}" type="pres">
      <dgm:prSet presAssocID="{EFA3C83D-1BA9-4866-9AF6-DC593222F716}" presName="rootComposite" presStyleCnt="0"/>
      <dgm:spPr/>
    </dgm:pt>
    <dgm:pt modelId="{82E30806-4C7C-42B0-AF49-5B12659587E9}" type="pres">
      <dgm:prSet presAssocID="{EFA3C83D-1BA9-4866-9AF6-DC593222F716}" presName="rootText" presStyleLbl="node1" presStyleIdx="1" presStyleCnt="4"/>
      <dgm:spPr/>
      <dgm:t>
        <a:bodyPr/>
        <a:lstStyle/>
        <a:p>
          <a:endParaRPr lang="en-US"/>
        </a:p>
      </dgm:t>
    </dgm:pt>
    <dgm:pt modelId="{0852342B-F0A9-4EEB-91A6-6D3E7C80B3C8}" type="pres">
      <dgm:prSet presAssocID="{EFA3C83D-1BA9-4866-9AF6-DC593222F716}" presName="rootConnector" presStyleLbl="node1" presStyleIdx="1" presStyleCnt="4"/>
      <dgm:spPr/>
      <dgm:t>
        <a:bodyPr/>
        <a:lstStyle/>
        <a:p>
          <a:endParaRPr lang="en-US"/>
        </a:p>
      </dgm:t>
    </dgm:pt>
    <dgm:pt modelId="{B68A4E3D-C260-42BF-A7F3-82DA115DB5DB}" type="pres">
      <dgm:prSet presAssocID="{EFA3C83D-1BA9-4866-9AF6-DC593222F716}" presName="childShape" presStyleCnt="0"/>
      <dgm:spPr/>
    </dgm:pt>
    <dgm:pt modelId="{D95650A0-BE18-400F-9EDE-8285E7FAA190}" type="pres">
      <dgm:prSet presAssocID="{2E7BBFD7-291A-43C1-8C2A-3F1531F882F1}" presName="Name13" presStyleLbl="parChTrans1D2" presStyleIdx="2" presStyleCnt="3"/>
      <dgm:spPr/>
      <dgm:t>
        <a:bodyPr/>
        <a:lstStyle/>
        <a:p>
          <a:endParaRPr lang="en-US"/>
        </a:p>
      </dgm:t>
    </dgm:pt>
    <dgm:pt modelId="{855EE830-ABBA-46F4-A625-E33A83272EB1}" type="pres">
      <dgm:prSet presAssocID="{F2708CF8-8FBB-4C56-9BD5-D3E3823852F3}" presName="childText" presStyleLbl="bgAcc1" presStyleIdx="2" presStyleCnt="3">
        <dgm:presLayoutVars>
          <dgm:bulletEnabled val="1"/>
        </dgm:presLayoutVars>
      </dgm:prSet>
      <dgm:spPr/>
      <dgm:t>
        <a:bodyPr/>
        <a:lstStyle/>
        <a:p>
          <a:endParaRPr lang="en-US"/>
        </a:p>
      </dgm:t>
    </dgm:pt>
    <dgm:pt modelId="{715914C8-F724-4267-9712-72EDEE81C3E5}" type="pres">
      <dgm:prSet presAssocID="{49DD602D-3968-4CC9-A4D0-65E5DEFB7306}" presName="root" presStyleCnt="0"/>
      <dgm:spPr/>
    </dgm:pt>
    <dgm:pt modelId="{B5F61BA7-28B8-43DA-B8E6-81BB1383E902}" type="pres">
      <dgm:prSet presAssocID="{49DD602D-3968-4CC9-A4D0-65E5DEFB7306}" presName="rootComposite" presStyleCnt="0"/>
      <dgm:spPr/>
    </dgm:pt>
    <dgm:pt modelId="{5FE459A1-06E0-4315-8B4F-B60F552F33D7}" type="pres">
      <dgm:prSet presAssocID="{49DD602D-3968-4CC9-A4D0-65E5DEFB7306}" presName="rootText" presStyleLbl="node1" presStyleIdx="2" presStyleCnt="4"/>
      <dgm:spPr/>
      <dgm:t>
        <a:bodyPr/>
        <a:lstStyle/>
        <a:p>
          <a:endParaRPr lang="en-US"/>
        </a:p>
      </dgm:t>
    </dgm:pt>
    <dgm:pt modelId="{E518EC77-A909-4CD3-81AE-D5FA1BFB58EE}" type="pres">
      <dgm:prSet presAssocID="{49DD602D-3968-4CC9-A4D0-65E5DEFB7306}" presName="rootConnector" presStyleLbl="node1" presStyleIdx="2" presStyleCnt="4"/>
      <dgm:spPr/>
      <dgm:t>
        <a:bodyPr/>
        <a:lstStyle/>
        <a:p>
          <a:endParaRPr lang="en-US"/>
        </a:p>
      </dgm:t>
    </dgm:pt>
    <dgm:pt modelId="{CFD718E6-7175-403E-9DAA-3A3BEBC33BA1}" type="pres">
      <dgm:prSet presAssocID="{49DD602D-3968-4CC9-A4D0-65E5DEFB7306}" presName="childShape" presStyleCnt="0"/>
      <dgm:spPr/>
    </dgm:pt>
    <dgm:pt modelId="{91A2FBCE-D554-4B05-87EC-E76A68506844}" type="pres">
      <dgm:prSet presAssocID="{F23A5810-D642-45F0-8F1E-C5FE1EC1193D}" presName="root" presStyleCnt="0"/>
      <dgm:spPr/>
    </dgm:pt>
    <dgm:pt modelId="{E7D90A1D-0190-4C65-A89D-B3B52AC1AB1C}" type="pres">
      <dgm:prSet presAssocID="{F23A5810-D642-45F0-8F1E-C5FE1EC1193D}" presName="rootComposite" presStyleCnt="0"/>
      <dgm:spPr/>
    </dgm:pt>
    <dgm:pt modelId="{9EBE30FA-8FF4-429E-9A5A-EAF56F5D2B9C}" type="pres">
      <dgm:prSet presAssocID="{F23A5810-D642-45F0-8F1E-C5FE1EC1193D}" presName="rootText" presStyleLbl="node1" presStyleIdx="3" presStyleCnt="4"/>
      <dgm:spPr/>
      <dgm:t>
        <a:bodyPr/>
        <a:lstStyle/>
        <a:p>
          <a:endParaRPr lang="en-US"/>
        </a:p>
      </dgm:t>
    </dgm:pt>
    <dgm:pt modelId="{7369F3CB-ACEA-466A-AF7A-8878E25506B5}" type="pres">
      <dgm:prSet presAssocID="{F23A5810-D642-45F0-8F1E-C5FE1EC1193D}" presName="rootConnector" presStyleLbl="node1" presStyleIdx="3" presStyleCnt="4"/>
      <dgm:spPr/>
      <dgm:t>
        <a:bodyPr/>
        <a:lstStyle/>
        <a:p>
          <a:endParaRPr lang="en-US"/>
        </a:p>
      </dgm:t>
    </dgm:pt>
    <dgm:pt modelId="{C96FEA13-1430-41FC-8181-FF8ED23FDDFF}" type="pres">
      <dgm:prSet presAssocID="{F23A5810-D642-45F0-8F1E-C5FE1EC1193D}" presName="childShape" presStyleCnt="0"/>
      <dgm:spPr/>
    </dgm:pt>
  </dgm:ptLst>
  <dgm:cxnLst>
    <dgm:cxn modelId="{5BDDBAC0-26F8-4234-857A-8348AA42617F}" type="presOf" srcId="{0498E631-97DB-4C1D-9A68-ABC9BB77CC30}" destId="{ED6C867F-2836-4E08-AEA4-DAE1E4BCB4FE}" srcOrd="0" destOrd="0" presId="urn:microsoft.com/office/officeart/2005/8/layout/hierarchy3"/>
    <dgm:cxn modelId="{CC335A7D-2F7E-43C8-AB1E-BA1550CB8632}" type="presOf" srcId="{F23A5810-D642-45F0-8F1E-C5FE1EC1193D}" destId="{7369F3CB-ACEA-466A-AF7A-8878E25506B5}" srcOrd="1" destOrd="0" presId="urn:microsoft.com/office/officeart/2005/8/layout/hierarchy3"/>
    <dgm:cxn modelId="{376D9E3E-0477-4828-B290-A36914B214E0}" type="presOf" srcId="{E1CB9B36-1A1A-4A4F-84F6-91B1318AF611}" destId="{7C7DA819-5557-4CFB-A1C8-7D1615EB0341}" srcOrd="0" destOrd="0" presId="urn:microsoft.com/office/officeart/2005/8/layout/hierarchy3"/>
    <dgm:cxn modelId="{BB04833C-24DC-428F-AEEB-7964B177288D}" srcId="{118A5BDD-7EF2-422A-9083-54C05633E87D}" destId="{EFA3C83D-1BA9-4866-9AF6-DC593222F716}" srcOrd="1" destOrd="0" parTransId="{0226F359-6E7F-40C4-AD6A-5836A64C07DB}" sibTransId="{492ADBEA-EC0D-46A0-AAAD-BE0DE12BDD3D}"/>
    <dgm:cxn modelId="{FAC33836-C532-4718-9BC0-F9A3D2DEB8EF}" type="presOf" srcId="{49DD602D-3968-4CC9-A4D0-65E5DEFB7306}" destId="{E518EC77-A909-4CD3-81AE-D5FA1BFB58EE}" srcOrd="1" destOrd="0" presId="urn:microsoft.com/office/officeart/2005/8/layout/hierarchy3"/>
    <dgm:cxn modelId="{7C9C8082-FC70-44FD-9B61-989D1DE37A46}" type="presOf" srcId="{118A5BDD-7EF2-422A-9083-54C05633E87D}" destId="{A2C11D4D-0057-4FAA-8D83-F837AD05688B}" srcOrd="0" destOrd="0" presId="urn:microsoft.com/office/officeart/2005/8/layout/hierarchy3"/>
    <dgm:cxn modelId="{D88B0C2F-5D36-40DB-9FDD-196F8900319A}" srcId="{E1CB9B36-1A1A-4A4F-84F6-91B1318AF611}" destId="{0498E631-97DB-4C1D-9A68-ABC9BB77CC30}" srcOrd="1" destOrd="0" parTransId="{BC9C72AF-1440-4F1D-A8FA-C862791FC3CD}" sibTransId="{3FF2CC87-B99D-4DAD-BE37-5CD395452308}"/>
    <dgm:cxn modelId="{10AB6FC6-A892-4B6C-AB73-133D2F97650C}" type="presOf" srcId="{3894A03E-8E11-4400-BF63-EC82C4360884}" destId="{AFF58624-6AC8-48BD-8E17-BCF00CA3591E}" srcOrd="0" destOrd="0" presId="urn:microsoft.com/office/officeart/2005/8/layout/hierarchy3"/>
    <dgm:cxn modelId="{6F59A427-5791-41B6-B1AA-CA467FC611F1}" type="presOf" srcId="{EFA3C83D-1BA9-4866-9AF6-DC593222F716}" destId="{0852342B-F0A9-4EEB-91A6-6D3E7C80B3C8}" srcOrd="1" destOrd="0" presId="urn:microsoft.com/office/officeart/2005/8/layout/hierarchy3"/>
    <dgm:cxn modelId="{51D943F1-AD53-477C-BC94-B468B6E3A5C1}" type="presOf" srcId="{F2708CF8-8FBB-4C56-9BD5-D3E3823852F3}" destId="{855EE830-ABBA-46F4-A625-E33A83272EB1}" srcOrd="0" destOrd="0" presId="urn:microsoft.com/office/officeart/2005/8/layout/hierarchy3"/>
    <dgm:cxn modelId="{C89FB6D5-E32B-4595-A18F-07BDA27DDD15}" type="presOf" srcId="{E1CB9B36-1A1A-4A4F-84F6-91B1318AF611}" destId="{14701CE7-D2D8-4964-AAE4-2C2898B66B24}" srcOrd="1" destOrd="0" presId="urn:microsoft.com/office/officeart/2005/8/layout/hierarchy3"/>
    <dgm:cxn modelId="{10F81621-8002-4369-89F4-5A3DF07E021B}" srcId="{118A5BDD-7EF2-422A-9083-54C05633E87D}" destId="{49DD602D-3968-4CC9-A4D0-65E5DEFB7306}" srcOrd="2" destOrd="0" parTransId="{26769149-EE0C-4E35-A668-787FBA59C6EF}" sibTransId="{E5954CF7-1091-471F-BCF9-F3F3C0A0431A}"/>
    <dgm:cxn modelId="{C9EC1E04-F00F-4271-B3F4-B9AD7A0436D9}" type="presOf" srcId="{BC9C72AF-1440-4F1D-A8FA-C862791FC3CD}" destId="{5C5D31E1-4D28-47EA-B434-E1B0D030EA91}" srcOrd="0" destOrd="0" presId="urn:microsoft.com/office/officeart/2005/8/layout/hierarchy3"/>
    <dgm:cxn modelId="{96F66252-E70D-453D-A469-D14594DD4B07}" srcId="{EFA3C83D-1BA9-4866-9AF6-DC593222F716}" destId="{F2708CF8-8FBB-4C56-9BD5-D3E3823852F3}" srcOrd="0" destOrd="0" parTransId="{2E7BBFD7-291A-43C1-8C2A-3F1531F882F1}" sibTransId="{3FE6DADA-1FB6-42EC-84DC-84EE87E2526B}"/>
    <dgm:cxn modelId="{E6CF4551-22B2-46C7-B097-D53942679E1D}" type="presOf" srcId="{339D8A31-6069-4E04-BEB3-C5581E0984FA}" destId="{6AEA6EEB-0B68-49F2-AB96-5CC689300E93}" srcOrd="0" destOrd="0" presId="urn:microsoft.com/office/officeart/2005/8/layout/hierarchy3"/>
    <dgm:cxn modelId="{04F46A3C-1224-4E65-AFA8-C37A6965F6C1}" srcId="{118A5BDD-7EF2-422A-9083-54C05633E87D}" destId="{E1CB9B36-1A1A-4A4F-84F6-91B1318AF611}" srcOrd="0" destOrd="0" parTransId="{16E86296-CB7C-4FA2-8E58-075093BE1874}" sibTransId="{94B4F536-DF88-41F1-BC96-88FBA0472F15}"/>
    <dgm:cxn modelId="{056E9B06-50AF-4AAC-9201-4E0D7DE59BE3}" type="presOf" srcId="{2E7BBFD7-291A-43C1-8C2A-3F1531F882F1}" destId="{D95650A0-BE18-400F-9EDE-8285E7FAA190}" srcOrd="0" destOrd="0" presId="urn:microsoft.com/office/officeart/2005/8/layout/hierarchy3"/>
    <dgm:cxn modelId="{22588884-AADC-4F21-86CA-B9FB0C1A9AD2}" type="presOf" srcId="{EFA3C83D-1BA9-4866-9AF6-DC593222F716}" destId="{82E30806-4C7C-42B0-AF49-5B12659587E9}" srcOrd="0" destOrd="0" presId="urn:microsoft.com/office/officeart/2005/8/layout/hierarchy3"/>
    <dgm:cxn modelId="{CF895A1B-5C23-421D-B5E9-CDF1B2E6C812}" srcId="{E1CB9B36-1A1A-4A4F-84F6-91B1318AF611}" destId="{339D8A31-6069-4E04-BEB3-C5581E0984FA}" srcOrd="0" destOrd="0" parTransId="{3894A03E-8E11-4400-BF63-EC82C4360884}" sibTransId="{A0EEE879-2167-4786-B265-9810EA41328F}"/>
    <dgm:cxn modelId="{9AF6625C-6B3C-4597-85BC-54BC05C74430}" srcId="{118A5BDD-7EF2-422A-9083-54C05633E87D}" destId="{F23A5810-D642-45F0-8F1E-C5FE1EC1193D}" srcOrd="3" destOrd="0" parTransId="{752A9D49-DD37-49E5-99AD-CEF13501E4A6}" sibTransId="{3E69C66A-D5B8-48F0-A53F-5B55FF3346D5}"/>
    <dgm:cxn modelId="{62BD069E-C416-490A-B70D-644D1D192FD4}" type="presOf" srcId="{49DD602D-3968-4CC9-A4D0-65E5DEFB7306}" destId="{5FE459A1-06E0-4315-8B4F-B60F552F33D7}" srcOrd="0" destOrd="0" presId="urn:microsoft.com/office/officeart/2005/8/layout/hierarchy3"/>
    <dgm:cxn modelId="{DE484271-3CC1-4E41-9408-9EAAA58570B2}" type="presOf" srcId="{F23A5810-D642-45F0-8F1E-C5FE1EC1193D}" destId="{9EBE30FA-8FF4-429E-9A5A-EAF56F5D2B9C}" srcOrd="0" destOrd="0" presId="urn:microsoft.com/office/officeart/2005/8/layout/hierarchy3"/>
    <dgm:cxn modelId="{3E2743A5-EBE4-48CE-B7C3-DC156F263EEC}" type="presParOf" srcId="{A2C11D4D-0057-4FAA-8D83-F837AD05688B}" destId="{D722F806-C0A2-4B3F-8052-97D7073F1568}" srcOrd="0" destOrd="0" presId="urn:microsoft.com/office/officeart/2005/8/layout/hierarchy3"/>
    <dgm:cxn modelId="{065E77E6-83BE-42F9-8A79-AE48FD11A179}" type="presParOf" srcId="{D722F806-C0A2-4B3F-8052-97D7073F1568}" destId="{9A4E1011-5281-43C6-81A6-7BD863F30F99}" srcOrd="0" destOrd="0" presId="urn:microsoft.com/office/officeart/2005/8/layout/hierarchy3"/>
    <dgm:cxn modelId="{35E3719E-426B-484A-B10D-2AA0C2CDAF7B}" type="presParOf" srcId="{9A4E1011-5281-43C6-81A6-7BD863F30F99}" destId="{7C7DA819-5557-4CFB-A1C8-7D1615EB0341}" srcOrd="0" destOrd="0" presId="urn:microsoft.com/office/officeart/2005/8/layout/hierarchy3"/>
    <dgm:cxn modelId="{1740E058-E8E9-414B-965A-A4D881109E27}" type="presParOf" srcId="{9A4E1011-5281-43C6-81A6-7BD863F30F99}" destId="{14701CE7-D2D8-4964-AAE4-2C2898B66B24}" srcOrd="1" destOrd="0" presId="urn:microsoft.com/office/officeart/2005/8/layout/hierarchy3"/>
    <dgm:cxn modelId="{4C488E80-AD49-448E-9959-26C0C9BD071E}" type="presParOf" srcId="{D722F806-C0A2-4B3F-8052-97D7073F1568}" destId="{B0B8B2B2-B504-46AD-B813-F617966A5D82}" srcOrd="1" destOrd="0" presId="urn:microsoft.com/office/officeart/2005/8/layout/hierarchy3"/>
    <dgm:cxn modelId="{8C98DCFA-6178-48C1-B738-D2874C6DE504}" type="presParOf" srcId="{B0B8B2B2-B504-46AD-B813-F617966A5D82}" destId="{AFF58624-6AC8-48BD-8E17-BCF00CA3591E}" srcOrd="0" destOrd="0" presId="urn:microsoft.com/office/officeart/2005/8/layout/hierarchy3"/>
    <dgm:cxn modelId="{D7C3027B-A407-48DF-A557-81517C53E2E3}" type="presParOf" srcId="{B0B8B2B2-B504-46AD-B813-F617966A5D82}" destId="{6AEA6EEB-0B68-49F2-AB96-5CC689300E93}" srcOrd="1" destOrd="0" presId="urn:microsoft.com/office/officeart/2005/8/layout/hierarchy3"/>
    <dgm:cxn modelId="{3D665808-F9B0-4172-B6FA-EF37F965816C}" type="presParOf" srcId="{B0B8B2B2-B504-46AD-B813-F617966A5D82}" destId="{5C5D31E1-4D28-47EA-B434-E1B0D030EA91}" srcOrd="2" destOrd="0" presId="urn:microsoft.com/office/officeart/2005/8/layout/hierarchy3"/>
    <dgm:cxn modelId="{2FA1D24D-78E7-4287-9400-952771983841}" type="presParOf" srcId="{B0B8B2B2-B504-46AD-B813-F617966A5D82}" destId="{ED6C867F-2836-4E08-AEA4-DAE1E4BCB4FE}" srcOrd="3" destOrd="0" presId="urn:microsoft.com/office/officeart/2005/8/layout/hierarchy3"/>
    <dgm:cxn modelId="{74A0D265-0D0E-4488-9E67-6B242FD30A25}" type="presParOf" srcId="{A2C11D4D-0057-4FAA-8D83-F837AD05688B}" destId="{280652C3-5E20-42D2-BA64-71EF3F3C9A65}" srcOrd="1" destOrd="0" presId="urn:microsoft.com/office/officeart/2005/8/layout/hierarchy3"/>
    <dgm:cxn modelId="{7FF23B67-72BD-4122-A022-959D0FA2CCCC}" type="presParOf" srcId="{280652C3-5E20-42D2-BA64-71EF3F3C9A65}" destId="{AF243A8A-185B-4AA6-809E-BDF14BDA4C96}" srcOrd="0" destOrd="0" presId="urn:microsoft.com/office/officeart/2005/8/layout/hierarchy3"/>
    <dgm:cxn modelId="{B6F9FA4A-3256-47FC-A6F8-E4E36919B744}" type="presParOf" srcId="{AF243A8A-185B-4AA6-809E-BDF14BDA4C96}" destId="{82E30806-4C7C-42B0-AF49-5B12659587E9}" srcOrd="0" destOrd="0" presId="urn:microsoft.com/office/officeart/2005/8/layout/hierarchy3"/>
    <dgm:cxn modelId="{7A091D49-8A44-4C50-A1EA-139178D03551}" type="presParOf" srcId="{AF243A8A-185B-4AA6-809E-BDF14BDA4C96}" destId="{0852342B-F0A9-4EEB-91A6-6D3E7C80B3C8}" srcOrd="1" destOrd="0" presId="urn:microsoft.com/office/officeart/2005/8/layout/hierarchy3"/>
    <dgm:cxn modelId="{C53FFD0F-2551-4D20-9E73-D2C82EE0F913}" type="presParOf" srcId="{280652C3-5E20-42D2-BA64-71EF3F3C9A65}" destId="{B68A4E3D-C260-42BF-A7F3-82DA115DB5DB}" srcOrd="1" destOrd="0" presId="urn:microsoft.com/office/officeart/2005/8/layout/hierarchy3"/>
    <dgm:cxn modelId="{5FA0929C-A373-405F-B547-5C18FEBCD1C8}" type="presParOf" srcId="{B68A4E3D-C260-42BF-A7F3-82DA115DB5DB}" destId="{D95650A0-BE18-400F-9EDE-8285E7FAA190}" srcOrd="0" destOrd="0" presId="urn:microsoft.com/office/officeart/2005/8/layout/hierarchy3"/>
    <dgm:cxn modelId="{C9AEDDA4-8ED0-4FC9-B78C-93EA682EBFAE}" type="presParOf" srcId="{B68A4E3D-C260-42BF-A7F3-82DA115DB5DB}" destId="{855EE830-ABBA-46F4-A625-E33A83272EB1}" srcOrd="1" destOrd="0" presId="urn:microsoft.com/office/officeart/2005/8/layout/hierarchy3"/>
    <dgm:cxn modelId="{3309E50D-AE55-42FA-9AB3-F0EDEE51B4AA}" type="presParOf" srcId="{A2C11D4D-0057-4FAA-8D83-F837AD05688B}" destId="{715914C8-F724-4267-9712-72EDEE81C3E5}" srcOrd="2" destOrd="0" presId="urn:microsoft.com/office/officeart/2005/8/layout/hierarchy3"/>
    <dgm:cxn modelId="{D018BD34-B3EE-4900-9ED4-4BE07FDF2C8F}" type="presParOf" srcId="{715914C8-F724-4267-9712-72EDEE81C3E5}" destId="{B5F61BA7-28B8-43DA-B8E6-81BB1383E902}" srcOrd="0" destOrd="0" presId="urn:microsoft.com/office/officeart/2005/8/layout/hierarchy3"/>
    <dgm:cxn modelId="{0053CDD7-013D-4DAC-B22D-3882818F5725}" type="presParOf" srcId="{B5F61BA7-28B8-43DA-B8E6-81BB1383E902}" destId="{5FE459A1-06E0-4315-8B4F-B60F552F33D7}" srcOrd="0" destOrd="0" presId="urn:microsoft.com/office/officeart/2005/8/layout/hierarchy3"/>
    <dgm:cxn modelId="{FE0AC413-E3C2-45E5-86FE-B0353B9CCDB8}" type="presParOf" srcId="{B5F61BA7-28B8-43DA-B8E6-81BB1383E902}" destId="{E518EC77-A909-4CD3-81AE-D5FA1BFB58EE}" srcOrd="1" destOrd="0" presId="urn:microsoft.com/office/officeart/2005/8/layout/hierarchy3"/>
    <dgm:cxn modelId="{2B731DEA-18EE-4BF8-8F32-4BFA03D8F2EE}" type="presParOf" srcId="{715914C8-F724-4267-9712-72EDEE81C3E5}" destId="{CFD718E6-7175-403E-9DAA-3A3BEBC33BA1}" srcOrd="1" destOrd="0" presId="urn:microsoft.com/office/officeart/2005/8/layout/hierarchy3"/>
    <dgm:cxn modelId="{71806E76-A655-431C-8BAB-A88BE828960B}" type="presParOf" srcId="{A2C11D4D-0057-4FAA-8D83-F837AD05688B}" destId="{91A2FBCE-D554-4B05-87EC-E76A68506844}" srcOrd="3" destOrd="0" presId="urn:microsoft.com/office/officeart/2005/8/layout/hierarchy3"/>
    <dgm:cxn modelId="{8AB20CD8-2ADA-4DCE-AB3B-C2046DA067A5}" type="presParOf" srcId="{91A2FBCE-D554-4B05-87EC-E76A68506844}" destId="{E7D90A1D-0190-4C65-A89D-B3B52AC1AB1C}" srcOrd="0" destOrd="0" presId="urn:microsoft.com/office/officeart/2005/8/layout/hierarchy3"/>
    <dgm:cxn modelId="{C5C77594-D3AD-43F3-AB20-4941204B50A2}" type="presParOf" srcId="{E7D90A1D-0190-4C65-A89D-B3B52AC1AB1C}" destId="{9EBE30FA-8FF4-429E-9A5A-EAF56F5D2B9C}" srcOrd="0" destOrd="0" presId="urn:microsoft.com/office/officeart/2005/8/layout/hierarchy3"/>
    <dgm:cxn modelId="{2960E4E2-0969-475C-8C7F-5A9907C480CC}" type="presParOf" srcId="{E7D90A1D-0190-4C65-A89D-B3B52AC1AB1C}" destId="{7369F3CB-ACEA-466A-AF7A-8878E25506B5}" srcOrd="1" destOrd="0" presId="urn:microsoft.com/office/officeart/2005/8/layout/hierarchy3"/>
    <dgm:cxn modelId="{50EFCACA-0470-4C97-890F-0C37880A214B}" type="presParOf" srcId="{91A2FBCE-D554-4B05-87EC-E76A68506844}" destId="{C96FEA13-1430-41FC-8181-FF8ED23FDDFF}"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727DA0F-33B7-4A14-BD08-D4BCA32884AB}" type="doc">
      <dgm:prSet loTypeId="urn:microsoft.com/office/officeart/2005/8/layout/StepDownProcess" loCatId="process" qsTypeId="urn:microsoft.com/office/officeart/2005/8/quickstyle/simple1" qsCatId="simple" csTypeId="urn:microsoft.com/office/officeart/2005/8/colors/accent1_2" csCatId="accent1"/>
      <dgm:spPr/>
      <dgm:t>
        <a:bodyPr/>
        <a:lstStyle/>
        <a:p>
          <a:endParaRPr lang="en-US"/>
        </a:p>
      </dgm:t>
    </dgm:pt>
    <dgm:pt modelId="{0CDC50AF-53DA-4AC1-9D01-63AD5F926910}">
      <dgm:prSet/>
      <dgm:spPr/>
      <dgm:t>
        <a:bodyPr/>
        <a:lstStyle/>
        <a:p>
          <a:pPr rtl="0"/>
          <a:r>
            <a:rPr lang="en-US"/>
            <a:t>11 established treatments that are effective for ASD in schools </a:t>
          </a:r>
        </a:p>
      </dgm:t>
    </dgm:pt>
    <dgm:pt modelId="{53137340-3594-42DC-87A7-608440D63946}" type="parTrans" cxnId="{9C3BF6AE-1A52-46BA-A8B8-0420C012C62F}">
      <dgm:prSet/>
      <dgm:spPr/>
      <dgm:t>
        <a:bodyPr/>
        <a:lstStyle/>
        <a:p>
          <a:endParaRPr lang="en-US"/>
        </a:p>
      </dgm:t>
    </dgm:pt>
    <dgm:pt modelId="{9068559D-FAC3-4D43-961D-413A3AD1ADFA}" type="sibTrans" cxnId="{9C3BF6AE-1A52-46BA-A8B8-0420C012C62F}">
      <dgm:prSet/>
      <dgm:spPr/>
      <dgm:t>
        <a:bodyPr/>
        <a:lstStyle/>
        <a:p>
          <a:endParaRPr lang="en-US"/>
        </a:p>
      </dgm:t>
    </dgm:pt>
    <dgm:pt modelId="{5631912E-5445-49C0-9141-72D7C629DD12}">
      <dgm:prSet/>
      <dgm:spPr/>
      <dgm:t>
        <a:bodyPr/>
        <a:lstStyle/>
        <a:p>
          <a:pPr rtl="0"/>
          <a:r>
            <a:rPr lang="en-US"/>
            <a:t>22 emerging treatments</a:t>
          </a:r>
        </a:p>
      </dgm:t>
    </dgm:pt>
    <dgm:pt modelId="{6EFF9B45-2444-4FAD-98EA-CF67EB854D3C}" type="parTrans" cxnId="{0C96897B-5F21-4EBB-934C-5EA50A70C7BD}">
      <dgm:prSet/>
      <dgm:spPr/>
      <dgm:t>
        <a:bodyPr/>
        <a:lstStyle/>
        <a:p>
          <a:endParaRPr lang="en-US"/>
        </a:p>
      </dgm:t>
    </dgm:pt>
    <dgm:pt modelId="{43D3A7D4-B413-429A-BB65-FCCFEE0B474B}" type="sibTrans" cxnId="{0C96897B-5F21-4EBB-934C-5EA50A70C7BD}">
      <dgm:prSet/>
      <dgm:spPr/>
      <dgm:t>
        <a:bodyPr/>
        <a:lstStyle/>
        <a:p>
          <a:endParaRPr lang="en-US"/>
        </a:p>
      </dgm:t>
    </dgm:pt>
    <dgm:pt modelId="{50748DA4-71CB-4A95-9C71-B4CE19E77AFA}">
      <dgm:prSet/>
      <dgm:spPr/>
      <dgm:t>
        <a:bodyPr/>
        <a:lstStyle/>
        <a:p>
          <a:pPr rtl="0"/>
          <a:r>
            <a:rPr lang="en-US" dirty="0"/>
            <a:t>Unestablished treatments</a:t>
          </a:r>
        </a:p>
      </dgm:t>
    </dgm:pt>
    <dgm:pt modelId="{5EE37B93-7248-4A69-B871-433B616473E7}" type="parTrans" cxnId="{CE040D15-31C9-497F-8C2C-DF2CB2B3BB49}">
      <dgm:prSet/>
      <dgm:spPr/>
      <dgm:t>
        <a:bodyPr/>
        <a:lstStyle/>
        <a:p>
          <a:endParaRPr lang="en-US"/>
        </a:p>
      </dgm:t>
    </dgm:pt>
    <dgm:pt modelId="{0570E66E-226D-464E-9A49-3BF61312D946}" type="sibTrans" cxnId="{CE040D15-31C9-497F-8C2C-DF2CB2B3BB49}">
      <dgm:prSet/>
      <dgm:spPr/>
      <dgm:t>
        <a:bodyPr/>
        <a:lstStyle/>
        <a:p>
          <a:endParaRPr lang="en-US"/>
        </a:p>
      </dgm:t>
    </dgm:pt>
    <dgm:pt modelId="{B1EEBEB0-C08A-46C0-A750-FCE5A90DDE61}" type="pres">
      <dgm:prSet presAssocID="{D727DA0F-33B7-4A14-BD08-D4BCA32884AB}" presName="rootnode" presStyleCnt="0">
        <dgm:presLayoutVars>
          <dgm:chMax/>
          <dgm:chPref/>
          <dgm:dir/>
          <dgm:animLvl val="lvl"/>
        </dgm:presLayoutVars>
      </dgm:prSet>
      <dgm:spPr/>
      <dgm:t>
        <a:bodyPr/>
        <a:lstStyle/>
        <a:p>
          <a:endParaRPr lang="en-US"/>
        </a:p>
      </dgm:t>
    </dgm:pt>
    <dgm:pt modelId="{39E97E11-7362-4372-9E55-49D6AFF852EE}" type="pres">
      <dgm:prSet presAssocID="{0CDC50AF-53DA-4AC1-9D01-63AD5F926910}" presName="composite" presStyleCnt="0"/>
      <dgm:spPr/>
    </dgm:pt>
    <dgm:pt modelId="{DA705DFE-99C1-40AF-801E-FE2C368248F9}" type="pres">
      <dgm:prSet presAssocID="{0CDC50AF-53DA-4AC1-9D01-63AD5F926910}" presName="bentUpArrow1" presStyleLbl="alignImgPlace1" presStyleIdx="0" presStyleCnt="2"/>
      <dgm:spPr/>
    </dgm:pt>
    <dgm:pt modelId="{D3F85F66-DE8A-445B-A18E-3474C719FEA7}" type="pres">
      <dgm:prSet presAssocID="{0CDC50AF-53DA-4AC1-9D01-63AD5F926910}" presName="ParentText" presStyleLbl="node1" presStyleIdx="0" presStyleCnt="3">
        <dgm:presLayoutVars>
          <dgm:chMax val="1"/>
          <dgm:chPref val="1"/>
          <dgm:bulletEnabled val="1"/>
        </dgm:presLayoutVars>
      </dgm:prSet>
      <dgm:spPr/>
      <dgm:t>
        <a:bodyPr/>
        <a:lstStyle/>
        <a:p>
          <a:endParaRPr lang="en-US"/>
        </a:p>
      </dgm:t>
    </dgm:pt>
    <dgm:pt modelId="{5199AD26-4F00-4C58-85CF-0A940A43CA2C}" type="pres">
      <dgm:prSet presAssocID="{0CDC50AF-53DA-4AC1-9D01-63AD5F926910}" presName="ChildText" presStyleLbl="revTx" presStyleIdx="0" presStyleCnt="2">
        <dgm:presLayoutVars>
          <dgm:chMax val="0"/>
          <dgm:chPref val="0"/>
          <dgm:bulletEnabled val="1"/>
        </dgm:presLayoutVars>
      </dgm:prSet>
      <dgm:spPr/>
    </dgm:pt>
    <dgm:pt modelId="{B1BD725B-4DE4-4DD1-B452-CD684781572F}" type="pres">
      <dgm:prSet presAssocID="{9068559D-FAC3-4D43-961D-413A3AD1ADFA}" presName="sibTrans" presStyleCnt="0"/>
      <dgm:spPr/>
    </dgm:pt>
    <dgm:pt modelId="{8833EB71-BDBE-4569-B4A6-2061D892B5EA}" type="pres">
      <dgm:prSet presAssocID="{5631912E-5445-49C0-9141-72D7C629DD12}" presName="composite" presStyleCnt="0"/>
      <dgm:spPr/>
    </dgm:pt>
    <dgm:pt modelId="{9112C136-AE35-4000-8B6F-9527A7121E51}" type="pres">
      <dgm:prSet presAssocID="{5631912E-5445-49C0-9141-72D7C629DD12}" presName="bentUpArrow1" presStyleLbl="alignImgPlace1" presStyleIdx="1" presStyleCnt="2"/>
      <dgm:spPr/>
    </dgm:pt>
    <dgm:pt modelId="{CA74DFD0-778C-4963-90F9-F8CB6367D302}" type="pres">
      <dgm:prSet presAssocID="{5631912E-5445-49C0-9141-72D7C629DD12}" presName="ParentText" presStyleLbl="node1" presStyleIdx="1" presStyleCnt="3">
        <dgm:presLayoutVars>
          <dgm:chMax val="1"/>
          <dgm:chPref val="1"/>
          <dgm:bulletEnabled val="1"/>
        </dgm:presLayoutVars>
      </dgm:prSet>
      <dgm:spPr/>
      <dgm:t>
        <a:bodyPr/>
        <a:lstStyle/>
        <a:p>
          <a:endParaRPr lang="en-US"/>
        </a:p>
      </dgm:t>
    </dgm:pt>
    <dgm:pt modelId="{998CBC65-54AC-4E9A-B894-D9D2DAADBBA0}" type="pres">
      <dgm:prSet presAssocID="{5631912E-5445-49C0-9141-72D7C629DD12}" presName="ChildText" presStyleLbl="revTx" presStyleIdx="1" presStyleCnt="2">
        <dgm:presLayoutVars>
          <dgm:chMax val="0"/>
          <dgm:chPref val="0"/>
          <dgm:bulletEnabled val="1"/>
        </dgm:presLayoutVars>
      </dgm:prSet>
      <dgm:spPr/>
    </dgm:pt>
    <dgm:pt modelId="{86AD24D5-65FF-472C-8D30-BDB15BBDE7A7}" type="pres">
      <dgm:prSet presAssocID="{43D3A7D4-B413-429A-BB65-FCCFEE0B474B}" presName="sibTrans" presStyleCnt="0"/>
      <dgm:spPr/>
    </dgm:pt>
    <dgm:pt modelId="{B58CDAB6-1BE4-4D17-AACD-5CD63688D10B}" type="pres">
      <dgm:prSet presAssocID="{50748DA4-71CB-4A95-9C71-B4CE19E77AFA}" presName="composite" presStyleCnt="0"/>
      <dgm:spPr/>
    </dgm:pt>
    <dgm:pt modelId="{2DA39AFB-0F1C-4619-9CD8-DFB243A176C6}" type="pres">
      <dgm:prSet presAssocID="{50748DA4-71CB-4A95-9C71-B4CE19E77AFA}" presName="ParentText" presStyleLbl="node1" presStyleIdx="2" presStyleCnt="3">
        <dgm:presLayoutVars>
          <dgm:chMax val="1"/>
          <dgm:chPref val="1"/>
          <dgm:bulletEnabled val="1"/>
        </dgm:presLayoutVars>
      </dgm:prSet>
      <dgm:spPr/>
      <dgm:t>
        <a:bodyPr/>
        <a:lstStyle/>
        <a:p>
          <a:endParaRPr lang="en-US"/>
        </a:p>
      </dgm:t>
    </dgm:pt>
  </dgm:ptLst>
  <dgm:cxnLst>
    <dgm:cxn modelId="{CE040D15-31C9-497F-8C2C-DF2CB2B3BB49}" srcId="{D727DA0F-33B7-4A14-BD08-D4BCA32884AB}" destId="{50748DA4-71CB-4A95-9C71-B4CE19E77AFA}" srcOrd="2" destOrd="0" parTransId="{5EE37B93-7248-4A69-B871-433B616473E7}" sibTransId="{0570E66E-226D-464E-9A49-3BF61312D946}"/>
    <dgm:cxn modelId="{9C3BF6AE-1A52-46BA-A8B8-0420C012C62F}" srcId="{D727DA0F-33B7-4A14-BD08-D4BCA32884AB}" destId="{0CDC50AF-53DA-4AC1-9D01-63AD5F926910}" srcOrd="0" destOrd="0" parTransId="{53137340-3594-42DC-87A7-608440D63946}" sibTransId="{9068559D-FAC3-4D43-961D-413A3AD1ADFA}"/>
    <dgm:cxn modelId="{AF222F79-13BA-4686-AA29-8E785DC9A6CB}" type="presOf" srcId="{50748DA4-71CB-4A95-9C71-B4CE19E77AFA}" destId="{2DA39AFB-0F1C-4619-9CD8-DFB243A176C6}" srcOrd="0" destOrd="0" presId="urn:microsoft.com/office/officeart/2005/8/layout/StepDownProcess"/>
    <dgm:cxn modelId="{0C96897B-5F21-4EBB-934C-5EA50A70C7BD}" srcId="{D727DA0F-33B7-4A14-BD08-D4BCA32884AB}" destId="{5631912E-5445-49C0-9141-72D7C629DD12}" srcOrd="1" destOrd="0" parTransId="{6EFF9B45-2444-4FAD-98EA-CF67EB854D3C}" sibTransId="{43D3A7D4-B413-429A-BB65-FCCFEE0B474B}"/>
    <dgm:cxn modelId="{5AC5DBED-94C5-40A3-81FD-A2197BAB8FBC}" type="presOf" srcId="{0CDC50AF-53DA-4AC1-9D01-63AD5F926910}" destId="{D3F85F66-DE8A-445B-A18E-3474C719FEA7}" srcOrd="0" destOrd="0" presId="urn:microsoft.com/office/officeart/2005/8/layout/StepDownProcess"/>
    <dgm:cxn modelId="{A9D7150C-8970-4377-B379-033ABF9F5099}" type="presOf" srcId="{5631912E-5445-49C0-9141-72D7C629DD12}" destId="{CA74DFD0-778C-4963-90F9-F8CB6367D302}" srcOrd="0" destOrd="0" presId="urn:microsoft.com/office/officeart/2005/8/layout/StepDownProcess"/>
    <dgm:cxn modelId="{8B0930D8-8D1A-4759-B3BC-E660CA41FD4E}" type="presOf" srcId="{D727DA0F-33B7-4A14-BD08-D4BCA32884AB}" destId="{B1EEBEB0-C08A-46C0-A750-FCE5A90DDE61}" srcOrd="0" destOrd="0" presId="urn:microsoft.com/office/officeart/2005/8/layout/StepDownProcess"/>
    <dgm:cxn modelId="{865B0B77-2249-4D0C-B5C3-86843D8010A9}" type="presParOf" srcId="{B1EEBEB0-C08A-46C0-A750-FCE5A90DDE61}" destId="{39E97E11-7362-4372-9E55-49D6AFF852EE}" srcOrd="0" destOrd="0" presId="urn:microsoft.com/office/officeart/2005/8/layout/StepDownProcess"/>
    <dgm:cxn modelId="{69C83B6A-88AE-43AB-93A4-1994E3992CCF}" type="presParOf" srcId="{39E97E11-7362-4372-9E55-49D6AFF852EE}" destId="{DA705DFE-99C1-40AF-801E-FE2C368248F9}" srcOrd="0" destOrd="0" presId="urn:microsoft.com/office/officeart/2005/8/layout/StepDownProcess"/>
    <dgm:cxn modelId="{86AF3FB7-9E08-4EC3-BDA9-29091A335972}" type="presParOf" srcId="{39E97E11-7362-4372-9E55-49D6AFF852EE}" destId="{D3F85F66-DE8A-445B-A18E-3474C719FEA7}" srcOrd="1" destOrd="0" presId="urn:microsoft.com/office/officeart/2005/8/layout/StepDownProcess"/>
    <dgm:cxn modelId="{1BA52C57-D0F5-4A9D-A3EA-FBFD629D13A5}" type="presParOf" srcId="{39E97E11-7362-4372-9E55-49D6AFF852EE}" destId="{5199AD26-4F00-4C58-85CF-0A940A43CA2C}" srcOrd="2" destOrd="0" presId="urn:microsoft.com/office/officeart/2005/8/layout/StepDownProcess"/>
    <dgm:cxn modelId="{0ABC2666-ABFE-40F7-B867-EAE5AD23D865}" type="presParOf" srcId="{B1EEBEB0-C08A-46C0-A750-FCE5A90DDE61}" destId="{B1BD725B-4DE4-4DD1-B452-CD684781572F}" srcOrd="1" destOrd="0" presId="urn:microsoft.com/office/officeart/2005/8/layout/StepDownProcess"/>
    <dgm:cxn modelId="{1C8AB92D-7019-482F-AD76-3F14099FA953}" type="presParOf" srcId="{B1EEBEB0-C08A-46C0-A750-FCE5A90DDE61}" destId="{8833EB71-BDBE-4569-B4A6-2061D892B5EA}" srcOrd="2" destOrd="0" presId="urn:microsoft.com/office/officeart/2005/8/layout/StepDownProcess"/>
    <dgm:cxn modelId="{0F29BD29-996F-409F-A715-1DFAA0C66CC8}" type="presParOf" srcId="{8833EB71-BDBE-4569-B4A6-2061D892B5EA}" destId="{9112C136-AE35-4000-8B6F-9527A7121E51}" srcOrd="0" destOrd="0" presId="urn:microsoft.com/office/officeart/2005/8/layout/StepDownProcess"/>
    <dgm:cxn modelId="{83D37CD2-5BFE-4A27-BBEC-8807536544AD}" type="presParOf" srcId="{8833EB71-BDBE-4569-B4A6-2061D892B5EA}" destId="{CA74DFD0-778C-4963-90F9-F8CB6367D302}" srcOrd="1" destOrd="0" presId="urn:microsoft.com/office/officeart/2005/8/layout/StepDownProcess"/>
    <dgm:cxn modelId="{505E5531-08EA-4084-A441-914DED6281E8}" type="presParOf" srcId="{8833EB71-BDBE-4569-B4A6-2061D892B5EA}" destId="{998CBC65-54AC-4E9A-B894-D9D2DAADBBA0}" srcOrd="2" destOrd="0" presId="urn:microsoft.com/office/officeart/2005/8/layout/StepDownProcess"/>
    <dgm:cxn modelId="{C5C61410-9DC3-47ED-87EE-6B2344FB8C80}" type="presParOf" srcId="{B1EEBEB0-C08A-46C0-A750-FCE5A90DDE61}" destId="{86AD24D5-65FF-472C-8D30-BDB15BBDE7A7}" srcOrd="3" destOrd="0" presId="urn:microsoft.com/office/officeart/2005/8/layout/StepDownProcess"/>
    <dgm:cxn modelId="{7AADE11F-E0FC-4AB0-B020-892BC52EC550}" type="presParOf" srcId="{B1EEBEB0-C08A-46C0-A750-FCE5A90DDE61}" destId="{B58CDAB6-1BE4-4D17-AACD-5CD63688D10B}" srcOrd="4" destOrd="0" presId="urn:microsoft.com/office/officeart/2005/8/layout/StepDownProcess"/>
    <dgm:cxn modelId="{03C80F64-272F-4E50-86F5-DDF5535B4042}" type="presParOf" srcId="{B58CDAB6-1BE4-4D17-AACD-5CD63688D10B}" destId="{2DA39AFB-0F1C-4619-9CD8-DFB243A176C6}" srcOrd="0"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ADD1484B-E979-4943-AA6F-0F6E76A92886}" type="doc">
      <dgm:prSet loTypeId="urn:microsoft.com/office/officeart/2011/layout/TabList" loCatId="list" qsTypeId="urn:microsoft.com/office/officeart/2005/8/quickstyle/simple1" qsCatId="simple" csTypeId="urn:microsoft.com/office/officeart/2005/8/colors/colorful2" csCatId="colorful"/>
      <dgm:spPr/>
      <dgm:t>
        <a:bodyPr/>
        <a:lstStyle/>
        <a:p>
          <a:endParaRPr lang="en-US"/>
        </a:p>
      </dgm:t>
    </dgm:pt>
    <dgm:pt modelId="{2D27002B-C70F-4579-B856-0B0F572374FD}">
      <dgm:prSet/>
      <dgm:spPr/>
      <dgm:t>
        <a:bodyPr/>
        <a:lstStyle/>
        <a:p>
          <a:pPr rtl="0"/>
          <a:r>
            <a:rPr lang="en-US"/>
            <a:t>Focus on modifying the environment before a behavior occurs</a:t>
          </a:r>
        </a:p>
      </dgm:t>
    </dgm:pt>
    <dgm:pt modelId="{3B70E04B-05EC-4FB9-8DEC-4ECE484BF6A7}" type="parTrans" cxnId="{29A87D7D-04B1-4EF3-B301-BBE189574770}">
      <dgm:prSet/>
      <dgm:spPr/>
      <dgm:t>
        <a:bodyPr/>
        <a:lstStyle/>
        <a:p>
          <a:endParaRPr lang="en-US"/>
        </a:p>
      </dgm:t>
    </dgm:pt>
    <dgm:pt modelId="{C0E736B5-E62E-423E-B9AC-3F4D1E2D5259}" type="sibTrans" cxnId="{29A87D7D-04B1-4EF3-B301-BBE189574770}">
      <dgm:prSet/>
      <dgm:spPr/>
      <dgm:t>
        <a:bodyPr/>
        <a:lstStyle/>
        <a:p>
          <a:endParaRPr lang="en-US"/>
        </a:p>
      </dgm:t>
    </dgm:pt>
    <dgm:pt modelId="{EAAA98CD-9201-45AE-994D-BFE27B753654}">
      <dgm:prSet/>
      <dgm:spPr/>
      <dgm:t>
        <a:bodyPr/>
        <a:lstStyle/>
        <a:p>
          <a:pPr rtl="0"/>
          <a:r>
            <a:rPr lang="en-US"/>
            <a:t>Show to be effective with children with ASD ages 3 to 18</a:t>
          </a:r>
        </a:p>
      </dgm:t>
    </dgm:pt>
    <dgm:pt modelId="{4788B9FF-654C-437C-B9C1-6738E37C8334}" type="parTrans" cxnId="{952AD889-A973-4EC2-80F7-0638583E3064}">
      <dgm:prSet/>
      <dgm:spPr/>
      <dgm:t>
        <a:bodyPr/>
        <a:lstStyle/>
        <a:p>
          <a:endParaRPr lang="en-US"/>
        </a:p>
      </dgm:t>
    </dgm:pt>
    <dgm:pt modelId="{A21C951E-3C0F-4550-8381-474FFB76AB7E}" type="sibTrans" cxnId="{952AD889-A973-4EC2-80F7-0638583E3064}">
      <dgm:prSet/>
      <dgm:spPr/>
      <dgm:t>
        <a:bodyPr/>
        <a:lstStyle/>
        <a:p>
          <a:endParaRPr lang="en-US"/>
        </a:p>
      </dgm:t>
    </dgm:pt>
    <dgm:pt modelId="{40B6D2C6-BFD0-40A4-8F31-903F31B20CC1}">
      <dgm:prSet/>
      <dgm:spPr/>
      <dgm:t>
        <a:bodyPr/>
        <a:lstStyle/>
        <a:p>
          <a:pPr rtl="0"/>
          <a:r>
            <a:rPr lang="en-US"/>
            <a:t>TEACCH</a:t>
          </a:r>
        </a:p>
      </dgm:t>
    </dgm:pt>
    <dgm:pt modelId="{864F9A31-F992-4C89-8DD7-D86714B89291}" type="parTrans" cxnId="{89644731-58F3-4F1D-9DBA-8693E9A5932F}">
      <dgm:prSet/>
      <dgm:spPr/>
      <dgm:t>
        <a:bodyPr/>
        <a:lstStyle/>
        <a:p>
          <a:endParaRPr lang="en-US"/>
        </a:p>
      </dgm:t>
    </dgm:pt>
    <dgm:pt modelId="{E1CB99D7-9EEF-412B-BC8D-78B3505F5A2C}" type="sibTrans" cxnId="{89644731-58F3-4F1D-9DBA-8693E9A5932F}">
      <dgm:prSet/>
      <dgm:spPr/>
      <dgm:t>
        <a:bodyPr/>
        <a:lstStyle/>
        <a:p>
          <a:endParaRPr lang="en-US"/>
        </a:p>
      </dgm:t>
    </dgm:pt>
    <dgm:pt modelId="{E755DC34-E8A0-48CE-AF7F-638FF644D453}">
      <dgm:prSet/>
      <dgm:spPr/>
      <dgm:t>
        <a:bodyPr/>
        <a:lstStyle/>
        <a:p>
          <a:pPr rtl="0"/>
          <a:r>
            <a:rPr lang="en-US"/>
            <a:t>Cues and Prompts</a:t>
          </a:r>
        </a:p>
      </dgm:t>
    </dgm:pt>
    <dgm:pt modelId="{4CA29E0F-3AF4-4CB7-B08A-4717EE9C424B}" type="parTrans" cxnId="{A5487D44-1BFB-403B-84B9-442F8AF6AE30}">
      <dgm:prSet/>
      <dgm:spPr/>
      <dgm:t>
        <a:bodyPr/>
        <a:lstStyle/>
        <a:p>
          <a:endParaRPr lang="en-US"/>
        </a:p>
      </dgm:t>
    </dgm:pt>
    <dgm:pt modelId="{87CDFEA9-DF92-442B-88D0-5FD68D5158E4}" type="sibTrans" cxnId="{A5487D44-1BFB-403B-84B9-442F8AF6AE30}">
      <dgm:prSet/>
      <dgm:spPr/>
      <dgm:t>
        <a:bodyPr/>
        <a:lstStyle/>
        <a:p>
          <a:endParaRPr lang="en-US"/>
        </a:p>
      </dgm:t>
    </dgm:pt>
    <dgm:pt modelId="{67175E02-DC75-410C-8AC2-35F92AF84BBD}">
      <dgm:prSet/>
      <dgm:spPr/>
      <dgm:t>
        <a:bodyPr/>
        <a:lstStyle/>
        <a:p>
          <a:pPr rtl="0"/>
          <a:r>
            <a:rPr lang="en-US"/>
            <a:t>Visuals</a:t>
          </a:r>
        </a:p>
      </dgm:t>
    </dgm:pt>
    <dgm:pt modelId="{67FDDA5C-5397-4604-9E7F-D0CDEA05E614}" type="parTrans" cxnId="{DC910AAB-707A-4830-8837-A8C05A5755EE}">
      <dgm:prSet/>
      <dgm:spPr/>
      <dgm:t>
        <a:bodyPr/>
        <a:lstStyle/>
        <a:p>
          <a:endParaRPr lang="en-US"/>
        </a:p>
      </dgm:t>
    </dgm:pt>
    <dgm:pt modelId="{429944E4-2AF4-4358-ACFE-30CD6764F572}" type="sibTrans" cxnId="{DC910AAB-707A-4830-8837-A8C05A5755EE}">
      <dgm:prSet/>
      <dgm:spPr/>
      <dgm:t>
        <a:bodyPr/>
        <a:lstStyle/>
        <a:p>
          <a:endParaRPr lang="en-US"/>
        </a:p>
      </dgm:t>
    </dgm:pt>
    <dgm:pt modelId="{E626A1C5-7870-4AC1-847E-FCAD320B8E4D}" type="pres">
      <dgm:prSet presAssocID="{ADD1484B-E979-4943-AA6F-0F6E76A92886}" presName="Name0" presStyleCnt="0">
        <dgm:presLayoutVars>
          <dgm:chMax/>
          <dgm:chPref val="3"/>
          <dgm:dir/>
          <dgm:animOne val="branch"/>
          <dgm:animLvl val="lvl"/>
        </dgm:presLayoutVars>
      </dgm:prSet>
      <dgm:spPr/>
      <dgm:t>
        <a:bodyPr/>
        <a:lstStyle/>
        <a:p>
          <a:endParaRPr lang="en-US"/>
        </a:p>
      </dgm:t>
    </dgm:pt>
    <dgm:pt modelId="{AA95A1E0-F33D-4DFA-8A55-02DCCF048082}" type="pres">
      <dgm:prSet presAssocID="{2D27002B-C70F-4579-B856-0B0F572374FD}" presName="composite" presStyleCnt="0"/>
      <dgm:spPr/>
    </dgm:pt>
    <dgm:pt modelId="{3F4869B6-1514-42F0-AD2C-A7181D60E3D5}" type="pres">
      <dgm:prSet presAssocID="{2D27002B-C70F-4579-B856-0B0F572374FD}" presName="FirstChild" presStyleLbl="revTx" presStyleIdx="0" presStyleCnt="5">
        <dgm:presLayoutVars>
          <dgm:chMax val="0"/>
          <dgm:chPref val="0"/>
          <dgm:bulletEnabled val="1"/>
        </dgm:presLayoutVars>
      </dgm:prSet>
      <dgm:spPr/>
    </dgm:pt>
    <dgm:pt modelId="{E262BBDD-473C-456B-AF79-23872FB265B6}" type="pres">
      <dgm:prSet presAssocID="{2D27002B-C70F-4579-B856-0B0F572374FD}" presName="Parent" presStyleLbl="alignNode1" presStyleIdx="0" presStyleCnt="5">
        <dgm:presLayoutVars>
          <dgm:chMax val="3"/>
          <dgm:chPref val="3"/>
          <dgm:bulletEnabled val="1"/>
        </dgm:presLayoutVars>
      </dgm:prSet>
      <dgm:spPr/>
      <dgm:t>
        <a:bodyPr/>
        <a:lstStyle/>
        <a:p>
          <a:endParaRPr lang="en-US"/>
        </a:p>
      </dgm:t>
    </dgm:pt>
    <dgm:pt modelId="{1A50FF4D-49BB-46B6-BC22-2547508ADE22}" type="pres">
      <dgm:prSet presAssocID="{2D27002B-C70F-4579-B856-0B0F572374FD}" presName="Accent" presStyleLbl="parChTrans1D1" presStyleIdx="0" presStyleCnt="5"/>
      <dgm:spPr/>
    </dgm:pt>
    <dgm:pt modelId="{56E68CC3-0D9A-451C-B544-9C31E9D39FAC}" type="pres">
      <dgm:prSet presAssocID="{C0E736B5-E62E-423E-B9AC-3F4D1E2D5259}" presName="sibTrans" presStyleCnt="0"/>
      <dgm:spPr/>
    </dgm:pt>
    <dgm:pt modelId="{8AFA1373-CA5B-4C28-81E8-74AA7EB8A44E}" type="pres">
      <dgm:prSet presAssocID="{EAAA98CD-9201-45AE-994D-BFE27B753654}" presName="composite" presStyleCnt="0"/>
      <dgm:spPr/>
    </dgm:pt>
    <dgm:pt modelId="{38BD2409-8AFE-4487-8A93-E8823A20D9ED}" type="pres">
      <dgm:prSet presAssocID="{EAAA98CD-9201-45AE-994D-BFE27B753654}" presName="FirstChild" presStyleLbl="revTx" presStyleIdx="1" presStyleCnt="5">
        <dgm:presLayoutVars>
          <dgm:chMax val="0"/>
          <dgm:chPref val="0"/>
          <dgm:bulletEnabled val="1"/>
        </dgm:presLayoutVars>
      </dgm:prSet>
      <dgm:spPr/>
    </dgm:pt>
    <dgm:pt modelId="{7370503D-69BC-4889-9C17-4C045F19F579}" type="pres">
      <dgm:prSet presAssocID="{EAAA98CD-9201-45AE-994D-BFE27B753654}" presName="Parent" presStyleLbl="alignNode1" presStyleIdx="1" presStyleCnt="5">
        <dgm:presLayoutVars>
          <dgm:chMax val="3"/>
          <dgm:chPref val="3"/>
          <dgm:bulletEnabled val="1"/>
        </dgm:presLayoutVars>
      </dgm:prSet>
      <dgm:spPr/>
      <dgm:t>
        <a:bodyPr/>
        <a:lstStyle/>
        <a:p>
          <a:endParaRPr lang="en-US"/>
        </a:p>
      </dgm:t>
    </dgm:pt>
    <dgm:pt modelId="{083C60C9-F74D-4530-A107-D67DC57CC2FC}" type="pres">
      <dgm:prSet presAssocID="{EAAA98CD-9201-45AE-994D-BFE27B753654}" presName="Accent" presStyleLbl="parChTrans1D1" presStyleIdx="1" presStyleCnt="5"/>
      <dgm:spPr/>
    </dgm:pt>
    <dgm:pt modelId="{C2E5767F-8E37-437C-9312-B52993B4CBFD}" type="pres">
      <dgm:prSet presAssocID="{A21C951E-3C0F-4550-8381-474FFB76AB7E}" presName="sibTrans" presStyleCnt="0"/>
      <dgm:spPr/>
    </dgm:pt>
    <dgm:pt modelId="{71C66CEB-34DC-48C8-B5D0-B87146516509}" type="pres">
      <dgm:prSet presAssocID="{40B6D2C6-BFD0-40A4-8F31-903F31B20CC1}" presName="composite" presStyleCnt="0"/>
      <dgm:spPr/>
    </dgm:pt>
    <dgm:pt modelId="{B6A54588-8022-4B41-B5F5-C8B58D643E67}" type="pres">
      <dgm:prSet presAssocID="{40B6D2C6-BFD0-40A4-8F31-903F31B20CC1}" presName="FirstChild" presStyleLbl="revTx" presStyleIdx="2" presStyleCnt="5">
        <dgm:presLayoutVars>
          <dgm:chMax val="0"/>
          <dgm:chPref val="0"/>
          <dgm:bulletEnabled val="1"/>
        </dgm:presLayoutVars>
      </dgm:prSet>
      <dgm:spPr/>
    </dgm:pt>
    <dgm:pt modelId="{8C28D41B-3F2D-4CD5-BEED-70A6FC8B5C18}" type="pres">
      <dgm:prSet presAssocID="{40B6D2C6-BFD0-40A4-8F31-903F31B20CC1}" presName="Parent" presStyleLbl="alignNode1" presStyleIdx="2" presStyleCnt="5">
        <dgm:presLayoutVars>
          <dgm:chMax val="3"/>
          <dgm:chPref val="3"/>
          <dgm:bulletEnabled val="1"/>
        </dgm:presLayoutVars>
      </dgm:prSet>
      <dgm:spPr/>
      <dgm:t>
        <a:bodyPr/>
        <a:lstStyle/>
        <a:p>
          <a:endParaRPr lang="en-US"/>
        </a:p>
      </dgm:t>
    </dgm:pt>
    <dgm:pt modelId="{27472E67-0781-49B0-8924-EF79D34A3CFB}" type="pres">
      <dgm:prSet presAssocID="{40B6D2C6-BFD0-40A4-8F31-903F31B20CC1}" presName="Accent" presStyleLbl="parChTrans1D1" presStyleIdx="2" presStyleCnt="5"/>
      <dgm:spPr/>
    </dgm:pt>
    <dgm:pt modelId="{8DA07B93-D1CE-4C86-BF84-9F48AD21C428}" type="pres">
      <dgm:prSet presAssocID="{E1CB99D7-9EEF-412B-BC8D-78B3505F5A2C}" presName="sibTrans" presStyleCnt="0"/>
      <dgm:spPr/>
    </dgm:pt>
    <dgm:pt modelId="{0DC8F6E7-B20A-4AD5-AB86-1F484B264492}" type="pres">
      <dgm:prSet presAssocID="{E755DC34-E8A0-48CE-AF7F-638FF644D453}" presName="composite" presStyleCnt="0"/>
      <dgm:spPr/>
    </dgm:pt>
    <dgm:pt modelId="{AD644272-00CE-4569-B0D7-ECC570291BC4}" type="pres">
      <dgm:prSet presAssocID="{E755DC34-E8A0-48CE-AF7F-638FF644D453}" presName="FirstChild" presStyleLbl="revTx" presStyleIdx="3" presStyleCnt="5">
        <dgm:presLayoutVars>
          <dgm:chMax val="0"/>
          <dgm:chPref val="0"/>
          <dgm:bulletEnabled val="1"/>
        </dgm:presLayoutVars>
      </dgm:prSet>
      <dgm:spPr/>
    </dgm:pt>
    <dgm:pt modelId="{7EBFFA0D-163D-40C5-8374-1C8E9603166F}" type="pres">
      <dgm:prSet presAssocID="{E755DC34-E8A0-48CE-AF7F-638FF644D453}" presName="Parent" presStyleLbl="alignNode1" presStyleIdx="3" presStyleCnt="5">
        <dgm:presLayoutVars>
          <dgm:chMax val="3"/>
          <dgm:chPref val="3"/>
          <dgm:bulletEnabled val="1"/>
        </dgm:presLayoutVars>
      </dgm:prSet>
      <dgm:spPr/>
      <dgm:t>
        <a:bodyPr/>
        <a:lstStyle/>
        <a:p>
          <a:endParaRPr lang="en-US"/>
        </a:p>
      </dgm:t>
    </dgm:pt>
    <dgm:pt modelId="{12507C15-453F-4B88-B6C9-28FB73B985FB}" type="pres">
      <dgm:prSet presAssocID="{E755DC34-E8A0-48CE-AF7F-638FF644D453}" presName="Accent" presStyleLbl="parChTrans1D1" presStyleIdx="3" presStyleCnt="5"/>
      <dgm:spPr/>
    </dgm:pt>
    <dgm:pt modelId="{531184D3-E3EF-4DAD-9E39-7A6A1D6CA9BF}" type="pres">
      <dgm:prSet presAssocID="{87CDFEA9-DF92-442B-88D0-5FD68D5158E4}" presName="sibTrans" presStyleCnt="0"/>
      <dgm:spPr/>
    </dgm:pt>
    <dgm:pt modelId="{B81557CC-3041-49C3-AE94-62A05AA55802}" type="pres">
      <dgm:prSet presAssocID="{67175E02-DC75-410C-8AC2-35F92AF84BBD}" presName="composite" presStyleCnt="0"/>
      <dgm:spPr/>
    </dgm:pt>
    <dgm:pt modelId="{3D1F64A0-8F6E-4AB0-8106-651E9677289E}" type="pres">
      <dgm:prSet presAssocID="{67175E02-DC75-410C-8AC2-35F92AF84BBD}" presName="FirstChild" presStyleLbl="revTx" presStyleIdx="4" presStyleCnt="5">
        <dgm:presLayoutVars>
          <dgm:chMax val="0"/>
          <dgm:chPref val="0"/>
          <dgm:bulletEnabled val="1"/>
        </dgm:presLayoutVars>
      </dgm:prSet>
      <dgm:spPr/>
    </dgm:pt>
    <dgm:pt modelId="{86E3F7CB-81AB-422A-A363-24055DAD1BFA}" type="pres">
      <dgm:prSet presAssocID="{67175E02-DC75-410C-8AC2-35F92AF84BBD}" presName="Parent" presStyleLbl="alignNode1" presStyleIdx="4" presStyleCnt="5">
        <dgm:presLayoutVars>
          <dgm:chMax val="3"/>
          <dgm:chPref val="3"/>
          <dgm:bulletEnabled val="1"/>
        </dgm:presLayoutVars>
      </dgm:prSet>
      <dgm:spPr/>
      <dgm:t>
        <a:bodyPr/>
        <a:lstStyle/>
        <a:p>
          <a:endParaRPr lang="en-US"/>
        </a:p>
      </dgm:t>
    </dgm:pt>
    <dgm:pt modelId="{B2828B97-2993-4900-820A-1A8BA9B9FC41}" type="pres">
      <dgm:prSet presAssocID="{67175E02-DC75-410C-8AC2-35F92AF84BBD}" presName="Accent" presStyleLbl="parChTrans1D1" presStyleIdx="4" presStyleCnt="5"/>
      <dgm:spPr/>
    </dgm:pt>
  </dgm:ptLst>
  <dgm:cxnLst>
    <dgm:cxn modelId="{C8389A5E-0285-4F0D-B9E0-0F94A45AD66C}" type="presOf" srcId="{ADD1484B-E979-4943-AA6F-0F6E76A92886}" destId="{E626A1C5-7870-4AC1-847E-FCAD320B8E4D}" srcOrd="0" destOrd="0" presId="urn:microsoft.com/office/officeart/2011/layout/TabList"/>
    <dgm:cxn modelId="{4E28694B-2416-4B0E-89C9-9ABF43EB67B7}" type="presOf" srcId="{EAAA98CD-9201-45AE-994D-BFE27B753654}" destId="{7370503D-69BC-4889-9C17-4C045F19F579}" srcOrd="0" destOrd="0" presId="urn:microsoft.com/office/officeart/2011/layout/TabList"/>
    <dgm:cxn modelId="{DC910AAB-707A-4830-8837-A8C05A5755EE}" srcId="{ADD1484B-E979-4943-AA6F-0F6E76A92886}" destId="{67175E02-DC75-410C-8AC2-35F92AF84BBD}" srcOrd="4" destOrd="0" parTransId="{67FDDA5C-5397-4604-9E7F-D0CDEA05E614}" sibTransId="{429944E4-2AF4-4358-ACFE-30CD6764F572}"/>
    <dgm:cxn modelId="{29A87D7D-04B1-4EF3-B301-BBE189574770}" srcId="{ADD1484B-E979-4943-AA6F-0F6E76A92886}" destId="{2D27002B-C70F-4579-B856-0B0F572374FD}" srcOrd="0" destOrd="0" parTransId="{3B70E04B-05EC-4FB9-8DEC-4ECE484BF6A7}" sibTransId="{C0E736B5-E62E-423E-B9AC-3F4D1E2D5259}"/>
    <dgm:cxn modelId="{44C8C05C-5E2C-40F7-91E9-0ED7A162A4ED}" type="presOf" srcId="{40B6D2C6-BFD0-40A4-8F31-903F31B20CC1}" destId="{8C28D41B-3F2D-4CD5-BEED-70A6FC8B5C18}" srcOrd="0" destOrd="0" presId="urn:microsoft.com/office/officeart/2011/layout/TabList"/>
    <dgm:cxn modelId="{952AD889-A973-4EC2-80F7-0638583E3064}" srcId="{ADD1484B-E979-4943-AA6F-0F6E76A92886}" destId="{EAAA98CD-9201-45AE-994D-BFE27B753654}" srcOrd="1" destOrd="0" parTransId="{4788B9FF-654C-437C-B9C1-6738E37C8334}" sibTransId="{A21C951E-3C0F-4550-8381-474FFB76AB7E}"/>
    <dgm:cxn modelId="{CC002E1A-A8FC-449C-82C4-E6D671DD2D00}" type="presOf" srcId="{E755DC34-E8A0-48CE-AF7F-638FF644D453}" destId="{7EBFFA0D-163D-40C5-8374-1C8E9603166F}" srcOrd="0" destOrd="0" presId="urn:microsoft.com/office/officeart/2011/layout/TabList"/>
    <dgm:cxn modelId="{89644731-58F3-4F1D-9DBA-8693E9A5932F}" srcId="{ADD1484B-E979-4943-AA6F-0F6E76A92886}" destId="{40B6D2C6-BFD0-40A4-8F31-903F31B20CC1}" srcOrd="2" destOrd="0" parTransId="{864F9A31-F992-4C89-8DD7-D86714B89291}" sibTransId="{E1CB99D7-9EEF-412B-BC8D-78B3505F5A2C}"/>
    <dgm:cxn modelId="{A5487D44-1BFB-403B-84B9-442F8AF6AE30}" srcId="{ADD1484B-E979-4943-AA6F-0F6E76A92886}" destId="{E755DC34-E8A0-48CE-AF7F-638FF644D453}" srcOrd="3" destOrd="0" parTransId="{4CA29E0F-3AF4-4CB7-B08A-4717EE9C424B}" sibTransId="{87CDFEA9-DF92-442B-88D0-5FD68D5158E4}"/>
    <dgm:cxn modelId="{EC6B5EE0-9C97-4BDE-9E63-F1E5C26F3A93}" type="presOf" srcId="{67175E02-DC75-410C-8AC2-35F92AF84BBD}" destId="{86E3F7CB-81AB-422A-A363-24055DAD1BFA}" srcOrd="0" destOrd="0" presId="urn:microsoft.com/office/officeart/2011/layout/TabList"/>
    <dgm:cxn modelId="{6281CE20-ED5C-460E-987C-6053C841AC11}" type="presOf" srcId="{2D27002B-C70F-4579-B856-0B0F572374FD}" destId="{E262BBDD-473C-456B-AF79-23872FB265B6}" srcOrd="0" destOrd="0" presId="urn:microsoft.com/office/officeart/2011/layout/TabList"/>
    <dgm:cxn modelId="{A4BDE6A0-F3F5-439F-95C3-50C617BFF36D}" type="presParOf" srcId="{E626A1C5-7870-4AC1-847E-FCAD320B8E4D}" destId="{AA95A1E0-F33D-4DFA-8A55-02DCCF048082}" srcOrd="0" destOrd="0" presId="urn:microsoft.com/office/officeart/2011/layout/TabList"/>
    <dgm:cxn modelId="{F2967012-25B0-4554-8462-990238093A53}" type="presParOf" srcId="{AA95A1E0-F33D-4DFA-8A55-02DCCF048082}" destId="{3F4869B6-1514-42F0-AD2C-A7181D60E3D5}" srcOrd="0" destOrd="0" presId="urn:microsoft.com/office/officeart/2011/layout/TabList"/>
    <dgm:cxn modelId="{0EBE6AC3-759D-4AF2-89FC-5E9B116A841D}" type="presParOf" srcId="{AA95A1E0-F33D-4DFA-8A55-02DCCF048082}" destId="{E262BBDD-473C-456B-AF79-23872FB265B6}" srcOrd="1" destOrd="0" presId="urn:microsoft.com/office/officeart/2011/layout/TabList"/>
    <dgm:cxn modelId="{87671E1C-2AF2-4033-80DC-E8511970DD25}" type="presParOf" srcId="{AA95A1E0-F33D-4DFA-8A55-02DCCF048082}" destId="{1A50FF4D-49BB-46B6-BC22-2547508ADE22}" srcOrd="2" destOrd="0" presId="urn:microsoft.com/office/officeart/2011/layout/TabList"/>
    <dgm:cxn modelId="{4563A8D3-A441-4FF4-B83B-B722343D8025}" type="presParOf" srcId="{E626A1C5-7870-4AC1-847E-FCAD320B8E4D}" destId="{56E68CC3-0D9A-451C-B544-9C31E9D39FAC}" srcOrd="1" destOrd="0" presId="urn:microsoft.com/office/officeart/2011/layout/TabList"/>
    <dgm:cxn modelId="{48536EDF-B258-4C2A-8996-2F77F0E0D19B}" type="presParOf" srcId="{E626A1C5-7870-4AC1-847E-FCAD320B8E4D}" destId="{8AFA1373-CA5B-4C28-81E8-74AA7EB8A44E}" srcOrd="2" destOrd="0" presId="urn:microsoft.com/office/officeart/2011/layout/TabList"/>
    <dgm:cxn modelId="{2BC19FF6-1F69-45B7-AF74-18CB188B1CB0}" type="presParOf" srcId="{8AFA1373-CA5B-4C28-81E8-74AA7EB8A44E}" destId="{38BD2409-8AFE-4487-8A93-E8823A20D9ED}" srcOrd="0" destOrd="0" presId="urn:microsoft.com/office/officeart/2011/layout/TabList"/>
    <dgm:cxn modelId="{2F220DCE-E1A3-421C-B2AE-3F930439B4C9}" type="presParOf" srcId="{8AFA1373-CA5B-4C28-81E8-74AA7EB8A44E}" destId="{7370503D-69BC-4889-9C17-4C045F19F579}" srcOrd="1" destOrd="0" presId="urn:microsoft.com/office/officeart/2011/layout/TabList"/>
    <dgm:cxn modelId="{DADEBA12-2CC4-4D77-96C6-34690A432D35}" type="presParOf" srcId="{8AFA1373-CA5B-4C28-81E8-74AA7EB8A44E}" destId="{083C60C9-F74D-4530-A107-D67DC57CC2FC}" srcOrd="2" destOrd="0" presId="urn:microsoft.com/office/officeart/2011/layout/TabList"/>
    <dgm:cxn modelId="{2166C5A7-7F11-4718-869D-B86E12BE267F}" type="presParOf" srcId="{E626A1C5-7870-4AC1-847E-FCAD320B8E4D}" destId="{C2E5767F-8E37-437C-9312-B52993B4CBFD}" srcOrd="3" destOrd="0" presId="urn:microsoft.com/office/officeart/2011/layout/TabList"/>
    <dgm:cxn modelId="{31C56EBE-69D4-4F47-8272-DED019F79751}" type="presParOf" srcId="{E626A1C5-7870-4AC1-847E-FCAD320B8E4D}" destId="{71C66CEB-34DC-48C8-B5D0-B87146516509}" srcOrd="4" destOrd="0" presId="urn:microsoft.com/office/officeart/2011/layout/TabList"/>
    <dgm:cxn modelId="{F7A9B690-A34C-4A91-A8A1-BCD4C5B8568A}" type="presParOf" srcId="{71C66CEB-34DC-48C8-B5D0-B87146516509}" destId="{B6A54588-8022-4B41-B5F5-C8B58D643E67}" srcOrd="0" destOrd="0" presId="urn:microsoft.com/office/officeart/2011/layout/TabList"/>
    <dgm:cxn modelId="{66B35ED4-8419-4C17-899F-35A8EED5CBA0}" type="presParOf" srcId="{71C66CEB-34DC-48C8-B5D0-B87146516509}" destId="{8C28D41B-3F2D-4CD5-BEED-70A6FC8B5C18}" srcOrd="1" destOrd="0" presId="urn:microsoft.com/office/officeart/2011/layout/TabList"/>
    <dgm:cxn modelId="{113DD72A-9EB9-442B-829F-E21A8D3F309D}" type="presParOf" srcId="{71C66CEB-34DC-48C8-B5D0-B87146516509}" destId="{27472E67-0781-49B0-8924-EF79D34A3CFB}" srcOrd="2" destOrd="0" presId="urn:microsoft.com/office/officeart/2011/layout/TabList"/>
    <dgm:cxn modelId="{0F8F24AA-41F8-4602-91E7-24CA9A876206}" type="presParOf" srcId="{E626A1C5-7870-4AC1-847E-FCAD320B8E4D}" destId="{8DA07B93-D1CE-4C86-BF84-9F48AD21C428}" srcOrd="5" destOrd="0" presId="urn:microsoft.com/office/officeart/2011/layout/TabList"/>
    <dgm:cxn modelId="{70235A18-A07F-4366-9521-7FE662343962}" type="presParOf" srcId="{E626A1C5-7870-4AC1-847E-FCAD320B8E4D}" destId="{0DC8F6E7-B20A-4AD5-AB86-1F484B264492}" srcOrd="6" destOrd="0" presId="urn:microsoft.com/office/officeart/2011/layout/TabList"/>
    <dgm:cxn modelId="{B94D48B1-FB3D-4E53-B2FE-D1ACD5AC22F9}" type="presParOf" srcId="{0DC8F6E7-B20A-4AD5-AB86-1F484B264492}" destId="{AD644272-00CE-4569-B0D7-ECC570291BC4}" srcOrd="0" destOrd="0" presId="urn:microsoft.com/office/officeart/2011/layout/TabList"/>
    <dgm:cxn modelId="{C2CFD64D-1C06-48A2-8960-016E49A2039B}" type="presParOf" srcId="{0DC8F6E7-B20A-4AD5-AB86-1F484B264492}" destId="{7EBFFA0D-163D-40C5-8374-1C8E9603166F}" srcOrd="1" destOrd="0" presId="urn:microsoft.com/office/officeart/2011/layout/TabList"/>
    <dgm:cxn modelId="{36884A57-7211-4DD8-9964-77F7E2E385A8}" type="presParOf" srcId="{0DC8F6E7-B20A-4AD5-AB86-1F484B264492}" destId="{12507C15-453F-4B88-B6C9-28FB73B985FB}" srcOrd="2" destOrd="0" presId="urn:microsoft.com/office/officeart/2011/layout/TabList"/>
    <dgm:cxn modelId="{0F559282-1C44-4042-B1C7-E295904E8A7D}" type="presParOf" srcId="{E626A1C5-7870-4AC1-847E-FCAD320B8E4D}" destId="{531184D3-E3EF-4DAD-9E39-7A6A1D6CA9BF}" srcOrd="7" destOrd="0" presId="urn:microsoft.com/office/officeart/2011/layout/TabList"/>
    <dgm:cxn modelId="{63400488-EEEB-4718-81C6-7E724A16754F}" type="presParOf" srcId="{E626A1C5-7870-4AC1-847E-FCAD320B8E4D}" destId="{B81557CC-3041-49C3-AE94-62A05AA55802}" srcOrd="8" destOrd="0" presId="urn:microsoft.com/office/officeart/2011/layout/TabList"/>
    <dgm:cxn modelId="{DECD91B3-C5D0-4F87-BA3E-B1CB306274E6}" type="presParOf" srcId="{B81557CC-3041-49C3-AE94-62A05AA55802}" destId="{3D1F64A0-8F6E-4AB0-8106-651E9677289E}" srcOrd="0" destOrd="0" presId="urn:microsoft.com/office/officeart/2011/layout/TabList"/>
    <dgm:cxn modelId="{8F141EB7-CB6B-4A53-9233-437843327825}" type="presParOf" srcId="{B81557CC-3041-49C3-AE94-62A05AA55802}" destId="{86E3F7CB-81AB-422A-A363-24055DAD1BFA}" srcOrd="1" destOrd="0" presId="urn:microsoft.com/office/officeart/2011/layout/TabList"/>
    <dgm:cxn modelId="{C0407565-9CEF-4208-9438-EBA28B18478C}" type="presParOf" srcId="{B81557CC-3041-49C3-AE94-62A05AA55802}" destId="{B2828B97-2993-4900-820A-1A8BA9B9FC41}" srcOrd="2" destOrd="0" presId="urn:microsoft.com/office/officeart/2011/layout/Tab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608F88E-C085-4C3B-AAFA-38ECC2EB1713}" type="doc">
      <dgm:prSet loTypeId="urn:microsoft.com/office/officeart/2005/8/layout/vList5" loCatId="list" qsTypeId="urn:microsoft.com/office/officeart/2005/8/quickstyle/simple1" qsCatId="simple" csTypeId="urn:microsoft.com/office/officeart/2005/8/colors/accent2_4" csCatId="accent2"/>
      <dgm:spPr/>
      <dgm:t>
        <a:bodyPr/>
        <a:lstStyle/>
        <a:p>
          <a:endParaRPr lang="en-US"/>
        </a:p>
      </dgm:t>
    </dgm:pt>
    <dgm:pt modelId="{88C53ACB-C8B3-43E8-89E6-194D1D2FF36D}">
      <dgm:prSet/>
      <dgm:spPr/>
      <dgm:t>
        <a:bodyPr/>
        <a:lstStyle/>
        <a:p>
          <a:pPr rtl="0"/>
          <a:r>
            <a:rPr lang="en-US" dirty="0"/>
            <a:t>Based on behavioral principles</a:t>
          </a:r>
        </a:p>
      </dgm:t>
    </dgm:pt>
    <dgm:pt modelId="{E732A6BF-B1B1-40FD-8EF1-05D58E5E60A6}" type="parTrans" cxnId="{3F316705-9EC8-412E-A1BE-7E0EEAC04E58}">
      <dgm:prSet/>
      <dgm:spPr/>
      <dgm:t>
        <a:bodyPr/>
        <a:lstStyle/>
        <a:p>
          <a:endParaRPr lang="en-US"/>
        </a:p>
      </dgm:t>
    </dgm:pt>
    <dgm:pt modelId="{994C9067-51E6-434B-B1FC-D1AE7F701C25}" type="sibTrans" cxnId="{3F316705-9EC8-412E-A1BE-7E0EEAC04E58}">
      <dgm:prSet/>
      <dgm:spPr/>
      <dgm:t>
        <a:bodyPr/>
        <a:lstStyle/>
        <a:p>
          <a:endParaRPr lang="en-US"/>
        </a:p>
      </dgm:t>
    </dgm:pt>
    <dgm:pt modelId="{E32F3ABF-2F40-4912-B17B-5A3825749D6A}">
      <dgm:prSet/>
      <dgm:spPr/>
      <dgm:t>
        <a:bodyPr/>
        <a:lstStyle/>
        <a:p>
          <a:pPr rtl="0"/>
          <a:r>
            <a:rPr lang="en-US"/>
            <a:t>Evaluation of what happens before and after a behavior</a:t>
          </a:r>
        </a:p>
      </dgm:t>
    </dgm:pt>
    <dgm:pt modelId="{E38B1BDB-C5F2-4D4D-B726-406EB7B00CEA}" type="parTrans" cxnId="{E346CE04-42A9-4396-BB0C-E6F73D700613}">
      <dgm:prSet/>
      <dgm:spPr/>
      <dgm:t>
        <a:bodyPr/>
        <a:lstStyle/>
        <a:p>
          <a:endParaRPr lang="en-US"/>
        </a:p>
      </dgm:t>
    </dgm:pt>
    <dgm:pt modelId="{A41EFBF6-D34C-41F9-AFC4-0104DC68A8CA}" type="sibTrans" cxnId="{E346CE04-42A9-4396-BB0C-E6F73D700613}">
      <dgm:prSet/>
      <dgm:spPr/>
      <dgm:t>
        <a:bodyPr/>
        <a:lstStyle/>
        <a:p>
          <a:endParaRPr lang="en-US"/>
        </a:p>
      </dgm:t>
    </dgm:pt>
    <dgm:pt modelId="{13CB13B3-03A4-4087-9544-D78EA6C14837}">
      <dgm:prSet/>
      <dgm:spPr/>
      <dgm:t>
        <a:bodyPr/>
        <a:lstStyle/>
        <a:p>
          <a:pPr rtl="0"/>
          <a:r>
            <a:rPr lang="en-US"/>
            <a:t>Focus on both antecedents and consequences</a:t>
          </a:r>
        </a:p>
      </dgm:t>
    </dgm:pt>
    <dgm:pt modelId="{D5CF275B-388B-4990-9AB0-679B1310A185}" type="parTrans" cxnId="{EE040795-1048-4DC2-B2D1-DB6EA8B0ACDF}">
      <dgm:prSet/>
      <dgm:spPr/>
      <dgm:t>
        <a:bodyPr/>
        <a:lstStyle/>
        <a:p>
          <a:endParaRPr lang="en-US"/>
        </a:p>
      </dgm:t>
    </dgm:pt>
    <dgm:pt modelId="{4E142D1F-C30F-466C-9AE0-D1B0E7162AE6}" type="sibTrans" cxnId="{EE040795-1048-4DC2-B2D1-DB6EA8B0ACDF}">
      <dgm:prSet/>
      <dgm:spPr/>
      <dgm:t>
        <a:bodyPr/>
        <a:lstStyle/>
        <a:p>
          <a:endParaRPr lang="en-US"/>
        </a:p>
      </dgm:t>
    </dgm:pt>
    <dgm:pt modelId="{0A2BC9DE-B5C7-484D-A2A0-B5D40C87DB27}">
      <dgm:prSet/>
      <dgm:spPr/>
      <dgm:t>
        <a:bodyPr/>
        <a:lstStyle/>
        <a:p>
          <a:pPr rtl="0"/>
          <a:r>
            <a:rPr lang="en-US"/>
            <a:t>Functional Behavior Analysis</a:t>
          </a:r>
        </a:p>
      </dgm:t>
    </dgm:pt>
    <dgm:pt modelId="{C7C3C746-0790-4A34-9510-B34FF5790AEE}" type="parTrans" cxnId="{CDA0C224-515C-4853-AEAF-2878702C4890}">
      <dgm:prSet/>
      <dgm:spPr/>
      <dgm:t>
        <a:bodyPr/>
        <a:lstStyle/>
        <a:p>
          <a:endParaRPr lang="en-US"/>
        </a:p>
      </dgm:t>
    </dgm:pt>
    <dgm:pt modelId="{F0E17A3C-3A87-4711-AFCF-CFDAF5D0C630}" type="sibTrans" cxnId="{CDA0C224-515C-4853-AEAF-2878702C4890}">
      <dgm:prSet/>
      <dgm:spPr/>
      <dgm:t>
        <a:bodyPr/>
        <a:lstStyle/>
        <a:p>
          <a:endParaRPr lang="en-US"/>
        </a:p>
      </dgm:t>
    </dgm:pt>
    <dgm:pt modelId="{E2F28066-74BA-49DC-B7E5-8AEEFDBFAD82}">
      <dgm:prSet/>
      <dgm:spPr/>
      <dgm:t>
        <a:bodyPr/>
        <a:lstStyle/>
        <a:p>
          <a:pPr rtl="0"/>
          <a:r>
            <a:rPr lang="en-US"/>
            <a:t>Shaping, Discrete Trial Training, Token Economy (and many more)</a:t>
          </a:r>
        </a:p>
      </dgm:t>
    </dgm:pt>
    <dgm:pt modelId="{F506A34D-A60B-4CDA-912B-3B90DADA4A61}" type="parTrans" cxnId="{B7A4A156-411B-4895-A676-5A4468F8B409}">
      <dgm:prSet/>
      <dgm:spPr/>
      <dgm:t>
        <a:bodyPr/>
        <a:lstStyle/>
        <a:p>
          <a:endParaRPr lang="en-US"/>
        </a:p>
      </dgm:t>
    </dgm:pt>
    <dgm:pt modelId="{3B199593-E068-4B31-BD73-56DA33FE3477}" type="sibTrans" cxnId="{B7A4A156-411B-4895-A676-5A4468F8B409}">
      <dgm:prSet/>
      <dgm:spPr/>
      <dgm:t>
        <a:bodyPr/>
        <a:lstStyle/>
        <a:p>
          <a:endParaRPr lang="en-US"/>
        </a:p>
      </dgm:t>
    </dgm:pt>
    <dgm:pt modelId="{8E322D09-C876-41BF-ABF0-75D36629BAEE}" type="pres">
      <dgm:prSet presAssocID="{2608F88E-C085-4C3B-AAFA-38ECC2EB1713}" presName="Name0" presStyleCnt="0">
        <dgm:presLayoutVars>
          <dgm:dir/>
          <dgm:animLvl val="lvl"/>
          <dgm:resizeHandles val="exact"/>
        </dgm:presLayoutVars>
      </dgm:prSet>
      <dgm:spPr/>
      <dgm:t>
        <a:bodyPr/>
        <a:lstStyle/>
        <a:p>
          <a:endParaRPr lang="en-US"/>
        </a:p>
      </dgm:t>
    </dgm:pt>
    <dgm:pt modelId="{F3597DE3-530A-4C7C-8913-628357679389}" type="pres">
      <dgm:prSet presAssocID="{88C53ACB-C8B3-43E8-89E6-194D1D2FF36D}" presName="linNode" presStyleCnt="0"/>
      <dgm:spPr/>
    </dgm:pt>
    <dgm:pt modelId="{E7FFAADB-C59A-4B99-929F-E32253F41D1E}" type="pres">
      <dgm:prSet presAssocID="{88C53ACB-C8B3-43E8-89E6-194D1D2FF36D}" presName="parentText" presStyleLbl="node1" presStyleIdx="0" presStyleCnt="5">
        <dgm:presLayoutVars>
          <dgm:chMax val="1"/>
          <dgm:bulletEnabled val="1"/>
        </dgm:presLayoutVars>
      </dgm:prSet>
      <dgm:spPr/>
      <dgm:t>
        <a:bodyPr/>
        <a:lstStyle/>
        <a:p>
          <a:endParaRPr lang="en-US"/>
        </a:p>
      </dgm:t>
    </dgm:pt>
    <dgm:pt modelId="{74453F77-B9FD-4204-8584-B95E77F1E487}" type="pres">
      <dgm:prSet presAssocID="{994C9067-51E6-434B-B1FC-D1AE7F701C25}" presName="sp" presStyleCnt="0"/>
      <dgm:spPr/>
    </dgm:pt>
    <dgm:pt modelId="{E2E68421-6BE8-4D4D-AA1A-B3C7B14EBD2F}" type="pres">
      <dgm:prSet presAssocID="{E32F3ABF-2F40-4912-B17B-5A3825749D6A}" presName="linNode" presStyleCnt="0"/>
      <dgm:spPr/>
    </dgm:pt>
    <dgm:pt modelId="{0EA66E48-4AB8-4479-99C5-5E72BCB838E0}" type="pres">
      <dgm:prSet presAssocID="{E32F3ABF-2F40-4912-B17B-5A3825749D6A}" presName="parentText" presStyleLbl="node1" presStyleIdx="1" presStyleCnt="5">
        <dgm:presLayoutVars>
          <dgm:chMax val="1"/>
          <dgm:bulletEnabled val="1"/>
        </dgm:presLayoutVars>
      </dgm:prSet>
      <dgm:spPr/>
      <dgm:t>
        <a:bodyPr/>
        <a:lstStyle/>
        <a:p>
          <a:endParaRPr lang="en-US"/>
        </a:p>
      </dgm:t>
    </dgm:pt>
    <dgm:pt modelId="{7234838A-43D9-49DC-B409-59934E8188F5}" type="pres">
      <dgm:prSet presAssocID="{A41EFBF6-D34C-41F9-AFC4-0104DC68A8CA}" presName="sp" presStyleCnt="0"/>
      <dgm:spPr/>
    </dgm:pt>
    <dgm:pt modelId="{0B9A1700-0AE6-4B5C-BA90-21BAB5CCACE9}" type="pres">
      <dgm:prSet presAssocID="{13CB13B3-03A4-4087-9544-D78EA6C14837}" presName="linNode" presStyleCnt="0"/>
      <dgm:spPr/>
    </dgm:pt>
    <dgm:pt modelId="{B72A6E85-CA74-4B60-BF4B-84B29CD2581C}" type="pres">
      <dgm:prSet presAssocID="{13CB13B3-03A4-4087-9544-D78EA6C14837}" presName="parentText" presStyleLbl="node1" presStyleIdx="2" presStyleCnt="5">
        <dgm:presLayoutVars>
          <dgm:chMax val="1"/>
          <dgm:bulletEnabled val="1"/>
        </dgm:presLayoutVars>
      </dgm:prSet>
      <dgm:spPr/>
      <dgm:t>
        <a:bodyPr/>
        <a:lstStyle/>
        <a:p>
          <a:endParaRPr lang="en-US"/>
        </a:p>
      </dgm:t>
    </dgm:pt>
    <dgm:pt modelId="{7912BB2E-15B4-4759-B614-B301EACC1E30}" type="pres">
      <dgm:prSet presAssocID="{4E142D1F-C30F-466C-9AE0-D1B0E7162AE6}" presName="sp" presStyleCnt="0"/>
      <dgm:spPr/>
    </dgm:pt>
    <dgm:pt modelId="{8DA96DC6-C0A8-4AD0-BF67-F49FBCE600E8}" type="pres">
      <dgm:prSet presAssocID="{0A2BC9DE-B5C7-484D-A2A0-B5D40C87DB27}" presName="linNode" presStyleCnt="0"/>
      <dgm:spPr/>
    </dgm:pt>
    <dgm:pt modelId="{9876B17E-D414-4821-A31A-8EA844383D95}" type="pres">
      <dgm:prSet presAssocID="{0A2BC9DE-B5C7-484D-A2A0-B5D40C87DB27}" presName="parentText" presStyleLbl="node1" presStyleIdx="3" presStyleCnt="5">
        <dgm:presLayoutVars>
          <dgm:chMax val="1"/>
          <dgm:bulletEnabled val="1"/>
        </dgm:presLayoutVars>
      </dgm:prSet>
      <dgm:spPr/>
      <dgm:t>
        <a:bodyPr/>
        <a:lstStyle/>
        <a:p>
          <a:endParaRPr lang="en-US"/>
        </a:p>
      </dgm:t>
    </dgm:pt>
    <dgm:pt modelId="{F8137AA1-837C-4AA7-BF5D-82E95EDBC344}" type="pres">
      <dgm:prSet presAssocID="{F0E17A3C-3A87-4711-AFCF-CFDAF5D0C630}" presName="sp" presStyleCnt="0"/>
      <dgm:spPr/>
    </dgm:pt>
    <dgm:pt modelId="{CBA6A8A3-442C-40ED-B74C-A5A1D3CE0F09}" type="pres">
      <dgm:prSet presAssocID="{E2F28066-74BA-49DC-B7E5-8AEEFDBFAD82}" presName="linNode" presStyleCnt="0"/>
      <dgm:spPr/>
    </dgm:pt>
    <dgm:pt modelId="{96F5C9DA-3C09-48A9-9ED4-A55B2FE4B76F}" type="pres">
      <dgm:prSet presAssocID="{E2F28066-74BA-49DC-B7E5-8AEEFDBFAD82}" presName="parentText" presStyleLbl="node1" presStyleIdx="4" presStyleCnt="5">
        <dgm:presLayoutVars>
          <dgm:chMax val="1"/>
          <dgm:bulletEnabled val="1"/>
        </dgm:presLayoutVars>
      </dgm:prSet>
      <dgm:spPr/>
      <dgm:t>
        <a:bodyPr/>
        <a:lstStyle/>
        <a:p>
          <a:endParaRPr lang="en-US"/>
        </a:p>
      </dgm:t>
    </dgm:pt>
  </dgm:ptLst>
  <dgm:cxnLst>
    <dgm:cxn modelId="{EE040795-1048-4DC2-B2D1-DB6EA8B0ACDF}" srcId="{2608F88E-C085-4C3B-AAFA-38ECC2EB1713}" destId="{13CB13B3-03A4-4087-9544-D78EA6C14837}" srcOrd="2" destOrd="0" parTransId="{D5CF275B-388B-4990-9AB0-679B1310A185}" sibTransId="{4E142D1F-C30F-466C-9AE0-D1B0E7162AE6}"/>
    <dgm:cxn modelId="{E6F08F77-23BA-4D81-8A95-A5510C69FF95}" type="presOf" srcId="{13CB13B3-03A4-4087-9544-D78EA6C14837}" destId="{B72A6E85-CA74-4B60-BF4B-84B29CD2581C}" srcOrd="0" destOrd="0" presId="urn:microsoft.com/office/officeart/2005/8/layout/vList5"/>
    <dgm:cxn modelId="{591FDC47-4182-4825-ADCF-438E08EA65E5}" type="presOf" srcId="{0A2BC9DE-B5C7-484D-A2A0-B5D40C87DB27}" destId="{9876B17E-D414-4821-A31A-8EA844383D95}" srcOrd="0" destOrd="0" presId="urn:microsoft.com/office/officeart/2005/8/layout/vList5"/>
    <dgm:cxn modelId="{BFA33152-9187-492B-9A1C-33D4225B7598}" type="presOf" srcId="{E32F3ABF-2F40-4912-B17B-5A3825749D6A}" destId="{0EA66E48-4AB8-4479-99C5-5E72BCB838E0}" srcOrd="0" destOrd="0" presId="urn:microsoft.com/office/officeart/2005/8/layout/vList5"/>
    <dgm:cxn modelId="{FC6E8649-52E7-4F83-BA3F-31ABC3401CF6}" type="presOf" srcId="{2608F88E-C085-4C3B-AAFA-38ECC2EB1713}" destId="{8E322D09-C876-41BF-ABF0-75D36629BAEE}" srcOrd="0" destOrd="0" presId="urn:microsoft.com/office/officeart/2005/8/layout/vList5"/>
    <dgm:cxn modelId="{CDA0C224-515C-4853-AEAF-2878702C4890}" srcId="{2608F88E-C085-4C3B-AAFA-38ECC2EB1713}" destId="{0A2BC9DE-B5C7-484D-A2A0-B5D40C87DB27}" srcOrd="3" destOrd="0" parTransId="{C7C3C746-0790-4A34-9510-B34FF5790AEE}" sibTransId="{F0E17A3C-3A87-4711-AFCF-CFDAF5D0C630}"/>
    <dgm:cxn modelId="{2631B0E5-D604-4111-898A-97970E6307C2}" type="presOf" srcId="{E2F28066-74BA-49DC-B7E5-8AEEFDBFAD82}" destId="{96F5C9DA-3C09-48A9-9ED4-A55B2FE4B76F}" srcOrd="0" destOrd="0" presId="urn:microsoft.com/office/officeart/2005/8/layout/vList5"/>
    <dgm:cxn modelId="{E346CE04-42A9-4396-BB0C-E6F73D700613}" srcId="{2608F88E-C085-4C3B-AAFA-38ECC2EB1713}" destId="{E32F3ABF-2F40-4912-B17B-5A3825749D6A}" srcOrd="1" destOrd="0" parTransId="{E38B1BDB-C5F2-4D4D-B726-406EB7B00CEA}" sibTransId="{A41EFBF6-D34C-41F9-AFC4-0104DC68A8CA}"/>
    <dgm:cxn modelId="{89364ADE-9520-4394-AAC2-6E00D8BE15E0}" type="presOf" srcId="{88C53ACB-C8B3-43E8-89E6-194D1D2FF36D}" destId="{E7FFAADB-C59A-4B99-929F-E32253F41D1E}" srcOrd="0" destOrd="0" presId="urn:microsoft.com/office/officeart/2005/8/layout/vList5"/>
    <dgm:cxn modelId="{B7A4A156-411B-4895-A676-5A4468F8B409}" srcId="{2608F88E-C085-4C3B-AAFA-38ECC2EB1713}" destId="{E2F28066-74BA-49DC-B7E5-8AEEFDBFAD82}" srcOrd="4" destOrd="0" parTransId="{F506A34D-A60B-4CDA-912B-3B90DADA4A61}" sibTransId="{3B199593-E068-4B31-BD73-56DA33FE3477}"/>
    <dgm:cxn modelId="{3F316705-9EC8-412E-A1BE-7E0EEAC04E58}" srcId="{2608F88E-C085-4C3B-AAFA-38ECC2EB1713}" destId="{88C53ACB-C8B3-43E8-89E6-194D1D2FF36D}" srcOrd="0" destOrd="0" parTransId="{E732A6BF-B1B1-40FD-8EF1-05D58E5E60A6}" sibTransId="{994C9067-51E6-434B-B1FC-D1AE7F701C25}"/>
    <dgm:cxn modelId="{D0044880-8036-4875-85EA-D4D5734FFA7A}" type="presParOf" srcId="{8E322D09-C876-41BF-ABF0-75D36629BAEE}" destId="{F3597DE3-530A-4C7C-8913-628357679389}" srcOrd="0" destOrd="0" presId="urn:microsoft.com/office/officeart/2005/8/layout/vList5"/>
    <dgm:cxn modelId="{3323B54F-B1ED-4EB4-975F-E67269FC4D51}" type="presParOf" srcId="{F3597DE3-530A-4C7C-8913-628357679389}" destId="{E7FFAADB-C59A-4B99-929F-E32253F41D1E}" srcOrd="0" destOrd="0" presId="urn:microsoft.com/office/officeart/2005/8/layout/vList5"/>
    <dgm:cxn modelId="{B19FDCAF-CA97-44E6-BB26-A0D0920A3234}" type="presParOf" srcId="{8E322D09-C876-41BF-ABF0-75D36629BAEE}" destId="{74453F77-B9FD-4204-8584-B95E77F1E487}" srcOrd="1" destOrd="0" presId="urn:microsoft.com/office/officeart/2005/8/layout/vList5"/>
    <dgm:cxn modelId="{09E4E8A7-313F-4840-8714-1500A726DC5D}" type="presParOf" srcId="{8E322D09-C876-41BF-ABF0-75D36629BAEE}" destId="{E2E68421-6BE8-4D4D-AA1A-B3C7B14EBD2F}" srcOrd="2" destOrd="0" presId="urn:microsoft.com/office/officeart/2005/8/layout/vList5"/>
    <dgm:cxn modelId="{F39BDA7B-2939-4AC3-B1D0-AE621853568C}" type="presParOf" srcId="{E2E68421-6BE8-4D4D-AA1A-B3C7B14EBD2F}" destId="{0EA66E48-4AB8-4479-99C5-5E72BCB838E0}" srcOrd="0" destOrd="0" presId="urn:microsoft.com/office/officeart/2005/8/layout/vList5"/>
    <dgm:cxn modelId="{484CB89A-DC96-4816-B124-D6BA1F96CCAE}" type="presParOf" srcId="{8E322D09-C876-41BF-ABF0-75D36629BAEE}" destId="{7234838A-43D9-49DC-B409-59934E8188F5}" srcOrd="3" destOrd="0" presId="urn:microsoft.com/office/officeart/2005/8/layout/vList5"/>
    <dgm:cxn modelId="{F5E83EC3-606A-4502-923F-EA4F52A66488}" type="presParOf" srcId="{8E322D09-C876-41BF-ABF0-75D36629BAEE}" destId="{0B9A1700-0AE6-4B5C-BA90-21BAB5CCACE9}" srcOrd="4" destOrd="0" presId="urn:microsoft.com/office/officeart/2005/8/layout/vList5"/>
    <dgm:cxn modelId="{BA5C00BC-4209-4398-87EE-430FD1E197CD}" type="presParOf" srcId="{0B9A1700-0AE6-4B5C-BA90-21BAB5CCACE9}" destId="{B72A6E85-CA74-4B60-BF4B-84B29CD2581C}" srcOrd="0" destOrd="0" presId="urn:microsoft.com/office/officeart/2005/8/layout/vList5"/>
    <dgm:cxn modelId="{D312D983-B1CE-4B37-B72B-D3F0544D5FAE}" type="presParOf" srcId="{8E322D09-C876-41BF-ABF0-75D36629BAEE}" destId="{7912BB2E-15B4-4759-B614-B301EACC1E30}" srcOrd="5" destOrd="0" presId="urn:microsoft.com/office/officeart/2005/8/layout/vList5"/>
    <dgm:cxn modelId="{E1063E58-CDD5-4B41-92E5-85D219E27C52}" type="presParOf" srcId="{8E322D09-C876-41BF-ABF0-75D36629BAEE}" destId="{8DA96DC6-C0A8-4AD0-BF67-F49FBCE600E8}" srcOrd="6" destOrd="0" presId="urn:microsoft.com/office/officeart/2005/8/layout/vList5"/>
    <dgm:cxn modelId="{131257BD-97C4-47E4-A2BF-AD5243AC9A12}" type="presParOf" srcId="{8DA96DC6-C0A8-4AD0-BF67-F49FBCE600E8}" destId="{9876B17E-D414-4821-A31A-8EA844383D95}" srcOrd="0" destOrd="0" presId="urn:microsoft.com/office/officeart/2005/8/layout/vList5"/>
    <dgm:cxn modelId="{AC377F7D-3BDF-42FE-8B17-A42CA4635997}" type="presParOf" srcId="{8E322D09-C876-41BF-ABF0-75D36629BAEE}" destId="{F8137AA1-837C-4AA7-BF5D-82E95EDBC344}" srcOrd="7" destOrd="0" presId="urn:microsoft.com/office/officeart/2005/8/layout/vList5"/>
    <dgm:cxn modelId="{9B4DB207-339C-4086-9C49-24951BF09811}" type="presParOf" srcId="{8E322D09-C876-41BF-ABF0-75D36629BAEE}" destId="{CBA6A8A3-442C-40ED-B74C-A5A1D3CE0F09}" srcOrd="8" destOrd="0" presId="urn:microsoft.com/office/officeart/2005/8/layout/vList5"/>
    <dgm:cxn modelId="{084C2BB5-309F-42B0-A6A6-3340E7D7A44B}" type="presParOf" srcId="{CBA6A8A3-442C-40ED-B74C-A5A1D3CE0F09}" destId="{96F5C9DA-3C09-48A9-9ED4-A55B2FE4B76F}"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2E3BBF7A-F7DF-46E5-825E-DFFC361EC752}"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E475D04E-9E2E-47C7-85D7-59D53DD6CDFE}">
      <dgm:prSet/>
      <dgm:spPr/>
      <dgm:t>
        <a:bodyPr/>
        <a:lstStyle/>
        <a:p>
          <a:pPr rtl="0"/>
          <a:r>
            <a:rPr lang="en-US"/>
            <a:t>Focused specifically on enhancing or developing the skill of joint attention</a:t>
          </a:r>
        </a:p>
      </dgm:t>
    </dgm:pt>
    <dgm:pt modelId="{255F16DC-CF9C-410A-8243-AD6FAA018249}" type="parTrans" cxnId="{1EDA4E0B-BF6C-4735-A4B3-72ED777788CD}">
      <dgm:prSet/>
      <dgm:spPr/>
      <dgm:t>
        <a:bodyPr/>
        <a:lstStyle/>
        <a:p>
          <a:endParaRPr lang="en-US"/>
        </a:p>
      </dgm:t>
    </dgm:pt>
    <dgm:pt modelId="{68E1E361-199F-4571-85FA-12DB8DEB06B3}" type="sibTrans" cxnId="{1EDA4E0B-BF6C-4735-A4B3-72ED777788CD}">
      <dgm:prSet/>
      <dgm:spPr/>
      <dgm:t>
        <a:bodyPr/>
        <a:lstStyle/>
        <a:p>
          <a:endParaRPr lang="en-US"/>
        </a:p>
      </dgm:t>
    </dgm:pt>
    <dgm:pt modelId="{40B04FC6-E56C-4D5E-B558-6EB4947BC056}">
      <dgm:prSet/>
      <dgm:spPr/>
      <dgm:t>
        <a:bodyPr/>
        <a:lstStyle/>
        <a:p>
          <a:pPr rtl="0"/>
          <a:r>
            <a:rPr lang="en-US"/>
            <a:t>Usually done in discrete trial training</a:t>
          </a:r>
        </a:p>
      </dgm:t>
    </dgm:pt>
    <dgm:pt modelId="{3B0805EA-C0DC-435F-967A-C3F2F7D0C9A2}" type="parTrans" cxnId="{3BF62955-D1B2-45A4-BA4B-00D45791BA5F}">
      <dgm:prSet/>
      <dgm:spPr/>
      <dgm:t>
        <a:bodyPr/>
        <a:lstStyle/>
        <a:p>
          <a:endParaRPr lang="en-US"/>
        </a:p>
      </dgm:t>
    </dgm:pt>
    <dgm:pt modelId="{847E759B-A902-4969-B081-0A01037F28C5}" type="sibTrans" cxnId="{3BF62955-D1B2-45A4-BA4B-00D45791BA5F}">
      <dgm:prSet/>
      <dgm:spPr/>
      <dgm:t>
        <a:bodyPr/>
        <a:lstStyle/>
        <a:p>
          <a:endParaRPr lang="en-US"/>
        </a:p>
      </dgm:t>
    </dgm:pt>
    <dgm:pt modelId="{9F96E0B6-1C87-4505-B7D4-40CC3A8B5C5B}">
      <dgm:prSet/>
      <dgm:spPr/>
      <dgm:t>
        <a:bodyPr/>
        <a:lstStyle/>
        <a:p>
          <a:pPr rtl="0"/>
          <a:r>
            <a:rPr lang="en-US"/>
            <a:t>Effective for children aged 0-5</a:t>
          </a:r>
        </a:p>
      </dgm:t>
    </dgm:pt>
    <dgm:pt modelId="{0C7EF712-AB07-451C-8C40-CFD3EBD8B7FA}" type="parTrans" cxnId="{BF702CBE-721D-4DE9-9359-023D64726510}">
      <dgm:prSet/>
      <dgm:spPr/>
      <dgm:t>
        <a:bodyPr/>
        <a:lstStyle/>
        <a:p>
          <a:endParaRPr lang="en-US"/>
        </a:p>
      </dgm:t>
    </dgm:pt>
    <dgm:pt modelId="{B3C806C7-7446-4AB5-85B1-60F05A0D1974}" type="sibTrans" cxnId="{BF702CBE-721D-4DE9-9359-023D64726510}">
      <dgm:prSet/>
      <dgm:spPr/>
      <dgm:t>
        <a:bodyPr/>
        <a:lstStyle/>
        <a:p>
          <a:endParaRPr lang="en-US"/>
        </a:p>
      </dgm:t>
    </dgm:pt>
    <dgm:pt modelId="{C38DDDAA-423A-4775-BABA-37458B8FC29B}">
      <dgm:prSet/>
      <dgm:spPr/>
      <dgm:t>
        <a:bodyPr/>
        <a:lstStyle/>
        <a:p>
          <a:pPr rtl="0"/>
          <a:r>
            <a:rPr lang="en-US"/>
            <a:t>Focus on?</a:t>
          </a:r>
        </a:p>
      </dgm:t>
    </dgm:pt>
    <dgm:pt modelId="{A374AF25-6BD6-42B2-A2BD-13C9AB61EB87}" type="parTrans" cxnId="{9466D179-CDD9-4C43-AC3D-F06389577942}">
      <dgm:prSet/>
      <dgm:spPr/>
      <dgm:t>
        <a:bodyPr/>
        <a:lstStyle/>
        <a:p>
          <a:endParaRPr lang="en-US"/>
        </a:p>
      </dgm:t>
    </dgm:pt>
    <dgm:pt modelId="{A69F467D-D495-47BA-8D2B-1E5BF630552F}" type="sibTrans" cxnId="{9466D179-CDD9-4C43-AC3D-F06389577942}">
      <dgm:prSet/>
      <dgm:spPr/>
      <dgm:t>
        <a:bodyPr/>
        <a:lstStyle/>
        <a:p>
          <a:endParaRPr lang="en-US"/>
        </a:p>
      </dgm:t>
    </dgm:pt>
    <dgm:pt modelId="{1DD3D7BD-F00A-44C4-ACD7-6C00CC6E6FCB}">
      <dgm:prSet/>
      <dgm:spPr/>
      <dgm:t>
        <a:bodyPr/>
        <a:lstStyle/>
        <a:p>
          <a:pPr rtl="0"/>
          <a:r>
            <a:rPr lang="en-US"/>
            <a:t>Initiating joint attention?</a:t>
          </a:r>
        </a:p>
      </dgm:t>
    </dgm:pt>
    <dgm:pt modelId="{A979706B-012D-4561-8F9C-3F10F3B4CD07}" type="parTrans" cxnId="{92B65657-3A02-4D17-A3FA-87D3D40344BB}">
      <dgm:prSet/>
      <dgm:spPr/>
      <dgm:t>
        <a:bodyPr/>
        <a:lstStyle/>
        <a:p>
          <a:endParaRPr lang="en-US"/>
        </a:p>
      </dgm:t>
    </dgm:pt>
    <dgm:pt modelId="{84E9EDFF-F3CB-4F15-AF9D-875F6886BCA6}" type="sibTrans" cxnId="{92B65657-3A02-4D17-A3FA-87D3D40344BB}">
      <dgm:prSet/>
      <dgm:spPr/>
      <dgm:t>
        <a:bodyPr/>
        <a:lstStyle/>
        <a:p>
          <a:endParaRPr lang="en-US"/>
        </a:p>
      </dgm:t>
    </dgm:pt>
    <dgm:pt modelId="{270FE5D8-E160-49DF-B865-CF528EC260E8}">
      <dgm:prSet/>
      <dgm:spPr/>
      <dgm:t>
        <a:bodyPr/>
        <a:lstStyle/>
        <a:p>
          <a:pPr rtl="0"/>
          <a:r>
            <a:rPr lang="en-US"/>
            <a:t>Responding to prompt?</a:t>
          </a:r>
        </a:p>
      </dgm:t>
    </dgm:pt>
    <dgm:pt modelId="{89D27DB5-4833-49E4-AEE6-29881E22DEC4}" type="parTrans" cxnId="{10D22359-55AF-48B5-90BE-90B35D4A1D87}">
      <dgm:prSet/>
      <dgm:spPr/>
      <dgm:t>
        <a:bodyPr/>
        <a:lstStyle/>
        <a:p>
          <a:endParaRPr lang="en-US"/>
        </a:p>
      </dgm:t>
    </dgm:pt>
    <dgm:pt modelId="{60287E1C-5B40-4BCB-AA44-DED070D40A04}" type="sibTrans" cxnId="{10D22359-55AF-48B5-90BE-90B35D4A1D87}">
      <dgm:prSet/>
      <dgm:spPr/>
      <dgm:t>
        <a:bodyPr/>
        <a:lstStyle/>
        <a:p>
          <a:endParaRPr lang="en-US"/>
        </a:p>
      </dgm:t>
    </dgm:pt>
    <dgm:pt modelId="{FC7A8D35-A5CC-4E4F-A03D-8B6FF31C2F5D}" type="pres">
      <dgm:prSet presAssocID="{2E3BBF7A-F7DF-46E5-825E-DFFC361EC752}" presName="Name0" presStyleCnt="0">
        <dgm:presLayoutVars>
          <dgm:dir/>
          <dgm:animLvl val="lvl"/>
          <dgm:resizeHandles val="exact"/>
        </dgm:presLayoutVars>
      </dgm:prSet>
      <dgm:spPr/>
      <dgm:t>
        <a:bodyPr/>
        <a:lstStyle/>
        <a:p>
          <a:endParaRPr lang="en-US"/>
        </a:p>
      </dgm:t>
    </dgm:pt>
    <dgm:pt modelId="{90799400-83B5-4040-A24B-7698706DF798}" type="pres">
      <dgm:prSet presAssocID="{E475D04E-9E2E-47C7-85D7-59D53DD6CDFE}" presName="linNode" presStyleCnt="0"/>
      <dgm:spPr/>
    </dgm:pt>
    <dgm:pt modelId="{57CD8BE6-48AC-4B0D-9C62-7E7B9ECF6FDC}" type="pres">
      <dgm:prSet presAssocID="{E475D04E-9E2E-47C7-85D7-59D53DD6CDFE}" presName="parentText" presStyleLbl="node1" presStyleIdx="0" presStyleCnt="1">
        <dgm:presLayoutVars>
          <dgm:chMax val="1"/>
          <dgm:bulletEnabled val="1"/>
        </dgm:presLayoutVars>
      </dgm:prSet>
      <dgm:spPr/>
      <dgm:t>
        <a:bodyPr/>
        <a:lstStyle/>
        <a:p>
          <a:endParaRPr lang="en-US"/>
        </a:p>
      </dgm:t>
    </dgm:pt>
    <dgm:pt modelId="{8BF8FA92-75C3-4542-8A8E-1279D57365FB}" type="pres">
      <dgm:prSet presAssocID="{E475D04E-9E2E-47C7-85D7-59D53DD6CDFE}" presName="descendantText" presStyleLbl="alignAccFollowNode1" presStyleIdx="0" presStyleCnt="1">
        <dgm:presLayoutVars>
          <dgm:bulletEnabled val="1"/>
        </dgm:presLayoutVars>
      </dgm:prSet>
      <dgm:spPr/>
      <dgm:t>
        <a:bodyPr/>
        <a:lstStyle/>
        <a:p>
          <a:endParaRPr lang="en-US"/>
        </a:p>
      </dgm:t>
    </dgm:pt>
  </dgm:ptLst>
  <dgm:cxnLst>
    <dgm:cxn modelId="{10D22359-55AF-48B5-90BE-90B35D4A1D87}" srcId="{C38DDDAA-423A-4775-BABA-37458B8FC29B}" destId="{270FE5D8-E160-49DF-B865-CF528EC260E8}" srcOrd="1" destOrd="0" parTransId="{89D27DB5-4833-49E4-AEE6-29881E22DEC4}" sibTransId="{60287E1C-5B40-4BCB-AA44-DED070D40A04}"/>
    <dgm:cxn modelId="{4D857B4B-60A6-4E1D-9753-2D6CFDAA6B0E}" type="presOf" srcId="{E475D04E-9E2E-47C7-85D7-59D53DD6CDFE}" destId="{57CD8BE6-48AC-4B0D-9C62-7E7B9ECF6FDC}" srcOrd="0" destOrd="0" presId="urn:microsoft.com/office/officeart/2005/8/layout/vList5"/>
    <dgm:cxn modelId="{F95D54FD-BD7A-4D12-9519-FD2940A55C41}" type="presOf" srcId="{270FE5D8-E160-49DF-B865-CF528EC260E8}" destId="{8BF8FA92-75C3-4542-8A8E-1279D57365FB}" srcOrd="0" destOrd="4" presId="urn:microsoft.com/office/officeart/2005/8/layout/vList5"/>
    <dgm:cxn modelId="{9466D179-CDD9-4C43-AC3D-F06389577942}" srcId="{E475D04E-9E2E-47C7-85D7-59D53DD6CDFE}" destId="{C38DDDAA-423A-4775-BABA-37458B8FC29B}" srcOrd="2" destOrd="0" parTransId="{A374AF25-6BD6-42B2-A2BD-13C9AB61EB87}" sibTransId="{A69F467D-D495-47BA-8D2B-1E5BF630552F}"/>
    <dgm:cxn modelId="{614EDF0F-60CF-4653-8086-BED6F32046B8}" type="presOf" srcId="{40B04FC6-E56C-4D5E-B558-6EB4947BC056}" destId="{8BF8FA92-75C3-4542-8A8E-1279D57365FB}" srcOrd="0" destOrd="0" presId="urn:microsoft.com/office/officeart/2005/8/layout/vList5"/>
    <dgm:cxn modelId="{63B6834C-FB34-4321-9639-62DAA31D8C9C}" type="presOf" srcId="{9F96E0B6-1C87-4505-B7D4-40CC3A8B5C5B}" destId="{8BF8FA92-75C3-4542-8A8E-1279D57365FB}" srcOrd="0" destOrd="1" presId="urn:microsoft.com/office/officeart/2005/8/layout/vList5"/>
    <dgm:cxn modelId="{BF702CBE-721D-4DE9-9359-023D64726510}" srcId="{E475D04E-9E2E-47C7-85D7-59D53DD6CDFE}" destId="{9F96E0B6-1C87-4505-B7D4-40CC3A8B5C5B}" srcOrd="1" destOrd="0" parTransId="{0C7EF712-AB07-451C-8C40-CFD3EBD8B7FA}" sibTransId="{B3C806C7-7446-4AB5-85B1-60F05A0D1974}"/>
    <dgm:cxn modelId="{A57CBE47-D51C-4F9B-A1CC-FEB048CB439C}" type="presOf" srcId="{C38DDDAA-423A-4775-BABA-37458B8FC29B}" destId="{8BF8FA92-75C3-4542-8A8E-1279D57365FB}" srcOrd="0" destOrd="2" presId="urn:microsoft.com/office/officeart/2005/8/layout/vList5"/>
    <dgm:cxn modelId="{1EDA4E0B-BF6C-4735-A4B3-72ED777788CD}" srcId="{2E3BBF7A-F7DF-46E5-825E-DFFC361EC752}" destId="{E475D04E-9E2E-47C7-85D7-59D53DD6CDFE}" srcOrd="0" destOrd="0" parTransId="{255F16DC-CF9C-410A-8243-AD6FAA018249}" sibTransId="{68E1E361-199F-4571-85FA-12DB8DEB06B3}"/>
    <dgm:cxn modelId="{3BF62955-D1B2-45A4-BA4B-00D45791BA5F}" srcId="{E475D04E-9E2E-47C7-85D7-59D53DD6CDFE}" destId="{40B04FC6-E56C-4D5E-B558-6EB4947BC056}" srcOrd="0" destOrd="0" parTransId="{3B0805EA-C0DC-435F-967A-C3F2F7D0C9A2}" sibTransId="{847E759B-A902-4969-B081-0A01037F28C5}"/>
    <dgm:cxn modelId="{546FC65F-693A-4B01-852A-7E228F91F509}" type="presOf" srcId="{2E3BBF7A-F7DF-46E5-825E-DFFC361EC752}" destId="{FC7A8D35-A5CC-4E4F-A03D-8B6FF31C2F5D}" srcOrd="0" destOrd="0" presId="urn:microsoft.com/office/officeart/2005/8/layout/vList5"/>
    <dgm:cxn modelId="{8FFE4C42-5A5A-4B74-BEF7-159D89A09BB8}" type="presOf" srcId="{1DD3D7BD-F00A-44C4-ACD7-6C00CC6E6FCB}" destId="{8BF8FA92-75C3-4542-8A8E-1279D57365FB}" srcOrd="0" destOrd="3" presId="urn:microsoft.com/office/officeart/2005/8/layout/vList5"/>
    <dgm:cxn modelId="{92B65657-3A02-4D17-A3FA-87D3D40344BB}" srcId="{C38DDDAA-423A-4775-BABA-37458B8FC29B}" destId="{1DD3D7BD-F00A-44C4-ACD7-6C00CC6E6FCB}" srcOrd="0" destOrd="0" parTransId="{A979706B-012D-4561-8F9C-3F10F3B4CD07}" sibTransId="{84E9EDFF-F3CB-4F15-AF9D-875F6886BCA6}"/>
    <dgm:cxn modelId="{4E11B1B5-3F16-473A-8604-2A11B143387F}" type="presParOf" srcId="{FC7A8D35-A5CC-4E4F-A03D-8B6FF31C2F5D}" destId="{90799400-83B5-4040-A24B-7698706DF798}" srcOrd="0" destOrd="0" presId="urn:microsoft.com/office/officeart/2005/8/layout/vList5"/>
    <dgm:cxn modelId="{012697F5-1B4A-45BA-8C65-33B23E7A18FB}" type="presParOf" srcId="{90799400-83B5-4040-A24B-7698706DF798}" destId="{57CD8BE6-48AC-4B0D-9C62-7E7B9ECF6FDC}" srcOrd="0" destOrd="0" presId="urn:microsoft.com/office/officeart/2005/8/layout/vList5"/>
    <dgm:cxn modelId="{CC147641-F1D3-4CFD-AECD-796134D737F9}" type="presParOf" srcId="{90799400-83B5-4040-A24B-7698706DF798}" destId="{8BF8FA92-75C3-4542-8A8E-1279D57365F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D1688FE6-DCD2-4EC8-9D0B-7FFB26599CA2}" type="doc">
      <dgm:prSet loTypeId="urn:microsoft.com/office/officeart/2005/8/layout/process5" loCatId="process" qsTypeId="urn:microsoft.com/office/officeart/2005/8/quickstyle/simple1" qsCatId="simple" csTypeId="urn:microsoft.com/office/officeart/2005/8/colors/colorful5" csCatId="colorful"/>
      <dgm:spPr/>
      <dgm:t>
        <a:bodyPr/>
        <a:lstStyle/>
        <a:p>
          <a:endParaRPr lang="en-US"/>
        </a:p>
      </dgm:t>
    </dgm:pt>
    <dgm:pt modelId="{955F403A-5363-4B0B-8FD2-E4C7FCA68546}">
      <dgm:prSet/>
      <dgm:spPr/>
      <dgm:t>
        <a:bodyPr/>
        <a:lstStyle/>
        <a:p>
          <a:pPr rtl="0"/>
          <a:r>
            <a:rPr lang="en-US"/>
            <a:t>Based on premise that children need to learn the skills in the environments in which they occur</a:t>
          </a:r>
        </a:p>
      </dgm:t>
    </dgm:pt>
    <dgm:pt modelId="{4F5D57CB-F6AE-4A26-9D24-9A6AFC8F688C}" type="parTrans" cxnId="{347FA5D7-734B-40AC-B8D0-2D3F52812880}">
      <dgm:prSet/>
      <dgm:spPr/>
      <dgm:t>
        <a:bodyPr/>
        <a:lstStyle/>
        <a:p>
          <a:endParaRPr lang="en-US"/>
        </a:p>
      </dgm:t>
    </dgm:pt>
    <dgm:pt modelId="{7DFE9CEE-096E-40D8-84B3-19C704239474}" type="sibTrans" cxnId="{347FA5D7-734B-40AC-B8D0-2D3F52812880}">
      <dgm:prSet/>
      <dgm:spPr/>
      <dgm:t>
        <a:bodyPr/>
        <a:lstStyle/>
        <a:p>
          <a:endParaRPr lang="en-US"/>
        </a:p>
      </dgm:t>
    </dgm:pt>
    <dgm:pt modelId="{368DE47F-480C-43AC-B59C-30D51FDD813F}">
      <dgm:prSet/>
      <dgm:spPr/>
      <dgm:t>
        <a:bodyPr/>
        <a:lstStyle/>
        <a:p>
          <a:pPr rtl="0"/>
          <a:r>
            <a:rPr lang="en-US"/>
            <a:t>Effective for children aged 0-9</a:t>
          </a:r>
        </a:p>
      </dgm:t>
    </dgm:pt>
    <dgm:pt modelId="{8D6338F5-E1F0-427F-94CC-3EE0DB5FE0CC}" type="parTrans" cxnId="{DF5BA3A0-BC15-43D3-A303-804B5C17113D}">
      <dgm:prSet/>
      <dgm:spPr/>
      <dgm:t>
        <a:bodyPr/>
        <a:lstStyle/>
        <a:p>
          <a:endParaRPr lang="en-US"/>
        </a:p>
      </dgm:t>
    </dgm:pt>
    <dgm:pt modelId="{760C066B-C6EF-4F7F-AAFE-4FDFCFB4DD18}" type="sibTrans" cxnId="{DF5BA3A0-BC15-43D3-A303-804B5C17113D}">
      <dgm:prSet/>
      <dgm:spPr/>
      <dgm:t>
        <a:bodyPr/>
        <a:lstStyle/>
        <a:p>
          <a:endParaRPr lang="en-US"/>
        </a:p>
      </dgm:t>
    </dgm:pt>
    <dgm:pt modelId="{F5E810FD-59D5-491E-8B5F-2D6E85A99FE4}">
      <dgm:prSet/>
      <dgm:spPr/>
      <dgm:t>
        <a:bodyPr/>
        <a:lstStyle/>
        <a:p>
          <a:pPr rtl="0"/>
          <a:r>
            <a:rPr lang="en-US"/>
            <a:t>Need for generalization of skills</a:t>
          </a:r>
        </a:p>
      </dgm:t>
    </dgm:pt>
    <dgm:pt modelId="{5087C77B-8D35-4FD2-A7AE-411EB4E9FB04}" type="parTrans" cxnId="{15E3E61A-E103-4708-8D6D-5CB75CBD396F}">
      <dgm:prSet/>
      <dgm:spPr/>
      <dgm:t>
        <a:bodyPr/>
        <a:lstStyle/>
        <a:p>
          <a:endParaRPr lang="en-US"/>
        </a:p>
      </dgm:t>
    </dgm:pt>
    <dgm:pt modelId="{2C670860-65D2-4044-AC31-D706693399C5}" type="sibTrans" cxnId="{15E3E61A-E103-4708-8D6D-5CB75CBD396F}">
      <dgm:prSet/>
      <dgm:spPr/>
      <dgm:t>
        <a:bodyPr/>
        <a:lstStyle/>
        <a:p>
          <a:endParaRPr lang="en-US"/>
        </a:p>
      </dgm:t>
    </dgm:pt>
    <dgm:pt modelId="{7FB77EFB-6252-4754-92CA-F98CE4356E70}">
      <dgm:prSet/>
      <dgm:spPr/>
      <dgm:t>
        <a:bodyPr/>
        <a:lstStyle/>
        <a:p>
          <a:pPr rtl="0"/>
          <a:r>
            <a:rPr lang="en-US"/>
            <a:t>Used of natural consequences and reinforcers</a:t>
          </a:r>
        </a:p>
      </dgm:t>
    </dgm:pt>
    <dgm:pt modelId="{FD7F939B-7EBC-4BE8-A01F-595177B14457}" type="parTrans" cxnId="{8932C093-79E2-473C-9319-C4B8EE76C5EC}">
      <dgm:prSet/>
      <dgm:spPr/>
      <dgm:t>
        <a:bodyPr/>
        <a:lstStyle/>
        <a:p>
          <a:endParaRPr lang="en-US"/>
        </a:p>
      </dgm:t>
    </dgm:pt>
    <dgm:pt modelId="{C4D79C53-C3B7-40BE-8EFD-004B757F3419}" type="sibTrans" cxnId="{8932C093-79E2-473C-9319-C4B8EE76C5EC}">
      <dgm:prSet/>
      <dgm:spPr/>
      <dgm:t>
        <a:bodyPr/>
        <a:lstStyle/>
        <a:p>
          <a:endParaRPr lang="en-US"/>
        </a:p>
      </dgm:t>
    </dgm:pt>
    <dgm:pt modelId="{25A52AF4-0C4A-48D7-BBA2-CAD2469FABAC}">
      <dgm:prSet/>
      <dgm:spPr/>
      <dgm:t>
        <a:bodyPr/>
        <a:lstStyle/>
        <a:p>
          <a:pPr rtl="0"/>
          <a:r>
            <a:rPr lang="en-US"/>
            <a:t>Use variety in teaching materials and strategies to assist in generalization</a:t>
          </a:r>
        </a:p>
      </dgm:t>
    </dgm:pt>
    <dgm:pt modelId="{CCA26C54-0E43-451B-855E-C10A2DA8A094}" type="parTrans" cxnId="{15B0B565-F10E-40EF-9CAD-9A4277F7F4EE}">
      <dgm:prSet/>
      <dgm:spPr/>
      <dgm:t>
        <a:bodyPr/>
        <a:lstStyle/>
        <a:p>
          <a:endParaRPr lang="en-US"/>
        </a:p>
      </dgm:t>
    </dgm:pt>
    <dgm:pt modelId="{36E15FDC-01D0-46DE-849C-FB26232DBEE3}" type="sibTrans" cxnId="{15B0B565-F10E-40EF-9CAD-9A4277F7F4EE}">
      <dgm:prSet/>
      <dgm:spPr/>
      <dgm:t>
        <a:bodyPr/>
        <a:lstStyle/>
        <a:p>
          <a:endParaRPr lang="en-US"/>
        </a:p>
      </dgm:t>
    </dgm:pt>
    <dgm:pt modelId="{C5EB5F73-AD6C-41C3-A561-20B17FF979AB}">
      <dgm:prSet/>
      <dgm:spPr/>
      <dgm:t>
        <a:bodyPr/>
        <a:lstStyle/>
        <a:p>
          <a:pPr rtl="0"/>
          <a:r>
            <a:rPr lang="en-US"/>
            <a:t>Use common materials that can be found in multiple settings</a:t>
          </a:r>
        </a:p>
      </dgm:t>
    </dgm:pt>
    <dgm:pt modelId="{930CADE6-653A-4429-9CD6-CC47B92FCC99}" type="parTrans" cxnId="{B5B65116-8B55-43A9-B862-A353E243CC36}">
      <dgm:prSet/>
      <dgm:spPr/>
      <dgm:t>
        <a:bodyPr/>
        <a:lstStyle/>
        <a:p>
          <a:endParaRPr lang="en-US"/>
        </a:p>
      </dgm:t>
    </dgm:pt>
    <dgm:pt modelId="{1BA41198-0DD1-4A10-BACD-BEFB90316A79}" type="sibTrans" cxnId="{B5B65116-8B55-43A9-B862-A353E243CC36}">
      <dgm:prSet/>
      <dgm:spPr/>
      <dgm:t>
        <a:bodyPr/>
        <a:lstStyle/>
        <a:p>
          <a:endParaRPr lang="en-US"/>
        </a:p>
      </dgm:t>
    </dgm:pt>
    <dgm:pt modelId="{52A5647B-9C07-4A45-B6F9-8C30EB824871}">
      <dgm:prSet/>
      <dgm:spPr/>
      <dgm:t>
        <a:bodyPr/>
        <a:lstStyle/>
        <a:p>
          <a:pPr rtl="0"/>
          <a:r>
            <a:rPr lang="en-US"/>
            <a:t>PIVOTAL RESPONSE TREATMENT SAME PREMISE. </a:t>
          </a:r>
        </a:p>
      </dgm:t>
    </dgm:pt>
    <dgm:pt modelId="{3FCD5BED-41BF-442E-AEFB-230697FABB85}" type="parTrans" cxnId="{1DA7E60B-E7EF-40BE-A57B-405BCC34203B}">
      <dgm:prSet/>
      <dgm:spPr/>
      <dgm:t>
        <a:bodyPr/>
        <a:lstStyle/>
        <a:p>
          <a:endParaRPr lang="en-US"/>
        </a:p>
      </dgm:t>
    </dgm:pt>
    <dgm:pt modelId="{B6504F3C-D51E-4423-B234-D7D4BC28D380}" type="sibTrans" cxnId="{1DA7E60B-E7EF-40BE-A57B-405BCC34203B}">
      <dgm:prSet/>
      <dgm:spPr/>
      <dgm:t>
        <a:bodyPr/>
        <a:lstStyle/>
        <a:p>
          <a:endParaRPr lang="en-US"/>
        </a:p>
      </dgm:t>
    </dgm:pt>
    <dgm:pt modelId="{BCE86FF0-BF09-4C2A-A31F-824ACA8D2C50}">
      <dgm:prSet/>
      <dgm:spPr/>
      <dgm:t>
        <a:bodyPr/>
        <a:lstStyle/>
        <a:p>
          <a:pPr rtl="0"/>
          <a:r>
            <a:rPr lang="en-US"/>
            <a:t>Effective for 3-9</a:t>
          </a:r>
        </a:p>
      </dgm:t>
    </dgm:pt>
    <dgm:pt modelId="{7BFDA338-CBBA-4977-A383-51C1A3187654}" type="parTrans" cxnId="{639814CF-FD26-478D-8274-2ED7CD79260F}">
      <dgm:prSet/>
      <dgm:spPr/>
      <dgm:t>
        <a:bodyPr/>
        <a:lstStyle/>
        <a:p>
          <a:endParaRPr lang="en-US"/>
        </a:p>
      </dgm:t>
    </dgm:pt>
    <dgm:pt modelId="{57D9C5FA-7632-43B5-B41F-8F8177345393}" type="sibTrans" cxnId="{639814CF-FD26-478D-8274-2ED7CD79260F}">
      <dgm:prSet/>
      <dgm:spPr/>
      <dgm:t>
        <a:bodyPr/>
        <a:lstStyle/>
        <a:p>
          <a:endParaRPr lang="en-US"/>
        </a:p>
      </dgm:t>
    </dgm:pt>
    <dgm:pt modelId="{DE9E2E1B-60B3-44E1-8963-64CD53222905}">
      <dgm:prSet/>
      <dgm:spPr/>
      <dgm:t>
        <a:bodyPr/>
        <a:lstStyle/>
        <a:p>
          <a:pPr rtl="0"/>
          <a:r>
            <a:rPr lang="en-US"/>
            <a:t>Strong focus on self management</a:t>
          </a:r>
        </a:p>
      </dgm:t>
    </dgm:pt>
    <dgm:pt modelId="{1723ABC0-F691-41DC-B940-20FE6CDC2049}" type="parTrans" cxnId="{34E2A724-BF9C-4E47-BE00-8698C30EEDDE}">
      <dgm:prSet/>
      <dgm:spPr/>
      <dgm:t>
        <a:bodyPr/>
        <a:lstStyle/>
        <a:p>
          <a:endParaRPr lang="en-US"/>
        </a:p>
      </dgm:t>
    </dgm:pt>
    <dgm:pt modelId="{2E8BE430-EEFB-435B-A2B3-B4BCBEC550C8}" type="sibTrans" cxnId="{34E2A724-BF9C-4E47-BE00-8698C30EEDDE}">
      <dgm:prSet/>
      <dgm:spPr/>
      <dgm:t>
        <a:bodyPr/>
        <a:lstStyle/>
        <a:p>
          <a:endParaRPr lang="en-US"/>
        </a:p>
      </dgm:t>
    </dgm:pt>
    <dgm:pt modelId="{4717CB11-4FF9-40DE-9344-13F672C97F57}" type="pres">
      <dgm:prSet presAssocID="{D1688FE6-DCD2-4EC8-9D0B-7FFB26599CA2}" presName="diagram" presStyleCnt="0">
        <dgm:presLayoutVars>
          <dgm:dir/>
          <dgm:resizeHandles val="exact"/>
        </dgm:presLayoutVars>
      </dgm:prSet>
      <dgm:spPr/>
      <dgm:t>
        <a:bodyPr/>
        <a:lstStyle/>
        <a:p>
          <a:endParaRPr lang="en-US"/>
        </a:p>
      </dgm:t>
    </dgm:pt>
    <dgm:pt modelId="{D521FD5E-F0A2-4A53-A09B-5749436705F0}" type="pres">
      <dgm:prSet presAssocID="{955F403A-5363-4B0B-8FD2-E4C7FCA68546}" presName="node" presStyleLbl="node1" presStyleIdx="0" presStyleCnt="7">
        <dgm:presLayoutVars>
          <dgm:bulletEnabled val="1"/>
        </dgm:presLayoutVars>
      </dgm:prSet>
      <dgm:spPr/>
      <dgm:t>
        <a:bodyPr/>
        <a:lstStyle/>
        <a:p>
          <a:endParaRPr lang="en-US"/>
        </a:p>
      </dgm:t>
    </dgm:pt>
    <dgm:pt modelId="{E070D420-9672-4E2C-88C2-7105EF2D7E50}" type="pres">
      <dgm:prSet presAssocID="{7DFE9CEE-096E-40D8-84B3-19C704239474}" presName="sibTrans" presStyleLbl="sibTrans2D1" presStyleIdx="0" presStyleCnt="6"/>
      <dgm:spPr/>
      <dgm:t>
        <a:bodyPr/>
        <a:lstStyle/>
        <a:p>
          <a:endParaRPr lang="en-US"/>
        </a:p>
      </dgm:t>
    </dgm:pt>
    <dgm:pt modelId="{98D1F2FE-F4AE-4E30-8BA5-713312F11D9B}" type="pres">
      <dgm:prSet presAssocID="{7DFE9CEE-096E-40D8-84B3-19C704239474}" presName="connectorText" presStyleLbl="sibTrans2D1" presStyleIdx="0" presStyleCnt="6"/>
      <dgm:spPr/>
      <dgm:t>
        <a:bodyPr/>
        <a:lstStyle/>
        <a:p>
          <a:endParaRPr lang="en-US"/>
        </a:p>
      </dgm:t>
    </dgm:pt>
    <dgm:pt modelId="{A41814A9-ABDD-409C-A052-A242F99AC19E}" type="pres">
      <dgm:prSet presAssocID="{368DE47F-480C-43AC-B59C-30D51FDD813F}" presName="node" presStyleLbl="node1" presStyleIdx="1" presStyleCnt="7">
        <dgm:presLayoutVars>
          <dgm:bulletEnabled val="1"/>
        </dgm:presLayoutVars>
      </dgm:prSet>
      <dgm:spPr/>
      <dgm:t>
        <a:bodyPr/>
        <a:lstStyle/>
        <a:p>
          <a:endParaRPr lang="en-US"/>
        </a:p>
      </dgm:t>
    </dgm:pt>
    <dgm:pt modelId="{0648B9D6-2889-4C77-BA66-BF2211F98925}" type="pres">
      <dgm:prSet presAssocID="{760C066B-C6EF-4F7F-AAFE-4FDFCFB4DD18}" presName="sibTrans" presStyleLbl="sibTrans2D1" presStyleIdx="1" presStyleCnt="6"/>
      <dgm:spPr/>
      <dgm:t>
        <a:bodyPr/>
        <a:lstStyle/>
        <a:p>
          <a:endParaRPr lang="en-US"/>
        </a:p>
      </dgm:t>
    </dgm:pt>
    <dgm:pt modelId="{499A834B-212B-4702-BB98-A02B859F3698}" type="pres">
      <dgm:prSet presAssocID="{760C066B-C6EF-4F7F-AAFE-4FDFCFB4DD18}" presName="connectorText" presStyleLbl="sibTrans2D1" presStyleIdx="1" presStyleCnt="6"/>
      <dgm:spPr/>
      <dgm:t>
        <a:bodyPr/>
        <a:lstStyle/>
        <a:p>
          <a:endParaRPr lang="en-US"/>
        </a:p>
      </dgm:t>
    </dgm:pt>
    <dgm:pt modelId="{BDA395F1-1036-4841-B15F-F96851809D7E}" type="pres">
      <dgm:prSet presAssocID="{F5E810FD-59D5-491E-8B5F-2D6E85A99FE4}" presName="node" presStyleLbl="node1" presStyleIdx="2" presStyleCnt="7">
        <dgm:presLayoutVars>
          <dgm:bulletEnabled val="1"/>
        </dgm:presLayoutVars>
      </dgm:prSet>
      <dgm:spPr/>
      <dgm:t>
        <a:bodyPr/>
        <a:lstStyle/>
        <a:p>
          <a:endParaRPr lang="en-US"/>
        </a:p>
      </dgm:t>
    </dgm:pt>
    <dgm:pt modelId="{CD509043-C85B-4A92-B938-5842529E2E8E}" type="pres">
      <dgm:prSet presAssocID="{2C670860-65D2-4044-AC31-D706693399C5}" presName="sibTrans" presStyleLbl="sibTrans2D1" presStyleIdx="2" presStyleCnt="6"/>
      <dgm:spPr/>
      <dgm:t>
        <a:bodyPr/>
        <a:lstStyle/>
        <a:p>
          <a:endParaRPr lang="en-US"/>
        </a:p>
      </dgm:t>
    </dgm:pt>
    <dgm:pt modelId="{C772B2FB-95C2-41C8-B2B2-C34CA319EF34}" type="pres">
      <dgm:prSet presAssocID="{2C670860-65D2-4044-AC31-D706693399C5}" presName="connectorText" presStyleLbl="sibTrans2D1" presStyleIdx="2" presStyleCnt="6"/>
      <dgm:spPr/>
      <dgm:t>
        <a:bodyPr/>
        <a:lstStyle/>
        <a:p>
          <a:endParaRPr lang="en-US"/>
        </a:p>
      </dgm:t>
    </dgm:pt>
    <dgm:pt modelId="{C4294BE5-3318-46D3-BF57-B4BCFF7815D7}" type="pres">
      <dgm:prSet presAssocID="{7FB77EFB-6252-4754-92CA-F98CE4356E70}" presName="node" presStyleLbl="node1" presStyleIdx="3" presStyleCnt="7">
        <dgm:presLayoutVars>
          <dgm:bulletEnabled val="1"/>
        </dgm:presLayoutVars>
      </dgm:prSet>
      <dgm:spPr/>
      <dgm:t>
        <a:bodyPr/>
        <a:lstStyle/>
        <a:p>
          <a:endParaRPr lang="en-US"/>
        </a:p>
      </dgm:t>
    </dgm:pt>
    <dgm:pt modelId="{53236465-09B5-45DF-A919-3E3242741B31}" type="pres">
      <dgm:prSet presAssocID="{C4D79C53-C3B7-40BE-8EFD-004B757F3419}" presName="sibTrans" presStyleLbl="sibTrans2D1" presStyleIdx="3" presStyleCnt="6"/>
      <dgm:spPr/>
      <dgm:t>
        <a:bodyPr/>
        <a:lstStyle/>
        <a:p>
          <a:endParaRPr lang="en-US"/>
        </a:p>
      </dgm:t>
    </dgm:pt>
    <dgm:pt modelId="{BB66FD03-C074-4171-8003-CA7DD9EC11AA}" type="pres">
      <dgm:prSet presAssocID="{C4D79C53-C3B7-40BE-8EFD-004B757F3419}" presName="connectorText" presStyleLbl="sibTrans2D1" presStyleIdx="3" presStyleCnt="6"/>
      <dgm:spPr/>
      <dgm:t>
        <a:bodyPr/>
        <a:lstStyle/>
        <a:p>
          <a:endParaRPr lang="en-US"/>
        </a:p>
      </dgm:t>
    </dgm:pt>
    <dgm:pt modelId="{D3EDFD0E-85D3-428D-896A-2AA1412FA38F}" type="pres">
      <dgm:prSet presAssocID="{25A52AF4-0C4A-48D7-BBA2-CAD2469FABAC}" presName="node" presStyleLbl="node1" presStyleIdx="4" presStyleCnt="7">
        <dgm:presLayoutVars>
          <dgm:bulletEnabled val="1"/>
        </dgm:presLayoutVars>
      </dgm:prSet>
      <dgm:spPr/>
      <dgm:t>
        <a:bodyPr/>
        <a:lstStyle/>
        <a:p>
          <a:endParaRPr lang="en-US"/>
        </a:p>
      </dgm:t>
    </dgm:pt>
    <dgm:pt modelId="{CBB70359-F8F4-411F-A173-7E31507618FA}" type="pres">
      <dgm:prSet presAssocID="{36E15FDC-01D0-46DE-849C-FB26232DBEE3}" presName="sibTrans" presStyleLbl="sibTrans2D1" presStyleIdx="4" presStyleCnt="6"/>
      <dgm:spPr/>
      <dgm:t>
        <a:bodyPr/>
        <a:lstStyle/>
        <a:p>
          <a:endParaRPr lang="en-US"/>
        </a:p>
      </dgm:t>
    </dgm:pt>
    <dgm:pt modelId="{6FBCD80D-E90A-4C0D-B3D4-6BA752C9AC4B}" type="pres">
      <dgm:prSet presAssocID="{36E15FDC-01D0-46DE-849C-FB26232DBEE3}" presName="connectorText" presStyleLbl="sibTrans2D1" presStyleIdx="4" presStyleCnt="6"/>
      <dgm:spPr/>
      <dgm:t>
        <a:bodyPr/>
        <a:lstStyle/>
        <a:p>
          <a:endParaRPr lang="en-US"/>
        </a:p>
      </dgm:t>
    </dgm:pt>
    <dgm:pt modelId="{A9A9CAE4-054D-457B-BA0E-BDA90D0C1271}" type="pres">
      <dgm:prSet presAssocID="{C5EB5F73-AD6C-41C3-A561-20B17FF979AB}" presName="node" presStyleLbl="node1" presStyleIdx="5" presStyleCnt="7">
        <dgm:presLayoutVars>
          <dgm:bulletEnabled val="1"/>
        </dgm:presLayoutVars>
      </dgm:prSet>
      <dgm:spPr/>
      <dgm:t>
        <a:bodyPr/>
        <a:lstStyle/>
        <a:p>
          <a:endParaRPr lang="en-US"/>
        </a:p>
      </dgm:t>
    </dgm:pt>
    <dgm:pt modelId="{DC3A406E-92E1-45EE-8626-E7E830F8110B}" type="pres">
      <dgm:prSet presAssocID="{1BA41198-0DD1-4A10-BACD-BEFB90316A79}" presName="sibTrans" presStyleLbl="sibTrans2D1" presStyleIdx="5" presStyleCnt="6"/>
      <dgm:spPr/>
      <dgm:t>
        <a:bodyPr/>
        <a:lstStyle/>
        <a:p>
          <a:endParaRPr lang="en-US"/>
        </a:p>
      </dgm:t>
    </dgm:pt>
    <dgm:pt modelId="{07DE92F1-D76D-45EE-AFCA-19C1EC573E54}" type="pres">
      <dgm:prSet presAssocID="{1BA41198-0DD1-4A10-BACD-BEFB90316A79}" presName="connectorText" presStyleLbl="sibTrans2D1" presStyleIdx="5" presStyleCnt="6"/>
      <dgm:spPr/>
      <dgm:t>
        <a:bodyPr/>
        <a:lstStyle/>
        <a:p>
          <a:endParaRPr lang="en-US"/>
        </a:p>
      </dgm:t>
    </dgm:pt>
    <dgm:pt modelId="{E1FD2CB3-E818-46DD-BB97-8643647FE7CC}" type="pres">
      <dgm:prSet presAssocID="{52A5647B-9C07-4A45-B6F9-8C30EB824871}" presName="node" presStyleLbl="node1" presStyleIdx="6" presStyleCnt="7">
        <dgm:presLayoutVars>
          <dgm:bulletEnabled val="1"/>
        </dgm:presLayoutVars>
      </dgm:prSet>
      <dgm:spPr/>
      <dgm:t>
        <a:bodyPr/>
        <a:lstStyle/>
        <a:p>
          <a:endParaRPr lang="en-US"/>
        </a:p>
      </dgm:t>
    </dgm:pt>
  </dgm:ptLst>
  <dgm:cxnLst>
    <dgm:cxn modelId="{B3FDD7CE-BE4A-48ED-A1B7-FF5247AEFA49}" type="presOf" srcId="{7DFE9CEE-096E-40D8-84B3-19C704239474}" destId="{98D1F2FE-F4AE-4E30-8BA5-713312F11D9B}" srcOrd="1" destOrd="0" presId="urn:microsoft.com/office/officeart/2005/8/layout/process5"/>
    <dgm:cxn modelId="{78A74A52-39F2-4C14-A0F1-6AE6D0B8C3FE}" type="presOf" srcId="{7FB77EFB-6252-4754-92CA-F98CE4356E70}" destId="{C4294BE5-3318-46D3-BF57-B4BCFF7815D7}" srcOrd="0" destOrd="0" presId="urn:microsoft.com/office/officeart/2005/8/layout/process5"/>
    <dgm:cxn modelId="{D2347C11-8CE9-40A9-9471-5382336CA744}" type="presOf" srcId="{C4D79C53-C3B7-40BE-8EFD-004B757F3419}" destId="{BB66FD03-C074-4171-8003-CA7DD9EC11AA}" srcOrd="1" destOrd="0" presId="urn:microsoft.com/office/officeart/2005/8/layout/process5"/>
    <dgm:cxn modelId="{DBD9C342-A026-41C1-8D00-3808E1065591}" type="presOf" srcId="{F5E810FD-59D5-491E-8B5F-2D6E85A99FE4}" destId="{BDA395F1-1036-4841-B15F-F96851809D7E}" srcOrd="0" destOrd="0" presId="urn:microsoft.com/office/officeart/2005/8/layout/process5"/>
    <dgm:cxn modelId="{B0C5DC7F-2CE1-4B74-BA35-AAE0A4763F82}" type="presOf" srcId="{760C066B-C6EF-4F7F-AAFE-4FDFCFB4DD18}" destId="{499A834B-212B-4702-BB98-A02B859F3698}" srcOrd="1" destOrd="0" presId="urn:microsoft.com/office/officeart/2005/8/layout/process5"/>
    <dgm:cxn modelId="{A5FE19FB-A416-4422-8AC4-99DAF5800CC2}" type="presOf" srcId="{DE9E2E1B-60B3-44E1-8963-64CD53222905}" destId="{E1FD2CB3-E818-46DD-BB97-8643647FE7CC}" srcOrd="0" destOrd="2" presId="urn:microsoft.com/office/officeart/2005/8/layout/process5"/>
    <dgm:cxn modelId="{1DA7E60B-E7EF-40BE-A57B-405BCC34203B}" srcId="{D1688FE6-DCD2-4EC8-9D0B-7FFB26599CA2}" destId="{52A5647B-9C07-4A45-B6F9-8C30EB824871}" srcOrd="6" destOrd="0" parTransId="{3FCD5BED-41BF-442E-AEFB-230697FABB85}" sibTransId="{B6504F3C-D51E-4423-B234-D7D4BC28D380}"/>
    <dgm:cxn modelId="{588826BD-49FC-4D87-9C02-1EB6FCE2CA4D}" type="presOf" srcId="{25A52AF4-0C4A-48D7-BBA2-CAD2469FABAC}" destId="{D3EDFD0E-85D3-428D-896A-2AA1412FA38F}" srcOrd="0" destOrd="0" presId="urn:microsoft.com/office/officeart/2005/8/layout/process5"/>
    <dgm:cxn modelId="{639814CF-FD26-478D-8274-2ED7CD79260F}" srcId="{52A5647B-9C07-4A45-B6F9-8C30EB824871}" destId="{BCE86FF0-BF09-4C2A-A31F-824ACA8D2C50}" srcOrd="0" destOrd="0" parTransId="{7BFDA338-CBBA-4977-A383-51C1A3187654}" sibTransId="{57D9C5FA-7632-43B5-B41F-8F8177345393}"/>
    <dgm:cxn modelId="{FA569C8E-6028-43E0-8196-2A7FEEF7A041}" type="presOf" srcId="{1BA41198-0DD1-4A10-BACD-BEFB90316A79}" destId="{DC3A406E-92E1-45EE-8626-E7E830F8110B}" srcOrd="0" destOrd="0" presId="urn:microsoft.com/office/officeart/2005/8/layout/process5"/>
    <dgm:cxn modelId="{85364E9D-77FB-4844-A04B-E6869A967C85}" type="presOf" srcId="{955F403A-5363-4B0B-8FD2-E4C7FCA68546}" destId="{D521FD5E-F0A2-4A53-A09B-5749436705F0}" srcOrd="0" destOrd="0" presId="urn:microsoft.com/office/officeart/2005/8/layout/process5"/>
    <dgm:cxn modelId="{8932C093-79E2-473C-9319-C4B8EE76C5EC}" srcId="{D1688FE6-DCD2-4EC8-9D0B-7FFB26599CA2}" destId="{7FB77EFB-6252-4754-92CA-F98CE4356E70}" srcOrd="3" destOrd="0" parTransId="{FD7F939B-7EBC-4BE8-A01F-595177B14457}" sibTransId="{C4D79C53-C3B7-40BE-8EFD-004B757F3419}"/>
    <dgm:cxn modelId="{15E3E61A-E103-4708-8D6D-5CB75CBD396F}" srcId="{D1688FE6-DCD2-4EC8-9D0B-7FFB26599CA2}" destId="{F5E810FD-59D5-491E-8B5F-2D6E85A99FE4}" srcOrd="2" destOrd="0" parTransId="{5087C77B-8D35-4FD2-A7AE-411EB4E9FB04}" sibTransId="{2C670860-65D2-4044-AC31-D706693399C5}"/>
    <dgm:cxn modelId="{60328326-E524-4437-9D7D-9AEBAF5041FA}" type="presOf" srcId="{2C670860-65D2-4044-AC31-D706693399C5}" destId="{C772B2FB-95C2-41C8-B2B2-C34CA319EF34}" srcOrd="1" destOrd="0" presId="urn:microsoft.com/office/officeart/2005/8/layout/process5"/>
    <dgm:cxn modelId="{15B0B565-F10E-40EF-9CAD-9A4277F7F4EE}" srcId="{D1688FE6-DCD2-4EC8-9D0B-7FFB26599CA2}" destId="{25A52AF4-0C4A-48D7-BBA2-CAD2469FABAC}" srcOrd="4" destOrd="0" parTransId="{CCA26C54-0E43-451B-855E-C10A2DA8A094}" sibTransId="{36E15FDC-01D0-46DE-849C-FB26232DBEE3}"/>
    <dgm:cxn modelId="{34E2A724-BF9C-4E47-BE00-8698C30EEDDE}" srcId="{52A5647B-9C07-4A45-B6F9-8C30EB824871}" destId="{DE9E2E1B-60B3-44E1-8963-64CD53222905}" srcOrd="1" destOrd="0" parTransId="{1723ABC0-F691-41DC-B940-20FE6CDC2049}" sibTransId="{2E8BE430-EEFB-435B-A2B3-B4BCBEC550C8}"/>
    <dgm:cxn modelId="{A22DC50A-3ADB-4C5F-A4DA-48FEE0C30269}" type="presOf" srcId="{368DE47F-480C-43AC-B59C-30D51FDD813F}" destId="{A41814A9-ABDD-409C-A052-A242F99AC19E}" srcOrd="0" destOrd="0" presId="urn:microsoft.com/office/officeart/2005/8/layout/process5"/>
    <dgm:cxn modelId="{B2CECCD8-D565-4F08-86DA-C64A2EE9B56A}" type="presOf" srcId="{C4D79C53-C3B7-40BE-8EFD-004B757F3419}" destId="{53236465-09B5-45DF-A919-3E3242741B31}" srcOrd="0" destOrd="0" presId="urn:microsoft.com/office/officeart/2005/8/layout/process5"/>
    <dgm:cxn modelId="{10FDC33C-6BAC-499E-BBBB-473936EC861A}" type="presOf" srcId="{BCE86FF0-BF09-4C2A-A31F-824ACA8D2C50}" destId="{E1FD2CB3-E818-46DD-BB97-8643647FE7CC}" srcOrd="0" destOrd="1" presId="urn:microsoft.com/office/officeart/2005/8/layout/process5"/>
    <dgm:cxn modelId="{0D87CE2E-6A4A-40A3-8C63-DE93730557AF}" type="presOf" srcId="{760C066B-C6EF-4F7F-AAFE-4FDFCFB4DD18}" destId="{0648B9D6-2889-4C77-BA66-BF2211F98925}" srcOrd="0" destOrd="0" presId="urn:microsoft.com/office/officeart/2005/8/layout/process5"/>
    <dgm:cxn modelId="{70927F52-7B17-48B2-85BB-4CA04F380873}" type="presOf" srcId="{D1688FE6-DCD2-4EC8-9D0B-7FFB26599CA2}" destId="{4717CB11-4FF9-40DE-9344-13F672C97F57}" srcOrd="0" destOrd="0" presId="urn:microsoft.com/office/officeart/2005/8/layout/process5"/>
    <dgm:cxn modelId="{7E59E32A-AAE9-45B5-9ECE-4D82BB5928CC}" type="presOf" srcId="{2C670860-65D2-4044-AC31-D706693399C5}" destId="{CD509043-C85B-4A92-B938-5842529E2E8E}" srcOrd="0" destOrd="0" presId="urn:microsoft.com/office/officeart/2005/8/layout/process5"/>
    <dgm:cxn modelId="{BD824EBD-F79C-4B48-B090-D5408AC37F89}" type="presOf" srcId="{36E15FDC-01D0-46DE-849C-FB26232DBEE3}" destId="{CBB70359-F8F4-411F-A173-7E31507618FA}" srcOrd="0" destOrd="0" presId="urn:microsoft.com/office/officeart/2005/8/layout/process5"/>
    <dgm:cxn modelId="{347FA5D7-734B-40AC-B8D0-2D3F52812880}" srcId="{D1688FE6-DCD2-4EC8-9D0B-7FFB26599CA2}" destId="{955F403A-5363-4B0B-8FD2-E4C7FCA68546}" srcOrd="0" destOrd="0" parTransId="{4F5D57CB-F6AE-4A26-9D24-9A6AFC8F688C}" sibTransId="{7DFE9CEE-096E-40D8-84B3-19C704239474}"/>
    <dgm:cxn modelId="{DACC7D21-0A5F-45DF-A331-7D93562AEE30}" type="presOf" srcId="{52A5647B-9C07-4A45-B6F9-8C30EB824871}" destId="{E1FD2CB3-E818-46DD-BB97-8643647FE7CC}" srcOrd="0" destOrd="0" presId="urn:microsoft.com/office/officeart/2005/8/layout/process5"/>
    <dgm:cxn modelId="{200569D0-2A8B-4407-A459-D04931DFC694}" type="presOf" srcId="{C5EB5F73-AD6C-41C3-A561-20B17FF979AB}" destId="{A9A9CAE4-054D-457B-BA0E-BDA90D0C1271}" srcOrd="0" destOrd="0" presId="urn:microsoft.com/office/officeart/2005/8/layout/process5"/>
    <dgm:cxn modelId="{B5B65116-8B55-43A9-B862-A353E243CC36}" srcId="{D1688FE6-DCD2-4EC8-9D0B-7FFB26599CA2}" destId="{C5EB5F73-AD6C-41C3-A561-20B17FF979AB}" srcOrd="5" destOrd="0" parTransId="{930CADE6-653A-4429-9CD6-CC47B92FCC99}" sibTransId="{1BA41198-0DD1-4A10-BACD-BEFB90316A79}"/>
    <dgm:cxn modelId="{7290B16D-50B1-4029-8BF4-BA5B1F281AED}" type="presOf" srcId="{1BA41198-0DD1-4A10-BACD-BEFB90316A79}" destId="{07DE92F1-D76D-45EE-AFCA-19C1EC573E54}" srcOrd="1" destOrd="0" presId="urn:microsoft.com/office/officeart/2005/8/layout/process5"/>
    <dgm:cxn modelId="{DF5BA3A0-BC15-43D3-A303-804B5C17113D}" srcId="{D1688FE6-DCD2-4EC8-9D0B-7FFB26599CA2}" destId="{368DE47F-480C-43AC-B59C-30D51FDD813F}" srcOrd="1" destOrd="0" parTransId="{8D6338F5-E1F0-427F-94CC-3EE0DB5FE0CC}" sibTransId="{760C066B-C6EF-4F7F-AAFE-4FDFCFB4DD18}"/>
    <dgm:cxn modelId="{55C475AB-8484-4064-9941-BE68579A02C9}" type="presOf" srcId="{7DFE9CEE-096E-40D8-84B3-19C704239474}" destId="{E070D420-9672-4E2C-88C2-7105EF2D7E50}" srcOrd="0" destOrd="0" presId="urn:microsoft.com/office/officeart/2005/8/layout/process5"/>
    <dgm:cxn modelId="{A8873925-D866-44DB-BA8E-EBA0001DA0DB}" type="presOf" srcId="{36E15FDC-01D0-46DE-849C-FB26232DBEE3}" destId="{6FBCD80D-E90A-4C0D-B3D4-6BA752C9AC4B}" srcOrd="1" destOrd="0" presId="urn:microsoft.com/office/officeart/2005/8/layout/process5"/>
    <dgm:cxn modelId="{5E50A211-F48A-41ED-A120-742A7BA13BE6}" type="presParOf" srcId="{4717CB11-4FF9-40DE-9344-13F672C97F57}" destId="{D521FD5E-F0A2-4A53-A09B-5749436705F0}" srcOrd="0" destOrd="0" presId="urn:microsoft.com/office/officeart/2005/8/layout/process5"/>
    <dgm:cxn modelId="{80A30DE8-8CED-426D-9B78-C3166352C94C}" type="presParOf" srcId="{4717CB11-4FF9-40DE-9344-13F672C97F57}" destId="{E070D420-9672-4E2C-88C2-7105EF2D7E50}" srcOrd="1" destOrd="0" presId="urn:microsoft.com/office/officeart/2005/8/layout/process5"/>
    <dgm:cxn modelId="{6C2E6E3B-49E4-4928-8D3C-3E187D9023C0}" type="presParOf" srcId="{E070D420-9672-4E2C-88C2-7105EF2D7E50}" destId="{98D1F2FE-F4AE-4E30-8BA5-713312F11D9B}" srcOrd="0" destOrd="0" presId="urn:microsoft.com/office/officeart/2005/8/layout/process5"/>
    <dgm:cxn modelId="{3C9B581B-3613-497E-8C44-A730B2AB08F2}" type="presParOf" srcId="{4717CB11-4FF9-40DE-9344-13F672C97F57}" destId="{A41814A9-ABDD-409C-A052-A242F99AC19E}" srcOrd="2" destOrd="0" presId="urn:microsoft.com/office/officeart/2005/8/layout/process5"/>
    <dgm:cxn modelId="{4F93B38A-771C-411B-93D2-F3CE8CE03CDE}" type="presParOf" srcId="{4717CB11-4FF9-40DE-9344-13F672C97F57}" destId="{0648B9D6-2889-4C77-BA66-BF2211F98925}" srcOrd="3" destOrd="0" presId="urn:microsoft.com/office/officeart/2005/8/layout/process5"/>
    <dgm:cxn modelId="{E5C54A21-807E-4637-8FE9-72F02C8EE19B}" type="presParOf" srcId="{0648B9D6-2889-4C77-BA66-BF2211F98925}" destId="{499A834B-212B-4702-BB98-A02B859F3698}" srcOrd="0" destOrd="0" presId="urn:microsoft.com/office/officeart/2005/8/layout/process5"/>
    <dgm:cxn modelId="{C1B59B89-5892-42EE-9047-76AD7D1B0117}" type="presParOf" srcId="{4717CB11-4FF9-40DE-9344-13F672C97F57}" destId="{BDA395F1-1036-4841-B15F-F96851809D7E}" srcOrd="4" destOrd="0" presId="urn:microsoft.com/office/officeart/2005/8/layout/process5"/>
    <dgm:cxn modelId="{2CADD6C2-22AA-49AC-B114-65BD40E75C1C}" type="presParOf" srcId="{4717CB11-4FF9-40DE-9344-13F672C97F57}" destId="{CD509043-C85B-4A92-B938-5842529E2E8E}" srcOrd="5" destOrd="0" presId="urn:microsoft.com/office/officeart/2005/8/layout/process5"/>
    <dgm:cxn modelId="{00472E27-CE12-476D-B700-06B37CF54744}" type="presParOf" srcId="{CD509043-C85B-4A92-B938-5842529E2E8E}" destId="{C772B2FB-95C2-41C8-B2B2-C34CA319EF34}" srcOrd="0" destOrd="0" presId="urn:microsoft.com/office/officeart/2005/8/layout/process5"/>
    <dgm:cxn modelId="{A79FF4E3-3C9A-4CD8-A374-818733F01E58}" type="presParOf" srcId="{4717CB11-4FF9-40DE-9344-13F672C97F57}" destId="{C4294BE5-3318-46D3-BF57-B4BCFF7815D7}" srcOrd="6" destOrd="0" presId="urn:microsoft.com/office/officeart/2005/8/layout/process5"/>
    <dgm:cxn modelId="{BFAD0495-7859-4345-94B5-465B16649D28}" type="presParOf" srcId="{4717CB11-4FF9-40DE-9344-13F672C97F57}" destId="{53236465-09B5-45DF-A919-3E3242741B31}" srcOrd="7" destOrd="0" presId="urn:microsoft.com/office/officeart/2005/8/layout/process5"/>
    <dgm:cxn modelId="{9D366293-AE98-4FC7-9E37-68A1C7F09BF1}" type="presParOf" srcId="{53236465-09B5-45DF-A919-3E3242741B31}" destId="{BB66FD03-C074-4171-8003-CA7DD9EC11AA}" srcOrd="0" destOrd="0" presId="urn:microsoft.com/office/officeart/2005/8/layout/process5"/>
    <dgm:cxn modelId="{5A437462-AB9F-428B-8631-BB617B409A47}" type="presParOf" srcId="{4717CB11-4FF9-40DE-9344-13F672C97F57}" destId="{D3EDFD0E-85D3-428D-896A-2AA1412FA38F}" srcOrd="8" destOrd="0" presId="urn:microsoft.com/office/officeart/2005/8/layout/process5"/>
    <dgm:cxn modelId="{6DA945B3-5E60-482B-898B-F180BFA47C8F}" type="presParOf" srcId="{4717CB11-4FF9-40DE-9344-13F672C97F57}" destId="{CBB70359-F8F4-411F-A173-7E31507618FA}" srcOrd="9" destOrd="0" presId="urn:microsoft.com/office/officeart/2005/8/layout/process5"/>
    <dgm:cxn modelId="{FD85C907-BEC2-4837-9586-6A95944F3FE4}" type="presParOf" srcId="{CBB70359-F8F4-411F-A173-7E31507618FA}" destId="{6FBCD80D-E90A-4C0D-B3D4-6BA752C9AC4B}" srcOrd="0" destOrd="0" presId="urn:microsoft.com/office/officeart/2005/8/layout/process5"/>
    <dgm:cxn modelId="{A93F23D2-071E-498D-9B18-EE5870F9E8EF}" type="presParOf" srcId="{4717CB11-4FF9-40DE-9344-13F672C97F57}" destId="{A9A9CAE4-054D-457B-BA0E-BDA90D0C1271}" srcOrd="10" destOrd="0" presId="urn:microsoft.com/office/officeart/2005/8/layout/process5"/>
    <dgm:cxn modelId="{CF25A30D-8C24-433B-AC7E-ED1C3E918494}" type="presParOf" srcId="{4717CB11-4FF9-40DE-9344-13F672C97F57}" destId="{DC3A406E-92E1-45EE-8626-E7E830F8110B}" srcOrd="11" destOrd="0" presId="urn:microsoft.com/office/officeart/2005/8/layout/process5"/>
    <dgm:cxn modelId="{97CB184B-26E4-44AE-BFAD-339D774F82AF}" type="presParOf" srcId="{DC3A406E-92E1-45EE-8626-E7E830F8110B}" destId="{07DE92F1-D76D-45EE-AFCA-19C1EC573E54}" srcOrd="0" destOrd="0" presId="urn:microsoft.com/office/officeart/2005/8/layout/process5"/>
    <dgm:cxn modelId="{544E7E59-0BD5-4CB1-870E-BD68BD480CA1}" type="presParOf" srcId="{4717CB11-4FF9-40DE-9344-13F672C97F57}" destId="{E1FD2CB3-E818-46DD-BB97-8643647FE7CC}" srcOrd="12" destOrd="0" presId="urn:microsoft.com/office/officeart/2005/8/layout/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F5106-69E4-40D3-989F-88F7BE824852}">
      <dsp:nvSpPr>
        <dsp:cNvPr id="0" name=""/>
        <dsp:cNvSpPr/>
      </dsp:nvSpPr>
      <dsp:spPr>
        <a:xfrm>
          <a:off x="3078341" y="1734164"/>
          <a:ext cx="2052228" cy="205222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97DC39A-6D15-45C8-A0FB-5A030DD7FB6E}">
      <dsp:nvSpPr>
        <dsp:cNvPr id="0" name=""/>
        <dsp:cNvSpPr/>
      </dsp:nvSpPr>
      <dsp:spPr>
        <a:xfrm>
          <a:off x="1152126" y="432045"/>
          <a:ext cx="2380584" cy="137792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666750" rtl="0">
            <a:lnSpc>
              <a:spcPct val="90000"/>
            </a:lnSpc>
            <a:spcBef>
              <a:spcPct val="0"/>
            </a:spcBef>
            <a:spcAft>
              <a:spcPct val="35000"/>
            </a:spcAft>
          </a:pPr>
          <a:r>
            <a:rPr lang="en-US" sz="1500" kern="1200" dirty="0"/>
            <a:t>Autism is a </a:t>
          </a:r>
          <a:r>
            <a:rPr lang="en-US" sz="1500" b="1" kern="1200" dirty="0"/>
            <a:t>spectrum disorder</a:t>
          </a:r>
          <a:endParaRPr lang="en-US" sz="1500" kern="1200" dirty="0"/>
        </a:p>
      </dsp:txBody>
      <dsp:txXfrm>
        <a:off x="1152126" y="432045"/>
        <a:ext cx="2380584" cy="1377924"/>
      </dsp:txXfrm>
    </dsp:sp>
    <dsp:sp modelId="{9D933809-E69A-47DE-BB3C-F12303047805}">
      <dsp:nvSpPr>
        <dsp:cNvPr id="0" name=""/>
        <dsp:cNvSpPr/>
      </dsp:nvSpPr>
      <dsp:spPr>
        <a:xfrm>
          <a:off x="3859009" y="2301165"/>
          <a:ext cx="2052228" cy="205222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E417D531-F372-4A18-AB8F-3816586F83A6}">
      <dsp:nvSpPr>
        <dsp:cNvPr id="0" name=""/>
        <dsp:cNvSpPr/>
      </dsp:nvSpPr>
      <dsp:spPr>
        <a:xfrm>
          <a:off x="6074594" y="1880752"/>
          <a:ext cx="2134317" cy="149519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666750" rtl="0">
            <a:lnSpc>
              <a:spcPct val="90000"/>
            </a:lnSpc>
            <a:spcBef>
              <a:spcPct val="0"/>
            </a:spcBef>
            <a:spcAft>
              <a:spcPct val="35000"/>
            </a:spcAft>
          </a:pPr>
          <a:r>
            <a:rPr lang="en-US" sz="1500" kern="1200"/>
            <a:t>This means that symptoms and characteristics can present themselves in wide variety of combinations, from mild to severe</a:t>
          </a:r>
        </a:p>
      </dsp:txBody>
      <dsp:txXfrm>
        <a:off x="6074594" y="1880752"/>
        <a:ext cx="2134317" cy="1495194"/>
      </dsp:txXfrm>
    </dsp:sp>
    <dsp:sp modelId="{FE65D70A-FDB5-495E-8584-E2F5E34F7CDA}">
      <dsp:nvSpPr>
        <dsp:cNvPr id="0" name=""/>
        <dsp:cNvSpPr/>
      </dsp:nvSpPr>
      <dsp:spPr>
        <a:xfrm>
          <a:off x="3561026" y="3219391"/>
          <a:ext cx="2052228" cy="205222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3902B489-4096-44EC-B007-33E556649805}">
      <dsp:nvSpPr>
        <dsp:cNvPr id="0" name=""/>
        <dsp:cNvSpPr/>
      </dsp:nvSpPr>
      <dsp:spPr>
        <a:xfrm>
          <a:off x="5746238" y="4431378"/>
          <a:ext cx="2134317" cy="149519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666750" rtl="0">
            <a:lnSpc>
              <a:spcPct val="90000"/>
            </a:lnSpc>
            <a:spcBef>
              <a:spcPct val="0"/>
            </a:spcBef>
            <a:spcAft>
              <a:spcPct val="35000"/>
            </a:spcAft>
          </a:pPr>
          <a:r>
            <a:rPr lang="en-US" sz="1500" kern="1200"/>
            <a:t>Individuals with autism can be very different from each other</a:t>
          </a:r>
        </a:p>
      </dsp:txBody>
      <dsp:txXfrm>
        <a:off x="5746238" y="4431378"/>
        <a:ext cx="2134317" cy="1495194"/>
      </dsp:txXfrm>
    </dsp:sp>
    <dsp:sp modelId="{7D5B0807-5FD0-4FE1-83DE-B6D25290FA5C}">
      <dsp:nvSpPr>
        <dsp:cNvPr id="0" name=""/>
        <dsp:cNvSpPr/>
      </dsp:nvSpPr>
      <dsp:spPr>
        <a:xfrm>
          <a:off x="2595657" y="3219391"/>
          <a:ext cx="2052228" cy="205222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713CE9E8-D69F-4602-8879-A99D41DFAE7F}">
      <dsp:nvSpPr>
        <dsp:cNvPr id="0" name=""/>
        <dsp:cNvSpPr/>
      </dsp:nvSpPr>
      <dsp:spPr>
        <a:xfrm>
          <a:off x="328356" y="4431378"/>
          <a:ext cx="2134317" cy="149519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666750" rtl="0">
            <a:lnSpc>
              <a:spcPct val="90000"/>
            </a:lnSpc>
            <a:spcBef>
              <a:spcPct val="0"/>
            </a:spcBef>
            <a:spcAft>
              <a:spcPct val="35000"/>
            </a:spcAft>
          </a:pPr>
          <a:r>
            <a:rPr lang="en-US" sz="1500" kern="1200"/>
            <a:t>Kluth “2003” “If you know one person with autism, you know ONE person with autism”</a:t>
          </a:r>
        </a:p>
      </dsp:txBody>
      <dsp:txXfrm>
        <a:off x="328356" y="4431378"/>
        <a:ext cx="2134317" cy="1495194"/>
      </dsp:txXfrm>
    </dsp:sp>
    <dsp:sp modelId="{CB3BCFFF-0EE1-4BA4-A6DA-201BE13CB405}">
      <dsp:nvSpPr>
        <dsp:cNvPr id="0" name=""/>
        <dsp:cNvSpPr/>
      </dsp:nvSpPr>
      <dsp:spPr>
        <a:xfrm>
          <a:off x="2297674" y="2301165"/>
          <a:ext cx="2052228" cy="205222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26C2ADE-1451-4DA9-B479-EFE760D5970D}">
      <dsp:nvSpPr>
        <dsp:cNvPr id="0" name=""/>
        <dsp:cNvSpPr/>
      </dsp:nvSpPr>
      <dsp:spPr>
        <a:xfrm>
          <a:off x="0" y="1880752"/>
          <a:ext cx="2134317" cy="149519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ctr" defTabSz="666750" rtl="0">
            <a:lnSpc>
              <a:spcPct val="90000"/>
            </a:lnSpc>
            <a:spcBef>
              <a:spcPct val="0"/>
            </a:spcBef>
            <a:spcAft>
              <a:spcPct val="35000"/>
            </a:spcAft>
          </a:pPr>
          <a:r>
            <a:rPr lang="en-US" sz="1500" kern="1200" dirty="0"/>
            <a:t>“Autism” is still commonly used to refer to any of the 5 PDDs</a:t>
          </a:r>
        </a:p>
      </dsp:txBody>
      <dsp:txXfrm>
        <a:off x="0" y="1880752"/>
        <a:ext cx="2134317" cy="14951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54C2B-B196-47AA-BF33-9764F30F77A9}">
      <dsp:nvSpPr>
        <dsp:cNvPr id="0" name=""/>
        <dsp:cNvSpPr/>
      </dsp:nvSpPr>
      <dsp:spPr>
        <a:xfrm>
          <a:off x="4182616" y="2280400"/>
          <a:ext cx="3275850" cy="379024"/>
        </a:xfrm>
        <a:custGeom>
          <a:avLst/>
          <a:gdLst/>
          <a:ahLst/>
          <a:cxnLst/>
          <a:rect l="0" t="0" r="0" b="0"/>
          <a:pathLst>
            <a:path>
              <a:moveTo>
                <a:pt x="0" y="0"/>
              </a:moveTo>
              <a:lnTo>
                <a:pt x="0" y="189512"/>
              </a:lnTo>
              <a:lnTo>
                <a:pt x="3275850" y="189512"/>
              </a:lnTo>
              <a:lnTo>
                <a:pt x="3275850" y="379024"/>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2AB97D9-35E4-4DC5-8761-7BD43E3C8A93}">
      <dsp:nvSpPr>
        <dsp:cNvPr id="0" name=""/>
        <dsp:cNvSpPr/>
      </dsp:nvSpPr>
      <dsp:spPr>
        <a:xfrm>
          <a:off x="4552615" y="3561863"/>
          <a:ext cx="270731" cy="830243"/>
        </a:xfrm>
        <a:custGeom>
          <a:avLst/>
          <a:gdLst/>
          <a:ahLst/>
          <a:cxnLst/>
          <a:rect l="0" t="0" r="0" b="0"/>
          <a:pathLst>
            <a:path>
              <a:moveTo>
                <a:pt x="0" y="0"/>
              </a:moveTo>
              <a:lnTo>
                <a:pt x="0" y="830243"/>
              </a:lnTo>
              <a:lnTo>
                <a:pt x="270731" y="830243"/>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572DE1E-EB14-48D6-AA90-3316AFB110D3}">
      <dsp:nvSpPr>
        <dsp:cNvPr id="0" name=""/>
        <dsp:cNvSpPr/>
      </dsp:nvSpPr>
      <dsp:spPr>
        <a:xfrm>
          <a:off x="4182616" y="2280400"/>
          <a:ext cx="1091950" cy="379024"/>
        </a:xfrm>
        <a:custGeom>
          <a:avLst/>
          <a:gdLst/>
          <a:ahLst/>
          <a:cxnLst/>
          <a:rect l="0" t="0" r="0" b="0"/>
          <a:pathLst>
            <a:path>
              <a:moveTo>
                <a:pt x="0" y="0"/>
              </a:moveTo>
              <a:lnTo>
                <a:pt x="0" y="189512"/>
              </a:lnTo>
              <a:lnTo>
                <a:pt x="1091950" y="189512"/>
              </a:lnTo>
              <a:lnTo>
                <a:pt x="1091950" y="379024"/>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386E119-5293-477A-A189-ADEE3516566C}">
      <dsp:nvSpPr>
        <dsp:cNvPr id="0" name=""/>
        <dsp:cNvSpPr/>
      </dsp:nvSpPr>
      <dsp:spPr>
        <a:xfrm>
          <a:off x="3090665" y="2280400"/>
          <a:ext cx="1091950" cy="379024"/>
        </a:xfrm>
        <a:custGeom>
          <a:avLst/>
          <a:gdLst/>
          <a:ahLst/>
          <a:cxnLst/>
          <a:rect l="0" t="0" r="0" b="0"/>
          <a:pathLst>
            <a:path>
              <a:moveTo>
                <a:pt x="1091950" y="0"/>
              </a:moveTo>
              <a:lnTo>
                <a:pt x="1091950" y="189512"/>
              </a:lnTo>
              <a:lnTo>
                <a:pt x="0" y="189512"/>
              </a:lnTo>
              <a:lnTo>
                <a:pt x="0" y="379024"/>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612B976-A45A-40BF-B1F9-A84B04D5BF85}">
      <dsp:nvSpPr>
        <dsp:cNvPr id="0" name=""/>
        <dsp:cNvSpPr/>
      </dsp:nvSpPr>
      <dsp:spPr>
        <a:xfrm>
          <a:off x="906765" y="2280400"/>
          <a:ext cx="3275850" cy="379024"/>
        </a:xfrm>
        <a:custGeom>
          <a:avLst/>
          <a:gdLst/>
          <a:ahLst/>
          <a:cxnLst/>
          <a:rect l="0" t="0" r="0" b="0"/>
          <a:pathLst>
            <a:path>
              <a:moveTo>
                <a:pt x="3275850" y="0"/>
              </a:moveTo>
              <a:lnTo>
                <a:pt x="3275850" y="189512"/>
              </a:lnTo>
              <a:lnTo>
                <a:pt x="0" y="189512"/>
              </a:lnTo>
              <a:lnTo>
                <a:pt x="0" y="379024"/>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A306BC-8D92-4BEC-BD91-57ED6482F2D4}">
      <dsp:nvSpPr>
        <dsp:cNvPr id="0" name=""/>
        <dsp:cNvSpPr/>
      </dsp:nvSpPr>
      <dsp:spPr>
        <a:xfrm>
          <a:off x="3280177" y="1377962"/>
          <a:ext cx="1804876" cy="90243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rtl="0">
            <a:lnSpc>
              <a:spcPct val="90000"/>
            </a:lnSpc>
            <a:spcBef>
              <a:spcPct val="0"/>
            </a:spcBef>
            <a:spcAft>
              <a:spcPct val="35000"/>
            </a:spcAft>
          </a:pPr>
          <a:r>
            <a:rPr lang="en-US" sz="1500" kern="1200"/>
            <a:t>Causes?</a:t>
          </a:r>
          <a:endParaRPr lang="en-GB" sz="1500" kern="1200"/>
        </a:p>
      </dsp:txBody>
      <dsp:txXfrm>
        <a:off x="3280177" y="1377962"/>
        <a:ext cx="1804876" cy="902438"/>
      </dsp:txXfrm>
    </dsp:sp>
    <dsp:sp modelId="{F18A53E1-AED9-4D9B-B03A-A7F703245DE7}">
      <dsp:nvSpPr>
        <dsp:cNvPr id="0" name=""/>
        <dsp:cNvSpPr/>
      </dsp:nvSpPr>
      <dsp:spPr>
        <a:xfrm>
          <a:off x="4327" y="2659424"/>
          <a:ext cx="1804876" cy="112352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rtl="0">
            <a:lnSpc>
              <a:spcPct val="90000"/>
            </a:lnSpc>
            <a:spcBef>
              <a:spcPct val="0"/>
            </a:spcBef>
            <a:spcAft>
              <a:spcPct val="35000"/>
            </a:spcAft>
          </a:pPr>
          <a:r>
            <a:rPr lang="en-US" sz="1500" kern="1200" dirty="0"/>
            <a:t>No link to vaccinations supported in research; original study has been found to be fraudulent</a:t>
          </a:r>
          <a:endParaRPr lang="en-GB" sz="1500" kern="1200" dirty="0"/>
        </a:p>
      </dsp:txBody>
      <dsp:txXfrm>
        <a:off x="4327" y="2659424"/>
        <a:ext cx="1804876" cy="1123526"/>
      </dsp:txXfrm>
    </dsp:sp>
    <dsp:sp modelId="{B849DB76-0170-45FB-B080-019095A296A6}">
      <dsp:nvSpPr>
        <dsp:cNvPr id="0" name=""/>
        <dsp:cNvSpPr/>
      </dsp:nvSpPr>
      <dsp:spPr>
        <a:xfrm>
          <a:off x="2188227" y="2659424"/>
          <a:ext cx="1804876" cy="112352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rtl="0">
            <a:lnSpc>
              <a:spcPct val="90000"/>
            </a:lnSpc>
            <a:spcBef>
              <a:spcPct val="0"/>
            </a:spcBef>
            <a:spcAft>
              <a:spcPct val="35000"/>
            </a:spcAft>
          </a:pPr>
          <a:r>
            <a:rPr lang="en-US" sz="1500" kern="1200" dirty="0"/>
            <a:t>Recent research did find a sensitivity to gluten but no relationship with </a:t>
          </a:r>
          <a:r>
            <a:rPr lang="en-US" sz="1500" kern="1200" dirty="0" err="1"/>
            <a:t>Celiac’s</a:t>
          </a:r>
          <a:r>
            <a:rPr lang="en-US" sz="1500" kern="1200" dirty="0"/>
            <a:t> disease</a:t>
          </a:r>
          <a:endParaRPr lang="en-GB" sz="1500" kern="1200" dirty="0"/>
        </a:p>
      </dsp:txBody>
      <dsp:txXfrm>
        <a:off x="2188227" y="2659424"/>
        <a:ext cx="1804876" cy="1123526"/>
      </dsp:txXfrm>
    </dsp:sp>
    <dsp:sp modelId="{D9355109-C753-4BD8-B505-F4EBFB438CF1}">
      <dsp:nvSpPr>
        <dsp:cNvPr id="0" name=""/>
        <dsp:cNvSpPr/>
      </dsp:nvSpPr>
      <dsp:spPr>
        <a:xfrm>
          <a:off x="4372128" y="2659424"/>
          <a:ext cx="1804876" cy="902438"/>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rtl="0">
            <a:lnSpc>
              <a:spcPct val="90000"/>
            </a:lnSpc>
            <a:spcBef>
              <a:spcPct val="0"/>
            </a:spcBef>
            <a:spcAft>
              <a:spcPct val="35000"/>
            </a:spcAft>
          </a:pPr>
          <a:r>
            <a:rPr lang="en-US" sz="1500" kern="1200" dirty="0"/>
            <a:t>Abnormalities in brain development- “</a:t>
          </a:r>
          <a:r>
            <a:rPr lang="en-US" sz="1500" kern="1200" dirty="0" err="1"/>
            <a:t>Neuroatypical</a:t>
          </a:r>
          <a:r>
            <a:rPr lang="en-US" sz="1500" kern="1200" dirty="0"/>
            <a:t>”</a:t>
          </a:r>
          <a:endParaRPr lang="en-GB" sz="1500" kern="1200" dirty="0"/>
        </a:p>
      </dsp:txBody>
      <dsp:txXfrm>
        <a:off x="4372128" y="2659424"/>
        <a:ext cx="1804876" cy="902438"/>
      </dsp:txXfrm>
    </dsp:sp>
    <dsp:sp modelId="{B05C5F1C-7B71-4353-B46A-19C5941E0CF8}">
      <dsp:nvSpPr>
        <dsp:cNvPr id="0" name=""/>
        <dsp:cNvSpPr/>
      </dsp:nvSpPr>
      <dsp:spPr>
        <a:xfrm>
          <a:off x="4823347" y="3940887"/>
          <a:ext cx="1804876" cy="90243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rtl="0">
            <a:lnSpc>
              <a:spcPct val="90000"/>
            </a:lnSpc>
            <a:spcBef>
              <a:spcPct val="0"/>
            </a:spcBef>
            <a:spcAft>
              <a:spcPct val="35000"/>
            </a:spcAft>
          </a:pPr>
          <a:r>
            <a:rPr lang="en-US" sz="1500" kern="1200" dirty="0"/>
            <a:t>Brain scans have shown differences in shape and structure</a:t>
          </a:r>
          <a:endParaRPr lang="en-GB" sz="1500" kern="1200" dirty="0"/>
        </a:p>
      </dsp:txBody>
      <dsp:txXfrm>
        <a:off x="4823347" y="3940887"/>
        <a:ext cx="1804876" cy="902438"/>
      </dsp:txXfrm>
    </dsp:sp>
    <dsp:sp modelId="{B374EC4E-C05B-4164-9A2E-F5F1A4F60FB6}">
      <dsp:nvSpPr>
        <dsp:cNvPr id="0" name=""/>
        <dsp:cNvSpPr/>
      </dsp:nvSpPr>
      <dsp:spPr>
        <a:xfrm>
          <a:off x="6556028" y="2659424"/>
          <a:ext cx="1804876" cy="112352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rtl="0">
            <a:lnSpc>
              <a:spcPct val="90000"/>
            </a:lnSpc>
            <a:spcBef>
              <a:spcPct val="0"/>
            </a:spcBef>
            <a:spcAft>
              <a:spcPct val="35000"/>
            </a:spcAft>
          </a:pPr>
          <a:r>
            <a:rPr lang="en-US" sz="1500" kern="1200" dirty="0"/>
            <a:t>Genetic: odds increase if a parent or sibling have ASD</a:t>
          </a:r>
          <a:endParaRPr lang="en-GB" sz="1500" kern="1200" dirty="0"/>
        </a:p>
      </dsp:txBody>
      <dsp:txXfrm>
        <a:off x="6556028" y="2659424"/>
        <a:ext cx="1804876" cy="11235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FCC330-1FBF-46F8-84EF-00CA3FCBAE46}">
      <dsp:nvSpPr>
        <dsp:cNvPr id="0" name=""/>
        <dsp:cNvSpPr/>
      </dsp:nvSpPr>
      <dsp:spPr>
        <a:xfrm>
          <a:off x="0" y="4735"/>
          <a:ext cx="7398804" cy="126477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rtl="0">
            <a:lnSpc>
              <a:spcPct val="90000"/>
            </a:lnSpc>
            <a:spcBef>
              <a:spcPct val="0"/>
            </a:spcBef>
            <a:spcAft>
              <a:spcPct val="35000"/>
            </a:spcAft>
          </a:pPr>
          <a:r>
            <a:rPr lang="en-US" sz="2300" kern="1200" dirty="0"/>
            <a:t>A neurodevelopmental disorder characterized, in varying degrees, by difficulties in social interaction, verbal and nonverbal communication and repetitive </a:t>
          </a:r>
          <a:r>
            <a:rPr lang="en-US" sz="2300" kern="1200" dirty="0" err="1"/>
            <a:t>behaviours</a:t>
          </a:r>
          <a:r>
            <a:rPr lang="en-US" sz="2300" kern="1200" dirty="0"/>
            <a:t>. </a:t>
          </a:r>
          <a:endParaRPr lang="en-GB" sz="2300" kern="1200" dirty="0"/>
        </a:p>
      </dsp:txBody>
      <dsp:txXfrm>
        <a:off x="61741" y="66476"/>
        <a:ext cx="7275322" cy="1141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27186-1151-4E56-8086-810A4A70146A}">
      <dsp:nvSpPr>
        <dsp:cNvPr id="0" name=""/>
        <dsp:cNvSpPr/>
      </dsp:nvSpPr>
      <dsp:spPr>
        <a:xfrm>
          <a:off x="0" y="78387"/>
          <a:ext cx="4700669" cy="142740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en-US" sz="2000" kern="1200" dirty="0"/>
            <a:t>In 1943 Leo </a:t>
          </a:r>
          <a:r>
            <a:rPr lang="en-US" sz="2000" kern="1200" dirty="0" err="1"/>
            <a:t>Kanner</a:t>
          </a:r>
          <a:r>
            <a:rPr lang="en-US" sz="2000" kern="1200" dirty="0"/>
            <a:t>, psychiatrist, used the term autistic in his publication describing eleven children with characteristics similar to how we define autism today</a:t>
          </a:r>
        </a:p>
      </dsp:txBody>
      <dsp:txXfrm>
        <a:off x="69680" y="148067"/>
        <a:ext cx="4561309" cy="12880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D42F6-9447-4039-8338-CBF8894C7BBA}">
      <dsp:nvSpPr>
        <dsp:cNvPr id="0" name=""/>
        <dsp:cNvSpPr/>
      </dsp:nvSpPr>
      <dsp:spPr>
        <a:xfrm>
          <a:off x="0" y="0"/>
          <a:ext cx="4680520" cy="958651"/>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1244600" rtl="0">
            <a:lnSpc>
              <a:spcPct val="90000"/>
            </a:lnSpc>
            <a:spcBef>
              <a:spcPct val="0"/>
            </a:spcBef>
            <a:spcAft>
              <a:spcPct val="35000"/>
            </a:spcAft>
          </a:pPr>
          <a:r>
            <a:rPr lang="en-US" sz="2800" kern="1200"/>
            <a:t>Classic triad of symptoms:</a:t>
          </a:r>
        </a:p>
      </dsp:txBody>
      <dsp:txXfrm>
        <a:off x="0" y="0"/>
        <a:ext cx="4680520" cy="958651"/>
      </dsp:txXfrm>
    </dsp:sp>
    <dsp:sp modelId="{7BF89169-B630-4ACD-9C42-795C923CED84}">
      <dsp:nvSpPr>
        <dsp:cNvPr id="0" name=""/>
        <dsp:cNvSpPr/>
      </dsp:nvSpPr>
      <dsp:spPr>
        <a:xfrm>
          <a:off x="2285" y="958651"/>
          <a:ext cx="1558649" cy="201316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rtl="0">
            <a:lnSpc>
              <a:spcPct val="90000"/>
            </a:lnSpc>
            <a:spcBef>
              <a:spcPct val="0"/>
            </a:spcBef>
            <a:spcAft>
              <a:spcPct val="35000"/>
            </a:spcAft>
          </a:pPr>
          <a:r>
            <a:rPr lang="en-US" sz="2400" kern="1200" dirty="0"/>
            <a:t>Impaired social interaction</a:t>
          </a:r>
        </a:p>
      </dsp:txBody>
      <dsp:txXfrm>
        <a:off x="2285" y="958651"/>
        <a:ext cx="1558649" cy="2013168"/>
      </dsp:txXfrm>
    </dsp:sp>
    <dsp:sp modelId="{AA519862-97CE-42E0-B140-696B5E3228C0}">
      <dsp:nvSpPr>
        <dsp:cNvPr id="0" name=""/>
        <dsp:cNvSpPr/>
      </dsp:nvSpPr>
      <dsp:spPr>
        <a:xfrm>
          <a:off x="1560935" y="958651"/>
          <a:ext cx="1558649" cy="201316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kern="1200" dirty="0"/>
            <a:t>Impaired </a:t>
          </a:r>
          <a:r>
            <a:rPr lang="en-US" sz="1600" kern="1200" dirty="0"/>
            <a:t>communication</a:t>
          </a:r>
        </a:p>
      </dsp:txBody>
      <dsp:txXfrm>
        <a:off x="1560935" y="958651"/>
        <a:ext cx="1558649" cy="2013168"/>
      </dsp:txXfrm>
    </dsp:sp>
    <dsp:sp modelId="{DF4456A6-9202-4A34-A64B-C4B5AA5EA590}">
      <dsp:nvSpPr>
        <dsp:cNvPr id="0" name=""/>
        <dsp:cNvSpPr/>
      </dsp:nvSpPr>
      <dsp:spPr>
        <a:xfrm>
          <a:off x="3119584" y="958651"/>
          <a:ext cx="1558649" cy="2013168"/>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kern="1200" dirty="0"/>
            <a:t>Presence of restricted interests and activities</a:t>
          </a:r>
        </a:p>
      </dsp:txBody>
      <dsp:txXfrm>
        <a:off x="3119584" y="958651"/>
        <a:ext cx="1558649" cy="2013168"/>
      </dsp:txXfrm>
    </dsp:sp>
    <dsp:sp modelId="{2DBF08FA-7721-4C31-A903-9F19052FB43C}">
      <dsp:nvSpPr>
        <dsp:cNvPr id="0" name=""/>
        <dsp:cNvSpPr/>
      </dsp:nvSpPr>
      <dsp:spPr>
        <a:xfrm>
          <a:off x="0" y="2971819"/>
          <a:ext cx="4680520" cy="223685"/>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8431B6-BE56-47C6-BA25-FFF0D49D51C2}">
      <dsp:nvSpPr>
        <dsp:cNvPr id="0" name=""/>
        <dsp:cNvSpPr/>
      </dsp:nvSpPr>
      <dsp:spPr>
        <a:xfrm>
          <a:off x="0" y="29330"/>
          <a:ext cx="8136904" cy="15701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rtl="0">
            <a:lnSpc>
              <a:spcPct val="90000"/>
            </a:lnSpc>
            <a:spcBef>
              <a:spcPct val="0"/>
            </a:spcBef>
            <a:spcAft>
              <a:spcPct val="35000"/>
            </a:spcAft>
          </a:pPr>
          <a:r>
            <a:rPr lang="en-US" sz="2200" kern="1200" dirty="0"/>
            <a:t>Because of Bettelheim’s inaccurate representation of autism, the disorder was treated as a mental illness as opposed to a developmental disability. This greatly limited the treatment options for individuals with autism.</a:t>
          </a:r>
          <a:endParaRPr lang="en-GB" sz="2200" kern="1200" dirty="0"/>
        </a:p>
      </dsp:txBody>
      <dsp:txXfrm>
        <a:off x="76648" y="105978"/>
        <a:ext cx="7983608" cy="14168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DC0670-5AB1-4E03-9DC0-492E0E7B01AA}">
      <dsp:nvSpPr>
        <dsp:cNvPr id="0" name=""/>
        <dsp:cNvSpPr/>
      </dsp:nvSpPr>
      <dsp:spPr>
        <a:xfrm>
          <a:off x="71999" y="144019"/>
          <a:ext cx="4555248" cy="374440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rtl="0">
            <a:lnSpc>
              <a:spcPct val="90000"/>
            </a:lnSpc>
            <a:spcBef>
              <a:spcPct val="0"/>
            </a:spcBef>
            <a:spcAft>
              <a:spcPct val="35000"/>
            </a:spcAft>
          </a:pPr>
          <a:r>
            <a:rPr lang="en-US" sz="2000" kern="1200" dirty="0"/>
            <a:t>While Bettelheim was said to be a Hungarian psychotherapist, it was discovered in the later 1990’s that he had worked in the family lumber business and earned a degree in art history with no expertise in autism (</a:t>
          </a:r>
          <a:r>
            <a:rPr lang="en-US" sz="2000" kern="1200" dirty="0" err="1"/>
            <a:t>Sicile</a:t>
          </a:r>
          <a:r>
            <a:rPr lang="en-US" sz="2000" kern="1200" dirty="0"/>
            <a:t>-Kira, 2004)</a:t>
          </a:r>
          <a:endParaRPr lang="en-GB" sz="2000" kern="1200" dirty="0"/>
        </a:p>
      </dsp:txBody>
      <dsp:txXfrm>
        <a:off x="749863" y="701223"/>
        <a:ext cx="3199520" cy="263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56C060-24EA-491F-8AD7-61D26EA62723}">
      <dsp:nvSpPr>
        <dsp:cNvPr id="0" name=""/>
        <dsp:cNvSpPr/>
      </dsp:nvSpPr>
      <dsp:spPr>
        <a:xfrm>
          <a:off x="0" y="1999188"/>
          <a:ext cx="7056784" cy="1311684"/>
        </a:xfrm>
        <a:prstGeom prst="rect">
          <a:avLst/>
        </a:prstGeom>
        <a:solidFill>
          <a:schemeClr val="accent2">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rtl="0">
            <a:lnSpc>
              <a:spcPct val="90000"/>
            </a:lnSpc>
            <a:spcBef>
              <a:spcPct val="0"/>
            </a:spcBef>
            <a:spcAft>
              <a:spcPct val="35000"/>
            </a:spcAft>
          </a:pPr>
          <a:r>
            <a:rPr lang="en-US" sz="1600" kern="1200" dirty="0">
              <a:solidFill>
                <a:schemeClr val="accent1">
                  <a:lumMod val="50000"/>
                </a:schemeClr>
              </a:solidFill>
            </a:rPr>
            <a:t>Deficits in developing, maintaining, and understanding relationships, ranging from difficulties adjusting </a:t>
          </a:r>
          <a:r>
            <a:rPr lang="en-US" sz="1600" kern="1200" dirty="0" err="1">
              <a:solidFill>
                <a:schemeClr val="accent1">
                  <a:lumMod val="50000"/>
                </a:schemeClr>
              </a:solidFill>
            </a:rPr>
            <a:t>behaviour</a:t>
          </a:r>
          <a:r>
            <a:rPr lang="en-US" sz="1600" kern="1200" dirty="0">
              <a:solidFill>
                <a:schemeClr val="accent1">
                  <a:lumMod val="50000"/>
                </a:schemeClr>
              </a:solidFill>
            </a:rPr>
            <a:t> to suit various social contexts; to difficulties in sharing imaginative play or in making friends; to absence of interest in peers.</a:t>
          </a:r>
          <a:endParaRPr lang="en-GB" sz="1600" kern="1200" dirty="0">
            <a:solidFill>
              <a:schemeClr val="accent1">
                <a:lumMod val="50000"/>
              </a:schemeClr>
            </a:solidFill>
          </a:endParaRPr>
        </a:p>
      </dsp:txBody>
      <dsp:txXfrm>
        <a:off x="0" y="1999188"/>
        <a:ext cx="7056784" cy="1311684"/>
      </dsp:txXfrm>
    </dsp:sp>
    <dsp:sp modelId="{C1B72D14-A00D-4AAE-9FE0-FEB7B0C6B3DB}">
      <dsp:nvSpPr>
        <dsp:cNvPr id="0" name=""/>
        <dsp:cNvSpPr/>
      </dsp:nvSpPr>
      <dsp:spPr>
        <a:xfrm rot="10800000">
          <a:off x="0" y="1493"/>
          <a:ext cx="7056784" cy="2017370"/>
        </a:xfrm>
        <a:prstGeom prst="upArrowCallout">
          <a:avLst/>
        </a:prstGeom>
        <a:solidFill>
          <a:schemeClr val="accent2">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rtl="0">
            <a:lnSpc>
              <a:spcPct val="90000"/>
            </a:lnSpc>
            <a:spcBef>
              <a:spcPct val="0"/>
            </a:spcBef>
            <a:spcAft>
              <a:spcPct val="35000"/>
            </a:spcAft>
          </a:pPr>
          <a:r>
            <a:rPr lang="en-US" sz="1600" kern="1200" dirty="0">
              <a:solidFill>
                <a:schemeClr val="accent1">
                  <a:lumMod val="50000"/>
                </a:schemeClr>
              </a:solidFill>
            </a:rPr>
            <a:t>Deficits in nonverbal communicative </a:t>
          </a:r>
          <a:r>
            <a:rPr lang="en-US" sz="1600" kern="1200" dirty="0" err="1">
              <a:solidFill>
                <a:schemeClr val="accent1">
                  <a:lumMod val="50000"/>
                </a:schemeClr>
              </a:solidFill>
            </a:rPr>
            <a:t>behaviours</a:t>
          </a:r>
          <a:r>
            <a:rPr lang="en-US" sz="1600" kern="1200" dirty="0">
              <a:solidFill>
                <a:schemeClr val="accent1">
                  <a:lumMod val="50000"/>
                </a:schemeClr>
              </a:solidFill>
            </a:rPr>
            <a:t> used for social interaction, ranging, from poorly integrated verbal and nonverbal communication; to abnormalities in eye contact and body language or deficits in understanding and use of gestures; to a total lack of facial expressions and nonverbal communication.</a:t>
          </a:r>
          <a:endParaRPr lang="en-GB" sz="1600" kern="1200" dirty="0">
            <a:solidFill>
              <a:schemeClr val="accent1">
                <a:lumMod val="50000"/>
              </a:schemeClr>
            </a:solidFill>
          </a:endParaRPr>
        </a:p>
      </dsp:txBody>
      <dsp:txXfrm rot="10800000">
        <a:off x="0" y="1493"/>
        <a:ext cx="7056784" cy="13108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1E1696-81FB-477B-A964-20654C8C26DC}">
      <dsp:nvSpPr>
        <dsp:cNvPr id="0" name=""/>
        <dsp:cNvSpPr/>
      </dsp:nvSpPr>
      <dsp:spPr>
        <a:xfrm>
          <a:off x="-265539" y="81756"/>
          <a:ext cx="3699431" cy="3230610"/>
        </a:xfrm>
        <a:prstGeom prst="downArrow">
          <a:avLst>
            <a:gd name="adj1" fmla="val 50000"/>
            <a:gd name="adj2" fmla="val 35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lvl="0" algn="ctr" defTabSz="844550" rtl="0">
            <a:lnSpc>
              <a:spcPct val="90000"/>
            </a:lnSpc>
            <a:spcBef>
              <a:spcPct val="0"/>
            </a:spcBef>
            <a:spcAft>
              <a:spcPct val="35000"/>
            </a:spcAft>
          </a:pPr>
          <a:r>
            <a:rPr lang="en-US" sz="1900" kern="1200" dirty="0"/>
            <a:t> </a:t>
          </a:r>
          <a:r>
            <a:rPr lang="en-US" sz="1900" b="1" kern="1200" dirty="0"/>
            <a:t>Persistent deficits in social communication and social interaction across multiple contexts…</a:t>
          </a:r>
          <a:endParaRPr lang="en-GB" sz="1900" b="1" kern="1200" dirty="0"/>
        </a:p>
      </dsp:txBody>
      <dsp:txXfrm>
        <a:off x="659319" y="81756"/>
        <a:ext cx="1849715" cy="266525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498DFB-3709-45A3-8D74-31303F8D35D6}">
      <dsp:nvSpPr>
        <dsp:cNvPr id="0" name=""/>
        <dsp:cNvSpPr/>
      </dsp:nvSpPr>
      <dsp:spPr>
        <a:xfrm rot="16200000">
          <a:off x="-1673047" y="2503406"/>
          <a:ext cx="5632094" cy="102636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lvl="0" algn="ctr" defTabSz="1022350" rtl="0">
            <a:lnSpc>
              <a:spcPct val="90000"/>
            </a:lnSpc>
            <a:spcBef>
              <a:spcPct val="0"/>
            </a:spcBef>
            <a:spcAft>
              <a:spcPct val="35000"/>
            </a:spcAft>
          </a:pPr>
          <a:r>
            <a:rPr lang="en-US" sz="2300" kern="1200" dirty="0"/>
            <a:t>Severity: “requiring support” (Level 1); “requiring substantial support” (Level 2); “requiring very substantial support” (Level 3). </a:t>
          </a:r>
          <a:endParaRPr lang="en-GB" sz="2300" kern="1200" dirty="0"/>
        </a:p>
      </dsp:txBody>
      <dsp:txXfrm>
        <a:off x="-1673047" y="2503406"/>
        <a:ext cx="5632094" cy="10263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66352-A59D-44E6-81D7-E2C82AB78856}">
      <dsp:nvSpPr>
        <dsp:cNvPr id="0" name=""/>
        <dsp:cNvSpPr/>
      </dsp:nvSpPr>
      <dsp:spPr>
        <a:xfrm>
          <a:off x="0" y="0"/>
          <a:ext cx="417646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76A14A-7ED8-4329-93E2-3302E8A82697}">
      <dsp:nvSpPr>
        <dsp:cNvPr id="0" name=""/>
        <dsp:cNvSpPr/>
      </dsp:nvSpPr>
      <dsp:spPr>
        <a:xfrm>
          <a:off x="0" y="0"/>
          <a:ext cx="4176464" cy="21967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US" sz="2000" kern="1200" dirty="0"/>
            <a:t>Deficits in social-emotional reciprocity, ranging from abnormal social approach and failure of normal back-and-forth conversation; to reduced sharing of interests, emotions, or affect; to failure to initiate or respond to social interactions.</a:t>
          </a:r>
          <a:endParaRPr lang="en-GB" sz="2000" kern="1200" dirty="0"/>
        </a:p>
      </dsp:txBody>
      <dsp:txXfrm>
        <a:off x="0" y="0"/>
        <a:ext cx="4176464" cy="219675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29DC18-694D-47D3-BB57-394CD44EDC1D}">
      <dsp:nvSpPr>
        <dsp:cNvPr id="0" name=""/>
        <dsp:cNvSpPr/>
      </dsp:nvSpPr>
      <dsp:spPr>
        <a:xfrm>
          <a:off x="0" y="0"/>
          <a:ext cx="3096344" cy="436855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a:t>2. Insistence on sameness, inflexible adherence to routines, or ritualized patterns or verbal nonverbal </a:t>
          </a:r>
          <a:r>
            <a:rPr lang="en-US" sz="1800" kern="1200" dirty="0" err="1"/>
            <a:t>behaviour</a:t>
          </a:r>
          <a:r>
            <a:rPr lang="en-US" sz="1800" kern="1200" dirty="0"/>
            <a:t> (e.g., extreme distress at small changes, difficulties with transitions, rigid thinking patterns, greeting rituals, need to take same route or eat food every day).	</a:t>
          </a:r>
          <a:endParaRPr lang="en-GB" sz="1800" kern="1200" dirty="0"/>
        </a:p>
      </dsp:txBody>
      <dsp:txXfrm>
        <a:off x="90689" y="90689"/>
        <a:ext cx="2914966" cy="418717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437CED-6E70-4CC2-A849-786A30013CB8}">
      <dsp:nvSpPr>
        <dsp:cNvPr id="0" name=""/>
        <dsp:cNvSpPr/>
      </dsp:nvSpPr>
      <dsp:spPr>
        <a:xfrm>
          <a:off x="0" y="1357528"/>
          <a:ext cx="2117035" cy="2117035"/>
        </a:xfrm>
        <a:prstGeom prst="pie">
          <a:avLst>
            <a:gd name="adj1" fmla="val 5400000"/>
            <a:gd name="adj2" fmla="val 1620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936427-7AD7-4B55-A369-63DEFCDF1376}">
      <dsp:nvSpPr>
        <dsp:cNvPr id="0" name=""/>
        <dsp:cNvSpPr/>
      </dsp:nvSpPr>
      <dsp:spPr>
        <a:xfrm>
          <a:off x="1058517" y="1357528"/>
          <a:ext cx="2469874" cy="2117035"/>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rtl="0">
            <a:lnSpc>
              <a:spcPct val="90000"/>
            </a:lnSpc>
            <a:spcBef>
              <a:spcPct val="0"/>
            </a:spcBef>
            <a:spcAft>
              <a:spcPct val="35000"/>
            </a:spcAft>
          </a:pPr>
          <a:r>
            <a:rPr lang="en-US" sz="2000" kern="1200" dirty="0"/>
            <a:t>Restricted, repetitive patterns of </a:t>
          </a:r>
          <a:r>
            <a:rPr lang="en-US" sz="2000" kern="1200" dirty="0" err="1"/>
            <a:t>behaviour</a:t>
          </a:r>
          <a:r>
            <a:rPr lang="en-US" sz="2000" kern="1200" dirty="0"/>
            <a:t>, interests, or activities, as manifested by at least two of the following…</a:t>
          </a:r>
          <a:endParaRPr lang="en-GB" sz="2000" kern="1200" dirty="0"/>
        </a:p>
      </dsp:txBody>
      <dsp:txXfrm>
        <a:off x="1058517" y="1357528"/>
        <a:ext cx="2469874" cy="211703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91AE6F-6C9E-4F71-AFB6-E266B8449F01}">
      <dsp:nvSpPr>
        <dsp:cNvPr id="0" name=""/>
        <dsp:cNvSpPr/>
      </dsp:nvSpPr>
      <dsp:spPr>
        <a:xfrm>
          <a:off x="378814" y="0"/>
          <a:ext cx="3062210" cy="2459804"/>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rtl="0">
            <a:lnSpc>
              <a:spcPct val="90000"/>
            </a:lnSpc>
            <a:spcBef>
              <a:spcPct val="0"/>
            </a:spcBef>
            <a:spcAft>
              <a:spcPct val="35000"/>
            </a:spcAft>
          </a:pPr>
          <a:r>
            <a:rPr lang="en-US" sz="1700" kern="1200" dirty="0"/>
            <a:t>1. Stereotyped or repetitive motor movements, use of objects, or speech (e.g., lining up toys or flipping objects, echolalia, idiosyncratic phrases).</a:t>
          </a:r>
          <a:endParaRPr lang="en-GB" sz="1700" kern="1200" dirty="0"/>
        </a:p>
      </dsp:txBody>
      <dsp:txXfrm>
        <a:off x="827264" y="360230"/>
        <a:ext cx="2165310" cy="173934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C16B0A-4666-4DA1-B771-93AC014062DA}">
      <dsp:nvSpPr>
        <dsp:cNvPr id="0" name=""/>
        <dsp:cNvSpPr/>
      </dsp:nvSpPr>
      <dsp:spPr>
        <a:xfrm>
          <a:off x="5520" y="1584178"/>
          <a:ext cx="1686519" cy="2613193"/>
        </a:xfrm>
        <a:prstGeom prst="roundRect">
          <a:avLst>
            <a:gd name="adj" fmla="val 10000"/>
          </a:avLst>
        </a:prstGeom>
        <a:solidFill>
          <a:schemeClr val="accent3">
            <a:shade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rtl="0">
            <a:lnSpc>
              <a:spcPct val="90000"/>
            </a:lnSpc>
            <a:spcBef>
              <a:spcPct val="0"/>
            </a:spcBef>
            <a:spcAft>
              <a:spcPct val="35000"/>
            </a:spcAft>
          </a:pPr>
          <a:r>
            <a:rPr lang="en-US" sz="1600" kern="1200" dirty="0"/>
            <a:t>3. Highly restricted, fixated interests that are abnormal in intensity or focus (e.g., strong attachment to or preoccupation with unusual objects).</a:t>
          </a:r>
          <a:endParaRPr lang="en-GB" sz="1600" kern="1200" dirty="0"/>
        </a:p>
      </dsp:txBody>
      <dsp:txXfrm>
        <a:off x="54916" y="1633574"/>
        <a:ext cx="1587727" cy="2514401"/>
      </dsp:txXfrm>
    </dsp:sp>
    <dsp:sp modelId="{5E747E7D-D587-48BD-B0AF-6A661574CF01}">
      <dsp:nvSpPr>
        <dsp:cNvPr id="0" name=""/>
        <dsp:cNvSpPr/>
      </dsp:nvSpPr>
      <dsp:spPr>
        <a:xfrm>
          <a:off x="1692040" y="2877648"/>
          <a:ext cx="680128" cy="26253"/>
        </a:xfrm>
        <a:custGeom>
          <a:avLst/>
          <a:gdLst/>
          <a:ahLst/>
          <a:cxnLst/>
          <a:rect l="0" t="0" r="0" b="0"/>
          <a:pathLst>
            <a:path>
              <a:moveTo>
                <a:pt x="0" y="13126"/>
              </a:moveTo>
              <a:lnTo>
                <a:pt x="680128" y="13126"/>
              </a:lnTo>
            </a:path>
          </a:pathLst>
        </a:custGeom>
        <a:noFill/>
        <a:ln w="25400" cap="flat" cmpd="sng" algn="ctr">
          <a:solidFill>
            <a:schemeClr val="accent3">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015101" y="2873772"/>
        <a:ext cx="34006" cy="34006"/>
      </dsp:txXfrm>
    </dsp:sp>
    <dsp:sp modelId="{DD4EE3D6-8456-4185-84D2-C4775F152060}">
      <dsp:nvSpPr>
        <dsp:cNvPr id="0" name=""/>
        <dsp:cNvSpPr/>
      </dsp:nvSpPr>
      <dsp:spPr>
        <a:xfrm>
          <a:off x="2372168" y="1677093"/>
          <a:ext cx="2452367" cy="2427364"/>
        </a:xfrm>
        <a:prstGeom prst="roundRect">
          <a:avLst>
            <a:gd name="adj" fmla="val 10000"/>
          </a:avLst>
        </a:prstGeom>
        <a:solidFill>
          <a:schemeClr val="accent3">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rtl="0">
            <a:lnSpc>
              <a:spcPct val="90000"/>
            </a:lnSpc>
            <a:spcBef>
              <a:spcPct val="0"/>
            </a:spcBef>
            <a:spcAft>
              <a:spcPct val="35000"/>
            </a:spcAft>
          </a:pPr>
          <a:r>
            <a:rPr lang="en-US" sz="1600" kern="1200" dirty="0"/>
            <a:t>4. Hyper- or </a:t>
          </a:r>
          <a:r>
            <a:rPr lang="en-US" sz="1600" kern="1200" dirty="0" err="1"/>
            <a:t>hyporeactivity</a:t>
          </a:r>
          <a:r>
            <a:rPr lang="en-US" sz="1600" kern="1200" dirty="0"/>
            <a:t> to sensory input or unusual interests in sensory aspects of the environment (e.g., adverse response to specific sounds or textures, excessive  touching of objects, visual fascination with lights or movement).</a:t>
          </a:r>
          <a:endParaRPr lang="en-GB" sz="1600" kern="1200" dirty="0"/>
        </a:p>
      </dsp:txBody>
      <dsp:txXfrm>
        <a:off x="2443263" y="1748188"/>
        <a:ext cx="2310177" cy="228517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36FFDE-1E5A-4D62-87D0-5A8CA2F63B33}">
      <dsp:nvSpPr>
        <dsp:cNvPr id="0" name=""/>
        <dsp:cNvSpPr/>
      </dsp:nvSpPr>
      <dsp:spPr>
        <a:xfrm>
          <a:off x="0" y="4728856"/>
          <a:ext cx="7992888" cy="1034558"/>
        </a:xfrm>
        <a:prstGeom prst="rect">
          <a:avLst/>
        </a:prstGeom>
        <a:solidFill>
          <a:schemeClr val="accent3">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rtl="0">
            <a:lnSpc>
              <a:spcPct val="90000"/>
            </a:lnSpc>
            <a:spcBef>
              <a:spcPct val="0"/>
            </a:spcBef>
            <a:spcAft>
              <a:spcPct val="35000"/>
            </a:spcAft>
          </a:pPr>
          <a:r>
            <a:rPr lang="en-US" sz="1800" b="1" kern="1200" dirty="0">
              <a:solidFill>
                <a:schemeClr val="accent1">
                  <a:lumMod val="50000"/>
                </a:schemeClr>
              </a:solidFill>
            </a:rPr>
            <a:t>Intellectual disability and autism spectrum disorder frequently co-occur</a:t>
          </a:r>
          <a:r>
            <a:rPr lang="en-US" sz="1800" kern="1200" dirty="0">
              <a:solidFill>
                <a:schemeClr val="accent1">
                  <a:lumMod val="50000"/>
                </a:schemeClr>
              </a:solidFill>
            </a:rPr>
            <a:t>; to make comorbid diagnoses of autism spectrum disorder and intellectual disability, social communication should be below that expected for general developmental level.</a:t>
          </a:r>
          <a:endParaRPr lang="en-GB" sz="1800" kern="1200" dirty="0">
            <a:solidFill>
              <a:schemeClr val="accent1">
                <a:lumMod val="50000"/>
              </a:schemeClr>
            </a:solidFill>
          </a:endParaRPr>
        </a:p>
      </dsp:txBody>
      <dsp:txXfrm>
        <a:off x="0" y="4728856"/>
        <a:ext cx="7992888" cy="1034558"/>
      </dsp:txXfrm>
    </dsp:sp>
    <dsp:sp modelId="{672B59E8-24E7-43F7-A8B9-B489894BBF02}">
      <dsp:nvSpPr>
        <dsp:cNvPr id="0" name=""/>
        <dsp:cNvSpPr/>
      </dsp:nvSpPr>
      <dsp:spPr>
        <a:xfrm rot="10800000">
          <a:off x="0" y="3153224"/>
          <a:ext cx="7992888" cy="1591150"/>
        </a:xfrm>
        <a:prstGeom prst="upArrowCallout">
          <a:avLst/>
        </a:prstGeom>
        <a:solidFill>
          <a:schemeClr val="accent3">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rtl="0">
            <a:lnSpc>
              <a:spcPct val="90000"/>
            </a:lnSpc>
            <a:spcBef>
              <a:spcPct val="0"/>
            </a:spcBef>
            <a:spcAft>
              <a:spcPct val="35000"/>
            </a:spcAft>
          </a:pPr>
          <a:r>
            <a:rPr lang="en-US" sz="1800" kern="1200" dirty="0">
              <a:solidFill>
                <a:schemeClr val="accent1">
                  <a:lumMod val="50000"/>
                </a:schemeClr>
              </a:solidFill>
            </a:rPr>
            <a:t>These disturbances </a:t>
          </a:r>
          <a:r>
            <a:rPr lang="en-US" sz="1800" b="1" kern="1200" dirty="0">
              <a:solidFill>
                <a:schemeClr val="accent1">
                  <a:lumMod val="50000"/>
                </a:schemeClr>
              </a:solidFill>
            </a:rPr>
            <a:t>are not better explained by intellectual disability </a:t>
          </a:r>
          <a:r>
            <a:rPr lang="en-US" sz="1800" kern="1200" dirty="0">
              <a:solidFill>
                <a:schemeClr val="accent1">
                  <a:lumMod val="50000"/>
                </a:schemeClr>
              </a:solidFill>
            </a:rPr>
            <a:t>(intellectual developmental disorder) or global developmental delay. </a:t>
          </a:r>
          <a:endParaRPr lang="en-GB" sz="1800" kern="1200" dirty="0">
            <a:solidFill>
              <a:schemeClr val="accent1">
                <a:lumMod val="50000"/>
              </a:schemeClr>
            </a:solidFill>
          </a:endParaRPr>
        </a:p>
      </dsp:txBody>
      <dsp:txXfrm rot="10800000">
        <a:off x="0" y="3153224"/>
        <a:ext cx="7992888" cy="1033882"/>
      </dsp:txXfrm>
    </dsp:sp>
    <dsp:sp modelId="{AB188A3F-B3F9-48FD-AEFC-225DF4D3EFAF}">
      <dsp:nvSpPr>
        <dsp:cNvPr id="0" name=""/>
        <dsp:cNvSpPr/>
      </dsp:nvSpPr>
      <dsp:spPr>
        <a:xfrm rot="10800000">
          <a:off x="0" y="1577592"/>
          <a:ext cx="7992888" cy="1591150"/>
        </a:xfrm>
        <a:prstGeom prst="upArrowCallout">
          <a:avLst/>
        </a:prstGeom>
        <a:solidFill>
          <a:schemeClr val="accent3">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rtl="0">
            <a:lnSpc>
              <a:spcPct val="90000"/>
            </a:lnSpc>
            <a:spcBef>
              <a:spcPct val="0"/>
            </a:spcBef>
            <a:spcAft>
              <a:spcPct val="35000"/>
            </a:spcAft>
          </a:pPr>
          <a:r>
            <a:rPr lang="en-US" sz="1800" kern="1200" dirty="0">
              <a:solidFill>
                <a:schemeClr val="accent1">
                  <a:lumMod val="50000"/>
                </a:schemeClr>
              </a:solidFill>
            </a:rPr>
            <a:t>Symptoms cause clinically </a:t>
          </a:r>
          <a:r>
            <a:rPr lang="en-US" sz="1800" b="1" kern="1200" dirty="0">
              <a:solidFill>
                <a:schemeClr val="accent1">
                  <a:lumMod val="50000"/>
                </a:schemeClr>
              </a:solidFill>
            </a:rPr>
            <a:t>significant impairment </a:t>
          </a:r>
          <a:r>
            <a:rPr lang="en-US" sz="1800" kern="1200" dirty="0">
              <a:solidFill>
                <a:schemeClr val="accent1">
                  <a:lumMod val="50000"/>
                </a:schemeClr>
              </a:solidFill>
            </a:rPr>
            <a:t>in social, occupational, or other important areas of current functioning.</a:t>
          </a:r>
          <a:endParaRPr lang="en-GB" sz="1800" kern="1200" dirty="0">
            <a:solidFill>
              <a:schemeClr val="accent1">
                <a:lumMod val="50000"/>
              </a:schemeClr>
            </a:solidFill>
          </a:endParaRPr>
        </a:p>
      </dsp:txBody>
      <dsp:txXfrm rot="10800000">
        <a:off x="0" y="1577592"/>
        <a:ext cx="7992888" cy="1033882"/>
      </dsp:txXfrm>
    </dsp:sp>
    <dsp:sp modelId="{F491D54D-12B9-4615-97F2-20473C4408FA}">
      <dsp:nvSpPr>
        <dsp:cNvPr id="0" name=""/>
        <dsp:cNvSpPr/>
      </dsp:nvSpPr>
      <dsp:spPr>
        <a:xfrm rot="10800000">
          <a:off x="0" y="1960"/>
          <a:ext cx="7992888" cy="1591150"/>
        </a:xfrm>
        <a:prstGeom prst="upArrowCallout">
          <a:avLst/>
        </a:prstGeom>
        <a:solidFill>
          <a:schemeClr val="accent3">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lvl="0" algn="ctr" defTabSz="800100" rtl="0">
            <a:lnSpc>
              <a:spcPct val="90000"/>
            </a:lnSpc>
            <a:spcBef>
              <a:spcPct val="0"/>
            </a:spcBef>
            <a:spcAft>
              <a:spcPct val="35000"/>
            </a:spcAft>
          </a:pPr>
          <a:r>
            <a:rPr lang="en-US" sz="1800" kern="1200" dirty="0">
              <a:solidFill>
                <a:schemeClr val="accent1">
                  <a:lumMod val="50000"/>
                </a:schemeClr>
              </a:solidFill>
            </a:rPr>
            <a:t>Symptoms must be present in the early developmental period (but may not become fully manifest until social demands exceed limited capacities, or may be masked by learned strategies in later life).</a:t>
          </a:r>
          <a:endParaRPr lang="en-GB" sz="1800" kern="1200" dirty="0">
            <a:solidFill>
              <a:schemeClr val="accent1">
                <a:lumMod val="50000"/>
              </a:schemeClr>
            </a:solidFill>
          </a:endParaRPr>
        </a:p>
      </dsp:txBody>
      <dsp:txXfrm rot="10800000">
        <a:off x="0" y="1960"/>
        <a:ext cx="7992888" cy="103388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2CA73-E4AC-4D7F-9E3C-C3FC19E57757}">
      <dsp:nvSpPr>
        <dsp:cNvPr id="0" name=""/>
        <dsp:cNvSpPr/>
      </dsp:nvSpPr>
      <dsp:spPr>
        <a:xfrm>
          <a:off x="0" y="119264"/>
          <a:ext cx="7620000" cy="757499"/>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lvl="0" algn="ctr" defTabSz="933450" rtl="0">
            <a:lnSpc>
              <a:spcPct val="90000"/>
            </a:lnSpc>
            <a:spcBef>
              <a:spcPct val="0"/>
            </a:spcBef>
            <a:spcAft>
              <a:spcPct val="35000"/>
            </a:spcAft>
          </a:pPr>
          <a:r>
            <a:rPr lang="en-US" sz="2100" kern="1200"/>
            <a:t>Research has shown that ASD can be diagnosed as early as 1 year of age	</a:t>
          </a:r>
          <a:endParaRPr lang="en-GB" sz="2100" kern="1200"/>
        </a:p>
      </dsp:txBody>
      <dsp:txXfrm>
        <a:off x="0" y="119264"/>
        <a:ext cx="7620000" cy="757499"/>
      </dsp:txXfrm>
    </dsp:sp>
    <dsp:sp modelId="{23BEBCE7-3319-453A-85CE-C669462042FF}">
      <dsp:nvSpPr>
        <dsp:cNvPr id="0" name=""/>
        <dsp:cNvSpPr/>
      </dsp:nvSpPr>
      <dsp:spPr>
        <a:xfrm>
          <a:off x="0" y="876764"/>
          <a:ext cx="7620000" cy="380457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US" sz="2100" kern="1200"/>
            <a:t>No big smiles or other warm, joyful expressions by six months or thereafter</a:t>
          </a:r>
          <a:endParaRPr lang="en-GB" sz="2100" kern="1200"/>
        </a:p>
        <a:p>
          <a:pPr marL="228600" lvl="1" indent="-228600" algn="l" defTabSz="933450" rtl="0">
            <a:lnSpc>
              <a:spcPct val="90000"/>
            </a:lnSpc>
            <a:spcBef>
              <a:spcPct val="0"/>
            </a:spcBef>
            <a:spcAft>
              <a:spcPct val="15000"/>
            </a:spcAft>
            <a:buChar char="••"/>
          </a:pPr>
          <a:r>
            <a:rPr lang="en-US" sz="2100" kern="1200"/>
            <a:t>No back-and-forth sharing of sounds, smiles or other facial expressions by nine months</a:t>
          </a:r>
          <a:endParaRPr lang="en-GB" sz="2100" kern="1200"/>
        </a:p>
        <a:p>
          <a:pPr marL="228600" lvl="1" indent="-228600" algn="l" defTabSz="933450" rtl="0">
            <a:lnSpc>
              <a:spcPct val="90000"/>
            </a:lnSpc>
            <a:spcBef>
              <a:spcPct val="0"/>
            </a:spcBef>
            <a:spcAft>
              <a:spcPct val="15000"/>
            </a:spcAft>
            <a:buChar char="••"/>
          </a:pPr>
          <a:r>
            <a:rPr lang="en-US" sz="2100" kern="1200"/>
            <a:t>No babbling by 12 months</a:t>
          </a:r>
          <a:endParaRPr lang="en-GB" sz="2100" kern="1200"/>
        </a:p>
        <a:p>
          <a:pPr marL="228600" lvl="1" indent="-228600" algn="l" defTabSz="933450" rtl="0">
            <a:lnSpc>
              <a:spcPct val="90000"/>
            </a:lnSpc>
            <a:spcBef>
              <a:spcPct val="0"/>
            </a:spcBef>
            <a:spcAft>
              <a:spcPct val="15000"/>
            </a:spcAft>
            <a:buChar char="••"/>
          </a:pPr>
          <a:r>
            <a:rPr lang="en-US" sz="2100" kern="1200"/>
            <a:t>No back-and-forth gestures such as pointing, showing, reaching or waving by 12 months</a:t>
          </a:r>
          <a:endParaRPr lang="en-GB" sz="2100" kern="1200"/>
        </a:p>
        <a:p>
          <a:pPr marL="228600" lvl="1" indent="-228600" algn="l" defTabSz="933450" rtl="0">
            <a:lnSpc>
              <a:spcPct val="90000"/>
            </a:lnSpc>
            <a:spcBef>
              <a:spcPct val="0"/>
            </a:spcBef>
            <a:spcAft>
              <a:spcPct val="15000"/>
            </a:spcAft>
            <a:buChar char="••"/>
          </a:pPr>
          <a:r>
            <a:rPr lang="en-US" sz="2100" kern="1200"/>
            <a:t>No words by 16 months</a:t>
          </a:r>
          <a:endParaRPr lang="en-GB" sz="2100" kern="1200"/>
        </a:p>
        <a:p>
          <a:pPr marL="228600" lvl="1" indent="-228600" algn="l" defTabSz="933450" rtl="0">
            <a:lnSpc>
              <a:spcPct val="90000"/>
            </a:lnSpc>
            <a:spcBef>
              <a:spcPct val="0"/>
            </a:spcBef>
            <a:spcAft>
              <a:spcPct val="15000"/>
            </a:spcAft>
            <a:buChar char="••"/>
          </a:pPr>
          <a:r>
            <a:rPr lang="en-US" sz="2100" kern="1200"/>
            <a:t>No meaningful, two-word phrases (not including imitating or repeating) by 24 months</a:t>
          </a:r>
          <a:endParaRPr lang="en-GB" sz="2100" kern="1200"/>
        </a:p>
        <a:p>
          <a:pPr marL="228600" lvl="1" indent="-228600" algn="l" defTabSz="933450" rtl="0">
            <a:lnSpc>
              <a:spcPct val="90000"/>
            </a:lnSpc>
            <a:spcBef>
              <a:spcPct val="0"/>
            </a:spcBef>
            <a:spcAft>
              <a:spcPct val="15000"/>
            </a:spcAft>
            <a:buChar char="••"/>
          </a:pPr>
          <a:r>
            <a:rPr lang="en-US" sz="2100" kern="1200"/>
            <a:t>Any loss of speech, babbling or social skills at any age</a:t>
          </a:r>
          <a:endParaRPr lang="en-GB" sz="2100" kern="1200"/>
        </a:p>
      </dsp:txBody>
      <dsp:txXfrm>
        <a:off x="0" y="876764"/>
        <a:ext cx="7620000" cy="380457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5FEA7C-E5FA-493C-B4A8-DC3BDA41E543}">
      <dsp:nvSpPr>
        <dsp:cNvPr id="0" name=""/>
        <dsp:cNvSpPr/>
      </dsp:nvSpPr>
      <dsp:spPr>
        <a:xfrm rot="5400000">
          <a:off x="2936607" y="-446436"/>
          <a:ext cx="5338498" cy="6530894"/>
        </a:xfrm>
        <a:prstGeom prst="round2Same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55650" rtl="0">
            <a:lnSpc>
              <a:spcPct val="90000"/>
            </a:lnSpc>
            <a:spcBef>
              <a:spcPct val="0"/>
            </a:spcBef>
            <a:spcAft>
              <a:spcPct val="15000"/>
            </a:spcAft>
            <a:buChar char="••"/>
          </a:pPr>
          <a:r>
            <a:rPr lang="en-US" sz="1700" kern="1200" dirty="0"/>
            <a:t>34% of children on the autism spectrum say that the worst thing about being at school is being </a:t>
          </a:r>
          <a:r>
            <a:rPr lang="en-US" sz="1700" b="1" kern="1200" dirty="0"/>
            <a:t>picked on </a:t>
          </a:r>
          <a:r>
            <a:rPr lang="en-US" sz="1700" kern="1200" dirty="0"/>
            <a:t>(Reid, 2011).</a:t>
          </a:r>
        </a:p>
        <a:p>
          <a:pPr marL="171450" lvl="1" indent="-171450" algn="l" defTabSz="755650" rtl="0">
            <a:lnSpc>
              <a:spcPct val="90000"/>
            </a:lnSpc>
            <a:spcBef>
              <a:spcPct val="0"/>
            </a:spcBef>
            <a:spcAft>
              <a:spcPct val="15000"/>
            </a:spcAft>
            <a:buChar char="••"/>
          </a:pPr>
          <a:r>
            <a:rPr lang="en-US" sz="1700" kern="1200" dirty="0"/>
            <a:t>63% of children on the autism spectrum are not in the kind of school their parents believe would best support them (Reid, 2011).</a:t>
          </a:r>
        </a:p>
        <a:p>
          <a:pPr marL="171450" lvl="1" indent="-171450" algn="l" defTabSz="755650" rtl="0">
            <a:lnSpc>
              <a:spcPct val="90000"/>
            </a:lnSpc>
            <a:spcBef>
              <a:spcPct val="0"/>
            </a:spcBef>
            <a:spcAft>
              <a:spcPct val="15000"/>
            </a:spcAft>
            <a:buChar char="••"/>
          </a:pPr>
          <a:r>
            <a:rPr lang="en-US" sz="1700" kern="1200" dirty="0"/>
            <a:t>17% of autistic children have been </a:t>
          </a:r>
          <a:r>
            <a:rPr lang="en-US" sz="1700" b="1" kern="1200" dirty="0"/>
            <a:t>suspended </a:t>
          </a:r>
          <a:r>
            <a:rPr lang="en-US" sz="1700" kern="1200" dirty="0"/>
            <a:t>from school; 48% of these had been suspended three or more times; 4% had been expelled from one or more schools</a:t>
          </a:r>
          <a:r>
            <a:rPr lang="en-US" sz="1700" kern="1200" baseline="30000" dirty="0"/>
            <a:t> </a:t>
          </a:r>
          <a:r>
            <a:rPr lang="en-US" sz="1700" kern="1200" dirty="0"/>
            <a:t>(Reid, 2011).</a:t>
          </a:r>
        </a:p>
        <a:p>
          <a:pPr marL="171450" lvl="1" indent="-171450" algn="l" defTabSz="755650" rtl="0">
            <a:lnSpc>
              <a:spcPct val="90000"/>
            </a:lnSpc>
            <a:spcBef>
              <a:spcPct val="0"/>
            </a:spcBef>
            <a:spcAft>
              <a:spcPct val="15000"/>
            </a:spcAft>
            <a:buChar char="••"/>
          </a:pPr>
          <a:r>
            <a:rPr lang="en-US" sz="1700" kern="1200" dirty="0"/>
            <a:t>Seventy per cent of autistic adults say that they are not getting the help they need from social services. Seventy per cent of autistic adults also told us that with </a:t>
          </a:r>
          <a:r>
            <a:rPr lang="en-US" sz="1700" b="1" kern="1200" dirty="0"/>
            <a:t>more support they would feel less isolated</a:t>
          </a:r>
          <a:r>
            <a:rPr lang="en-US" sz="1700" kern="1200" dirty="0"/>
            <a:t> (Bancroft et al,2012). </a:t>
          </a:r>
        </a:p>
        <a:p>
          <a:pPr marL="171450" lvl="1" indent="-171450" algn="l" defTabSz="755650" rtl="0">
            <a:lnSpc>
              <a:spcPct val="90000"/>
            </a:lnSpc>
            <a:spcBef>
              <a:spcPct val="0"/>
            </a:spcBef>
            <a:spcAft>
              <a:spcPct val="15000"/>
            </a:spcAft>
            <a:buChar char="••"/>
          </a:pPr>
          <a:r>
            <a:rPr lang="en-US" sz="1700" kern="1200" dirty="0"/>
            <a:t>At least one in three autistic adults are experiencing severe </a:t>
          </a:r>
          <a:r>
            <a:rPr lang="en-US" sz="1700" b="1" kern="1200" dirty="0"/>
            <a:t>mental health difficulties due to a lack of support </a:t>
          </a:r>
          <a:r>
            <a:rPr lang="en-US" sz="1700" kern="1200" dirty="0"/>
            <a:t>(Rosenblatt, 2008).</a:t>
          </a:r>
        </a:p>
        <a:p>
          <a:pPr marL="171450" lvl="1" indent="-171450" algn="l" defTabSz="755650" rtl="0">
            <a:lnSpc>
              <a:spcPct val="90000"/>
            </a:lnSpc>
            <a:spcBef>
              <a:spcPct val="0"/>
            </a:spcBef>
            <a:spcAft>
              <a:spcPct val="15000"/>
            </a:spcAft>
            <a:buChar char="••"/>
          </a:pPr>
          <a:r>
            <a:rPr lang="en-US" sz="1700" kern="1200" dirty="0"/>
            <a:t>Only 15% of autistic adults in the UK are in </a:t>
          </a:r>
          <a:r>
            <a:rPr lang="en-US" sz="1700" b="1" kern="1200" dirty="0"/>
            <a:t>full-time paid employment</a:t>
          </a:r>
          <a:r>
            <a:rPr lang="en-US" sz="1700" kern="1200" dirty="0"/>
            <a:t> (Redman, et al, 2009). </a:t>
          </a:r>
        </a:p>
        <a:p>
          <a:pPr marL="171450" lvl="1" indent="-171450" algn="l" defTabSz="755650" rtl="0">
            <a:lnSpc>
              <a:spcPct val="90000"/>
            </a:lnSpc>
            <a:spcBef>
              <a:spcPct val="0"/>
            </a:spcBef>
            <a:spcAft>
              <a:spcPct val="15000"/>
            </a:spcAft>
            <a:buChar char="••"/>
          </a:pPr>
          <a:r>
            <a:rPr lang="en-US" sz="1700" kern="1200" dirty="0"/>
            <a:t>Only 10% of autistic adults receive employment support but 53% say they want it (Bancroft et al,2012). </a:t>
          </a:r>
        </a:p>
      </dsp:txBody>
      <dsp:txXfrm rot="-5400000">
        <a:off x="2340409" y="410366"/>
        <a:ext cx="6270290" cy="4817290"/>
      </dsp:txXfrm>
    </dsp:sp>
    <dsp:sp modelId="{93254C97-93A7-444B-B331-8EA53643FB46}">
      <dsp:nvSpPr>
        <dsp:cNvPr id="0" name=""/>
        <dsp:cNvSpPr/>
      </dsp:nvSpPr>
      <dsp:spPr>
        <a:xfrm>
          <a:off x="1025" y="2752"/>
          <a:ext cx="2339383" cy="563251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dirty="0"/>
            <a:t>There are around 700,000 people in the UK living with autism - that's more than 1 in 1000. If you include their families, autism touches the lives of 2.8 million people every day (</a:t>
          </a:r>
          <a:r>
            <a:rPr lang="en-US" sz="2000" kern="1200" dirty="0" err="1"/>
            <a:t>Brugha</a:t>
          </a:r>
          <a:r>
            <a:rPr lang="en-US" sz="2000" kern="1200" dirty="0"/>
            <a:t>, et al (2012).</a:t>
          </a:r>
        </a:p>
      </dsp:txBody>
      <dsp:txXfrm>
        <a:off x="115224" y="116951"/>
        <a:ext cx="2110985" cy="540411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27EA15-1582-4DA5-A284-D9012CF1A109}">
      <dsp:nvSpPr>
        <dsp:cNvPr id="0" name=""/>
        <dsp:cNvSpPr/>
      </dsp:nvSpPr>
      <dsp:spPr>
        <a:xfrm>
          <a:off x="0" y="2693"/>
          <a:ext cx="6757777" cy="0"/>
        </a:xfrm>
        <a:prstGeom prst="line">
          <a:avLst/>
        </a:prstGeom>
        <a:solidFill>
          <a:schemeClr val="accent2">
            <a:shade val="80000"/>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6BF05A-33CA-4FE2-99CF-6B47E2F744F3}">
      <dsp:nvSpPr>
        <dsp:cNvPr id="0" name=""/>
        <dsp:cNvSpPr/>
      </dsp:nvSpPr>
      <dsp:spPr>
        <a:xfrm>
          <a:off x="0" y="2693"/>
          <a:ext cx="6757777" cy="1837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lvl="0" algn="l" defTabSz="1111250">
            <a:lnSpc>
              <a:spcPct val="90000"/>
            </a:lnSpc>
            <a:spcBef>
              <a:spcPct val="0"/>
            </a:spcBef>
            <a:spcAft>
              <a:spcPct val="35000"/>
            </a:spcAft>
          </a:pPr>
          <a:r>
            <a:rPr lang="en-GB" sz="2500" kern="1200" dirty="0" err="1"/>
            <a:t>Brugha's</a:t>
          </a:r>
          <a:r>
            <a:rPr lang="en-GB" sz="2500" kern="1200" dirty="0"/>
            <a:t> 2009 survey of adults living in households throughout England found that 1.8% of men and boys surveyed had a diagnosis of autism, compared to 0.2% of women and girls.</a:t>
          </a:r>
        </a:p>
      </dsp:txBody>
      <dsp:txXfrm>
        <a:off x="0" y="2693"/>
        <a:ext cx="6757777" cy="1837281"/>
      </dsp:txXfrm>
    </dsp:sp>
    <dsp:sp modelId="{2DB08307-0B40-41C0-88AC-36CAE99E24F2}">
      <dsp:nvSpPr>
        <dsp:cNvPr id="0" name=""/>
        <dsp:cNvSpPr/>
      </dsp:nvSpPr>
      <dsp:spPr>
        <a:xfrm>
          <a:off x="0" y="1839975"/>
          <a:ext cx="6757777" cy="0"/>
        </a:xfrm>
        <a:prstGeom prst="line">
          <a:avLst/>
        </a:prstGeom>
        <a:solidFill>
          <a:schemeClr val="accent2">
            <a:shade val="80000"/>
            <a:hueOff val="301476"/>
            <a:satOff val="-19508"/>
            <a:lumOff val="17811"/>
            <a:alphaOff val="0"/>
          </a:schemeClr>
        </a:solidFill>
        <a:ln w="25400" cap="flat" cmpd="sng" algn="ctr">
          <a:solidFill>
            <a:schemeClr val="accent2">
              <a:shade val="80000"/>
              <a:hueOff val="301476"/>
              <a:satOff val="-19508"/>
              <a:lumOff val="1781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EA566A-ECD5-49D7-8790-79CD9FF1DE22}">
      <dsp:nvSpPr>
        <dsp:cNvPr id="0" name=""/>
        <dsp:cNvSpPr/>
      </dsp:nvSpPr>
      <dsp:spPr>
        <a:xfrm>
          <a:off x="0" y="1839975"/>
          <a:ext cx="6757777" cy="1837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lvl="0" algn="l" defTabSz="1111250">
            <a:lnSpc>
              <a:spcPct val="90000"/>
            </a:lnSpc>
            <a:spcBef>
              <a:spcPct val="0"/>
            </a:spcBef>
            <a:spcAft>
              <a:spcPct val="35000"/>
            </a:spcAft>
          </a:pPr>
          <a:r>
            <a:rPr lang="en-GB" sz="2500" kern="1200"/>
            <a:t>In 2015, the ratio of men to women supported by The National Autistic Society’s adult services was approximately 3:1, and the ratio of boys to girls in our charity’s schools was approximately 5:1.</a:t>
          </a:r>
        </a:p>
      </dsp:txBody>
      <dsp:txXfrm>
        <a:off x="0" y="1839975"/>
        <a:ext cx="6757777" cy="1837281"/>
      </dsp:txXfrm>
    </dsp:sp>
    <dsp:sp modelId="{E8027E3A-D504-44B5-855B-F329F3E9EDDE}">
      <dsp:nvSpPr>
        <dsp:cNvPr id="0" name=""/>
        <dsp:cNvSpPr/>
      </dsp:nvSpPr>
      <dsp:spPr>
        <a:xfrm>
          <a:off x="0" y="3677256"/>
          <a:ext cx="6757777" cy="0"/>
        </a:xfrm>
        <a:prstGeom prst="line">
          <a:avLst/>
        </a:prstGeom>
        <a:solidFill>
          <a:schemeClr val="accent2">
            <a:shade val="80000"/>
            <a:hueOff val="602952"/>
            <a:satOff val="-39016"/>
            <a:lumOff val="35622"/>
            <a:alphaOff val="0"/>
          </a:schemeClr>
        </a:solidFill>
        <a:ln w="25400" cap="flat" cmpd="sng" algn="ctr">
          <a:solidFill>
            <a:schemeClr val="accent2">
              <a:shade val="80000"/>
              <a:hueOff val="602952"/>
              <a:satOff val="-39016"/>
              <a:lumOff val="3562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8366E8-290E-4AC2-9FD4-EEE46BBCAA52}">
      <dsp:nvSpPr>
        <dsp:cNvPr id="0" name=""/>
        <dsp:cNvSpPr/>
      </dsp:nvSpPr>
      <dsp:spPr>
        <a:xfrm>
          <a:off x="0" y="3677256"/>
          <a:ext cx="6757777" cy="1837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lvl="0" algn="l" defTabSz="1111250">
            <a:lnSpc>
              <a:spcPct val="90000"/>
            </a:lnSpc>
            <a:spcBef>
              <a:spcPct val="0"/>
            </a:spcBef>
            <a:spcAft>
              <a:spcPct val="35000"/>
            </a:spcAft>
          </a:pPr>
          <a:r>
            <a:rPr lang="en-GB" sz="2500" kern="1200"/>
            <a:t>In a 2017 study, Loomes and other researchers analysed existing prevalence studies and found that the male-to-female ratio was nearer 3:1.</a:t>
          </a:r>
        </a:p>
      </dsp:txBody>
      <dsp:txXfrm>
        <a:off x="0" y="3677256"/>
        <a:ext cx="6757777" cy="183728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D0164-C2D6-4A4C-BE95-465AB2D5E94A}">
      <dsp:nvSpPr>
        <dsp:cNvPr id="0" name=""/>
        <dsp:cNvSpPr/>
      </dsp:nvSpPr>
      <dsp:spPr>
        <a:xfrm>
          <a:off x="1017112" y="0"/>
          <a:ext cx="6120680" cy="6120680"/>
        </a:xfrm>
        <a:prstGeom prst="triangle">
          <a:avLst/>
        </a:prstGeom>
        <a:blipFill rotWithShape="0">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486A81-C0AE-4650-942D-D9464084DC8C}">
      <dsp:nvSpPr>
        <dsp:cNvPr id="0" name=""/>
        <dsp:cNvSpPr/>
      </dsp:nvSpPr>
      <dsp:spPr>
        <a:xfrm>
          <a:off x="4077452" y="612665"/>
          <a:ext cx="3978442" cy="1087855"/>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a:t>Complex, yet strong genetic factors influencing</a:t>
          </a:r>
        </a:p>
      </dsp:txBody>
      <dsp:txXfrm>
        <a:off x="4130557" y="665770"/>
        <a:ext cx="3872232" cy="981645"/>
      </dsp:txXfrm>
    </dsp:sp>
    <dsp:sp modelId="{640A8906-F632-4B24-A1BA-37F8E5607CC8}">
      <dsp:nvSpPr>
        <dsp:cNvPr id="0" name=""/>
        <dsp:cNvSpPr/>
      </dsp:nvSpPr>
      <dsp:spPr>
        <a:xfrm>
          <a:off x="4077452" y="1836502"/>
          <a:ext cx="3978442" cy="1087855"/>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a:t>Strongest evidence from twin studies with 60% of monozygotic twins concordant for full syndrome; 90% for related social or cognitive abnormalities</a:t>
          </a:r>
        </a:p>
      </dsp:txBody>
      <dsp:txXfrm>
        <a:off x="4130557" y="1889607"/>
        <a:ext cx="3872232" cy="981645"/>
      </dsp:txXfrm>
    </dsp:sp>
    <dsp:sp modelId="{1315F83E-25FD-4541-9A40-F853B7024A97}">
      <dsp:nvSpPr>
        <dsp:cNvPr id="0" name=""/>
        <dsp:cNvSpPr/>
      </dsp:nvSpPr>
      <dsp:spPr>
        <a:xfrm>
          <a:off x="4077452" y="3060340"/>
          <a:ext cx="3978442" cy="1087855"/>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a:t>Risk of any form of ASD for sibling of with autism as high as 5%</a:t>
          </a:r>
        </a:p>
      </dsp:txBody>
      <dsp:txXfrm>
        <a:off x="4130557" y="3113445"/>
        <a:ext cx="3872232" cy="981645"/>
      </dsp:txXfrm>
    </dsp:sp>
    <dsp:sp modelId="{E2C3CC11-BCED-496A-ACCA-9D920045BA2D}">
      <dsp:nvSpPr>
        <dsp:cNvPr id="0" name=""/>
        <dsp:cNvSpPr/>
      </dsp:nvSpPr>
      <dsp:spPr>
        <a:xfrm>
          <a:off x="4077452" y="4284177"/>
          <a:ext cx="3978442" cy="1087855"/>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dirty="0"/>
            <a:t>Relatives may be affected by difficulties that are conceptually related to autistic </a:t>
          </a:r>
          <a:r>
            <a:rPr lang="en-US" sz="1800" kern="1200" dirty="0" err="1"/>
            <a:t>behaviours</a:t>
          </a:r>
          <a:r>
            <a:rPr lang="en-US" sz="1800" kern="1200" dirty="0"/>
            <a:t> (broader autistic phenotype)</a:t>
          </a:r>
        </a:p>
      </dsp:txBody>
      <dsp:txXfrm>
        <a:off x="4130557" y="4337282"/>
        <a:ext cx="3872232" cy="98164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98572B-0202-443B-AE4A-4C7B75E9BA41}">
      <dsp:nvSpPr>
        <dsp:cNvPr id="0" name=""/>
        <dsp:cNvSpPr/>
      </dsp:nvSpPr>
      <dsp:spPr>
        <a:xfrm>
          <a:off x="7278" y="761127"/>
          <a:ext cx="2175358" cy="277358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a:t>Previous studies suggested strong genetic role</a:t>
          </a:r>
        </a:p>
      </dsp:txBody>
      <dsp:txXfrm>
        <a:off x="70992" y="824841"/>
        <a:ext cx="2047930" cy="2646154"/>
      </dsp:txXfrm>
    </dsp:sp>
    <dsp:sp modelId="{6838E61B-F39C-4A83-8B66-D6C64D42D2B4}">
      <dsp:nvSpPr>
        <dsp:cNvPr id="0" name=""/>
        <dsp:cNvSpPr/>
      </dsp:nvSpPr>
      <dsp:spPr>
        <a:xfrm>
          <a:off x="2400172" y="1878174"/>
          <a:ext cx="461176" cy="5394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a:off x="2400172" y="1986072"/>
        <a:ext cx="322823" cy="323692"/>
      </dsp:txXfrm>
    </dsp:sp>
    <dsp:sp modelId="{291D5D0D-EAE3-4114-81D0-FA0A22500E5B}">
      <dsp:nvSpPr>
        <dsp:cNvPr id="0" name=""/>
        <dsp:cNvSpPr/>
      </dsp:nvSpPr>
      <dsp:spPr>
        <a:xfrm>
          <a:off x="3052780" y="761127"/>
          <a:ext cx="2175358" cy="277358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lvl="0" algn="l" defTabSz="800100" rtl="0">
            <a:lnSpc>
              <a:spcPct val="90000"/>
            </a:lnSpc>
            <a:spcBef>
              <a:spcPct val="0"/>
            </a:spcBef>
            <a:spcAft>
              <a:spcPct val="35000"/>
            </a:spcAft>
          </a:pPr>
          <a:r>
            <a:rPr lang="en-US" sz="1800" kern="1200"/>
            <a:t>Current study looked at 192 twin pairs</a:t>
          </a:r>
        </a:p>
        <a:p>
          <a:pPr marL="114300" lvl="1" indent="-114300" algn="l" defTabSz="622300" rtl="0">
            <a:lnSpc>
              <a:spcPct val="90000"/>
            </a:lnSpc>
            <a:spcBef>
              <a:spcPct val="0"/>
            </a:spcBef>
            <a:spcAft>
              <a:spcPct val="15000"/>
            </a:spcAft>
            <a:buChar char="••"/>
          </a:pPr>
          <a:r>
            <a:rPr lang="en-US" sz="1400" kern="1200"/>
            <a:t>54 identical, 138 fraternal</a:t>
          </a:r>
        </a:p>
        <a:p>
          <a:pPr marL="114300" lvl="1" indent="-114300" algn="l" defTabSz="622300" rtl="0">
            <a:lnSpc>
              <a:spcPct val="90000"/>
            </a:lnSpc>
            <a:spcBef>
              <a:spcPct val="0"/>
            </a:spcBef>
            <a:spcAft>
              <a:spcPct val="15000"/>
            </a:spcAft>
            <a:buChar char="••"/>
          </a:pPr>
          <a:r>
            <a:rPr lang="en-US" sz="1400" kern="1200"/>
            <a:t>Identical twins with 60–70% chance of dual diagnoses</a:t>
          </a:r>
        </a:p>
        <a:p>
          <a:pPr marL="114300" lvl="1" indent="-114300" algn="l" defTabSz="622300" rtl="0">
            <a:lnSpc>
              <a:spcPct val="90000"/>
            </a:lnSpc>
            <a:spcBef>
              <a:spcPct val="0"/>
            </a:spcBef>
            <a:spcAft>
              <a:spcPct val="15000"/>
            </a:spcAft>
            <a:buChar char="••"/>
          </a:pPr>
          <a:r>
            <a:rPr lang="en-US" sz="1400" kern="1200"/>
            <a:t>Fraternal twins with 20–30% chance of dual diagnoses</a:t>
          </a:r>
        </a:p>
      </dsp:txBody>
      <dsp:txXfrm>
        <a:off x="3116494" y="824841"/>
        <a:ext cx="2047930" cy="2646154"/>
      </dsp:txXfrm>
    </dsp:sp>
    <dsp:sp modelId="{FCEF84C1-D7F8-42CE-9A78-AC614993EB56}">
      <dsp:nvSpPr>
        <dsp:cNvPr id="0" name=""/>
        <dsp:cNvSpPr/>
      </dsp:nvSpPr>
      <dsp:spPr>
        <a:xfrm>
          <a:off x="5445675" y="1878174"/>
          <a:ext cx="461176" cy="5394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US" sz="1400" kern="1200"/>
        </a:p>
      </dsp:txBody>
      <dsp:txXfrm>
        <a:off x="5445675" y="1986072"/>
        <a:ext cx="322823" cy="323692"/>
      </dsp:txXfrm>
    </dsp:sp>
    <dsp:sp modelId="{AAFC27DB-B5B2-43FA-876D-DBCC18B7CDC7}">
      <dsp:nvSpPr>
        <dsp:cNvPr id="0" name=""/>
        <dsp:cNvSpPr/>
      </dsp:nvSpPr>
      <dsp:spPr>
        <a:xfrm>
          <a:off x="6098282" y="761127"/>
          <a:ext cx="2175358" cy="277358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0">
            <a:lnSpc>
              <a:spcPct val="90000"/>
            </a:lnSpc>
            <a:spcBef>
              <a:spcPct val="0"/>
            </a:spcBef>
            <a:spcAft>
              <a:spcPct val="35000"/>
            </a:spcAft>
          </a:pPr>
          <a:r>
            <a:rPr lang="en-US" sz="1800" kern="1200"/>
            <a:t>Two-fold increase risk for ASD when mother on a selective serotonin reuptake inhibitor (SSRI)</a:t>
          </a:r>
        </a:p>
      </dsp:txBody>
      <dsp:txXfrm>
        <a:off x="6161996" y="824841"/>
        <a:ext cx="2047930" cy="264615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66D22-CF81-4C48-853F-FB89BF1489FB}">
      <dsp:nvSpPr>
        <dsp:cNvPr id="0" name=""/>
        <dsp:cNvSpPr/>
      </dsp:nvSpPr>
      <dsp:spPr>
        <a:xfrm>
          <a:off x="0" y="2775"/>
          <a:ext cx="2829317" cy="1334714"/>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a:t>Early assessment and intervention are crucial to progress</a:t>
          </a:r>
          <a:endParaRPr lang="en-GB" sz="2000" kern="1200"/>
        </a:p>
      </dsp:txBody>
      <dsp:txXfrm>
        <a:off x="65155" y="67930"/>
        <a:ext cx="2699007" cy="1204404"/>
      </dsp:txXfrm>
    </dsp:sp>
    <dsp:sp modelId="{10375A5E-43B0-4474-8521-EC672EF4C728}">
      <dsp:nvSpPr>
        <dsp:cNvPr id="0" name=""/>
        <dsp:cNvSpPr/>
      </dsp:nvSpPr>
      <dsp:spPr>
        <a:xfrm rot="5400000">
          <a:off x="4810381" y="-443366"/>
          <a:ext cx="1067771" cy="5029898"/>
        </a:xfrm>
        <a:prstGeom prst="round2Same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rtl="0">
            <a:lnSpc>
              <a:spcPct val="90000"/>
            </a:lnSpc>
            <a:spcBef>
              <a:spcPct val="0"/>
            </a:spcBef>
            <a:spcAft>
              <a:spcPct val="15000"/>
            </a:spcAft>
            <a:buChar char="••"/>
          </a:pPr>
          <a:r>
            <a:rPr lang="en-US" sz="1200" kern="1200"/>
            <a:t>Trained professionals</a:t>
          </a:r>
          <a:endParaRPr lang="en-GB" sz="1200" kern="1200"/>
        </a:p>
        <a:p>
          <a:pPr marL="114300" lvl="1" indent="-114300" algn="l" defTabSz="533400" rtl="0">
            <a:lnSpc>
              <a:spcPct val="90000"/>
            </a:lnSpc>
            <a:spcBef>
              <a:spcPct val="0"/>
            </a:spcBef>
            <a:spcAft>
              <a:spcPct val="15000"/>
            </a:spcAft>
            <a:buChar char="••"/>
          </a:pPr>
          <a:r>
            <a:rPr lang="en-US" sz="1200" kern="1200" dirty="0"/>
            <a:t>Psychologists, Neurologists, Pediatricians, Psychiatrists</a:t>
          </a:r>
          <a:endParaRPr lang="en-GB" sz="1200" kern="1200" dirty="0"/>
        </a:p>
        <a:p>
          <a:pPr marL="114300" lvl="1" indent="-114300" algn="l" defTabSz="533400" rtl="0">
            <a:lnSpc>
              <a:spcPct val="90000"/>
            </a:lnSpc>
            <a:spcBef>
              <a:spcPct val="0"/>
            </a:spcBef>
            <a:spcAft>
              <a:spcPct val="15000"/>
            </a:spcAft>
            <a:buChar char="••"/>
          </a:pPr>
          <a:r>
            <a:rPr lang="en-US" sz="1200" kern="1200"/>
            <a:t>Field less important than expertise</a:t>
          </a:r>
          <a:endParaRPr lang="en-GB" sz="1200" kern="1200"/>
        </a:p>
        <a:p>
          <a:pPr marL="114300" lvl="1" indent="-114300" algn="l" defTabSz="533400" rtl="0">
            <a:lnSpc>
              <a:spcPct val="90000"/>
            </a:lnSpc>
            <a:spcBef>
              <a:spcPct val="0"/>
            </a:spcBef>
            <a:spcAft>
              <a:spcPct val="15000"/>
            </a:spcAft>
            <a:buChar char="••"/>
          </a:pPr>
          <a:r>
            <a:rPr lang="en-US" sz="1200" kern="1200"/>
            <a:t>Diagnosis vs. Eligibility</a:t>
          </a:r>
          <a:endParaRPr lang="en-GB" sz="1200" kern="1200"/>
        </a:p>
        <a:p>
          <a:pPr marL="114300" lvl="1" indent="-114300" algn="l" defTabSz="533400" rtl="0">
            <a:lnSpc>
              <a:spcPct val="90000"/>
            </a:lnSpc>
            <a:spcBef>
              <a:spcPct val="0"/>
            </a:spcBef>
            <a:spcAft>
              <a:spcPct val="15000"/>
            </a:spcAft>
            <a:buChar char="••"/>
          </a:pPr>
          <a:r>
            <a:rPr lang="en-US" sz="1200" kern="1200"/>
            <a:t>Interdisciplinary is best</a:t>
          </a:r>
          <a:endParaRPr lang="en-GB" sz="1200" kern="1200"/>
        </a:p>
      </dsp:txBody>
      <dsp:txXfrm rot="-5400000">
        <a:off x="2829318" y="1589821"/>
        <a:ext cx="4977774" cy="963523"/>
      </dsp:txXfrm>
    </dsp:sp>
    <dsp:sp modelId="{853F083F-8F6B-4BAC-9500-EE104C392F3D}">
      <dsp:nvSpPr>
        <dsp:cNvPr id="0" name=""/>
        <dsp:cNvSpPr/>
      </dsp:nvSpPr>
      <dsp:spPr>
        <a:xfrm>
          <a:off x="0" y="1404225"/>
          <a:ext cx="2829317" cy="1334714"/>
        </a:xfrm>
        <a:prstGeom prst="roundRect">
          <a:avLst/>
        </a:prstGeom>
        <a:solidFill>
          <a:schemeClr val="accent3">
            <a:hueOff val="-379119"/>
            <a:satOff val="-1563"/>
            <a:lumOff val="-3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a:t>WHO?</a:t>
          </a:r>
          <a:endParaRPr lang="en-GB" sz="2000" kern="1200"/>
        </a:p>
      </dsp:txBody>
      <dsp:txXfrm>
        <a:off x="65155" y="1469380"/>
        <a:ext cx="2699007" cy="1204404"/>
      </dsp:txXfrm>
    </dsp:sp>
    <dsp:sp modelId="{51D4708A-A31C-44E0-8C0B-CABD5AA88CC3}">
      <dsp:nvSpPr>
        <dsp:cNvPr id="0" name=""/>
        <dsp:cNvSpPr/>
      </dsp:nvSpPr>
      <dsp:spPr>
        <a:xfrm rot="5400000">
          <a:off x="4810381" y="958084"/>
          <a:ext cx="1067771" cy="5029898"/>
        </a:xfrm>
        <a:prstGeom prst="round2SameRect">
          <a:avLst/>
        </a:prstGeom>
        <a:solidFill>
          <a:schemeClr val="accent3">
            <a:tint val="40000"/>
            <a:alpha val="90000"/>
            <a:hueOff val="-966177"/>
            <a:satOff val="-3913"/>
            <a:lumOff val="-324"/>
            <a:alphaOff val="0"/>
          </a:schemeClr>
        </a:solidFill>
        <a:ln w="25400" cap="flat" cmpd="sng" algn="ctr">
          <a:solidFill>
            <a:schemeClr val="accent3">
              <a:tint val="40000"/>
              <a:alpha val="90000"/>
              <a:hueOff val="-966177"/>
              <a:satOff val="-3913"/>
              <a:lumOff val="-32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rtl="0">
            <a:lnSpc>
              <a:spcPct val="90000"/>
            </a:lnSpc>
            <a:spcBef>
              <a:spcPct val="0"/>
            </a:spcBef>
            <a:spcAft>
              <a:spcPct val="15000"/>
            </a:spcAft>
            <a:buChar char="••"/>
          </a:pPr>
          <a:r>
            <a:rPr lang="en-US" sz="1400" kern="1200"/>
            <a:t>Developmental history, observations, direct interaction, parent interview, evaluation of social, communication, sensory, emotional, cognitive and adaptive behavior.</a:t>
          </a:r>
          <a:endParaRPr lang="en-GB" sz="1400" kern="1200"/>
        </a:p>
      </dsp:txBody>
      <dsp:txXfrm rot="-5400000">
        <a:off x="2829318" y="2991271"/>
        <a:ext cx="4977774" cy="963523"/>
      </dsp:txXfrm>
    </dsp:sp>
    <dsp:sp modelId="{71EE2801-5AF2-4382-86A7-774E2A023625}">
      <dsp:nvSpPr>
        <dsp:cNvPr id="0" name=""/>
        <dsp:cNvSpPr/>
      </dsp:nvSpPr>
      <dsp:spPr>
        <a:xfrm>
          <a:off x="0" y="2805675"/>
          <a:ext cx="2829317" cy="1334714"/>
        </a:xfrm>
        <a:prstGeom prst="roundRect">
          <a:avLst/>
        </a:prstGeom>
        <a:solidFill>
          <a:schemeClr val="accent3">
            <a:hueOff val="-758238"/>
            <a:satOff val="-3126"/>
            <a:lumOff val="-65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a:t>WHAT?</a:t>
          </a:r>
          <a:endParaRPr lang="en-GB" sz="2000" kern="1200"/>
        </a:p>
      </dsp:txBody>
      <dsp:txXfrm>
        <a:off x="65155" y="2870830"/>
        <a:ext cx="2699007" cy="1204404"/>
      </dsp:txXfrm>
    </dsp:sp>
    <dsp:sp modelId="{AAAB1A69-2430-4443-84F4-4B3BC3BCD08C}">
      <dsp:nvSpPr>
        <dsp:cNvPr id="0" name=""/>
        <dsp:cNvSpPr/>
      </dsp:nvSpPr>
      <dsp:spPr>
        <a:xfrm rot="5400000">
          <a:off x="4810381" y="2359534"/>
          <a:ext cx="1067771" cy="5029898"/>
        </a:xfrm>
        <a:prstGeom prst="round2SameRect">
          <a:avLst/>
        </a:prstGeom>
        <a:solidFill>
          <a:schemeClr val="accent3">
            <a:tint val="40000"/>
            <a:alpha val="90000"/>
            <a:hueOff val="-1932354"/>
            <a:satOff val="-7827"/>
            <a:lumOff val="-648"/>
            <a:alphaOff val="0"/>
          </a:schemeClr>
        </a:solidFill>
        <a:ln w="25400" cap="flat" cmpd="sng" algn="ctr">
          <a:solidFill>
            <a:schemeClr val="accent3">
              <a:tint val="40000"/>
              <a:alpha val="90000"/>
              <a:hueOff val="-1932354"/>
              <a:satOff val="-7827"/>
              <a:lumOff val="-6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rtl="0">
            <a:lnSpc>
              <a:spcPct val="90000"/>
            </a:lnSpc>
            <a:spcBef>
              <a:spcPct val="0"/>
            </a:spcBef>
            <a:spcAft>
              <a:spcPct val="15000"/>
            </a:spcAft>
            <a:buChar char="••"/>
          </a:pPr>
          <a:r>
            <a:rPr lang="en-US" sz="1600" kern="1200"/>
            <a:t>Multiple settings </a:t>
          </a:r>
          <a:endParaRPr lang="en-GB" sz="1600" kern="1200"/>
        </a:p>
      </dsp:txBody>
      <dsp:txXfrm rot="-5400000">
        <a:off x="2829318" y="4392721"/>
        <a:ext cx="4977774" cy="963523"/>
      </dsp:txXfrm>
    </dsp:sp>
    <dsp:sp modelId="{5F5B2CEB-70C2-44AD-BC84-3471C79F340E}">
      <dsp:nvSpPr>
        <dsp:cNvPr id="0" name=""/>
        <dsp:cNvSpPr/>
      </dsp:nvSpPr>
      <dsp:spPr>
        <a:xfrm>
          <a:off x="0" y="4207126"/>
          <a:ext cx="2829317" cy="1334714"/>
        </a:xfrm>
        <a:prstGeom prst="roundRect">
          <a:avLst/>
        </a:prstGeom>
        <a:solidFill>
          <a:schemeClr val="accent3">
            <a:hueOff val="-1137357"/>
            <a:satOff val="-4689"/>
            <a:lumOff val="-98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lvl="0" algn="ctr" defTabSz="889000" rtl="0">
            <a:lnSpc>
              <a:spcPct val="90000"/>
            </a:lnSpc>
            <a:spcBef>
              <a:spcPct val="0"/>
            </a:spcBef>
            <a:spcAft>
              <a:spcPct val="35000"/>
            </a:spcAft>
          </a:pPr>
          <a:r>
            <a:rPr lang="en-US" sz="2000" kern="1200"/>
            <a:t>WHERE?</a:t>
          </a:r>
          <a:endParaRPr lang="en-GB" sz="2000" kern="1200"/>
        </a:p>
      </dsp:txBody>
      <dsp:txXfrm>
        <a:off x="65155" y="4272281"/>
        <a:ext cx="2699007" cy="1204404"/>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84EB26-F4A3-4225-A592-73826BBAC3FB}">
      <dsp:nvSpPr>
        <dsp:cNvPr id="0" name=""/>
        <dsp:cNvSpPr/>
      </dsp:nvSpPr>
      <dsp:spPr>
        <a:xfrm>
          <a:off x="0" y="142793"/>
          <a:ext cx="8257728" cy="67532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dirty="0"/>
            <a:t>Developmental tests: e.g., Mullen Scales of Early Development</a:t>
          </a:r>
        </a:p>
      </dsp:txBody>
      <dsp:txXfrm>
        <a:off x="32967" y="175760"/>
        <a:ext cx="8191794" cy="609393"/>
      </dsp:txXfrm>
    </dsp:sp>
    <dsp:sp modelId="{90946208-3DC7-40DC-A68B-4B835EF938D6}">
      <dsp:nvSpPr>
        <dsp:cNvPr id="0" name=""/>
        <dsp:cNvSpPr/>
      </dsp:nvSpPr>
      <dsp:spPr>
        <a:xfrm>
          <a:off x="0" y="867081"/>
          <a:ext cx="8257728" cy="675327"/>
        </a:xfrm>
        <a:prstGeom prst="roundRect">
          <a:avLst/>
        </a:prstGeom>
        <a:solidFill>
          <a:schemeClr val="accent4">
            <a:hueOff val="-703989"/>
            <a:satOff val="-7226"/>
            <a:lumOff val="302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a:t>Autism-specific delays and abnormalities: Autism Diagnostic Observation Schedule –Toddler Version </a:t>
          </a:r>
        </a:p>
      </dsp:txBody>
      <dsp:txXfrm>
        <a:off x="32967" y="900048"/>
        <a:ext cx="8191794" cy="609393"/>
      </dsp:txXfrm>
    </dsp:sp>
    <dsp:sp modelId="{05EA5E52-32A0-443C-8E2F-7900E9C52EDD}">
      <dsp:nvSpPr>
        <dsp:cNvPr id="0" name=""/>
        <dsp:cNvSpPr/>
      </dsp:nvSpPr>
      <dsp:spPr>
        <a:xfrm>
          <a:off x="0" y="1542409"/>
          <a:ext cx="8257728" cy="774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2183" tIns="21590" rIns="120904" bIns="21590" numCol="1" spcCol="1270" anchor="t" anchorCtr="0">
          <a:noAutofit/>
        </a:bodyPr>
        <a:lstStyle/>
        <a:p>
          <a:pPr marL="114300" lvl="1" indent="-114300" algn="l" defTabSz="577850" rtl="0">
            <a:lnSpc>
              <a:spcPct val="90000"/>
            </a:lnSpc>
            <a:spcBef>
              <a:spcPct val="0"/>
            </a:spcBef>
            <a:spcAft>
              <a:spcPct val="20000"/>
            </a:spcAft>
            <a:buChar char="••"/>
          </a:pPr>
          <a:r>
            <a:rPr lang="en-US" sz="1300" kern="1200"/>
            <a:t>a semi-structured, standardized assessment of communication, social interaction, play, and restricted and repetitive behaviours.  It presents various activities that elicit behaviours directly related to a diagnosis of ASD.  By observing and coding these behaviours, you can obtain information that informs diagnosis, treatment planning, and educational placement. </a:t>
          </a:r>
        </a:p>
      </dsp:txBody>
      <dsp:txXfrm>
        <a:off x="0" y="1542409"/>
        <a:ext cx="8257728" cy="774180"/>
      </dsp:txXfrm>
    </dsp:sp>
    <dsp:sp modelId="{A8A2B8AD-5C6A-4B1A-979D-F8668EA5C782}">
      <dsp:nvSpPr>
        <dsp:cNvPr id="0" name=""/>
        <dsp:cNvSpPr/>
      </dsp:nvSpPr>
      <dsp:spPr>
        <a:xfrm>
          <a:off x="0" y="2316589"/>
          <a:ext cx="8257728" cy="675327"/>
        </a:xfrm>
        <a:prstGeom prst="roundRect">
          <a:avLst/>
        </a:prstGeom>
        <a:solidFill>
          <a:schemeClr val="accent4">
            <a:hueOff val="-1407978"/>
            <a:satOff val="-14452"/>
            <a:lumOff val="60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a:t>Communication: Communication and Symbolic Behaviours Scale</a:t>
          </a:r>
        </a:p>
      </dsp:txBody>
      <dsp:txXfrm>
        <a:off x="32967" y="2349556"/>
        <a:ext cx="8191794" cy="609393"/>
      </dsp:txXfrm>
    </dsp:sp>
    <dsp:sp modelId="{9405A1EB-1B3E-4BF7-9269-7A28FFD94C62}">
      <dsp:nvSpPr>
        <dsp:cNvPr id="0" name=""/>
        <dsp:cNvSpPr/>
      </dsp:nvSpPr>
      <dsp:spPr>
        <a:xfrm>
          <a:off x="0" y="2991916"/>
          <a:ext cx="8257728" cy="281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2183" tIns="21590" rIns="120904" bIns="21590" numCol="1" spcCol="1270" anchor="t" anchorCtr="0">
          <a:noAutofit/>
        </a:bodyPr>
        <a:lstStyle/>
        <a:p>
          <a:pPr marL="114300" lvl="1" indent="-114300" algn="l" defTabSz="577850" rtl="0">
            <a:lnSpc>
              <a:spcPct val="90000"/>
            </a:lnSpc>
            <a:spcBef>
              <a:spcPct val="0"/>
            </a:spcBef>
            <a:spcAft>
              <a:spcPct val="20000"/>
            </a:spcAft>
            <a:buChar char="••"/>
          </a:pPr>
          <a:r>
            <a:rPr lang="en-US" sz="1300" kern="1200">
              <a:hlinkClick xmlns:r="http://schemas.openxmlformats.org/officeDocument/2006/relationships" r:id="rId1"/>
            </a:rPr>
            <a:t>http://firstwords.fsu.edu/pdf/Checklist_Scoring_Cutoffs.pdf</a:t>
          </a:r>
          <a:r>
            <a:rPr lang="en-US" sz="1300" kern="1200"/>
            <a:t> </a:t>
          </a:r>
        </a:p>
      </dsp:txBody>
      <dsp:txXfrm>
        <a:off x="0" y="2991916"/>
        <a:ext cx="8257728" cy="281520"/>
      </dsp:txXfrm>
    </dsp:sp>
    <dsp:sp modelId="{F8497BC0-508E-4E2F-B0D6-3BA0B8394091}">
      <dsp:nvSpPr>
        <dsp:cNvPr id="0" name=""/>
        <dsp:cNvSpPr/>
      </dsp:nvSpPr>
      <dsp:spPr>
        <a:xfrm>
          <a:off x="0" y="3273436"/>
          <a:ext cx="8257728" cy="675327"/>
        </a:xfrm>
        <a:prstGeom prst="roundRect">
          <a:avLst/>
        </a:prstGeom>
        <a:solidFill>
          <a:schemeClr val="accent4">
            <a:hueOff val="-2111967"/>
            <a:satOff val="-21677"/>
            <a:lumOff val="9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a:t>Adaptive skills: Vineland Adaptive Behaviours Schedules-II</a:t>
          </a:r>
        </a:p>
      </dsp:txBody>
      <dsp:txXfrm>
        <a:off x="32967" y="3306403"/>
        <a:ext cx="8191794" cy="609393"/>
      </dsp:txXfrm>
    </dsp:sp>
    <dsp:sp modelId="{08799441-CA8D-4A35-9848-80097EF03BE0}">
      <dsp:nvSpPr>
        <dsp:cNvPr id="0" name=""/>
        <dsp:cNvSpPr/>
      </dsp:nvSpPr>
      <dsp:spPr>
        <a:xfrm>
          <a:off x="0" y="3948764"/>
          <a:ext cx="8257728" cy="413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2183" tIns="21590" rIns="120904" bIns="21590" numCol="1" spcCol="1270" anchor="t" anchorCtr="0">
          <a:noAutofit/>
        </a:bodyPr>
        <a:lstStyle/>
        <a:p>
          <a:pPr marL="114300" lvl="1" indent="-114300" algn="l" defTabSz="577850" rtl="0">
            <a:lnSpc>
              <a:spcPct val="90000"/>
            </a:lnSpc>
            <a:spcBef>
              <a:spcPct val="0"/>
            </a:spcBef>
            <a:spcAft>
              <a:spcPct val="20000"/>
            </a:spcAft>
            <a:buChar char="••"/>
          </a:pPr>
          <a:r>
            <a:rPr lang="en-US" sz="1300" kern="1200">
              <a:hlinkClick xmlns:r="http://schemas.openxmlformats.org/officeDocument/2006/relationships" r:id="rId2"/>
            </a:rPr>
            <a:t>http://www.pearsonclinical.com/psychology/products/100000668/vineland-adaptive-behavior-scales-second-edition-vineland-ii-vineland-ii.html</a:t>
          </a:r>
          <a:r>
            <a:rPr lang="en-US" sz="1300" kern="1200"/>
            <a:t>	</a:t>
          </a:r>
        </a:p>
      </dsp:txBody>
      <dsp:txXfrm>
        <a:off x="0" y="3948764"/>
        <a:ext cx="8257728" cy="413482"/>
      </dsp:txXfrm>
    </dsp:sp>
    <dsp:sp modelId="{EAC430B6-7849-43EB-9C34-18168B3CDDF1}">
      <dsp:nvSpPr>
        <dsp:cNvPr id="0" name=""/>
        <dsp:cNvSpPr/>
      </dsp:nvSpPr>
      <dsp:spPr>
        <a:xfrm>
          <a:off x="0" y="4362246"/>
          <a:ext cx="8257728" cy="675327"/>
        </a:xfrm>
        <a:prstGeom prst="roundRect">
          <a:avLst/>
        </a:prstGeom>
        <a:solidFill>
          <a:schemeClr val="accent4">
            <a:hueOff val="-2815956"/>
            <a:satOff val="-28903"/>
            <a:lumOff val="1207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a:t>Medical and developmental history interview</a:t>
          </a:r>
        </a:p>
      </dsp:txBody>
      <dsp:txXfrm>
        <a:off x="32967" y="4395213"/>
        <a:ext cx="8191794" cy="609393"/>
      </dsp:txXfrm>
    </dsp:sp>
    <dsp:sp modelId="{CA22B198-1D97-4542-A0C7-50B65C158182}">
      <dsp:nvSpPr>
        <dsp:cNvPr id="0" name=""/>
        <dsp:cNvSpPr/>
      </dsp:nvSpPr>
      <dsp:spPr>
        <a:xfrm>
          <a:off x="0" y="5086534"/>
          <a:ext cx="8257728" cy="675327"/>
        </a:xfrm>
        <a:prstGeom prst="roundRect">
          <a:avLst/>
        </a:prstGeom>
        <a:solidFill>
          <a:schemeClr val="accent4">
            <a:hueOff val="-3519944"/>
            <a:satOff val="-36129"/>
            <a:lumOff val="1509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rtl="0">
            <a:lnSpc>
              <a:spcPct val="90000"/>
            </a:lnSpc>
            <a:spcBef>
              <a:spcPct val="0"/>
            </a:spcBef>
            <a:spcAft>
              <a:spcPct val="35000"/>
            </a:spcAft>
          </a:pPr>
          <a:r>
            <a:rPr lang="en-US" sz="1700" kern="1200"/>
            <a:t>Genetic and neurological testing</a:t>
          </a:r>
        </a:p>
      </dsp:txBody>
      <dsp:txXfrm>
        <a:off x="32967" y="5119501"/>
        <a:ext cx="8191794" cy="60939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DA819-5557-4CFB-A1C8-7D1615EB0341}">
      <dsp:nvSpPr>
        <dsp:cNvPr id="0" name=""/>
        <dsp:cNvSpPr/>
      </dsp:nvSpPr>
      <dsp:spPr>
        <a:xfrm>
          <a:off x="1521" y="1732865"/>
          <a:ext cx="1748350" cy="8741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lvl="0" algn="ctr" defTabSz="711200" rtl="0">
            <a:lnSpc>
              <a:spcPct val="90000"/>
            </a:lnSpc>
            <a:spcBef>
              <a:spcPct val="0"/>
            </a:spcBef>
            <a:spcAft>
              <a:spcPct val="35000"/>
            </a:spcAft>
          </a:pPr>
          <a:r>
            <a:rPr lang="en-US" sz="1600" kern="1200"/>
            <a:t>Speech/Language Therapy</a:t>
          </a:r>
        </a:p>
      </dsp:txBody>
      <dsp:txXfrm>
        <a:off x="27125" y="1758469"/>
        <a:ext cx="1697142" cy="822967"/>
      </dsp:txXfrm>
    </dsp:sp>
    <dsp:sp modelId="{AFF58624-6AC8-48BD-8E17-BCF00CA3591E}">
      <dsp:nvSpPr>
        <dsp:cNvPr id="0" name=""/>
        <dsp:cNvSpPr/>
      </dsp:nvSpPr>
      <dsp:spPr>
        <a:xfrm>
          <a:off x="176356" y="2607040"/>
          <a:ext cx="174835" cy="655631"/>
        </a:xfrm>
        <a:custGeom>
          <a:avLst/>
          <a:gdLst/>
          <a:ahLst/>
          <a:cxnLst/>
          <a:rect l="0" t="0" r="0" b="0"/>
          <a:pathLst>
            <a:path>
              <a:moveTo>
                <a:pt x="0" y="0"/>
              </a:moveTo>
              <a:lnTo>
                <a:pt x="0" y="655631"/>
              </a:lnTo>
              <a:lnTo>
                <a:pt x="174835" y="65563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AEA6EEB-0B68-49F2-AB96-5CC689300E93}">
      <dsp:nvSpPr>
        <dsp:cNvPr id="0" name=""/>
        <dsp:cNvSpPr/>
      </dsp:nvSpPr>
      <dsp:spPr>
        <a:xfrm>
          <a:off x="351191" y="2825584"/>
          <a:ext cx="1398680" cy="87417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lvl="0" algn="ctr" defTabSz="622300" rtl="0">
            <a:lnSpc>
              <a:spcPct val="90000"/>
            </a:lnSpc>
            <a:spcBef>
              <a:spcPct val="0"/>
            </a:spcBef>
            <a:spcAft>
              <a:spcPct val="35000"/>
            </a:spcAft>
          </a:pPr>
          <a:r>
            <a:rPr lang="en-US" sz="1400" kern="1200"/>
            <a:t>Picture Exchange Communication System</a:t>
          </a:r>
        </a:p>
      </dsp:txBody>
      <dsp:txXfrm>
        <a:off x="376795" y="2851188"/>
        <a:ext cx="1347472" cy="822967"/>
      </dsp:txXfrm>
    </dsp:sp>
    <dsp:sp modelId="{5C5D31E1-4D28-47EA-B434-E1B0D030EA91}">
      <dsp:nvSpPr>
        <dsp:cNvPr id="0" name=""/>
        <dsp:cNvSpPr/>
      </dsp:nvSpPr>
      <dsp:spPr>
        <a:xfrm>
          <a:off x="176356" y="2607040"/>
          <a:ext cx="174835" cy="1748350"/>
        </a:xfrm>
        <a:custGeom>
          <a:avLst/>
          <a:gdLst/>
          <a:ahLst/>
          <a:cxnLst/>
          <a:rect l="0" t="0" r="0" b="0"/>
          <a:pathLst>
            <a:path>
              <a:moveTo>
                <a:pt x="0" y="0"/>
              </a:moveTo>
              <a:lnTo>
                <a:pt x="0" y="1748350"/>
              </a:lnTo>
              <a:lnTo>
                <a:pt x="174835" y="174835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D6C867F-2836-4E08-AEA4-DAE1E4BCB4FE}">
      <dsp:nvSpPr>
        <dsp:cNvPr id="0" name=""/>
        <dsp:cNvSpPr/>
      </dsp:nvSpPr>
      <dsp:spPr>
        <a:xfrm>
          <a:off x="351191" y="3918303"/>
          <a:ext cx="1398680" cy="87417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lvl="0" algn="ctr" defTabSz="622300" rtl="0">
            <a:lnSpc>
              <a:spcPct val="90000"/>
            </a:lnSpc>
            <a:spcBef>
              <a:spcPct val="0"/>
            </a:spcBef>
            <a:spcAft>
              <a:spcPct val="35000"/>
            </a:spcAft>
          </a:pPr>
          <a:r>
            <a:rPr lang="en-US" sz="1400" kern="1200"/>
            <a:t>Auditory Integration Therapy</a:t>
          </a:r>
        </a:p>
      </dsp:txBody>
      <dsp:txXfrm>
        <a:off x="376795" y="3943907"/>
        <a:ext cx="1347472" cy="822967"/>
      </dsp:txXfrm>
    </dsp:sp>
    <dsp:sp modelId="{82E30806-4C7C-42B0-AF49-5B12659587E9}">
      <dsp:nvSpPr>
        <dsp:cNvPr id="0" name=""/>
        <dsp:cNvSpPr/>
      </dsp:nvSpPr>
      <dsp:spPr>
        <a:xfrm>
          <a:off x="2186958" y="1732865"/>
          <a:ext cx="1748350" cy="8741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lvl="0" algn="ctr" defTabSz="711200" rtl="0">
            <a:lnSpc>
              <a:spcPct val="90000"/>
            </a:lnSpc>
            <a:spcBef>
              <a:spcPct val="0"/>
            </a:spcBef>
            <a:spcAft>
              <a:spcPct val="35000"/>
            </a:spcAft>
          </a:pPr>
          <a:r>
            <a:rPr lang="en-US" sz="1600" kern="1200"/>
            <a:t>Occupational Therapy</a:t>
          </a:r>
        </a:p>
      </dsp:txBody>
      <dsp:txXfrm>
        <a:off x="2212562" y="1758469"/>
        <a:ext cx="1697142" cy="822967"/>
      </dsp:txXfrm>
    </dsp:sp>
    <dsp:sp modelId="{D95650A0-BE18-400F-9EDE-8285E7FAA190}">
      <dsp:nvSpPr>
        <dsp:cNvPr id="0" name=""/>
        <dsp:cNvSpPr/>
      </dsp:nvSpPr>
      <dsp:spPr>
        <a:xfrm>
          <a:off x="2361793" y="2607040"/>
          <a:ext cx="174835" cy="655631"/>
        </a:xfrm>
        <a:custGeom>
          <a:avLst/>
          <a:gdLst/>
          <a:ahLst/>
          <a:cxnLst/>
          <a:rect l="0" t="0" r="0" b="0"/>
          <a:pathLst>
            <a:path>
              <a:moveTo>
                <a:pt x="0" y="0"/>
              </a:moveTo>
              <a:lnTo>
                <a:pt x="0" y="655631"/>
              </a:lnTo>
              <a:lnTo>
                <a:pt x="174835" y="65563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55EE830-ABBA-46F4-A625-E33A83272EB1}">
      <dsp:nvSpPr>
        <dsp:cNvPr id="0" name=""/>
        <dsp:cNvSpPr/>
      </dsp:nvSpPr>
      <dsp:spPr>
        <a:xfrm>
          <a:off x="2536628" y="2825584"/>
          <a:ext cx="1398680" cy="87417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7780" rIns="26670" bIns="17780" numCol="1" spcCol="1270" anchor="ctr" anchorCtr="0">
          <a:noAutofit/>
        </a:bodyPr>
        <a:lstStyle/>
        <a:p>
          <a:pPr lvl="0" algn="ctr" defTabSz="622300" rtl="0">
            <a:lnSpc>
              <a:spcPct val="90000"/>
            </a:lnSpc>
            <a:spcBef>
              <a:spcPct val="0"/>
            </a:spcBef>
            <a:spcAft>
              <a:spcPct val="35000"/>
            </a:spcAft>
          </a:pPr>
          <a:r>
            <a:rPr lang="en-US" sz="1400" kern="1200"/>
            <a:t>Sensory Integration</a:t>
          </a:r>
        </a:p>
      </dsp:txBody>
      <dsp:txXfrm>
        <a:off x="2562232" y="2851188"/>
        <a:ext cx="1347472" cy="822967"/>
      </dsp:txXfrm>
    </dsp:sp>
    <dsp:sp modelId="{5FE459A1-06E0-4315-8B4F-B60F552F33D7}">
      <dsp:nvSpPr>
        <dsp:cNvPr id="0" name=""/>
        <dsp:cNvSpPr/>
      </dsp:nvSpPr>
      <dsp:spPr>
        <a:xfrm>
          <a:off x="4372396" y="1732865"/>
          <a:ext cx="1748350" cy="8741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lvl="0" algn="ctr" defTabSz="711200" rtl="0">
            <a:lnSpc>
              <a:spcPct val="90000"/>
            </a:lnSpc>
            <a:spcBef>
              <a:spcPct val="0"/>
            </a:spcBef>
            <a:spcAft>
              <a:spcPct val="35000"/>
            </a:spcAft>
          </a:pPr>
          <a:r>
            <a:rPr lang="en-US" sz="1600" kern="1200"/>
            <a:t>Behaviour Management</a:t>
          </a:r>
        </a:p>
      </dsp:txBody>
      <dsp:txXfrm>
        <a:off x="4398000" y="1758469"/>
        <a:ext cx="1697142" cy="822967"/>
      </dsp:txXfrm>
    </dsp:sp>
    <dsp:sp modelId="{9EBE30FA-8FF4-429E-9A5A-EAF56F5D2B9C}">
      <dsp:nvSpPr>
        <dsp:cNvPr id="0" name=""/>
        <dsp:cNvSpPr/>
      </dsp:nvSpPr>
      <dsp:spPr>
        <a:xfrm>
          <a:off x="6557833" y="1732865"/>
          <a:ext cx="1748350" cy="87417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lvl="0" algn="ctr" defTabSz="711200" rtl="0">
            <a:lnSpc>
              <a:spcPct val="90000"/>
            </a:lnSpc>
            <a:spcBef>
              <a:spcPct val="0"/>
            </a:spcBef>
            <a:spcAft>
              <a:spcPct val="35000"/>
            </a:spcAft>
          </a:pPr>
          <a:r>
            <a:rPr lang="en-US" sz="1600" kern="1200"/>
            <a:t>Early Intervention/Pre-School/School-Age</a:t>
          </a:r>
        </a:p>
      </dsp:txBody>
      <dsp:txXfrm>
        <a:off x="6583437" y="1758469"/>
        <a:ext cx="1697142" cy="822967"/>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705DFE-99C1-40AF-801E-FE2C368248F9}">
      <dsp:nvSpPr>
        <dsp:cNvPr id="0" name=""/>
        <dsp:cNvSpPr/>
      </dsp:nvSpPr>
      <dsp:spPr>
        <a:xfrm rot="5400000">
          <a:off x="258855" y="2478559"/>
          <a:ext cx="968229" cy="1102294"/>
        </a:xfrm>
        <a:prstGeom prst="bentUpArrow">
          <a:avLst>
            <a:gd name="adj1" fmla="val 32840"/>
            <a:gd name="adj2" fmla="val 25000"/>
            <a:gd name="adj3" fmla="val 3578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F85F66-DE8A-445B-A18E-3474C719FEA7}">
      <dsp:nvSpPr>
        <dsp:cNvPr id="0" name=""/>
        <dsp:cNvSpPr/>
      </dsp:nvSpPr>
      <dsp:spPr>
        <a:xfrm>
          <a:off x="2333" y="1405257"/>
          <a:ext cx="1629927" cy="1140896"/>
        </a:xfrm>
        <a:prstGeom prst="roundRect">
          <a:avLst>
            <a:gd name="adj" fmla="val 166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US" sz="1600" kern="1200"/>
            <a:t>11 established treatments that are effective for ASD in schools </a:t>
          </a:r>
        </a:p>
      </dsp:txBody>
      <dsp:txXfrm>
        <a:off x="58037" y="1460961"/>
        <a:ext cx="1518519" cy="1029488"/>
      </dsp:txXfrm>
    </dsp:sp>
    <dsp:sp modelId="{5199AD26-4F00-4C58-85CF-0A940A43CA2C}">
      <dsp:nvSpPr>
        <dsp:cNvPr id="0" name=""/>
        <dsp:cNvSpPr/>
      </dsp:nvSpPr>
      <dsp:spPr>
        <a:xfrm>
          <a:off x="1632261" y="1514068"/>
          <a:ext cx="1185454" cy="922122"/>
        </a:xfrm>
        <a:prstGeom prst="rect">
          <a:avLst/>
        </a:prstGeom>
        <a:noFill/>
        <a:ln>
          <a:noFill/>
        </a:ln>
        <a:effectLst/>
      </dsp:spPr>
      <dsp:style>
        <a:lnRef idx="0">
          <a:scrgbClr r="0" g="0" b="0"/>
        </a:lnRef>
        <a:fillRef idx="0">
          <a:scrgbClr r="0" g="0" b="0"/>
        </a:fillRef>
        <a:effectRef idx="0">
          <a:scrgbClr r="0" g="0" b="0"/>
        </a:effectRef>
        <a:fontRef idx="minor"/>
      </dsp:style>
    </dsp:sp>
    <dsp:sp modelId="{9112C136-AE35-4000-8B6F-9527A7121E51}">
      <dsp:nvSpPr>
        <dsp:cNvPr id="0" name=""/>
        <dsp:cNvSpPr/>
      </dsp:nvSpPr>
      <dsp:spPr>
        <a:xfrm rot="5400000">
          <a:off x="1610238" y="3760162"/>
          <a:ext cx="968229" cy="1102294"/>
        </a:xfrm>
        <a:prstGeom prst="bentUpArrow">
          <a:avLst>
            <a:gd name="adj1" fmla="val 32840"/>
            <a:gd name="adj2" fmla="val 25000"/>
            <a:gd name="adj3" fmla="val 3578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74DFD0-778C-4963-90F9-F8CB6367D302}">
      <dsp:nvSpPr>
        <dsp:cNvPr id="0" name=""/>
        <dsp:cNvSpPr/>
      </dsp:nvSpPr>
      <dsp:spPr>
        <a:xfrm>
          <a:off x="1353716" y="2686861"/>
          <a:ext cx="1629927" cy="1140896"/>
        </a:xfrm>
        <a:prstGeom prst="roundRect">
          <a:avLst>
            <a:gd name="adj" fmla="val 166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US" sz="1600" kern="1200"/>
            <a:t>22 emerging treatments</a:t>
          </a:r>
        </a:p>
      </dsp:txBody>
      <dsp:txXfrm>
        <a:off x="1409420" y="2742565"/>
        <a:ext cx="1518519" cy="1029488"/>
      </dsp:txXfrm>
    </dsp:sp>
    <dsp:sp modelId="{998CBC65-54AC-4E9A-B894-D9D2DAADBBA0}">
      <dsp:nvSpPr>
        <dsp:cNvPr id="0" name=""/>
        <dsp:cNvSpPr/>
      </dsp:nvSpPr>
      <dsp:spPr>
        <a:xfrm>
          <a:off x="2983644" y="2795671"/>
          <a:ext cx="1185454" cy="922122"/>
        </a:xfrm>
        <a:prstGeom prst="rect">
          <a:avLst/>
        </a:prstGeom>
        <a:noFill/>
        <a:ln>
          <a:noFill/>
        </a:ln>
        <a:effectLst/>
      </dsp:spPr>
      <dsp:style>
        <a:lnRef idx="0">
          <a:scrgbClr r="0" g="0" b="0"/>
        </a:lnRef>
        <a:fillRef idx="0">
          <a:scrgbClr r="0" g="0" b="0"/>
        </a:fillRef>
        <a:effectRef idx="0">
          <a:scrgbClr r="0" g="0" b="0"/>
        </a:effectRef>
        <a:fontRef idx="minor"/>
      </dsp:style>
    </dsp:sp>
    <dsp:sp modelId="{2DA39AFB-0F1C-4619-9CD8-DFB243A176C6}">
      <dsp:nvSpPr>
        <dsp:cNvPr id="0" name=""/>
        <dsp:cNvSpPr/>
      </dsp:nvSpPr>
      <dsp:spPr>
        <a:xfrm>
          <a:off x="2705099" y="3968464"/>
          <a:ext cx="1629927" cy="1140896"/>
        </a:xfrm>
        <a:prstGeom prst="roundRect">
          <a:avLst>
            <a:gd name="adj" fmla="val 166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0">
            <a:lnSpc>
              <a:spcPct val="90000"/>
            </a:lnSpc>
            <a:spcBef>
              <a:spcPct val="0"/>
            </a:spcBef>
            <a:spcAft>
              <a:spcPct val="35000"/>
            </a:spcAft>
          </a:pPr>
          <a:r>
            <a:rPr lang="en-US" sz="1600" kern="1200" dirty="0"/>
            <a:t>Unestablished treatments</a:t>
          </a:r>
        </a:p>
      </dsp:txBody>
      <dsp:txXfrm>
        <a:off x="2760803" y="4024168"/>
        <a:ext cx="1518519" cy="1029488"/>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828B97-2993-4900-820A-1A8BA9B9FC41}">
      <dsp:nvSpPr>
        <dsp:cNvPr id="0" name=""/>
        <dsp:cNvSpPr/>
      </dsp:nvSpPr>
      <dsp:spPr>
        <a:xfrm>
          <a:off x="0" y="5416272"/>
          <a:ext cx="7620000" cy="0"/>
        </a:xfrm>
        <a:prstGeom prst="line">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2507C15-453F-4B88-B6C9-28FB73B985FB}">
      <dsp:nvSpPr>
        <dsp:cNvPr id="0" name=""/>
        <dsp:cNvSpPr/>
      </dsp:nvSpPr>
      <dsp:spPr>
        <a:xfrm>
          <a:off x="0" y="4323369"/>
          <a:ext cx="7620000" cy="0"/>
        </a:xfrm>
        <a:prstGeom prst="line">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7472E67-0781-49B0-8924-EF79D34A3CFB}">
      <dsp:nvSpPr>
        <dsp:cNvPr id="0" name=""/>
        <dsp:cNvSpPr/>
      </dsp:nvSpPr>
      <dsp:spPr>
        <a:xfrm>
          <a:off x="0" y="3230466"/>
          <a:ext cx="7620000" cy="0"/>
        </a:xfrm>
        <a:prstGeom prst="line">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83C60C9-F74D-4530-A107-D67DC57CC2FC}">
      <dsp:nvSpPr>
        <dsp:cNvPr id="0" name=""/>
        <dsp:cNvSpPr/>
      </dsp:nvSpPr>
      <dsp:spPr>
        <a:xfrm>
          <a:off x="0" y="2137562"/>
          <a:ext cx="7620000" cy="0"/>
        </a:xfrm>
        <a:prstGeom prst="line">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A50FF4D-49BB-46B6-BC22-2547508ADE22}">
      <dsp:nvSpPr>
        <dsp:cNvPr id="0" name=""/>
        <dsp:cNvSpPr/>
      </dsp:nvSpPr>
      <dsp:spPr>
        <a:xfrm>
          <a:off x="0" y="1044659"/>
          <a:ext cx="7620000" cy="0"/>
        </a:xfrm>
        <a:prstGeom prst="line">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F4869B6-1514-42F0-AD2C-A7181D60E3D5}">
      <dsp:nvSpPr>
        <dsp:cNvPr id="0" name=""/>
        <dsp:cNvSpPr/>
      </dsp:nvSpPr>
      <dsp:spPr>
        <a:xfrm>
          <a:off x="1981199" y="3799"/>
          <a:ext cx="5638800" cy="1040860"/>
        </a:xfrm>
        <a:prstGeom prst="rect">
          <a:avLst/>
        </a:prstGeom>
        <a:noFill/>
        <a:ln>
          <a:noFill/>
        </a:ln>
        <a:effectLst/>
      </dsp:spPr>
      <dsp:style>
        <a:lnRef idx="0">
          <a:scrgbClr r="0" g="0" b="0"/>
        </a:lnRef>
        <a:fillRef idx="0">
          <a:scrgbClr r="0" g="0" b="0"/>
        </a:fillRef>
        <a:effectRef idx="0">
          <a:scrgbClr r="0" g="0" b="0"/>
        </a:effectRef>
        <a:fontRef idx="minor"/>
      </dsp:style>
    </dsp:sp>
    <dsp:sp modelId="{E262BBDD-473C-456B-AF79-23872FB265B6}">
      <dsp:nvSpPr>
        <dsp:cNvPr id="0" name=""/>
        <dsp:cNvSpPr/>
      </dsp:nvSpPr>
      <dsp:spPr>
        <a:xfrm>
          <a:off x="0" y="3799"/>
          <a:ext cx="1981200" cy="1040860"/>
        </a:xfrm>
        <a:prstGeom prst="round2SameRect">
          <a:avLst>
            <a:gd name="adj1" fmla="val 16670"/>
            <a:gd name="adj2" fmla="val 0"/>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711200" rtl="0">
            <a:lnSpc>
              <a:spcPct val="90000"/>
            </a:lnSpc>
            <a:spcBef>
              <a:spcPct val="0"/>
            </a:spcBef>
            <a:spcAft>
              <a:spcPct val="35000"/>
            </a:spcAft>
          </a:pPr>
          <a:r>
            <a:rPr lang="en-US" sz="1600" kern="1200"/>
            <a:t>Focus on modifying the environment before a behavior occurs</a:t>
          </a:r>
        </a:p>
      </dsp:txBody>
      <dsp:txXfrm>
        <a:off x="50820" y="54619"/>
        <a:ext cx="1879560" cy="990040"/>
      </dsp:txXfrm>
    </dsp:sp>
    <dsp:sp modelId="{38BD2409-8AFE-4487-8A93-E8823A20D9ED}">
      <dsp:nvSpPr>
        <dsp:cNvPr id="0" name=""/>
        <dsp:cNvSpPr/>
      </dsp:nvSpPr>
      <dsp:spPr>
        <a:xfrm>
          <a:off x="1981199" y="1096702"/>
          <a:ext cx="5638800" cy="1040860"/>
        </a:xfrm>
        <a:prstGeom prst="rect">
          <a:avLst/>
        </a:prstGeom>
        <a:noFill/>
        <a:ln>
          <a:noFill/>
        </a:ln>
        <a:effectLst/>
      </dsp:spPr>
      <dsp:style>
        <a:lnRef idx="0">
          <a:scrgbClr r="0" g="0" b="0"/>
        </a:lnRef>
        <a:fillRef idx="0">
          <a:scrgbClr r="0" g="0" b="0"/>
        </a:fillRef>
        <a:effectRef idx="0">
          <a:scrgbClr r="0" g="0" b="0"/>
        </a:effectRef>
        <a:fontRef idx="minor"/>
      </dsp:style>
    </dsp:sp>
    <dsp:sp modelId="{7370503D-69BC-4889-9C17-4C045F19F579}">
      <dsp:nvSpPr>
        <dsp:cNvPr id="0" name=""/>
        <dsp:cNvSpPr/>
      </dsp:nvSpPr>
      <dsp:spPr>
        <a:xfrm>
          <a:off x="0" y="1096702"/>
          <a:ext cx="1981200" cy="1040860"/>
        </a:xfrm>
        <a:prstGeom prst="round2SameRect">
          <a:avLst>
            <a:gd name="adj1" fmla="val 16670"/>
            <a:gd name="adj2" fmla="val 0"/>
          </a:avLst>
        </a:prstGeom>
        <a:solidFill>
          <a:schemeClr val="accent2">
            <a:hueOff val="-209531"/>
            <a:satOff val="-2415"/>
            <a:lumOff val="540"/>
            <a:alphaOff val="0"/>
          </a:schemeClr>
        </a:solidFill>
        <a:ln w="25400" cap="flat" cmpd="sng" algn="ctr">
          <a:solidFill>
            <a:schemeClr val="accent2">
              <a:hueOff val="-209531"/>
              <a:satOff val="-2415"/>
              <a:lumOff val="54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711200" rtl="0">
            <a:lnSpc>
              <a:spcPct val="90000"/>
            </a:lnSpc>
            <a:spcBef>
              <a:spcPct val="0"/>
            </a:spcBef>
            <a:spcAft>
              <a:spcPct val="35000"/>
            </a:spcAft>
          </a:pPr>
          <a:r>
            <a:rPr lang="en-US" sz="1600" kern="1200"/>
            <a:t>Show to be effective with children with ASD ages 3 to 18</a:t>
          </a:r>
        </a:p>
      </dsp:txBody>
      <dsp:txXfrm>
        <a:off x="50820" y="1147522"/>
        <a:ext cx="1879560" cy="990040"/>
      </dsp:txXfrm>
    </dsp:sp>
    <dsp:sp modelId="{B6A54588-8022-4B41-B5F5-C8B58D643E67}">
      <dsp:nvSpPr>
        <dsp:cNvPr id="0" name=""/>
        <dsp:cNvSpPr/>
      </dsp:nvSpPr>
      <dsp:spPr>
        <a:xfrm>
          <a:off x="1981199" y="2189605"/>
          <a:ext cx="5638800" cy="1040860"/>
        </a:xfrm>
        <a:prstGeom prst="rect">
          <a:avLst/>
        </a:prstGeom>
        <a:noFill/>
        <a:ln>
          <a:noFill/>
        </a:ln>
        <a:effectLst/>
      </dsp:spPr>
      <dsp:style>
        <a:lnRef idx="0">
          <a:scrgbClr r="0" g="0" b="0"/>
        </a:lnRef>
        <a:fillRef idx="0">
          <a:scrgbClr r="0" g="0" b="0"/>
        </a:fillRef>
        <a:effectRef idx="0">
          <a:scrgbClr r="0" g="0" b="0"/>
        </a:effectRef>
        <a:fontRef idx="minor"/>
      </dsp:style>
    </dsp:sp>
    <dsp:sp modelId="{8C28D41B-3F2D-4CD5-BEED-70A6FC8B5C18}">
      <dsp:nvSpPr>
        <dsp:cNvPr id="0" name=""/>
        <dsp:cNvSpPr/>
      </dsp:nvSpPr>
      <dsp:spPr>
        <a:xfrm>
          <a:off x="0" y="2189605"/>
          <a:ext cx="1981200" cy="1040860"/>
        </a:xfrm>
        <a:prstGeom prst="round2SameRect">
          <a:avLst>
            <a:gd name="adj1" fmla="val 16670"/>
            <a:gd name="adj2" fmla="val 0"/>
          </a:avLst>
        </a:prstGeom>
        <a:solidFill>
          <a:schemeClr val="accent2">
            <a:hueOff val="-419062"/>
            <a:satOff val="-4829"/>
            <a:lumOff val="1079"/>
            <a:alphaOff val="0"/>
          </a:schemeClr>
        </a:solidFill>
        <a:ln w="25400" cap="flat" cmpd="sng" algn="ctr">
          <a:solidFill>
            <a:schemeClr val="accent2">
              <a:hueOff val="-419062"/>
              <a:satOff val="-4829"/>
              <a:lumOff val="107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711200" rtl="0">
            <a:lnSpc>
              <a:spcPct val="90000"/>
            </a:lnSpc>
            <a:spcBef>
              <a:spcPct val="0"/>
            </a:spcBef>
            <a:spcAft>
              <a:spcPct val="35000"/>
            </a:spcAft>
          </a:pPr>
          <a:r>
            <a:rPr lang="en-US" sz="1600" kern="1200"/>
            <a:t>TEACCH</a:t>
          </a:r>
        </a:p>
      </dsp:txBody>
      <dsp:txXfrm>
        <a:off x="50820" y="2240425"/>
        <a:ext cx="1879560" cy="990040"/>
      </dsp:txXfrm>
    </dsp:sp>
    <dsp:sp modelId="{AD644272-00CE-4569-B0D7-ECC570291BC4}">
      <dsp:nvSpPr>
        <dsp:cNvPr id="0" name=""/>
        <dsp:cNvSpPr/>
      </dsp:nvSpPr>
      <dsp:spPr>
        <a:xfrm>
          <a:off x="1981199" y="3282509"/>
          <a:ext cx="5638800" cy="1040860"/>
        </a:xfrm>
        <a:prstGeom prst="rect">
          <a:avLst/>
        </a:prstGeom>
        <a:noFill/>
        <a:ln>
          <a:noFill/>
        </a:ln>
        <a:effectLst/>
      </dsp:spPr>
      <dsp:style>
        <a:lnRef idx="0">
          <a:scrgbClr r="0" g="0" b="0"/>
        </a:lnRef>
        <a:fillRef idx="0">
          <a:scrgbClr r="0" g="0" b="0"/>
        </a:fillRef>
        <a:effectRef idx="0">
          <a:scrgbClr r="0" g="0" b="0"/>
        </a:effectRef>
        <a:fontRef idx="minor"/>
      </dsp:style>
    </dsp:sp>
    <dsp:sp modelId="{7EBFFA0D-163D-40C5-8374-1C8E9603166F}">
      <dsp:nvSpPr>
        <dsp:cNvPr id="0" name=""/>
        <dsp:cNvSpPr/>
      </dsp:nvSpPr>
      <dsp:spPr>
        <a:xfrm>
          <a:off x="0" y="3282509"/>
          <a:ext cx="1981200" cy="1040860"/>
        </a:xfrm>
        <a:prstGeom prst="round2SameRect">
          <a:avLst>
            <a:gd name="adj1" fmla="val 16670"/>
            <a:gd name="adj2" fmla="val 0"/>
          </a:avLst>
        </a:prstGeom>
        <a:solidFill>
          <a:schemeClr val="accent2">
            <a:hueOff val="-628592"/>
            <a:satOff val="-7244"/>
            <a:lumOff val="1619"/>
            <a:alphaOff val="0"/>
          </a:schemeClr>
        </a:solidFill>
        <a:ln w="25400" cap="flat" cmpd="sng" algn="ctr">
          <a:solidFill>
            <a:schemeClr val="accent2">
              <a:hueOff val="-628592"/>
              <a:satOff val="-7244"/>
              <a:lumOff val="161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711200" rtl="0">
            <a:lnSpc>
              <a:spcPct val="90000"/>
            </a:lnSpc>
            <a:spcBef>
              <a:spcPct val="0"/>
            </a:spcBef>
            <a:spcAft>
              <a:spcPct val="35000"/>
            </a:spcAft>
          </a:pPr>
          <a:r>
            <a:rPr lang="en-US" sz="1600" kern="1200"/>
            <a:t>Cues and Prompts</a:t>
          </a:r>
        </a:p>
      </dsp:txBody>
      <dsp:txXfrm>
        <a:off x="50820" y="3333329"/>
        <a:ext cx="1879560" cy="990040"/>
      </dsp:txXfrm>
    </dsp:sp>
    <dsp:sp modelId="{3D1F64A0-8F6E-4AB0-8106-651E9677289E}">
      <dsp:nvSpPr>
        <dsp:cNvPr id="0" name=""/>
        <dsp:cNvSpPr/>
      </dsp:nvSpPr>
      <dsp:spPr>
        <a:xfrm>
          <a:off x="1981199" y="4375412"/>
          <a:ext cx="5638800" cy="1040860"/>
        </a:xfrm>
        <a:prstGeom prst="rect">
          <a:avLst/>
        </a:prstGeom>
        <a:noFill/>
        <a:ln>
          <a:noFill/>
        </a:ln>
        <a:effectLst/>
      </dsp:spPr>
      <dsp:style>
        <a:lnRef idx="0">
          <a:scrgbClr r="0" g="0" b="0"/>
        </a:lnRef>
        <a:fillRef idx="0">
          <a:scrgbClr r="0" g="0" b="0"/>
        </a:fillRef>
        <a:effectRef idx="0">
          <a:scrgbClr r="0" g="0" b="0"/>
        </a:effectRef>
        <a:fontRef idx="minor"/>
      </dsp:style>
    </dsp:sp>
    <dsp:sp modelId="{86E3F7CB-81AB-422A-A363-24055DAD1BFA}">
      <dsp:nvSpPr>
        <dsp:cNvPr id="0" name=""/>
        <dsp:cNvSpPr/>
      </dsp:nvSpPr>
      <dsp:spPr>
        <a:xfrm>
          <a:off x="0" y="4375412"/>
          <a:ext cx="1981200" cy="1040860"/>
        </a:xfrm>
        <a:prstGeom prst="round2SameRect">
          <a:avLst>
            <a:gd name="adj1" fmla="val 16670"/>
            <a:gd name="adj2" fmla="val 0"/>
          </a:avLst>
        </a:prstGeom>
        <a:solidFill>
          <a:schemeClr val="accent2">
            <a:hueOff val="-838123"/>
            <a:satOff val="-9658"/>
            <a:lumOff val="2159"/>
            <a:alphaOff val="0"/>
          </a:schemeClr>
        </a:solidFill>
        <a:ln w="25400" cap="flat" cmpd="sng" algn="ctr">
          <a:solidFill>
            <a:schemeClr val="accent2">
              <a:hueOff val="-838123"/>
              <a:satOff val="-9658"/>
              <a:lumOff val="215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lvl="0" algn="ctr" defTabSz="711200" rtl="0">
            <a:lnSpc>
              <a:spcPct val="90000"/>
            </a:lnSpc>
            <a:spcBef>
              <a:spcPct val="0"/>
            </a:spcBef>
            <a:spcAft>
              <a:spcPct val="35000"/>
            </a:spcAft>
          </a:pPr>
          <a:r>
            <a:rPr lang="en-US" sz="1600" kern="1200"/>
            <a:t>Visuals</a:t>
          </a:r>
        </a:p>
      </dsp:txBody>
      <dsp:txXfrm>
        <a:off x="50820" y="4426232"/>
        <a:ext cx="1879560" cy="99004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FFAADB-C59A-4B99-929F-E32253F41D1E}">
      <dsp:nvSpPr>
        <dsp:cNvPr id="0" name=""/>
        <dsp:cNvSpPr/>
      </dsp:nvSpPr>
      <dsp:spPr>
        <a:xfrm>
          <a:off x="2438399" y="2390"/>
          <a:ext cx="2743200" cy="1045293"/>
        </a:xfrm>
        <a:prstGeom prst="roundRect">
          <a:avLst/>
        </a:prstGeom>
        <a:solidFill>
          <a:schemeClr val="accent2">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rtl="0">
            <a:lnSpc>
              <a:spcPct val="90000"/>
            </a:lnSpc>
            <a:spcBef>
              <a:spcPct val="0"/>
            </a:spcBef>
            <a:spcAft>
              <a:spcPct val="35000"/>
            </a:spcAft>
          </a:pPr>
          <a:r>
            <a:rPr lang="en-US" sz="1900" kern="1200" dirty="0"/>
            <a:t>Based on behavioral principles</a:t>
          </a:r>
        </a:p>
      </dsp:txBody>
      <dsp:txXfrm>
        <a:off x="2489426" y="53417"/>
        <a:ext cx="2641146" cy="943239"/>
      </dsp:txXfrm>
    </dsp:sp>
    <dsp:sp modelId="{0EA66E48-4AB8-4479-99C5-5E72BCB838E0}">
      <dsp:nvSpPr>
        <dsp:cNvPr id="0" name=""/>
        <dsp:cNvSpPr/>
      </dsp:nvSpPr>
      <dsp:spPr>
        <a:xfrm>
          <a:off x="2438399" y="1099948"/>
          <a:ext cx="2743200" cy="1045293"/>
        </a:xfrm>
        <a:prstGeom prst="roundRect">
          <a:avLst/>
        </a:prstGeom>
        <a:solidFill>
          <a:schemeClr val="accent2">
            <a:shade val="50000"/>
            <a:hueOff val="286334"/>
            <a:satOff val="-17088"/>
            <a:lumOff val="2161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rtl="0">
            <a:lnSpc>
              <a:spcPct val="90000"/>
            </a:lnSpc>
            <a:spcBef>
              <a:spcPct val="0"/>
            </a:spcBef>
            <a:spcAft>
              <a:spcPct val="35000"/>
            </a:spcAft>
          </a:pPr>
          <a:r>
            <a:rPr lang="en-US" sz="1900" kern="1200"/>
            <a:t>Evaluation of what happens before and after a behavior</a:t>
          </a:r>
        </a:p>
      </dsp:txBody>
      <dsp:txXfrm>
        <a:off x="2489426" y="1150975"/>
        <a:ext cx="2641146" cy="943239"/>
      </dsp:txXfrm>
    </dsp:sp>
    <dsp:sp modelId="{B72A6E85-CA74-4B60-BF4B-84B29CD2581C}">
      <dsp:nvSpPr>
        <dsp:cNvPr id="0" name=""/>
        <dsp:cNvSpPr/>
      </dsp:nvSpPr>
      <dsp:spPr>
        <a:xfrm>
          <a:off x="2438399" y="2197506"/>
          <a:ext cx="2743200" cy="1045293"/>
        </a:xfrm>
        <a:prstGeom prst="roundRect">
          <a:avLst/>
        </a:prstGeom>
        <a:solidFill>
          <a:schemeClr val="accent2">
            <a:shade val="50000"/>
            <a:hueOff val="572668"/>
            <a:satOff val="-34176"/>
            <a:lumOff val="432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rtl="0">
            <a:lnSpc>
              <a:spcPct val="90000"/>
            </a:lnSpc>
            <a:spcBef>
              <a:spcPct val="0"/>
            </a:spcBef>
            <a:spcAft>
              <a:spcPct val="35000"/>
            </a:spcAft>
          </a:pPr>
          <a:r>
            <a:rPr lang="en-US" sz="1900" kern="1200"/>
            <a:t>Focus on both antecedents and consequences</a:t>
          </a:r>
        </a:p>
      </dsp:txBody>
      <dsp:txXfrm>
        <a:off x="2489426" y="2248533"/>
        <a:ext cx="2641146" cy="943239"/>
      </dsp:txXfrm>
    </dsp:sp>
    <dsp:sp modelId="{9876B17E-D414-4821-A31A-8EA844383D95}">
      <dsp:nvSpPr>
        <dsp:cNvPr id="0" name=""/>
        <dsp:cNvSpPr/>
      </dsp:nvSpPr>
      <dsp:spPr>
        <a:xfrm>
          <a:off x="2438399" y="3295064"/>
          <a:ext cx="2743200" cy="1045293"/>
        </a:xfrm>
        <a:prstGeom prst="roundRect">
          <a:avLst/>
        </a:prstGeom>
        <a:solidFill>
          <a:schemeClr val="accent2">
            <a:shade val="50000"/>
            <a:hueOff val="572668"/>
            <a:satOff val="-34176"/>
            <a:lumOff val="432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rtl="0">
            <a:lnSpc>
              <a:spcPct val="90000"/>
            </a:lnSpc>
            <a:spcBef>
              <a:spcPct val="0"/>
            </a:spcBef>
            <a:spcAft>
              <a:spcPct val="35000"/>
            </a:spcAft>
          </a:pPr>
          <a:r>
            <a:rPr lang="en-US" sz="1900" kern="1200"/>
            <a:t>Functional Behavior Analysis</a:t>
          </a:r>
        </a:p>
      </dsp:txBody>
      <dsp:txXfrm>
        <a:off x="2489426" y="3346091"/>
        <a:ext cx="2641146" cy="943239"/>
      </dsp:txXfrm>
    </dsp:sp>
    <dsp:sp modelId="{96F5C9DA-3C09-48A9-9ED4-A55B2FE4B76F}">
      <dsp:nvSpPr>
        <dsp:cNvPr id="0" name=""/>
        <dsp:cNvSpPr/>
      </dsp:nvSpPr>
      <dsp:spPr>
        <a:xfrm>
          <a:off x="2438399" y="4392622"/>
          <a:ext cx="2743200" cy="1045293"/>
        </a:xfrm>
        <a:prstGeom prst="roundRect">
          <a:avLst/>
        </a:prstGeom>
        <a:solidFill>
          <a:schemeClr val="accent2">
            <a:shade val="50000"/>
            <a:hueOff val="286334"/>
            <a:satOff val="-17088"/>
            <a:lumOff val="2161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rtl="0">
            <a:lnSpc>
              <a:spcPct val="90000"/>
            </a:lnSpc>
            <a:spcBef>
              <a:spcPct val="0"/>
            </a:spcBef>
            <a:spcAft>
              <a:spcPct val="35000"/>
            </a:spcAft>
          </a:pPr>
          <a:r>
            <a:rPr lang="en-US" sz="1900" kern="1200"/>
            <a:t>Shaping, Discrete Trial Training, Token Economy (and many more)</a:t>
          </a:r>
        </a:p>
      </dsp:txBody>
      <dsp:txXfrm>
        <a:off x="2489426" y="4443649"/>
        <a:ext cx="2641146" cy="943239"/>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F8FA92-75C3-4542-8A8E-1279D57365FB}">
      <dsp:nvSpPr>
        <dsp:cNvPr id="0" name=""/>
        <dsp:cNvSpPr/>
      </dsp:nvSpPr>
      <dsp:spPr>
        <a:xfrm rot="5400000">
          <a:off x="4259897" y="-1286272"/>
          <a:ext cx="1843404" cy="4876800"/>
        </a:xfrm>
        <a:prstGeom prst="round2Same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rtl="0">
            <a:lnSpc>
              <a:spcPct val="90000"/>
            </a:lnSpc>
            <a:spcBef>
              <a:spcPct val="0"/>
            </a:spcBef>
            <a:spcAft>
              <a:spcPct val="15000"/>
            </a:spcAft>
            <a:buChar char="••"/>
          </a:pPr>
          <a:r>
            <a:rPr lang="en-US" sz="2000" kern="1200"/>
            <a:t>Usually done in discrete trial training</a:t>
          </a:r>
        </a:p>
        <a:p>
          <a:pPr marL="228600" lvl="1" indent="-228600" algn="l" defTabSz="889000" rtl="0">
            <a:lnSpc>
              <a:spcPct val="90000"/>
            </a:lnSpc>
            <a:spcBef>
              <a:spcPct val="0"/>
            </a:spcBef>
            <a:spcAft>
              <a:spcPct val="15000"/>
            </a:spcAft>
            <a:buChar char="••"/>
          </a:pPr>
          <a:r>
            <a:rPr lang="en-US" sz="2000" kern="1200"/>
            <a:t>Effective for children aged 0-5</a:t>
          </a:r>
        </a:p>
        <a:p>
          <a:pPr marL="228600" lvl="1" indent="-228600" algn="l" defTabSz="889000" rtl="0">
            <a:lnSpc>
              <a:spcPct val="90000"/>
            </a:lnSpc>
            <a:spcBef>
              <a:spcPct val="0"/>
            </a:spcBef>
            <a:spcAft>
              <a:spcPct val="15000"/>
            </a:spcAft>
            <a:buChar char="••"/>
          </a:pPr>
          <a:r>
            <a:rPr lang="en-US" sz="2000" kern="1200"/>
            <a:t>Focus on?</a:t>
          </a:r>
        </a:p>
        <a:p>
          <a:pPr marL="457200" lvl="2" indent="-228600" algn="l" defTabSz="889000" rtl="0">
            <a:lnSpc>
              <a:spcPct val="90000"/>
            </a:lnSpc>
            <a:spcBef>
              <a:spcPct val="0"/>
            </a:spcBef>
            <a:spcAft>
              <a:spcPct val="15000"/>
            </a:spcAft>
            <a:buChar char="••"/>
          </a:pPr>
          <a:r>
            <a:rPr lang="en-US" sz="2000" kern="1200"/>
            <a:t>Initiating joint attention?</a:t>
          </a:r>
        </a:p>
        <a:p>
          <a:pPr marL="457200" lvl="2" indent="-228600" algn="l" defTabSz="889000" rtl="0">
            <a:lnSpc>
              <a:spcPct val="90000"/>
            </a:lnSpc>
            <a:spcBef>
              <a:spcPct val="0"/>
            </a:spcBef>
            <a:spcAft>
              <a:spcPct val="15000"/>
            </a:spcAft>
            <a:buChar char="••"/>
          </a:pPr>
          <a:r>
            <a:rPr lang="en-US" sz="2000" kern="1200"/>
            <a:t>Responding to prompt?</a:t>
          </a:r>
        </a:p>
      </dsp:txBody>
      <dsp:txXfrm rot="-5400000">
        <a:off x="2743199" y="320414"/>
        <a:ext cx="4786812" cy="1663428"/>
      </dsp:txXfrm>
    </dsp:sp>
    <dsp:sp modelId="{57CD8BE6-48AC-4B0D-9C62-7E7B9ECF6FDC}">
      <dsp:nvSpPr>
        <dsp:cNvPr id="0" name=""/>
        <dsp:cNvSpPr/>
      </dsp:nvSpPr>
      <dsp:spPr>
        <a:xfrm>
          <a:off x="0" y="0"/>
          <a:ext cx="2743200" cy="230425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lvl="0" algn="ctr" defTabSz="1022350" rtl="0">
            <a:lnSpc>
              <a:spcPct val="90000"/>
            </a:lnSpc>
            <a:spcBef>
              <a:spcPct val="0"/>
            </a:spcBef>
            <a:spcAft>
              <a:spcPct val="35000"/>
            </a:spcAft>
          </a:pPr>
          <a:r>
            <a:rPr lang="en-US" sz="2300" kern="1200"/>
            <a:t>Focused specifically on enhancing or developing the skill of joint attention</a:t>
          </a:r>
        </a:p>
      </dsp:txBody>
      <dsp:txXfrm>
        <a:off x="112485" y="112485"/>
        <a:ext cx="2518230" cy="2079286"/>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21FD5E-F0A2-4A53-A09B-5749436705F0}">
      <dsp:nvSpPr>
        <dsp:cNvPr id="0" name=""/>
        <dsp:cNvSpPr/>
      </dsp:nvSpPr>
      <dsp:spPr>
        <a:xfrm>
          <a:off x="3639" y="239300"/>
          <a:ext cx="1591084" cy="954650"/>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rtl="0">
            <a:lnSpc>
              <a:spcPct val="90000"/>
            </a:lnSpc>
            <a:spcBef>
              <a:spcPct val="0"/>
            </a:spcBef>
            <a:spcAft>
              <a:spcPct val="35000"/>
            </a:spcAft>
          </a:pPr>
          <a:r>
            <a:rPr lang="en-US" sz="1000" kern="1200"/>
            <a:t>Based on premise that children need to learn the skills in the environments in which they occur</a:t>
          </a:r>
        </a:p>
      </dsp:txBody>
      <dsp:txXfrm>
        <a:off x="31600" y="267261"/>
        <a:ext cx="1535162" cy="898728"/>
      </dsp:txXfrm>
    </dsp:sp>
    <dsp:sp modelId="{E070D420-9672-4E2C-88C2-7105EF2D7E50}">
      <dsp:nvSpPr>
        <dsp:cNvPr id="0" name=""/>
        <dsp:cNvSpPr/>
      </dsp:nvSpPr>
      <dsp:spPr>
        <a:xfrm>
          <a:off x="1734739" y="519330"/>
          <a:ext cx="337310" cy="39458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US" sz="800" kern="1200"/>
        </a:p>
      </dsp:txBody>
      <dsp:txXfrm>
        <a:off x="1734739" y="598248"/>
        <a:ext cx="236117" cy="236753"/>
      </dsp:txXfrm>
    </dsp:sp>
    <dsp:sp modelId="{A41814A9-ABDD-409C-A052-A242F99AC19E}">
      <dsp:nvSpPr>
        <dsp:cNvPr id="0" name=""/>
        <dsp:cNvSpPr/>
      </dsp:nvSpPr>
      <dsp:spPr>
        <a:xfrm>
          <a:off x="2231158" y="239300"/>
          <a:ext cx="1591084" cy="954650"/>
        </a:xfrm>
        <a:prstGeom prst="roundRect">
          <a:avLst>
            <a:gd name="adj" fmla="val 10000"/>
          </a:avLst>
        </a:prstGeom>
        <a:solidFill>
          <a:schemeClr val="accent5">
            <a:hueOff val="-306190"/>
            <a:satOff val="45"/>
            <a:lumOff val="-107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rtl="0">
            <a:lnSpc>
              <a:spcPct val="90000"/>
            </a:lnSpc>
            <a:spcBef>
              <a:spcPct val="0"/>
            </a:spcBef>
            <a:spcAft>
              <a:spcPct val="35000"/>
            </a:spcAft>
          </a:pPr>
          <a:r>
            <a:rPr lang="en-US" sz="1000" kern="1200"/>
            <a:t>Effective for children aged 0-9</a:t>
          </a:r>
        </a:p>
      </dsp:txBody>
      <dsp:txXfrm>
        <a:off x="2259119" y="267261"/>
        <a:ext cx="1535162" cy="898728"/>
      </dsp:txXfrm>
    </dsp:sp>
    <dsp:sp modelId="{0648B9D6-2889-4C77-BA66-BF2211F98925}">
      <dsp:nvSpPr>
        <dsp:cNvPr id="0" name=""/>
        <dsp:cNvSpPr/>
      </dsp:nvSpPr>
      <dsp:spPr>
        <a:xfrm>
          <a:off x="3962258" y="519330"/>
          <a:ext cx="337310" cy="394589"/>
        </a:xfrm>
        <a:prstGeom prst="rightArrow">
          <a:avLst>
            <a:gd name="adj1" fmla="val 60000"/>
            <a:gd name="adj2" fmla="val 50000"/>
          </a:avLst>
        </a:prstGeom>
        <a:solidFill>
          <a:schemeClr val="accent5">
            <a:hueOff val="-367427"/>
            <a:satOff val="54"/>
            <a:lumOff val="-129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US" sz="800" kern="1200"/>
        </a:p>
      </dsp:txBody>
      <dsp:txXfrm>
        <a:off x="3962258" y="598248"/>
        <a:ext cx="236117" cy="236753"/>
      </dsp:txXfrm>
    </dsp:sp>
    <dsp:sp modelId="{BDA395F1-1036-4841-B15F-F96851809D7E}">
      <dsp:nvSpPr>
        <dsp:cNvPr id="0" name=""/>
        <dsp:cNvSpPr/>
      </dsp:nvSpPr>
      <dsp:spPr>
        <a:xfrm>
          <a:off x="4458676" y="239300"/>
          <a:ext cx="1591084" cy="954650"/>
        </a:xfrm>
        <a:prstGeom prst="roundRect">
          <a:avLst>
            <a:gd name="adj" fmla="val 10000"/>
          </a:avLst>
        </a:prstGeom>
        <a:solidFill>
          <a:schemeClr val="accent5">
            <a:hueOff val="-612379"/>
            <a:satOff val="90"/>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rtl="0">
            <a:lnSpc>
              <a:spcPct val="90000"/>
            </a:lnSpc>
            <a:spcBef>
              <a:spcPct val="0"/>
            </a:spcBef>
            <a:spcAft>
              <a:spcPct val="35000"/>
            </a:spcAft>
          </a:pPr>
          <a:r>
            <a:rPr lang="en-US" sz="1000" kern="1200"/>
            <a:t>Need for generalization of skills</a:t>
          </a:r>
        </a:p>
      </dsp:txBody>
      <dsp:txXfrm>
        <a:off x="4486637" y="267261"/>
        <a:ext cx="1535162" cy="898728"/>
      </dsp:txXfrm>
    </dsp:sp>
    <dsp:sp modelId="{CD509043-C85B-4A92-B938-5842529E2E8E}">
      <dsp:nvSpPr>
        <dsp:cNvPr id="0" name=""/>
        <dsp:cNvSpPr/>
      </dsp:nvSpPr>
      <dsp:spPr>
        <a:xfrm>
          <a:off x="6189777" y="519330"/>
          <a:ext cx="337310" cy="394589"/>
        </a:xfrm>
        <a:prstGeom prst="rightArrow">
          <a:avLst>
            <a:gd name="adj1" fmla="val 60000"/>
            <a:gd name="adj2" fmla="val 50000"/>
          </a:avLst>
        </a:prstGeom>
        <a:solidFill>
          <a:schemeClr val="accent5">
            <a:hueOff val="-734855"/>
            <a:satOff val="108"/>
            <a:lumOff val="-25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US" sz="800" kern="1200"/>
        </a:p>
      </dsp:txBody>
      <dsp:txXfrm>
        <a:off x="6189777" y="598248"/>
        <a:ext cx="236117" cy="236753"/>
      </dsp:txXfrm>
    </dsp:sp>
    <dsp:sp modelId="{C4294BE5-3318-46D3-BF57-B4BCFF7815D7}">
      <dsp:nvSpPr>
        <dsp:cNvPr id="0" name=""/>
        <dsp:cNvSpPr/>
      </dsp:nvSpPr>
      <dsp:spPr>
        <a:xfrm>
          <a:off x="6686195" y="239300"/>
          <a:ext cx="1591084" cy="954650"/>
        </a:xfrm>
        <a:prstGeom prst="roundRect">
          <a:avLst>
            <a:gd name="adj" fmla="val 10000"/>
          </a:avLst>
        </a:prstGeom>
        <a:solidFill>
          <a:schemeClr val="accent5">
            <a:hueOff val="-918568"/>
            <a:satOff val="135"/>
            <a:lumOff val="-323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rtl="0">
            <a:lnSpc>
              <a:spcPct val="90000"/>
            </a:lnSpc>
            <a:spcBef>
              <a:spcPct val="0"/>
            </a:spcBef>
            <a:spcAft>
              <a:spcPct val="35000"/>
            </a:spcAft>
          </a:pPr>
          <a:r>
            <a:rPr lang="en-US" sz="1000" kern="1200"/>
            <a:t>Used of natural consequences and reinforcers</a:t>
          </a:r>
        </a:p>
      </dsp:txBody>
      <dsp:txXfrm>
        <a:off x="6714156" y="267261"/>
        <a:ext cx="1535162" cy="898728"/>
      </dsp:txXfrm>
    </dsp:sp>
    <dsp:sp modelId="{53236465-09B5-45DF-A919-3E3242741B31}">
      <dsp:nvSpPr>
        <dsp:cNvPr id="0" name=""/>
        <dsp:cNvSpPr/>
      </dsp:nvSpPr>
      <dsp:spPr>
        <a:xfrm rot="5400000">
          <a:off x="7313083" y="1305326"/>
          <a:ext cx="337310" cy="394589"/>
        </a:xfrm>
        <a:prstGeom prst="rightArrow">
          <a:avLst>
            <a:gd name="adj1" fmla="val 60000"/>
            <a:gd name="adj2" fmla="val 50000"/>
          </a:avLst>
        </a:prstGeom>
        <a:solidFill>
          <a:schemeClr val="accent5">
            <a:hueOff val="-1102282"/>
            <a:satOff val="162"/>
            <a:lumOff val="-3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US" sz="800" kern="1200"/>
        </a:p>
      </dsp:txBody>
      <dsp:txXfrm rot="-5400000">
        <a:off x="7363362" y="1333966"/>
        <a:ext cx="236753" cy="236117"/>
      </dsp:txXfrm>
    </dsp:sp>
    <dsp:sp modelId="{D3EDFD0E-85D3-428D-896A-2AA1412FA38F}">
      <dsp:nvSpPr>
        <dsp:cNvPr id="0" name=""/>
        <dsp:cNvSpPr/>
      </dsp:nvSpPr>
      <dsp:spPr>
        <a:xfrm>
          <a:off x="6686195" y="1830384"/>
          <a:ext cx="1591084" cy="954650"/>
        </a:xfrm>
        <a:prstGeom prst="roundRect">
          <a:avLst>
            <a:gd name="adj" fmla="val 10000"/>
          </a:avLst>
        </a:prstGeom>
        <a:solidFill>
          <a:schemeClr val="accent5">
            <a:hueOff val="-1224758"/>
            <a:satOff val="180"/>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rtl="0">
            <a:lnSpc>
              <a:spcPct val="90000"/>
            </a:lnSpc>
            <a:spcBef>
              <a:spcPct val="0"/>
            </a:spcBef>
            <a:spcAft>
              <a:spcPct val="35000"/>
            </a:spcAft>
          </a:pPr>
          <a:r>
            <a:rPr lang="en-US" sz="1000" kern="1200"/>
            <a:t>Use variety in teaching materials and strategies to assist in generalization</a:t>
          </a:r>
        </a:p>
      </dsp:txBody>
      <dsp:txXfrm>
        <a:off x="6714156" y="1858345"/>
        <a:ext cx="1535162" cy="898728"/>
      </dsp:txXfrm>
    </dsp:sp>
    <dsp:sp modelId="{CBB70359-F8F4-411F-A173-7E31507618FA}">
      <dsp:nvSpPr>
        <dsp:cNvPr id="0" name=""/>
        <dsp:cNvSpPr/>
      </dsp:nvSpPr>
      <dsp:spPr>
        <a:xfrm rot="10800000">
          <a:off x="6208870" y="2110415"/>
          <a:ext cx="337310" cy="394589"/>
        </a:xfrm>
        <a:prstGeom prst="rightArrow">
          <a:avLst>
            <a:gd name="adj1" fmla="val 60000"/>
            <a:gd name="adj2" fmla="val 50000"/>
          </a:avLst>
        </a:prstGeom>
        <a:solidFill>
          <a:schemeClr val="accent5">
            <a:hueOff val="-1469710"/>
            <a:satOff val="216"/>
            <a:lumOff val="-517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US" sz="800" kern="1200"/>
        </a:p>
      </dsp:txBody>
      <dsp:txXfrm rot="10800000">
        <a:off x="6310063" y="2189333"/>
        <a:ext cx="236117" cy="236753"/>
      </dsp:txXfrm>
    </dsp:sp>
    <dsp:sp modelId="{A9A9CAE4-054D-457B-BA0E-BDA90D0C1271}">
      <dsp:nvSpPr>
        <dsp:cNvPr id="0" name=""/>
        <dsp:cNvSpPr/>
      </dsp:nvSpPr>
      <dsp:spPr>
        <a:xfrm>
          <a:off x="4458676" y="1830384"/>
          <a:ext cx="1591084" cy="954650"/>
        </a:xfrm>
        <a:prstGeom prst="roundRect">
          <a:avLst>
            <a:gd name="adj" fmla="val 10000"/>
          </a:avLst>
        </a:prstGeom>
        <a:solidFill>
          <a:schemeClr val="accent5">
            <a:hueOff val="-1530947"/>
            <a:satOff val="225"/>
            <a:lumOff val="-539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lvl="0" algn="ctr" defTabSz="444500" rtl="0">
            <a:lnSpc>
              <a:spcPct val="90000"/>
            </a:lnSpc>
            <a:spcBef>
              <a:spcPct val="0"/>
            </a:spcBef>
            <a:spcAft>
              <a:spcPct val="35000"/>
            </a:spcAft>
          </a:pPr>
          <a:r>
            <a:rPr lang="en-US" sz="1000" kern="1200"/>
            <a:t>Use common materials that can be found in multiple settings</a:t>
          </a:r>
        </a:p>
      </dsp:txBody>
      <dsp:txXfrm>
        <a:off x="4486637" y="1858345"/>
        <a:ext cx="1535162" cy="898728"/>
      </dsp:txXfrm>
    </dsp:sp>
    <dsp:sp modelId="{DC3A406E-92E1-45EE-8626-E7E830F8110B}">
      <dsp:nvSpPr>
        <dsp:cNvPr id="0" name=""/>
        <dsp:cNvSpPr/>
      </dsp:nvSpPr>
      <dsp:spPr>
        <a:xfrm rot="10800000">
          <a:off x="3981351" y="2110415"/>
          <a:ext cx="337310" cy="394589"/>
        </a:xfrm>
        <a:prstGeom prst="rightArrow">
          <a:avLst>
            <a:gd name="adj1" fmla="val 60000"/>
            <a:gd name="adj2" fmla="val 50000"/>
          </a:avLst>
        </a:prstGeom>
        <a:solidFill>
          <a:schemeClr val="accent5">
            <a:hueOff val="-1837137"/>
            <a:satOff val="270"/>
            <a:lumOff val="-647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US" sz="800" kern="1200"/>
        </a:p>
      </dsp:txBody>
      <dsp:txXfrm rot="10800000">
        <a:off x="4082544" y="2189333"/>
        <a:ext cx="236117" cy="236753"/>
      </dsp:txXfrm>
    </dsp:sp>
    <dsp:sp modelId="{E1FD2CB3-E818-46DD-BB97-8643647FE7CC}">
      <dsp:nvSpPr>
        <dsp:cNvPr id="0" name=""/>
        <dsp:cNvSpPr/>
      </dsp:nvSpPr>
      <dsp:spPr>
        <a:xfrm>
          <a:off x="2231158" y="1830384"/>
          <a:ext cx="1591084" cy="954650"/>
        </a:xfrm>
        <a:prstGeom prst="roundRect">
          <a:avLst>
            <a:gd name="adj" fmla="val 10000"/>
          </a:avLst>
        </a:prstGeom>
        <a:solidFill>
          <a:schemeClr val="accent5">
            <a:hueOff val="-1837137"/>
            <a:satOff val="270"/>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lvl="0" algn="l" defTabSz="444500" rtl="0">
            <a:lnSpc>
              <a:spcPct val="90000"/>
            </a:lnSpc>
            <a:spcBef>
              <a:spcPct val="0"/>
            </a:spcBef>
            <a:spcAft>
              <a:spcPct val="35000"/>
            </a:spcAft>
          </a:pPr>
          <a:r>
            <a:rPr lang="en-US" sz="1000" kern="1200"/>
            <a:t>PIVOTAL RESPONSE TREATMENT SAME PREMISE. </a:t>
          </a:r>
        </a:p>
        <a:p>
          <a:pPr marL="57150" lvl="1" indent="-57150" algn="l" defTabSz="355600" rtl="0">
            <a:lnSpc>
              <a:spcPct val="90000"/>
            </a:lnSpc>
            <a:spcBef>
              <a:spcPct val="0"/>
            </a:spcBef>
            <a:spcAft>
              <a:spcPct val="15000"/>
            </a:spcAft>
            <a:buChar char="••"/>
          </a:pPr>
          <a:r>
            <a:rPr lang="en-US" sz="800" kern="1200"/>
            <a:t>Effective for 3-9</a:t>
          </a:r>
        </a:p>
        <a:p>
          <a:pPr marL="57150" lvl="1" indent="-57150" algn="l" defTabSz="355600" rtl="0">
            <a:lnSpc>
              <a:spcPct val="90000"/>
            </a:lnSpc>
            <a:spcBef>
              <a:spcPct val="0"/>
            </a:spcBef>
            <a:spcAft>
              <a:spcPct val="15000"/>
            </a:spcAft>
            <a:buChar char="••"/>
          </a:pPr>
          <a:r>
            <a:rPr lang="en-US" sz="800" kern="1200"/>
            <a:t>Strong focus on self management</a:t>
          </a:r>
        </a:p>
      </dsp:txBody>
      <dsp:txXfrm>
        <a:off x="2259119" y="1858345"/>
        <a:ext cx="1535162" cy="898728"/>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97E242F-B6FE-48E2-B0B9-997E9D18655C}" type="datetimeFigureOut">
              <a:rPr lang="en-US" smtClean="0"/>
              <a:t>1/24/2020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9864AA-A040-4C3F-B040-C33DFA45198A}" type="slidenum">
              <a:rPr lang="en-US" smtClean="0"/>
              <a:t>‹#›</a:t>
            </a:fld>
            <a:endParaRPr lang="en-US"/>
          </a:p>
        </p:txBody>
      </p:sp>
    </p:spTree>
    <p:extLst>
      <p:ext uri="{BB962C8B-B14F-4D97-AF65-F5344CB8AC3E}">
        <p14:creationId xmlns:p14="http://schemas.microsoft.com/office/powerpoint/2010/main" val="287354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FB1C159-978B-4928-B885-5147E6658745}" type="slidenum">
              <a:rPr lang="en-US" altLang="en-US">
                <a:latin typeface="Calibri" panose="020F0502020204030204" pitchFamily="34" charset="0"/>
              </a:rPr>
              <a:pPr eaLnBrk="1" hangingPunct="1"/>
              <a:t>2</a:t>
            </a:fld>
            <a:endParaRPr lang="en-US" altLang="en-US">
              <a:latin typeface="Calibri" panose="020F0502020204030204" pitchFamily="34" charset="0"/>
            </a:endParaRPr>
          </a:p>
        </p:txBody>
      </p:sp>
      <p:sp>
        <p:nvSpPr>
          <p:cNvPr id="3789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extLst>
      <p:ext uri="{BB962C8B-B14F-4D97-AF65-F5344CB8AC3E}">
        <p14:creationId xmlns:p14="http://schemas.microsoft.com/office/powerpoint/2010/main" val="3200930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Because of Bettelheim’s inaccurate representation of autism, the disorder was treated as a mental illness as opposed to a developmental disability. This greatly limited the treatment options for individuals with autism.</a:t>
            </a:r>
          </a:p>
        </p:txBody>
      </p:sp>
      <p:sp>
        <p:nvSpPr>
          <p:cNvPr id="174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8D16FB1-1675-4BFE-A48D-0C7C35121DA4}" type="slidenum">
              <a:rPr lang="en-US" smtClean="0"/>
              <a:pPr fontAlgn="base">
                <a:spcBef>
                  <a:spcPct val="0"/>
                </a:spcBef>
                <a:spcAft>
                  <a:spcPct val="0"/>
                </a:spcAft>
                <a:defRPr/>
              </a:pPr>
              <a:t>6</a:t>
            </a:fld>
            <a:endParaRPr lang="en-US"/>
          </a:p>
        </p:txBody>
      </p:sp>
    </p:spTree>
    <p:extLst>
      <p:ext uri="{BB962C8B-B14F-4D97-AF65-F5344CB8AC3E}">
        <p14:creationId xmlns:p14="http://schemas.microsoft.com/office/powerpoint/2010/main" val="2061472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78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78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Session agenda</a:t>
            </a:r>
          </a:p>
        </p:txBody>
      </p:sp>
      <p:sp>
        <p:nvSpPr>
          <p:cNvPr id="34820" name="Slide Number Placeholder 3"/>
          <p:cNvSpPr txBox="1">
            <a:spLocks noGrp="1"/>
          </p:cNvSpPr>
          <p:nvPr/>
        </p:nvSpPr>
        <p:spPr bwMode="auto">
          <a:xfrm>
            <a:off x="3884613" y="8685213"/>
            <a:ext cx="2971800" cy="457200"/>
          </a:xfrm>
          <a:prstGeom prst="rect">
            <a:avLst/>
          </a:prstGeom>
          <a:noFill/>
          <a:ln>
            <a:miter lim="800000"/>
            <a:headEnd/>
            <a:tailEnd/>
          </a:ln>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413D6FC-65CD-4667-8945-32F03A7C07B2}" type="slidenum">
              <a:rPr lang="en-US" altLang="en-US" sz="1200">
                <a:latin typeface="Calibri" panose="020F0502020204030204" pitchFamily="34" charset="0"/>
              </a:rPr>
              <a:pPr algn="r" eaLnBrk="1" hangingPunct="1"/>
              <a:t>17</a:t>
            </a:fld>
            <a:endParaRPr lang="en-US" altLang="en-US" sz="1200">
              <a:latin typeface="Calibri" panose="020F0502020204030204" pitchFamily="34" charset="0"/>
            </a:endParaRPr>
          </a:p>
        </p:txBody>
      </p:sp>
    </p:spTree>
    <p:extLst>
      <p:ext uri="{BB962C8B-B14F-4D97-AF65-F5344CB8AC3E}">
        <p14:creationId xmlns:p14="http://schemas.microsoft.com/office/powerpoint/2010/main" val="17102345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19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19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Session agenda</a:t>
            </a:r>
          </a:p>
        </p:txBody>
      </p:sp>
      <p:sp>
        <p:nvSpPr>
          <p:cNvPr id="34820" name="Slide Number Placeholder 3"/>
          <p:cNvSpPr txBox="1">
            <a:spLocks noGrp="1"/>
          </p:cNvSpPr>
          <p:nvPr/>
        </p:nvSpPr>
        <p:spPr bwMode="auto">
          <a:xfrm>
            <a:off x="3884613" y="8685213"/>
            <a:ext cx="2971800" cy="457200"/>
          </a:xfrm>
          <a:prstGeom prst="rect">
            <a:avLst/>
          </a:prstGeom>
          <a:noFill/>
          <a:ln>
            <a:miter lim="800000"/>
            <a:headEnd/>
            <a:tailEnd/>
          </a:ln>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908EFF0-0334-4CAC-B757-8E6FE8FA08FD}" type="slidenum">
              <a:rPr lang="en-US" altLang="en-US" sz="1200">
                <a:latin typeface="Calibri" panose="020F0502020204030204" pitchFamily="34" charset="0"/>
              </a:rPr>
              <a:pPr algn="r" eaLnBrk="1" hangingPunct="1"/>
              <a:t>18</a:t>
            </a:fld>
            <a:endParaRPr lang="en-US" altLang="en-US" sz="1200">
              <a:latin typeface="Calibri" panose="020F0502020204030204" pitchFamily="34" charset="0"/>
            </a:endParaRPr>
          </a:p>
        </p:txBody>
      </p:sp>
    </p:spTree>
    <p:extLst>
      <p:ext uri="{BB962C8B-B14F-4D97-AF65-F5344CB8AC3E}">
        <p14:creationId xmlns:p14="http://schemas.microsoft.com/office/powerpoint/2010/main" val="396578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4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Session agenda</a:t>
            </a:r>
          </a:p>
        </p:txBody>
      </p:sp>
      <p:sp>
        <p:nvSpPr>
          <p:cNvPr id="34820" name="Slide Number Placeholder 3"/>
          <p:cNvSpPr txBox="1">
            <a:spLocks noGrp="1"/>
          </p:cNvSpPr>
          <p:nvPr/>
        </p:nvSpPr>
        <p:spPr bwMode="auto">
          <a:xfrm>
            <a:off x="3884613" y="8685213"/>
            <a:ext cx="2971800" cy="457200"/>
          </a:xfrm>
          <a:prstGeom prst="rect">
            <a:avLst/>
          </a:prstGeom>
          <a:noFill/>
          <a:ln>
            <a:miter lim="800000"/>
            <a:headEnd/>
            <a:tailEnd/>
          </a:ln>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652AD21-A1A8-4925-BADB-F88F6A8B6F45}" type="slidenum">
              <a:rPr lang="en-US" altLang="en-US" sz="1200">
                <a:latin typeface="Calibri" panose="020F0502020204030204" pitchFamily="34" charset="0"/>
              </a:rPr>
              <a:pPr algn="r" eaLnBrk="1" hangingPunct="1"/>
              <a:t>22</a:t>
            </a:fld>
            <a:endParaRPr lang="en-US" altLang="en-US" sz="1200">
              <a:latin typeface="Calibri" panose="020F0502020204030204" pitchFamily="34" charset="0"/>
            </a:endParaRPr>
          </a:p>
        </p:txBody>
      </p:sp>
    </p:spTree>
    <p:extLst>
      <p:ext uri="{BB962C8B-B14F-4D97-AF65-F5344CB8AC3E}">
        <p14:creationId xmlns:p14="http://schemas.microsoft.com/office/powerpoint/2010/main" val="29012038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0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20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Session agenda</a:t>
            </a:r>
          </a:p>
        </p:txBody>
      </p:sp>
      <p:sp>
        <p:nvSpPr>
          <p:cNvPr id="34820" name="Slide Number Placeholder 3"/>
          <p:cNvSpPr txBox="1">
            <a:spLocks noGrp="1"/>
          </p:cNvSpPr>
          <p:nvPr/>
        </p:nvSpPr>
        <p:spPr bwMode="auto">
          <a:xfrm>
            <a:off x="3884613" y="8685213"/>
            <a:ext cx="2971800" cy="457200"/>
          </a:xfrm>
          <a:prstGeom prst="rect">
            <a:avLst/>
          </a:prstGeom>
          <a:noFill/>
          <a:ln>
            <a:miter lim="800000"/>
            <a:headEnd/>
            <a:tailEnd/>
          </a:ln>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3094479-79F6-44D3-880D-3A74A3AB7A71}" type="slidenum">
              <a:rPr lang="en-US" altLang="en-US" sz="1200">
                <a:latin typeface="Calibri" panose="020F0502020204030204" pitchFamily="34" charset="0"/>
              </a:rPr>
              <a:pPr algn="r" eaLnBrk="1" hangingPunct="1"/>
              <a:t>23</a:t>
            </a:fld>
            <a:endParaRPr lang="en-US" altLang="en-US" sz="1200">
              <a:latin typeface="Calibri" panose="020F0502020204030204" pitchFamily="34" charset="0"/>
            </a:endParaRPr>
          </a:p>
        </p:txBody>
      </p:sp>
    </p:spTree>
    <p:extLst>
      <p:ext uri="{BB962C8B-B14F-4D97-AF65-F5344CB8AC3E}">
        <p14:creationId xmlns:p14="http://schemas.microsoft.com/office/powerpoint/2010/main" val="3947134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02ABC0-D9C4-46E9-94D5-C0481F6BBB71}" type="datetimeFigureOut">
              <a:rPr lang="en-GB" smtClean="0"/>
              <a:t>24/01/2020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02ABC0-D9C4-46E9-94D5-C0481F6BBB71}" type="datetimeFigureOut">
              <a:rPr lang="en-GB" smtClean="0"/>
              <a:t>24/01/2020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02ABC0-D9C4-46E9-94D5-C0481F6BBB71}" type="datetimeFigureOut">
              <a:rPr lang="en-GB" smtClean="0"/>
              <a:t>24/01/2020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02ABC0-D9C4-46E9-94D5-C0481F6BBB71}" type="datetimeFigureOut">
              <a:rPr lang="en-GB" smtClean="0"/>
              <a:t>24/01/2020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E02ABC0-D9C4-46E9-94D5-C0481F6BBB71}" type="datetimeFigureOut">
              <a:rPr lang="en-GB" smtClean="0"/>
              <a:t>24/01/2020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E02ABC0-D9C4-46E9-94D5-C0481F6BBB71}" type="datetimeFigureOut">
              <a:rPr lang="en-GB" smtClean="0"/>
              <a:t>24/01/2020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02ABC0-D9C4-46E9-94D5-C0481F6BBB71}" type="datetimeFigureOut">
              <a:rPr lang="en-GB" smtClean="0"/>
              <a:t>24/01/2020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02ABC0-D9C4-46E9-94D5-C0481F6BBB71}" type="datetimeFigureOut">
              <a:rPr lang="en-GB" smtClean="0"/>
              <a:t>24/01/2020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BC0D11-89E2-4256-9564-0A8EE9E1A6BE}"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8E02ABC0-D9C4-46E9-94D5-C0481F6BBB71}" type="datetimeFigureOut">
              <a:rPr lang="en-GB" smtClean="0"/>
              <a:t>24/01/2020</a:t>
            </a:fld>
            <a:endParaRPr lang="en-GB"/>
          </a:p>
        </p:txBody>
      </p:sp>
      <p:sp>
        <p:nvSpPr>
          <p:cNvPr id="9" name="Slide Number Placeholder 8"/>
          <p:cNvSpPr>
            <a:spLocks noGrp="1"/>
          </p:cNvSpPr>
          <p:nvPr>
            <p:ph type="sldNum" sz="quarter" idx="11"/>
          </p:nvPr>
        </p:nvSpPr>
        <p:spPr/>
        <p:txBody>
          <a:bodyPr/>
          <a:lstStyle/>
          <a:p>
            <a:fld id="{3BBC0D11-89E2-4256-9564-0A8EE9E1A6BE}"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02ABC0-D9C4-46E9-94D5-C0481F6BBB71}" type="datetimeFigureOut">
              <a:rPr lang="en-GB" smtClean="0"/>
              <a:t>24/01/2020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02ABC0-D9C4-46E9-94D5-C0481F6BBB71}" type="datetimeFigureOut">
              <a:rPr lang="en-GB" smtClean="0"/>
              <a:t>24/01/2020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BC0D11-89E2-4256-9564-0A8EE9E1A6B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3BBC0D11-89E2-4256-9564-0A8EE9E1A6BE}"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8E02ABC0-D9C4-46E9-94D5-C0481F6BBB71}" type="datetimeFigureOut">
              <a:rPr lang="en-GB" smtClean="0"/>
              <a:t>24/01/2020</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youtube.com/watch?v=Flcy0XK5j3I"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12" Type="http://schemas.openxmlformats.org/officeDocument/2006/relationships/image" Target="../media/image4.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diagramColors" Target="../diagrams/colors5.xml"/><Relationship Id="rId3" Type="http://schemas.openxmlformats.org/officeDocument/2006/relationships/diagramLayout" Target="../diagrams/layout4.xml"/><Relationship Id="rId7" Type="http://schemas.openxmlformats.org/officeDocument/2006/relationships/hyperlink" Target="http://www.neurodiversity.com/library_kanner_1943.pdf" TargetMode="External"/><Relationship Id="rId12" Type="http://schemas.openxmlformats.org/officeDocument/2006/relationships/diagramQuickStyle" Target="../diagrams/quickStyle5.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openxmlformats.org/officeDocument/2006/relationships/diagramLayout" Target="../diagrams/layout5.xml"/><Relationship Id="rId5" Type="http://schemas.openxmlformats.org/officeDocument/2006/relationships/diagramColors" Target="../diagrams/colors4.xml"/><Relationship Id="rId15" Type="http://schemas.openxmlformats.org/officeDocument/2006/relationships/image" Target="../media/image8.png"/><Relationship Id="rId10" Type="http://schemas.openxmlformats.org/officeDocument/2006/relationships/diagramData" Target="../diagrams/data5.xml"/><Relationship Id="rId4" Type="http://schemas.openxmlformats.org/officeDocument/2006/relationships/diagramQuickStyle" Target="../diagrams/quickStyle4.xml"/><Relationship Id="rId9" Type="http://schemas.openxmlformats.org/officeDocument/2006/relationships/image" Target="../media/image7.png"/><Relationship Id="rId14" Type="http://schemas.microsoft.com/office/2007/relationships/diagramDrawing" Target="../diagrams/drawing5.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9.xml"/><Relationship Id="rId13" Type="http://schemas.openxmlformats.org/officeDocument/2006/relationships/diagramLayout" Target="../diagrams/layout10.xml"/><Relationship Id="rId18" Type="http://schemas.openxmlformats.org/officeDocument/2006/relationships/diagramLayout" Target="../diagrams/layout11.xml"/><Relationship Id="rId3" Type="http://schemas.openxmlformats.org/officeDocument/2006/relationships/diagramLayout" Target="../diagrams/layout8.xml"/><Relationship Id="rId21" Type="http://schemas.microsoft.com/office/2007/relationships/diagramDrawing" Target="../diagrams/drawing11.xml"/><Relationship Id="rId7" Type="http://schemas.openxmlformats.org/officeDocument/2006/relationships/diagramData" Target="../diagrams/data9.xml"/><Relationship Id="rId12" Type="http://schemas.openxmlformats.org/officeDocument/2006/relationships/diagramData" Target="../diagrams/data10.xml"/><Relationship Id="rId17" Type="http://schemas.openxmlformats.org/officeDocument/2006/relationships/diagramData" Target="../diagrams/data11.xml"/><Relationship Id="rId2" Type="http://schemas.openxmlformats.org/officeDocument/2006/relationships/diagramData" Target="../diagrams/data8.xml"/><Relationship Id="rId16" Type="http://schemas.microsoft.com/office/2007/relationships/diagramDrawing" Target="../diagrams/drawing10.xml"/><Relationship Id="rId20" Type="http://schemas.openxmlformats.org/officeDocument/2006/relationships/diagramColors" Target="../diagrams/colors11.xml"/><Relationship Id="rId1" Type="http://schemas.openxmlformats.org/officeDocument/2006/relationships/slideLayout" Target="../slideLayouts/slideLayout2.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5" Type="http://schemas.openxmlformats.org/officeDocument/2006/relationships/diagramColors" Target="../diagrams/colors10.xml"/><Relationship Id="rId10" Type="http://schemas.openxmlformats.org/officeDocument/2006/relationships/diagramColors" Target="../diagrams/colors9.xml"/><Relationship Id="rId19" Type="http://schemas.openxmlformats.org/officeDocument/2006/relationships/diagramQuickStyle" Target="../diagrams/quickStyle11.xml"/><Relationship Id="rId4" Type="http://schemas.openxmlformats.org/officeDocument/2006/relationships/diagramQuickStyle" Target="../diagrams/quickStyle8.xml"/><Relationship Id="rId9" Type="http://schemas.openxmlformats.org/officeDocument/2006/relationships/diagramQuickStyle" Target="../diagrams/quickStyle9.xml"/><Relationship Id="rId14" Type="http://schemas.openxmlformats.org/officeDocument/2006/relationships/diagramQuickStyle" Target="../diagrams/quickStyle10.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13.xml"/><Relationship Id="rId13" Type="http://schemas.openxmlformats.org/officeDocument/2006/relationships/diagramLayout" Target="../diagrams/layout14.xml"/><Relationship Id="rId18" Type="http://schemas.openxmlformats.org/officeDocument/2006/relationships/diagramLayout" Target="../diagrams/layout15.xml"/><Relationship Id="rId3" Type="http://schemas.openxmlformats.org/officeDocument/2006/relationships/diagramLayout" Target="../diagrams/layout12.xml"/><Relationship Id="rId21" Type="http://schemas.microsoft.com/office/2007/relationships/diagramDrawing" Target="../diagrams/drawing15.xml"/><Relationship Id="rId7" Type="http://schemas.openxmlformats.org/officeDocument/2006/relationships/diagramData" Target="../diagrams/data13.xml"/><Relationship Id="rId12" Type="http://schemas.openxmlformats.org/officeDocument/2006/relationships/diagramData" Target="../diagrams/data14.xml"/><Relationship Id="rId17" Type="http://schemas.openxmlformats.org/officeDocument/2006/relationships/diagramData" Target="../diagrams/data15.xml"/><Relationship Id="rId2" Type="http://schemas.openxmlformats.org/officeDocument/2006/relationships/diagramData" Target="../diagrams/data12.xml"/><Relationship Id="rId16" Type="http://schemas.microsoft.com/office/2007/relationships/diagramDrawing" Target="../diagrams/drawing14.xml"/><Relationship Id="rId20" Type="http://schemas.openxmlformats.org/officeDocument/2006/relationships/diagramColors" Target="../diagrams/colors15.xml"/><Relationship Id="rId1" Type="http://schemas.openxmlformats.org/officeDocument/2006/relationships/slideLayout" Target="../slideLayouts/slideLayout2.xml"/><Relationship Id="rId6" Type="http://schemas.microsoft.com/office/2007/relationships/diagramDrawing" Target="../diagrams/drawing12.xml"/><Relationship Id="rId11" Type="http://schemas.microsoft.com/office/2007/relationships/diagramDrawing" Target="../diagrams/drawing13.xml"/><Relationship Id="rId5" Type="http://schemas.openxmlformats.org/officeDocument/2006/relationships/diagramColors" Target="../diagrams/colors12.xml"/><Relationship Id="rId15" Type="http://schemas.openxmlformats.org/officeDocument/2006/relationships/diagramColors" Target="../diagrams/colors14.xml"/><Relationship Id="rId10" Type="http://schemas.openxmlformats.org/officeDocument/2006/relationships/diagramColors" Target="../diagrams/colors13.xml"/><Relationship Id="rId19" Type="http://schemas.openxmlformats.org/officeDocument/2006/relationships/diagramQuickStyle" Target="../diagrams/quickStyle15.xml"/><Relationship Id="rId4" Type="http://schemas.openxmlformats.org/officeDocument/2006/relationships/diagramQuickStyle" Target="../diagrams/quickStyle12.xml"/><Relationship Id="rId9" Type="http://schemas.openxmlformats.org/officeDocument/2006/relationships/diagramQuickStyle" Target="../diagrams/quickStyle13.xml"/><Relationship Id="rId14" Type="http://schemas.openxmlformats.org/officeDocument/2006/relationships/diagramQuickStyle" Target="../diagrams/quickStyle1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1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1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2.xml"/><Relationship Id="rId7" Type="http://schemas.openxmlformats.org/officeDocument/2006/relationships/image" Target="../media/image16.png"/><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1.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22.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25.xml.rels><?xml version="1.0" encoding="UTF-8" standalone="yes"?>
<Relationships xmlns="http://schemas.openxmlformats.org/package/2006/relationships"><Relationship Id="rId8" Type="http://schemas.openxmlformats.org/officeDocument/2006/relationships/diagramLayout" Target="../diagrams/layout27.xml"/><Relationship Id="rId3" Type="http://schemas.openxmlformats.org/officeDocument/2006/relationships/diagramLayout" Target="../diagrams/layout26.xml"/><Relationship Id="rId7" Type="http://schemas.openxmlformats.org/officeDocument/2006/relationships/diagramData" Target="../diagrams/data27.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11" Type="http://schemas.microsoft.com/office/2007/relationships/diagramDrawing" Target="../diagrams/drawing27.xml"/><Relationship Id="rId5" Type="http://schemas.openxmlformats.org/officeDocument/2006/relationships/diagramColors" Target="../diagrams/colors26.xml"/><Relationship Id="rId10" Type="http://schemas.openxmlformats.org/officeDocument/2006/relationships/diagramColors" Target="../diagrams/colors27.xml"/><Relationship Id="rId4" Type="http://schemas.openxmlformats.org/officeDocument/2006/relationships/diagramQuickStyle" Target="../diagrams/quickStyle26.xml"/><Relationship Id="rId9" Type="http://schemas.openxmlformats.org/officeDocument/2006/relationships/diagramQuickStyle" Target="../diagrams/quickStyle27.xml"/></Relationships>
</file>

<file path=ppt/slides/_rels/slide26.xml.rels><?xml version="1.0" encoding="UTF-8" standalone="yes"?>
<Relationships xmlns="http://schemas.openxmlformats.org/package/2006/relationships"><Relationship Id="rId8" Type="http://schemas.openxmlformats.org/officeDocument/2006/relationships/diagramLayout" Target="../diagrams/layout29.xml"/><Relationship Id="rId3" Type="http://schemas.openxmlformats.org/officeDocument/2006/relationships/diagramLayout" Target="../diagrams/layout28.xml"/><Relationship Id="rId7" Type="http://schemas.openxmlformats.org/officeDocument/2006/relationships/diagramData" Target="../diagrams/data29.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11" Type="http://schemas.microsoft.com/office/2007/relationships/diagramDrawing" Target="../diagrams/drawing29.xml"/><Relationship Id="rId5" Type="http://schemas.openxmlformats.org/officeDocument/2006/relationships/diagramColors" Target="../diagrams/colors28.xml"/><Relationship Id="rId10" Type="http://schemas.openxmlformats.org/officeDocument/2006/relationships/diagramColors" Target="../diagrams/colors29.xml"/><Relationship Id="rId4" Type="http://schemas.openxmlformats.org/officeDocument/2006/relationships/diagramQuickStyle" Target="../diagrams/quickStyle28.xml"/><Relationship Id="rId9" Type="http://schemas.openxmlformats.org/officeDocument/2006/relationships/diagramQuickStyle" Target="../diagrams/quickStyle29.xml"/></Relationships>
</file>

<file path=ppt/slides/_rels/slide27.xml.rels><?xml version="1.0" encoding="UTF-8" standalone="yes"?>
<Relationships xmlns="http://schemas.openxmlformats.org/package/2006/relationships"><Relationship Id="rId2" Type="http://schemas.openxmlformats.org/officeDocument/2006/relationships/hyperlink" Target="http://www.sign.ac.uk/pdf/sign98.pdf"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docs.autismresearchcentre.com/papers/2011_BCetal_Plos%20biology_unsolvedmystery.pdf" TargetMode="External"/><Relationship Id="rId13" Type="http://schemas.openxmlformats.org/officeDocument/2006/relationships/hyperlink" Target="http://docs.autismresearchcentre.com/papers/2009_BC_TizardReview_E-S_Theory.pdf" TargetMode="External"/><Relationship Id="rId3" Type="http://schemas.openxmlformats.org/officeDocument/2006/relationships/hyperlink" Target="http://docs.autismresearchcentre.com/papers/2015_Gammer_InfantBehaviourandDevelopment_Behavioural_Markers.pdf" TargetMode="External"/><Relationship Id="rId7" Type="http://schemas.openxmlformats.org/officeDocument/2006/relationships/hyperlink" Target="http://docs.autismresearchcentre.com/papers/2011_Lombardo_BC_Consciousness-Cognition.pdf" TargetMode="External"/><Relationship Id="rId12" Type="http://schemas.openxmlformats.org/officeDocument/2006/relationships/hyperlink" Target="http://docs.autismresearchcentre.com/papers/2009_BC_etal_BritishJournalPsychiatry_Prevalence.pdf" TargetMode="External"/><Relationship Id="rId2" Type="http://schemas.openxmlformats.org/officeDocument/2006/relationships/hyperlink" Target="http://docs.autismresearchcentre.com/papers/2009_Auyeung_etal_ChildEQSQ_JADD.pdf" TargetMode="External"/><Relationship Id="rId1" Type="http://schemas.openxmlformats.org/officeDocument/2006/relationships/slideLayout" Target="../slideLayouts/slideLayout2.xml"/><Relationship Id="rId6" Type="http://schemas.openxmlformats.org/officeDocument/2006/relationships/hyperlink" Target="http://docs.autismresearchcentre.com/papers/2007_Hoekstra_etal_AQin_twins_APAM2007.pdf" TargetMode="External"/><Relationship Id="rId11" Type="http://schemas.openxmlformats.org/officeDocument/2006/relationships/hyperlink" Target="http://docs.autismresearchcentre.com/papers/2009_BC_DevSocCogNeurosci_E-S_Theory_Chapter7.pdf" TargetMode="External"/><Relationship Id="rId5" Type="http://schemas.openxmlformats.org/officeDocument/2006/relationships/hyperlink" Target="http://docs.autismresearchcentre.com/papers/2014_Grove_etal_MolecularAutism.pdf" TargetMode="External"/><Relationship Id="rId15" Type="http://schemas.openxmlformats.org/officeDocument/2006/relationships/hyperlink" Target="http://docs.autismresearchcentre.com/papers/2000_BC_theoryofmind.pdf" TargetMode="External"/><Relationship Id="rId10" Type="http://schemas.openxmlformats.org/officeDocument/2006/relationships/hyperlink" Target="http://docs.autismresearchcentre.com/papers/2010_Lombardo_SelfMindblindnessAutism_ConscCog.pdf" TargetMode="External"/><Relationship Id="rId4" Type="http://schemas.openxmlformats.org/officeDocument/2006/relationships/hyperlink" Target="http://docs.autismresearchcentre.com/papers/2015_Warrier_etal_Common-Genetic-Variants.pdf" TargetMode="External"/><Relationship Id="rId9" Type="http://schemas.openxmlformats.org/officeDocument/2006/relationships/hyperlink" Target="http://docs.autismresearchcentre.com/papers/2010_BC_ES_SexdifferencesHumanbrain.pdf" TargetMode="External"/><Relationship Id="rId14" Type="http://schemas.openxmlformats.org/officeDocument/2006/relationships/hyperlink" Target="http://docs.autismresearchcentre.com/papers/2000_BCetal_CHAT.pdf"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900280" y="6237175"/>
            <a:ext cx="6461760" cy="1066800"/>
          </a:xfrm>
        </p:spPr>
        <p:txBody>
          <a:bodyPr>
            <a:normAutofit/>
          </a:bodyPr>
          <a:lstStyle/>
          <a:p>
            <a:pPr algn="r"/>
            <a:r>
              <a:rPr lang="en-GB" sz="3200" dirty="0"/>
              <a:t>Dr Charlotte Greenway</a:t>
            </a:r>
          </a:p>
        </p:txBody>
      </p:sp>
      <p:sp>
        <p:nvSpPr>
          <p:cNvPr id="4" name="Title 1"/>
          <p:cNvSpPr txBox="1">
            <a:spLocks noGrp="1"/>
          </p:cNvSpPr>
          <p:nvPr>
            <p:ph type="ctrTitle"/>
          </p:nvPr>
        </p:nvSpPr>
        <p:spPr>
          <a:xfrm>
            <a:off x="480964" y="2852936"/>
            <a:ext cx="7543800" cy="2593975"/>
          </a:xfrm>
          <a:prstGeom prst="rect">
            <a:avLst/>
          </a:prstGeom>
        </p:spPr>
        <p:txBody>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US" sz="6000" dirty="0"/>
              <a:t>The Autistic Spectrum</a:t>
            </a:r>
          </a:p>
        </p:txBody>
      </p:sp>
      <p:pic>
        <p:nvPicPr>
          <p:cNvPr id="2" name="Picture 1"/>
          <p:cNvPicPr>
            <a:picLocks noChangeAspect="1"/>
          </p:cNvPicPr>
          <p:nvPr/>
        </p:nvPicPr>
        <p:blipFill>
          <a:blip r:embed="rId2"/>
          <a:stretch>
            <a:fillRect/>
          </a:stretch>
        </p:blipFill>
        <p:spPr>
          <a:xfrm>
            <a:off x="1403648" y="155448"/>
            <a:ext cx="5698432" cy="4160276"/>
          </a:xfrm>
          <a:prstGeom prst="rect">
            <a:avLst/>
          </a:prstGeom>
        </p:spPr>
      </p:pic>
      <p:sp>
        <p:nvSpPr>
          <p:cNvPr id="5" name="Rectangle 4"/>
          <p:cNvSpPr/>
          <p:nvPr/>
        </p:nvSpPr>
        <p:spPr>
          <a:xfrm>
            <a:off x="146983" y="5867843"/>
            <a:ext cx="4968552" cy="369332"/>
          </a:xfrm>
          <a:prstGeom prst="rect">
            <a:avLst/>
          </a:prstGeom>
        </p:spPr>
        <p:txBody>
          <a:bodyPr wrap="square">
            <a:spAutoFit/>
          </a:bodyPr>
          <a:lstStyle/>
          <a:p>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https://www.youtube.com/watch?v=Flcy0XK5j3I</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Tree>
    <p:extLst>
      <p:ext uri="{BB962C8B-B14F-4D97-AF65-F5344CB8AC3E}">
        <p14:creationId xmlns:p14="http://schemas.microsoft.com/office/powerpoint/2010/main" val="1296469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51520" y="-99392"/>
            <a:ext cx="8229600" cy="1143000"/>
          </a:xfrm>
        </p:spPr>
        <p:txBody>
          <a:bodyPr/>
          <a:lstStyle/>
          <a:p>
            <a:r>
              <a:rPr lang="en-US" altLang="en-US" dirty="0"/>
              <a:t>Autism</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3950279851"/>
              </p:ext>
            </p:extLst>
          </p:nvPr>
        </p:nvGraphicFramePr>
        <p:xfrm>
          <a:off x="107504" y="692696"/>
          <a:ext cx="8208912" cy="598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ABEDA467-8DF9-43A3-BCAA-E4D6562D0788}"/>
              </a:ext>
            </a:extLst>
          </p:cNvPr>
          <p:cNvPicPr>
            <a:picLocks noChangeAspect="1"/>
          </p:cNvPicPr>
          <p:nvPr/>
        </p:nvPicPr>
        <p:blipFill>
          <a:blip r:embed="rId8"/>
          <a:stretch>
            <a:fillRect/>
          </a:stretch>
        </p:blipFill>
        <p:spPr>
          <a:xfrm>
            <a:off x="4653747" y="-20028"/>
            <a:ext cx="4490253" cy="2296900"/>
          </a:xfrm>
          <a:prstGeom prst="rect">
            <a:avLst/>
          </a:prstGeom>
        </p:spPr>
      </p:pic>
    </p:spTree>
    <p:extLst>
      <p:ext uri="{BB962C8B-B14F-4D97-AF65-F5344CB8AC3E}">
        <p14:creationId xmlns:p14="http://schemas.microsoft.com/office/powerpoint/2010/main" val="3569779387"/>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356" y="-171400"/>
            <a:ext cx="7620000" cy="1143000"/>
          </a:xfrm>
        </p:spPr>
        <p:txBody>
          <a:bodyPr/>
          <a:lstStyle/>
          <a:p>
            <a:r>
              <a:rPr lang="en-US" sz="3200" dirty="0"/>
              <a:t>What is an Autism Spectrum Disorder?</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211094637"/>
              </p:ext>
            </p:extLst>
          </p:nvPr>
        </p:nvGraphicFramePr>
        <p:xfrm>
          <a:off x="0" y="1484784"/>
          <a:ext cx="8365232" cy="6221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3317517136"/>
              </p:ext>
            </p:extLst>
          </p:nvPr>
        </p:nvGraphicFramePr>
        <p:xfrm>
          <a:off x="539552" y="980728"/>
          <a:ext cx="7398804" cy="127424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Picture 2"/>
          <p:cNvPicPr>
            <a:picLocks noChangeAspect="1"/>
          </p:cNvPicPr>
          <p:nvPr/>
        </p:nvPicPr>
        <p:blipFill>
          <a:blip r:embed="rId12"/>
          <a:stretch>
            <a:fillRect/>
          </a:stretch>
        </p:blipFill>
        <p:spPr>
          <a:xfrm>
            <a:off x="107504" y="5373217"/>
            <a:ext cx="2314178" cy="1480658"/>
          </a:xfrm>
          <a:prstGeom prst="rect">
            <a:avLst/>
          </a:prstGeom>
        </p:spPr>
      </p:pic>
    </p:spTree>
    <p:extLst>
      <p:ext uri="{BB962C8B-B14F-4D97-AF65-F5344CB8AC3E}">
        <p14:creationId xmlns:p14="http://schemas.microsoft.com/office/powerpoint/2010/main" val="2728448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43408"/>
            <a:ext cx="7620000" cy="1143000"/>
          </a:xfrm>
        </p:spPr>
        <p:txBody>
          <a:bodyPr/>
          <a:lstStyle/>
          <a:p>
            <a:r>
              <a:rPr lang="en-GB" sz="3600" dirty="0"/>
              <a:t>History of Autism</a:t>
            </a:r>
          </a:p>
        </p:txBody>
      </p:sp>
      <p:pic>
        <p:nvPicPr>
          <p:cNvPr id="4" name="The History of Autism (Part 2, Chapter 2)">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692696"/>
            <a:ext cx="9144000" cy="6165304"/>
          </a:xfrm>
          <a:prstGeom prst="rect">
            <a:avLst/>
          </a:prstGeom>
        </p:spPr>
      </p:pic>
    </p:spTree>
    <p:extLst>
      <p:ext uri="{BB962C8B-B14F-4D97-AF65-F5344CB8AC3E}">
        <p14:creationId xmlns:p14="http://schemas.microsoft.com/office/powerpoint/2010/main" val="149134476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10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9872" y="-97628"/>
            <a:ext cx="7620000" cy="1143000"/>
          </a:xfrm>
        </p:spPr>
        <p:txBody>
          <a:bodyPr/>
          <a:lstStyle/>
          <a:p>
            <a:r>
              <a:rPr lang="en-GB" sz="4000" dirty="0"/>
              <a:t>History of Autism </a:t>
            </a:r>
            <a:endParaRPr lang="en-US" sz="4000"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893699257"/>
              </p:ext>
            </p:extLst>
          </p:nvPr>
        </p:nvGraphicFramePr>
        <p:xfrm>
          <a:off x="1815546" y="908720"/>
          <a:ext cx="4700670" cy="158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755576" y="6237312"/>
            <a:ext cx="9001000" cy="400110"/>
          </a:xfrm>
          <a:prstGeom prst="rect">
            <a:avLst/>
          </a:prstGeom>
        </p:spPr>
        <p:txBody>
          <a:bodyPr wrap="square">
            <a:spAutoFit/>
          </a:bodyPr>
          <a:lstStyle/>
          <a:p>
            <a:pPr marL="0" lvl="1">
              <a:spcBef>
                <a:spcPct val="20000"/>
              </a:spcBef>
              <a:buClr>
                <a:srgbClr val="009DD9"/>
              </a:buClr>
            </a:pPr>
            <a:r>
              <a:rPr lang="en-US" altLang="en-US" sz="2000" dirty="0" err="1">
                <a:solidFill>
                  <a:prstClr val="black"/>
                </a:solidFill>
              </a:rPr>
              <a:t>Kanner’s</a:t>
            </a:r>
            <a:r>
              <a:rPr lang="en-US" altLang="en-US" sz="2000" dirty="0">
                <a:solidFill>
                  <a:prstClr val="black"/>
                </a:solidFill>
              </a:rPr>
              <a:t> publication </a:t>
            </a:r>
            <a:r>
              <a:rPr lang="en-US" altLang="en-US" sz="1600" dirty="0">
                <a:solidFill>
                  <a:prstClr val="black"/>
                </a:solidFill>
                <a:hlinkClick r:id="rId7"/>
              </a:rPr>
              <a:t>http://www.neurodiversity.com/library_kanner_1943.pdf</a:t>
            </a:r>
            <a:r>
              <a:rPr lang="en-US" altLang="en-US" sz="1600" dirty="0">
                <a:solidFill>
                  <a:prstClr val="black"/>
                </a:solidFill>
              </a:rPr>
              <a:t> </a:t>
            </a:r>
            <a:endParaRPr lang="en-US" altLang="en-US" sz="2000" dirty="0">
              <a:solidFill>
                <a:prstClr val="black"/>
              </a:solidFill>
            </a:endParaRPr>
          </a:p>
        </p:txBody>
      </p:sp>
      <p:pic>
        <p:nvPicPr>
          <p:cNvPr id="2050"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724128" y="4604018"/>
            <a:ext cx="2466975" cy="12335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84168" y="1988840"/>
            <a:ext cx="1885950" cy="2419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3" name="Diagram 2"/>
          <p:cNvGraphicFramePr/>
          <p:nvPr>
            <p:extLst>
              <p:ext uri="{D42A27DB-BD31-4B8C-83A1-F6EECF244321}">
                <p14:modId xmlns:p14="http://schemas.microsoft.com/office/powerpoint/2010/main" val="1594266592"/>
              </p:ext>
            </p:extLst>
          </p:nvPr>
        </p:nvGraphicFramePr>
        <p:xfrm>
          <a:off x="251520" y="2636912"/>
          <a:ext cx="4680520" cy="3195505"/>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4" name="Picture 3"/>
          <p:cNvPicPr>
            <a:picLocks noChangeAspect="1"/>
          </p:cNvPicPr>
          <p:nvPr/>
        </p:nvPicPr>
        <p:blipFill>
          <a:blip r:embed="rId15"/>
          <a:stretch>
            <a:fillRect/>
          </a:stretch>
        </p:blipFill>
        <p:spPr>
          <a:xfrm>
            <a:off x="-20150" y="-41884"/>
            <a:ext cx="1835696" cy="1458078"/>
          </a:xfrm>
          <a:prstGeom prst="rect">
            <a:avLst/>
          </a:prstGeom>
        </p:spPr>
      </p:pic>
    </p:spTree>
    <p:extLst>
      <p:ext uri="{BB962C8B-B14F-4D97-AF65-F5344CB8AC3E}">
        <p14:creationId xmlns:p14="http://schemas.microsoft.com/office/powerpoint/2010/main" val="1894508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79512" y="-171400"/>
            <a:ext cx="7620000" cy="1008112"/>
          </a:xfrm>
        </p:spPr>
        <p:txBody>
          <a:bodyPr/>
          <a:lstStyle/>
          <a:p>
            <a:pPr eaLnBrk="1" hangingPunct="1"/>
            <a:r>
              <a:rPr lang="en-US" altLang="en-US" sz="3600" dirty="0"/>
              <a:t>Bruno </a:t>
            </a:r>
            <a:r>
              <a:rPr lang="en-US" altLang="en-US" sz="3600" dirty="0" err="1"/>
              <a:t>Bettelhiem</a:t>
            </a:r>
            <a:r>
              <a:rPr lang="en-US" altLang="en-US" sz="3600" dirty="0"/>
              <a:t> – late 40’s</a:t>
            </a:r>
          </a:p>
        </p:txBody>
      </p:sp>
      <p:sp>
        <p:nvSpPr>
          <p:cNvPr id="3" name="Content Placeholder 2"/>
          <p:cNvSpPr>
            <a:spLocks noGrp="1"/>
          </p:cNvSpPr>
          <p:nvPr>
            <p:ph idx="1"/>
          </p:nvPr>
        </p:nvSpPr>
        <p:spPr>
          <a:xfrm>
            <a:off x="251520" y="764704"/>
            <a:ext cx="7705438" cy="576064"/>
          </a:xfrm>
          <a:solidFill>
            <a:schemeClr val="bg2">
              <a:lumMod val="90000"/>
            </a:schemeClr>
          </a:solidFill>
          <a:ln>
            <a:solidFill>
              <a:schemeClr val="accent1"/>
            </a:solidFill>
          </a:ln>
        </p:spPr>
        <p:txBody>
          <a:bodyPr rtlCol="0">
            <a:normAutofit/>
          </a:bodyPr>
          <a:lstStyle/>
          <a:p>
            <a:pPr marL="0" lvl="1" indent="0" algn="ctr">
              <a:buNone/>
              <a:defRPr/>
            </a:pPr>
            <a:r>
              <a:rPr lang="en-US" sz="2800" dirty="0"/>
              <a:t>“refrigerator mothers” (unfeeling, cold parents).</a:t>
            </a:r>
          </a:p>
        </p:txBody>
      </p:sp>
      <p:graphicFrame>
        <p:nvGraphicFramePr>
          <p:cNvPr id="5" name="Diagram 4"/>
          <p:cNvGraphicFramePr/>
          <p:nvPr>
            <p:extLst>
              <p:ext uri="{D42A27DB-BD31-4B8C-83A1-F6EECF244321}">
                <p14:modId xmlns:p14="http://schemas.microsoft.com/office/powerpoint/2010/main" val="3847662281"/>
              </p:ext>
            </p:extLst>
          </p:nvPr>
        </p:nvGraphicFramePr>
        <p:xfrm>
          <a:off x="179512" y="5229200"/>
          <a:ext cx="8136904" cy="1628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5580112" y="1916832"/>
            <a:ext cx="2232248" cy="2677656"/>
          </a:xfrm>
          <a:prstGeom prst="rect">
            <a:avLst/>
          </a:prstGeom>
          <a:solidFill>
            <a:schemeClr val="accent1">
              <a:lumMod val="60000"/>
              <a:lumOff val="40000"/>
            </a:schemeClr>
          </a:solidFill>
          <a:ln>
            <a:solidFill>
              <a:schemeClr val="accent1"/>
            </a:solidFill>
          </a:ln>
        </p:spPr>
        <p:txBody>
          <a:bodyPr wrap="square">
            <a:spAutoFit/>
          </a:bodyPr>
          <a:lstStyle/>
          <a:p>
            <a:pPr marL="0" lvl="1">
              <a:spcBef>
                <a:spcPct val="20000"/>
              </a:spcBef>
              <a:buClr>
                <a:srgbClr val="009DD9"/>
              </a:buClr>
              <a:defRPr/>
            </a:pPr>
            <a:r>
              <a:rPr lang="en-US" sz="2400" dirty="0">
                <a:solidFill>
                  <a:prstClr val="black"/>
                </a:solidFill>
              </a:rPr>
              <a:t>Unfortunately, his theory of “refrigerator mothers” was widely accepted for two decades. </a:t>
            </a:r>
          </a:p>
        </p:txBody>
      </p:sp>
      <p:graphicFrame>
        <p:nvGraphicFramePr>
          <p:cNvPr id="8" name="Diagram 7"/>
          <p:cNvGraphicFramePr/>
          <p:nvPr>
            <p:extLst>
              <p:ext uri="{D42A27DB-BD31-4B8C-83A1-F6EECF244321}">
                <p14:modId xmlns:p14="http://schemas.microsoft.com/office/powerpoint/2010/main" val="2083384667"/>
              </p:ext>
            </p:extLst>
          </p:nvPr>
        </p:nvGraphicFramePr>
        <p:xfrm>
          <a:off x="304800" y="1340768"/>
          <a:ext cx="4699248" cy="403244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290491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8" y="-171400"/>
            <a:ext cx="5791998" cy="1143000"/>
          </a:xfrm>
        </p:spPr>
        <p:txBody>
          <a:bodyPr>
            <a:noAutofit/>
          </a:bodyPr>
          <a:lstStyle/>
          <a:p>
            <a:pPr algn="ctr"/>
            <a:r>
              <a:rPr lang="en-US" sz="3200" dirty="0"/>
              <a:t>DSM V -Autism Spectrum Disorder</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04858810"/>
              </p:ext>
            </p:extLst>
          </p:nvPr>
        </p:nvGraphicFramePr>
        <p:xfrm>
          <a:off x="1331640" y="3356992"/>
          <a:ext cx="7056784" cy="33123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1805619790"/>
              </p:ext>
            </p:extLst>
          </p:nvPr>
        </p:nvGraphicFramePr>
        <p:xfrm>
          <a:off x="5364088" y="137597"/>
          <a:ext cx="3168352" cy="331236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7" name="Diagram 6"/>
          <p:cNvGraphicFramePr/>
          <p:nvPr>
            <p:extLst>
              <p:ext uri="{D42A27DB-BD31-4B8C-83A1-F6EECF244321}">
                <p14:modId xmlns:p14="http://schemas.microsoft.com/office/powerpoint/2010/main" val="191614790"/>
              </p:ext>
            </p:extLst>
          </p:nvPr>
        </p:nvGraphicFramePr>
        <p:xfrm>
          <a:off x="-531440" y="824820"/>
          <a:ext cx="2286000" cy="603318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9" name="Diagram 8"/>
          <p:cNvGraphicFramePr/>
          <p:nvPr>
            <p:extLst>
              <p:ext uri="{D42A27DB-BD31-4B8C-83A1-F6EECF244321}">
                <p14:modId xmlns:p14="http://schemas.microsoft.com/office/powerpoint/2010/main" val="1276891041"/>
              </p:ext>
            </p:extLst>
          </p:nvPr>
        </p:nvGraphicFramePr>
        <p:xfrm>
          <a:off x="1331640" y="971600"/>
          <a:ext cx="4176464" cy="2196751"/>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3764710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43408"/>
            <a:ext cx="7620000" cy="1143000"/>
          </a:xfrm>
        </p:spPr>
        <p:txBody>
          <a:bodyPr>
            <a:normAutofit/>
          </a:bodyPr>
          <a:lstStyle/>
          <a:p>
            <a:pPr algn="ctr"/>
            <a:r>
              <a:rPr lang="en-US" sz="3600" dirty="0"/>
              <a:t>DSM V (cont.)</a:t>
            </a:r>
          </a:p>
        </p:txBody>
      </p:sp>
      <p:graphicFrame>
        <p:nvGraphicFramePr>
          <p:cNvPr id="9" name="Content Placeholder 8"/>
          <p:cNvGraphicFramePr>
            <a:graphicFrameLocks noGrp="1"/>
          </p:cNvGraphicFramePr>
          <p:nvPr>
            <p:ph idx="1"/>
            <p:extLst>
              <p:ext uri="{D42A27DB-BD31-4B8C-83A1-F6EECF244321}">
                <p14:modId xmlns:p14="http://schemas.microsoft.com/office/powerpoint/2010/main" val="4278136100"/>
              </p:ext>
            </p:extLst>
          </p:nvPr>
        </p:nvGraphicFramePr>
        <p:xfrm>
          <a:off x="467544" y="2489448"/>
          <a:ext cx="3096344" cy="4368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2228007083"/>
              </p:ext>
            </p:extLst>
          </p:nvPr>
        </p:nvGraphicFramePr>
        <p:xfrm>
          <a:off x="0" y="-459432"/>
          <a:ext cx="3528392" cy="48320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7" name="Diagram 6"/>
          <p:cNvGraphicFramePr/>
          <p:nvPr>
            <p:extLst>
              <p:ext uri="{D42A27DB-BD31-4B8C-83A1-F6EECF244321}">
                <p14:modId xmlns:p14="http://schemas.microsoft.com/office/powerpoint/2010/main" val="4125776694"/>
              </p:ext>
            </p:extLst>
          </p:nvPr>
        </p:nvGraphicFramePr>
        <p:xfrm>
          <a:off x="3995936" y="548680"/>
          <a:ext cx="3960440" cy="246221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0" name="Diagram 9"/>
          <p:cNvGraphicFramePr/>
          <p:nvPr>
            <p:extLst>
              <p:ext uri="{D42A27DB-BD31-4B8C-83A1-F6EECF244321}">
                <p14:modId xmlns:p14="http://schemas.microsoft.com/office/powerpoint/2010/main" val="1566360491"/>
              </p:ext>
            </p:extLst>
          </p:nvPr>
        </p:nvGraphicFramePr>
        <p:xfrm>
          <a:off x="3635896" y="1628800"/>
          <a:ext cx="4824536" cy="5781551"/>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Tree>
    <p:extLst>
      <p:ext uri="{BB962C8B-B14F-4D97-AF65-F5344CB8AC3E}">
        <p14:creationId xmlns:p14="http://schemas.microsoft.com/office/powerpoint/2010/main" val="188905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2282854890"/>
              </p:ext>
            </p:extLst>
          </p:nvPr>
        </p:nvGraphicFramePr>
        <p:xfrm>
          <a:off x="251520" y="908720"/>
          <a:ext cx="7992888" cy="5765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a:spLocks noGrp="1"/>
          </p:cNvSpPr>
          <p:nvPr>
            <p:ph type="title"/>
          </p:nvPr>
        </p:nvSpPr>
        <p:spPr>
          <a:xfrm>
            <a:off x="-1980728" y="21480"/>
            <a:ext cx="7620000" cy="706090"/>
          </a:xfrm>
        </p:spPr>
        <p:txBody>
          <a:bodyPr>
            <a:normAutofit/>
          </a:bodyPr>
          <a:lstStyle/>
          <a:p>
            <a:pPr algn="ctr"/>
            <a:r>
              <a:rPr lang="en-US" sz="3600" dirty="0"/>
              <a:t>DSM V (cont.)</a:t>
            </a:r>
          </a:p>
        </p:txBody>
      </p:sp>
    </p:spTree>
    <p:extLst>
      <p:ext uri="{BB962C8B-B14F-4D97-AF65-F5344CB8AC3E}">
        <p14:creationId xmlns:p14="http://schemas.microsoft.com/office/powerpoint/2010/main" val="2454471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23744-5DCC-4B68-86FB-BCCE4E5A8BB3}"/>
              </a:ext>
            </a:extLst>
          </p:cNvPr>
          <p:cNvSpPr>
            <a:spLocks noGrp="1"/>
          </p:cNvSpPr>
          <p:nvPr>
            <p:ph type="title"/>
          </p:nvPr>
        </p:nvSpPr>
        <p:spPr/>
        <p:txBody>
          <a:bodyPr/>
          <a:lstStyle/>
          <a:p>
            <a:endParaRPr lang="en-GB"/>
          </a:p>
        </p:txBody>
      </p:sp>
      <p:pic>
        <p:nvPicPr>
          <p:cNvPr id="7" name="Picture 6">
            <a:extLst>
              <a:ext uri="{FF2B5EF4-FFF2-40B4-BE49-F238E27FC236}">
                <a16:creationId xmlns:a16="http://schemas.microsoft.com/office/drawing/2014/main" id="{94AFE946-6CB9-4491-9836-848BCFD087DC}"/>
              </a:ext>
            </a:extLst>
          </p:cNvPr>
          <p:cNvPicPr>
            <a:picLocks noChangeAspect="1"/>
          </p:cNvPicPr>
          <p:nvPr/>
        </p:nvPicPr>
        <p:blipFill>
          <a:blip r:embed="rId2"/>
          <a:stretch>
            <a:fillRect/>
          </a:stretch>
        </p:blipFill>
        <p:spPr>
          <a:xfrm>
            <a:off x="0" y="32004"/>
            <a:ext cx="9252520" cy="6874622"/>
          </a:xfrm>
          <a:prstGeom prst="rect">
            <a:avLst/>
          </a:prstGeom>
        </p:spPr>
      </p:pic>
    </p:spTree>
    <p:extLst>
      <p:ext uri="{BB962C8B-B14F-4D97-AF65-F5344CB8AC3E}">
        <p14:creationId xmlns:p14="http://schemas.microsoft.com/office/powerpoint/2010/main" val="2819343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When can Autism be diagnosed?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26054116"/>
              </p:ext>
            </p:extLst>
          </p:nvPr>
        </p:nvGraphicFramePr>
        <p:xfrm>
          <a:off x="457200" y="1600200"/>
          <a:ext cx="7620000" cy="4800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8663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4586"/>
            <a:ext cx="8028384" cy="1143000"/>
          </a:xfrm>
          <a:solidFill>
            <a:schemeClr val="accent1">
              <a:lumMod val="75000"/>
            </a:schemeClr>
          </a:solidFill>
          <a:ln>
            <a:solidFill>
              <a:schemeClr val="accent1"/>
            </a:solidFill>
          </a:ln>
        </p:spPr>
        <p:txBody>
          <a:bodyPr/>
          <a:lstStyle/>
          <a:p>
            <a:r>
              <a:rPr lang="en-US" sz="3200" dirty="0">
                <a:solidFill>
                  <a:schemeClr val="bg1"/>
                </a:solidFill>
              </a:rPr>
              <a:t>Impairments in language and communication can present as:</a:t>
            </a:r>
          </a:p>
        </p:txBody>
      </p:sp>
      <p:sp>
        <p:nvSpPr>
          <p:cNvPr id="3" name="Content Placeholder 2"/>
          <p:cNvSpPr>
            <a:spLocks noGrp="1"/>
          </p:cNvSpPr>
          <p:nvPr>
            <p:ph idx="1"/>
          </p:nvPr>
        </p:nvSpPr>
        <p:spPr>
          <a:xfrm>
            <a:off x="5921896" y="4149080"/>
            <a:ext cx="2358008" cy="2444215"/>
          </a:xfrm>
          <a:solidFill>
            <a:schemeClr val="accent3">
              <a:lumMod val="40000"/>
              <a:lumOff val="60000"/>
            </a:schemeClr>
          </a:solidFill>
          <a:ln>
            <a:solidFill>
              <a:schemeClr val="accent1"/>
            </a:solidFill>
          </a:ln>
        </p:spPr>
        <p:txBody>
          <a:bodyPr>
            <a:noAutofit/>
          </a:bodyPr>
          <a:lstStyle/>
          <a:p>
            <a:pPr marL="114300" indent="0">
              <a:buNone/>
            </a:pPr>
            <a:r>
              <a:rPr lang="en-US" altLang="en-US" sz="1600" dirty="0">
                <a:ea typeface="SimSun-ExtB" panose="02010609060101010101" pitchFamily="49" charset="-122"/>
              </a:rPr>
              <a:t>Limited interest in people; </a:t>
            </a:r>
          </a:p>
          <a:p>
            <a:pPr marL="114300" indent="0">
              <a:buNone/>
            </a:pPr>
            <a:r>
              <a:rPr lang="en-US" sz="1600" dirty="0"/>
              <a:t>An inability to </a:t>
            </a:r>
            <a:r>
              <a:rPr lang="en-US" sz="1600" dirty="0" err="1"/>
              <a:t>empathise</a:t>
            </a:r>
            <a:r>
              <a:rPr lang="en-US" sz="1600" dirty="0"/>
              <a:t> with others;</a:t>
            </a:r>
          </a:p>
          <a:p>
            <a:pPr marL="114300" indent="0">
              <a:buNone/>
            </a:pPr>
            <a:r>
              <a:rPr lang="en-US" sz="1600" dirty="0"/>
              <a:t>A literal understanding of language.</a:t>
            </a:r>
          </a:p>
          <a:p>
            <a:pPr marL="114300" indent="0">
              <a:buNone/>
            </a:pPr>
            <a:r>
              <a:rPr lang="en-US" sz="1600" dirty="0"/>
              <a:t>Limited of social reciprocity</a:t>
            </a:r>
          </a:p>
          <a:p>
            <a:pPr marL="114300" indent="0">
              <a:buNone/>
            </a:pPr>
            <a:r>
              <a:rPr lang="en-US" sz="1600" dirty="0"/>
              <a:t>Limited affective range</a:t>
            </a:r>
          </a:p>
          <a:p>
            <a:pPr marL="114300" indent="0">
              <a:buNone/>
            </a:pPr>
            <a:endParaRPr lang="en-US" sz="1600" dirty="0"/>
          </a:p>
        </p:txBody>
      </p:sp>
      <p:sp>
        <p:nvSpPr>
          <p:cNvPr id="5" name="Rectangle 4"/>
          <p:cNvSpPr/>
          <p:nvPr/>
        </p:nvSpPr>
        <p:spPr>
          <a:xfrm>
            <a:off x="251520" y="1268760"/>
            <a:ext cx="3168352" cy="5324535"/>
          </a:xfrm>
          <a:prstGeom prst="rect">
            <a:avLst/>
          </a:prstGeom>
          <a:solidFill>
            <a:schemeClr val="accent1">
              <a:lumMod val="20000"/>
              <a:lumOff val="80000"/>
            </a:schemeClr>
          </a:solidFill>
          <a:ln>
            <a:solidFill>
              <a:schemeClr val="accent1"/>
            </a:solidFill>
          </a:ln>
        </p:spPr>
        <p:txBody>
          <a:bodyPr wrap="square">
            <a:spAutoFit/>
          </a:bodyPr>
          <a:lstStyle/>
          <a:p>
            <a:r>
              <a:rPr lang="en-US" sz="2000" dirty="0"/>
              <a:t>A wide variation in communicative ability from individuals who have not developed speech to those who have but find difficulty using their language to communicate effectively. Even those pupils with an extensive vocabulary will have great difficulties in using it in an appropriate manner;</a:t>
            </a:r>
          </a:p>
          <a:p>
            <a:endParaRPr lang="en-US" dirty="0"/>
          </a:p>
          <a:p>
            <a:r>
              <a:rPr lang="en-US" sz="2000" dirty="0"/>
              <a:t>Difficulty with the social aspects of language, for example, turn-taking and timing;</a:t>
            </a:r>
          </a:p>
        </p:txBody>
      </p:sp>
      <p:sp>
        <p:nvSpPr>
          <p:cNvPr id="6" name="Rectangle 5"/>
          <p:cNvSpPr/>
          <p:nvPr/>
        </p:nvSpPr>
        <p:spPr>
          <a:xfrm>
            <a:off x="3707904" y="1268760"/>
            <a:ext cx="4572000" cy="2739211"/>
          </a:xfrm>
          <a:prstGeom prst="rect">
            <a:avLst/>
          </a:prstGeom>
          <a:solidFill>
            <a:schemeClr val="accent1">
              <a:lumMod val="60000"/>
              <a:lumOff val="40000"/>
            </a:schemeClr>
          </a:solidFill>
          <a:ln>
            <a:solidFill>
              <a:schemeClr val="accent1"/>
            </a:solidFill>
          </a:ln>
        </p:spPr>
        <p:txBody>
          <a:bodyPr>
            <a:spAutoFit/>
          </a:bodyPr>
          <a:lstStyle/>
          <a:p>
            <a:r>
              <a:rPr lang="en-US" sz="2000" dirty="0"/>
              <a:t>Impairment of social communication. Pupils often interact in socially inappropriate ways such as shouting out in class, interrupting adult conversations or constantly asking questions;</a:t>
            </a:r>
          </a:p>
          <a:p>
            <a:endParaRPr lang="en-US" sz="900" dirty="0"/>
          </a:p>
          <a:p>
            <a:r>
              <a:rPr lang="en-US" sz="2000" dirty="0"/>
              <a:t>An inability to “read” or understand the significance of gestures, facial expression, vocal intonation or body language;</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4163950"/>
            <a:ext cx="2160240" cy="2414474"/>
          </a:xfrm>
          <a:prstGeom prst="rect">
            <a:avLst/>
          </a:prstGeom>
          <a:noFill/>
          <a:ln w="15875" cmpd="dbl">
            <a:solidFill>
              <a:schemeClr val="accent1">
                <a:lumMod val="75000"/>
              </a:schemeClr>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6695487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914" y="116632"/>
            <a:ext cx="8011501" cy="1143000"/>
          </a:xfrm>
          <a:solidFill>
            <a:schemeClr val="accent1">
              <a:lumMod val="75000"/>
            </a:schemeClr>
          </a:solidFill>
          <a:ln>
            <a:solidFill>
              <a:schemeClr val="accent1"/>
            </a:solidFill>
          </a:ln>
        </p:spPr>
        <p:txBody>
          <a:bodyPr/>
          <a:lstStyle/>
          <a:p>
            <a:r>
              <a:rPr lang="en-US" sz="2800" dirty="0">
                <a:solidFill>
                  <a:schemeClr val="bg1"/>
                </a:solidFill>
              </a:rPr>
              <a:t>Impairments in imagination with a restricted range of </a:t>
            </a:r>
            <a:r>
              <a:rPr lang="en-US" sz="2800" dirty="0" err="1">
                <a:solidFill>
                  <a:schemeClr val="bg1"/>
                </a:solidFill>
              </a:rPr>
              <a:t>behaviours</a:t>
            </a:r>
            <a:r>
              <a:rPr lang="en-US" sz="2800" dirty="0">
                <a:solidFill>
                  <a:schemeClr val="bg1"/>
                </a:solidFill>
              </a:rPr>
              <a:t>, activities and interests can present as:</a:t>
            </a:r>
          </a:p>
        </p:txBody>
      </p:sp>
      <p:sp>
        <p:nvSpPr>
          <p:cNvPr id="3" name="Content Placeholder 2"/>
          <p:cNvSpPr>
            <a:spLocks noGrp="1"/>
          </p:cNvSpPr>
          <p:nvPr>
            <p:ph idx="1"/>
          </p:nvPr>
        </p:nvSpPr>
        <p:spPr>
          <a:xfrm>
            <a:off x="4499992" y="1443840"/>
            <a:ext cx="3779912" cy="5251654"/>
          </a:xfrm>
          <a:solidFill>
            <a:schemeClr val="accent1">
              <a:lumMod val="60000"/>
              <a:lumOff val="40000"/>
            </a:schemeClr>
          </a:solidFill>
          <a:ln>
            <a:solidFill>
              <a:schemeClr val="accent1"/>
            </a:solidFill>
          </a:ln>
        </p:spPr>
        <p:txBody>
          <a:bodyPr>
            <a:normAutofit fontScale="92500" lnSpcReduction="10000"/>
          </a:bodyPr>
          <a:lstStyle/>
          <a:p>
            <a:pPr marL="114300" indent="0">
              <a:buNone/>
            </a:pPr>
            <a:r>
              <a:rPr lang="en-US" dirty="0">
                <a:solidFill>
                  <a:schemeClr val="bg1"/>
                </a:solidFill>
              </a:rPr>
              <a:t>Difficulty with planning and </a:t>
            </a:r>
            <a:r>
              <a:rPr lang="en-US" dirty="0" err="1">
                <a:solidFill>
                  <a:schemeClr val="bg1"/>
                </a:solidFill>
              </a:rPr>
              <a:t>organisation</a:t>
            </a:r>
            <a:r>
              <a:rPr lang="en-US" dirty="0">
                <a:solidFill>
                  <a:schemeClr val="bg1"/>
                </a:solidFill>
              </a:rPr>
              <a:t>;</a:t>
            </a:r>
          </a:p>
          <a:p>
            <a:pPr marL="114300" indent="0">
              <a:buNone/>
            </a:pPr>
            <a:endParaRPr lang="en-US" dirty="0">
              <a:solidFill>
                <a:schemeClr val="bg1"/>
              </a:solidFill>
            </a:endParaRPr>
          </a:p>
          <a:p>
            <a:pPr marL="114300" indent="0">
              <a:buNone/>
            </a:pPr>
            <a:r>
              <a:rPr lang="en-US" dirty="0">
                <a:solidFill>
                  <a:schemeClr val="bg1"/>
                </a:solidFill>
              </a:rPr>
              <a:t>Difficulty with change in routine. </a:t>
            </a:r>
          </a:p>
          <a:p>
            <a:pPr marL="114300" indent="0">
              <a:buNone/>
            </a:pPr>
            <a:r>
              <a:rPr lang="en-US" dirty="0">
                <a:solidFill>
                  <a:schemeClr val="bg1"/>
                </a:solidFill>
              </a:rPr>
              <a:t>Children may show excessive anxiety or repeatedly ask questions;</a:t>
            </a:r>
          </a:p>
          <a:p>
            <a:pPr marL="114300" indent="0">
              <a:buNone/>
            </a:pPr>
            <a:endParaRPr lang="en-US" dirty="0">
              <a:solidFill>
                <a:schemeClr val="bg1"/>
              </a:solidFill>
            </a:endParaRPr>
          </a:p>
          <a:p>
            <a:pPr marL="114300" indent="0">
              <a:buNone/>
            </a:pPr>
            <a:r>
              <a:rPr lang="en-US" dirty="0">
                <a:solidFill>
                  <a:schemeClr val="bg1"/>
                </a:solidFill>
              </a:rPr>
              <a:t>A lack of appreciation on the part of children of the consequences of their own actions and problems with the concept of cause and effect;</a:t>
            </a:r>
          </a:p>
          <a:p>
            <a:pPr marL="114300" indent="0">
              <a:buNone/>
            </a:pPr>
            <a:endParaRPr lang="en-US" dirty="0">
              <a:solidFill>
                <a:schemeClr val="bg1"/>
              </a:solidFill>
            </a:endParaRPr>
          </a:p>
          <a:p>
            <a:pPr marL="114300" indent="0">
              <a:buNone/>
            </a:pPr>
            <a:r>
              <a:rPr lang="en-US" dirty="0">
                <a:solidFill>
                  <a:schemeClr val="bg1"/>
                </a:solidFill>
              </a:rPr>
              <a:t>A blurred distinction between fantasy and reality. – no pretend play</a:t>
            </a:r>
          </a:p>
        </p:txBody>
      </p:sp>
      <p:sp>
        <p:nvSpPr>
          <p:cNvPr id="4" name="Rectangle 3"/>
          <p:cNvSpPr/>
          <p:nvPr/>
        </p:nvSpPr>
        <p:spPr>
          <a:xfrm>
            <a:off x="304915" y="1443840"/>
            <a:ext cx="3988062" cy="1915909"/>
          </a:xfrm>
          <a:prstGeom prst="rect">
            <a:avLst/>
          </a:prstGeom>
          <a:solidFill>
            <a:schemeClr val="accent1">
              <a:lumMod val="20000"/>
              <a:lumOff val="80000"/>
            </a:schemeClr>
          </a:solidFill>
          <a:ln>
            <a:solidFill>
              <a:schemeClr val="accent1"/>
            </a:solidFill>
          </a:ln>
        </p:spPr>
        <p:txBody>
          <a:bodyPr wrap="square">
            <a:spAutoFit/>
          </a:bodyPr>
          <a:lstStyle/>
          <a:p>
            <a:r>
              <a:rPr lang="en-US" dirty="0"/>
              <a:t>repetitive play activities (lining up or spinning toys) or the child may become preoccupied with irrelevant detail;</a:t>
            </a:r>
          </a:p>
          <a:p>
            <a:endParaRPr lang="en-US" sz="1050" dirty="0"/>
          </a:p>
          <a:p>
            <a:r>
              <a:rPr lang="en-US" dirty="0"/>
              <a:t>engagement in stereotypical </a:t>
            </a:r>
            <a:r>
              <a:rPr lang="en-US" dirty="0" err="1"/>
              <a:t>behaviour</a:t>
            </a:r>
            <a:r>
              <a:rPr lang="en-US" dirty="0"/>
              <a:t>, (spinning, rocking, toe walking and making noises);</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07549" y="5085184"/>
            <a:ext cx="2004814" cy="1610310"/>
          </a:xfrm>
          <a:prstGeom prst="rect">
            <a:avLst/>
          </a:prstGeom>
          <a:noFill/>
          <a:ln w="15875">
            <a:solidFill>
              <a:schemeClr val="accent1">
                <a:lumMod val="75000"/>
              </a:schemeClr>
            </a:solidFill>
            <a:miter lim="800000"/>
            <a:headEnd/>
            <a:tailEnd/>
          </a:ln>
          <a:extLst>
            <a:ext uri="{909E8E84-426E-40DD-AFC4-6F175D3DCCD1}">
              <a14:hiddenFill xmlns:a14="http://schemas.microsoft.com/office/drawing/2010/main">
                <a:solidFill>
                  <a:schemeClr val="accent1"/>
                </a:solidFill>
              </a14:hiddenFill>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0646" y="3438145"/>
            <a:ext cx="2004813" cy="1440161"/>
          </a:xfrm>
          <a:prstGeom prst="rect">
            <a:avLst/>
          </a:prstGeom>
          <a:noFill/>
          <a:ln w="15875">
            <a:solidFill>
              <a:schemeClr val="accent1">
                <a:lumMod val="75000"/>
              </a:schemeClr>
            </a:solidFill>
            <a:miter lim="800000"/>
            <a:headEnd/>
            <a:tailEnd/>
          </a:ln>
          <a:extLst>
            <a:ext uri="{909E8E84-426E-40DD-AFC4-6F175D3DCCD1}">
              <a14:hiddenFill xmlns:a14="http://schemas.microsoft.com/office/drawing/2010/main">
                <a:solidFill>
                  <a:schemeClr val="accent1"/>
                </a:solidFill>
              </a14:hiddenFill>
            </a:ext>
          </a:extLst>
        </p:spPr>
      </p:pic>
      <p:sp>
        <p:nvSpPr>
          <p:cNvPr id="6" name="Rectangle 5"/>
          <p:cNvSpPr/>
          <p:nvPr/>
        </p:nvSpPr>
        <p:spPr>
          <a:xfrm>
            <a:off x="304913" y="3431756"/>
            <a:ext cx="1815007" cy="3293209"/>
          </a:xfrm>
          <a:prstGeom prst="rect">
            <a:avLst/>
          </a:prstGeom>
          <a:solidFill>
            <a:schemeClr val="accent3">
              <a:lumMod val="40000"/>
              <a:lumOff val="60000"/>
            </a:schemeClr>
          </a:solidFill>
          <a:ln>
            <a:solidFill>
              <a:schemeClr val="accent1"/>
            </a:solidFill>
          </a:ln>
        </p:spPr>
        <p:txBody>
          <a:bodyPr wrap="square">
            <a:spAutoFit/>
          </a:bodyPr>
          <a:lstStyle/>
          <a:p>
            <a:r>
              <a:rPr lang="en-US" sz="1600" dirty="0"/>
              <a:t>Narrow interests</a:t>
            </a:r>
          </a:p>
          <a:p>
            <a:endParaRPr lang="en-US" sz="1600" dirty="0"/>
          </a:p>
          <a:p>
            <a:r>
              <a:rPr lang="en-US" altLang="en-US" sz="1600" dirty="0">
                <a:ea typeface="ＭＳ Ｐゴシック" panose="020B0600070205080204" pitchFamily="34" charset="-128"/>
              </a:rPr>
              <a:t>Seeking/avoiding specific visual stimuli (lights, motion, touch)</a:t>
            </a:r>
          </a:p>
          <a:p>
            <a:endParaRPr lang="en-GB" altLang="en-US" sz="1600" dirty="0">
              <a:ea typeface="ＭＳ Ｐゴシック" panose="020B0600070205080204" pitchFamily="34" charset="-128"/>
            </a:endParaRPr>
          </a:p>
          <a:p>
            <a:r>
              <a:rPr lang="en-US" altLang="en-US" sz="1600" dirty="0">
                <a:ea typeface="ＭＳ Ｐゴシック" panose="020B0600070205080204" pitchFamily="34" charset="-128"/>
              </a:rPr>
              <a:t>Interest in details of objects (e.g., wheels, dials)</a:t>
            </a:r>
          </a:p>
          <a:p>
            <a:endParaRPr lang="en-GB" altLang="en-US" sz="1600" dirty="0">
              <a:ea typeface="ＭＳ Ｐゴシック" panose="020B0600070205080204" pitchFamily="34" charset="-128"/>
            </a:endParaRPr>
          </a:p>
          <a:p>
            <a:r>
              <a:rPr lang="en-US" altLang="en-US" sz="1600" dirty="0">
                <a:ea typeface="ＭＳ Ｐゴシック" panose="020B0600070205080204" pitchFamily="34" charset="-128"/>
              </a:rPr>
              <a:t>Hand and finger mannerisms</a:t>
            </a:r>
            <a:endParaRPr lang="en-US" sz="1400" dirty="0"/>
          </a:p>
        </p:txBody>
      </p:sp>
      <p:sp>
        <p:nvSpPr>
          <p:cNvPr id="7" name="Rectangle 6"/>
          <p:cNvSpPr/>
          <p:nvPr/>
        </p:nvSpPr>
        <p:spPr>
          <a:xfrm>
            <a:off x="-2871311" y="2064092"/>
            <a:ext cx="4572000" cy="923330"/>
          </a:xfrm>
          <a:prstGeom prst="rect">
            <a:avLst/>
          </a:prstGeom>
        </p:spPr>
        <p:txBody>
          <a:bodyPr>
            <a:spAutoFit/>
          </a:bodyPr>
          <a:lstStyle/>
          <a:p>
            <a:endParaRPr lang="en-US" altLang="en-US" dirty="0">
              <a:latin typeface="Verdana" panose="020B0604030504040204" pitchFamily="34" charset="0"/>
              <a:ea typeface="ＭＳ Ｐゴシック" panose="020B0600070205080204" pitchFamily="34" charset="-128"/>
            </a:endParaRPr>
          </a:p>
          <a:p>
            <a:endParaRPr lang="en-US" altLang="en-US" dirty="0">
              <a:latin typeface="Verdana" panose="020B0604030504040204" pitchFamily="34" charset="0"/>
              <a:ea typeface="ＭＳ Ｐゴシック" panose="020B0600070205080204" pitchFamily="34" charset="-128"/>
            </a:endParaRPr>
          </a:p>
          <a:p>
            <a:endParaRPr lang="en-US" altLang="en-US" dirty="0">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3828308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066" y="0"/>
            <a:ext cx="4558226" cy="1143000"/>
          </a:xfrm>
        </p:spPr>
        <p:txBody>
          <a:bodyPr/>
          <a:lstStyle/>
          <a:p>
            <a:r>
              <a:rPr lang="en-US" sz="2400" dirty="0"/>
              <a:t>Additional difficulties might indicate:</a:t>
            </a:r>
            <a:br>
              <a:rPr lang="en-US" sz="2400" dirty="0"/>
            </a:br>
            <a:endParaRPr lang="en-US" sz="2400" dirty="0"/>
          </a:p>
        </p:txBody>
      </p:sp>
      <p:sp>
        <p:nvSpPr>
          <p:cNvPr id="3" name="Content Placeholder 2"/>
          <p:cNvSpPr>
            <a:spLocks noGrp="1"/>
          </p:cNvSpPr>
          <p:nvPr>
            <p:ph idx="1"/>
          </p:nvPr>
        </p:nvSpPr>
        <p:spPr>
          <a:xfrm>
            <a:off x="251520" y="777979"/>
            <a:ext cx="7992888" cy="5733256"/>
          </a:xfrm>
          <a:solidFill>
            <a:schemeClr val="accent1">
              <a:lumMod val="20000"/>
              <a:lumOff val="80000"/>
            </a:schemeClr>
          </a:solidFill>
          <a:ln>
            <a:solidFill>
              <a:schemeClr val="accent1"/>
            </a:solidFill>
          </a:ln>
        </p:spPr>
        <p:txBody>
          <a:bodyPr>
            <a:noAutofit/>
          </a:bodyPr>
          <a:lstStyle/>
          <a:p>
            <a:r>
              <a:rPr lang="en-US" sz="2400" dirty="0"/>
              <a:t>fine motor control problems such as handwriting difficulties;</a:t>
            </a:r>
          </a:p>
          <a:p>
            <a:r>
              <a:rPr lang="en-US" sz="2400" dirty="0"/>
              <a:t>gross motor control problems such as clumsiness;</a:t>
            </a:r>
          </a:p>
          <a:p>
            <a:r>
              <a:rPr lang="en-US" sz="2400" dirty="0"/>
              <a:t>eating, drinking and sleeping irregularities;</a:t>
            </a:r>
          </a:p>
          <a:p>
            <a:r>
              <a:rPr lang="en-US" sz="2400" dirty="0"/>
              <a:t>limited attention span and inability to block out distractions;</a:t>
            </a:r>
          </a:p>
          <a:p>
            <a:r>
              <a:rPr lang="en-US" sz="2400" dirty="0"/>
              <a:t>lack of appropriate eye contact;</a:t>
            </a:r>
          </a:p>
          <a:p>
            <a:r>
              <a:rPr lang="en-US" sz="2400" dirty="0"/>
              <a:t>speaking out of turn or interrupting;</a:t>
            </a:r>
          </a:p>
          <a:p>
            <a:r>
              <a:rPr lang="en-US" sz="2400" dirty="0"/>
              <a:t>over-compliance; the individual is too easily led;</a:t>
            </a:r>
          </a:p>
          <a:p>
            <a:r>
              <a:rPr lang="en-US" sz="2400" dirty="0"/>
              <a:t>anger or aggression when things do not go their way;</a:t>
            </a:r>
          </a:p>
          <a:p>
            <a:r>
              <a:rPr lang="en-US" sz="2400" dirty="0"/>
              <a:t>anxiety: unstructured or unfamiliar situations can be difficult for the pupil. The playground, corridors, dining hall or educational outings are common sources of anxiety;</a:t>
            </a:r>
          </a:p>
          <a:p>
            <a:r>
              <a:rPr lang="en-US" sz="2400" dirty="0"/>
              <a:t>a difficulty with managing time, finishing work, handing in or completing homework, or getting to lessons on time;</a:t>
            </a:r>
          </a:p>
        </p:txBody>
      </p:sp>
    </p:spTree>
    <p:extLst>
      <p:ext uri="{BB962C8B-B14F-4D97-AF65-F5344CB8AC3E}">
        <p14:creationId xmlns:p14="http://schemas.microsoft.com/office/powerpoint/2010/main" val="23182591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1722"/>
            <a:ext cx="7620000" cy="1143000"/>
          </a:xfrm>
        </p:spPr>
        <p:txBody>
          <a:bodyPr/>
          <a:lstStyle/>
          <a:p>
            <a:r>
              <a:rPr lang="en-GB" sz="4000" dirty="0"/>
              <a:t>Autism in the UK</a:t>
            </a:r>
            <a:endParaRPr lang="en-US" sz="40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7659310"/>
              </p:ext>
            </p:extLst>
          </p:nvPr>
        </p:nvGraphicFramePr>
        <p:xfrm>
          <a:off x="20150" y="908720"/>
          <a:ext cx="8872330" cy="5638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01485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7620000" cy="1143000"/>
          </a:xfrm>
        </p:spPr>
        <p:txBody>
          <a:bodyPr/>
          <a:lstStyle/>
          <a:p>
            <a:r>
              <a:rPr lang="en-US" sz="3200" dirty="0"/>
              <a:t>How many males compared to females are diagnosed with autism?</a:t>
            </a:r>
          </a:p>
        </p:txBody>
      </p:sp>
      <p:graphicFrame>
        <p:nvGraphicFramePr>
          <p:cNvPr id="7" name="Content Placeholder 6">
            <a:extLst>
              <a:ext uri="{FF2B5EF4-FFF2-40B4-BE49-F238E27FC236}">
                <a16:creationId xmlns:a16="http://schemas.microsoft.com/office/drawing/2014/main" id="{49D1361A-A0AA-4D21-93ED-B5FC6F878D73}"/>
              </a:ext>
            </a:extLst>
          </p:cNvPr>
          <p:cNvGraphicFramePr>
            <a:graphicFrameLocks noGrp="1"/>
          </p:cNvGraphicFramePr>
          <p:nvPr>
            <p:ph idx="1"/>
            <p:extLst>
              <p:ext uri="{D42A27DB-BD31-4B8C-83A1-F6EECF244321}">
                <p14:modId xmlns:p14="http://schemas.microsoft.com/office/powerpoint/2010/main" val="2000377361"/>
              </p:ext>
            </p:extLst>
          </p:nvPr>
        </p:nvGraphicFramePr>
        <p:xfrm>
          <a:off x="610623" y="1556792"/>
          <a:ext cx="6757777" cy="55172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0263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1520" y="332656"/>
            <a:ext cx="8229600" cy="457200"/>
          </a:xfrm>
        </p:spPr>
        <p:txBody>
          <a:bodyPr>
            <a:noAutofit/>
          </a:bodyPr>
          <a:lstStyle/>
          <a:p>
            <a:pPr algn="l" eaLnBrk="1" hangingPunct="1"/>
            <a:r>
              <a:rPr lang="en-US" altLang="en-US" sz="4400" dirty="0">
                <a:solidFill>
                  <a:schemeClr val="accent2"/>
                </a:solidFill>
              </a:rPr>
              <a:t>Genetics</a:t>
            </a:r>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3155332413"/>
              </p:ext>
            </p:extLst>
          </p:nvPr>
        </p:nvGraphicFramePr>
        <p:xfrm>
          <a:off x="0" y="737320"/>
          <a:ext cx="9073008" cy="6120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251520" y="1052736"/>
            <a:ext cx="2667000" cy="1714500"/>
          </a:xfrm>
          <a:prstGeom prst="rect">
            <a:avLst/>
          </a:prstGeom>
        </p:spPr>
      </p:pic>
    </p:spTree>
    <p:extLst>
      <p:ext uri="{BB962C8B-B14F-4D97-AF65-F5344CB8AC3E}">
        <p14:creationId xmlns:p14="http://schemas.microsoft.com/office/powerpoint/2010/main" val="1060604388"/>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57200" y="620688"/>
            <a:ext cx="8229600" cy="457200"/>
          </a:xfrm>
        </p:spPr>
        <p:txBody>
          <a:bodyPr>
            <a:noAutofit/>
          </a:bodyPr>
          <a:lstStyle/>
          <a:p>
            <a:pPr algn="l" eaLnBrk="1" hangingPunct="1"/>
            <a:r>
              <a:rPr lang="en-US" altLang="en-US" sz="3600" dirty="0">
                <a:solidFill>
                  <a:schemeClr val="accent2"/>
                </a:solidFill>
              </a:rPr>
              <a:t>Studies Suggest</a:t>
            </a:r>
            <a:br>
              <a:rPr lang="en-US" altLang="en-US" sz="3600" dirty="0">
                <a:solidFill>
                  <a:schemeClr val="accent2"/>
                </a:solidFill>
              </a:rPr>
            </a:br>
            <a:r>
              <a:rPr lang="en-US" altLang="en-US" sz="3600" dirty="0">
                <a:solidFill>
                  <a:schemeClr val="accent2"/>
                </a:solidFill>
              </a:rPr>
              <a:t>Larger Environmental Role</a:t>
            </a:r>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2101790790"/>
              </p:ext>
            </p:extLst>
          </p:nvPr>
        </p:nvGraphicFramePr>
        <p:xfrm>
          <a:off x="33173" y="1628800"/>
          <a:ext cx="8280920" cy="42958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80934" name="Text Box 6"/>
          <p:cNvSpPr txBox="1">
            <a:spLocks noChangeArrowheads="1"/>
          </p:cNvSpPr>
          <p:nvPr/>
        </p:nvSpPr>
        <p:spPr bwMode="auto">
          <a:xfrm>
            <a:off x="179512" y="5805264"/>
            <a:ext cx="7992888"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altLang="en-US" sz="1400" dirty="0" err="1">
                <a:latin typeface="Calibri" panose="020F0502020204030204" pitchFamily="34" charset="0"/>
              </a:rPr>
              <a:t>Hallmayer</a:t>
            </a:r>
            <a:r>
              <a:rPr lang="en-US" altLang="en-US" sz="1400" dirty="0">
                <a:latin typeface="Calibri" panose="020F0502020204030204" pitchFamily="34" charset="0"/>
              </a:rPr>
              <a:t> J, Cleveland B, Torres A, et al. Genetic heritability and shared environmental factors among twins with autism. </a:t>
            </a:r>
            <a:r>
              <a:rPr lang="en-US" altLang="en-US" sz="1400" i="1" dirty="0">
                <a:latin typeface="Calibri" panose="020F0502020204030204" pitchFamily="34" charset="0"/>
              </a:rPr>
              <a:t>Arch Gen Psychiatry</a:t>
            </a:r>
            <a:r>
              <a:rPr lang="en-US" altLang="en-US" sz="1400" dirty="0">
                <a:latin typeface="Calibri" panose="020F0502020204030204" pitchFamily="34" charset="0"/>
              </a:rPr>
              <a:t>. Online July 2011; </a:t>
            </a:r>
            <a:r>
              <a:rPr lang="en-US" altLang="en-US" sz="1400" dirty="0" err="1">
                <a:latin typeface="Calibri" panose="020F0502020204030204" pitchFamily="34" charset="0"/>
              </a:rPr>
              <a:t>Croen</a:t>
            </a:r>
            <a:r>
              <a:rPr lang="en-US" altLang="en-US" sz="1400" dirty="0">
                <a:latin typeface="Calibri" panose="020F0502020204030204" pitchFamily="34" charset="0"/>
              </a:rPr>
              <a:t> LA, </a:t>
            </a:r>
            <a:r>
              <a:rPr lang="en-US" altLang="en-US" sz="1400" dirty="0" err="1">
                <a:latin typeface="Calibri" panose="020F0502020204030204" pitchFamily="34" charset="0"/>
              </a:rPr>
              <a:t>Grether</a:t>
            </a:r>
            <a:r>
              <a:rPr lang="en-US" altLang="en-US" sz="1400" dirty="0">
                <a:latin typeface="Calibri" panose="020F0502020204030204" pitchFamily="34" charset="0"/>
              </a:rPr>
              <a:t> JK, Yoshida CK, et al. Antidepressant use during pregnancy and childhood autism spectrum disorders. </a:t>
            </a:r>
            <a:r>
              <a:rPr lang="en-US" altLang="en-US" sz="1400" i="1" dirty="0">
                <a:latin typeface="Calibri" panose="020F0502020204030204" pitchFamily="34" charset="0"/>
              </a:rPr>
              <a:t>Arch Gen Psychiatry</a:t>
            </a:r>
            <a:r>
              <a:rPr lang="en-US" altLang="en-US" sz="1400" dirty="0">
                <a:latin typeface="Calibri" panose="020F0502020204030204" pitchFamily="34" charset="0"/>
              </a:rPr>
              <a:t>. Online July 2011.</a:t>
            </a:r>
          </a:p>
        </p:txBody>
      </p:sp>
      <p:pic>
        <p:nvPicPr>
          <p:cNvPr id="5" name="Picture 4"/>
          <p:cNvPicPr>
            <a:picLocks noChangeAspect="1"/>
          </p:cNvPicPr>
          <p:nvPr/>
        </p:nvPicPr>
        <p:blipFill>
          <a:blip r:embed="rId8"/>
          <a:stretch>
            <a:fillRect/>
          </a:stretch>
        </p:blipFill>
        <p:spPr>
          <a:xfrm>
            <a:off x="5796136" y="0"/>
            <a:ext cx="2628900" cy="1743075"/>
          </a:xfrm>
          <a:prstGeom prst="rect">
            <a:avLst/>
          </a:prstGeom>
        </p:spPr>
      </p:pic>
    </p:spTree>
    <p:extLst>
      <p:ext uri="{BB962C8B-B14F-4D97-AF65-F5344CB8AC3E}">
        <p14:creationId xmlns:p14="http://schemas.microsoft.com/office/powerpoint/2010/main" val="2339308268"/>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8855"/>
            <a:ext cx="5544616" cy="1143000"/>
          </a:xfrm>
        </p:spPr>
        <p:txBody>
          <a:bodyPr/>
          <a:lstStyle/>
          <a:p>
            <a:r>
              <a:rPr lang="en-US" sz="3600" dirty="0"/>
              <a:t>Best Practice for ASD Assessment</a:t>
            </a:r>
          </a:p>
        </p:txBody>
      </p:sp>
      <p:graphicFrame>
        <p:nvGraphicFramePr>
          <p:cNvPr id="4" name="Content Placeholder 3"/>
          <p:cNvGraphicFramePr>
            <a:graphicFrameLocks noGrp="1"/>
          </p:cNvGraphicFramePr>
          <p:nvPr>
            <p:ph idx="1"/>
            <p:extLst/>
          </p:nvPr>
        </p:nvGraphicFramePr>
        <p:xfrm>
          <a:off x="251520" y="1313384"/>
          <a:ext cx="7859216" cy="55446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88255" y="476672"/>
            <a:ext cx="2952328"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151867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15416"/>
            <a:ext cx="7620000" cy="1143000"/>
          </a:xfrm>
        </p:spPr>
        <p:txBody>
          <a:bodyPr/>
          <a:lstStyle/>
          <a:p>
            <a:r>
              <a:rPr lang="en-GB" sz="2800" dirty="0"/>
              <a:t>Diagnosis and treatment</a:t>
            </a:r>
          </a:p>
        </p:txBody>
      </p:sp>
      <p:pic>
        <p:nvPicPr>
          <p:cNvPr id="4" name="Basics of Diagnosis and Treatment (Part 2, Chapter 3)">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548680"/>
            <a:ext cx="9160462" cy="6309320"/>
          </a:xfrm>
        </p:spPr>
      </p:pic>
    </p:spTree>
    <p:extLst>
      <p:ext uri="{BB962C8B-B14F-4D97-AF65-F5344CB8AC3E}">
        <p14:creationId xmlns:p14="http://schemas.microsoft.com/office/powerpoint/2010/main" val="390584000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a:xfrm>
            <a:off x="179512" y="-243408"/>
            <a:ext cx="7620000" cy="1143000"/>
          </a:xfrm>
        </p:spPr>
        <p:txBody>
          <a:bodyPr/>
          <a:lstStyle/>
          <a:p>
            <a:r>
              <a:rPr lang="en-US" altLang="en-US" sz="2000" dirty="0">
                <a:latin typeface="Verdana" panose="020B0604030504040204" pitchFamily="34" charset="0"/>
                <a:ea typeface="ＭＳ Ｐゴシック" panose="020B0600070205080204" pitchFamily="34" charset="-128"/>
              </a:rPr>
              <a:t>Diagnostic Assessment Battery for Toddlers</a:t>
            </a:r>
          </a:p>
        </p:txBody>
      </p:sp>
      <p:graphicFrame>
        <p:nvGraphicFramePr>
          <p:cNvPr id="2" name="Diagram 1"/>
          <p:cNvGraphicFramePr/>
          <p:nvPr>
            <p:extLst/>
          </p:nvPr>
        </p:nvGraphicFramePr>
        <p:xfrm>
          <a:off x="176529" y="764704"/>
          <a:ext cx="8257728" cy="59046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98462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4294967295"/>
            <p:extLst>
              <p:ext uri="{D42A27DB-BD31-4B8C-83A1-F6EECF244321}">
                <p14:modId xmlns:p14="http://schemas.microsoft.com/office/powerpoint/2010/main" val="2121325219"/>
              </p:ext>
            </p:extLst>
          </p:nvPr>
        </p:nvGraphicFramePr>
        <p:xfrm>
          <a:off x="8710" y="332656"/>
          <a:ext cx="8307705" cy="6525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1"/>
          <p:cNvSpPr>
            <a:spLocks noGrp="1"/>
          </p:cNvSpPr>
          <p:nvPr>
            <p:ph type="title" idx="4294967295"/>
          </p:nvPr>
        </p:nvSpPr>
        <p:spPr>
          <a:xfrm>
            <a:off x="323528" y="332656"/>
            <a:ext cx="8229600" cy="457200"/>
          </a:xfrm>
        </p:spPr>
        <p:txBody>
          <a:bodyPr>
            <a:noAutofit/>
          </a:bodyPr>
          <a:lstStyle/>
          <a:p>
            <a:pPr algn="l" eaLnBrk="1" hangingPunct="1"/>
            <a:r>
              <a:rPr lang="en-US" altLang="en-US" sz="3600" b="1" dirty="0">
                <a:solidFill>
                  <a:schemeClr val="accent1"/>
                </a:solidFill>
              </a:rPr>
              <a:t>Treatment: Getting Started</a:t>
            </a:r>
          </a:p>
        </p:txBody>
      </p:sp>
      <p:pic>
        <p:nvPicPr>
          <p:cNvPr id="6" name="Picture 5"/>
          <p:cNvPicPr>
            <a:picLocks noChangeAspect="1"/>
          </p:cNvPicPr>
          <p:nvPr/>
        </p:nvPicPr>
        <p:blipFill>
          <a:blip r:embed="rId8"/>
          <a:stretch>
            <a:fillRect/>
          </a:stretch>
        </p:blipFill>
        <p:spPr>
          <a:xfrm>
            <a:off x="4451104" y="3717032"/>
            <a:ext cx="3650598" cy="2460476"/>
          </a:xfrm>
          <a:prstGeom prst="rect">
            <a:avLst/>
          </a:prstGeom>
        </p:spPr>
      </p:pic>
      <p:sp>
        <p:nvSpPr>
          <p:cNvPr id="7" name="Rectangle 6"/>
          <p:cNvSpPr/>
          <p:nvPr/>
        </p:nvSpPr>
        <p:spPr>
          <a:xfrm>
            <a:off x="28600" y="5414654"/>
            <a:ext cx="3072701" cy="769441"/>
          </a:xfrm>
          <a:prstGeom prst="rect">
            <a:avLst/>
          </a:prstGeom>
        </p:spPr>
        <p:txBody>
          <a:bodyPr wrap="none">
            <a:spAutoFit/>
          </a:bodyPr>
          <a:lstStyle/>
          <a:p>
            <a:r>
              <a:rPr lang="en-US" altLang="en-US" sz="4400" b="1" dirty="0">
                <a:solidFill>
                  <a:srgbClr val="CC6600"/>
                </a:solidFill>
              </a:rPr>
              <a:t>Medications</a:t>
            </a:r>
            <a:endParaRPr lang="en-US" sz="4400" dirty="0"/>
          </a:p>
        </p:txBody>
      </p:sp>
    </p:spTree>
    <p:extLst>
      <p:ext uri="{BB962C8B-B14F-4D97-AF65-F5344CB8AC3E}">
        <p14:creationId xmlns:p14="http://schemas.microsoft.com/office/powerpoint/2010/main" val="426415895"/>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1414"/>
            <a:ext cx="5050904" cy="936104"/>
          </a:xfrm>
        </p:spPr>
        <p:txBody>
          <a:bodyPr>
            <a:noAutofit/>
          </a:bodyPr>
          <a:lstStyle/>
          <a:p>
            <a:pPr algn="l" eaLnBrk="1" hangingPunct="1"/>
            <a:r>
              <a:rPr lang="en-US" altLang="en-US" sz="3200" b="1" dirty="0">
                <a:solidFill>
                  <a:srgbClr val="CC6600"/>
                </a:solidFill>
              </a:rPr>
              <a:t>Medications and alternative treatments</a:t>
            </a:r>
          </a:p>
        </p:txBody>
      </p:sp>
      <p:sp>
        <p:nvSpPr>
          <p:cNvPr id="3" name="Content Placeholder 2"/>
          <p:cNvSpPr>
            <a:spLocks noGrp="1"/>
          </p:cNvSpPr>
          <p:nvPr>
            <p:ph idx="4294967295"/>
          </p:nvPr>
        </p:nvSpPr>
        <p:spPr>
          <a:xfrm>
            <a:off x="175982" y="1124744"/>
            <a:ext cx="3898776" cy="2880320"/>
          </a:xfrm>
          <a:solidFill>
            <a:schemeClr val="tx2">
              <a:lumMod val="40000"/>
              <a:lumOff val="60000"/>
            </a:schemeClr>
          </a:solidFill>
        </p:spPr>
        <p:txBody>
          <a:bodyPr>
            <a:normAutofit lnSpcReduction="10000"/>
          </a:bodyPr>
          <a:lstStyle/>
          <a:p>
            <a:pPr eaLnBrk="1" hangingPunct="1">
              <a:buFont typeface="Wingdings" panose="05000000000000000000" pitchFamily="2" charset="2"/>
              <a:buChar char="§"/>
            </a:pPr>
            <a:r>
              <a:rPr lang="en-US" altLang="en-US" sz="2800" dirty="0">
                <a:solidFill>
                  <a:schemeClr val="accent1"/>
                </a:solidFill>
              </a:rPr>
              <a:t>Stimulants</a:t>
            </a:r>
          </a:p>
          <a:p>
            <a:pPr eaLnBrk="1" hangingPunct="1">
              <a:buFont typeface="Wingdings" panose="05000000000000000000" pitchFamily="2" charset="2"/>
              <a:buChar char="§"/>
            </a:pPr>
            <a:r>
              <a:rPr lang="en-US" altLang="en-US" sz="2800" dirty="0">
                <a:solidFill>
                  <a:schemeClr val="accent1"/>
                </a:solidFill>
              </a:rPr>
              <a:t>SSRIs</a:t>
            </a:r>
          </a:p>
          <a:p>
            <a:pPr eaLnBrk="1" hangingPunct="1">
              <a:buFont typeface="Wingdings" panose="05000000000000000000" pitchFamily="2" charset="2"/>
              <a:buChar char="§"/>
            </a:pPr>
            <a:r>
              <a:rPr lang="en-US" altLang="en-US" sz="2800" dirty="0">
                <a:solidFill>
                  <a:schemeClr val="accent1"/>
                </a:solidFill>
              </a:rPr>
              <a:t>Atypical antipsychotics</a:t>
            </a:r>
          </a:p>
          <a:p>
            <a:pPr lvl="1" eaLnBrk="1" hangingPunct="1"/>
            <a:r>
              <a:rPr lang="en-US" altLang="en-US" sz="2400" dirty="0">
                <a:solidFill>
                  <a:schemeClr val="accent1"/>
                </a:solidFill>
              </a:rPr>
              <a:t>Risperdal </a:t>
            </a:r>
          </a:p>
          <a:p>
            <a:pPr eaLnBrk="1" hangingPunct="1">
              <a:buFont typeface="Wingdings" panose="05000000000000000000" pitchFamily="2" charset="2"/>
              <a:buChar char="§"/>
            </a:pPr>
            <a:r>
              <a:rPr lang="en-US" altLang="en-US" sz="2800" dirty="0">
                <a:solidFill>
                  <a:schemeClr val="accent1"/>
                </a:solidFill>
              </a:rPr>
              <a:t>Melatonin</a:t>
            </a:r>
          </a:p>
          <a:p>
            <a:pPr eaLnBrk="1" hangingPunct="1">
              <a:buFont typeface="Wingdings" panose="05000000000000000000" pitchFamily="2" charset="2"/>
              <a:buChar char="§"/>
            </a:pPr>
            <a:r>
              <a:rPr lang="en-US" altLang="en-US" sz="2800" dirty="0">
                <a:solidFill>
                  <a:schemeClr val="accent1"/>
                </a:solidFill>
              </a:rPr>
              <a:t>Seizure medication</a:t>
            </a:r>
            <a:r>
              <a:rPr lang="en-US" altLang="en-US" dirty="0">
                <a:solidFill>
                  <a:schemeClr val="accent1"/>
                </a:solidFill>
              </a:rPr>
              <a:t>	</a:t>
            </a:r>
            <a:endParaRPr lang="en-US" altLang="en-US" sz="1600" dirty="0">
              <a:solidFill>
                <a:schemeClr val="accent1"/>
              </a:solidFill>
            </a:endParaRPr>
          </a:p>
          <a:p>
            <a:pPr lvl="2" eaLnBrk="1" hangingPunct="1">
              <a:buFontTx/>
              <a:buNone/>
            </a:pPr>
            <a:endParaRPr lang="en-US" altLang="en-US" sz="2000" dirty="0">
              <a:solidFill>
                <a:schemeClr val="accent1"/>
              </a:solidFill>
            </a:endParaRPr>
          </a:p>
          <a:p>
            <a:endParaRPr lang="en-US" altLang="en-US" sz="2800" dirty="0">
              <a:solidFill>
                <a:schemeClr val="accent1"/>
              </a:solidFill>
            </a:endParaRPr>
          </a:p>
        </p:txBody>
      </p:sp>
      <p:sp>
        <p:nvSpPr>
          <p:cNvPr id="4" name="Content Placeholder 2"/>
          <p:cNvSpPr>
            <a:spLocks noGrp="1"/>
          </p:cNvSpPr>
          <p:nvPr>
            <p:ph idx="4294967295"/>
          </p:nvPr>
        </p:nvSpPr>
        <p:spPr>
          <a:xfrm>
            <a:off x="4572000" y="708067"/>
            <a:ext cx="3713530" cy="5976664"/>
          </a:xfrm>
          <a:solidFill>
            <a:schemeClr val="accent1">
              <a:lumMod val="60000"/>
              <a:lumOff val="40000"/>
            </a:schemeClr>
          </a:solidFill>
        </p:spPr>
        <p:txBody>
          <a:bodyPr>
            <a:normAutofit/>
          </a:bodyPr>
          <a:lstStyle/>
          <a:p>
            <a:pPr eaLnBrk="1" hangingPunct="1">
              <a:buFont typeface="Wingdings" panose="05000000000000000000" pitchFamily="2" charset="2"/>
              <a:buChar char="§"/>
            </a:pPr>
            <a:r>
              <a:rPr lang="en-US" altLang="en-US" sz="2800" dirty="0">
                <a:solidFill>
                  <a:schemeClr val="bg1"/>
                </a:solidFill>
              </a:rPr>
              <a:t>Diet</a:t>
            </a:r>
          </a:p>
          <a:p>
            <a:pPr lvl="1" eaLnBrk="1" hangingPunct="1"/>
            <a:r>
              <a:rPr lang="en-US" altLang="en-US" sz="2400" dirty="0">
                <a:solidFill>
                  <a:schemeClr val="bg1"/>
                </a:solidFill>
              </a:rPr>
              <a:t>Gluten and casein free diet</a:t>
            </a:r>
          </a:p>
          <a:p>
            <a:pPr eaLnBrk="1" hangingPunct="1">
              <a:buFont typeface="Wingdings" panose="05000000000000000000" pitchFamily="2" charset="2"/>
              <a:buChar char="§"/>
            </a:pPr>
            <a:r>
              <a:rPr lang="en-US" altLang="en-US" sz="2800" dirty="0">
                <a:solidFill>
                  <a:schemeClr val="bg1"/>
                </a:solidFill>
              </a:rPr>
              <a:t>Vitamins</a:t>
            </a:r>
          </a:p>
          <a:p>
            <a:pPr lvl="1" eaLnBrk="1" hangingPunct="1"/>
            <a:r>
              <a:rPr lang="en-US" altLang="en-US" sz="2400" dirty="0">
                <a:solidFill>
                  <a:schemeClr val="bg1"/>
                </a:solidFill>
              </a:rPr>
              <a:t>B6, Mg, B12</a:t>
            </a:r>
          </a:p>
          <a:p>
            <a:pPr lvl="1" eaLnBrk="1" hangingPunct="1"/>
            <a:r>
              <a:rPr lang="en-US" altLang="en-US" sz="2400" dirty="0">
                <a:solidFill>
                  <a:schemeClr val="bg1"/>
                </a:solidFill>
              </a:rPr>
              <a:t>Super Nu </a:t>
            </a:r>
            <a:r>
              <a:rPr lang="en-US" altLang="en-US" sz="2400" dirty="0" err="1">
                <a:solidFill>
                  <a:schemeClr val="bg1"/>
                </a:solidFill>
              </a:rPr>
              <a:t>Thera</a:t>
            </a:r>
            <a:endParaRPr lang="en-US" altLang="en-US" sz="2400" dirty="0">
              <a:solidFill>
                <a:schemeClr val="bg1"/>
              </a:solidFill>
            </a:endParaRPr>
          </a:p>
          <a:p>
            <a:pPr eaLnBrk="1" hangingPunct="1">
              <a:buFont typeface="Wingdings" panose="05000000000000000000" pitchFamily="2" charset="2"/>
              <a:buChar char="§"/>
            </a:pPr>
            <a:r>
              <a:rPr lang="en-US" altLang="en-US" sz="2800" dirty="0">
                <a:solidFill>
                  <a:schemeClr val="bg1"/>
                </a:solidFill>
              </a:rPr>
              <a:t>Yeast treatments</a:t>
            </a:r>
          </a:p>
          <a:p>
            <a:pPr eaLnBrk="1" hangingPunct="1">
              <a:buFont typeface="Wingdings" panose="05000000000000000000" pitchFamily="2" charset="2"/>
              <a:buChar char="§"/>
            </a:pPr>
            <a:r>
              <a:rPr lang="en-US" altLang="en-US" sz="2800" dirty="0">
                <a:solidFill>
                  <a:schemeClr val="bg1"/>
                </a:solidFill>
              </a:rPr>
              <a:t>Manipulation</a:t>
            </a:r>
          </a:p>
          <a:p>
            <a:pPr eaLnBrk="1" hangingPunct="1">
              <a:buFont typeface="Wingdings" panose="05000000000000000000" pitchFamily="2" charset="2"/>
              <a:buChar char="§"/>
            </a:pPr>
            <a:r>
              <a:rPr lang="en-US" altLang="en-US" sz="2800" dirty="0">
                <a:solidFill>
                  <a:schemeClr val="bg1"/>
                </a:solidFill>
              </a:rPr>
              <a:t>Secretin, intravenous immune globulin (IVIG), steroids, antivirals, chelation</a:t>
            </a:r>
          </a:p>
          <a:p>
            <a:pPr eaLnBrk="1" hangingPunct="1"/>
            <a:endParaRPr lang="en-US" altLang="en-US" sz="1600" dirty="0">
              <a:solidFill>
                <a:schemeClr val="bg1"/>
              </a:solidFill>
            </a:endParaRPr>
          </a:p>
          <a:p>
            <a:pPr lvl="2" eaLnBrk="1" hangingPunct="1">
              <a:buFontTx/>
              <a:buNone/>
            </a:pPr>
            <a:endParaRPr lang="en-US" altLang="en-US" sz="2000" dirty="0">
              <a:solidFill>
                <a:schemeClr val="bg1"/>
              </a:solidFill>
            </a:endParaRPr>
          </a:p>
          <a:p>
            <a:endParaRPr lang="en-US" altLang="en-US" sz="2800" dirty="0">
              <a:solidFill>
                <a:schemeClr val="bg1"/>
              </a:solidFill>
            </a:endParaRPr>
          </a:p>
        </p:txBody>
      </p:sp>
      <p:sp>
        <p:nvSpPr>
          <p:cNvPr id="5" name="Content Placeholder 2"/>
          <p:cNvSpPr>
            <a:spLocks noGrp="1"/>
          </p:cNvSpPr>
          <p:nvPr>
            <p:ph idx="4294967295"/>
          </p:nvPr>
        </p:nvSpPr>
        <p:spPr>
          <a:xfrm>
            <a:off x="180700" y="4172290"/>
            <a:ext cx="3898776" cy="2522240"/>
          </a:xfrm>
          <a:solidFill>
            <a:schemeClr val="accent2">
              <a:lumMod val="75000"/>
            </a:schemeClr>
          </a:solidFill>
        </p:spPr>
        <p:txBody>
          <a:bodyPr>
            <a:normAutofit fontScale="70000" lnSpcReduction="20000"/>
          </a:bodyPr>
          <a:lstStyle/>
          <a:p>
            <a:pPr eaLnBrk="1" hangingPunct="1">
              <a:buFont typeface="Wingdings" panose="05000000000000000000" pitchFamily="2" charset="2"/>
              <a:buChar char="§"/>
            </a:pPr>
            <a:r>
              <a:rPr lang="en-US" altLang="en-US" sz="2800" dirty="0">
                <a:solidFill>
                  <a:schemeClr val="bg1"/>
                </a:solidFill>
              </a:rPr>
              <a:t>Target symptoms</a:t>
            </a:r>
          </a:p>
          <a:p>
            <a:pPr lvl="1" eaLnBrk="1" hangingPunct="1"/>
            <a:r>
              <a:rPr lang="en-US" altLang="en-US" sz="2400" dirty="0">
                <a:solidFill>
                  <a:schemeClr val="bg1"/>
                </a:solidFill>
              </a:rPr>
              <a:t>Anxiety</a:t>
            </a:r>
          </a:p>
          <a:p>
            <a:pPr lvl="1" eaLnBrk="1" hangingPunct="1"/>
            <a:r>
              <a:rPr lang="en-US" altLang="en-US" sz="2400" dirty="0">
                <a:solidFill>
                  <a:schemeClr val="bg1"/>
                </a:solidFill>
              </a:rPr>
              <a:t>Aggression</a:t>
            </a:r>
          </a:p>
          <a:p>
            <a:pPr lvl="1" eaLnBrk="1" hangingPunct="1"/>
            <a:r>
              <a:rPr lang="en-US" altLang="en-US" sz="2400" dirty="0">
                <a:solidFill>
                  <a:schemeClr val="bg1"/>
                </a:solidFill>
              </a:rPr>
              <a:t>Obsessive/compulsive features</a:t>
            </a:r>
          </a:p>
          <a:p>
            <a:pPr lvl="1" eaLnBrk="1" hangingPunct="1"/>
            <a:r>
              <a:rPr lang="en-US" altLang="en-US" sz="2400" dirty="0">
                <a:solidFill>
                  <a:schemeClr val="bg1"/>
                </a:solidFill>
              </a:rPr>
              <a:t>ADHD features</a:t>
            </a:r>
          </a:p>
          <a:p>
            <a:pPr lvl="1" eaLnBrk="1" hangingPunct="1"/>
            <a:r>
              <a:rPr lang="en-US" altLang="en-US" sz="2400" dirty="0">
                <a:solidFill>
                  <a:schemeClr val="bg1"/>
                </a:solidFill>
              </a:rPr>
              <a:t>Sleep problems</a:t>
            </a:r>
          </a:p>
          <a:p>
            <a:pPr lvl="1" eaLnBrk="1" hangingPunct="1"/>
            <a:r>
              <a:rPr lang="en-US" altLang="en-US" sz="2400" dirty="0">
                <a:solidFill>
                  <a:schemeClr val="bg1"/>
                </a:solidFill>
              </a:rPr>
              <a:t>Seizures</a:t>
            </a:r>
          </a:p>
          <a:p>
            <a:pPr lvl="1" eaLnBrk="1" hangingPunct="1"/>
            <a:r>
              <a:rPr lang="en-US" altLang="en-US" sz="2400" dirty="0">
                <a:solidFill>
                  <a:schemeClr val="bg1"/>
                </a:solidFill>
              </a:rPr>
              <a:t>Mood </a:t>
            </a:r>
            <a:r>
              <a:rPr lang="en-US" altLang="en-US" sz="2400" dirty="0" err="1">
                <a:solidFill>
                  <a:schemeClr val="bg1"/>
                </a:solidFill>
              </a:rPr>
              <a:t>lability</a:t>
            </a:r>
            <a:endParaRPr lang="en-US" altLang="en-US" sz="2400" dirty="0">
              <a:solidFill>
                <a:schemeClr val="bg1"/>
              </a:solidFill>
            </a:endParaRPr>
          </a:p>
          <a:p>
            <a:pPr lvl="1" eaLnBrk="1" hangingPunct="1"/>
            <a:r>
              <a:rPr lang="en-US" altLang="en-US" sz="2400" dirty="0">
                <a:solidFill>
                  <a:schemeClr val="bg1"/>
                </a:solidFill>
              </a:rPr>
              <a:t>Repetitive behaviors</a:t>
            </a:r>
          </a:p>
        </p:txBody>
      </p:sp>
    </p:spTree>
    <p:extLst>
      <p:ext uri="{BB962C8B-B14F-4D97-AF65-F5344CB8AC3E}">
        <p14:creationId xmlns:p14="http://schemas.microsoft.com/office/powerpoint/2010/main" val="482482565"/>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2554462321"/>
              </p:ext>
            </p:extLst>
          </p:nvPr>
        </p:nvGraphicFramePr>
        <p:xfrm>
          <a:off x="134949" y="343381"/>
          <a:ext cx="4337361" cy="65146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txBox="1">
            <a:spLocks/>
          </p:cNvSpPr>
          <p:nvPr/>
        </p:nvSpPr>
        <p:spPr>
          <a:xfrm>
            <a:off x="251520" y="-48625"/>
            <a:ext cx="7620000" cy="1143000"/>
          </a:xfrm>
          <a:prstGeom prst="rect">
            <a:avLst/>
          </a:prstGeom>
        </p:spPr>
        <p:txBody>
          <a:bodyPr vert="horz" lIns="91440" tIns="45720" rIns="91440" bIns="45720" rtlCol="0" anchor="ctr">
            <a:noAutofit/>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GB" dirty="0"/>
              <a:t>Treatments </a:t>
            </a:r>
            <a:endParaRPr lang="en-US" dirty="0"/>
          </a:p>
        </p:txBody>
      </p:sp>
      <p:sp>
        <p:nvSpPr>
          <p:cNvPr id="6" name="Content Placeholder 2"/>
          <p:cNvSpPr txBox="1">
            <a:spLocks/>
          </p:cNvSpPr>
          <p:nvPr/>
        </p:nvSpPr>
        <p:spPr>
          <a:xfrm>
            <a:off x="4507878" y="1237202"/>
            <a:ext cx="3960440" cy="5308866"/>
          </a:xfrm>
          <a:prstGeom prst="rect">
            <a:avLst/>
          </a:prstGeom>
        </p:spPr>
        <p:txBody>
          <a:bodyPr vert="horz" lIns="91440" tIns="45720" rIns="91440" bIns="45720" rtlCol="0">
            <a:normAutofit lnSpcReduction="10000"/>
          </a:bodyPr>
          <a:lst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a:lstStyle>
          <a:p>
            <a:pPr marL="457200" indent="-457200">
              <a:buFont typeface="Arial" pitchFamily="34" charset="0"/>
              <a:buAutoNum type="arabicPeriod"/>
            </a:pPr>
            <a:r>
              <a:rPr lang="en-US" dirty="0"/>
              <a:t>Antecedent Package</a:t>
            </a:r>
          </a:p>
          <a:p>
            <a:pPr marL="457200" indent="-457200">
              <a:buFont typeface="Arial" pitchFamily="34" charset="0"/>
              <a:buAutoNum type="arabicPeriod"/>
            </a:pPr>
            <a:r>
              <a:rPr lang="en-US" dirty="0" err="1"/>
              <a:t>Behavioural</a:t>
            </a:r>
            <a:r>
              <a:rPr lang="en-US" dirty="0"/>
              <a:t> Package</a:t>
            </a:r>
          </a:p>
          <a:p>
            <a:pPr marL="457200" indent="-457200">
              <a:buFont typeface="Arial" pitchFamily="34" charset="0"/>
              <a:buAutoNum type="arabicPeriod"/>
            </a:pPr>
            <a:r>
              <a:rPr lang="en-US" dirty="0"/>
              <a:t>Comprehensive Behavioral Treatment for Young Children</a:t>
            </a:r>
          </a:p>
          <a:p>
            <a:pPr marL="457200" indent="-457200">
              <a:buFont typeface="Arial" pitchFamily="34" charset="0"/>
              <a:buAutoNum type="arabicPeriod"/>
            </a:pPr>
            <a:r>
              <a:rPr lang="en-US" dirty="0"/>
              <a:t>Joint Attention Intervention</a:t>
            </a:r>
          </a:p>
          <a:p>
            <a:pPr marL="457200" indent="-457200">
              <a:buFont typeface="Arial" pitchFamily="34" charset="0"/>
              <a:buAutoNum type="arabicPeriod"/>
            </a:pPr>
            <a:r>
              <a:rPr lang="en-US" dirty="0"/>
              <a:t>Modeling</a:t>
            </a:r>
          </a:p>
          <a:p>
            <a:pPr marL="457200" indent="-457200">
              <a:buFont typeface="Arial" pitchFamily="34" charset="0"/>
              <a:buAutoNum type="arabicPeriod"/>
            </a:pPr>
            <a:r>
              <a:rPr lang="en-US" dirty="0"/>
              <a:t>Naturalistic Teaching Strategies</a:t>
            </a:r>
          </a:p>
          <a:p>
            <a:pPr marL="457200" indent="-457200">
              <a:buFont typeface="Arial" pitchFamily="34" charset="0"/>
              <a:buAutoNum type="arabicPeriod"/>
            </a:pPr>
            <a:r>
              <a:rPr lang="en-US" dirty="0"/>
              <a:t>Peer Training Package</a:t>
            </a:r>
          </a:p>
          <a:p>
            <a:pPr marL="457200" indent="-457200">
              <a:buFont typeface="Arial" pitchFamily="34" charset="0"/>
              <a:buAutoNum type="arabicPeriod"/>
            </a:pPr>
            <a:r>
              <a:rPr lang="en-US" dirty="0"/>
              <a:t>Pivotal Response Treatment</a:t>
            </a:r>
          </a:p>
          <a:p>
            <a:pPr marL="457200" indent="-457200">
              <a:buFont typeface="Arial" pitchFamily="34" charset="0"/>
              <a:buAutoNum type="arabicPeriod"/>
            </a:pPr>
            <a:r>
              <a:rPr lang="en-US" dirty="0"/>
              <a:t>Schedules</a:t>
            </a:r>
          </a:p>
          <a:p>
            <a:pPr marL="457200" indent="-457200">
              <a:buFont typeface="Arial" pitchFamily="34" charset="0"/>
              <a:buAutoNum type="arabicPeriod"/>
            </a:pPr>
            <a:r>
              <a:rPr lang="en-US" dirty="0"/>
              <a:t>Self Management </a:t>
            </a:r>
          </a:p>
          <a:p>
            <a:pPr marL="457200" indent="-457200">
              <a:buFont typeface="Arial" pitchFamily="34" charset="0"/>
              <a:buAutoNum type="arabicPeriod"/>
            </a:pPr>
            <a:r>
              <a:rPr lang="en-US" dirty="0"/>
              <a:t>Story Based Intervention Package</a:t>
            </a:r>
          </a:p>
          <a:p>
            <a:pPr marL="457200" indent="-457200">
              <a:buFont typeface="Arial" pitchFamily="34" charset="0"/>
              <a:buAutoNum type="arabicPeriod"/>
            </a:pPr>
            <a:endParaRPr lang="en-US" dirty="0"/>
          </a:p>
        </p:txBody>
      </p:sp>
      <p:sp>
        <p:nvSpPr>
          <p:cNvPr id="8" name="Title 1"/>
          <p:cNvSpPr txBox="1">
            <a:spLocks/>
          </p:cNvSpPr>
          <p:nvPr/>
        </p:nvSpPr>
        <p:spPr>
          <a:xfrm rot="10800000" flipV="1">
            <a:off x="4716016" y="692696"/>
            <a:ext cx="5459760" cy="151266"/>
          </a:xfrm>
          <a:prstGeom prst="rect">
            <a:avLst/>
          </a:prstGeom>
        </p:spPr>
        <p:txBody>
          <a:bodyPr vert="horz" lIns="91440" tIns="45720" rIns="91440" bIns="45720" rtlCol="0" anchor="ctr">
            <a:noAutofit/>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US" sz="2400" dirty="0"/>
              <a:t>11 Established Treatments</a:t>
            </a:r>
          </a:p>
        </p:txBody>
      </p:sp>
      <p:sp>
        <p:nvSpPr>
          <p:cNvPr id="10" name="Rectangle 9"/>
          <p:cNvSpPr/>
          <p:nvPr/>
        </p:nvSpPr>
        <p:spPr>
          <a:xfrm>
            <a:off x="184982" y="1037147"/>
            <a:ext cx="4498732" cy="400110"/>
          </a:xfrm>
          <a:prstGeom prst="rect">
            <a:avLst/>
          </a:prstGeom>
        </p:spPr>
        <p:txBody>
          <a:bodyPr wrap="none">
            <a:spAutoFit/>
          </a:bodyPr>
          <a:lstStyle/>
          <a:p>
            <a:r>
              <a:rPr lang="en-US" sz="2000" dirty="0"/>
              <a:t>School Based Treatment and Intervention</a:t>
            </a:r>
          </a:p>
        </p:txBody>
      </p:sp>
    </p:spTree>
    <p:extLst>
      <p:ext uri="{BB962C8B-B14F-4D97-AF65-F5344CB8AC3E}">
        <p14:creationId xmlns:p14="http://schemas.microsoft.com/office/powerpoint/2010/main" val="24421524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620000" cy="1143000"/>
          </a:xfrm>
        </p:spPr>
        <p:txBody>
          <a:bodyPr/>
          <a:lstStyle/>
          <a:p>
            <a:r>
              <a:rPr lang="en-US" sz="2800" dirty="0"/>
              <a:t>Antecedent Package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934187693"/>
              </p:ext>
            </p:extLst>
          </p:nvPr>
        </p:nvGraphicFramePr>
        <p:xfrm>
          <a:off x="251520" y="1161202"/>
          <a:ext cx="7620000" cy="54200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2843808" y="0"/>
            <a:ext cx="7620000" cy="1143000"/>
          </a:xfrm>
          <a:prstGeom prst="rect">
            <a:avLst/>
          </a:prstGeom>
        </p:spPr>
        <p:txBody>
          <a:bodyPr vert="horz" lIns="91440" tIns="45720" rIns="91440" bIns="45720" rtlCol="0" anchor="ctr">
            <a:noAutofit/>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pPr algn="ctr"/>
            <a:r>
              <a:rPr lang="en-US" sz="2800" dirty="0" err="1"/>
              <a:t>Behavioural</a:t>
            </a:r>
            <a:r>
              <a:rPr lang="en-US" sz="2800" dirty="0"/>
              <a:t> Package</a:t>
            </a:r>
          </a:p>
        </p:txBody>
      </p:sp>
      <p:graphicFrame>
        <p:nvGraphicFramePr>
          <p:cNvPr id="7" name="Diagram 6"/>
          <p:cNvGraphicFramePr/>
          <p:nvPr>
            <p:extLst>
              <p:ext uri="{D42A27DB-BD31-4B8C-83A1-F6EECF244321}">
                <p14:modId xmlns:p14="http://schemas.microsoft.com/office/powerpoint/2010/main" val="2162121586"/>
              </p:ext>
            </p:extLst>
          </p:nvPr>
        </p:nvGraphicFramePr>
        <p:xfrm>
          <a:off x="2771800" y="1150948"/>
          <a:ext cx="7620000" cy="544030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0291132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71400"/>
            <a:ext cx="4392488" cy="1143000"/>
          </a:xfrm>
        </p:spPr>
        <p:txBody>
          <a:bodyPr/>
          <a:lstStyle/>
          <a:p>
            <a:r>
              <a:rPr lang="en-US" sz="2800" dirty="0"/>
              <a:t>Joint Attention Intervention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6249166"/>
              </p:ext>
            </p:extLst>
          </p:nvPr>
        </p:nvGraphicFramePr>
        <p:xfrm>
          <a:off x="179512" y="908720"/>
          <a:ext cx="7620000" cy="23042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p:cNvSpPr txBox="1">
            <a:spLocks/>
          </p:cNvSpPr>
          <p:nvPr/>
        </p:nvSpPr>
        <p:spPr>
          <a:xfrm>
            <a:off x="179512" y="3068960"/>
            <a:ext cx="7620000" cy="1143000"/>
          </a:xfrm>
          <a:prstGeom prst="rect">
            <a:avLst/>
          </a:prstGeom>
        </p:spPr>
        <p:txBody>
          <a:bodyPr vert="horz" lIns="91440" tIns="45720" rIns="91440" bIns="45720" rtlCol="0" anchor="ctr">
            <a:noAutofit/>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US" sz="2800" dirty="0"/>
              <a:t>Naturalistic Teaching Strategies</a:t>
            </a:r>
          </a:p>
        </p:txBody>
      </p:sp>
      <p:graphicFrame>
        <p:nvGraphicFramePr>
          <p:cNvPr id="7" name="Diagram 6"/>
          <p:cNvGraphicFramePr/>
          <p:nvPr>
            <p:extLst>
              <p:ext uri="{D42A27DB-BD31-4B8C-83A1-F6EECF244321}">
                <p14:modId xmlns:p14="http://schemas.microsoft.com/office/powerpoint/2010/main" val="455969527"/>
              </p:ext>
            </p:extLst>
          </p:nvPr>
        </p:nvGraphicFramePr>
        <p:xfrm>
          <a:off x="107504" y="3933056"/>
          <a:ext cx="8280920" cy="302433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975132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US" altLang="en-US"/>
              <a:t>References</a:t>
            </a:r>
          </a:p>
        </p:txBody>
      </p:sp>
      <p:sp>
        <p:nvSpPr>
          <p:cNvPr id="3" name="Content Placeholder 2"/>
          <p:cNvSpPr>
            <a:spLocks noGrp="1"/>
          </p:cNvSpPr>
          <p:nvPr>
            <p:ph idx="1"/>
          </p:nvPr>
        </p:nvSpPr>
        <p:spPr/>
        <p:txBody>
          <a:bodyPr rtlCol="0">
            <a:normAutofit fontScale="92500" lnSpcReduction="20000"/>
          </a:bodyPr>
          <a:lstStyle/>
          <a:p>
            <a:pPr eaLnBrk="1" fontAlgn="auto" hangingPunct="1">
              <a:spcAft>
                <a:spcPts val="0"/>
              </a:spcAft>
              <a:buFont typeface="Arial" pitchFamily="34" charset="0"/>
              <a:buNone/>
              <a:defRPr/>
            </a:pPr>
            <a:r>
              <a:rPr lang="en-US" sz="1800" dirty="0"/>
              <a:t>American Psychiatric Association. (2000). </a:t>
            </a:r>
            <a:r>
              <a:rPr lang="en-US" sz="1800" i="1" dirty="0"/>
              <a:t>Diagnostic and statistical manual of mental disorders </a:t>
            </a:r>
            <a:r>
              <a:rPr lang="en-US" sz="1800" dirty="0"/>
              <a:t>(4</a:t>
            </a:r>
            <a:r>
              <a:rPr lang="en-US" sz="1800" baseline="30000" dirty="0"/>
              <a:t>th</a:t>
            </a:r>
            <a:r>
              <a:rPr lang="en-US" sz="1800" dirty="0"/>
              <a:t> ed., text rev.). Washington, DC: Author.</a:t>
            </a:r>
            <a:endParaRPr lang="en-US" sz="1800" i="1" dirty="0"/>
          </a:p>
          <a:p>
            <a:pPr>
              <a:buNone/>
              <a:defRPr/>
            </a:pPr>
            <a:r>
              <a:rPr lang="en-GB" sz="1800" dirty="0"/>
              <a:t>Attwood, T. Asperger Syndrome (1998) : A Guide for Parents and Professionals Jessica Kinsley 1. 85302-577-1</a:t>
            </a:r>
          </a:p>
          <a:p>
            <a:pPr>
              <a:buNone/>
              <a:defRPr/>
            </a:pPr>
            <a:r>
              <a:rPr lang="en-US" sz="1800" dirty="0"/>
              <a:t>Asperger, H. (1944). Die ‘</a:t>
            </a:r>
            <a:r>
              <a:rPr lang="en-US" sz="1800" dirty="0" err="1"/>
              <a:t>Autistischen</a:t>
            </a:r>
            <a:r>
              <a:rPr lang="en-US" sz="1800" dirty="0"/>
              <a:t> </a:t>
            </a:r>
            <a:r>
              <a:rPr lang="en-US" sz="1800" dirty="0" err="1"/>
              <a:t>Psychopathen</a:t>
            </a:r>
            <a:r>
              <a:rPr lang="en-US" sz="1800" dirty="0"/>
              <a:t>’ </a:t>
            </a:r>
            <a:r>
              <a:rPr lang="en-US" sz="1800" dirty="0" err="1"/>
              <a:t>im</a:t>
            </a:r>
            <a:r>
              <a:rPr lang="en-US" sz="1800" dirty="0"/>
              <a:t> </a:t>
            </a:r>
            <a:r>
              <a:rPr lang="en-US" sz="1800" dirty="0" err="1"/>
              <a:t>Kindesalter</a:t>
            </a:r>
            <a:r>
              <a:rPr lang="en-US" sz="1800" dirty="0"/>
              <a:t> [“Autistic Psychopathy” in Childhood]. </a:t>
            </a:r>
            <a:r>
              <a:rPr lang="en-US" sz="1800" i="1" dirty="0" err="1"/>
              <a:t>Archiv</a:t>
            </a:r>
            <a:r>
              <a:rPr lang="en-US" sz="1800" i="1" dirty="0"/>
              <a:t> fur </a:t>
            </a:r>
            <a:r>
              <a:rPr lang="en-US" sz="1800" i="1" dirty="0" err="1"/>
              <a:t>Psychiatrie</a:t>
            </a:r>
            <a:r>
              <a:rPr lang="en-US" sz="1800" i="1" dirty="0"/>
              <a:t> und </a:t>
            </a:r>
            <a:r>
              <a:rPr lang="en-US" sz="1800" i="1" dirty="0" err="1"/>
              <a:t>Nervenkrankheiten</a:t>
            </a:r>
            <a:r>
              <a:rPr lang="en-US" sz="1800" i="1" dirty="0"/>
              <a:t>, 117, </a:t>
            </a:r>
            <a:r>
              <a:rPr lang="en-US" sz="1800" dirty="0"/>
              <a:t>76-136. </a:t>
            </a:r>
          </a:p>
          <a:p>
            <a:pPr eaLnBrk="1" fontAlgn="auto" hangingPunct="1">
              <a:spcAft>
                <a:spcPts val="0"/>
              </a:spcAft>
              <a:buFont typeface="Arial" pitchFamily="34" charset="0"/>
              <a:buNone/>
              <a:defRPr/>
            </a:pPr>
            <a:r>
              <a:rPr lang="en-US" sz="1800" dirty="0" err="1"/>
              <a:t>Kanner</a:t>
            </a:r>
            <a:r>
              <a:rPr lang="en-US" sz="1800" dirty="0"/>
              <a:t>, L. (1943). Autistic disturbances of affective contact. </a:t>
            </a:r>
            <a:r>
              <a:rPr lang="en-US" sz="1800" i="1" dirty="0"/>
              <a:t>Nervous Child, 2, </a:t>
            </a:r>
            <a:r>
              <a:rPr lang="en-US" sz="1800" dirty="0"/>
              <a:t>217-250.</a:t>
            </a:r>
          </a:p>
          <a:p>
            <a:pPr eaLnBrk="1" fontAlgn="auto" hangingPunct="1">
              <a:spcAft>
                <a:spcPts val="0"/>
              </a:spcAft>
              <a:buFont typeface="Arial" pitchFamily="34" charset="0"/>
              <a:buNone/>
              <a:defRPr/>
            </a:pPr>
            <a:r>
              <a:rPr lang="en-US" sz="1800" dirty="0" err="1"/>
              <a:t>Lovaas</a:t>
            </a:r>
            <a:r>
              <a:rPr lang="en-US" sz="1800" dirty="0"/>
              <a:t>, O. I. (1987). Behavioral treatment and normal educational and intellectual functioning in young autistic children. </a:t>
            </a:r>
            <a:r>
              <a:rPr lang="en-US" sz="1800" i="1" dirty="0"/>
              <a:t>Journal of Consulting and Clinical Psychology, 55</a:t>
            </a:r>
            <a:r>
              <a:rPr lang="en-US" sz="1800" dirty="0"/>
              <a:t>, 3-9.</a:t>
            </a:r>
          </a:p>
          <a:p>
            <a:pPr eaLnBrk="1" fontAlgn="auto" hangingPunct="1">
              <a:spcAft>
                <a:spcPts val="0"/>
              </a:spcAft>
              <a:buFont typeface="Arial" pitchFamily="34" charset="0"/>
              <a:buNone/>
              <a:defRPr/>
            </a:pPr>
            <a:r>
              <a:rPr lang="en-US" sz="1800" dirty="0" err="1"/>
              <a:t>Rimland</a:t>
            </a:r>
            <a:r>
              <a:rPr lang="en-US" sz="1800" dirty="0"/>
              <a:t>, B. (1964). </a:t>
            </a:r>
            <a:r>
              <a:rPr lang="en-US" sz="1800" i="1" dirty="0"/>
              <a:t>Infantile autism: The syndrome and its implications for a neural theory of behavior. </a:t>
            </a:r>
            <a:r>
              <a:rPr lang="en-US" sz="1800" dirty="0"/>
              <a:t>Englewood Cliffs, NJ: Prentice Hall.</a:t>
            </a:r>
          </a:p>
          <a:p>
            <a:pPr eaLnBrk="1" fontAlgn="auto" hangingPunct="1">
              <a:spcAft>
                <a:spcPts val="0"/>
              </a:spcAft>
              <a:buFont typeface="Arial" pitchFamily="34" charset="0"/>
              <a:buNone/>
              <a:defRPr/>
            </a:pPr>
            <a:r>
              <a:rPr lang="en-US" sz="1800" dirty="0" err="1"/>
              <a:t>Scheuermann</a:t>
            </a:r>
            <a:r>
              <a:rPr lang="en-US" sz="1800" dirty="0"/>
              <a:t>, B., &amp; Webber, J. (2002). </a:t>
            </a:r>
            <a:r>
              <a:rPr lang="en-US" sz="1800" i="1" dirty="0"/>
              <a:t>Autism: Teaching does make a difference.</a:t>
            </a:r>
            <a:r>
              <a:rPr lang="en-US" sz="1800" dirty="0"/>
              <a:t> Belmont, CA: Wadsworth.</a:t>
            </a:r>
          </a:p>
          <a:p>
            <a:pPr>
              <a:buNone/>
              <a:defRPr/>
            </a:pPr>
            <a:r>
              <a:rPr lang="en-US" sz="1800" dirty="0" err="1"/>
              <a:t>Sicile</a:t>
            </a:r>
            <a:r>
              <a:rPr lang="en-US" sz="1800" dirty="0"/>
              <a:t>-Kira, C. (2004). </a:t>
            </a:r>
            <a:r>
              <a:rPr lang="en-US" sz="1800" i="1" dirty="0"/>
              <a:t>Autism spectrum disorders: The complete guide to understanding autism, Asperger’s syndrome, pervasive developmental disorder, and other ASDs. </a:t>
            </a:r>
            <a:r>
              <a:rPr lang="en-US" sz="1800" dirty="0"/>
              <a:t>New York: Perigee. </a:t>
            </a:r>
          </a:p>
          <a:p>
            <a:pPr>
              <a:buNone/>
              <a:defRPr/>
            </a:pPr>
            <a:r>
              <a:rPr lang="en-US" sz="1800" dirty="0">
                <a:hlinkClick r:id="rId2"/>
              </a:rPr>
              <a:t>http://www.sign.ac.uk/pdf/sign98.pdf</a:t>
            </a:r>
            <a:r>
              <a:rPr lang="en-US" sz="1800" dirty="0"/>
              <a:t>  </a:t>
            </a:r>
          </a:p>
          <a:p>
            <a:pPr eaLnBrk="1" fontAlgn="auto" hangingPunct="1">
              <a:spcAft>
                <a:spcPts val="0"/>
              </a:spcAft>
              <a:buFont typeface="Arial" pitchFamily="34" charset="0"/>
              <a:buNone/>
              <a:defRPr/>
            </a:pPr>
            <a:endParaRPr lang="en-US" sz="1400" dirty="0"/>
          </a:p>
        </p:txBody>
      </p:sp>
    </p:spTree>
    <p:extLst>
      <p:ext uri="{BB962C8B-B14F-4D97-AF65-F5344CB8AC3E}">
        <p14:creationId xmlns:p14="http://schemas.microsoft.com/office/powerpoint/2010/main" val="404959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99392"/>
            <a:ext cx="7620000" cy="1143000"/>
          </a:xfrm>
        </p:spPr>
        <p:txBody>
          <a:bodyPr/>
          <a:lstStyle/>
          <a:p>
            <a:r>
              <a:rPr lang="en-GB" dirty="0"/>
              <a:t>Papers </a:t>
            </a:r>
          </a:p>
        </p:txBody>
      </p:sp>
      <p:sp>
        <p:nvSpPr>
          <p:cNvPr id="3" name="Content Placeholder 2"/>
          <p:cNvSpPr>
            <a:spLocks noGrp="1"/>
          </p:cNvSpPr>
          <p:nvPr>
            <p:ph idx="1"/>
          </p:nvPr>
        </p:nvSpPr>
        <p:spPr>
          <a:xfrm>
            <a:off x="251520" y="836712"/>
            <a:ext cx="7836024" cy="5184576"/>
          </a:xfrm>
        </p:spPr>
        <p:txBody>
          <a:bodyPr>
            <a:noAutofit/>
          </a:bodyPr>
          <a:lstStyle/>
          <a:p>
            <a:r>
              <a:rPr lang="en-GB" sz="1400" dirty="0">
                <a:hlinkClick r:id="rId2"/>
              </a:rPr>
              <a:t>http://docs.autismresearchcentre.com/papers/2009_Auyeung_etal_ChildEQSQ_JADD.pdf</a:t>
            </a:r>
            <a:endParaRPr lang="en-GB" sz="1400" dirty="0"/>
          </a:p>
          <a:p>
            <a:r>
              <a:rPr lang="en-GB" sz="1400" dirty="0">
                <a:hlinkClick r:id="rId3"/>
              </a:rPr>
              <a:t>http://docs.autismresearchcentre.com/papers/2015_Gammer_InfantBehaviourandDevelopment_Behavioural_Markers.pdf</a:t>
            </a:r>
            <a:endParaRPr lang="en-GB" sz="1400" dirty="0"/>
          </a:p>
          <a:p>
            <a:r>
              <a:rPr lang="en-GB" sz="1400" dirty="0">
                <a:hlinkClick r:id="rId4"/>
              </a:rPr>
              <a:t>http://docs.autismresearchcentre.com/papers/2015_Warrier_etal_Common-Genetic-Variants.pdf</a:t>
            </a:r>
            <a:endParaRPr lang="en-GB" sz="1400" dirty="0"/>
          </a:p>
          <a:p>
            <a:r>
              <a:rPr lang="en-GB" sz="1400" dirty="0">
                <a:hlinkClick r:id="rId5"/>
              </a:rPr>
              <a:t>http://docs.autismresearchcentre.com/papers/2014_Grove_etal_MolecularAutism.pdf</a:t>
            </a:r>
            <a:endParaRPr lang="en-GB" sz="1400" dirty="0"/>
          </a:p>
          <a:p>
            <a:r>
              <a:rPr lang="en-GB" sz="1400" dirty="0">
                <a:hlinkClick r:id="rId6"/>
              </a:rPr>
              <a:t>http://docs.autismresearchcentre.com/papers/2007_Hoekstra_etal_AQin_twins_APAM2007.pdf</a:t>
            </a:r>
            <a:endParaRPr lang="en-GB" sz="1400" dirty="0"/>
          </a:p>
          <a:p>
            <a:r>
              <a:rPr lang="en-GB" sz="1400" dirty="0">
                <a:hlinkClick r:id="rId7"/>
              </a:rPr>
              <a:t>http://docs.autismresearchcentre.com/papers/2011_Lombardo_BC_Consciousness-Cognition.pdf</a:t>
            </a:r>
            <a:endParaRPr lang="en-GB" sz="1400" dirty="0"/>
          </a:p>
          <a:p>
            <a:r>
              <a:rPr lang="en-GB" sz="1400" dirty="0">
                <a:hlinkClick r:id="rId8"/>
              </a:rPr>
              <a:t>http://docs.autismresearchcentre.com/papers/2011_BCetal_Plos%20biology_unsolvedmystery.pdf</a:t>
            </a:r>
            <a:endParaRPr lang="en-GB" sz="1400" dirty="0"/>
          </a:p>
          <a:p>
            <a:r>
              <a:rPr lang="en-GB" sz="1400" dirty="0">
                <a:hlinkClick r:id="rId9"/>
              </a:rPr>
              <a:t>http://docs.autismresearchcentre.com/papers/2010_BC_ES_SexdifferencesHumanbrain.pdf</a:t>
            </a:r>
            <a:endParaRPr lang="en-GB" sz="1400" dirty="0"/>
          </a:p>
          <a:p>
            <a:r>
              <a:rPr lang="en-GB" sz="1400" dirty="0">
                <a:hlinkClick r:id="rId10"/>
              </a:rPr>
              <a:t>http://docs.autismresearchcentre.com/papers/2010_Lombardo_SelfMindblindnessAutism_ConscCog.pdf</a:t>
            </a:r>
            <a:r>
              <a:rPr lang="en-GB" sz="1400" dirty="0"/>
              <a:t> </a:t>
            </a:r>
          </a:p>
          <a:p>
            <a:r>
              <a:rPr lang="en-GB" sz="1400" dirty="0">
                <a:hlinkClick r:id="rId11"/>
              </a:rPr>
              <a:t>http://docs.autismresearchcentre.com/papers/2009_BC_DevSocCogNeurosci_E-S_Theory_Chapter7.pdf</a:t>
            </a:r>
            <a:endParaRPr lang="en-GB" sz="1400" dirty="0"/>
          </a:p>
          <a:p>
            <a:r>
              <a:rPr lang="en-GB" sz="1400" dirty="0">
                <a:hlinkClick r:id="rId12"/>
              </a:rPr>
              <a:t>http://docs.autismresearchcentre.com/papers/2009_BC_etal_BritishJournalPsychiatry_Prevalence.pdf</a:t>
            </a:r>
            <a:endParaRPr lang="en-GB" sz="1400" dirty="0"/>
          </a:p>
          <a:p>
            <a:r>
              <a:rPr lang="en-GB" sz="1400" dirty="0">
                <a:hlinkClick r:id="rId13"/>
              </a:rPr>
              <a:t>http://docs.autismresearchcentre.com/papers/2009_BC_TizardReview_E-S_Theory.pdf</a:t>
            </a:r>
            <a:endParaRPr lang="en-GB" sz="1400" dirty="0"/>
          </a:p>
          <a:p>
            <a:r>
              <a:rPr lang="en-GB" sz="1400" dirty="0">
                <a:hlinkClick r:id="rId6"/>
              </a:rPr>
              <a:t>http://docs.autismresearchcentre.com/papers/2007_Hoekstra_etal_AQin_twins_APAM2007.pdf</a:t>
            </a:r>
            <a:endParaRPr lang="en-GB" sz="1400" dirty="0"/>
          </a:p>
          <a:p>
            <a:r>
              <a:rPr lang="en-GB" sz="1400" dirty="0">
                <a:hlinkClick r:id="rId14"/>
              </a:rPr>
              <a:t>http://docs.autismresearchcentre.com/papers/2000_BCetal_CHAT.pdf</a:t>
            </a:r>
            <a:endParaRPr lang="en-GB" sz="1400" dirty="0"/>
          </a:p>
          <a:p>
            <a:r>
              <a:rPr lang="en-GB" sz="1400" dirty="0">
                <a:hlinkClick r:id="rId15"/>
              </a:rPr>
              <a:t>http://docs.autismresearchcentre.com/papers/2000_BC_theoryofmind.pdf</a:t>
            </a:r>
            <a:endParaRPr lang="en-GB" sz="1400" dirty="0"/>
          </a:p>
          <a:p>
            <a:endParaRPr lang="en-GB" sz="1400" dirty="0"/>
          </a:p>
        </p:txBody>
      </p:sp>
    </p:spTree>
    <p:extLst>
      <p:ext uri="{BB962C8B-B14F-4D97-AF65-F5344CB8AC3E}">
        <p14:creationId xmlns:p14="http://schemas.microsoft.com/office/powerpoint/2010/main" val="24924554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88D6C-40DD-4800-8FBA-6F994096FBFA}"/>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F42E4147-3F36-4C3C-87D9-960B838873F9}"/>
              </a:ext>
            </a:extLst>
          </p:cNvPr>
          <p:cNvSpPr>
            <a:spLocks noGrp="1"/>
          </p:cNvSpPr>
          <p:nvPr>
            <p:ph idx="1"/>
          </p:nvPr>
        </p:nvSpPr>
        <p:spPr>
          <a:xfrm>
            <a:off x="457200" y="1600200"/>
            <a:ext cx="7620000" cy="3484984"/>
          </a:xfrm>
        </p:spPr>
        <p:txBody>
          <a:bodyPr/>
          <a:lstStyle/>
          <a:p>
            <a:pPr marL="114300" indent="0">
              <a:buNone/>
            </a:pPr>
            <a:r>
              <a:rPr lang="en-GB" dirty="0"/>
              <a:t>In four groups create 4 ASD leaflets </a:t>
            </a:r>
          </a:p>
          <a:p>
            <a:pPr marL="114300" indent="0">
              <a:buNone/>
            </a:pPr>
            <a:endParaRPr lang="en-GB" dirty="0"/>
          </a:p>
          <a:p>
            <a:pPr marL="114300" indent="0">
              <a:buNone/>
            </a:pPr>
            <a:r>
              <a:rPr lang="en-GB" dirty="0"/>
              <a:t>Leaflet 1: Information leaflet for Parents</a:t>
            </a:r>
          </a:p>
          <a:p>
            <a:pPr marL="114300" indent="0">
              <a:buNone/>
            </a:pPr>
            <a:r>
              <a:rPr lang="en-GB" dirty="0"/>
              <a:t>Leaflet 2: Information leaflet for Parents</a:t>
            </a:r>
          </a:p>
          <a:p>
            <a:pPr marL="114300" indent="0">
              <a:buNone/>
            </a:pPr>
            <a:r>
              <a:rPr lang="en-GB" dirty="0"/>
              <a:t>Leaflet 3: Intervention leaflet for teachers to improve social </a:t>
            </a:r>
          </a:p>
          <a:p>
            <a:pPr marL="114300" indent="0">
              <a:buNone/>
            </a:pPr>
            <a:r>
              <a:rPr lang="en-GB" dirty="0"/>
              <a:t>                 interaction </a:t>
            </a:r>
          </a:p>
          <a:p>
            <a:pPr marL="114300" indent="0">
              <a:buNone/>
            </a:pPr>
            <a:r>
              <a:rPr lang="en-GB" dirty="0"/>
              <a:t>Leaflet 4: Intervention leaflet for teachers to improve 	 	   </a:t>
            </a:r>
          </a:p>
          <a:p>
            <a:pPr marL="114300" indent="0">
              <a:buNone/>
            </a:pPr>
            <a:r>
              <a:rPr lang="en-GB" dirty="0"/>
              <a:t>                 </a:t>
            </a:r>
            <a:r>
              <a:rPr lang="en-GB" dirty="0" smtClean="0"/>
              <a:t>communication  </a:t>
            </a:r>
            <a:endParaRPr lang="en-GB" dirty="0"/>
          </a:p>
        </p:txBody>
      </p:sp>
    </p:spTree>
    <p:extLst>
      <p:ext uri="{BB962C8B-B14F-4D97-AF65-F5344CB8AC3E}">
        <p14:creationId xmlns:p14="http://schemas.microsoft.com/office/powerpoint/2010/main" val="28365574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6511</TotalTime>
  <Words>2510</Words>
  <Application>Microsoft Office PowerPoint</Application>
  <PresentationFormat>On-screen Show (4:3)</PresentationFormat>
  <Paragraphs>274</Paragraphs>
  <Slides>29</Slides>
  <Notes>6</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ＭＳ Ｐゴシック</vt:lpstr>
      <vt:lpstr>SimSun-ExtB</vt:lpstr>
      <vt:lpstr>Arial</vt:lpstr>
      <vt:lpstr>Calibri</vt:lpstr>
      <vt:lpstr>Cambria</vt:lpstr>
      <vt:lpstr>Times New Roman</vt:lpstr>
      <vt:lpstr>Verdana</vt:lpstr>
      <vt:lpstr>Wingdings</vt:lpstr>
      <vt:lpstr>Adjacency</vt:lpstr>
      <vt:lpstr>The Autistic Spectrum</vt:lpstr>
      <vt:lpstr>Autism</vt:lpstr>
      <vt:lpstr>What is an Autism Spectrum Disorder?</vt:lpstr>
      <vt:lpstr>History of Autism</vt:lpstr>
      <vt:lpstr>History of Autism </vt:lpstr>
      <vt:lpstr>Bruno Bettelhiem – late 40’s</vt:lpstr>
      <vt:lpstr>DSM V -Autism Spectrum Disorder</vt:lpstr>
      <vt:lpstr>DSM V (cont.)</vt:lpstr>
      <vt:lpstr>DSM V (cont.)</vt:lpstr>
      <vt:lpstr>PowerPoint Presentation</vt:lpstr>
      <vt:lpstr>When can Autism be diagnosed? </vt:lpstr>
      <vt:lpstr>Impairments in language and communication can present as:</vt:lpstr>
      <vt:lpstr>Impairments in imagination with a restricted range of behaviours, activities and interests can present as:</vt:lpstr>
      <vt:lpstr>Additional difficulties might indicate: </vt:lpstr>
      <vt:lpstr>Autism in the UK</vt:lpstr>
      <vt:lpstr>How many males compared to females are diagnosed with autism?</vt:lpstr>
      <vt:lpstr>Genetics</vt:lpstr>
      <vt:lpstr>Studies Suggest Larger Environmental Role</vt:lpstr>
      <vt:lpstr>Best Practice for ASD Assessment</vt:lpstr>
      <vt:lpstr>Diagnosis and treatment</vt:lpstr>
      <vt:lpstr>Diagnostic Assessment Battery for Toddlers</vt:lpstr>
      <vt:lpstr>Treatment: Getting Started</vt:lpstr>
      <vt:lpstr>Medications and alternative treatments</vt:lpstr>
      <vt:lpstr>PowerPoint Presentation</vt:lpstr>
      <vt:lpstr>Antecedent Package</vt:lpstr>
      <vt:lpstr>Joint Attention Intervention</vt:lpstr>
      <vt:lpstr>References</vt:lpstr>
      <vt:lpstr>Papers </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Greenway</dc:creator>
  <cp:lastModifiedBy>Charlotte Greenway</cp:lastModifiedBy>
  <cp:revision>84</cp:revision>
  <dcterms:created xsi:type="dcterms:W3CDTF">2014-02-15T18:42:09Z</dcterms:created>
  <dcterms:modified xsi:type="dcterms:W3CDTF">2020-01-24T19:03:52Z</dcterms:modified>
</cp:coreProperties>
</file>