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21393150" cy="3027045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EB9AAF-F6D0-E6C9-191B-CB430C82E0A0}" v="110" dt="2025-04-22T15:44:00.6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itlyn Davies (2200942)" userId="S::2200942@student.uwtsd.ac.uk::f53de855-f415-43d9-969f-b904be6154b1" providerId="AD" clId="Web-{25EB9AAF-F6D0-E6C9-191B-CB430C82E0A0}"/>
    <pc:docChg chg="mod addSld modSld modMainMaster setSldSz">
      <pc:chgData name="Caitlyn Davies (2200942)" userId="S::2200942@student.uwtsd.ac.uk::f53de855-f415-43d9-969f-b904be6154b1" providerId="AD" clId="Web-{25EB9AAF-F6D0-E6C9-191B-CB430C82E0A0}" dt="2025-04-22T15:44:00.638" v="105" actId="20577"/>
      <pc:docMkLst>
        <pc:docMk/>
      </pc:docMkLst>
      <pc:sldChg chg="modSp">
        <pc:chgData name="Caitlyn Davies (2200942)" userId="S::2200942@student.uwtsd.ac.uk::f53de855-f415-43d9-969f-b904be6154b1" providerId="AD" clId="Web-{25EB9AAF-F6D0-E6C9-191B-CB430C82E0A0}" dt="2025-04-22T15:44:00.638" v="105" actId="20577"/>
        <pc:sldMkLst>
          <pc:docMk/>
          <pc:sldMk cId="109857222" sldId="256"/>
        </pc:sldMkLst>
        <pc:spChg chg="mod">
          <ac:chgData name="Caitlyn Davies (2200942)" userId="S::2200942@student.uwtsd.ac.uk::f53de855-f415-43d9-969f-b904be6154b1" providerId="AD" clId="Web-{25EB9AAF-F6D0-E6C9-191B-CB430C82E0A0}" dt="2025-04-22T15:43:15.668" v="7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itlyn Davies (2200942)" userId="S::2200942@student.uwtsd.ac.uk::f53de855-f415-43d9-969f-b904be6154b1" providerId="AD" clId="Web-{25EB9AAF-F6D0-E6C9-191B-CB430C82E0A0}" dt="2025-04-22T15:44:00.638" v="10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">
        <pc:chgData name="Caitlyn Davies (2200942)" userId="S::2200942@student.uwtsd.ac.uk::f53de855-f415-43d9-969f-b904be6154b1" providerId="AD" clId="Web-{25EB9AAF-F6D0-E6C9-191B-CB430C82E0A0}" dt="2025-04-22T15:40:05.710" v="9" actId="14100"/>
        <pc:sldMkLst>
          <pc:docMk/>
          <pc:sldMk cId="1484095505" sldId="257"/>
        </pc:sldMkLst>
        <pc:spChg chg="del">
          <ac:chgData name="Caitlyn Davies (2200942)" userId="S::2200942@student.uwtsd.ac.uk::f53de855-f415-43d9-969f-b904be6154b1" providerId="AD" clId="Web-{25EB9AAF-F6D0-E6C9-191B-CB430C82E0A0}" dt="2025-04-22T15:38:57.864" v="4"/>
          <ac:spMkLst>
            <pc:docMk/>
            <pc:sldMk cId="1484095505" sldId="257"/>
            <ac:spMk id="2" creationId="{5EBEABEB-2D24-B57F-5A9E-BFE85F908482}"/>
          </ac:spMkLst>
        </pc:spChg>
        <pc:spChg chg="del">
          <ac:chgData name="Caitlyn Davies (2200942)" userId="S::2200942@student.uwtsd.ac.uk::f53de855-f415-43d9-969f-b904be6154b1" providerId="AD" clId="Web-{25EB9AAF-F6D0-E6C9-191B-CB430C82E0A0}" dt="2025-04-22T15:39:00.349" v="5"/>
          <ac:spMkLst>
            <pc:docMk/>
            <pc:sldMk cId="1484095505" sldId="257"/>
            <ac:spMk id="3" creationId="{D6778B85-04E6-02F7-4DFC-F9DA04745C1A}"/>
          </ac:spMkLst>
        </pc:spChg>
        <pc:picChg chg="add mod">
          <ac:chgData name="Caitlyn Davies (2200942)" userId="S::2200942@student.uwtsd.ac.uk::f53de855-f415-43d9-969f-b904be6154b1" providerId="AD" clId="Web-{25EB9AAF-F6D0-E6C9-191B-CB430C82E0A0}" dt="2025-04-22T15:40:05.710" v="9" actId="14100"/>
          <ac:picMkLst>
            <pc:docMk/>
            <pc:sldMk cId="1484095505" sldId="257"/>
            <ac:picMk id="6" creationId="{1FB8F5C6-596E-B015-5786-2D38B9024937}"/>
          </ac:picMkLst>
        </pc:picChg>
        <pc:inkChg chg="add mod">
          <ac:chgData name="Caitlyn Davies (2200942)" userId="S::2200942@student.uwtsd.ac.uk::f53de855-f415-43d9-969f-b904be6154b1" providerId="AD" clId="Web-{25EB9AAF-F6D0-E6C9-191B-CB430C82E0A0}" dt="2025-04-22T15:39:31.975" v="6"/>
          <ac:inkMkLst>
            <pc:docMk/>
            <pc:sldMk cId="1484095505" sldId="257"/>
            <ac:inkMk id="4" creationId="{F534A98B-87CB-9446-2666-651941A98DFA}"/>
          </ac:inkMkLst>
        </pc:inkChg>
        <pc:inkChg chg="add del">
          <ac:chgData name="Caitlyn Davies (2200942)" userId="S::2200942@student.uwtsd.ac.uk::f53de855-f415-43d9-969f-b904be6154b1" providerId="AD" clId="Web-{25EB9AAF-F6D0-E6C9-191B-CB430C82E0A0}" dt="2025-04-22T15:38:54.286" v="3"/>
          <ac:inkMkLst>
            <pc:docMk/>
            <pc:sldMk cId="1484095505" sldId="257"/>
            <ac:inkMk id="5" creationId="{789126C9-972E-9F4C-E422-D74F997245BA}"/>
          </ac:inkMkLst>
        </pc:inkChg>
      </pc:sldChg>
      <pc:sldMasterChg chg="modSp modSldLayout">
        <pc:chgData name="Caitlyn Davies (2200942)" userId="S::2200942@student.uwtsd.ac.uk::f53de855-f415-43d9-969f-b904be6154b1" providerId="AD" clId="Web-{25EB9AAF-F6D0-E6C9-191B-CB430C82E0A0}" dt="2025-04-22T15:39:31.975" v="6"/>
        <pc:sldMasterMkLst>
          <pc:docMk/>
          <pc:sldMasterMk cId="2460954070" sldId="2147483660"/>
        </pc:sldMasterMkLst>
        <pc:spChg chg="mod">
          <ac:chgData name="Caitlyn Davies (2200942)" userId="S::2200942@student.uwtsd.ac.uk::f53de855-f415-43d9-969f-b904be6154b1" providerId="AD" clId="Web-{25EB9AAF-F6D0-E6C9-191B-CB430C82E0A0}" dt="2025-04-22T15:39:31.975" v="6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Caitlyn Davies (2200942)" userId="S::2200942@student.uwtsd.ac.uk::f53de855-f415-43d9-969f-b904be6154b1" providerId="AD" clId="Web-{25EB9AAF-F6D0-E6C9-191B-CB430C82E0A0}" dt="2025-04-22T15:39:31.975" v="6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Caitlyn Davies (2200942)" userId="S::2200942@student.uwtsd.ac.uk::f53de855-f415-43d9-969f-b904be6154b1" providerId="AD" clId="Web-{25EB9AAF-F6D0-E6C9-191B-CB430C82E0A0}" dt="2025-04-22T15:39:31.975" v="6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Caitlyn Davies (2200942)" userId="S::2200942@student.uwtsd.ac.uk::f53de855-f415-43d9-969f-b904be6154b1" providerId="AD" clId="Web-{25EB9AAF-F6D0-E6C9-191B-CB430C82E0A0}" dt="2025-04-22T15:39:31.975" v="6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Caitlyn Davies (2200942)" userId="S::2200942@student.uwtsd.ac.uk::f53de855-f415-43d9-969f-b904be6154b1" providerId="AD" clId="Web-{25EB9AAF-F6D0-E6C9-191B-CB430C82E0A0}" dt="2025-04-22T15:39:31.975" v="6"/>
          <ac:spMkLst>
            <pc:docMk/>
            <pc:sldMasterMk cId="2460954070" sldId="2147483660"/>
            <ac:spMk id="6" creationId="{00000000-0000-0000-0000-000000000000}"/>
          </ac:spMkLst>
        </pc:spChg>
        <pc:sldLayoutChg chg="modSp">
          <pc:chgData name="Caitlyn Davies (2200942)" userId="S::2200942@student.uwtsd.ac.uk::f53de855-f415-43d9-969f-b904be6154b1" providerId="AD" clId="Web-{25EB9AAF-F6D0-E6C9-191B-CB430C82E0A0}" dt="2025-04-22T15:39:31.975" v="6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modSp">
          <pc:chgData name="Caitlyn Davies (2200942)" userId="S::2200942@student.uwtsd.ac.uk::f53de855-f415-43d9-969f-b904be6154b1" providerId="AD" clId="Web-{25EB9AAF-F6D0-E6C9-191B-CB430C82E0A0}" dt="2025-04-22T15:39:31.975" v="6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">
          <pc:chgData name="Caitlyn Davies (2200942)" userId="S::2200942@student.uwtsd.ac.uk::f53de855-f415-43d9-969f-b904be6154b1" providerId="AD" clId="Web-{25EB9AAF-F6D0-E6C9-191B-CB430C82E0A0}" dt="2025-04-22T15:39:31.975" v="6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">
          <pc:chgData name="Caitlyn Davies (2200942)" userId="S::2200942@student.uwtsd.ac.uk::f53de855-f415-43d9-969f-b904be6154b1" providerId="AD" clId="Web-{25EB9AAF-F6D0-E6C9-191B-CB430C82E0A0}" dt="2025-04-22T15:39:31.975" v="6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modSp">
          <pc:chgData name="Caitlyn Davies (2200942)" userId="S::2200942@student.uwtsd.ac.uk::f53de855-f415-43d9-969f-b904be6154b1" providerId="AD" clId="Web-{25EB9AAF-F6D0-E6C9-191B-CB430C82E0A0}" dt="2025-04-22T15:39:31.975" v="6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">
          <pc:chgData name="Caitlyn Davies (2200942)" userId="S::2200942@student.uwtsd.ac.uk::f53de855-f415-43d9-969f-b904be6154b1" providerId="AD" clId="Web-{25EB9AAF-F6D0-E6C9-191B-CB430C82E0A0}" dt="2025-04-22T15:39:31.975" v="6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modSp">
          <pc:chgData name="Caitlyn Davies (2200942)" userId="S::2200942@student.uwtsd.ac.uk::f53de855-f415-43d9-969f-b904be6154b1" providerId="AD" clId="Web-{25EB9AAF-F6D0-E6C9-191B-CB430C82E0A0}" dt="2025-04-22T15:39:31.975" v="6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Caitlyn Davies (2200942)" userId="S::2200942@student.uwtsd.ac.uk::f53de855-f415-43d9-969f-b904be6154b1" providerId="AD" clId="Web-{25EB9AAF-F6D0-E6C9-191B-CB430C82E0A0}" dt="2025-04-22T15:39:31.975" v="6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</inkml:brush>
  </inkml:definitions>
  <inkml:trace contextRef="#ctx0" brushRef="#br0">20505 4306 2751 0 0,'0'-14'1216'0'0,"4"-6"3008"0"0,1 2-4224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74144" y="4953986"/>
            <a:ext cx="16044863" cy="1053860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4144" y="15898996"/>
            <a:ext cx="16044863" cy="7308349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9637" y="7546596"/>
            <a:ext cx="18451592" cy="12591664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9637" y="20257382"/>
            <a:ext cx="18451592" cy="6621659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779" y="8058106"/>
            <a:ext cx="9092089" cy="192063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30282" y="8058106"/>
            <a:ext cx="9092089" cy="192063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3565" y="1611623"/>
            <a:ext cx="18451592" cy="58508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3567" y="7420467"/>
            <a:ext cx="9050304" cy="363665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3567" y="11057123"/>
            <a:ext cx="9050304" cy="162633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30282" y="7420467"/>
            <a:ext cx="9094875" cy="363665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30282" y="11057123"/>
            <a:ext cx="9094875" cy="162633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3566" y="2018030"/>
            <a:ext cx="6899847" cy="706310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4875" y="4358387"/>
            <a:ext cx="10830282" cy="2151163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566" y="9081135"/>
            <a:ext cx="6899847" cy="168239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3566" y="2018030"/>
            <a:ext cx="6899847" cy="706310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4875" y="4358387"/>
            <a:ext cx="10830282" cy="2151163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566" y="9081135"/>
            <a:ext cx="6899847" cy="168239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9473" y="1611621"/>
            <a:ext cx="4612898" cy="2565280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779" y="1611621"/>
            <a:ext cx="13571280" cy="256528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779" y="1611623"/>
            <a:ext cx="18451592" cy="58508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779" y="8058106"/>
            <a:ext cx="18451592" cy="192063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779" y="28056225"/>
            <a:ext cx="4813459" cy="16116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4/22/2025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6481" y="28056225"/>
            <a:ext cx="7220188" cy="16116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8912" y="28056225"/>
            <a:ext cx="4813459" cy="16116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>
            <a:defPPr>
              <a:defRPr lang="en-US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850" dirty="0"/>
              <a:t>The role of culture, Language and identity in the Welsh Language for Ben's Class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850" dirty="0"/>
              <a:t>By Caitlyn Davies – 2200942</a:t>
            </a:r>
            <a:endParaRPr lang="en-US" dirty="0"/>
          </a:p>
          <a:p>
            <a:r>
              <a:rPr lang="en-US" sz="4850" dirty="0"/>
              <a:t>Due – 26th April 2025 – Present on 30th April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F534A98B-87CB-9446-2666-651941A98DFA}"/>
                  </a:ext>
                </a:extLst>
              </p14:cNvPr>
              <p14:cNvContentPartPr/>
              <p14:nvPr/>
            </p14:nvContentPartPr>
            <p14:xfrm>
              <a:off x="16022878" y="12764964"/>
              <a:ext cx="15393" cy="18836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F534A98B-87CB-9446-2666-651941A98DF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937361" y="12747550"/>
                <a:ext cx="184716" cy="54020"/>
              </a:xfrm>
              <a:prstGeom prst="rect">
                <a:avLst/>
              </a:prstGeom>
            </p:spPr>
          </p:pic>
        </mc:Fallback>
      </mc:AlternateContent>
      <p:pic>
        <p:nvPicPr>
          <p:cNvPr id="6" name="Picture 5" descr="A newspaper with text and images&#10;&#10;AI-generated content may be incorrect.">
            <a:extLst>
              <a:ext uri="{FF2B5EF4-FFF2-40B4-BE49-F238E27FC236}">
                <a16:creationId xmlns:a16="http://schemas.microsoft.com/office/drawing/2014/main" id="{1FB8F5C6-596E-B015-5786-2D38B90249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3789" y="1676542"/>
            <a:ext cx="19062848" cy="26964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0955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Custom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The role of culture, Language and identity in the Welsh Language for Ben's Class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27</cp:revision>
  <dcterms:created xsi:type="dcterms:W3CDTF">2025-04-22T15:37:47Z</dcterms:created>
  <dcterms:modified xsi:type="dcterms:W3CDTF">2025-04-22T15:44:07Z</dcterms:modified>
</cp:coreProperties>
</file>