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09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65C9BA-88DA-ECD0-5C34-31A091A33879}" v="295" dt="2022-05-15T20:49:35.610"/>
    <p1510:client id="{583D5583-2A48-70B4-EE44-7CA921133258}" v="1" dt="2022-05-15T20:31:06.462"/>
    <p1510:client id="{7FFCACA8-74BF-F4DA-EBFF-A0BC7C5888B3}" v="24" dt="2022-05-15T20:29:09.3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ra Bright (1902132)" userId="S::1902132@student.uwtsd.ac.uk::a92dab42-4b71-41ec-a259-7723c04dfec2" providerId="AD" clId="Web-{583D5583-2A48-70B4-EE44-7CA921133258}"/>
    <pc:docChg chg="modSld">
      <pc:chgData name="Lyra Bright (1902132)" userId="S::1902132@student.uwtsd.ac.uk::a92dab42-4b71-41ec-a259-7723c04dfec2" providerId="AD" clId="Web-{583D5583-2A48-70B4-EE44-7CA921133258}" dt="2022-05-15T20:31:06.462" v="0"/>
      <pc:docMkLst>
        <pc:docMk/>
      </pc:docMkLst>
      <pc:sldChg chg="delSp">
        <pc:chgData name="Lyra Bright (1902132)" userId="S::1902132@student.uwtsd.ac.uk::a92dab42-4b71-41ec-a259-7723c04dfec2" providerId="AD" clId="Web-{583D5583-2A48-70B4-EE44-7CA921133258}" dt="2022-05-15T20:31:06.462" v="0"/>
        <pc:sldMkLst>
          <pc:docMk/>
          <pc:sldMk cId="109857222" sldId="256"/>
        </pc:sldMkLst>
        <pc:picChg chg="del">
          <ac:chgData name="Lyra Bright (1902132)" userId="S::1902132@student.uwtsd.ac.uk::a92dab42-4b71-41ec-a259-7723c04dfec2" providerId="AD" clId="Web-{583D5583-2A48-70B4-EE44-7CA921133258}" dt="2022-05-15T20:31:06.462" v="0"/>
          <ac:picMkLst>
            <pc:docMk/>
            <pc:sldMk cId="109857222" sldId="256"/>
            <ac:picMk id="4" creationId="{C764EA89-9548-0FFB-40C0-58CD2F503E86}"/>
          </ac:picMkLst>
        </pc:picChg>
      </pc:sldChg>
    </pc:docChg>
  </pc:docChgLst>
  <pc:docChgLst>
    <pc:chgData name="Lyra Bright (1902132)" userId="S::1902132@student.uwtsd.ac.uk::a92dab42-4b71-41ec-a259-7723c04dfec2" providerId="AD" clId="Web-{3165C9BA-88DA-ECD0-5C34-31A091A33879}"/>
    <pc:docChg chg="modSld">
      <pc:chgData name="Lyra Bright (1902132)" userId="S::1902132@student.uwtsd.ac.uk::a92dab42-4b71-41ec-a259-7723c04dfec2" providerId="AD" clId="Web-{3165C9BA-88DA-ECD0-5C34-31A091A33879}" dt="2022-05-15T20:49:35.610" v="186" actId="14100"/>
      <pc:docMkLst>
        <pc:docMk/>
      </pc:docMkLst>
      <pc:sldChg chg="addSp delSp modSp mod setBg addAnim delAnim">
        <pc:chgData name="Lyra Bright (1902132)" userId="S::1902132@student.uwtsd.ac.uk::a92dab42-4b71-41ec-a259-7723c04dfec2" providerId="AD" clId="Web-{3165C9BA-88DA-ECD0-5C34-31A091A33879}" dt="2022-05-15T20:49:35.610" v="186" actId="14100"/>
        <pc:sldMkLst>
          <pc:docMk/>
          <pc:sldMk cId="109857222" sldId="256"/>
        </pc:sldMkLst>
        <pc:spChg chg="mod ord">
          <ac:chgData name="Lyra Bright (1902132)" userId="S::1902132@student.uwtsd.ac.uk::a92dab42-4b71-41ec-a259-7723c04dfec2" providerId="AD" clId="Web-{3165C9BA-88DA-ECD0-5C34-31A091A33879}" dt="2022-05-15T20:36:44.027" v="24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Lyra Bright (1902132)" userId="S::1902132@student.uwtsd.ac.uk::a92dab42-4b71-41ec-a259-7723c04dfec2" providerId="AD" clId="Web-{3165C9BA-88DA-ECD0-5C34-31A091A33879}" dt="2022-05-15T20:47:42.108" v="157" actId="20577"/>
          <ac:spMkLst>
            <pc:docMk/>
            <pc:sldMk cId="109857222" sldId="256"/>
            <ac:spMk id="5" creationId="{A0DC94B4-D9DD-7B2B-86B7-3A59121F7DD8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4:53.161" v="12"/>
          <ac:spMkLst>
            <pc:docMk/>
            <pc:sldMk cId="109857222" sldId="256"/>
            <ac:spMk id="6" creationId="{87CC2527-562A-4F69-B487-4371E5B243E7}"/>
          </ac:spMkLst>
        </pc:spChg>
        <pc:spChg chg="add">
          <ac:chgData name="Lyra Bright (1902132)" userId="S::1902132@student.uwtsd.ac.uk::a92dab42-4b71-41ec-a259-7723c04dfec2" providerId="AD" clId="Web-{3165C9BA-88DA-ECD0-5C34-31A091A33879}" dt="2022-05-15T20:35:13.384" v="19"/>
          <ac:spMkLst>
            <pc:docMk/>
            <pc:sldMk cId="109857222" sldId="256"/>
            <ac:spMk id="8" creationId="{559AE206-7EBA-4D33-8BC9-9D8158553F0E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4:21.801" v="6"/>
          <ac:spMkLst>
            <pc:docMk/>
            <pc:sldMk cId="109857222" sldId="256"/>
            <ac:spMk id="9" creationId="{559AE206-7EBA-4D33-8BC9-9D8158553F0E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5:07.290" v="16"/>
          <ac:spMkLst>
            <pc:docMk/>
            <pc:sldMk cId="109857222" sldId="256"/>
            <ac:spMk id="10" creationId="{559AE206-7EBA-4D33-8BC9-9D8158553F0E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4:21.801" v="6"/>
          <ac:spMkLst>
            <pc:docMk/>
            <pc:sldMk cId="109857222" sldId="256"/>
            <ac:spMk id="11" creationId="{6437D937-A7F1-4011-92B4-328E5BE1B166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5:07.290" v="16"/>
          <ac:spMkLst>
            <pc:docMk/>
            <pc:sldMk cId="109857222" sldId="256"/>
            <ac:spMk id="12" creationId="{6437D937-A7F1-4011-92B4-328E5BE1B166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4:21.801" v="6"/>
          <ac:spMkLst>
            <pc:docMk/>
            <pc:sldMk cId="109857222" sldId="256"/>
            <ac:spMk id="13" creationId="{34244EF8-D73A-40E1-BE73-D46E6B4B04ED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5:07.290" v="16"/>
          <ac:spMkLst>
            <pc:docMk/>
            <pc:sldMk cId="109857222" sldId="256"/>
            <ac:spMk id="14" creationId="{34244EF8-D73A-40E1-BE73-D46E6B4B04ED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4:21.801" v="6"/>
          <ac:spMkLst>
            <pc:docMk/>
            <pc:sldMk cId="109857222" sldId="256"/>
            <ac:spMk id="15" creationId="{B672F332-AF08-46C6-94F0-77684310D7B7}"/>
          </ac:spMkLst>
        </pc:spChg>
        <pc:spChg chg="add del">
          <ac:chgData name="Lyra Bright (1902132)" userId="S::1902132@student.uwtsd.ac.uk::a92dab42-4b71-41ec-a259-7723c04dfec2" providerId="AD" clId="Web-{3165C9BA-88DA-ECD0-5C34-31A091A33879}" dt="2022-05-15T20:35:07.290" v="16"/>
          <ac:spMkLst>
            <pc:docMk/>
            <pc:sldMk cId="109857222" sldId="256"/>
            <ac:spMk id="16" creationId="{B672F332-AF08-46C6-94F0-77684310D7B7}"/>
          </ac:spMkLst>
        </pc:spChg>
        <pc:spChg chg="add">
          <ac:chgData name="Lyra Bright (1902132)" userId="S::1902132@student.uwtsd.ac.uk::a92dab42-4b71-41ec-a259-7723c04dfec2" providerId="AD" clId="Web-{3165C9BA-88DA-ECD0-5C34-31A091A33879}" dt="2022-05-15T20:35:13.384" v="19"/>
          <ac:spMkLst>
            <pc:docMk/>
            <pc:sldMk cId="109857222" sldId="256"/>
            <ac:spMk id="19" creationId="{6437D937-A7F1-4011-92B4-328E5BE1B166}"/>
          </ac:spMkLst>
        </pc:spChg>
        <pc:spChg chg="add">
          <ac:chgData name="Lyra Bright (1902132)" userId="S::1902132@student.uwtsd.ac.uk::a92dab42-4b71-41ec-a259-7723c04dfec2" providerId="AD" clId="Web-{3165C9BA-88DA-ECD0-5C34-31A091A33879}" dt="2022-05-15T20:35:13.384" v="19"/>
          <ac:spMkLst>
            <pc:docMk/>
            <pc:sldMk cId="109857222" sldId="256"/>
            <ac:spMk id="20" creationId="{34244EF8-D73A-40E1-BE73-D46E6B4B04ED}"/>
          </ac:spMkLst>
        </pc:spChg>
        <pc:spChg chg="add">
          <ac:chgData name="Lyra Bright (1902132)" userId="S::1902132@student.uwtsd.ac.uk::a92dab42-4b71-41ec-a259-7723c04dfec2" providerId="AD" clId="Web-{3165C9BA-88DA-ECD0-5C34-31A091A33879}" dt="2022-05-15T20:35:13.384" v="19"/>
          <ac:spMkLst>
            <pc:docMk/>
            <pc:sldMk cId="109857222" sldId="256"/>
            <ac:spMk id="21" creationId="{B672F332-AF08-46C6-94F0-77684310D7B7}"/>
          </ac:spMkLst>
        </pc:spChg>
        <pc:spChg chg="add mod">
          <ac:chgData name="Lyra Bright (1902132)" userId="S::1902132@student.uwtsd.ac.uk::a92dab42-4b71-41ec-a259-7723c04dfec2" providerId="AD" clId="Web-{3165C9BA-88DA-ECD0-5C34-31A091A33879}" dt="2022-05-15T20:44:01.916" v="130" actId="20577"/>
          <ac:spMkLst>
            <pc:docMk/>
            <pc:sldMk cId="109857222" sldId="256"/>
            <ac:spMk id="23" creationId="{FA59827A-DCD6-01F6-F9F5-677D9DCC6B69}"/>
          </ac:spMkLst>
        </pc:spChg>
        <pc:spChg chg="add mod">
          <ac:chgData name="Lyra Bright (1902132)" userId="S::1902132@student.uwtsd.ac.uk::a92dab42-4b71-41ec-a259-7723c04dfec2" providerId="AD" clId="Web-{3165C9BA-88DA-ECD0-5C34-31A091A33879}" dt="2022-05-15T20:49:35.610" v="186" actId="14100"/>
          <ac:spMkLst>
            <pc:docMk/>
            <pc:sldMk cId="109857222" sldId="256"/>
            <ac:spMk id="24" creationId="{1FD1D8AE-DB45-11A0-F264-57AECF98686E}"/>
          </ac:spMkLst>
        </pc:spChg>
        <pc:picChg chg="add del mod">
          <ac:chgData name="Lyra Bright (1902132)" userId="S::1902132@student.uwtsd.ac.uk::a92dab42-4b71-41ec-a259-7723c04dfec2" providerId="AD" clId="Web-{3165C9BA-88DA-ECD0-5C34-31A091A33879}" dt="2022-05-15T20:32:12.610" v="1"/>
          <ac:picMkLst>
            <pc:docMk/>
            <pc:sldMk cId="109857222" sldId="256"/>
            <ac:picMk id="3" creationId="{78FB3709-B799-6243-313E-E4CA005F7C9C}"/>
          </ac:picMkLst>
        </pc:picChg>
        <pc:picChg chg="add mod">
          <ac:chgData name="Lyra Bright (1902132)" userId="S::1902132@student.uwtsd.ac.uk::a92dab42-4b71-41ec-a259-7723c04dfec2" providerId="AD" clId="Web-{3165C9BA-88DA-ECD0-5C34-31A091A33879}" dt="2022-05-15T20:35:13.384" v="19"/>
          <ac:picMkLst>
            <pc:docMk/>
            <pc:sldMk cId="109857222" sldId="256"/>
            <ac:picMk id="4" creationId="{B54CA1B8-7040-C5BB-EED7-E5195841EC9E}"/>
          </ac:picMkLst>
        </pc:picChg>
        <pc:cxnChg chg="add del">
          <ac:chgData name="Lyra Bright (1902132)" userId="S::1902132@student.uwtsd.ac.uk::a92dab42-4b71-41ec-a259-7723c04dfec2" providerId="AD" clId="Web-{3165C9BA-88DA-ECD0-5C34-31A091A33879}" dt="2022-05-15T20:34:53.161" v="12"/>
          <ac:cxnSpMkLst>
            <pc:docMk/>
            <pc:sldMk cId="109857222" sldId="256"/>
            <ac:cxnSpMk id="7" creationId="{BCDAEC91-5BCE-4B55-9CC0-43EF94CB734B}"/>
          </ac:cxnSpMkLst>
        </pc:cxnChg>
        <pc:cxnChg chg="add del">
          <ac:chgData name="Lyra Bright (1902132)" userId="S::1902132@student.uwtsd.ac.uk::a92dab42-4b71-41ec-a259-7723c04dfec2" providerId="AD" clId="Web-{3165C9BA-88DA-ECD0-5C34-31A091A33879}" dt="2022-05-15T20:34:21.801" v="6"/>
          <ac:cxnSpMkLst>
            <pc:docMk/>
            <pc:sldMk cId="109857222" sldId="256"/>
            <ac:cxnSpMk id="17" creationId="{9E8E38ED-369A-44C2-B635-0BED0E48A6E8}"/>
          </ac:cxnSpMkLst>
        </pc:cxnChg>
        <pc:cxnChg chg="add del">
          <ac:chgData name="Lyra Bright (1902132)" userId="S::1902132@student.uwtsd.ac.uk::a92dab42-4b71-41ec-a259-7723c04dfec2" providerId="AD" clId="Web-{3165C9BA-88DA-ECD0-5C34-31A091A33879}" dt="2022-05-15T20:35:07.290" v="16"/>
          <ac:cxnSpMkLst>
            <pc:docMk/>
            <pc:sldMk cId="109857222" sldId="256"/>
            <ac:cxnSpMk id="18" creationId="{9E8E38ED-369A-44C2-B635-0BED0E48A6E8}"/>
          </ac:cxnSpMkLst>
        </pc:cxnChg>
        <pc:cxnChg chg="add">
          <ac:chgData name="Lyra Bright (1902132)" userId="S::1902132@student.uwtsd.ac.uk::a92dab42-4b71-41ec-a259-7723c04dfec2" providerId="AD" clId="Web-{3165C9BA-88DA-ECD0-5C34-31A091A33879}" dt="2022-05-15T20:35:13.384" v="19"/>
          <ac:cxnSpMkLst>
            <pc:docMk/>
            <pc:sldMk cId="109857222" sldId="256"/>
            <ac:cxnSpMk id="22" creationId="{9E8E38ED-369A-44C2-B635-0BED0E48A6E8}"/>
          </ac:cxnSpMkLst>
        </pc:cxnChg>
      </pc:sldChg>
    </pc:docChg>
  </pc:docChgLst>
  <pc:docChgLst>
    <pc:chgData name="Lyra Bright (1902132)" userId="S::1902132@student.uwtsd.ac.uk::a92dab42-4b71-41ec-a259-7723c04dfec2" providerId="AD" clId="Web-{7FFCACA8-74BF-F4DA-EBFF-A0BC7C5888B3}"/>
    <pc:docChg chg="mod modSld addMainMaster delMainMaster modMainMaster setSldSz">
      <pc:chgData name="Lyra Bright (1902132)" userId="S::1902132@student.uwtsd.ac.uk::a92dab42-4b71-41ec-a259-7723c04dfec2" providerId="AD" clId="Web-{7FFCACA8-74BF-F4DA-EBFF-A0BC7C5888B3}" dt="2022-05-15T20:29:09.379" v="21"/>
      <pc:docMkLst>
        <pc:docMk/>
      </pc:docMkLst>
      <pc:sldChg chg="addSp delSp modSp mod modClrScheme chgLayout">
        <pc:chgData name="Lyra Bright (1902132)" userId="S::1902132@student.uwtsd.ac.uk::a92dab42-4b71-41ec-a259-7723c04dfec2" providerId="AD" clId="Web-{7FFCACA8-74BF-F4DA-EBFF-A0BC7C5888B3}" dt="2022-05-15T20:29:09.379" v="21"/>
        <pc:sldMkLst>
          <pc:docMk/>
          <pc:sldMk cId="109857222" sldId="256"/>
        </pc:sldMkLst>
        <pc:spChg chg="mod ord">
          <ac:chgData name="Lyra Bright (1902132)" userId="S::1902132@student.uwtsd.ac.uk::a92dab42-4b71-41ec-a259-7723c04dfec2" providerId="AD" clId="Web-{7FFCACA8-74BF-F4DA-EBFF-A0BC7C5888B3}" dt="2022-05-15T20:21:17.897" v="18" actId="1076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Lyra Bright (1902132)" userId="S::1902132@student.uwtsd.ac.uk::a92dab42-4b71-41ec-a259-7723c04dfec2" providerId="AD" clId="Web-{7FFCACA8-74BF-F4DA-EBFF-A0BC7C5888B3}" dt="2022-05-15T20:29:09.379" v="21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Lyra Bright (1902132)" userId="S::1902132@student.uwtsd.ac.uk::a92dab42-4b71-41ec-a259-7723c04dfec2" providerId="AD" clId="Web-{7FFCACA8-74BF-F4DA-EBFF-A0BC7C5888B3}" dt="2022-05-15T20:29:01.332" v="20" actId="688"/>
          <ac:picMkLst>
            <pc:docMk/>
            <pc:sldMk cId="109857222" sldId="256"/>
            <ac:picMk id="4" creationId="{C764EA89-9548-0FFB-40C0-58CD2F503E86}"/>
          </ac:picMkLst>
        </pc:picChg>
      </pc:sldChg>
      <pc:sldMasterChg chg="modSp del delSldLayout modSldLayout">
        <pc:chgData name="Lyra Bright (1902132)" userId="S::1902132@student.uwtsd.ac.uk::a92dab42-4b71-41ec-a259-7723c04dfec2" providerId="AD" clId="Web-{7FFCACA8-74BF-F4DA-EBFF-A0BC7C5888B3}" dt="2022-05-15T20:19:06.472" v="1"/>
        <pc:sldMasterMkLst>
          <pc:docMk/>
          <pc:sldMasterMk cId="2460954070" sldId="2147483660"/>
        </pc:sldMasterMkLst>
        <pc:spChg chg="mod">
          <ac:chgData name="Lyra Bright (1902132)" userId="S::1902132@student.uwtsd.ac.uk::a92dab42-4b71-41ec-a259-7723c04dfec2" providerId="AD" clId="Web-{7FFCACA8-74BF-F4DA-EBFF-A0BC7C5888B3}" dt="2022-05-15T20:19:06.409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19:06.409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19:06.409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19:06.409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19:06.409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Lyra Bright (1902132)" userId="S::1902132@student.uwtsd.ac.uk::a92dab42-4b71-41ec-a259-7723c04dfec2" providerId="AD" clId="Web-{7FFCACA8-74BF-F4DA-EBFF-A0BC7C5888B3}" dt="2022-05-15T20:19:06.472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19:06.409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Lyra Bright (1902132)" userId="S::1902132@student.uwtsd.ac.uk::a92dab42-4b71-41ec-a259-7723c04dfec2" providerId="AD" clId="Web-{7FFCACA8-74BF-F4DA-EBFF-A0BC7C5888B3}" dt="2022-05-15T20:20:26.443" v="4"/>
        <pc:sldMasterMkLst>
          <pc:docMk/>
          <pc:sldMasterMk cId="4109682659" sldId="2147483672"/>
        </pc:sldMasterMkLst>
        <pc:spChg chg="mod">
          <ac:chgData name="Lyra Bright (1902132)" userId="S::1902132@student.uwtsd.ac.uk::a92dab42-4b71-41ec-a259-7723c04dfec2" providerId="AD" clId="Web-{7FFCACA8-74BF-F4DA-EBFF-A0BC7C5888B3}" dt="2022-05-15T20:20:26.396" v="3"/>
          <ac:spMkLst>
            <pc:docMk/>
            <pc:sldMasterMk cId="4109682659" sldId="2147483672"/>
            <ac:spMk id="2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20:26.396" v="3"/>
          <ac:spMkLst>
            <pc:docMk/>
            <pc:sldMasterMk cId="4109682659" sldId="2147483672"/>
            <ac:spMk id="3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20:26.396" v="3"/>
          <ac:spMkLst>
            <pc:docMk/>
            <pc:sldMasterMk cId="4109682659" sldId="2147483672"/>
            <ac:spMk id="4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20:26.396" v="3"/>
          <ac:spMkLst>
            <pc:docMk/>
            <pc:sldMasterMk cId="4109682659" sldId="2147483672"/>
            <ac:spMk id="5" creationId="{00000000-0000-0000-0000-000000000000}"/>
          </ac:spMkLst>
        </pc:spChg>
        <pc:spChg chg="mod">
          <ac:chgData name="Lyra Bright (1902132)" userId="S::1902132@student.uwtsd.ac.uk::a92dab42-4b71-41ec-a259-7723c04dfec2" providerId="AD" clId="Web-{7FFCACA8-74BF-F4DA-EBFF-A0BC7C5888B3}" dt="2022-05-15T20:20:26.396" v="3"/>
          <ac:spMkLst>
            <pc:docMk/>
            <pc:sldMasterMk cId="4109682659" sldId="2147483672"/>
            <ac:spMk id="6" creationId="{00000000-0000-0000-0000-000000000000}"/>
          </ac:spMkLst>
        </pc:sp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984494649" sldId="2147483673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984494649" sldId="2147483673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984494649" sldId="2147483673"/>
              <ac:spMk id="3" creationId="{00000000-0000-0000-0000-000000000000}"/>
            </ac:spMkLst>
          </pc:spChg>
        </pc:sldLayoutChg>
        <pc:sldLayoutChg chg="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502665666" sldId="2147483674"/>
          </pc:sldLayoutMkLst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4001167336" sldId="2147483675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4001167336" sldId="2147483675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4001167336" sldId="2147483675"/>
              <ac:spMk id="3" creationId="{00000000-0000-0000-0000-000000000000}"/>
            </ac:spMkLst>
          </pc:spChg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3945205730" sldId="2147483676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3945205730" sldId="2147483676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3945205730" sldId="2147483676"/>
              <ac:spMk id="4" creationId="{00000000-0000-0000-0000-000000000000}"/>
            </ac:spMkLst>
          </pc:spChg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263567622" sldId="2147483677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63567622" sldId="2147483677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63567622" sldId="2147483677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63567622" sldId="2147483677"/>
              <ac:spMk id="4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63567622" sldId="2147483677"/>
              <ac:spMk id="5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63567622" sldId="2147483677"/>
              <ac:spMk id="6" creationId="{00000000-0000-0000-0000-000000000000}"/>
            </ac:spMkLst>
          </pc:spChg>
        </pc:sldLayoutChg>
        <pc:sldLayoutChg chg="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965436331" sldId="2147483678"/>
          </pc:sldLayoutMkLst>
        </pc:sldLayoutChg>
        <pc:sldLayoutChg chg="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2458704756" sldId="2147483679"/>
          </pc:sldLayoutMkLst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3864027808" sldId="2147483680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3864027808" sldId="2147483680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3864027808" sldId="2147483680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3864027808" sldId="2147483680"/>
              <ac:spMk id="4" creationId="{00000000-0000-0000-0000-000000000000}"/>
            </ac:spMkLst>
          </pc:spChg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2006403256" sldId="2147483681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006403256" sldId="2147483681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006403256" sldId="2147483681"/>
              <ac:spMk id="3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2006403256" sldId="2147483681"/>
              <ac:spMk id="4" creationId="{00000000-0000-0000-0000-000000000000}"/>
            </ac:spMkLst>
          </pc:spChg>
        </pc:sldLayoutChg>
        <pc:sldLayoutChg chg="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3084417417" sldId="2147483682"/>
          </pc:sldLayoutMkLst>
        </pc:sldLayoutChg>
        <pc:sldLayoutChg chg="modSp add del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4109682659" sldId="2147483672"/>
            <pc:sldLayoutMk cId="102368415" sldId="2147483683"/>
          </pc:sldLayoutMkLst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102368415" sldId="2147483683"/>
              <ac:spMk id="2" creationId="{00000000-0000-0000-0000-000000000000}"/>
            </ac:spMkLst>
          </pc:spChg>
          <pc:spChg chg="mod">
            <ac:chgData name="Lyra Bright (1902132)" userId="S::1902132@student.uwtsd.ac.uk::a92dab42-4b71-41ec-a259-7723c04dfec2" providerId="AD" clId="Web-{7FFCACA8-74BF-F4DA-EBFF-A0BC7C5888B3}" dt="2022-05-15T20:20:26.396" v="3"/>
            <ac:spMkLst>
              <pc:docMk/>
              <pc:sldMasterMk cId="4109682659" sldId="2147483672"/>
              <pc:sldLayoutMk cId="102368415" sldId="2147483683"/>
              <ac:spMk id="3" creationId="{00000000-0000-0000-0000-000000000000}"/>
            </ac:spMkLst>
          </pc:spChg>
        </pc:sldLayoutChg>
      </pc:sldMasterChg>
      <pc:sldMasterChg chg="add addSldLayout modSldLayout">
        <pc:chgData name="Lyra Bright (1902132)" userId="S::1902132@student.uwtsd.ac.uk::a92dab42-4b71-41ec-a259-7723c04dfec2" providerId="AD" clId="Web-{7FFCACA8-74BF-F4DA-EBFF-A0BC7C5888B3}" dt="2022-05-15T20:20:26.443" v="4"/>
        <pc:sldMasterMkLst>
          <pc:docMk/>
          <pc:sldMasterMk cId="582154002" sldId="2147483684"/>
        </pc:sldMasterMkLst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2413145635" sldId="2147483685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2655979817" sldId="2147483686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2561496959" sldId="2147483687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4220517811" sldId="2147483688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1234805161" sldId="2147483689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3454148323" sldId="2147483690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4042429760" sldId="2147483691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3130794747" sldId="2147483692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2440394537" sldId="2147483693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392605752" sldId="2147483694"/>
          </pc:sldLayoutMkLst>
        </pc:sldLayoutChg>
        <pc:sldLayoutChg chg="add mod replId">
          <pc:chgData name="Lyra Bright (1902132)" userId="S::1902132@student.uwtsd.ac.uk::a92dab42-4b71-41ec-a259-7723c04dfec2" providerId="AD" clId="Web-{7FFCACA8-74BF-F4DA-EBFF-A0BC7C5888B3}" dt="2022-05-15T20:20:26.443" v="4"/>
          <pc:sldLayoutMkLst>
            <pc:docMk/>
            <pc:sldMasterMk cId="582154002" sldId="2147483684"/>
            <pc:sldLayoutMk cId="629808615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145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979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496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517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80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148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429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79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394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05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808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154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3360570@N02/947706144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d-nc/2.0/jp/?ref=openverse" TargetMode="External"/><Relationship Id="rId4" Type="http://schemas.openxmlformats.org/officeDocument/2006/relationships/hyperlink" Target="https://www.flickr.com/photos/43360570@N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0" cy="990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6520" y="6963974"/>
            <a:ext cx="3903594" cy="1981267"/>
          </a:xfrm>
        </p:spPr>
        <p:txBody>
          <a:bodyPr anchor="ctr">
            <a:normAutofit/>
          </a:bodyPr>
          <a:lstStyle/>
          <a:p>
            <a:pPr algn="r"/>
            <a:r>
              <a:rPr lang="en-GB" sz="4000" b="1" dirty="0">
                <a:solidFill>
                  <a:srgbClr val="850980"/>
                </a:solidFill>
                <a:ea typeface="Calibri Light"/>
                <a:cs typeface="Calibri Light"/>
              </a:rPr>
              <a:t>Power</a:t>
            </a:r>
            <a:br>
              <a:rPr lang="en-GB" sz="4000" b="1" dirty="0">
                <a:solidFill>
                  <a:srgbClr val="850980"/>
                </a:solidFill>
                <a:ea typeface="Calibri Light"/>
                <a:cs typeface="Calibri Light"/>
              </a:rPr>
            </a:br>
            <a:r>
              <a:rPr lang="en-GB" sz="3300" dirty="0">
                <a:ea typeface="Calibri Light"/>
                <a:cs typeface="Calibri Light"/>
              </a:rPr>
              <a:t>Spoken word night</a:t>
            </a:r>
            <a:endParaRPr lang="en-GB" sz="3300" dirty="0"/>
          </a:p>
        </p:txBody>
      </p:sp>
      <p:sp>
        <p:nvSpPr>
          <p:cNvPr id="19" name="Oval 10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7494" y="3458088"/>
            <a:ext cx="2264038" cy="2240259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54CA1B8-7040-C5BB-EED7-E5195841EC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592" b="-1"/>
          <a:stretch/>
        </p:blipFill>
        <p:spPr>
          <a:xfrm>
            <a:off x="1029470" y="-1"/>
            <a:ext cx="5828530" cy="4384275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sp>
        <p:nvSpPr>
          <p:cNvPr id="20" name="Oval 1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4092" y="4850558"/>
            <a:ext cx="391018" cy="377231"/>
          </a:xfrm>
          <a:prstGeom prst="ellipse">
            <a:avLst/>
          </a:prstGeom>
          <a:solidFill>
            <a:srgbClr val="EE9D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1" name="Oval 14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4063" y="5343386"/>
            <a:ext cx="1008594" cy="954274"/>
          </a:xfrm>
          <a:prstGeom prst="ellipse">
            <a:avLst/>
          </a:prstGeom>
          <a:solidFill>
            <a:srgbClr val="475A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20945" y="7487393"/>
            <a:ext cx="0" cy="977265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0DC94B4-D9DD-7B2B-86B7-3A59121F7DD8}"/>
              </a:ext>
            </a:extLst>
          </p:cNvPr>
          <p:cNvSpPr txBox="1"/>
          <p:nvPr/>
        </p:nvSpPr>
        <p:spPr>
          <a:xfrm>
            <a:off x="4660900" y="6388100"/>
            <a:ext cx="19177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850980"/>
                </a:solidFill>
                <a:cs typeface="Calibri"/>
              </a:rPr>
              <a:t>Friday 27th 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850980"/>
                </a:solidFill>
                <a:cs typeface="Calibri"/>
              </a:rPr>
              <a:t>7-9pm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850980"/>
                </a:solidFill>
                <a:cs typeface="Calibri"/>
              </a:rPr>
              <a:t>In the SU bar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850980"/>
                </a:solidFill>
                <a:cs typeface="Calibri"/>
              </a:rPr>
              <a:t>Drinks will be available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A59827A-DCD6-01F6-F9F5-677D9DCC6B69}"/>
              </a:ext>
            </a:extLst>
          </p:cNvPr>
          <p:cNvSpPr txBox="1"/>
          <p:nvPr/>
        </p:nvSpPr>
        <p:spPr>
          <a:xfrm>
            <a:off x="473075" y="3952875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cs typeface="Calibri"/>
              </a:rPr>
              <a:t>All Welcome</a:t>
            </a:r>
            <a:endParaRPr lang="en-US" b="1">
              <a:cs typeface="Calibri"/>
            </a:endParaRPr>
          </a:p>
          <a:p>
            <a:r>
              <a:rPr lang="en-GB" b="1" dirty="0">
                <a:cs typeface="Calibri"/>
              </a:rPr>
              <a:t>Show your support </a:t>
            </a:r>
          </a:p>
          <a:p>
            <a:r>
              <a:rPr lang="en-GB" b="1" dirty="0">
                <a:cs typeface="Calibri"/>
              </a:rPr>
              <a:t>For the aspiring </a:t>
            </a:r>
          </a:p>
          <a:p>
            <a:r>
              <a:rPr lang="en-GB" b="1" dirty="0">
                <a:cs typeface="Calibri"/>
              </a:rPr>
              <a:t>writers</a:t>
            </a:r>
            <a:r>
              <a:rPr lang="en-GB" dirty="0">
                <a:cs typeface="Calibri"/>
              </a:rPr>
              <a:t> 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FD1D8AE-DB45-11A0-F264-57AECF98686E}"/>
              </a:ext>
            </a:extLst>
          </p:cNvPr>
          <p:cNvSpPr txBox="1"/>
          <p:nvPr/>
        </p:nvSpPr>
        <p:spPr>
          <a:xfrm>
            <a:off x="4375150" y="6350"/>
            <a:ext cx="2730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>
                <a:ea typeface="+mn-lt"/>
                <a:cs typeface="+mn-lt"/>
              </a:rPr>
              <a:t>Fig 1:"</a:t>
            </a:r>
            <a:r>
              <a:rPr lang="en-GB" sz="900" dirty="0">
                <a:ea typeface="+mn-lt"/>
                <a:cs typeface="+mn-lt"/>
                <a:hlinkClick r:id="rId3"/>
              </a:rPr>
              <a:t>mighty fine mics</a:t>
            </a:r>
            <a:r>
              <a:rPr lang="en-GB" sz="900" dirty="0">
                <a:ea typeface="+mn-lt"/>
                <a:cs typeface="+mn-lt"/>
              </a:rPr>
              <a:t>" by </a:t>
            </a:r>
            <a:r>
              <a:rPr lang="en-GB" sz="900" dirty="0">
                <a:ea typeface="+mn-lt"/>
                <a:cs typeface="+mn-lt"/>
                <a:hlinkClick r:id="rId4"/>
              </a:rPr>
              <a:t>dalioPhoto</a:t>
            </a:r>
            <a:r>
              <a:rPr lang="en-GB" sz="900" dirty="0">
                <a:ea typeface="+mn-lt"/>
                <a:cs typeface="+mn-lt"/>
              </a:rPr>
              <a:t> is licensed under </a:t>
            </a:r>
            <a:r>
              <a:rPr lang="en-GB" sz="900" dirty="0">
                <a:ea typeface="+mn-lt"/>
                <a:cs typeface="+mn-lt"/>
                <a:hlinkClick r:id="rId5"/>
              </a:rPr>
              <a:t>CC BY-NC-ND 2.0</a:t>
            </a:r>
            <a:r>
              <a:rPr lang="en-GB" sz="900" dirty="0">
                <a:ea typeface="+mn-lt"/>
                <a:cs typeface="+mn-lt"/>
              </a:rPr>
              <a:t>.</a:t>
            </a:r>
            <a:endParaRPr lang="en-US" sz="900">
              <a:cs typeface="Calibri"/>
            </a:endParaRPr>
          </a:p>
          <a:p>
            <a:endParaRPr lang="en-GB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 Spoken word night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84</cp:revision>
  <dcterms:created xsi:type="dcterms:W3CDTF">2022-05-13T12:59:28Z</dcterms:created>
  <dcterms:modified xsi:type="dcterms:W3CDTF">2022-05-15T20:49:38Z</dcterms:modified>
</cp:coreProperties>
</file>