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660"/>
  </p:normalViewPr>
  <p:slideViewPr>
    <p:cSldViewPr snapToGrid="0">
      <p:cViewPr varScale="1">
        <p:scale>
          <a:sx n="79" d="100"/>
          <a:sy n="79" d="100"/>
        </p:scale>
        <p:origin x="16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Case Studies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Exploring </a:t>
            </a:r>
            <a:r>
              <a:rPr lang="en-GB" dirty="0" err="1" smtClean="0"/>
              <a:t>muslim</a:t>
            </a:r>
            <a:r>
              <a:rPr lang="en-GB" dirty="0" smtClean="0"/>
              <a:t> Societies in the Modern World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71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Making a choice of area?</a:t>
            </a:r>
          </a:p>
          <a:p>
            <a:r>
              <a:rPr lang="en-GB" dirty="0" smtClean="0"/>
              <a:t>Outside Arabic Middle East/North Africa zone</a:t>
            </a:r>
          </a:p>
          <a:p>
            <a:r>
              <a:rPr lang="en-GB" dirty="0" smtClean="0"/>
              <a:t>Sufficient resources?  Academic + other (media)</a:t>
            </a:r>
          </a:p>
          <a:p>
            <a:r>
              <a:rPr lang="en-GB" dirty="0" smtClean="0"/>
              <a:t>Oxford Islamic Studies Online, Gale Virtual Library</a:t>
            </a:r>
          </a:p>
          <a:p>
            <a:r>
              <a:rPr lang="en-GB" dirty="0" smtClean="0"/>
              <a:t>E-books, including set texts </a:t>
            </a:r>
            <a:r>
              <a:rPr lang="en-GB" i="1" dirty="0" smtClean="0"/>
              <a:t>Islam in the 21</a:t>
            </a:r>
            <a:r>
              <a:rPr lang="en-GB" i="1" baseline="30000" dirty="0" smtClean="0"/>
              <a:t>st</a:t>
            </a:r>
            <a:r>
              <a:rPr lang="en-GB" i="1" dirty="0" smtClean="0"/>
              <a:t> Century, Islam in the Modern World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04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Maps </a:t>
            </a:r>
          </a:p>
          <a:p>
            <a:r>
              <a:rPr lang="en-GB" dirty="0" smtClean="0"/>
              <a:t>Demographic information – society, religion emphases </a:t>
            </a:r>
          </a:p>
          <a:p>
            <a:r>
              <a:rPr lang="en-GB" dirty="0" smtClean="0"/>
              <a:t>Breakdown of religious groups/orientations, etc. data</a:t>
            </a:r>
          </a:p>
          <a:p>
            <a:r>
              <a:rPr lang="en-GB" dirty="0" smtClean="0"/>
              <a:t>Include charts/maps in your case study, as long as relevant</a:t>
            </a:r>
          </a:p>
          <a:p>
            <a:r>
              <a:rPr lang="en-GB" dirty="0" smtClean="0"/>
              <a:t>Photos, only if making a point</a:t>
            </a:r>
          </a:p>
          <a:p>
            <a:r>
              <a:rPr lang="en-GB" dirty="0" smtClean="0"/>
              <a:t>Intention: to bring someone up to speed on </a:t>
            </a:r>
            <a:r>
              <a:rPr lang="en-GB" smtClean="0"/>
              <a:t>a country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46646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Use headers if relevant</a:t>
            </a:r>
          </a:p>
          <a:p>
            <a:r>
              <a:rPr lang="en-GB" dirty="0" smtClean="0"/>
              <a:t>don’t forget good referencing applies</a:t>
            </a:r>
          </a:p>
          <a:p>
            <a:r>
              <a:rPr lang="en-GB" dirty="0" smtClean="0"/>
              <a:t>Map</a:t>
            </a:r>
          </a:p>
          <a:p>
            <a:r>
              <a:rPr lang="en-GB" dirty="0" smtClean="0"/>
              <a:t>Demographics</a:t>
            </a:r>
          </a:p>
          <a:p>
            <a:r>
              <a:rPr lang="en-GB" dirty="0" smtClean="0"/>
              <a:t>Indication of religious diversity (intra-Muslim) – religious, political, ethnic/cultural/linguistic/regional</a:t>
            </a:r>
          </a:p>
          <a:p>
            <a:r>
              <a:rPr lang="en-GB" dirty="0" smtClean="0"/>
              <a:t>Historical – maybe to include ideas about ‘reform’ – modern focus</a:t>
            </a:r>
          </a:p>
          <a:p>
            <a:r>
              <a:rPr lang="en-GB" dirty="0" smtClean="0"/>
              <a:t>Contemporary issues – drawing on news media</a:t>
            </a:r>
          </a:p>
          <a:p>
            <a:r>
              <a:rPr lang="en-GB" dirty="0" smtClean="0"/>
              <a:t>Religious authority: state and other actors (political, religious)</a:t>
            </a:r>
          </a:p>
          <a:p>
            <a:r>
              <a:rPr lang="en-GB" dirty="0" smtClean="0"/>
              <a:t>Media and external influences</a:t>
            </a:r>
          </a:p>
          <a:p>
            <a:r>
              <a:rPr lang="en-GB" dirty="0" smtClean="0"/>
              <a:t>Conclusion – role of religion in the state</a:t>
            </a:r>
          </a:p>
          <a:p>
            <a:r>
              <a:rPr lang="en-GB" dirty="0" smtClean="0"/>
              <a:t>BE CREATIVE!! 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12003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72579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17</TotalTime>
  <Words>174</Words>
  <Application>Microsoft Office PowerPoint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 Boardroom</vt:lpstr>
      <vt:lpstr>Case Studies</vt:lpstr>
      <vt:lpstr>Zone?</vt:lpstr>
      <vt:lpstr>Planning</vt:lpstr>
      <vt:lpstr>Structure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Gary Bunt</dc:creator>
  <cp:lastModifiedBy>Gary Bunt</cp:lastModifiedBy>
  <cp:revision>1</cp:revision>
  <dcterms:created xsi:type="dcterms:W3CDTF">2015-12-07T12:39:06Z</dcterms:created>
  <dcterms:modified xsi:type="dcterms:W3CDTF">2015-12-07T12:56:58Z</dcterms:modified>
</cp:coreProperties>
</file>