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C871B-4EB2-4024-A706-CE46BF96CF17}" v="43" dt="2025-11-06T19:00:10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5" autoAdjust="0"/>
    <p:restoredTop sz="94660"/>
  </p:normalViewPr>
  <p:slideViewPr>
    <p:cSldViewPr snapToGrid="0">
      <p:cViewPr>
        <p:scale>
          <a:sx n="66" d="100"/>
          <a:sy n="66" d="100"/>
        </p:scale>
        <p:origin x="1190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rio Del Rocio Garcia Baez (2230623)" userId="63b4abcd-caf1-41a2-9431-6e3ef7a1bb55" providerId="ADAL" clId="{65483000-C699-413B-9700-EE5EA68E1412}"/>
    <pc:docChg chg="undo custSel modSld">
      <pc:chgData name="Rosario Del Rocio Garcia Baez (2230623)" userId="63b4abcd-caf1-41a2-9431-6e3ef7a1bb55" providerId="ADAL" clId="{65483000-C699-413B-9700-EE5EA68E1412}" dt="2025-11-06T18:59:59.123" v="198" actId="20577"/>
      <pc:docMkLst>
        <pc:docMk/>
      </pc:docMkLst>
      <pc:sldChg chg="addSp delSp modSp mod modAnim">
        <pc:chgData name="Rosario Del Rocio Garcia Baez (2230623)" userId="63b4abcd-caf1-41a2-9431-6e3ef7a1bb55" providerId="ADAL" clId="{65483000-C699-413B-9700-EE5EA68E1412}" dt="2025-11-06T18:59:59.123" v="198" actId="20577"/>
        <pc:sldMkLst>
          <pc:docMk/>
          <pc:sldMk cId="968548477" sldId="256"/>
        </pc:sldMkLst>
        <pc:spChg chg="mod">
          <ac:chgData name="Rosario Del Rocio Garcia Baez (2230623)" userId="63b4abcd-caf1-41a2-9431-6e3ef7a1bb55" providerId="ADAL" clId="{65483000-C699-413B-9700-EE5EA68E1412}" dt="2025-11-06T18:59:59.123" v="198" actId="20577"/>
          <ac:spMkLst>
            <pc:docMk/>
            <pc:sldMk cId="968548477" sldId="256"/>
            <ac:spMk id="2" creationId="{2A1628BE-026A-0005-9637-00D73737577B}"/>
          </ac:spMkLst>
        </pc:spChg>
        <pc:spChg chg="mod">
          <ac:chgData name="Rosario Del Rocio Garcia Baez (2230623)" userId="63b4abcd-caf1-41a2-9431-6e3ef7a1bb55" providerId="ADAL" clId="{65483000-C699-413B-9700-EE5EA68E1412}" dt="2025-11-06T18:40:15.686" v="81" actId="14100"/>
          <ac:spMkLst>
            <pc:docMk/>
            <pc:sldMk cId="968548477" sldId="256"/>
            <ac:spMk id="3" creationId="{638B0CD5-2574-66D0-7525-BECB38F0EDEA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07" v="90"/>
          <ac:spMkLst>
            <pc:docMk/>
            <pc:sldMk cId="968548477" sldId="256"/>
            <ac:spMk id="15" creationId="{C70D3A49-9086-B13B-9A20-32D2A8088F00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15" v="92"/>
          <ac:spMkLst>
            <pc:docMk/>
            <pc:sldMk cId="968548477" sldId="256"/>
            <ac:spMk id="17" creationId="{4248EFF2-905A-C147-3C3B-9EFF5417F5E5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20" v="94"/>
          <ac:spMkLst>
            <pc:docMk/>
            <pc:sldMk cId="968548477" sldId="256"/>
            <ac:spMk id="19" creationId="{5396BB1B-DFDE-0B7C-D3F3-BAEF8EE08D71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20" v="96"/>
          <ac:spMkLst>
            <pc:docMk/>
            <pc:sldMk cId="968548477" sldId="256"/>
            <ac:spMk id="31" creationId="{D30F2586-D241-23B5-DBC4-DEEE709B0562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49:33.512" v="105" actId="2711"/>
        <pc:sldMkLst>
          <pc:docMk/>
          <pc:sldMk cId="3106708743" sldId="257"/>
        </pc:sldMkLst>
        <pc:spChg chg="mod">
          <ac:chgData name="Rosario Del Rocio Garcia Baez (2230623)" userId="63b4abcd-caf1-41a2-9431-6e3ef7a1bb55" providerId="ADAL" clId="{65483000-C699-413B-9700-EE5EA68E1412}" dt="2025-11-06T18:48:03.123" v="97" actId="113"/>
          <ac:spMkLst>
            <pc:docMk/>
            <pc:sldMk cId="3106708743" sldId="257"/>
            <ac:spMk id="2" creationId="{592C7752-FEB0-C188-D392-D01BD5696C90}"/>
          </ac:spMkLst>
        </pc:spChg>
        <pc:graphicFrameChg chg="mod">
          <ac:chgData name="Rosario Del Rocio Garcia Baez (2230623)" userId="63b4abcd-caf1-41a2-9431-6e3ef7a1bb55" providerId="ADAL" clId="{65483000-C699-413B-9700-EE5EA68E1412}" dt="2025-11-06T18:49:33.512" v="105" actId="2711"/>
          <ac:graphicFrameMkLst>
            <pc:docMk/>
            <pc:sldMk cId="3106708743" sldId="257"/>
            <ac:graphicFrameMk id="18" creationId="{F3C2E745-0FFF-E8EF-C5BB-EAC19F09519A}"/>
          </ac:graphicFrameMkLst>
        </pc:graphicFrameChg>
      </pc:sldChg>
      <pc:sldChg chg="modSp mod">
        <pc:chgData name="Rosario Del Rocio Garcia Baez (2230623)" userId="63b4abcd-caf1-41a2-9431-6e3ef7a1bb55" providerId="ADAL" clId="{65483000-C699-413B-9700-EE5EA68E1412}" dt="2025-11-06T18:50:00.684" v="107" actId="14100"/>
        <pc:sldMkLst>
          <pc:docMk/>
          <pc:sldMk cId="2083568594" sldId="258"/>
        </pc:sldMkLst>
        <pc:spChg chg="mod">
          <ac:chgData name="Rosario Del Rocio Garcia Baez (2230623)" userId="63b4abcd-caf1-41a2-9431-6e3ef7a1bb55" providerId="ADAL" clId="{65483000-C699-413B-9700-EE5EA68E1412}" dt="2025-11-06T18:50:00.684" v="107" actId="14100"/>
          <ac:spMkLst>
            <pc:docMk/>
            <pc:sldMk cId="2083568594" sldId="258"/>
            <ac:spMk id="2" creationId="{220357B0-03C2-01D6-2CE8-F717C1070720}"/>
          </ac:spMkLst>
        </pc:spChg>
        <pc:spChg chg="mod">
          <ac:chgData name="Rosario Del Rocio Garcia Baez (2230623)" userId="63b4abcd-caf1-41a2-9431-6e3ef7a1bb55" providerId="ADAL" clId="{65483000-C699-413B-9700-EE5EA68E1412}" dt="2025-11-06T18:49:53.128" v="106" actId="255"/>
          <ac:spMkLst>
            <pc:docMk/>
            <pc:sldMk cId="2083568594" sldId="258"/>
            <ac:spMk id="24" creationId="{AC3D6F6B-5B94-4BDB-119E-14260AD91545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0:27.886" v="110" actId="14100"/>
        <pc:sldMkLst>
          <pc:docMk/>
          <pc:sldMk cId="1873102442" sldId="259"/>
        </pc:sldMkLst>
        <pc:spChg chg="mod">
          <ac:chgData name="Rosario Del Rocio Garcia Baez (2230623)" userId="63b4abcd-caf1-41a2-9431-6e3ef7a1bb55" providerId="ADAL" clId="{65483000-C699-413B-9700-EE5EA68E1412}" dt="2025-11-06T18:50:27.886" v="110" actId="14100"/>
          <ac:spMkLst>
            <pc:docMk/>
            <pc:sldMk cId="1873102442" sldId="259"/>
            <ac:spMk id="2" creationId="{8F3108AA-11CB-FAE8-321F-DF2B2EDCEE3E}"/>
          </ac:spMkLst>
        </pc:spChg>
        <pc:spChg chg="mod">
          <ac:chgData name="Rosario Del Rocio Garcia Baez (2230623)" userId="63b4abcd-caf1-41a2-9431-6e3ef7a1bb55" providerId="ADAL" clId="{65483000-C699-413B-9700-EE5EA68E1412}" dt="2025-11-06T18:50:20.241" v="109" actId="2711"/>
          <ac:spMkLst>
            <pc:docMk/>
            <pc:sldMk cId="1873102442" sldId="259"/>
            <ac:spMk id="4" creationId="{151D2510-8A79-D3CA-2B31-1642E7539983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1:10.443" v="116" actId="14100"/>
        <pc:sldMkLst>
          <pc:docMk/>
          <pc:sldMk cId="3097865178" sldId="260"/>
        </pc:sldMkLst>
        <pc:spChg chg="mod">
          <ac:chgData name="Rosario Del Rocio Garcia Baez (2230623)" userId="63b4abcd-caf1-41a2-9431-6e3ef7a1bb55" providerId="ADAL" clId="{65483000-C699-413B-9700-EE5EA68E1412}" dt="2025-11-06T18:51:10.443" v="116" actId="14100"/>
          <ac:spMkLst>
            <pc:docMk/>
            <pc:sldMk cId="3097865178" sldId="260"/>
            <ac:spMk id="2" creationId="{71D924D2-5F12-3FA5-5AC5-CBFE3125A9EC}"/>
          </ac:spMkLst>
        </pc:spChg>
        <pc:spChg chg="mod">
          <ac:chgData name="Rosario Del Rocio Garcia Baez (2230623)" userId="63b4abcd-caf1-41a2-9431-6e3ef7a1bb55" providerId="ADAL" clId="{65483000-C699-413B-9700-EE5EA68E1412}" dt="2025-11-06T18:51:03.272" v="115" actId="14100"/>
          <ac:spMkLst>
            <pc:docMk/>
            <pc:sldMk cId="3097865178" sldId="260"/>
            <ac:spMk id="4" creationId="{D6BF59BD-8A7A-1822-6512-B8C75F9B831B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2:00.977" v="122" actId="14100"/>
        <pc:sldMkLst>
          <pc:docMk/>
          <pc:sldMk cId="2031227446" sldId="261"/>
        </pc:sldMkLst>
        <pc:spChg chg="mod">
          <ac:chgData name="Rosario Del Rocio Garcia Baez (2230623)" userId="63b4abcd-caf1-41a2-9431-6e3ef7a1bb55" providerId="ADAL" clId="{65483000-C699-413B-9700-EE5EA68E1412}" dt="2025-11-06T18:52:00.977" v="122" actId="14100"/>
          <ac:spMkLst>
            <pc:docMk/>
            <pc:sldMk cId="2031227446" sldId="261"/>
            <ac:spMk id="2" creationId="{4AA5AAAA-04E1-D723-ACA1-B19AA6E965AB}"/>
          </ac:spMkLst>
        </pc:spChg>
        <pc:spChg chg="mod">
          <ac:chgData name="Rosario Del Rocio Garcia Baez (2230623)" userId="63b4abcd-caf1-41a2-9431-6e3ef7a1bb55" providerId="ADAL" clId="{65483000-C699-413B-9700-EE5EA68E1412}" dt="2025-11-06T18:51:53.889" v="121" actId="14100"/>
          <ac:spMkLst>
            <pc:docMk/>
            <pc:sldMk cId="2031227446" sldId="261"/>
            <ac:spMk id="4" creationId="{440BA088-6714-ECB6-4885-9B0E7DC0C678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3:07.707" v="131" actId="2711"/>
        <pc:sldMkLst>
          <pc:docMk/>
          <pc:sldMk cId="513409477" sldId="262"/>
        </pc:sldMkLst>
        <pc:spChg chg="mod">
          <ac:chgData name="Rosario Del Rocio Garcia Baez (2230623)" userId="63b4abcd-caf1-41a2-9431-6e3ef7a1bb55" providerId="ADAL" clId="{65483000-C699-413B-9700-EE5EA68E1412}" dt="2025-11-06T18:52:31.670" v="125" actId="113"/>
          <ac:spMkLst>
            <pc:docMk/>
            <pc:sldMk cId="513409477" sldId="262"/>
            <ac:spMk id="2" creationId="{1BD10749-13A2-40B8-1026-0A96B883514A}"/>
          </ac:spMkLst>
        </pc:spChg>
        <pc:graphicFrameChg chg="mod modGraphic">
          <ac:chgData name="Rosario Del Rocio Garcia Baez (2230623)" userId="63b4abcd-caf1-41a2-9431-6e3ef7a1bb55" providerId="ADAL" clId="{65483000-C699-413B-9700-EE5EA68E1412}" dt="2025-11-06T18:53:07.707" v="131" actId="2711"/>
          <ac:graphicFrameMkLst>
            <pc:docMk/>
            <pc:sldMk cId="513409477" sldId="262"/>
            <ac:graphicFrameMk id="6" creationId="{F85154DF-3C48-6EF9-7D3F-0BC9CADB95E2}"/>
          </ac:graphicFrameMkLst>
        </pc:graphicFrameChg>
      </pc:sldChg>
      <pc:sldChg chg="modSp mod">
        <pc:chgData name="Rosario Del Rocio Garcia Baez (2230623)" userId="63b4abcd-caf1-41a2-9431-6e3ef7a1bb55" providerId="ADAL" clId="{65483000-C699-413B-9700-EE5EA68E1412}" dt="2025-11-06T18:53:56.664" v="138" actId="2711"/>
        <pc:sldMkLst>
          <pc:docMk/>
          <pc:sldMk cId="2374354281" sldId="263"/>
        </pc:sldMkLst>
        <pc:spChg chg="mod">
          <ac:chgData name="Rosario Del Rocio Garcia Baez (2230623)" userId="63b4abcd-caf1-41a2-9431-6e3ef7a1bb55" providerId="ADAL" clId="{65483000-C699-413B-9700-EE5EA68E1412}" dt="2025-11-06T18:53:26.785" v="134" actId="255"/>
          <ac:spMkLst>
            <pc:docMk/>
            <pc:sldMk cId="2374354281" sldId="263"/>
            <ac:spMk id="2" creationId="{85B8AC8D-8BE8-A437-6931-BF1C3C1A4D13}"/>
          </ac:spMkLst>
        </pc:spChg>
        <pc:graphicFrameChg chg="mod">
          <ac:chgData name="Rosario Del Rocio Garcia Baez (2230623)" userId="63b4abcd-caf1-41a2-9431-6e3ef7a1bb55" providerId="ADAL" clId="{65483000-C699-413B-9700-EE5EA68E1412}" dt="2025-11-06T18:53:56.664" v="138" actId="2711"/>
          <ac:graphicFrameMkLst>
            <pc:docMk/>
            <pc:sldMk cId="2374354281" sldId="263"/>
            <ac:graphicFrameMk id="6" creationId="{E2672FFF-3B86-D4AE-CA03-11D12F5FA110}"/>
          </ac:graphicFrameMkLst>
        </pc:graphicFrameChg>
      </pc:sldChg>
      <pc:sldChg chg="modSp mod">
        <pc:chgData name="Rosario Del Rocio Garcia Baez (2230623)" userId="63b4abcd-caf1-41a2-9431-6e3ef7a1bb55" providerId="ADAL" clId="{65483000-C699-413B-9700-EE5EA68E1412}" dt="2025-11-06T18:54:39.770" v="146" actId="14100"/>
        <pc:sldMkLst>
          <pc:docMk/>
          <pc:sldMk cId="2778519940" sldId="264"/>
        </pc:sldMkLst>
        <pc:spChg chg="mod">
          <ac:chgData name="Rosario Del Rocio Garcia Baez (2230623)" userId="63b4abcd-caf1-41a2-9431-6e3ef7a1bb55" providerId="ADAL" clId="{65483000-C699-413B-9700-EE5EA68E1412}" dt="2025-11-06T18:54:07.594" v="140" actId="2711"/>
          <ac:spMkLst>
            <pc:docMk/>
            <pc:sldMk cId="2778519940" sldId="264"/>
            <ac:spMk id="2" creationId="{4E4E8D42-560B-D0EC-B407-981AB72E472E}"/>
          </ac:spMkLst>
        </pc:spChg>
        <pc:spChg chg="mod">
          <ac:chgData name="Rosario Del Rocio Garcia Baez (2230623)" userId="63b4abcd-caf1-41a2-9431-6e3ef7a1bb55" providerId="ADAL" clId="{65483000-C699-413B-9700-EE5EA68E1412}" dt="2025-11-06T18:54:39.770" v="146" actId="14100"/>
          <ac:spMkLst>
            <pc:docMk/>
            <pc:sldMk cId="2778519940" sldId="264"/>
            <ac:spMk id="4" creationId="{6F7BA4D0-B5A3-4271-77A1-FF70A52F11F2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5:49.861" v="165" actId="27636"/>
        <pc:sldMkLst>
          <pc:docMk/>
          <pc:sldMk cId="2539042298" sldId="265"/>
        </pc:sldMkLst>
        <pc:spChg chg="mod">
          <ac:chgData name="Rosario Del Rocio Garcia Baez (2230623)" userId="63b4abcd-caf1-41a2-9431-6e3ef7a1bb55" providerId="ADAL" clId="{65483000-C699-413B-9700-EE5EA68E1412}" dt="2025-11-06T18:55:40.381" v="162" actId="27636"/>
          <ac:spMkLst>
            <pc:docMk/>
            <pc:sldMk cId="2539042298" sldId="265"/>
            <ac:spMk id="2" creationId="{0039E895-FE8C-851C-105B-51093B6A66C4}"/>
          </ac:spMkLst>
        </pc:spChg>
        <pc:spChg chg="mod">
          <ac:chgData name="Rosario Del Rocio Garcia Baez (2230623)" userId="63b4abcd-caf1-41a2-9431-6e3ef7a1bb55" providerId="ADAL" clId="{65483000-C699-413B-9700-EE5EA68E1412}" dt="2025-11-06T18:55:49.861" v="165" actId="27636"/>
          <ac:spMkLst>
            <pc:docMk/>
            <pc:sldMk cId="2539042298" sldId="265"/>
            <ac:spMk id="4" creationId="{5719D0C5-7CB7-FBF0-7B31-86F131E24F66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6:19.107" v="172" actId="2711"/>
        <pc:sldMkLst>
          <pc:docMk/>
          <pc:sldMk cId="4197099277" sldId="266"/>
        </pc:sldMkLst>
        <pc:spChg chg="mod">
          <ac:chgData name="Rosario Del Rocio Garcia Baez (2230623)" userId="63b4abcd-caf1-41a2-9431-6e3ef7a1bb55" providerId="ADAL" clId="{65483000-C699-413B-9700-EE5EA68E1412}" dt="2025-11-06T18:56:12.376" v="171" actId="2711"/>
          <ac:spMkLst>
            <pc:docMk/>
            <pc:sldMk cId="4197099277" sldId="266"/>
            <ac:spMk id="2" creationId="{586AB61A-5BAC-39BA-9DF8-9FBC94999AFE}"/>
          </ac:spMkLst>
        </pc:spChg>
        <pc:spChg chg="mod">
          <ac:chgData name="Rosario Del Rocio Garcia Baez (2230623)" userId="63b4abcd-caf1-41a2-9431-6e3ef7a1bb55" providerId="ADAL" clId="{65483000-C699-413B-9700-EE5EA68E1412}" dt="2025-11-06T18:56:19.107" v="172" actId="2711"/>
          <ac:spMkLst>
            <pc:docMk/>
            <pc:sldMk cId="4197099277" sldId="266"/>
            <ac:spMk id="4" creationId="{651F2D45-2DC7-C871-C261-3991A2378FAB}"/>
          </ac:spMkLst>
        </pc:spChg>
      </pc:sldChg>
      <pc:sldChg chg="modSp">
        <pc:chgData name="Rosario Del Rocio Garcia Baez (2230623)" userId="63b4abcd-caf1-41a2-9431-6e3ef7a1bb55" providerId="ADAL" clId="{65483000-C699-413B-9700-EE5EA68E1412}" dt="2025-11-06T18:57:08.737" v="176" actId="2711"/>
        <pc:sldMkLst>
          <pc:docMk/>
          <pc:sldMk cId="2069518363" sldId="267"/>
        </pc:sldMkLst>
        <pc:graphicFrameChg chg="mod">
          <ac:chgData name="Rosario Del Rocio Garcia Baez (2230623)" userId="63b4abcd-caf1-41a2-9431-6e3ef7a1bb55" providerId="ADAL" clId="{65483000-C699-413B-9700-EE5EA68E1412}" dt="2025-11-06T18:57:08.737" v="176" actId="2711"/>
          <ac:graphicFrameMkLst>
            <pc:docMk/>
            <pc:sldMk cId="2069518363" sldId="267"/>
            <ac:graphicFrameMk id="6" creationId="{C2C4C622-768C-09C7-1BDD-180D589FB8AA}"/>
          </ac:graphicFrameMkLst>
        </pc:graphicFrameChg>
      </pc:sldChg>
      <pc:sldChg chg="modSp mod">
        <pc:chgData name="Rosario Del Rocio Garcia Baez (2230623)" userId="63b4abcd-caf1-41a2-9431-6e3ef7a1bb55" providerId="ADAL" clId="{65483000-C699-413B-9700-EE5EA68E1412}" dt="2025-11-06T18:57:45.297" v="181" actId="255"/>
        <pc:sldMkLst>
          <pc:docMk/>
          <pc:sldMk cId="2865665430" sldId="268"/>
        </pc:sldMkLst>
        <pc:spChg chg="mod">
          <ac:chgData name="Rosario Del Rocio Garcia Baez (2230623)" userId="63b4abcd-caf1-41a2-9431-6e3ef7a1bb55" providerId="ADAL" clId="{65483000-C699-413B-9700-EE5EA68E1412}" dt="2025-11-06T18:57:28.006" v="178" actId="2711"/>
          <ac:spMkLst>
            <pc:docMk/>
            <pc:sldMk cId="2865665430" sldId="268"/>
            <ac:spMk id="2" creationId="{ED0F27FD-639A-12EE-FE44-3E88C9384817}"/>
          </ac:spMkLst>
        </pc:spChg>
        <pc:spChg chg="mod">
          <ac:chgData name="Rosario Del Rocio Garcia Baez (2230623)" userId="63b4abcd-caf1-41a2-9431-6e3ef7a1bb55" providerId="ADAL" clId="{65483000-C699-413B-9700-EE5EA68E1412}" dt="2025-11-06T18:57:45.297" v="181" actId="255"/>
          <ac:spMkLst>
            <pc:docMk/>
            <pc:sldMk cId="2865665430" sldId="268"/>
            <ac:spMk id="4" creationId="{4AC7E324-90A1-020F-F5BF-E4B1B6077558}"/>
          </ac:spMkLst>
        </pc:spChg>
      </pc:sldChg>
      <pc:sldChg chg="modSp mod">
        <pc:chgData name="Rosario Del Rocio Garcia Baez (2230623)" userId="63b4abcd-caf1-41a2-9431-6e3ef7a1bb55" providerId="ADAL" clId="{65483000-C699-413B-9700-EE5EA68E1412}" dt="2025-11-06T18:58:02.970" v="183" actId="2711"/>
        <pc:sldMkLst>
          <pc:docMk/>
          <pc:sldMk cId="2287981528" sldId="269"/>
        </pc:sldMkLst>
        <pc:spChg chg="mod">
          <ac:chgData name="Rosario Del Rocio Garcia Baez (2230623)" userId="63b4abcd-caf1-41a2-9431-6e3ef7a1bb55" providerId="ADAL" clId="{65483000-C699-413B-9700-EE5EA68E1412}" dt="2025-11-06T18:58:02.970" v="183" actId="2711"/>
          <ac:spMkLst>
            <pc:docMk/>
            <pc:sldMk cId="2287981528" sldId="269"/>
            <ac:spMk id="2" creationId="{10192A61-0552-D0CD-4000-76DA58717A55}"/>
          </ac:spMkLst>
        </pc:spChg>
        <pc:spChg chg="mod">
          <ac:chgData name="Rosario Del Rocio Garcia Baez (2230623)" userId="63b4abcd-caf1-41a2-9431-6e3ef7a1bb55" providerId="ADAL" clId="{65483000-C699-413B-9700-EE5EA68E1412}" dt="2025-11-06T18:57:56.355" v="182" actId="2711"/>
          <ac:spMkLst>
            <pc:docMk/>
            <pc:sldMk cId="2287981528" sldId="269"/>
            <ac:spMk id="4" creationId="{6468AB20-7EAF-ECD1-BF2A-04D02680102B}"/>
          </ac:spMkLst>
        </pc:spChg>
      </pc:sldChg>
      <pc:sldChg chg="addSp modSp mod setBg">
        <pc:chgData name="Rosario Del Rocio Garcia Baez (2230623)" userId="63b4abcd-caf1-41a2-9431-6e3ef7a1bb55" providerId="ADAL" clId="{65483000-C699-413B-9700-EE5EA68E1412}" dt="2025-11-06T18:59:47.389" v="197" actId="255"/>
        <pc:sldMkLst>
          <pc:docMk/>
          <pc:sldMk cId="2987007738" sldId="270"/>
        </pc:sldMkLst>
        <pc:spChg chg="mod">
          <ac:chgData name="Rosario Del Rocio Garcia Baez (2230623)" userId="63b4abcd-caf1-41a2-9431-6e3ef7a1bb55" providerId="ADAL" clId="{65483000-C699-413B-9700-EE5EA68E1412}" dt="2025-11-06T18:59:47.389" v="197" actId="255"/>
          <ac:spMkLst>
            <pc:docMk/>
            <pc:sldMk cId="2987007738" sldId="270"/>
            <ac:spMk id="2" creationId="{E2802062-4D7C-7B32-6CE9-1A8AF7FF6978}"/>
          </ac:spMkLst>
        </pc:spChg>
        <pc:spChg chg="mod">
          <ac:chgData name="Rosario Del Rocio Garcia Baez (2230623)" userId="63b4abcd-caf1-41a2-9431-6e3ef7a1bb55" providerId="ADAL" clId="{65483000-C699-413B-9700-EE5EA68E1412}" dt="2025-11-06T18:36:42.029" v="51" actId="26606"/>
          <ac:spMkLst>
            <pc:docMk/>
            <pc:sldMk cId="2987007738" sldId="270"/>
            <ac:spMk id="3" creationId="{A1A2FCEC-B78E-2211-185E-6D07F9D2759F}"/>
          </ac:spMkLst>
        </pc:spChg>
        <pc:spChg chg="add">
          <ac:chgData name="Rosario Del Rocio Garcia Baez (2230623)" userId="63b4abcd-caf1-41a2-9431-6e3ef7a1bb55" providerId="ADAL" clId="{65483000-C699-413B-9700-EE5EA68E1412}" dt="2025-11-06T18:36:42.029" v="51" actId="26606"/>
          <ac:spMkLst>
            <pc:docMk/>
            <pc:sldMk cId="2987007738" sldId="270"/>
            <ac:spMk id="8" creationId="{5F710FDB-0919-493E-8539-8240C23F1EB2}"/>
          </ac:spMkLst>
        </pc:spChg>
        <pc:cxnChg chg="add">
          <ac:chgData name="Rosario Del Rocio Garcia Baez (2230623)" userId="63b4abcd-caf1-41a2-9431-6e3ef7a1bb55" providerId="ADAL" clId="{65483000-C699-413B-9700-EE5EA68E1412}" dt="2025-11-06T18:36:42.029" v="51" actId="26606"/>
          <ac:cxnSpMkLst>
            <pc:docMk/>
            <pc:sldMk cId="2987007738" sldId="270"/>
            <ac:cxnSpMk id="10" creationId="{22F20000-FD86-48F6-9363-FEC90C932DCD}"/>
          </ac:cxnSpMkLst>
        </pc:cxnChg>
        <pc:cxnChg chg="add">
          <ac:chgData name="Rosario Del Rocio Garcia Baez (2230623)" userId="63b4abcd-caf1-41a2-9431-6e3ef7a1bb55" providerId="ADAL" clId="{65483000-C699-413B-9700-EE5EA68E1412}" dt="2025-11-06T18:36:42.029" v="51" actId="26606"/>
          <ac:cxnSpMkLst>
            <pc:docMk/>
            <pc:sldMk cId="2987007738" sldId="270"/>
            <ac:cxnSpMk id="12" creationId="{872AE332-6ACA-45BE-875F-91A291D4A40D}"/>
          </ac:cxnSpMkLst>
        </pc:cxnChg>
      </pc:sldChg>
      <pc:sldChg chg="addSp delSp modSp mod setBg">
        <pc:chgData name="Rosario Del Rocio Garcia Baez (2230623)" userId="63b4abcd-caf1-41a2-9431-6e3ef7a1bb55" providerId="ADAL" clId="{65483000-C699-413B-9700-EE5EA68E1412}" dt="2025-11-06T18:58:47.625" v="190" actId="255"/>
        <pc:sldMkLst>
          <pc:docMk/>
          <pc:sldMk cId="2020347656" sldId="271"/>
        </pc:sldMkLst>
        <pc:spChg chg="mod">
          <ac:chgData name="Rosario Del Rocio Garcia Baez (2230623)" userId="63b4abcd-caf1-41a2-9431-6e3ef7a1bb55" providerId="ADAL" clId="{65483000-C699-413B-9700-EE5EA68E1412}" dt="2025-11-06T18:58:47.625" v="190" actId="255"/>
          <ac:spMkLst>
            <pc:docMk/>
            <pc:sldMk cId="2020347656" sldId="271"/>
            <ac:spMk id="2" creationId="{5BD507BE-B339-4A86-15B1-82C07FFF3BA4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36:34.730" v="50" actId="26606"/>
          <ac:spMkLst>
            <pc:docMk/>
            <pc:sldMk cId="2020347656" sldId="271"/>
            <ac:spMk id="3" creationId="{DC09937B-C5FB-5C72-F1C0-790E95B38487}"/>
          </ac:spMkLst>
        </pc:spChg>
        <pc:spChg chg="add">
          <ac:chgData name="Rosario Del Rocio Garcia Baez (2230623)" userId="63b4abcd-caf1-41a2-9431-6e3ef7a1bb55" providerId="ADAL" clId="{65483000-C699-413B-9700-EE5EA68E1412}" dt="2025-11-06T18:36:34.730" v="50" actId="26606"/>
          <ac:spMkLst>
            <pc:docMk/>
            <pc:sldMk cId="2020347656" sldId="271"/>
            <ac:spMk id="8" creationId="{5F710FDB-0919-493E-8539-8240C23F1EB2}"/>
          </ac:spMkLst>
        </pc:spChg>
        <pc:spChg chg="add del">
          <ac:chgData name="Rosario Del Rocio Garcia Baez (2230623)" userId="63b4abcd-caf1-41a2-9431-6e3ef7a1bb55" providerId="ADAL" clId="{65483000-C699-413B-9700-EE5EA68E1412}" dt="2025-11-06T18:36:32.750" v="49" actId="26606"/>
          <ac:spMkLst>
            <pc:docMk/>
            <pc:sldMk cId="2020347656" sldId="271"/>
            <ac:spMk id="9" creationId="{985184E4-C93A-4E34-8365-1886AAC5DE60}"/>
          </ac:spMkLst>
        </pc:spChg>
        <pc:graphicFrameChg chg="add del">
          <ac:chgData name="Rosario Del Rocio Garcia Baez (2230623)" userId="63b4abcd-caf1-41a2-9431-6e3ef7a1bb55" providerId="ADAL" clId="{65483000-C699-413B-9700-EE5EA68E1412}" dt="2025-11-06T18:36:32.750" v="49" actId="26606"/>
          <ac:graphicFrameMkLst>
            <pc:docMk/>
            <pc:sldMk cId="2020347656" sldId="271"/>
            <ac:graphicFrameMk id="5" creationId="{E6EFF99B-F519-15F8-5DEE-1C9065A59F8C}"/>
          </ac:graphicFrameMkLst>
        </pc:graphicFrameChg>
        <pc:cxnChg chg="add">
          <ac:chgData name="Rosario Del Rocio Garcia Baez (2230623)" userId="63b4abcd-caf1-41a2-9431-6e3ef7a1bb55" providerId="ADAL" clId="{65483000-C699-413B-9700-EE5EA68E1412}" dt="2025-11-06T18:36:34.730" v="50" actId="26606"/>
          <ac:cxnSpMkLst>
            <pc:docMk/>
            <pc:sldMk cId="2020347656" sldId="271"/>
            <ac:cxnSpMk id="10" creationId="{22F20000-FD86-48F6-9363-FEC90C932DCD}"/>
          </ac:cxnSpMkLst>
        </pc:cxnChg>
        <pc:cxnChg chg="add del">
          <ac:chgData name="Rosario Del Rocio Garcia Baez (2230623)" userId="63b4abcd-caf1-41a2-9431-6e3ef7a1bb55" providerId="ADAL" clId="{65483000-C699-413B-9700-EE5EA68E1412}" dt="2025-11-06T18:36:32.750" v="49" actId="26606"/>
          <ac:cxnSpMkLst>
            <pc:docMk/>
            <pc:sldMk cId="2020347656" sldId="271"/>
            <ac:cxnSpMk id="11" creationId="{8AB0D40B-37F7-4F1F-B956-AFC12066ABE3}"/>
          </ac:cxnSpMkLst>
        </pc:cxnChg>
        <pc:cxnChg chg="add">
          <ac:chgData name="Rosario Del Rocio Garcia Baez (2230623)" userId="63b4abcd-caf1-41a2-9431-6e3ef7a1bb55" providerId="ADAL" clId="{65483000-C699-413B-9700-EE5EA68E1412}" dt="2025-11-06T18:36:34.730" v="50" actId="26606"/>
          <ac:cxnSpMkLst>
            <pc:docMk/>
            <pc:sldMk cId="2020347656" sldId="271"/>
            <ac:cxnSpMk id="12" creationId="{872AE332-6ACA-45BE-875F-91A291D4A40D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CAABFE-28E2-44F6-9A59-AA7A223A9EBC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F375A8D-AEDE-4802-BA18-FFFA90139A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Mental health challenges are structural, not individual</a:t>
          </a:r>
        </a:p>
      </dgm:t>
    </dgm:pt>
    <dgm:pt modelId="{7525473D-4601-49C1-AF17-68EC7F2C019F}" type="parTrans" cxnId="{C569568F-BE1D-47F0-AF4A-85BF782574A1}">
      <dgm:prSet/>
      <dgm:spPr/>
      <dgm:t>
        <a:bodyPr/>
        <a:lstStyle/>
        <a:p>
          <a:endParaRPr lang="en-US"/>
        </a:p>
      </dgm:t>
    </dgm:pt>
    <dgm:pt modelId="{F9112D52-9395-4880-A11B-0FF211FD0477}" type="sibTrans" cxnId="{C569568F-BE1D-47F0-AF4A-85BF782574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375505-D095-4F57-BD2A-C7C53DB893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Long hours, emotional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stigma → burnout</a:t>
          </a:r>
        </a:p>
      </dgm:t>
    </dgm:pt>
    <dgm:pt modelId="{A91707A1-0AC1-4B7C-B71F-5E5590C3D385}" type="parTrans" cxnId="{5DB1F986-84CD-48F2-BD49-E288C353D1CF}">
      <dgm:prSet/>
      <dgm:spPr/>
      <dgm:t>
        <a:bodyPr/>
        <a:lstStyle/>
        <a:p>
          <a:endParaRPr lang="en-US"/>
        </a:p>
      </dgm:t>
    </dgm:pt>
    <dgm:pt modelId="{881DD447-090C-47BB-9B8D-02C8D72CAF39}" type="sibTrans" cxnId="{5DB1F986-84CD-48F2-BD49-E288C353D1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A0BDA0-728B-4A7F-BE0D-CEDAF36841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PEAS framework guides analysis</a:t>
          </a:r>
        </a:p>
      </dgm:t>
    </dgm:pt>
    <dgm:pt modelId="{A7341C70-B81B-445E-A8E8-D83FDA1700A7}" type="parTrans" cxnId="{357BC26D-C8D0-4745-B9DB-897AC1D009BC}">
      <dgm:prSet/>
      <dgm:spPr/>
      <dgm:t>
        <a:bodyPr/>
        <a:lstStyle/>
        <a:p>
          <a:endParaRPr lang="en-US"/>
        </a:p>
      </dgm:t>
    </dgm:pt>
    <dgm:pt modelId="{E5CED89B-69BA-4B09-A1BF-1592958A2F5C}" type="sibTrans" cxnId="{357BC26D-C8D0-4745-B9DB-897AC1D009BC}">
      <dgm:prSet/>
      <dgm:spPr/>
      <dgm:t>
        <a:bodyPr/>
        <a:lstStyle/>
        <a:p>
          <a:endParaRPr lang="en-US"/>
        </a:p>
      </dgm:t>
    </dgm:pt>
    <dgm:pt modelId="{EBFDF59E-493F-4F55-9E56-943DAC9EF750}" type="pres">
      <dgm:prSet presAssocID="{81CAABFE-28E2-44F6-9A59-AA7A223A9EBC}" presName="linear" presStyleCnt="0">
        <dgm:presLayoutVars>
          <dgm:animLvl val="lvl"/>
          <dgm:resizeHandles val="exact"/>
        </dgm:presLayoutVars>
      </dgm:prSet>
      <dgm:spPr/>
    </dgm:pt>
    <dgm:pt modelId="{3DF53600-5957-428C-A2A2-6C4309ADD6B9}" type="pres">
      <dgm:prSet presAssocID="{AF375A8D-AEDE-4802-BA18-FFFA90139A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086831-6FD0-4A03-9876-A464BDEA68F8}" type="pres">
      <dgm:prSet presAssocID="{F9112D52-9395-4880-A11B-0FF211FD0477}" presName="spacer" presStyleCnt="0"/>
      <dgm:spPr/>
    </dgm:pt>
    <dgm:pt modelId="{83D983AC-2AE9-40D6-9246-69240F4D2173}" type="pres">
      <dgm:prSet presAssocID="{64375505-D095-4F57-BD2A-C7C53DB89399}" presName="parentText" presStyleLbl="node1" presStyleIdx="1" presStyleCnt="3" custLinFactNeighborX="19015" custLinFactNeighborY="-41793">
        <dgm:presLayoutVars>
          <dgm:chMax val="0"/>
          <dgm:bulletEnabled val="1"/>
        </dgm:presLayoutVars>
      </dgm:prSet>
      <dgm:spPr/>
    </dgm:pt>
    <dgm:pt modelId="{23672D34-5E22-46B7-BC22-3DED47FB0CCA}" type="pres">
      <dgm:prSet presAssocID="{881DD447-090C-47BB-9B8D-02C8D72CAF39}" presName="spacer" presStyleCnt="0"/>
      <dgm:spPr/>
    </dgm:pt>
    <dgm:pt modelId="{785BD834-EE0A-4EA9-946F-CDF1F3E27A46}" type="pres">
      <dgm:prSet presAssocID="{83A0BDA0-728B-4A7F-BE0D-CEDAF36841E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DB17A0D-296D-423A-8F30-F807A8D90104}" type="presOf" srcId="{AF375A8D-AEDE-4802-BA18-FFFA90139A84}" destId="{3DF53600-5957-428C-A2A2-6C4309ADD6B9}" srcOrd="0" destOrd="0" presId="urn:microsoft.com/office/officeart/2005/8/layout/vList2"/>
    <dgm:cxn modelId="{18D45622-41AA-45CE-9CB3-7394A0696FAF}" type="presOf" srcId="{83A0BDA0-728B-4A7F-BE0D-CEDAF36841E3}" destId="{785BD834-EE0A-4EA9-946F-CDF1F3E27A46}" srcOrd="0" destOrd="0" presId="urn:microsoft.com/office/officeart/2005/8/layout/vList2"/>
    <dgm:cxn modelId="{F1684F2D-F497-411E-AFED-D916D7AC12E3}" type="presOf" srcId="{81CAABFE-28E2-44F6-9A59-AA7A223A9EBC}" destId="{EBFDF59E-493F-4F55-9E56-943DAC9EF750}" srcOrd="0" destOrd="0" presId="urn:microsoft.com/office/officeart/2005/8/layout/vList2"/>
    <dgm:cxn modelId="{357BC26D-C8D0-4745-B9DB-897AC1D009BC}" srcId="{81CAABFE-28E2-44F6-9A59-AA7A223A9EBC}" destId="{83A0BDA0-728B-4A7F-BE0D-CEDAF36841E3}" srcOrd="2" destOrd="0" parTransId="{A7341C70-B81B-445E-A8E8-D83FDA1700A7}" sibTransId="{E5CED89B-69BA-4B09-A1BF-1592958A2F5C}"/>
    <dgm:cxn modelId="{5DB1F986-84CD-48F2-BD49-E288C353D1CF}" srcId="{81CAABFE-28E2-44F6-9A59-AA7A223A9EBC}" destId="{64375505-D095-4F57-BD2A-C7C53DB89399}" srcOrd="1" destOrd="0" parTransId="{A91707A1-0AC1-4B7C-B71F-5E5590C3D385}" sibTransId="{881DD447-090C-47BB-9B8D-02C8D72CAF39}"/>
    <dgm:cxn modelId="{C569568F-BE1D-47F0-AF4A-85BF782574A1}" srcId="{81CAABFE-28E2-44F6-9A59-AA7A223A9EBC}" destId="{AF375A8D-AEDE-4802-BA18-FFFA90139A84}" srcOrd="0" destOrd="0" parTransId="{7525473D-4601-49C1-AF17-68EC7F2C019F}" sibTransId="{F9112D52-9395-4880-A11B-0FF211FD0477}"/>
    <dgm:cxn modelId="{0A9B0C97-5CA6-41E4-B478-28F6C795DA14}" type="presOf" srcId="{64375505-D095-4F57-BD2A-C7C53DB89399}" destId="{83D983AC-2AE9-40D6-9246-69240F4D2173}" srcOrd="0" destOrd="0" presId="urn:microsoft.com/office/officeart/2005/8/layout/vList2"/>
    <dgm:cxn modelId="{D005D6F8-3DB6-48C0-8C50-3DC73CACABB8}" type="presParOf" srcId="{EBFDF59E-493F-4F55-9E56-943DAC9EF750}" destId="{3DF53600-5957-428C-A2A2-6C4309ADD6B9}" srcOrd="0" destOrd="0" presId="urn:microsoft.com/office/officeart/2005/8/layout/vList2"/>
    <dgm:cxn modelId="{11CAE88B-C06E-4C4D-9B4B-3493FC511077}" type="presParOf" srcId="{EBFDF59E-493F-4F55-9E56-943DAC9EF750}" destId="{00086831-6FD0-4A03-9876-A464BDEA68F8}" srcOrd="1" destOrd="0" presId="urn:microsoft.com/office/officeart/2005/8/layout/vList2"/>
    <dgm:cxn modelId="{49008D0D-EE36-434D-865C-D4C2AB2B46E8}" type="presParOf" srcId="{EBFDF59E-493F-4F55-9E56-943DAC9EF750}" destId="{83D983AC-2AE9-40D6-9246-69240F4D2173}" srcOrd="2" destOrd="0" presId="urn:microsoft.com/office/officeart/2005/8/layout/vList2"/>
    <dgm:cxn modelId="{E06EE4E7-1694-44FA-8308-EB40710D63F0}" type="presParOf" srcId="{EBFDF59E-493F-4F55-9E56-943DAC9EF750}" destId="{23672D34-5E22-46B7-BC22-3DED47FB0CCA}" srcOrd="3" destOrd="0" presId="urn:microsoft.com/office/officeart/2005/8/layout/vList2"/>
    <dgm:cxn modelId="{28BF663E-9FEE-40AA-A784-9385BD7FD84A}" type="presParOf" srcId="{EBFDF59E-493F-4F55-9E56-943DAC9EF750}" destId="{785BD834-EE0A-4EA9-946F-CDF1F3E27A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51B57E-2D5A-41B9-8E58-5A2B391D26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13572A92-FF40-466A-A540-832DE2554F1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Job Demands–Resources Model (Bakker &amp; Demerouti, 2023)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EF1532-8726-484C-822E-3EB13D860C75}" type="parTrans" cxnId="{07C7C3A4-BE1B-4CAC-B52B-3B0CF8331318}">
      <dgm:prSet/>
      <dgm:spPr/>
      <dgm:t>
        <a:bodyPr/>
        <a:lstStyle/>
        <a:p>
          <a:endParaRPr lang="en-US"/>
        </a:p>
      </dgm:t>
    </dgm:pt>
    <dgm:pt modelId="{C11FE5F6-4DEC-4B19-87FA-F3E14935AEEF}" type="sibTrans" cxnId="{07C7C3A4-BE1B-4CAC-B52B-3B0CF8331318}">
      <dgm:prSet/>
      <dgm:spPr/>
      <dgm:t>
        <a:bodyPr/>
        <a:lstStyle/>
        <a:p>
          <a:endParaRPr lang="en-US"/>
        </a:p>
      </dgm:t>
    </dgm:pt>
    <dgm:pt modelId="{D710B653-30DF-4BEB-A55C-679B1E3F9C2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Cultural stigma prevents open discussion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9CDA2B-7A6F-4F10-87E1-9B38B1C50545}" type="parTrans" cxnId="{607A2B1F-DB62-4097-8133-CAB1AFDB8E37}">
      <dgm:prSet/>
      <dgm:spPr/>
      <dgm:t>
        <a:bodyPr/>
        <a:lstStyle/>
        <a:p>
          <a:endParaRPr lang="en-US"/>
        </a:p>
      </dgm:t>
    </dgm:pt>
    <dgm:pt modelId="{1C0DD6B9-0502-46CA-899D-C106BDA738B6}" type="sibTrans" cxnId="{607A2B1F-DB62-4097-8133-CAB1AFDB8E37}">
      <dgm:prSet/>
      <dgm:spPr/>
      <dgm:t>
        <a:bodyPr/>
        <a:lstStyle/>
        <a:p>
          <a:endParaRPr lang="en-US"/>
        </a:p>
      </dgm:t>
    </dgm:pt>
    <dgm:pt modelId="{0654E687-8B9C-41ED-B7C4-ECABF242A9E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Economic pressures limit support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FF3FF5-A637-48F2-B10B-9B1BD62350B0}" type="parTrans" cxnId="{A7B07C6D-B077-4782-B37D-3E9BB0E9C5EF}">
      <dgm:prSet/>
      <dgm:spPr/>
      <dgm:t>
        <a:bodyPr/>
        <a:lstStyle/>
        <a:p>
          <a:endParaRPr lang="en-US"/>
        </a:p>
      </dgm:t>
    </dgm:pt>
    <dgm:pt modelId="{F255162F-AC5B-427A-8B0E-2A13DB181C34}" type="sibTrans" cxnId="{A7B07C6D-B077-4782-B37D-3E9BB0E9C5EF}">
      <dgm:prSet/>
      <dgm:spPr/>
      <dgm:t>
        <a:bodyPr/>
        <a:lstStyle/>
        <a:p>
          <a:endParaRPr lang="en-US"/>
        </a:p>
      </dgm:t>
    </dgm:pt>
    <dgm:pt modelId="{33DB53B1-B227-4BB8-8239-C155D8A2C5F1}" type="pres">
      <dgm:prSet presAssocID="{CE51B57E-2D5A-41B9-8E58-5A2B391D2632}" presName="root" presStyleCnt="0">
        <dgm:presLayoutVars>
          <dgm:dir/>
          <dgm:resizeHandles val="exact"/>
        </dgm:presLayoutVars>
      </dgm:prSet>
      <dgm:spPr/>
    </dgm:pt>
    <dgm:pt modelId="{2C8102A5-DDE3-4BF2-9819-A3CA88FF0D54}" type="pres">
      <dgm:prSet presAssocID="{13572A92-FF40-466A-A540-832DE2554F14}" presName="compNode" presStyleCnt="0"/>
      <dgm:spPr/>
    </dgm:pt>
    <dgm:pt modelId="{95F7705A-BD9E-4558-B5D5-9C022096FCEA}" type="pres">
      <dgm:prSet presAssocID="{13572A92-FF40-466A-A540-832DE2554F14}" presName="bgRect" presStyleLbl="bgShp" presStyleIdx="0" presStyleCnt="3"/>
      <dgm:spPr/>
    </dgm:pt>
    <dgm:pt modelId="{1EC68C8F-1911-46CB-A811-A0D7127D8367}" type="pres">
      <dgm:prSet presAssocID="{13572A92-FF40-466A-A540-832DE2554F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8E648074-EC99-4178-806F-3EF9313D6421}" type="pres">
      <dgm:prSet presAssocID="{13572A92-FF40-466A-A540-832DE2554F14}" presName="spaceRect" presStyleCnt="0"/>
      <dgm:spPr/>
    </dgm:pt>
    <dgm:pt modelId="{1EA42800-94E8-41F5-AB05-0649CBBFF436}" type="pres">
      <dgm:prSet presAssocID="{13572A92-FF40-466A-A540-832DE2554F14}" presName="parTx" presStyleLbl="revTx" presStyleIdx="0" presStyleCnt="3">
        <dgm:presLayoutVars>
          <dgm:chMax val="0"/>
          <dgm:chPref val="0"/>
        </dgm:presLayoutVars>
      </dgm:prSet>
      <dgm:spPr/>
    </dgm:pt>
    <dgm:pt modelId="{77B06B64-8CAA-4B0D-B010-B9E20022CE7C}" type="pres">
      <dgm:prSet presAssocID="{C11FE5F6-4DEC-4B19-87FA-F3E14935AEEF}" presName="sibTrans" presStyleCnt="0"/>
      <dgm:spPr/>
    </dgm:pt>
    <dgm:pt modelId="{C764CAF2-738B-4E5F-ABA0-355C78707C2D}" type="pres">
      <dgm:prSet presAssocID="{D710B653-30DF-4BEB-A55C-679B1E3F9C29}" presName="compNode" presStyleCnt="0"/>
      <dgm:spPr/>
    </dgm:pt>
    <dgm:pt modelId="{9C00EF67-9EFF-4132-8CC5-BCDB709F381F}" type="pres">
      <dgm:prSet presAssocID="{D710B653-30DF-4BEB-A55C-679B1E3F9C29}" presName="bgRect" presStyleLbl="bgShp" presStyleIdx="1" presStyleCnt="3"/>
      <dgm:spPr/>
    </dgm:pt>
    <dgm:pt modelId="{F95C89EB-6AA9-4CB5-BFC8-9AD7A281CE13}" type="pres">
      <dgm:prSet presAssocID="{D710B653-30DF-4BEB-A55C-679B1E3F9C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154F031-034A-4C5A-A873-7B020539B616}" type="pres">
      <dgm:prSet presAssocID="{D710B653-30DF-4BEB-A55C-679B1E3F9C29}" presName="spaceRect" presStyleCnt="0"/>
      <dgm:spPr/>
    </dgm:pt>
    <dgm:pt modelId="{A811132F-4753-4D7C-AEDD-9FC0B25BE026}" type="pres">
      <dgm:prSet presAssocID="{D710B653-30DF-4BEB-A55C-679B1E3F9C29}" presName="parTx" presStyleLbl="revTx" presStyleIdx="1" presStyleCnt="3">
        <dgm:presLayoutVars>
          <dgm:chMax val="0"/>
          <dgm:chPref val="0"/>
        </dgm:presLayoutVars>
      </dgm:prSet>
      <dgm:spPr/>
    </dgm:pt>
    <dgm:pt modelId="{E6C0F54C-5852-4256-93A0-C9E31227C047}" type="pres">
      <dgm:prSet presAssocID="{1C0DD6B9-0502-46CA-899D-C106BDA738B6}" presName="sibTrans" presStyleCnt="0"/>
      <dgm:spPr/>
    </dgm:pt>
    <dgm:pt modelId="{452F6C86-996A-4104-B324-E06745DA7B8D}" type="pres">
      <dgm:prSet presAssocID="{0654E687-8B9C-41ED-B7C4-ECABF242A9E1}" presName="compNode" presStyleCnt="0"/>
      <dgm:spPr/>
    </dgm:pt>
    <dgm:pt modelId="{BAC2EEFA-C942-48C3-85AD-07CC0E9E5224}" type="pres">
      <dgm:prSet presAssocID="{0654E687-8B9C-41ED-B7C4-ECABF242A9E1}" presName="bgRect" presStyleLbl="bgShp" presStyleIdx="2" presStyleCnt="3"/>
      <dgm:spPr/>
    </dgm:pt>
    <dgm:pt modelId="{569D1C33-2709-47A2-AC99-C73DB522235B}" type="pres">
      <dgm:prSet presAssocID="{0654E687-8B9C-41ED-B7C4-ECABF242A9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F6703FC-D66D-417E-8371-4E595E767DF2}" type="pres">
      <dgm:prSet presAssocID="{0654E687-8B9C-41ED-B7C4-ECABF242A9E1}" presName="spaceRect" presStyleCnt="0"/>
      <dgm:spPr/>
    </dgm:pt>
    <dgm:pt modelId="{E1C44C46-D032-4501-87F8-5DC0D4587ED0}" type="pres">
      <dgm:prSet presAssocID="{0654E687-8B9C-41ED-B7C4-ECABF242A9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37D7917-EA67-40D9-93AB-83F1B3B1C78E}" type="presOf" srcId="{D710B653-30DF-4BEB-A55C-679B1E3F9C29}" destId="{A811132F-4753-4D7C-AEDD-9FC0B25BE026}" srcOrd="0" destOrd="0" presId="urn:microsoft.com/office/officeart/2018/2/layout/IconVerticalSolidList"/>
    <dgm:cxn modelId="{607A2B1F-DB62-4097-8133-CAB1AFDB8E37}" srcId="{CE51B57E-2D5A-41B9-8E58-5A2B391D2632}" destId="{D710B653-30DF-4BEB-A55C-679B1E3F9C29}" srcOrd="1" destOrd="0" parTransId="{8D9CDA2B-7A6F-4F10-87E1-9B38B1C50545}" sibTransId="{1C0DD6B9-0502-46CA-899D-C106BDA738B6}"/>
    <dgm:cxn modelId="{A7B07C6D-B077-4782-B37D-3E9BB0E9C5EF}" srcId="{CE51B57E-2D5A-41B9-8E58-5A2B391D2632}" destId="{0654E687-8B9C-41ED-B7C4-ECABF242A9E1}" srcOrd="2" destOrd="0" parTransId="{F1FF3FF5-A637-48F2-B10B-9B1BD62350B0}" sibTransId="{F255162F-AC5B-427A-8B0E-2A13DB181C34}"/>
    <dgm:cxn modelId="{721BC39F-3AEF-4B35-A77A-65794A7E70F4}" type="presOf" srcId="{0654E687-8B9C-41ED-B7C4-ECABF242A9E1}" destId="{E1C44C46-D032-4501-87F8-5DC0D4587ED0}" srcOrd="0" destOrd="0" presId="urn:microsoft.com/office/officeart/2018/2/layout/IconVerticalSolidList"/>
    <dgm:cxn modelId="{338C7BA3-EB3B-4667-83FE-26E59E70485C}" type="presOf" srcId="{13572A92-FF40-466A-A540-832DE2554F14}" destId="{1EA42800-94E8-41F5-AB05-0649CBBFF436}" srcOrd="0" destOrd="0" presId="urn:microsoft.com/office/officeart/2018/2/layout/IconVerticalSolidList"/>
    <dgm:cxn modelId="{07C7C3A4-BE1B-4CAC-B52B-3B0CF8331318}" srcId="{CE51B57E-2D5A-41B9-8E58-5A2B391D2632}" destId="{13572A92-FF40-466A-A540-832DE2554F14}" srcOrd="0" destOrd="0" parTransId="{DEEF1532-8726-484C-822E-3EB13D860C75}" sibTransId="{C11FE5F6-4DEC-4B19-87FA-F3E14935AEEF}"/>
    <dgm:cxn modelId="{99885CB7-34B0-49CF-95DA-8798C741347E}" type="presOf" srcId="{CE51B57E-2D5A-41B9-8E58-5A2B391D2632}" destId="{33DB53B1-B227-4BB8-8239-C155D8A2C5F1}" srcOrd="0" destOrd="0" presId="urn:microsoft.com/office/officeart/2018/2/layout/IconVerticalSolidList"/>
    <dgm:cxn modelId="{D9FE31A9-1F79-4D20-B4C4-6DC5D73E3100}" type="presParOf" srcId="{33DB53B1-B227-4BB8-8239-C155D8A2C5F1}" destId="{2C8102A5-DDE3-4BF2-9819-A3CA88FF0D54}" srcOrd="0" destOrd="0" presId="urn:microsoft.com/office/officeart/2018/2/layout/IconVerticalSolidList"/>
    <dgm:cxn modelId="{DA2478FE-908F-4401-88B8-A38A884270B7}" type="presParOf" srcId="{2C8102A5-DDE3-4BF2-9819-A3CA88FF0D54}" destId="{95F7705A-BD9E-4558-B5D5-9C022096FCEA}" srcOrd="0" destOrd="0" presId="urn:microsoft.com/office/officeart/2018/2/layout/IconVerticalSolidList"/>
    <dgm:cxn modelId="{26B1DB27-8576-4946-9B8C-2B7D2CEF0543}" type="presParOf" srcId="{2C8102A5-DDE3-4BF2-9819-A3CA88FF0D54}" destId="{1EC68C8F-1911-46CB-A811-A0D7127D8367}" srcOrd="1" destOrd="0" presId="urn:microsoft.com/office/officeart/2018/2/layout/IconVerticalSolidList"/>
    <dgm:cxn modelId="{67136018-A687-4058-BD35-03696F1933D9}" type="presParOf" srcId="{2C8102A5-DDE3-4BF2-9819-A3CA88FF0D54}" destId="{8E648074-EC99-4178-806F-3EF9313D6421}" srcOrd="2" destOrd="0" presId="urn:microsoft.com/office/officeart/2018/2/layout/IconVerticalSolidList"/>
    <dgm:cxn modelId="{24B697DF-8E1E-4E98-B403-7D3B03FF748D}" type="presParOf" srcId="{2C8102A5-DDE3-4BF2-9819-A3CA88FF0D54}" destId="{1EA42800-94E8-41F5-AB05-0649CBBFF436}" srcOrd="3" destOrd="0" presId="urn:microsoft.com/office/officeart/2018/2/layout/IconVerticalSolidList"/>
    <dgm:cxn modelId="{4F732B27-A741-431D-A72D-3CEA2ACF3BD8}" type="presParOf" srcId="{33DB53B1-B227-4BB8-8239-C155D8A2C5F1}" destId="{77B06B64-8CAA-4B0D-B010-B9E20022CE7C}" srcOrd="1" destOrd="0" presId="urn:microsoft.com/office/officeart/2018/2/layout/IconVerticalSolidList"/>
    <dgm:cxn modelId="{9F1AA554-9348-44D5-8338-026879637948}" type="presParOf" srcId="{33DB53B1-B227-4BB8-8239-C155D8A2C5F1}" destId="{C764CAF2-738B-4E5F-ABA0-355C78707C2D}" srcOrd="2" destOrd="0" presId="urn:microsoft.com/office/officeart/2018/2/layout/IconVerticalSolidList"/>
    <dgm:cxn modelId="{ED2C63AB-BE83-4599-AD0F-56F3CC63DC48}" type="presParOf" srcId="{C764CAF2-738B-4E5F-ABA0-355C78707C2D}" destId="{9C00EF67-9EFF-4132-8CC5-BCDB709F381F}" srcOrd="0" destOrd="0" presId="urn:microsoft.com/office/officeart/2018/2/layout/IconVerticalSolidList"/>
    <dgm:cxn modelId="{11676F78-9338-4D63-BAAB-A7AB21843641}" type="presParOf" srcId="{C764CAF2-738B-4E5F-ABA0-355C78707C2D}" destId="{F95C89EB-6AA9-4CB5-BFC8-9AD7A281CE13}" srcOrd="1" destOrd="0" presId="urn:microsoft.com/office/officeart/2018/2/layout/IconVerticalSolidList"/>
    <dgm:cxn modelId="{03E24022-8A9B-47ED-A723-FBB1732AF6C0}" type="presParOf" srcId="{C764CAF2-738B-4E5F-ABA0-355C78707C2D}" destId="{0154F031-034A-4C5A-A873-7B020539B616}" srcOrd="2" destOrd="0" presId="urn:microsoft.com/office/officeart/2018/2/layout/IconVerticalSolidList"/>
    <dgm:cxn modelId="{7381FE07-1AF8-4FBC-8E15-3A3FB4452494}" type="presParOf" srcId="{C764CAF2-738B-4E5F-ABA0-355C78707C2D}" destId="{A811132F-4753-4D7C-AEDD-9FC0B25BE026}" srcOrd="3" destOrd="0" presId="urn:microsoft.com/office/officeart/2018/2/layout/IconVerticalSolidList"/>
    <dgm:cxn modelId="{DC00C058-184E-4FC9-B8E9-6D10573D82C1}" type="presParOf" srcId="{33DB53B1-B227-4BB8-8239-C155D8A2C5F1}" destId="{E6C0F54C-5852-4256-93A0-C9E31227C047}" srcOrd="3" destOrd="0" presId="urn:microsoft.com/office/officeart/2018/2/layout/IconVerticalSolidList"/>
    <dgm:cxn modelId="{EAD3663F-C235-4683-8BFC-6413544F7B23}" type="presParOf" srcId="{33DB53B1-B227-4BB8-8239-C155D8A2C5F1}" destId="{452F6C86-996A-4104-B324-E06745DA7B8D}" srcOrd="4" destOrd="0" presId="urn:microsoft.com/office/officeart/2018/2/layout/IconVerticalSolidList"/>
    <dgm:cxn modelId="{2C47F0F5-17DD-405E-B9AC-E9BF58E5136A}" type="presParOf" srcId="{452F6C86-996A-4104-B324-E06745DA7B8D}" destId="{BAC2EEFA-C942-48C3-85AD-07CC0E9E5224}" srcOrd="0" destOrd="0" presId="urn:microsoft.com/office/officeart/2018/2/layout/IconVerticalSolidList"/>
    <dgm:cxn modelId="{F5D5B735-B6FB-4E9F-A310-4AE0FFC5D521}" type="presParOf" srcId="{452F6C86-996A-4104-B324-E06745DA7B8D}" destId="{569D1C33-2709-47A2-AC99-C73DB522235B}" srcOrd="1" destOrd="0" presId="urn:microsoft.com/office/officeart/2018/2/layout/IconVerticalSolidList"/>
    <dgm:cxn modelId="{7D60AD08-08EA-4AF0-804A-CFF9EA769D82}" type="presParOf" srcId="{452F6C86-996A-4104-B324-E06745DA7B8D}" destId="{3F6703FC-D66D-417E-8371-4E595E767DF2}" srcOrd="2" destOrd="0" presId="urn:microsoft.com/office/officeart/2018/2/layout/IconVerticalSolidList"/>
    <dgm:cxn modelId="{532E21EB-F86E-456A-945E-0C47FC0A13CC}" type="presParOf" srcId="{452F6C86-996A-4104-B324-E06745DA7B8D}" destId="{E1C44C46-D032-4501-87F8-5DC0D4587E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3D9558-6BA4-4D63-AA3E-87FC1D1686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73A6D57-1884-40D6-8301-2136F67129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Burnt Chef Project – awareness &amp; peer support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90A849-8C8D-4F2B-9E89-C0046A35DB72}" type="parTrans" cxnId="{B18BBE64-CC92-4D17-8DE8-D428417CF8A6}">
      <dgm:prSet/>
      <dgm:spPr/>
      <dgm:t>
        <a:bodyPr/>
        <a:lstStyle/>
        <a:p>
          <a:endParaRPr lang="en-US"/>
        </a:p>
      </dgm:t>
    </dgm:pt>
    <dgm:pt modelId="{54133A8F-39F2-4242-A8A5-C872AA54264D}" type="sibTrans" cxnId="{B18BBE64-CC92-4D17-8DE8-D428417CF8A6}">
      <dgm:prSet/>
      <dgm:spPr/>
      <dgm:t>
        <a:bodyPr/>
        <a:lstStyle/>
        <a:p>
          <a:endParaRPr lang="en-US"/>
        </a:p>
      </dgm:t>
    </dgm:pt>
    <dgm:pt modelId="{B9883ECF-83FB-4AFD-A70C-71FD147C3A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Hospitality Action – confidential helpline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202518-906A-420A-8847-B85C04EBF745}" type="parTrans" cxnId="{8D782285-7B0D-46AD-8223-974C5A5C1C3D}">
      <dgm:prSet/>
      <dgm:spPr/>
      <dgm:t>
        <a:bodyPr/>
        <a:lstStyle/>
        <a:p>
          <a:endParaRPr lang="en-US"/>
        </a:p>
      </dgm:t>
    </dgm:pt>
    <dgm:pt modelId="{F9011208-A72E-4D19-A673-33BD8B7ECE32}" type="sibTrans" cxnId="{8D782285-7B0D-46AD-8223-974C5A5C1C3D}">
      <dgm:prSet/>
      <dgm:spPr/>
      <dgm:t>
        <a:bodyPr/>
        <a:lstStyle/>
        <a:p>
          <a:endParaRPr lang="en-US"/>
        </a:p>
      </dgm:t>
    </dgm:pt>
    <dgm:pt modelId="{E2ECF2FE-905B-4234-9343-34ED27A49245}">
      <dgm:prSet/>
      <dgm:spPr/>
      <dgm:t>
        <a:bodyPr/>
        <a:lstStyle/>
        <a:p>
          <a:pPr>
            <a:lnSpc>
              <a:spcPct val="100000"/>
            </a:lnSpc>
          </a:pPr>
          <a:br>
            <a:rPr lang="en-GB" dirty="0"/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Mind &amp; Time to Change – partnerships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ECC354-137E-45C8-92E0-7C27D79433A2}" type="parTrans" cxnId="{B817FC61-84BC-41A0-97C2-24E2B8D61AAE}">
      <dgm:prSet/>
      <dgm:spPr/>
      <dgm:t>
        <a:bodyPr/>
        <a:lstStyle/>
        <a:p>
          <a:endParaRPr lang="en-US"/>
        </a:p>
      </dgm:t>
    </dgm:pt>
    <dgm:pt modelId="{02D2E3C0-EB93-4F2F-AA1F-BFF11E01F72A}" type="sibTrans" cxnId="{B817FC61-84BC-41A0-97C2-24E2B8D61AAE}">
      <dgm:prSet/>
      <dgm:spPr/>
      <dgm:t>
        <a:bodyPr/>
        <a:lstStyle/>
        <a:p>
          <a:endParaRPr lang="en-US"/>
        </a:p>
      </dgm:t>
    </dgm:pt>
    <dgm:pt modelId="{BC1A4BAE-0293-4B71-975D-C146E65A1F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Global hotel groups – training programs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7FE205-8E4F-481D-984C-7299D7D8CE2B}" type="parTrans" cxnId="{E02BB6CD-FF5E-459D-8EF9-08D885BDA545}">
      <dgm:prSet/>
      <dgm:spPr/>
      <dgm:t>
        <a:bodyPr/>
        <a:lstStyle/>
        <a:p>
          <a:endParaRPr lang="en-US"/>
        </a:p>
      </dgm:t>
    </dgm:pt>
    <dgm:pt modelId="{97C0FCFA-C375-4E26-B47B-D1512E768947}" type="sibTrans" cxnId="{E02BB6CD-FF5E-459D-8EF9-08D885BDA545}">
      <dgm:prSet/>
      <dgm:spPr/>
      <dgm:t>
        <a:bodyPr/>
        <a:lstStyle/>
        <a:p>
          <a:endParaRPr lang="en-US"/>
        </a:p>
      </dgm:t>
    </dgm:pt>
    <dgm:pt modelId="{51DE3E34-67AC-470C-B82D-EFF4C88FFEFC}" type="pres">
      <dgm:prSet presAssocID="{A43D9558-6BA4-4D63-AA3E-87FC1D1686EC}" presName="root" presStyleCnt="0">
        <dgm:presLayoutVars>
          <dgm:dir/>
          <dgm:resizeHandles val="exact"/>
        </dgm:presLayoutVars>
      </dgm:prSet>
      <dgm:spPr/>
    </dgm:pt>
    <dgm:pt modelId="{0E9D0B75-97DC-41DC-9A4C-E83A607E0252}" type="pres">
      <dgm:prSet presAssocID="{473A6D57-1884-40D6-8301-2136F6712991}" presName="compNode" presStyleCnt="0"/>
      <dgm:spPr/>
    </dgm:pt>
    <dgm:pt modelId="{19C9EBD5-E650-497F-BD94-E0252EC88D4F}" type="pres">
      <dgm:prSet presAssocID="{473A6D57-1884-40D6-8301-2136F6712991}" presName="bgRect" presStyleLbl="bgShp" presStyleIdx="0" presStyleCnt="4"/>
      <dgm:spPr/>
    </dgm:pt>
    <dgm:pt modelId="{D3B38A12-E807-4BCA-BE19-DE1FB3B43366}" type="pres">
      <dgm:prSet presAssocID="{473A6D57-1884-40D6-8301-2136F6712991}" presName="icon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 l="-9000" r="-9000"/>
          </a:stretch>
        </a:blipFill>
        <a:ln>
          <a:noFill/>
        </a:ln>
      </dgm:spPr>
    </dgm:pt>
    <dgm:pt modelId="{1493CE5C-9B78-4D25-81E8-C602B64517C7}" type="pres">
      <dgm:prSet presAssocID="{473A6D57-1884-40D6-8301-2136F6712991}" presName="spaceRect" presStyleCnt="0"/>
      <dgm:spPr/>
    </dgm:pt>
    <dgm:pt modelId="{CF94C0C1-30D1-4D6B-89D2-FB564551131B}" type="pres">
      <dgm:prSet presAssocID="{473A6D57-1884-40D6-8301-2136F6712991}" presName="parTx" presStyleLbl="revTx" presStyleIdx="0" presStyleCnt="4">
        <dgm:presLayoutVars>
          <dgm:chMax val="0"/>
          <dgm:chPref val="0"/>
        </dgm:presLayoutVars>
      </dgm:prSet>
      <dgm:spPr/>
    </dgm:pt>
    <dgm:pt modelId="{E049B8E2-E112-44D9-9F08-4E5BC61DA934}" type="pres">
      <dgm:prSet presAssocID="{54133A8F-39F2-4242-A8A5-C872AA54264D}" presName="sibTrans" presStyleCnt="0"/>
      <dgm:spPr/>
    </dgm:pt>
    <dgm:pt modelId="{59D0B421-4A6E-4D31-A38B-509F92933030}" type="pres">
      <dgm:prSet presAssocID="{B9883ECF-83FB-4AFD-A70C-71FD147C3A68}" presName="compNode" presStyleCnt="0"/>
      <dgm:spPr/>
    </dgm:pt>
    <dgm:pt modelId="{87BB656B-E186-46D0-A8A2-606CD89B437C}" type="pres">
      <dgm:prSet presAssocID="{B9883ECF-83FB-4AFD-A70C-71FD147C3A68}" presName="bgRect" presStyleLbl="bgShp" presStyleIdx="1" presStyleCnt="4"/>
      <dgm:spPr/>
    </dgm:pt>
    <dgm:pt modelId="{A12B2EA5-C3E2-4A31-AD30-007FE23D79C6}" type="pres">
      <dgm:prSet presAssocID="{B9883ECF-83FB-4AFD-A70C-71FD147C3A68}" presName="iconRect" presStyleLbl="node1" presStyleIdx="1" presStyleCnt="4"/>
      <dgm:spPr>
        <a:blipFill>
          <a:blip xmlns:r="http://schemas.openxmlformats.org/officeDocument/2006/relationships" r:embed="rId2"/>
          <a:srcRect/>
          <a:stretch>
            <a:fillRect/>
          </a:stretch>
        </a:blipFill>
        <a:ln>
          <a:noFill/>
        </a:ln>
      </dgm:spPr>
    </dgm:pt>
    <dgm:pt modelId="{D7D44C0C-2D7C-4071-A01F-CD08F4312581}" type="pres">
      <dgm:prSet presAssocID="{B9883ECF-83FB-4AFD-A70C-71FD147C3A68}" presName="spaceRect" presStyleCnt="0"/>
      <dgm:spPr/>
    </dgm:pt>
    <dgm:pt modelId="{B9F14F62-A4E9-4DDB-A6B3-81EE3440474B}" type="pres">
      <dgm:prSet presAssocID="{B9883ECF-83FB-4AFD-A70C-71FD147C3A68}" presName="parTx" presStyleLbl="revTx" presStyleIdx="1" presStyleCnt="4">
        <dgm:presLayoutVars>
          <dgm:chMax val="0"/>
          <dgm:chPref val="0"/>
        </dgm:presLayoutVars>
      </dgm:prSet>
      <dgm:spPr/>
    </dgm:pt>
    <dgm:pt modelId="{5418E0D4-1D75-4B81-A634-0D5B1375DAF9}" type="pres">
      <dgm:prSet presAssocID="{F9011208-A72E-4D19-A673-33BD8B7ECE32}" presName="sibTrans" presStyleCnt="0"/>
      <dgm:spPr/>
    </dgm:pt>
    <dgm:pt modelId="{E99DBB85-BB73-40A7-9FEB-EC05C8092263}" type="pres">
      <dgm:prSet presAssocID="{E2ECF2FE-905B-4234-9343-34ED27A49245}" presName="compNode" presStyleCnt="0"/>
      <dgm:spPr/>
    </dgm:pt>
    <dgm:pt modelId="{61E40288-F51E-478A-BE74-FFDA2C66A3A6}" type="pres">
      <dgm:prSet presAssocID="{E2ECF2FE-905B-4234-9343-34ED27A49245}" presName="bgRect" presStyleLbl="bgShp" presStyleIdx="2" presStyleCnt="4"/>
      <dgm:spPr/>
    </dgm:pt>
    <dgm:pt modelId="{969F0EDB-E6DB-46CB-AD48-DC53A2273028}" type="pres">
      <dgm:prSet presAssocID="{E2ECF2FE-905B-4234-9343-34ED27A49245}" presName="iconRect" presStyleLbl="node1" presStyleIdx="2" presStyleCnt="4"/>
      <dgm:spPr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</dgm:spPr>
    </dgm:pt>
    <dgm:pt modelId="{5307BFAC-31F2-418C-9D23-65E9A41D2FE0}" type="pres">
      <dgm:prSet presAssocID="{E2ECF2FE-905B-4234-9343-34ED27A49245}" presName="spaceRect" presStyleCnt="0"/>
      <dgm:spPr/>
    </dgm:pt>
    <dgm:pt modelId="{1FAEA679-1B97-49D7-A080-53B10B3D3128}" type="pres">
      <dgm:prSet presAssocID="{E2ECF2FE-905B-4234-9343-34ED27A49245}" presName="parTx" presStyleLbl="revTx" presStyleIdx="2" presStyleCnt="4">
        <dgm:presLayoutVars>
          <dgm:chMax val="0"/>
          <dgm:chPref val="0"/>
        </dgm:presLayoutVars>
      </dgm:prSet>
      <dgm:spPr/>
    </dgm:pt>
    <dgm:pt modelId="{43202DE8-6139-46E4-9507-F1D4185FCBA7}" type="pres">
      <dgm:prSet presAssocID="{02D2E3C0-EB93-4F2F-AA1F-BFF11E01F72A}" presName="sibTrans" presStyleCnt="0"/>
      <dgm:spPr/>
    </dgm:pt>
    <dgm:pt modelId="{525E668E-149A-48BD-A5AD-61E87F61D9F0}" type="pres">
      <dgm:prSet presAssocID="{BC1A4BAE-0293-4B71-975D-C146E65A1F10}" presName="compNode" presStyleCnt="0"/>
      <dgm:spPr/>
    </dgm:pt>
    <dgm:pt modelId="{CD80D062-11AE-4A3A-BB94-A75CAF36C976}" type="pres">
      <dgm:prSet presAssocID="{BC1A4BAE-0293-4B71-975D-C146E65A1F10}" presName="bgRect" presStyleLbl="bgShp" presStyleIdx="3" presStyleCnt="4"/>
      <dgm:spPr/>
    </dgm:pt>
    <dgm:pt modelId="{C0215993-CB1E-4E01-A9CF-F89639A54CFA}" type="pres">
      <dgm:prSet presAssocID="{BC1A4BAE-0293-4B71-975D-C146E65A1F10}" presName="iconRect" presStyleLbl="node1" presStyleIdx="3" presStyleCnt="4"/>
      <dgm:spPr>
        <a:blipFill>
          <a:blip xmlns:r="http://schemas.openxmlformats.org/officeDocument/2006/relationships" r:embed="rId4"/>
          <a:srcRect/>
          <a:stretch>
            <a:fillRect/>
          </a:stretch>
        </a:blipFill>
        <a:ln>
          <a:noFill/>
        </a:ln>
      </dgm:spPr>
    </dgm:pt>
    <dgm:pt modelId="{06805A4F-A8A1-4340-A027-49FADC8F0D7F}" type="pres">
      <dgm:prSet presAssocID="{BC1A4BAE-0293-4B71-975D-C146E65A1F10}" presName="spaceRect" presStyleCnt="0"/>
      <dgm:spPr/>
    </dgm:pt>
    <dgm:pt modelId="{4B45E075-3331-4A3B-8CB2-8C35118F0B8B}" type="pres">
      <dgm:prSet presAssocID="{BC1A4BAE-0293-4B71-975D-C146E65A1F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A9F5F41-116F-4F87-9C61-E6F02F4BD2C6}" type="presOf" srcId="{A43D9558-6BA4-4D63-AA3E-87FC1D1686EC}" destId="{51DE3E34-67AC-470C-B82D-EFF4C88FFEFC}" srcOrd="0" destOrd="0" presId="urn:microsoft.com/office/officeart/2018/2/layout/IconVerticalSolidList"/>
    <dgm:cxn modelId="{B817FC61-84BC-41A0-97C2-24E2B8D61AAE}" srcId="{A43D9558-6BA4-4D63-AA3E-87FC1D1686EC}" destId="{E2ECF2FE-905B-4234-9343-34ED27A49245}" srcOrd="2" destOrd="0" parTransId="{66ECC354-137E-45C8-92E0-7C27D79433A2}" sibTransId="{02D2E3C0-EB93-4F2F-AA1F-BFF11E01F72A}"/>
    <dgm:cxn modelId="{B18BBE64-CC92-4D17-8DE8-D428417CF8A6}" srcId="{A43D9558-6BA4-4D63-AA3E-87FC1D1686EC}" destId="{473A6D57-1884-40D6-8301-2136F6712991}" srcOrd="0" destOrd="0" parTransId="{B190A849-8C8D-4F2B-9E89-C0046A35DB72}" sibTransId="{54133A8F-39F2-4242-A8A5-C872AA54264D}"/>
    <dgm:cxn modelId="{88C7FA84-794B-4103-BF5A-4A40B6A70498}" type="presOf" srcId="{473A6D57-1884-40D6-8301-2136F6712991}" destId="{CF94C0C1-30D1-4D6B-89D2-FB564551131B}" srcOrd="0" destOrd="0" presId="urn:microsoft.com/office/officeart/2018/2/layout/IconVerticalSolidList"/>
    <dgm:cxn modelId="{8D782285-7B0D-46AD-8223-974C5A5C1C3D}" srcId="{A43D9558-6BA4-4D63-AA3E-87FC1D1686EC}" destId="{B9883ECF-83FB-4AFD-A70C-71FD147C3A68}" srcOrd="1" destOrd="0" parTransId="{3B202518-906A-420A-8847-B85C04EBF745}" sibTransId="{F9011208-A72E-4D19-A673-33BD8B7ECE32}"/>
    <dgm:cxn modelId="{D1C6AF8F-1347-424F-ACCA-93A3895EAEAC}" type="presOf" srcId="{BC1A4BAE-0293-4B71-975D-C146E65A1F10}" destId="{4B45E075-3331-4A3B-8CB2-8C35118F0B8B}" srcOrd="0" destOrd="0" presId="urn:microsoft.com/office/officeart/2018/2/layout/IconVerticalSolidList"/>
    <dgm:cxn modelId="{0258D396-D8B8-4285-8E1E-BA8B0FFBAEB1}" type="presOf" srcId="{E2ECF2FE-905B-4234-9343-34ED27A49245}" destId="{1FAEA679-1B97-49D7-A080-53B10B3D3128}" srcOrd="0" destOrd="0" presId="urn:microsoft.com/office/officeart/2018/2/layout/IconVerticalSolidList"/>
    <dgm:cxn modelId="{FFA6BCAA-1F8B-44D5-9711-E6DF7FD8C81F}" type="presOf" srcId="{B9883ECF-83FB-4AFD-A70C-71FD147C3A68}" destId="{B9F14F62-A4E9-4DDB-A6B3-81EE3440474B}" srcOrd="0" destOrd="0" presId="urn:microsoft.com/office/officeart/2018/2/layout/IconVerticalSolidList"/>
    <dgm:cxn modelId="{E02BB6CD-FF5E-459D-8EF9-08D885BDA545}" srcId="{A43D9558-6BA4-4D63-AA3E-87FC1D1686EC}" destId="{BC1A4BAE-0293-4B71-975D-C146E65A1F10}" srcOrd="3" destOrd="0" parTransId="{9E7FE205-8E4F-481D-984C-7299D7D8CE2B}" sibTransId="{97C0FCFA-C375-4E26-B47B-D1512E768947}"/>
    <dgm:cxn modelId="{492127C6-F13B-4583-9335-E05DFFF6F81E}" type="presParOf" srcId="{51DE3E34-67AC-470C-B82D-EFF4C88FFEFC}" destId="{0E9D0B75-97DC-41DC-9A4C-E83A607E0252}" srcOrd="0" destOrd="0" presId="urn:microsoft.com/office/officeart/2018/2/layout/IconVerticalSolidList"/>
    <dgm:cxn modelId="{A6C324E4-75AB-4583-854A-67357A056A68}" type="presParOf" srcId="{0E9D0B75-97DC-41DC-9A4C-E83A607E0252}" destId="{19C9EBD5-E650-497F-BD94-E0252EC88D4F}" srcOrd="0" destOrd="0" presId="urn:microsoft.com/office/officeart/2018/2/layout/IconVerticalSolidList"/>
    <dgm:cxn modelId="{BF94B0C7-42B0-45BE-B00F-42D695BC70B2}" type="presParOf" srcId="{0E9D0B75-97DC-41DC-9A4C-E83A607E0252}" destId="{D3B38A12-E807-4BCA-BE19-DE1FB3B43366}" srcOrd="1" destOrd="0" presId="urn:microsoft.com/office/officeart/2018/2/layout/IconVerticalSolidList"/>
    <dgm:cxn modelId="{FD6CB4C7-536A-4944-AE0D-313BD5C37B99}" type="presParOf" srcId="{0E9D0B75-97DC-41DC-9A4C-E83A607E0252}" destId="{1493CE5C-9B78-4D25-81E8-C602B64517C7}" srcOrd="2" destOrd="0" presId="urn:microsoft.com/office/officeart/2018/2/layout/IconVerticalSolidList"/>
    <dgm:cxn modelId="{EB250710-2BE4-470C-B991-8C7A74AF2C3A}" type="presParOf" srcId="{0E9D0B75-97DC-41DC-9A4C-E83A607E0252}" destId="{CF94C0C1-30D1-4D6B-89D2-FB564551131B}" srcOrd="3" destOrd="0" presId="urn:microsoft.com/office/officeart/2018/2/layout/IconVerticalSolidList"/>
    <dgm:cxn modelId="{6F2EAD2B-310D-494B-B0E7-1BE38BD48A64}" type="presParOf" srcId="{51DE3E34-67AC-470C-B82D-EFF4C88FFEFC}" destId="{E049B8E2-E112-44D9-9F08-4E5BC61DA934}" srcOrd="1" destOrd="0" presId="urn:microsoft.com/office/officeart/2018/2/layout/IconVerticalSolidList"/>
    <dgm:cxn modelId="{032F5929-86A3-4F63-B102-7D07BB1F5457}" type="presParOf" srcId="{51DE3E34-67AC-470C-B82D-EFF4C88FFEFC}" destId="{59D0B421-4A6E-4D31-A38B-509F92933030}" srcOrd="2" destOrd="0" presId="urn:microsoft.com/office/officeart/2018/2/layout/IconVerticalSolidList"/>
    <dgm:cxn modelId="{921FAB07-F499-44D9-B62E-2660B36FF6B5}" type="presParOf" srcId="{59D0B421-4A6E-4D31-A38B-509F92933030}" destId="{87BB656B-E186-46D0-A8A2-606CD89B437C}" srcOrd="0" destOrd="0" presId="urn:microsoft.com/office/officeart/2018/2/layout/IconVerticalSolidList"/>
    <dgm:cxn modelId="{A42C3185-04B3-4258-9EA6-A0413A72AAAE}" type="presParOf" srcId="{59D0B421-4A6E-4D31-A38B-509F92933030}" destId="{A12B2EA5-C3E2-4A31-AD30-007FE23D79C6}" srcOrd="1" destOrd="0" presId="urn:microsoft.com/office/officeart/2018/2/layout/IconVerticalSolidList"/>
    <dgm:cxn modelId="{0690C4FB-1F96-4B60-80F2-EE95C22BD11E}" type="presParOf" srcId="{59D0B421-4A6E-4D31-A38B-509F92933030}" destId="{D7D44C0C-2D7C-4071-A01F-CD08F4312581}" srcOrd="2" destOrd="0" presId="urn:microsoft.com/office/officeart/2018/2/layout/IconVerticalSolidList"/>
    <dgm:cxn modelId="{CC30BDA6-B7DA-4B82-82CA-33D2F7A5A12F}" type="presParOf" srcId="{59D0B421-4A6E-4D31-A38B-509F92933030}" destId="{B9F14F62-A4E9-4DDB-A6B3-81EE3440474B}" srcOrd="3" destOrd="0" presId="urn:microsoft.com/office/officeart/2018/2/layout/IconVerticalSolidList"/>
    <dgm:cxn modelId="{D260E3BB-1331-498D-8929-CAC5FB5FB378}" type="presParOf" srcId="{51DE3E34-67AC-470C-B82D-EFF4C88FFEFC}" destId="{5418E0D4-1D75-4B81-A634-0D5B1375DAF9}" srcOrd="3" destOrd="0" presId="urn:microsoft.com/office/officeart/2018/2/layout/IconVerticalSolidList"/>
    <dgm:cxn modelId="{F506C505-2E5E-448D-8647-85C529B615A7}" type="presParOf" srcId="{51DE3E34-67AC-470C-B82D-EFF4C88FFEFC}" destId="{E99DBB85-BB73-40A7-9FEB-EC05C8092263}" srcOrd="4" destOrd="0" presId="urn:microsoft.com/office/officeart/2018/2/layout/IconVerticalSolidList"/>
    <dgm:cxn modelId="{253F0563-4512-447A-8735-DDBBF75E4E3F}" type="presParOf" srcId="{E99DBB85-BB73-40A7-9FEB-EC05C8092263}" destId="{61E40288-F51E-478A-BE74-FFDA2C66A3A6}" srcOrd="0" destOrd="0" presId="urn:microsoft.com/office/officeart/2018/2/layout/IconVerticalSolidList"/>
    <dgm:cxn modelId="{3C5B3CC2-9700-4012-8CC0-4D5F79DA0BE4}" type="presParOf" srcId="{E99DBB85-BB73-40A7-9FEB-EC05C8092263}" destId="{969F0EDB-E6DB-46CB-AD48-DC53A2273028}" srcOrd="1" destOrd="0" presId="urn:microsoft.com/office/officeart/2018/2/layout/IconVerticalSolidList"/>
    <dgm:cxn modelId="{E9217A57-D5B9-45F4-8905-62AFE88CEFFB}" type="presParOf" srcId="{E99DBB85-BB73-40A7-9FEB-EC05C8092263}" destId="{5307BFAC-31F2-418C-9D23-65E9A41D2FE0}" srcOrd="2" destOrd="0" presId="urn:microsoft.com/office/officeart/2018/2/layout/IconVerticalSolidList"/>
    <dgm:cxn modelId="{6D6230CF-EC3D-42BA-A4EA-C4836243C6F4}" type="presParOf" srcId="{E99DBB85-BB73-40A7-9FEB-EC05C8092263}" destId="{1FAEA679-1B97-49D7-A080-53B10B3D3128}" srcOrd="3" destOrd="0" presId="urn:microsoft.com/office/officeart/2018/2/layout/IconVerticalSolidList"/>
    <dgm:cxn modelId="{CA9E72A4-E712-43E1-BDB9-2BC4382202A0}" type="presParOf" srcId="{51DE3E34-67AC-470C-B82D-EFF4C88FFEFC}" destId="{43202DE8-6139-46E4-9507-F1D4185FCBA7}" srcOrd="5" destOrd="0" presId="urn:microsoft.com/office/officeart/2018/2/layout/IconVerticalSolidList"/>
    <dgm:cxn modelId="{82589A02-A94E-4840-A5CD-FAA9B7252924}" type="presParOf" srcId="{51DE3E34-67AC-470C-B82D-EFF4C88FFEFC}" destId="{525E668E-149A-48BD-A5AD-61E87F61D9F0}" srcOrd="6" destOrd="0" presId="urn:microsoft.com/office/officeart/2018/2/layout/IconVerticalSolidList"/>
    <dgm:cxn modelId="{CDF5DFD8-B6B0-4B92-83E9-E7A755D94195}" type="presParOf" srcId="{525E668E-149A-48BD-A5AD-61E87F61D9F0}" destId="{CD80D062-11AE-4A3A-BB94-A75CAF36C976}" srcOrd="0" destOrd="0" presId="urn:microsoft.com/office/officeart/2018/2/layout/IconVerticalSolidList"/>
    <dgm:cxn modelId="{6EEDC8C3-AAB2-482F-8B65-1DCE269054B4}" type="presParOf" srcId="{525E668E-149A-48BD-A5AD-61E87F61D9F0}" destId="{C0215993-CB1E-4E01-A9CF-F89639A54CFA}" srcOrd="1" destOrd="0" presId="urn:microsoft.com/office/officeart/2018/2/layout/IconVerticalSolidList"/>
    <dgm:cxn modelId="{216CD9DC-CFDD-4C6F-BDCA-2EBCA4852D26}" type="presParOf" srcId="{525E668E-149A-48BD-A5AD-61E87F61D9F0}" destId="{06805A4F-A8A1-4340-A027-49FADC8F0D7F}" srcOrd="2" destOrd="0" presId="urn:microsoft.com/office/officeart/2018/2/layout/IconVerticalSolidList"/>
    <dgm:cxn modelId="{75348FF8-4FD8-42D5-872E-F68CC0E75D44}" type="presParOf" srcId="{525E668E-149A-48BD-A5AD-61E87F61D9F0}" destId="{4B45E075-3331-4A3B-8CB2-8C35118F0B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091CA-5FB8-434F-B2D2-FE11569E76C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A6557D1-CCD3-4244-A1AE-7C9632ECA66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Embed wellbeing policies.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2721E9-7BA5-4BA5-BA14-800B6D1F5B73}" type="parTrans" cxnId="{A5F9E846-C468-491E-BFAA-00F3230D448A}">
      <dgm:prSet/>
      <dgm:spPr/>
      <dgm:t>
        <a:bodyPr/>
        <a:lstStyle/>
        <a:p>
          <a:endParaRPr lang="en-US"/>
        </a:p>
      </dgm:t>
    </dgm:pt>
    <dgm:pt modelId="{A064341A-B56D-482B-9F18-37049B0E5028}" type="sibTrans" cxnId="{A5F9E846-C468-491E-BFAA-00F3230D448A}">
      <dgm:prSet/>
      <dgm:spPr/>
      <dgm:t>
        <a:bodyPr/>
        <a:lstStyle/>
        <a:p>
          <a:endParaRPr lang="en-US"/>
        </a:p>
      </dgm:t>
    </dgm:pt>
    <dgm:pt modelId="{F533DC15-D7E2-4800-93E7-892EDCBD78C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Train managers in empathy &amp; support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801229-1DCC-4397-9211-1910FA84BD80}" type="parTrans" cxnId="{5EC9BE2F-1E14-495C-9B8B-D8F2A5CC5041}">
      <dgm:prSet/>
      <dgm:spPr/>
      <dgm:t>
        <a:bodyPr/>
        <a:lstStyle/>
        <a:p>
          <a:endParaRPr lang="en-US"/>
        </a:p>
      </dgm:t>
    </dgm:pt>
    <dgm:pt modelId="{BE6366B9-BF1F-4F51-92B1-EA3BB4686789}" type="sibTrans" cxnId="{5EC9BE2F-1E14-495C-9B8B-D8F2A5CC5041}">
      <dgm:prSet/>
      <dgm:spPr/>
      <dgm:t>
        <a:bodyPr/>
        <a:lstStyle/>
        <a:p>
          <a:endParaRPr lang="en-US"/>
        </a:p>
      </dgm:t>
    </dgm:pt>
    <dgm:pt modelId="{6CDF90D6-660B-48A9-AEAC-C433749770F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Promote flexibility &amp; work-life balance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917422-46D5-47E6-8096-65F66C4C06A2}" type="parTrans" cxnId="{9391740E-F017-4BC6-9E42-38E09445A653}">
      <dgm:prSet/>
      <dgm:spPr/>
      <dgm:t>
        <a:bodyPr/>
        <a:lstStyle/>
        <a:p>
          <a:endParaRPr lang="en-US"/>
        </a:p>
      </dgm:t>
    </dgm:pt>
    <dgm:pt modelId="{97BF6BC3-5F3F-4100-9C2E-08370371FAE2}" type="sibTrans" cxnId="{9391740E-F017-4BC6-9E42-38E09445A653}">
      <dgm:prSet/>
      <dgm:spPr/>
      <dgm:t>
        <a:bodyPr/>
        <a:lstStyle/>
        <a:p>
          <a:endParaRPr lang="en-US"/>
        </a:p>
      </dgm:t>
    </dgm:pt>
    <dgm:pt modelId="{19E6C4A2-2D83-4B96-A25E-7E8CA807C4B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Evaluate wellbeing programs regularly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87BFC6-B42C-41FA-9C3A-114E4C6B7298}" type="parTrans" cxnId="{123C3515-5587-45D6-A872-169291BC9DA0}">
      <dgm:prSet/>
      <dgm:spPr/>
      <dgm:t>
        <a:bodyPr/>
        <a:lstStyle/>
        <a:p>
          <a:endParaRPr lang="en-US"/>
        </a:p>
      </dgm:t>
    </dgm:pt>
    <dgm:pt modelId="{1864A1D7-22CD-4D2E-92AA-81E0FBFF28F3}" type="sibTrans" cxnId="{123C3515-5587-45D6-A872-169291BC9DA0}">
      <dgm:prSet/>
      <dgm:spPr/>
      <dgm:t>
        <a:bodyPr/>
        <a:lstStyle/>
        <a:p>
          <a:endParaRPr lang="en-US"/>
        </a:p>
      </dgm:t>
    </dgm:pt>
    <dgm:pt modelId="{FD6DEB0E-F03E-45B4-B614-90C8189985BF}" type="pres">
      <dgm:prSet presAssocID="{EED091CA-5FB8-434F-B2D2-FE11569E76CD}" presName="root" presStyleCnt="0">
        <dgm:presLayoutVars>
          <dgm:dir/>
          <dgm:resizeHandles val="exact"/>
        </dgm:presLayoutVars>
      </dgm:prSet>
      <dgm:spPr/>
    </dgm:pt>
    <dgm:pt modelId="{967E3380-CA83-4291-AFC4-27FF746F2B2D}" type="pres">
      <dgm:prSet presAssocID="{EED091CA-5FB8-434F-B2D2-FE11569E76CD}" presName="container" presStyleCnt="0">
        <dgm:presLayoutVars>
          <dgm:dir/>
          <dgm:resizeHandles val="exact"/>
        </dgm:presLayoutVars>
      </dgm:prSet>
      <dgm:spPr/>
    </dgm:pt>
    <dgm:pt modelId="{40EA712E-DE36-4146-8486-7CBED4A168AA}" type="pres">
      <dgm:prSet presAssocID="{1A6557D1-CCD3-4244-A1AE-7C9632ECA665}" presName="compNode" presStyleCnt="0"/>
      <dgm:spPr/>
    </dgm:pt>
    <dgm:pt modelId="{342C318B-5898-47F4-A51F-16766C9D61C7}" type="pres">
      <dgm:prSet presAssocID="{1A6557D1-CCD3-4244-A1AE-7C9632ECA665}" presName="iconBgRect" presStyleLbl="bgShp" presStyleIdx="0" presStyleCnt="4"/>
      <dgm:spPr/>
    </dgm:pt>
    <dgm:pt modelId="{59FF2F5F-B97F-4574-8024-B5CB69308C1D}" type="pres">
      <dgm:prSet presAssocID="{1A6557D1-CCD3-4244-A1AE-7C9632ECA6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61DDFA5-BF06-4E15-8244-A16202D23CF1}" type="pres">
      <dgm:prSet presAssocID="{1A6557D1-CCD3-4244-A1AE-7C9632ECA665}" presName="spaceRect" presStyleCnt="0"/>
      <dgm:spPr/>
    </dgm:pt>
    <dgm:pt modelId="{85141430-13B0-4B7E-B9DD-9DD9188F52E0}" type="pres">
      <dgm:prSet presAssocID="{1A6557D1-CCD3-4244-A1AE-7C9632ECA665}" presName="textRect" presStyleLbl="revTx" presStyleIdx="0" presStyleCnt="4">
        <dgm:presLayoutVars>
          <dgm:chMax val="1"/>
          <dgm:chPref val="1"/>
        </dgm:presLayoutVars>
      </dgm:prSet>
      <dgm:spPr/>
    </dgm:pt>
    <dgm:pt modelId="{DE7B1842-637E-40EE-B791-09EFBA58A530}" type="pres">
      <dgm:prSet presAssocID="{A064341A-B56D-482B-9F18-37049B0E5028}" presName="sibTrans" presStyleLbl="sibTrans2D1" presStyleIdx="0" presStyleCnt="0"/>
      <dgm:spPr/>
    </dgm:pt>
    <dgm:pt modelId="{FE85CD11-AD39-40D9-BFAF-541E41EA45F1}" type="pres">
      <dgm:prSet presAssocID="{F533DC15-D7E2-4800-93E7-892EDCBD78C6}" presName="compNode" presStyleCnt="0"/>
      <dgm:spPr/>
    </dgm:pt>
    <dgm:pt modelId="{A8B18A28-85D9-44A8-AA16-7FF5AE3A85B5}" type="pres">
      <dgm:prSet presAssocID="{F533DC15-D7E2-4800-93E7-892EDCBD78C6}" presName="iconBgRect" presStyleLbl="bgShp" presStyleIdx="1" presStyleCnt="4"/>
      <dgm:spPr/>
    </dgm:pt>
    <dgm:pt modelId="{3799C179-6F65-4284-9385-3C773156A033}" type="pres">
      <dgm:prSet presAssocID="{F533DC15-D7E2-4800-93E7-892EDCBD78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2C10E34-5E9D-4741-B4AD-68A9041EF65D}" type="pres">
      <dgm:prSet presAssocID="{F533DC15-D7E2-4800-93E7-892EDCBD78C6}" presName="spaceRect" presStyleCnt="0"/>
      <dgm:spPr/>
    </dgm:pt>
    <dgm:pt modelId="{D84A69B7-5E4E-485E-973A-8A7D618153D3}" type="pres">
      <dgm:prSet presAssocID="{F533DC15-D7E2-4800-93E7-892EDCBD78C6}" presName="textRect" presStyleLbl="revTx" presStyleIdx="1" presStyleCnt="4">
        <dgm:presLayoutVars>
          <dgm:chMax val="1"/>
          <dgm:chPref val="1"/>
        </dgm:presLayoutVars>
      </dgm:prSet>
      <dgm:spPr/>
    </dgm:pt>
    <dgm:pt modelId="{7D9ADF4A-9408-487B-A527-B9F40C4AE1D0}" type="pres">
      <dgm:prSet presAssocID="{BE6366B9-BF1F-4F51-92B1-EA3BB4686789}" presName="sibTrans" presStyleLbl="sibTrans2D1" presStyleIdx="0" presStyleCnt="0"/>
      <dgm:spPr/>
    </dgm:pt>
    <dgm:pt modelId="{DA702AC7-F4D1-4061-8EA3-1F00EF029A5D}" type="pres">
      <dgm:prSet presAssocID="{6CDF90D6-660B-48A9-AEAC-C433749770F4}" presName="compNode" presStyleCnt="0"/>
      <dgm:spPr/>
    </dgm:pt>
    <dgm:pt modelId="{E69BD715-7DEE-4DB6-B7BF-5D3F14DA8882}" type="pres">
      <dgm:prSet presAssocID="{6CDF90D6-660B-48A9-AEAC-C433749770F4}" presName="iconBgRect" presStyleLbl="bgShp" presStyleIdx="2" presStyleCnt="4"/>
      <dgm:spPr/>
    </dgm:pt>
    <dgm:pt modelId="{A64DDEC3-14DA-4DE7-A38C-A1AC8433ED24}" type="pres">
      <dgm:prSet presAssocID="{6CDF90D6-660B-48A9-AEAC-C433749770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70FB762-A495-471F-9761-BDA26F91AEC2}" type="pres">
      <dgm:prSet presAssocID="{6CDF90D6-660B-48A9-AEAC-C433749770F4}" presName="spaceRect" presStyleCnt="0"/>
      <dgm:spPr/>
    </dgm:pt>
    <dgm:pt modelId="{BC34B41E-7FDC-4D19-944B-2CB9F67307A2}" type="pres">
      <dgm:prSet presAssocID="{6CDF90D6-660B-48A9-AEAC-C433749770F4}" presName="textRect" presStyleLbl="revTx" presStyleIdx="2" presStyleCnt="4">
        <dgm:presLayoutVars>
          <dgm:chMax val="1"/>
          <dgm:chPref val="1"/>
        </dgm:presLayoutVars>
      </dgm:prSet>
      <dgm:spPr/>
    </dgm:pt>
    <dgm:pt modelId="{2486BA35-3B20-4FBB-918E-9CA7CDFC68FD}" type="pres">
      <dgm:prSet presAssocID="{97BF6BC3-5F3F-4100-9C2E-08370371FAE2}" presName="sibTrans" presStyleLbl="sibTrans2D1" presStyleIdx="0" presStyleCnt="0"/>
      <dgm:spPr/>
    </dgm:pt>
    <dgm:pt modelId="{886E8633-0301-4CED-B0EF-815BF021BE5A}" type="pres">
      <dgm:prSet presAssocID="{19E6C4A2-2D83-4B96-A25E-7E8CA807C4BF}" presName="compNode" presStyleCnt="0"/>
      <dgm:spPr/>
    </dgm:pt>
    <dgm:pt modelId="{1C4B1077-81D9-43D5-8548-CEFEE5BA90D2}" type="pres">
      <dgm:prSet presAssocID="{19E6C4A2-2D83-4B96-A25E-7E8CA807C4BF}" presName="iconBgRect" presStyleLbl="bgShp" presStyleIdx="3" presStyleCnt="4"/>
      <dgm:spPr/>
    </dgm:pt>
    <dgm:pt modelId="{AFBFC0D4-2F5E-420A-B4BC-1AADAC1644F0}" type="pres">
      <dgm:prSet presAssocID="{19E6C4A2-2D83-4B96-A25E-7E8CA807C4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AB0B651-182A-470E-AF0B-E7C621D687BD}" type="pres">
      <dgm:prSet presAssocID="{19E6C4A2-2D83-4B96-A25E-7E8CA807C4BF}" presName="spaceRect" presStyleCnt="0"/>
      <dgm:spPr/>
    </dgm:pt>
    <dgm:pt modelId="{E677736E-59A0-4711-9934-A9FA1E201423}" type="pres">
      <dgm:prSet presAssocID="{19E6C4A2-2D83-4B96-A25E-7E8CA807C4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B24604-07B2-48FA-8A5E-1F6E289C51CE}" type="presOf" srcId="{19E6C4A2-2D83-4B96-A25E-7E8CA807C4BF}" destId="{E677736E-59A0-4711-9934-A9FA1E201423}" srcOrd="0" destOrd="0" presId="urn:microsoft.com/office/officeart/2018/2/layout/IconCircleList"/>
    <dgm:cxn modelId="{9391740E-F017-4BC6-9E42-38E09445A653}" srcId="{EED091CA-5FB8-434F-B2D2-FE11569E76CD}" destId="{6CDF90D6-660B-48A9-AEAC-C433749770F4}" srcOrd="2" destOrd="0" parTransId="{54917422-46D5-47E6-8096-65F66C4C06A2}" sibTransId="{97BF6BC3-5F3F-4100-9C2E-08370371FAE2}"/>
    <dgm:cxn modelId="{123C3515-5587-45D6-A872-169291BC9DA0}" srcId="{EED091CA-5FB8-434F-B2D2-FE11569E76CD}" destId="{19E6C4A2-2D83-4B96-A25E-7E8CA807C4BF}" srcOrd="3" destOrd="0" parTransId="{D587BFC6-B42C-41FA-9C3A-114E4C6B7298}" sibTransId="{1864A1D7-22CD-4D2E-92AA-81E0FBFF28F3}"/>
    <dgm:cxn modelId="{A60AA818-D02A-49F3-B25C-25D0AB49BB43}" type="presOf" srcId="{97BF6BC3-5F3F-4100-9C2E-08370371FAE2}" destId="{2486BA35-3B20-4FBB-918E-9CA7CDFC68FD}" srcOrd="0" destOrd="0" presId="urn:microsoft.com/office/officeart/2018/2/layout/IconCircleList"/>
    <dgm:cxn modelId="{5EC9BE2F-1E14-495C-9B8B-D8F2A5CC5041}" srcId="{EED091CA-5FB8-434F-B2D2-FE11569E76CD}" destId="{F533DC15-D7E2-4800-93E7-892EDCBD78C6}" srcOrd="1" destOrd="0" parTransId="{19801229-1DCC-4397-9211-1910FA84BD80}" sibTransId="{BE6366B9-BF1F-4F51-92B1-EA3BB4686789}"/>
    <dgm:cxn modelId="{9168E43B-C0CD-4BA5-AE1B-2D63B8A4CF4E}" type="presOf" srcId="{F533DC15-D7E2-4800-93E7-892EDCBD78C6}" destId="{D84A69B7-5E4E-485E-973A-8A7D618153D3}" srcOrd="0" destOrd="0" presId="urn:microsoft.com/office/officeart/2018/2/layout/IconCircleList"/>
    <dgm:cxn modelId="{A5F9E846-C468-491E-BFAA-00F3230D448A}" srcId="{EED091CA-5FB8-434F-B2D2-FE11569E76CD}" destId="{1A6557D1-CCD3-4244-A1AE-7C9632ECA665}" srcOrd="0" destOrd="0" parTransId="{C72721E9-7BA5-4BA5-BA14-800B6D1F5B73}" sibTransId="{A064341A-B56D-482B-9F18-37049B0E5028}"/>
    <dgm:cxn modelId="{24516A50-5B19-4429-A23D-F267D6E4484D}" type="presOf" srcId="{BE6366B9-BF1F-4F51-92B1-EA3BB4686789}" destId="{7D9ADF4A-9408-487B-A527-B9F40C4AE1D0}" srcOrd="0" destOrd="0" presId="urn:microsoft.com/office/officeart/2018/2/layout/IconCircleList"/>
    <dgm:cxn modelId="{4AABD07E-0605-4F2F-AC75-864348A191A3}" type="presOf" srcId="{EED091CA-5FB8-434F-B2D2-FE11569E76CD}" destId="{FD6DEB0E-F03E-45B4-B614-90C8189985BF}" srcOrd="0" destOrd="0" presId="urn:microsoft.com/office/officeart/2018/2/layout/IconCircleList"/>
    <dgm:cxn modelId="{9A6150BC-FD26-4B56-9C25-52DEC59FFDBD}" type="presOf" srcId="{6CDF90D6-660B-48A9-AEAC-C433749770F4}" destId="{BC34B41E-7FDC-4D19-944B-2CB9F67307A2}" srcOrd="0" destOrd="0" presId="urn:microsoft.com/office/officeart/2018/2/layout/IconCircleList"/>
    <dgm:cxn modelId="{D60A21C1-3EA3-41BF-8F66-0F90F71EFB8B}" type="presOf" srcId="{1A6557D1-CCD3-4244-A1AE-7C9632ECA665}" destId="{85141430-13B0-4B7E-B9DD-9DD9188F52E0}" srcOrd="0" destOrd="0" presId="urn:microsoft.com/office/officeart/2018/2/layout/IconCircleList"/>
    <dgm:cxn modelId="{63D553C4-BB02-49BC-8294-E1B5EF802B93}" type="presOf" srcId="{A064341A-B56D-482B-9F18-37049B0E5028}" destId="{DE7B1842-637E-40EE-B791-09EFBA58A530}" srcOrd="0" destOrd="0" presId="urn:microsoft.com/office/officeart/2018/2/layout/IconCircleList"/>
    <dgm:cxn modelId="{9AE8FBDD-A243-4DE3-B958-328864F568B7}" type="presParOf" srcId="{FD6DEB0E-F03E-45B4-B614-90C8189985BF}" destId="{967E3380-CA83-4291-AFC4-27FF746F2B2D}" srcOrd="0" destOrd="0" presId="urn:microsoft.com/office/officeart/2018/2/layout/IconCircleList"/>
    <dgm:cxn modelId="{78607DB8-DA75-47EA-987E-2929D30096A9}" type="presParOf" srcId="{967E3380-CA83-4291-AFC4-27FF746F2B2D}" destId="{40EA712E-DE36-4146-8486-7CBED4A168AA}" srcOrd="0" destOrd="0" presId="urn:microsoft.com/office/officeart/2018/2/layout/IconCircleList"/>
    <dgm:cxn modelId="{B5A25699-EEB5-4664-8F22-90E0274C460E}" type="presParOf" srcId="{40EA712E-DE36-4146-8486-7CBED4A168AA}" destId="{342C318B-5898-47F4-A51F-16766C9D61C7}" srcOrd="0" destOrd="0" presId="urn:microsoft.com/office/officeart/2018/2/layout/IconCircleList"/>
    <dgm:cxn modelId="{F034A139-0534-4C30-84D1-4EC800354002}" type="presParOf" srcId="{40EA712E-DE36-4146-8486-7CBED4A168AA}" destId="{59FF2F5F-B97F-4574-8024-B5CB69308C1D}" srcOrd="1" destOrd="0" presId="urn:microsoft.com/office/officeart/2018/2/layout/IconCircleList"/>
    <dgm:cxn modelId="{06EA0122-F71D-4975-93CF-8F319B35D647}" type="presParOf" srcId="{40EA712E-DE36-4146-8486-7CBED4A168AA}" destId="{D61DDFA5-BF06-4E15-8244-A16202D23CF1}" srcOrd="2" destOrd="0" presId="urn:microsoft.com/office/officeart/2018/2/layout/IconCircleList"/>
    <dgm:cxn modelId="{A00179B2-AECD-4FAC-A535-95E038A14A52}" type="presParOf" srcId="{40EA712E-DE36-4146-8486-7CBED4A168AA}" destId="{85141430-13B0-4B7E-B9DD-9DD9188F52E0}" srcOrd="3" destOrd="0" presId="urn:microsoft.com/office/officeart/2018/2/layout/IconCircleList"/>
    <dgm:cxn modelId="{191E73CE-D27F-433F-864A-A7E416D305EE}" type="presParOf" srcId="{967E3380-CA83-4291-AFC4-27FF746F2B2D}" destId="{DE7B1842-637E-40EE-B791-09EFBA58A530}" srcOrd="1" destOrd="0" presId="urn:microsoft.com/office/officeart/2018/2/layout/IconCircleList"/>
    <dgm:cxn modelId="{2E35CA35-8993-419F-9752-A0B27A7B49B2}" type="presParOf" srcId="{967E3380-CA83-4291-AFC4-27FF746F2B2D}" destId="{FE85CD11-AD39-40D9-BFAF-541E41EA45F1}" srcOrd="2" destOrd="0" presId="urn:microsoft.com/office/officeart/2018/2/layout/IconCircleList"/>
    <dgm:cxn modelId="{71060086-749A-4EAC-82AA-5403DBDFA370}" type="presParOf" srcId="{FE85CD11-AD39-40D9-BFAF-541E41EA45F1}" destId="{A8B18A28-85D9-44A8-AA16-7FF5AE3A85B5}" srcOrd="0" destOrd="0" presId="urn:microsoft.com/office/officeart/2018/2/layout/IconCircleList"/>
    <dgm:cxn modelId="{6B0CE9C8-4A49-4E9A-BA84-5E8391695F77}" type="presParOf" srcId="{FE85CD11-AD39-40D9-BFAF-541E41EA45F1}" destId="{3799C179-6F65-4284-9385-3C773156A033}" srcOrd="1" destOrd="0" presId="urn:microsoft.com/office/officeart/2018/2/layout/IconCircleList"/>
    <dgm:cxn modelId="{DF22C57B-5ADF-410A-9615-0641CD565AC6}" type="presParOf" srcId="{FE85CD11-AD39-40D9-BFAF-541E41EA45F1}" destId="{B2C10E34-5E9D-4741-B4AD-68A9041EF65D}" srcOrd="2" destOrd="0" presId="urn:microsoft.com/office/officeart/2018/2/layout/IconCircleList"/>
    <dgm:cxn modelId="{974B4088-ABDF-40D9-8DA8-0022845C2E05}" type="presParOf" srcId="{FE85CD11-AD39-40D9-BFAF-541E41EA45F1}" destId="{D84A69B7-5E4E-485E-973A-8A7D618153D3}" srcOrd="3" destOrd="0" presId="urn:microsoft.com/office/officeart/2018/2/layout/IconCircleList"/>
    <dgm:cxn modelId="{D6D22A3B-E2B2-4C44-93A8-DF77DFCCC552}" type="presParOf" srcId="{967E3380-CA83-4291-AFC4-27FF746F2B2D}" destId="{7D9ADF4A-9408-487B-A527-B9F40C4AE1D0}" srcOrd="3" destOrd="0" presId="urn:microsoft.com/office/officeart/2018/2/layout/IconCircleList"/>
    <dgm:cxn modelId="{B62C7C92-0ACD-45D3-9EB7-04967260F651}" type="presParOf" srcId="{967E3380-CA83-4291-AFC4-27FF746F2B2D}" destId="{DA702AC7-F4D1-4061-8EA3-1F00EF029A5D}" srcOrd="4" destOrd="0" presId="urn:microsoft.com/office/officeart/2018/2/layout/IconCircleList"/>
    <dgm:cxn modelId="{6B8E6161-47E3-4C98-89A2-F76D118B94A7}" type="presParOf" srcId="{DA702AC7-F4D1-4061-8EA3-1F00EF029A5D}" destId="{E69BD715-7DEE-4DB6-B7BF-5D3F14DA8882}" srcOrd="0" destOrd="0" presId="urn:microsoft.com/office/officeart/2018/2/layout/IconCircleList"/>
    <dgm:cxn modelId="{22EDE8F8-95C3-49E0-80C1-F6BD7EE221D0}" type="presParOf" srcId="{DA702AC7-F4D1-4061-8EA3-1F00EF029A5D}" destId="{A64DDEC3-14DA-4DE7-A38C-A1AC8433ED24}" srcOrd="1" destOrd="0" presId="urn:microsoft.com/office/officeart/2018/2/layout/IconCircleList"/>
    <dgm:cxn modelId="{157DF080-825C-4D1A-8F8F-67705E5AB6F9}" type="presParOf" srcId="{DA702AC7-F4D1-4061-8EA3-1F00EF029A5D}" destId="{670FB762-A495-471F-9761-BDA26F91AEC2}" srcOrd="2" destOrd="0" presId="urn:microsoft.com/office/officeart/2018/2/layout/IconCircleList"/>
    <dgm:cxn modelId="{B4CC48EF-E78C-4344-88E7-503D542D1D60}" type="presParOf" srcId="{DA702AC7-F4D1-4061-8EA3-1F00EF029A5D}" destId="{BC34B41E-7FDC-4D19-944B-2CB9F67307A2}" srcOrd="3" destOrd="0" presId="urn:microsoft.com/office/officeart/2018/2/layout/IconCircleList"/>
    <dgm:cxn modelId="{0224E5FA-1E02-4A5A-A966-8D003D0A65C7}" type="presParOf" srcId="{967E3380-CA83-4291-AFC4-27FF746F2B2D}" destId="{2486BA35-3B20-4FBB-918E-9CA7CDFC68FD}" srcOrd="5" destOrd="0" presId="urn:microsoft.com/office/officeart/2018/2/layout/IconCircleList"/>
    <dgm:cxn modelId="{0D929D19-F19B-4240-A876-1DC7216C0CA4}" type="presParOf" srcId="{967E3380-CA83-4291-AFC4-27FF746F2B2D}" destId="{886E8633-0301-4CED-B0EF-815BF021BE5A}" srcOrd="6" destOrd="0" presId="urn:microsoft.com/office/officeart/2018/2/layout/IconCircleList"/>
    <dgm:cxn modelId="{A5C09985-777C-4DAF-BB97-311478D752F5}" type="presParOf" srcId="{886E8633-0301-4CED-B0EF-815BF021BE5A}" destId="{1C4B1077-81D9-43D5-8548-CEFEE5BA90D2}" srcOrd="0" destOrd="0" presId="urn:microsoft.com/office/officeart/2018/2/layout/IconCircleList"/>
    <dgm:cxn modelId="{C4BD0771-939C-422F-A915-A30EA65015EA}" type="presParOf" srcId="{886E8633-0301-4CED-B0EF-815BF021BE5A}" destId="{AFBFC0D4-2F5E-420A-B4BC-1AADAC1644F0}" srcOrd="1" destOrd="0" presId="urn:microsoft.com/office/officeart/2018/2/layout/IconCircleList"/>
    <dgm:cxn modelId="{3B13514A-A036-45F4-9743-EFC885C7D5DD}" type="presParOf" srcId="{886E8633-0301-4CED-B0EF-815BF021BE5A}" destId="{7AB0B651-182A-470E-AF0B-E7C621D687BD}" srcOrd="2" destOrd="0" presId="urn:microsoft.com/office/officeart/2018/2/layout/IconCircleList"/>
    <dgm:cxn modelId="{A2DCA9A7-7268-4296-8123-F259E8E97890}" type="presParOf" srcId="{886E8633-0301-4CED-B0EF-815BF021BE5A}" destId="{E677736E-59A0-4711-9934-A9FA1E2014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53600-5957-428C-A2A2-6C4309ADD6B9}">
      <dsp:nvSpPr>
        <dsp:cNvPr id="0" name=""/>
        <dsp:cNvSpPr/>
      </dsp:nvSpPr>
      <dsp:spPr>
        <a:xfrm>
          <a:off x="0" y="69408"/>
          <a:ext cx="4800600" cy="1146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Mental health challenges are structural, not individual</a:t>
          </a:r>
        </a:p>
      </dsp:txBody>
      <dsp:txXfrm>
        <a:off x="55972" y="125380"/>
        <a:ext cx="4688656" cy="1034656"/>
      </dsp:txXfrm>
    </dsp:sp>
    <dsp:sp modelId="{83D983AC-2AE9-40D6-9246-69240F4D2173}">
      <dsp:nvSpPr>
        <dsp:cNvPr id="0" name=""/>
        <dsp:cNvSpPr/>
      </dsp:nvSpPr>
      <dsp:spPr>
        <a:xfrm>
          <a:off x="0" y="1262946"/>
          <a:ext cx="4800600" cy="1146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Long hours, emotional </a:t>
          </a:r>
          <a:r>
            <a:rPr lang="en-US" sz="2800" kern="1200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, stigma → burnout</a:t>
          </a:r>
        </a:p>
      </dsp:txBody>
      <dsp:txXfrm>
        <a:off x="55972" y="1318918"/>
        <a:ext cx="4688656" cy="1034656"/>
      </dsp:txXfrm>
    </dsp:sp>
    <dsp:sp modelId="{785BD834-EE0A-4EA9-946F-CDF1F3E27A46}">
      <dsp:nvSpPr>
        <dsp:cNvPr id="0" name=""/>
        <dsp:cNvSpPr/>
      </dsp:nvSpPr>
      <dsp:spPr>
        <a:xfrm>
          <a:off x="0" y="2523888"/>
          <a:ext cx="4800600" cy="1146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PEAS framework guides analysis</a:t>
          </a:r>
        </a:p>
      </dsp:txBody>
      <dsp:txXfrm>
        <a:off x="55972" y="2579860"/>
        <a:ext cx="4688656" cy="10346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7705A-BD9E-4558-B5D5-9C022096FCEA}">
      <dsp:nvSpPr>
        <dsp:cNvPr id="0" name=""/>
        <dsp:cNvSpPr/>
      </dsp:nvSpPr>
      <dsp:spPr>
        <a:xfrm>
          <a:off x="0" y="660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68C8F-1911-46CB-A811-A0D7127D8367}">
      <dsp:nvSpPr>
        <dsp:cNvPr id="0" name=""/>
        <dsp:cNvSpPr/>
      </dsp:nvSpPr>
      <dsp:spPr>
        <a:xfrm>
          <a:off x="467481" y="348374"/>
          <a:ext cx="849966" cy="849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42800-94E8-41F5-AB05-0649CBBFF436}">
      <dsp:nvSpPr>
        <dsp:cNvPr id="0" name=""/>
        <dsp:cNvSpPr/>
      </dsp:nvSpPr>
      <dsp:spPr>
        <a:xfrm>
          <a:off x="1784930" y="660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Job Demands–Resources Model (Bakker &amp; Demerouti, 2023)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30" y="660"/>
        <a:ext cx="3930069" cy="1545394"/>
      </dsp:txXfrm>
    </dsp:sp>
    <dsp:sp modelId="{9C00EF67-9EFF-4132-8CC5-BCDB709F381F}">
      <dsp:nvSpPr>
        <dsp:cNvPr id="0" name=""/>
        <dsp:cNvSpPr/>
      </dsp:nvSpPr>
      <dsp:spPr>
        <a:xfrm>
          <a:off x="0" y="1932402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C89EB-6AA9-4CB5-BFC8-9AD7A281CE13}">
      <dsp:nvSpPr>
        <dsp:cNvPr id="0" name=""/>
        <dsp:cNvSpPr/>
      </dsp:nvSpPr>
      <dsp:spPr>
        <a:xfrm>
          <a:off x="467481" y="2280116"/>
          <a:ext cx="849966" cy="849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1132F-4753-4D7C-AEDD-9FC0B25BE026}">
      <dsp:nvSpPr>
        <dsp:cNvPr id="0" name=""/>
        <dsp:cNvSpPr/>
      </dsp:nvSpPr>
      <dsp:spPr>
        <a:xfrm>
          <a:off x="1784930" y="1932402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Cultural stigma prevents open discussion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30" y="1932402"/>
        <a:ext cx="3930069" cy="1545394"/>
      </dsp:txXfrm>
    </dsp:sp>
    <dsp:sp modelId="{BAC2EEFA-C942-48C3-85AD-07CC0E9E5224}">
      <dsp:nvSpPr>
        <dsp:cNvPr id="0" name=""/>
        <dsp:cNvSpPr/>
      </dsp:nvSpPr>
      <dsp:spPr>
        <a:xfrm>
          <a:off x="0" y="3864145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D1C33-2709-47A2-AC99-C73DB522235B}">
      <dsp:nvSpPr>
        <dsp:cNvPr id="0" name=""/>
        <dsp:cNvSpPr/>
      </dsp:nvSpPr>
      <dsp:spPr>
        <a:xfrm>
          <a:off x="467481" y="4211859"/>
          <a:ext cx="849966" cy="849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44C46-D032-4501-87F8-5DC0D4587ED0}">
      <dsp:nvSpPr>
        <dsp:cNvPr id="0" name=""/>
        <dsp:cNvSpPr/>
      </dsp:nvSpPr>
      <dsp:spPr>
        <a:xfrm>
          <a:off x="1784930" y="3864145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Economic pressures limit support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30" y="3864145"/>
        <a:ext cx="3930069" cy="1545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9EBD5-E650-497F-BD94-E0252EC88D4F}">
      <dsp:nvSpPr>
        <dsp:cNvPr id="0" name=""/>
        <dsp:cNvSpPr/>
      </dsp:nvSpPr>
      <dsp:spPr>
        <a:xfrm>
          <a:off x="0" y="2245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38A12-E807-4BCA-BE19-DE1FB3B43366}">
      <dsp:nvSpPr>
        <dsp:cNvPr id="0" name=""/>
        <dsp:cNvSpPr/>
      </dsp:nvSpPr>
      <dsp:spPr>
        <a:xfrm>
          <a:off x="344258" y="258305"/>
          <a:ext cx="625924" cy="625924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9000" r="-9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4C0C1-30D1-4D6B-89D2-FB564551131B}">
      <dsp:nvSpPr>
        <dsp:cNvPr id="0" name=""/>
        <dsp:cNvSpPr/>
      </dsp:nvSpPr>
      <dsp:spPr>
        <a:xfrm>
          <a:off x="1314440" y="2245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Burnt Chef Project – awareness &amp; peer support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4440" y="2245"/>
        <a:ext cx="4400559" cy="1138044"/>
      </dsp:txXfrm>
    </dsp:sp>
    <dsp:sp modelId="{87BB656B-E186-46D0-A8A2-606CD89B437C}">
      <dsp:nvSpPr>
        <dsp:cNvPr id="0" name=""/>
        <dsp:cNvSpPr/>
      </dsp:nvSpPr>
      <dsp:spPr>
        <a:xfrm>
          <a:off x="0" y="1424800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B2EA5-C3E2-4A31-AD30-007FE23D79C6}">
      <dsp:nvSpPr>
        <dsp:cNvPr id="0" name=""/>
        <dsp:cNvSpPr/>
      </dsp:nvSpPr>
      <dsp:spPr>
        <a:xfrm>
          <a:off x="344258" y="1680860"/>
          <a:ext cx="625924" cy="625924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14F62-A4E9-4DDB-A6B3-81EE3440474B}">
      <dsp:nvSpPr>
        <dsp:cNvPr id="0" name=""/>
        <dsp:cNvSpPr/>
      </dsp:nvSpPr>
      <dsp:spPr>
        <a:xfrm>
          <a:off x="1314440" y="1424800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Hospitality Action – confidential helpline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4440" y="1424800"/>
        <a:ext cx="4400559" cy="1138044"/>
      </dsp:txXfrm>
    </dsp:sp>
    <dsp:sp modelId="{61E40288-F51E-478A-BE74-FFDA2C66A3A6}">
      <dsp:nvSpPr>
        <dsp:cNvPr id="0" name=""/>
        <dsp:cNvSpPr/>
      </dsp:nvSpPr>
      <dsp:spPr>
        <a:xfrm>
          <a:off x="0" y="2847355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F0EDB-E6DB-46CB-AD48-DC53A2273028}">
      <dsp:nvSpPr>
        <dsp:cNvPr id="0" name=""/>
        <dsp:cNvSpPr/>
      </dsp:nvSpPr>
      <dsp:spPr>
        <a:xfrm>
          <a:off x="344258" y="3103415"/>
          <a:ext cx="625924" cy="625924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EA679-1B97-49D7-A080-53B10B3D3128}">
      <dsp:nvSpPr>
        <dsp:cNvPr id="0" name=""/>
        <dsp:cNvSpPr/>
      </dsp:nvSpPr>
      <dsp:spPr>
        <a:xfrm>
          <a:off x="1314440" y="2847355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2000" kern="1200" dirty="0"/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Mind &amp; Time to Change – partnerships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4440" y="2847355"/>
        <a:ext cx="4400559" cy="1138044"/>
      </dsp:txXfrm>
    </dsp:sp>
    <dsp:sp modelId="{CD80D062-11AE-4A3A-BB94-A75CAF36C976}">
      <dsp:nvSpPr>
        <dsp:cNvPr id="0" name=""/>
        <dsp:cNvSpPr/>
      </dsp:nvSpPr>
      <dsp:spPr>
        <a:xfrm>
          <a:off x="0" y="4269910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15993-CB1E-4E01-A9CF-F89639A54CFA}">
      <dsp:nvSpPr>
        <dsp:cNvPr id="0" name=""/>
        <dsp:cNvSpPr/>
      </dsp:nvSpPr>
      <dsp:spPr>
        <a:xfrm>
          <a:off x="344258" y="4525970"/>
          <a:ext cx="625924" cy="625924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5E075-3331-4A3B-8CB2-8C35118F0B8B}">
      <dsp:nvSpPr>
        <dsp:cNvPr id="0" name=""/>
        <dsp:cNvSpPr/>
      </dsp:nvSpPr>
      <dsp:spPr>
        <a:xfrm>
          <a:off x="1314440" y="4269910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Global hotel groups – training programs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4440" y="4269910"/>
        <a:ext cx="4400559" cy="11380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C318B-5898-47F4-A51F-16766C9D61C7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F2F5F-B97F-4574-8024-B5CB69308C1D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41430-13B0-4B7E-B9DD-9DD9188F52E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Embed wellbeing policies.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66039" y="254998"/>
        <a:ext cx="3172516" cy="1345916"/>
      </dsp:txXfrm>
    </dsp:sp>
    <dsp:sp modelId="{A8B18A28-85D9-44A8-AA16-7FF5AE3A85B5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9C179-6F65-4284-9385-3C773156A033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A69B7-5E4E-485E-973A-8A7D618153D3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Train managers in empathy &amp; support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5670" y="254998"/>
        <a:ext cx="3172516" cy="1345916"/>
      </dsp:txXfrm>
    </dsp:sp>
    <dsp:sp modelId="{E69BD715-7DEE-4DB6-B7BF-5D3F14DA8882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DDEC3-14DA-4DE7-A38C-A1AC8433ED24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4B41E-7FDC-4D19-944B-2CB9F67307A2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Promote flexibility &amp; work-life balance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66039" y="2256711"/>
        <a:ext cx="3172516" cy="1345916"/>
      </dsp:txXfrm>
    </dsp:sp>
    <dsp:sp modelId="{1C4B1077-81D9-43D5-8548-CEFEE5BA90D2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BFC0D4-2F5E-420A-B4BC-1AADAC1644F0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7736E-59A0-4711-9934-A9FA1E201423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Evaluate wellbeing programs regularly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5670" y="2256711"/>
        <a:ext cx="3172516" cy="1345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AD18C2-FE7E-4F24-87AF-B3F39E30E7B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C35580-CAE7-4817-B2C2-9059A4D9C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384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17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72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26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65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4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55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17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79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564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023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61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58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18" r:id="rId6"/>
    <p:sldLayoutId id="2147483814" r:id="rId7"/>
    <p:sldLayoutId id="2147483815" r:id="rId8"/>
    <p:sldLayoutId id="2147483816" r:id="rId9"/>
    <p:sldLayoutId id="2147483817" r:id="rId10"/>
    <p:sldLayoutId id="21474838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urntchefproject.com/?utm_source=chatgp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9F6992-63BC-188B-6653-561CDF35F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77" b="9677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628BE-026A-0005-9637-00D737375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</a:rPr>
              <a:t>Behind the smile: The Deepening Mental Health Crisis in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8B0CD5-2574-66D0-7525-BECB38F0E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3593811"/>
            <a:ext cx="2368905" cy="13833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Rosario del Rocio Garcia Baez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548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C7752-FEB0-C188-D392-D01BD5696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Overview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6451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4645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13ED864-D538-4C27-117A-914E06DFD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3" r="18822" b="-1"/>
          <a:stretch>
            <a:fillRect/>
          </a:stretch>
        </p:blipFill>
        <p:spPr>
          <a:xfrm>
            <a:off x="6147816" y="10"/>
            <a:ext cx="6044184" cy="6857990"/>
          </a:xfrm>
          <a:prstGeom prst="rect">
            <a:avLst/>
          </a:prstGeom>
        </p:spPr>
      </p:pic>
      <p:graphicFrame>
        <p:nvGraphicFramePr>
          <p:cNvPr id="18" name="Text Placeholder 3">
            <a:extLst>
              <a:ext uri="{FF2B5EF4-FFF2-40B4-BE49-F238E27FC236}">
                <a16:creationId xmlns:a16="http://schemas.microsoft.com/office/drawing/2014/main" id="{F3C2E745-0FFF-E8EF-C5BB-EAC19F095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1265808"/>
              </p:ext>
            </p:extLst>
          </p:nvPr>
        </p:nvGraphicFramePr>
        <p:xfrm>
          <a:off x="704089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6708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357B0-03C2-01D6-2CE8-F717C107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169042"/>
            <a:ext cx="5195889" cy="10620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Why it matters 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C3D6F6B-5B94-4BDB-119E-14260AD915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2.5+ million in UK hospitality (UK     Hospitality, 2023)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emotional &amp; physical demands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Affects retention, productivity, guest  experience </a:t>
            </a:r>
          </a:p>
        </p:txBody>
      </p:sp>
      <p:pic>
        <p:nvPicPr>
          <p:cNvPr id="25" name="Graphic 24">
            <a:extLst>
              <a:ext uri="{FF2B5EF4-FFF2-40B4-BE49-F238E27FC236}">
                <a16:creationId xmlns:a16="http://schemas.microsoft.com/office/drawing/2014/main" id="{E3FCF6D4-8E61-AA8D-03C6-9A67B08C4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2" r="23243" b="-1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568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108AA-11CB-FAE8-321F-DF2B2EDCE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250066"/>
            <a:ext cx="5195889" cy="981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Key Statistics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D2510-8A79-D3CA-2B31-1642E7539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81% report stress (Hospitality Action, 2024)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60% avoid discussing mental health (Mental Health Foundation, 2023)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 in 3 consider leaving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Vittiglio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7B55D6C-4694-62CC-3511-8936FA3E8D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86" r="21050"/>
          <a:stretch>
            <a:fillRect/>
          </a:stretch>
        </p:blipFill>
        <p:spPr>
          <a:xfrm>
            <a:off x="6420752" y="731520"/>
            <a:ext cx="5055865" cy="542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10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924D2-5F12-3FA5-5AC5-CBFE3125A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8"/>
            <a:ext cx="3799763" cy="14731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/>
              <a:t>Problems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F59BD-8A7A-1822-6512-B8C75F9B83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1752523"/>
            <a:ext cx="3799763" cy="440240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Long, irregular hours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Emotional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 pay &amp; staff shortages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support &amp; stigma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“Always-on” culture</a:t>
            </a:r>
          </a:p>
        </p:txBody>
      </p:sp>
      <p:pic>
        <p:nvPicPr>
          <p:cNvPr id="18" name="Content Placeholder 17" descr="A person in a chef's uniform sitting on the floor&#10;&#10;AI-generated content may be incorrect.">
            <a:extLst>
              <a:ext uri="{FF2B5EF4-FFF2-40B4-BE49-F238E27FC236}">
                <a16:creationId xmlns:a16="http://schemas.microsoft.com/office/drawing/2014/main" id="{CA726C91-F9C9-B7AF-7A5F-F8D3D34DB9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26" r="6654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865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AAAA-04E1-D723-ACA1-B19AA6E96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659733"/>
          </a:xfrm>
        </p:spPr>
        <p:txBody>
          <a:bodyPr/>
          <a:lstStyle/>
          <a:p>
            <a:r>
              <a:rPr lang="en-GB" b="1" dirty="0"/>
              <a:t>evidence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0BA088-6714-ECB6-4885-9B0E7DC0C6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141316"/>
            <a:ext cx="4093599" cy="372913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Burnout high globally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Gallantium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UK: 40% rise in stress-related absences (Hospitality Action, 2024)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F&amp;B staff most affected (Patel, 2023)</a:t>
            </a:r>
          </a:p>
        </p:txBody>
      </p:sp>
      <p:pic>
        <p:nvPicPr>
          <p:cNvPr id="9" name="Content Placeholder 8" descr="A purple pie chart with a green arrow&#10;&#10;AI-generated content may be incorrect.">
            <a:extLst>
              <a:ext uri="{FF2B5EF4-FFF2-40B4-BE49-F238E27FC236}">
                <a16:creationId xmlns:a16="http://schemas.microsoft.com/office/drawing/2014/main" id="{E3070EDF-8858-E7DD-3FE6-20815DA6D6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3188" y="1729581"/>
            <a:ext cx="6172200" cy="347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227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10749-13A2-40B8-1026-0A96B8835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Analysis – Structural &amp; Cultural Drivers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F85154DF-3C48-6EF9-7D3F-0BC9CADB95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295652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3409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8AC8D-8BE8-A437-6931-BF1C3C1A4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Industry &amp; Charity Initiatives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E2672FFF-3B86-D4AE-CA03-11D12F5FA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4067506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4354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E8D42-560B-D0EC-B407-981AB72E4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Safety &amp; Leadership</a:t>
            </a:r>
            <a:br>
              <a:rPr lang="en-US" sz="3300" dirty="0"/>
            </a:br>
            <a:br>
              <a:rPr lang="en-US" sz="3300" dirty="0"/>
            </a:br>
            <a:endParaRPr lang="en-US" sz="33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BA4D0-B5A3-4271-77A1-FF70A52F1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187615"/>
            <a:ext cx="3799763" cy="396731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Fear of judgement → silence</a:t>
            </a:r>
          </a:p>
          <a:p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Psychological safety enables dialogue (Edmondson, 2023)</a:t>
            </a:r>
          </a:p>
          <a:p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Leadership empathy reduces stigma</a:t>
            </a:r>
          </a:p>
        </p:txBody>
      </p:sp>
      <p:pic>
        <p:nvPicPr>
          <p:cNvPr id="6" name="Picture Placeholder 5" descr="A person holding a drink and another person touching her head&#10;&#10;AI-generated content may be incorrect.">
            <a:extLst>
              <a:ext uri="{FF2B5EF4-FFF2-40B4-BE49-F238E27FC236}">
                <a16:creationId xmlns:a16="http://schemas.microsoft.com/office/drawing/2014/main" id="{3B318EC2-686C-6BC9-EBBC-12BF33FA83B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4" r="15627" b="2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519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9E895-FE8C-851C-105B-51093B6A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Solutions –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19D0C5-7CB7-FBF0-7B31-86F131E24F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060294"/>
            <a:ext cx="3799763" cy="4094634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Employee Assistance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(EAPs)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 training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Flexible scheduling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Peer-support networks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F3B37B4-EFB9-D7DC-5FE8-160A7C797A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3" r="10001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42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AB61A-5BAC-39BA-9DF8-9FBC94999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Solutions – industry wide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F2D45-2DC7-C871-C261-3991A2378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57150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Collaboration: hotels, charities, policymakers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Shared data &amp; benchmarking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Government support for SMEs</a:t>
            </a:r>
          </a:p>
        </p:txBody>
      </p:sp>
      <p:pic>
        <p:nvPicPr>
          <p:cNvPr id="6" name="Picture Placeholder 5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9E215394-76AA-C031-F423-17607BE1EEB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1" r="20572" b="2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099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392F5-015A-7C76-B850-5EC67FE71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recommendations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C2C4C622-768C-09C7-1BDD-180D589FB8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3343268"/>
              </p:ext>
            </p:extLst>
          </p:nvPr>
        </p:nvGraphicFramePr>
        <p:xfrm>
          <a:off x="800100" y="2276474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5183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F27FD-639A-12EE-FE44-3E88C9384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4870"/>
            <a:ext cx="3799763" cy="13227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C7E324-90A1-020F-F5BF-E4B1B6077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083443"/>
            <a:ext cx="3799763" cy="40714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Crisis is systemic, not individual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Requires cultural &amp;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change</a:t>
            </a:r>
          </a:p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Investing in staff wellbeing = sustainable success</a:t>
            </a:r>
          </a:p>
        </p:txBody>
      </p:sp>
      <p:pic>
        <p:nvPicPr>
          <p:cNvPr id="8" name="Picture Placeholder 7" descr="A group of men holding donuts&#10;&#10;AI-generated content may be incorrect.">
            <a:extLst>
              <a:ext uri="{FF2B5EF4-FFF2-40B4-BE49-F238E27FC236}">
                <a16:creationId xmlns:a16="http://schemas.microsoft.com/office/drawing/2014/main" id="{4911382B-2BD6-CDEF-D824-8D5B02CF3E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" r="6406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665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Placeholder 7" descr="A person holding a light bulb with question marks above his head&#10;&#10;AI-generated content may be incorrect.">
            <a:extLst>
              <a:ext uri="{FF2B5EF4-FFF2-40B4-BE49-F238E27FC236}">
                <a16:creationId xmlns:a16="http://schemas.microsoft.com/office/drawing/2014/main" id="{414FC4F8-21E9-61E3-0B8F-D481D7E6FF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5651"/>
          <a:stretch>
            <a:fillRect/>
          </a:stretch>
        </p:blipFill>
        <p:spPr>
          <a:xfrm>
            <a:off x="20" y="-23140"/>
            <a:ext cx="12191979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92A61-0552-D0CD-4000-76DA5871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86" y="908651"/>
            <a:ext cx="5230366" cy="40054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800" dirty="0" err="1">
                <a:latin typeface="Arial" panose="020B0604020202020204" pitchFamily="34" charset="0"/>
                <a:cs typeface="Arial" panose="020B0604020202020204" pitchFamily="34" charset="0"/>
              </a:rPr>
              <a:t>Q&amp;a</a:t>
            </a:r>
            <a:endParaRPr lang="en-US" sz="6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8AB20-7EAF-ECD1-BF2A-04D026801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3787" y="4421529"/>
            <a:ext cx="3793200" cy="1758991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Questions &amp; Discussion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can we create healthier hospitality workplaces?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981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2802062-4D7C-7B32-6CE9-1A8AF7FF6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FCEC-B78E-2211-185E-6D07F9D27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993228"/>
            <a:ext cx="6720840" cy="493598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Bakker, A.B. and Demerouti, E. (2023) </a:t>
            </a:r>
            <a:r>
              <a:rPr lang="en-GB" sz="800" i="1" dirty="0"/>
              <a:t>Job Demands–Resources Model: Implications for Employee Wellbeing.</a:t>
            </a:r>
            <a:r>
              <a:rPr lang="en-GB" sz="800" dirty="0"/>
              <a:t> London: Routledge.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The Burnt Chef Project (2023) </a:t>
            </a:r>
            <a:r>
              <a:rPr lang="en-GB" sz="800" i="1" dirty="0"/>
              <a:t>State of Mental Health in Hospitality Report.</a:t>
            </a:r>
            <a:r>
              <a:rPr lang="en-GB" sz="800" dirty="0"/>
              <a:t> [Online] Available at: </a:t>
            </a:r>
            <a:r>
              <a:rPr lang="en-GB" sz="800" dirty="0">
                <a:hlinkClick r:id="rId2"/>
              </a:rPr>
              <a:t>https://www.theburntchefproject.com</a:t>
            </a:r>
            <a:r>
              <a:rPr lang="en-GB" sz="800" dirty="0"/>
              <a:t> [Accessed 1 November 2025].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Edmondson, A.C. (2023) </a:t>
            </a:r>
            <a:r>
              <a:rPr lang="en-GB" sz="800" i="1" dirty="0"/>
              <a:t>Psychological Safety in Service Industries.</a:t>
            </a:r>
            <a:r>
              <a:rPr lang="en-GB" sz="800" dirty="0"/>
              <a:t> London: Sage.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Hospitality Action (2024) </a:t>
            </a:r>
            <a:r>
              <a:rPr lang="en-GB" sz="800" i="1" dirty="0"/>
              <a:t>Taking the Temperature 2024: The State of Wellbeing in Hospitality.</a:t>
            </a:r>
            <a:r>
              <a:rPr lang="en-GB" sz="800" dirty="0"/>
              <a:t> London: Hospitality Action.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Mental Health Foundation (2023) </a:t>
            </a:r>
            <a:r>
              <a:rPr lang="en-GB" sz="800" i="1" dirty="0"/>
              <a:t>Workplace Mental Health in the Service Industry.</a:t>
            </a:r>
            <a:r>
              <a:rPr lang="en-GB" sz="800" dirty="0"/>
              <a:t> London: Mental Health Foundation.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 err="1"/>
              <a:t>Vittiglio</a:t>
            </a:r>
            <a:r>
              <a:rPr lang="en-GB" sz="800" dirty="0"/>
              <a:t>, L. (2024) </a:t>
            </a:r>
            <a:r>
              <a:rPr lang="en-GB" sz="800" i="1" dirty="0"/>
              <a:t>Global Perspectives on Mental Health in Hospitality.</a:t>
            </a:r>
            <a:r>
              <a:rPr lang="en-GB" sz="800" dirty="0"/>
              <a:t> New York: Springer.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 err="1"/>
              <a:t>Gallantium</a:t>
            </a:r>
            <a:r>
              <a:rPr lang="en-GB" sz="800" dirty="0"/>
              <a:t>, R. (2023) ‘Burnout and Employee Retention in Global Hospitality,’ </a:t>
            </a:r>
            <a:r>
              <a:rPr lang="en-GB" sz="800" i="1" dirty="0"/>
              <a:t>International Journal of Hospitality Management,</a:t>
            </a:r>
            <a:r>
              <a:rPr lang="en-GB" sz="800" dirty="0"/>
              <a:t> 112, pp. 102–117.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Patel, S. (2023) ‘Emotional Labour and Burnout Among Food and Beverage Workers,’ </a:t>
            </a:r>
            <a:r>
              <a:rPr lang="en-GB" sz="800" i="1" dirty="0"/>
              <a:t>Tourism and Hospitality Research,</a:t>
            </a:r>
            <a:r>
              <a:rPr lang="en-GB" sz="800" dirty="0"/>
              <a:t> 23(4), pp. 451–468.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UK Hospitality (2023) </a:t>
            </a:r>
            <a:r>
              <a:rPr lang="en-GB" sz="800" i="1" dirty="0"/>
              <a:t>Workforce Overview: UK Hospitality Employment Report.</a:t>
            </a:r>
            <a:r>
              <a:rPr lang="en-GB" sz="800" dirty="0"/>
              <a:t> London: UK Hospitality.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Mind (2023) </a:t>
            </a:r>
            <a:r>
              <a:rPr lang="en-GB" sz="800" i="1" dirty="0"/>
              <a:t>Mental Health at Work in Hospitality Toolkit.</a:t>
            </a:r>
            <a:r>
              <a:rPr lang="en-GB" sz="800" dirty="0"/>
              <a:t> London: Mind.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Time to Change (2023) </a:t>
            </a:r>
            <a:r>
              <a:rPr lang="en-GB" sz="800" i="1" dirty="0"/>
              <a:t>Ending Mental Health Discrimination at Work.</a:t>
            </a:r>
            <a:r>
              <a:rPr lang="en-GB" sz="800" dirty="0"/>
              <a:t> London: Mind/Time to Change.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Hospitality Health (2024) ‘The Link Between Stress and Turnover in Hotels,’ </a:t>
            </a:r>
            <a:r>
              <a:rPr lang="en-GB" sz="800" i="1" dirty="0"/>
              <a:t>Hospitality Health Journal,</a:t>
            </a:r>
            <a:r>
              <a:rPr lang="en-GB" sz="800" dirty="0"/>
              <a:t> 7(2), pp. 45–59.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British Hospitality Association (2023) </a:t>
            </a:r>
            <a:r>
              <a:rPr lang="en-GB" sz="800" i="1" dirty="0"/>
              <a:t>Hospitality People Report.</a:t>
            </a:r>
            <a:r>
              <a:rPr lang="en-GB" sz="800" dirty="0"/>
              <a:t> London: BHA.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World Health Organization (WHO) (2024) </a:t>
            </a:r>
            <a:r>
              <a:rPr lang="en-GB" sz="800" i="1" dirty="0"/>
              <a:t>Mental Health in the Workplace: Global Industry Report.</a:t>
            </a:r>
            <a:r>
              <a:rPr lang="en-GB" sz="800" dirty="0"/>
              <a:t> Geneva: WHO.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Chen, Y. and Qian, H. (2023) ‘Psychological Wellbeing and Job Satisfaction Among Hotel Employees,’ </a:t>
            </a:r>
            <a:r>
              <a:rPr lang="en-GB" sz="800" i="1" dirty="0"/>
              <a:t>Journal of Human Resources in Hospitality and Tourism,</a:t>
            </a:r>
            <a:r>
              <a:rPr lang="en-GB" sz="800" dirty="0"/>
              <a:t> 22(5), pp. 612–629.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Johnson, P. (2024) ‘Work-Life Balance as a Predictor of Mental Wellbeing in Hospitality,’ </a:t>
            </a:r>
            <a:r>
              <a:rPr lang="en-GB" sz="800" i="1" dirty="0"/>
              <a:t>Tourism Management Perspectives,</a:t>
            </a:r>
            <a:r>
              <a:rPr lang="en-GB" sz="800" dirty="0"/>
              <a:t> 49, pp. 101070.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Lee, S. and Park, J. (2023) ‘Leadership Support and Psychological Safety in Hospitality Teams,’ </a:t>
            </a:r>
            <a:r>
              <a:rPr lang="en-GB" sz="800" i="1" dirty="0"/>
              <a:t>Cornell Hospitality Quarterly,</a:t>
            </a:r>
            <a:r>
              <a:rPr lang="en-GB" sz="800" dirty="0"/>
              <a:t> 64(3), pp. 203–221.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87007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BD507BE-B339-4A86-15B1-82C07FFF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9937B-C5FB-5C72-F1C0-790E95B38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993228"/>
            <a:ext cx="6720840" cy="493598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/>
              <a:t>Chartered Institute of Personnel and Development (CIPD) (2024) </a:t>
            </a:r>
            <a:r>
              <a:rPr lang="en-GB" sz="1100" i="1"/>
              <a:t>Health and Wellbeing at Work Report 2024.</a:t>
            </a:r>
            <a:r>
              <a:rPr lang="en-GB" sz="1100"/>
              <a:t> London: CIPD.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Statista (2025) </a:t>
            </a:r>
            <a:r>
              <a:rPr lang="en-GB" sz="1100" i="1"/>
              <a:t>Employee Turnover Rate in UK Hospitality 2025.</a:t>
            </a:r>
            <a:r>
              <a:rPr lang="en-GB" sz="1100"/>
              <a:t> [Online] Available at: </a:t>
            </a:r>
            <a:r>
              <a:rPr lang="en-GB" sz="1100">
                <a:hlinkClick r:id="rId2"/>
              </a:rPr>
              <a:t>https://www.statista.com</a:t>
            </a:r>
            <a:r>
              <a:rPr lang="en-GB" sz="1100"/>
              <a:t> [Accessed 1 November 2025].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Global Wellness Institute (2024) </a:t>
            </a:r>
            <a:r>
              <a:rPr lang="en-GB" sz="1100" i="1"/>
              <a:t>Wellness in the Workplace: Hospitality Focus.</a:t>
            </a:r>
            <a:r>
              <a:rPr lang="en-GB" sz="1100"/>
              <a:t> Miami: GWI.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Taylor, A. (2024) ‘Breaking the Stigma: Mental Health Conversations in Hospitality,’ </a:t>
            </a:r>
            <a:r>
              <a:rPr lang="en-GB" sz="1100" i="1"/>
              <a:t>Hospitality Net,</a:t>
            </a:r>
            <a:r>
              <a:rPr lang="en-GB" sz="1100"/>
              <a:t> 21 February.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BBC News (2024) ‘Why Hospitality Workers Are Quitting Over Mental Health.’ </a:t>
            </a:r>
            <a:r>
              <a:rPr lang="en-GB" sz="1100" i="1"/>
              <a:t>BBC News,</a:t>
            </a:r>
            <a:r>
              <a:rPr lang="en-GB" sz="1100"/>
              <a:t> 14 March.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Smith, R. (2023) ‘Peer Support Networks and Employee Assistance Programs in Hospitality,’ </a:t>
            </a:r>
            <a:r>
              <a:rPr lang="en-GB" sz="1100" i="1"/>
              <a:t>International Hospitality Review,</a:t>
            </a:r>
            <a:r>
              <a:rPr lang="en-GB" sz="1100"/>
              <a:t> 37(1), pp. 77–93.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NHS England (2024) </a:t>
            </a:r>
            <a:r>
              <a:rPr lang="en-GB" sz="1100" i="1"/>
              <a:t>Supporting Mental Health at Work: Service Industry Guidelines.</a:t>
            </a:r>
            <a:r>
              <a:rPr lang="en-GB" sz="1100"/>
              <a:t> London: NHS.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Chartered Management Institute (CMI) (2023) </a:t>
            </a:r>
            <a:r>
              <a:rPr lang="en-GB" sz="1100" i="1"/>
              <a:t>Leading with Empathy: Mental Health in the UK Workforce.</a:t>
            </a:r>
            <a:r>
              <a:rPr lang="en-GB" sz="1100"/>
              <a:t> London: CMI.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Deloitte (2024) </a:t>
            </a:r>
            <a:r>
              <a:rPr lang="en-GB" sz="1100" i="1"/>
              <a:t>Mental Health and Productivity in the UK Workplace.</a:t>
            </a:r>
            <a:r>
              <a:rPr lang="en-GB" sz="1100"/>
              <a:t> London: Deloitte.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Department for Work and Pensions (DWP) (2024) </a:t>
            </a:r>
            <a:r>
              <a:rPr lang="en-GB" sz="1100" i="1"/>
              <a:t>Thriving at Work: Hospitality Sector Update.</a:t>
            </a:r>
            <a:r>
              <a:rPr lang="en-GB" sz="1100"/>
              <a:t> London: DWP.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CIPD (2025) </a:t>
            </a:r>
            <a:r>
              <a:rPr lang="en-GB" sz="1100" i="1"/>
              <a:t>The Cost of Stress: Updated Insights 2025.</a:t>
            </a:r>
            <a:r>
              <a:rPr lang="en-GB" sz="1100"/>
              <a:t> London: CIPD.</a:t>
            </a:r>
            <a:br>
              <a:rPr lang="en-GB" sz="1100"/>
            </a:br>
            <a:r>
              <a:rPr lang="en-GB" sz="1100" err="1"/>
              <a:t>GlobalData</a:t>
            </a:r>
            <a:r>
              <a:rPr lang="en-GB" sz="1100"/>
              <a:t> (2025) </a:t>
            </a:r>
            <a:r>
              <a:rPr lang="en-GB" sz="1100" i="1"/>
              <a:t>Hospitality Industry Outlook 2025.</a:t>
            </a:r>
            <a:r>
              <a:rPr lang="en-GB" sz="1100"/>
              <a:t> London: </a:t>
            </a:r>
            <a:r>
              <a:rPr lang="en-GB" sz="1100" err="1"/>
              <a:t>GlobalData</a:t>
            </a:r>
            <a:r>
              <a:rPr lang="en-GB" sz="110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World Travel &amp; Tourism Council (WTTC) (2024) </a:t>
            </a:r>
            <a:r>
              <a:rPr lang="en-GB" sz="1100" i="1"/>
              <a:t>Mental Health and Resilience in Tourism and Hospitality.</a:t>
            </a:r>
            <a:r>
              <a:rPr lang="en-GB" sz="1100"/>
              <a:t> London: WTTC.</a:t>
            </a:r>
          </a:p>
        </p:txBody>
      </p:sp>
    </p:spTree>
    <p:extLst>
      <p:ext uri="{BB962C8B-B14F-4D97-AF65-F5344CB8AC3E}">
        <p14:creationId xmlns:p14="http://schemas.microsoft.com/office/powerpoint/2010/main" val="202034765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1" ma:contentTypeDescription="Create a new document." ma:contentTypeScope="" ma:versionID="447572d34b333a0e95248e352aa7ff5f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4b737289b320760f71d0d2530ae40118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60EDEB67-54B7-4272-A22D-45C9670590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4EB0C4-8521-4CE4-A78F-C8614FA255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9909A0-3A85-4E1A-BE3A-53A0A66ACA56}">
  <ds:schemaRefs>
    <ds:schemaRef ds:uri="d8e79d84-78fb-44a9-92e9-d04bdd8f0359"/>
    <ds:schemaRef ds:uri="http://purl.org/dc/elements/1.1/"/>
    <ds:schemaRef ds:uri="http://schemas.microsoft.com/office/2006/metadata/properties"/>
    <ds:schemaRef ds:uri="http://schemas.microsoft.com/office/2006/documentManagement/types"/>
    <ds:schemaRef ds:uri="04c7059f-bde8-4ce9-bb0f-e52888740953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1270</TotalTime>
  <Words>1041</Words>
  <Application>Microsoft Office PowerPoint</Application>
  <PresentationFormat>Widescreen</PresentationFormat>
  <Paragraphs>101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Calisto MT</vt:lpstr>
      <vt:lpstr>Univers Condensed</vt:lpstr>
      <vt:lpstr>ChronicleVTI</vt:lpstr>
      <vt:lpstr>Behind the smile: The Deepening Mental Health Crisis in Hospitality</vt:lpstr>
      <vt:lpstr>Overview</vt:lpstr>
      <vt:lpstr>Why it matters </vt:lpstr>
      <vt:lpstr>Key Statistics</vt:lpstr>
      <vt:lpstr>Problems</vt:lpstr>
      <vt:lpstr>evidence</vt:lpstr>
      <vt:lpstr>Analysis – Structural &amp; Cultural Drivers</vt:lpstr>
      <vt:lpstr>Industry &amp; Charity Initiatives</vt:lpstr>
      <vt:lpstr>Psychological Safety &amp; Leadership  </vt:lpstr>
      <vt:lpstr>Solutions – organisational</vt:lpstr>
      <vt:lpstr>Solutions – industry wide</vt:lpstr>
      <vt:lpstr>recommendations</vt:lpstr>
      <vt:lpstr>conclusion</vt:lpstr>
      <vt:lpstr>Q&amp;a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Rosario Del Rocio Garcia Baez (2230623)</dc:creator>
  <cp:lastModifiedBy>Rosario Del Rocio Garcia Baez (2230623)</cp:lastModifiedBy>
  <cp:revision>1</cp:revision>
  <dcterms:created xsi:type="dcterms:W3CDTF">2025-11-05T21:49:32Z</dcterms:created>
  <dcterms:modified xsi:type="dcterms:W3CDTF">2025-11-06T19:00:18Z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