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C688FB-2EB1-4433-9A04-111D4701C31D}" v="1" dt="2023-01-18T16:44:31.0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102" d="100"/>
          <a:sy n="102" d="100"/>
        </p:scale>
        <p:origin x="-5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uan Evans" userId="981b5fab80582388" providerId="LiveId" clId="{9CC688FB-2EB1-4433-9A04-111D4701C31D}"/>
    <pc:docChg chg="custSel addSld modSld">
      <pc:chgData name="Ieuan Evans" userId="981b5fab80582388" providerId="LiveId" clId="{9CC688FB-2EB1-4433-9A04-111D4701C31D}" dt="2023-01-18T16:44:45.089" v="780" actId="1076"/>
      <pc:docMkLst>
        <pc:docMk/>
      </pc:docMkLst>
      <pc:sldChg chg="modSp mod">
        <pc:chgData name="Ieuan Evans" userId="981b5fab80582388" providerId="LiveId" clId="{9CC688FB-2EB1-4433-9A04-111D4701C31D}" dt="2023-01-18T16:36:51.217" v="758" actId="313"/>
        <pc:sldMkLst>
          <pc:docMk/>
          <pc:sldMk cId="2425024748" sldId="256"/>
        </pc:sldMkLst>
        <pc:graphicFrameChg chg="modGraphic">
          <ac:chgData name="Ieuan Evans" userId="981b5fab80582388" providerId="LiveId" clId="{9CC688FB-2EB1-4433-9A04-111D4701C31D}" dt="2023-01-18T16:36:51.217" v="758" actId="313"/>
          <ac:graphicFrameMkLst>
            <pc:docMk/>
            <pc:sldMk cId="2425024748" sldId="256"/>
            <ac:graphicFrameMk id="4" creationId="{DD8BDA87-DBA6-4319-9345-6C360F80CA33}"/>
          </ac:graphicFrameMkLst>
        </pc:graphicFrameChg>
      </pc:sldChg>
      <pc:sldChg chg="addSp delSp modSp new mod">
        <pc:chgData name="Ieuan Evans" userId="981b5fab80582388" providerId="LiveId" clId="{9CC688FB-2EB1-4433-9A04-111D4701C31D}" dt="2023-01-18T16:44:45.089" v="780" actId="1076"/>
        <pc:sldMkLst>
          <pc:docMk/>
          <pc:sldMk cId="4174443183" sldId="257"/>
        </pc:sldMkLst>
        <pc:spChg chg="del">
          <ac:chgData name="Ieuan Evans" userId="981b5fab80582388" providerId="LiveId" clId="{9CC688FB-2EB1-4433-9A04-111D4701C31D}" dt="2023-01-18T16:41:54.956" v="760" actId="478"/>
          <ac:spMkLst>
            <pc:docMk/>
            <pc:sldMk cId="4174443183" sldId="257"/>
            <ac:spMk id="2" creationId="{27359308-A3C5-4F19-8C25-C9608411E5DE}"/>
          </ac:spMkLst>
        </pc:spChg>
        <pc:spChg chg="mod">
          <ac:chgData name="Ieuan Evans" userId="981b5fab80582388" providerId="LiveId" clId="{9CC688FB-2EB1-4433-9A04-111D4701C31D}" dt="2023-01-18T16:44:24.232" v="763"/>
          <ac:spMkLst>
            <pc:docMk/>
            <pc:sldMk cId="4174443183" sldId="257"/>
            <ac:spMk id="3" creationId="{1039DD0A-0975-4155-9558-7B0F823AC33F}"/>
          </ac:spMkLst>
        </pc:spChg>
        <pc:spChg chg="add mod">
          <ac:chgData name="Ieuan Evans" userId="981b5fab80582388" providerId="LiveId" clId="{9CC688FB-2EB1-4433-9A04-111D4701C31D}" dt="2023-01-18T16:44:45.089" v="780" actId="1076"/>
          <ac:spMkLst>
            <pc:docMk/>
            <pc:sldMk cId="4174443183" sldId="257"/>
            <ac:spMk id="4" creationId="{FEA803AA-D979-4ACC-A3D3-4F9444A4A42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9E35-F984-4C2E-90C6-4329943DFB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F43511-A231-4E6F-86AA-79263C20B7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8EE6F-F99C-4AC9-82E1-180D017FE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0F897-96B2-40C4-A6C9-18F90B7CC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2BC39-23A9-4F47-95CD-ACC1AC158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87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29AC5-26D0-4DA7-BBAB-99EE86A86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DA1C1-DC42-4925-A117-410A1D541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02F08-D310-4D96-B5C1-6F5A1EC09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83E1B-FC07-4F03-B54E-F4BA19BCA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1CB42-53C9-4966-ABDC-349FB65A0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56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8BE9D-358E-4497-8315-E044B30E9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D253B4-8C23-49FA-9CDA-C4E7B108B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41691-B8E6-43F4-8BC1-D261EC932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CD035-BA14-405C-A6D9-201F88162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05EE1-5143-48ED-B88F-595E11D0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94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3F46-E550-4BCC-BBCC-3676CEAB7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107B8-100F-4FC8-ADED-634A68DFE2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B185A-5C14-4AF6-9489-21CA76637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68E08-7C4A-4870-9EE8-B65B0E039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87B35-3D19-411D-8C55-915AFD529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AD3A2F-5D67-4FA0-9C82-459CC0600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628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68DBD-414B-44EF-A61B-A9AC44C88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DDE25-BB61-4AD8-9FBB-FDB304658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94FAEA-2F0D-496F-900C-2EE33CE70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44900D-BDDF-4AC9-AAA4-B117389982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3B914A-9670-4F69-A841-BA8BC3C590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557E-7A15-4076-A0BA-ECA240A3F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2B8472-E7AD-4EAC-B7A6-6E8DAC154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3D6B51-7120-4402-B763-677A65F54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92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EA072-8E00-473E-B40B-EFE5BD644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AB37FB-C32B-4110-8418-0D3245FB1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B10CA1-6B7C-467E-8CA2-37E9F31CE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15BC1D-99E5-4A4F-987E-7F00FADA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43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83EBF7-287A-47C7-ACF5-412653822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0E5E3D-4ADF-47E1-BC42-9234F12CE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1BE4C7-D46F-4E85-A26C-E60122508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813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D7C39-69E0-4AAD-9299-0A56A4C82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A1E51-0A1C-42EC-9171-EAF6B2E21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795C1-5419-4616-B2EB-E39C9C51E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B2CA0C-65E7-45B1-ACF5-ECEB48CAF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AF669-9F3F-4FDD-A7A5-9EC09AA0A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C11C2-DC9D-4666-866F-35F61DB5B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163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5A5DF-27ED-4EA3-8411-E0E859B4B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D7E908-260F-4FDA-A4AB-4BA00C73F4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39913-E28B-4F1E-A78A-86670CFA02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18611-EB28-482B-9CD6-1C0B3D6E3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8703A-4599-4990-90C0-B44448F67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24ED39-0BE3-4F4A-A9CD-18B021D0B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37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C2C6A-713B-4E66-A3D5-87F0D416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77B62C-FD51-4950-ABF0-310814B530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A1E41-09EA-4728-9DD1-07F1A7A90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2F49C-CBC0-465A-9DCD-421D70A8E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AB7FF-74CF-4BBB-8B97-03D1AB213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779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61B44-3E2D-479D-9D9A-D23777AF09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2DBD11-B060-4871-AC96-4D8C57BB75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64899-31DD-4B2E-880C-D11E7F215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89610-C0B1-4D9B-9AC1-533C80041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88EA3-6724-4BB8-A426-F8F814AF7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95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23A16B-3464-4B5F-9580-0533272D0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CCAC8B-D72A-4E3E-806D-5A264558CF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9B4B4-7249-48D2-BD76-95D17FA634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919D8-FBD5-411A-921C-12F1AB59D44B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D122A-66E2-426C-AD68-1AACE27F1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363A3-8373-4063-80C8-05AE3F71D7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20F06-A640-48C6-A67D-3614008E6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550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teams/Meeting389_GRP/_layouts/15/stream.aspx?id=%2Fteams%2FMeeting389%5FGRP%2FShared%20Documents%2FGeneral%2FRecordings%2FPDP%2D20230118%5F150602%2DMeeting%20Recording%2Emp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8BDA87-DBA6-4319-9345-6C360F80CA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277230"/>
              </p:ext>
            </p:extLst>
          </p:nvPr>
        </p:nvGraphicFramePr>
        <p:xfrm>
          <a:off x="202436" y="579120"/>
          <a:ext cx="11787125" cy="693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3875">
                  <a:extLst>
                    <a:ext uri="{9D8B030D-6E8A-4147-A177-3AD203B41FA5}">
                      <a16:colId xmlns:a16="http://schemas.microsoft.com/office/drawing/2014/main" val="1847363877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2990281084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2067884961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1386777254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2627632774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1523280302"/>
                    </a:ext>
                  </a:extLst>
                </a:gridCol>
                <a:gridCol w="1683875">
                  <a:extLst>
                    <a:ext uri="{9D8B030D-6E8A-4147-A177-3AD203B41FA5}">
                      <a16:colId xmlns:a16="http://schemas.microsoft.com/office/drawing/2014/main" val="4245212463"/>
                    </a:ext>
                  </a:extLst>
                </a:gridCol>
              </a:tblGrid>
              <a:tr h="139050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 are my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 needs to be done first?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When does this need to be done?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 obstacles may occur?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How can I improve my chances of reaching my goal?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Where can I get support?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Review: How am I doing?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7117618"/>
                  </a:ext>
                </a:extLst>
              </a:tr>
              <a:tr h="1390507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Become a fulltime 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-Graduate from Uni</a:t>
                      </a:r>
                    </a:p>
                    <a:p>
                      <a:r>
                        <a:rPr lang="en-GB" sz="1100" dirty="0"/>
                        <a:t>-Gain a collection of experience as an actor</a:t>
                      </a:r>
                    </a:p>
                    <a:p>
                      <a:r>
                        <a:rPr lang="en-GB" sz="1100" dirty="0"/>
                        <a:t>-Learn new things</a:t>
                      </a:r>
                    </a:p>
                    <a:p>
                      <a:r>
                        <a:rPr lang="en-GB" sz="1100" dirty="0"/>
                        <a:t>-Be flexible to do more than one thing</a:t>
                      </a:r>
                    </a:p>
                    <a:p>
                      <a:r>
                        <a:rPr lang="en-GB" sz="1100" dirty="0"/>
                        <a:t>-Be mentally and physically strong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Would be ideal to have this sturdy platform with me when I turn 23. I do find that with ‘learn new things’ I will be gaining experience on things that may seem useless yet are a key factor of being flexible as an actor. That will take most of the time </a:t>
                      </a:r>
                      <a:r>
                        <a:rPr lang="en-GB" sz="1100"/>
                        <a:t>I think.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-Possibility that I fail my degree</a:t>
                      </a:r>
                    </a:p>
                    <a:p>
                      <a:r>
                        <a:rPr lang="en-GB" sz="1100" dirty="0"/>
                        <a:t>-Possibility that I acquire a side job that limits my time to work on my craft</a:t>
                      </a:r>
                    </a:p>
                    <a:p>
                      <a:r>
                        <a:rPr lang="en-GB" sz="1100" dirty="0"/>
                        <a:t>-Possibility that I don’t drive by then which means my flexibility to </a:t>
                      </a:r>
                      <a:r>
                        <a:rPr lang="en-GB" sz="1100" dirty="0" err="1"/>
                        <a:t>goto</a:t>
                      </a:r>
                      <a:r>
                        <a:rPr lang="en-GB" sz="1100" dirty="0"/>
                        <a:t> places is limited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-Working hard on each individual aspect of acting</a:t>
                      </a:r>
                    </a:p>
                    <a:p>
                      <a:r>
                        <a:rPr lang="en-GB" sz="1100" dirty="0"/>
                        <a:t>-Go out and watch how people interact with each other</a:t>
                      </a:r>
                    </a:p>
                    <a:p>
                      <a:r>
                        <a:rPr lang="en-GB" sz="1100" dirty="0"/>
                        <a:t>-Watch Films, TV, Theatre</a:t>
                      </a:r>
                    </a:p>
                    <a:p>
                      <a:r>
                        <a:rPr lang="en-GB" sz="1100" dirty="0"/>
                        <a:t>-Workout 5 times a week</a:t>
                      </a:r>
                    </a:p>
                    <a:p>
                      <a:r>
                        <a:rPr lang="en-GB" sz="1100" dirty="0"/>
                        <a:t>-Read more </a:t>
                      </a:r>
                      <a:r>
                        <a:rPr lang="en-GB" sz="1100" dirty="0" err="1"/>
                        <a:t>litrature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-Friends in the industry</a:t>
                      </a:r>
                    </a:p>
                    <a:p>
                      <a:r>
                        <a:rPr lang="en-GB" sz="1100" dirty="0"/>
                        <a:t>-Tutors</a:t>
                      </a:r>
                    </a:p>
                    <a:p>
                      <a:r>
                        <a:rPr lang="en-GB" sz="1100" dirty="0"/>
                        <a:t>-Agents</a:t>
                      </a:r>
                    </a:p>
                    <a:p>
                      <a:r>
                        <a:rPr lang="en-GB" sz="1100" dirty="0"/>
                        <a:t>-Actors </a:t>
                      </a:r>
                    </a:p>
                    <a:p>
                      <a:r>
                        <a:rPr lang="en-GB" sz="1100" dirty="0"/>
                        <a:t>-Directors </a:t>
                      </a:r>
                    </a:p>
                    <a:p>
                      <a:r>
                        <a:rPr lang="en-GB" sz="1100" dirty="0"/>
                        <a:t>-Online 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At the moment, I do find myself on the right path towards my goal. I just need to find it in myself to work harder and efficiently.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8877301"/>
                  </a:ext>
                </a:extLst>
              </a:tr>
              <a:tr h="1390507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Set up a drama school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-Need to acquire a team that will join me on this journey</a:t>
                      </a:r>
                    </a:p>
                    <a:p>
                      <a:r>
                        <a:rPr lang="en-GB" sz="1100" dirty="0"/>
                        <a:t>-Graduate from Uni</a:t>
                      </a:r>
                    </a:p>
                    <a:p>
                      <a:r>
                        <a:rPr lang="en-GB" sz="1100" dirty="0"/>
                        <a:t>-Be confident controlling a classroom</a:t>
                      </a:r>
                    </a:p>
                    <a:p>
                      <a:r>
                        <a:rPr lang="en-GB" sz="1100" dirty="0"/>
                        <a:t>-Find a suitable facility and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 do feel as if that this foundation would be good to have when I'm around 27. With myself hopefully becoming a fulltime actor by the time I am 23 I feel as if I would then have much experience by the time I am 27 to set up a drama school.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-It’s expensive to run </a:t>
                      </a:r>
                    </a:p>
                    <a:p>
                      <a:r>
                        <a:rPr lang="en-GB" sz="1100" dirty="0"/>
                        <a:t>-Hard to find people who are interested</a:t>
                      </a:r>
                    </a:p>
                    <a:p>
                      <a:r>
                        <a:rPr lang="en-GB" sz="1100" dirty="0"/>
                        <a:t>-People may not be interested with the amount of schools out there already 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-Be new and different from all other drama schools</a:t>
                      </a:r>
                    </a:p>
                    <a:p>
                      <a:r>
                        <a:rPr lang="en-GB" sz="1100" dirty="0"/>
                        <a:t>-Advertise the school all over social media</a:t>
                      </a:r>
                    </a:p>
                    <a:p>
                      <a:r>
                        <a:rPr lang="en-GB" sz="1100" dirty="0"/>
                        <a:t>-Be a friendly and welcoming group for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-Fellow drama schools</a:t>
                      </a:r>
                    </a:p>
                    <a:p>
                      <a:r>
                        <a:rPr lang="en-GB" sz="1100" dirty="0"/>
                        <a:t>-Going round asking friends and family if they know anyone who would be interested</a:t>
                      </a:r>
                    </a:p>
                    <a:p>
                      <a:r>
                        <a:rPr lang="en-GB" sz="1100" dirty="0"/>
                        <a:t>-Online 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At the moment, I'm aware that I am no where near the goal just yet, but I will be sure to look more into it because it is truly something I would want to do.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0579088"/>
                  </a:ext>
                </a:extLst>
              </a:tr>
              <a:tr h="139050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Direct and shoot a short film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-Need to hire the crew and actors willing to do this</a:t>
                      </a:r>
                    </a:p>
                    <a:p>
                      <a:r>
                        <a:rPr lang="en-GB" sz="1100" dirty="0"/>
                        <a:t>-Need to write a script</a:t>
                      </a:r>
                    </a:p>
                    <a:p>
                      <a:r>
                        <a:rPr lang="en-GB" sz="1100" dirty="0"/>
                        <a:t>-Need to know where we are shooting</a:t>
                      </a:r>
                    </a:p>
                    <a:p>
                      <a:r>
                        <a:rPr lang="en-GB" sz="1100" dirty="0"/>
                        <a:t>-Need experience in directing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This could quite possibly get done by the time I’m 22. I feel as if by the time I finish my studies I would possibly wish to embark on something new so I feel like directing </a:t>
                      </a:r>
                      <a:r>
                        <a:rPr lang="en-GB" sz="1100"/>
                        <a:t>a short film </a:t>
                      </a:r>
                      <a:r>
                        <a:rPr lang="en-GB" sz="1100" dirty="0"/>
                        <a:t>by the time I’m 22 is realistic.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-Hard to find a right crew</a:t>
                      </a:r>
                    </a:p>
                    <a:p>
                      <a:r>
                        <a:rPr lang="en-GB" sz="1100" dirty="0"/>
                        <a:t>-Hard to acquire the right equipment</a:t>
                      </a:r>
                    </a:p>
                    <a:p>
                      <a:r>
                        <a:rPr lang="en-GB" sz="1100" dirty="0"/>
                        <a:t>-Hard to find good professional actors</a:t>
                      </a:r>
                    </a:p>
                    <a:p>
                      <a:r>
                        <a:rPr lang="en-GB" sz="1100" dirty="0"/>
                        <a:t>-Hard to create an interesting and luring 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-Think of what message needs to be given out in this day of age</a:t>
                      </a:r>
                    </a:p>
                    <a:p>
                      <a:r>
                        <a:rPr lang="en-GB" sz="1100" dirty="0"/>
                        <a:t>-Save money which will allow me to hire out the crew and the equipment and actors </a:t>
                      </a:r>
                    </a:p>
                    <a:p>
                      <a:r>
                        <a:rPr lang="en-GB" sz="1100" dirty="0"/>
                        <a:t>-Practice the art of directing with a willing 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-Directors</a:t>
                      </a:r>
                    </a:p>
                    <a:p>
                      <a:r>
                        <a:rPr lang="en-GB" sz="1100" dirty="0"/>
                        <a:t>-Actors</a:t>
                      </a:r>
                    </a:p>
                    <a:p>
                      <a:r>
                        <a:rPr lang="en-GB" sz="1100" dirty="0"/>
                        <a:t>-Online forms</a:t>
                      </a:r>
                    </a:p>
                    <a:p>
                      <a:r>
                        <a:rPr lang="en-GB" sz="1100" dirty="0"/>
                        <a:t>-Drama schools</a:t>
                      </a:r>
                    </a:p>
                    <a:p>
                      <a:r>
                        <a:rPr lang="en-GB" sz="1100" dirty="0"/>
                        <a:t>-Film and Tv crews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At the moment, the goal is not in sight. Yet I do find myself in a situation where I have the contacts and information needed to pull this off. I just need make it fall into place and turn my actor role into directorial one.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125685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6BC6CDA-ADFE-4C47-A199-A2BBCBFD958A}"/>
              </a:ext>
            </a:extLst>
          </p:cNvPr>
          <p:cNvSpPr txBox="1"/>
          <p:nvPr/>
        </p:nvSpPr>
        <p:spPr>
          <a:xfrm>
            <a:off x="3657030" y="0"/>
            <a:ext cx="4877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/>
              <a:t>Personal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242502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9DD0A-0975-4155-9558-7B0F823AC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PDP-20230118_150602-Meeting Recording.mp4 (sharepoint.com)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A803AA-D979-4ACC-A3D3-4F9444A4A424}"/>
              </a:ext>
            </a:extLst>
          </p:cNvPr>
          <p:cNvSpPr txBox="1"/>
          <p:nvPr/>
        </p:nvSpPr>
        <p:spPr>
          <a:xfrm>
            <a:off x="838200" y="814191"/>
            <a:ext cx="2455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PDP VIDEO</a:t>
            </a:r>
          </a:p>
        </p:txBody>
      </p:sp>
    </p:spTree>
    <p:extLst>
      <p:ext uri="{BB962C8B-B14F-4D97-AF65-F5344CB8AC3E}">
        <p14:creationId xmlns:p14="http://schemas.microsoft.com/office/powerpoint/2010/main" val="4174443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705</Words>
  <Application>Microsoft Office PowerPoint</Application>
  <PresentationFormat>Widescreen</PresentationFormat>
  <Paragraphs>67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Ieuan Evans</dc:creator>
  <cp:lastModifiedBy>Ieuan Evans</cp:lastModifiedBy>
  <cp:revision>1</cp:revision>
  <dcterms:created xsi:type="dcterms:W3CDTF">2022-12-30T15:07:11Z</dcterms:created>
  <dcterms:modified xsi:type="dcterms:W3CDTF">2023-01-18T16:44:51Z</dcterms:modified>
</cp:coreProperties>
</file>