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40424-7343-4435-A951-695A007365E5}" type="datetimeFigureOut">
              <a:rPr lang="en-GB" smtClean="0"/>
              <a:t>09/12/2013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A7F18-98E2-4045-BD0F-B5167068448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40424-7343-4435-A951-695A007365E5}" type="datetimeFigureOut">
              <a:rPr lang="en-GB" smtClean="0"/>
              <a:t>09/12/2013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A7F18-98E2-4045-BD0F-B5167068448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40424-7343-4435-A951-695A007365E5}" type="datetimeFigureOut">
              <a:rPr lang="en-GB" smtClean="0"/>
              <a:t>09/12/2013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A7F18-98E2-4045-BD0F-B5167068448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40424-7343-4435-A951-695A007365E5}" type="datetimeFigureOut">
              <a:rPr lang="en-GB" smtClean="0"/>
              <a:t>09/12/2013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A7F18-98E2-4045-BD0F-B5167068448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40424-7343-4435-A951-695A007365E5}" type="datetimeFigureOut">
              <a:rPr lang="en-GB" smtClean="0"/>
              <a:t>09/12/2013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A7F18-98E2-4045-BD0F-B5167068448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40424-7343-4435-A951-695A007365E5}" type="datetimeFigureOut">
              <a:rPr lang="en-GB" smtClean="0"/>
              <a:t>09/12/2013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A7F18-98E2-4045-BD0F-B5167068448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40424-7343-4435-A951-695A007365E5}" type="datetimeFigureOut">
              <a:rPr lang="en-GB" smtClean="0"/>
              <a:t>09/12/2013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A7F18-98E2-4045-BD0F-B5167068448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40424-7343-4435-A951-695A007365E5}" type="datetimeFigureOut">
              <a:rPr lang="en-GB" smtClean="0"/>
              <a:t>09/12/2013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A7F18-98E2-4045-BD0F-B5167068448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40424-7343-4435-A951-695A007365E5}" type="datetimeFigureOut">
              <a:rPr lang="en-GB" smtClean="0"/>
              <a:t>09/12/2013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C8A7F18-98E2-4045-BD0F-B51670684482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40424-7343-4435-A951-695A007365E5}" type="datetimeFigureOut">
              <a:rPr lang="en-GB" smtClean="0"/>
              <a:t>09/12/2013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A7F18-98E2-4045-BD0F-B5167068448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40424-7343-4435-A951-695A007365E5}" type="datetimeFigureOut">
              <a:rPr lang="en-GB" smtClean="0"/>
              <a:t>09/12/2013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A7F18-98E2-4045-BD0F-B5167068448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3D40424-7343-4435-A951-695A007365E5}" type="datetimeFigureOut">
              <a:rPr lang="en-GB" smtClean="0"/>
              <a:t>09/12/2013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C8A7F18-98E2-4045-BD0F-B51670684482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ed.ted.com/on/sC3zUAB4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24000" y="-633413"/>
            <a:ext cx="12192000" cy="8124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2656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solidFill>
                  <a:schemeClr val="tx1">
                    <a:lumMod val="95000"/>
                  </a:schemeClr>
                </a:solidFill>
              </a:rPr>
              <a:t>Connectivity Conservation</a:t>
            </a:r>
            <a:br>
              <a:rPr lang="en-GB" dirty="0" smtClean="0">
                <a:solidFill>
                  <a:schemeClr val="tx1">
                    <a:lumMod val="95000"/>
                  </a:schemeClr>
                </a:solidFill>
              </a:rPr>
            </a:br>
            <a:r>
              <a:rPr lang="en-GB" sz="2400" dirty="0" smtClean="0">
                <a:solidFill>
                  <a:schemeClr val="tx1">
                    <a:lumMod val="95000"/>
                  </a:schemeClr>
                </a:solidFill>
              </a:rPr>
              <a:t>Coastal Management of Coral Reefs</a:t>
            </a:r>
            <a:endParaRPr lang="en-GB" sz="2400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43808" y="3861048"/>
            <a:ext cx="4464496" cy="1512168"/>
          </a:xfrm>
          <a:noFill/>
        </p:spPr>
        <p:txBody>
          <a:bodyPr>
            <a:normAutofit fontScale="92500" lnSpcReduction="10000"/>
          </a:bodyPr>
          <a:lstStyle/>
          <a:p>
            <a:pPr algn="ctr"/>
            <a:endParaRPr lang="en-GB" sz="1600" dirty="0">
              <a:latin typeface="+mj-lt"/>
            </a:endParaRPr>
          </a:p>
          <a:p>
            <a:pPr algn="ctr"/>
            <a:r>
              <a:rPr lang="en-GB" sz="1600" dirty="0" smtClean="0">
                <a:solidFill>
                  <a:srgbClr val="FFFF00"/>
                </a:solidFill>
                <a:latin typeface="+mj-lt"/>
              </a:rPr>
              <a:t>TED Ed</a:t>
            </a:r>
            <a:r>
              <a:rPr lang="en-GB" sz="1600" dirty="0" smtClean="0">
                <a:solidFill>
                  <a:srgbClr val="FFFF00"/>
                </a:solidFill>
                <a:latin typeface="+mj-lt"/>
              </a:rPr>
              <a:t> should take 1 hour to complete.  </a:t>
            </a:r>
          </a:p>
          <a:p>
            <a:pPr algn="ctr"/>
            <a:r>
              <a:rPr lang="en-GB" sz="1600" dirty="0" smtClean="0">
                <a:solidFill>
                  <a:schemeClr val="tx1">
                    <a:lumMod val="95000"/>
                  </a:schemeClr>
                </a:solidFill>
                <a:latin typeface="+mj-lt"/>
              </a:rPr>
              <a:t>Watch, think, then ‘dig deeper’:  </a:t>
            </a:r>
            <a:r>
              <a:rPr lang="en-GB" sz="1600" dirty="0" smtClean="0">
                <a:solidFill>
                  <a:srgbClr val="FFFF00"/>
                </a:solidFill>
                <a:latin typeface="+mj-lt"/>
                <a:hlinkClick r:id="rId3"/>
              </a:rPr>
              <a:t>coral </a:t>
            </a:r>
            <a:r>
              <a:rPr lang="en-GB" sz="1600" dirty="0" smtClean="0">
                <a:solidFill>
                  <a:srgbClr val="FFFF00"/>
                </a:solidFill>
                <a:latin typeface="+mj-lt"/>
                <a:hlinkClick r:id="rId3"/>
              </a:rPr>
              <a:t>video and </a:t>
            </a:r>
            <a:r>
              <a:rPr lang="en-GB" sz="1600" dirty="0" smtClean="0">
                <a:solidFill>
                  <a:srgbClr val="FFFF00"/>
                </a:solidFill>
                <a:latin typeface="+mj-lt"/>
                <a:hlinkClick r:id="rId3"/>
              </a:rPr>
              <a:t>exercise</a:t>
            </a:r>
            <a:endParaRPr lang="en-GB" sz="1600" dirty="0" smtClean="0">
              <a:solidFill>
                <a:srgbClr val="FFFF00"/>
              </a:solidFill>
              <a:latin typeface="+mj-lt"/>
            </a:endParaRPr>
          </a:p>
          <a:p>
            <a:pPr algn="ctr"/>
            <a:endParaRPr lang="en-GB" sz="1600" dirty="0">
              <a:solidFill>
                <a:srgbClr val="FFFF00"/>
              </a:solidFill>
              <a:latin typeface="+mj-lt"/>
            </a:endParaRPr>
          </a:p>
          <a:p>
            <a:pPr algn="ctr"/>
            <a:r>
              <a:rPr lang="en-GB" sz="1400" dirty="0" smtClean="0">
                <a:latin typeface="+mj-lt"/>
              </a:rPr>
              <a:t>Adapted from: Discovering </a:t>
            </a:r>
            <a:r>
              <a:rPr lang="en-GB" sz="1400" dirty="0">
                <a:latin typeface="+mj-lt"/>
              </a:rPr>
              <a:t>the Deep: Conserving our spectacular, vulnerable coral reefs - Joshua Drew</a:t>
            </a:r>
          </a:p>
          <a:p>
            <a:pPr algn="ctr"/>
            <a:endParaRPr lang="en-GB" sz="1600" dirty="0" smtClean="0">
              <a:solidFill>
                <a:srgbClr val="FFFF00"/>
              </a:solidFill>
              <a:latin typeface="+mj-lt"/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9104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42</TotalTime>
  <Words>41</Words>
  <Application>Microsoft Office PowerPoint</Application>
  <PresentationFormat>On-screen Show (4:3)</PresentationFormat>
  <Paragraphs>6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Flow</vt:lpstr>
      <vt:lpstr>Connectivity Conservation Coastal Management of Coral Reefs</vt:lpstr>
    </vt:vector>
  </TitlesOfParts>
  <Company>Trinity St Davids Swansea Metropolitan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Coastal Management of Coral Reefs</dc:title>
  <dc:creator>Chris House</dc:creator>
  <cp:lastModifiedBy>Chris House</cp:lastModifiedBy>
  <cp:revision>6</cp:revision>
  <dcterms:created xsi:type="dcterms:W3CDTF">2013-12-09T17:19:22Z</dcterms:created>
  <dcterms:modified xsi:type="dcterms:W3CDTF">2013-12-09T18:02:54Z</dcterms:modified>
</cp:coreProperties>
</file>