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79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894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42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24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58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43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877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15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538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049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33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20343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565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4305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2404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508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715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AB65A-A8FA-404F-A189-A56A55F046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599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8158-3C2A-4AB6-963F-7E04405733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07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9F3EA2D-6450-4F03-B17A-2B70BD57CB37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0787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Answers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693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Neuron Doctrine – The hypothesis that the brain is composed of separate, distinct, cells.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Synapse – A cellular location at which information is transmitted from one neuron to another.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Glial Cells = Non-neural brain cells that provide structural, nutritional and other types of support to the brain.</a:t>
            </a:r>
          </a:p>
        </p:txBody>
      </p:sp>
    </p:spTree>
    <p:extLst>
      <p:ext uri="{BB962C8B-B14F-4D97-AF65-F5344CB8AC3E}">
        <p14:creationId xmlns:p14="http://schemas.microsoft.com/office/powerpoint/2010/main" val="920577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Mitochondrion = Cellular organelle that provides metabolic energy to the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Cell Nucleus – Spherical Central structure of the cell that contains the chromosomes.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Ribosomes – Structures in the cell body where genetic information is translated (protein is produced).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Dendrite – One of the extensions of the cell body – receptive surfaces of the neuron. </a:t>
            </a:r>
          </a:p>
        </p:txBody>
      </p:sp>
    </p:spTree>
    <p:extLst>
      <p:ext uri="{BB962C8B-B14F-4D97-AF65-F5344CB8AC3E}">
        <p14:creationId xmlns:p14="http://schemas.microsoft.com/office/powerpoint/2010/main" val="3800313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zone – The part of the neuron that receives information – cells dendrites.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Cell Body(Soma) – The region of the neuron that is defined by the presence of the nucleus.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Integration zone – Part of the neuron that initiates nerve activity if the sum of all inhibitory and excitatory postsynaptic potentials exceeds a threshold. </a:t>
            </a:r>
          </a:p>
        </p:txBody>
      </p:sp>
    </p:spTree>
    <p:extLst>
      <p:ext uri="{BB962C8B-B14F-4D97-AF65-F5344CB8AC3E}">
        <p14:creationId xmlns:p14="http://schemas.microsoft.com/office/powerpoint/2010/main" val="246894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 Axon – A single extension from the nerve cell that carries nerve impulses from the cell body to other neurons.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Conduction Zone – The part of the Neuron over which the nerve’s electrical signal may be actively propagated.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Axon Terminal – The end of an Axon – which forms a synapse on a neuron or other target. </a:t>
            </a:r>
          </a:p>
        </p:txBody>
      </p:sp>
    </p:spTree>
    <p:extLst>
      <p:ext uri="{BB962C8B-B14F-4D97-AF65-F5344CB8AC3E}">
        <p14:creationId xmlns:p14="http://schemas.microsoft.com/office/powerpoint/2010/main" val="2044701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Output Zone – Corresponds to the Axon Terminal – at which the cells electrical activity is conveyed to another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Myelin – Fatty insulation around an axon – improves the speed of conduction of nerve impulses.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Myelination – The process of myelin formation.</a:t>
            </a:r>
          </a:p>
        </p:txBody>
      </p:sp>
    </p:spTree>
    <p:extLst>
      <p:ext uri="{BB962C8B-B14F-4D97-AF65-F5344CB8AC3E}">
        <p14:creationId xmlns:p14="http://schemas.microsoft.com/office/powerpoint/2010/main" val="1331654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Node of Ranvier – A gap between successive segments of myelin sheath – axon membrane is exposed.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Schwann Cell – Accessory cell that forms myelin to the Peripheral Nervous System.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Presynaptic – Region of the synapse that releases the neurotransmitter.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Postsynaptic – Region of the synapse that receives and responds to the Neurotransmitter. </a:t>
            </a:r>
          </a:p>
        </p:txBody>
      </p:sp>
    </p:spTree>
    <p:extLst>
      <p:ext uri="{BB962C8B-B14F-4D97-AF65-F5344CB8AC3E}">
        <p14:creationId xmlns:p14="http://schemas.microsoft.com/office/powerpoint/2010/main" val="2242013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Presynaptic membrane – Specialised membrane at the Axon Terminal that transmits information by releasing a NT.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Postsynaptic membrane – Membrane on surface of the cell that receives information from a presynaptic neuron.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Synaptic Cleft – Space between pre and post synaptic element.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Synaptic Vesicle – A small, spherical structure that contains molecules of synaptic transmitter</a:t>
            </a:r>
          </a:p>
        </p:txBody>
      </p:sp>
    </p:spTree>
    <p:extLst>
      <p:ext uri="{BB962C8B-B14F-4D97-AF65-F5344CB8AC3E}">
        <p14:creationId xmlns:p14="http://schemas.microsoft.com/office/powerpoint/2010/main" val="4038548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415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Answers</dc:title>
  <dc:creator>Stuart Jones</dc:creator>
  <cp:lastModifiedBy>Stuart Jones</cp:lastModifiedBy>
  <cp:revision>1</cp:revision>
  <dcterms:created xsi:type="dcterms:W3CDTF">2022-11-21T18:51:42Z</dcterms:created>
  <dcterms:modified xsi:type="dcterms:W3CDTF">2022-11-21T18:52:13Z</dcterms:modified>
</cp:coreProperties>
</file>