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George" userId="d21b460d07db758d" providerId="LiveId" clId="{274F4529-FCAC-4F37-BB9C-EF391642CDD4}"/>
    <pc:docChg chg="undo custSel modSld">
      <pc:chgData name="Richard George" userId="d21b460d07db758d" providerId="LiveId" clId="{274F4529-FCAC-4F37-BB9C-EF391642CDD4}" dt="2020-06-12T21:25:40.328" v="8" actId="14100"/>
      <pc:docMkLst>
        <pc:docMk/>
      </pc:docMkLst>
      <pc:sldChg chg="modSp mod">
        <pc:chgData name="Richard George" userId="d21b460d07db758d" providerId="LiveId" clId="{274F4529-FCAC-4F37-BB9C-EF391642CDD4}" dt="2020-06-12T21:24:04.398" v="1" actId="14100"/>
        <pc:sldMkLst>
          <pc:docMk/>
          <pc:sldMk cId="3348745625" sldId="256"/>
        </pc:sldMkLst>
        <pc:picChg chg="mod">
          <ac:chgData name="Richard George" userId="d21b460d07db758d" providerId="LiveId" clId="{274F4529-FCAC-4F37-BB9C-EF391642CDD4}" dt="2020-06-12T21:24:04.398" v="1" actId="14100"/>
          <ac:picMkLst>
            <pc:docMk/>
            <pc:sldMk cId="3348745625" sldId="256"/>
            <ac:picMk id="7" creationId="{4A73F5F2-1840-440C-BD48-5D519F4DDEA7}"/>
          </ac:picMkLst>
        </pc:picChg>
      </pc:sldChg>
      <pc:sldChg chg="modSp mod">
        <pc:chgData name="Richard George" userId="d21b460d07db758d" providerId="LiveId" clId="{274F4529-FCAC-4F37-BB9C-EF391642CDD4}" dt="2020-06-12T21:24:22.102" v="3" actId="14100"/>
        <pc:sldMkLst>
          <pc:docMk/>
          <pc:sldMk cId="1305597093" sldId="257"/>
        </pc:sldMkLst>
        <pc:picChg chg="mod">
          <ac:chgData name="Richard George" userId="d21b460d07db758d" providerId="LiveId" clId="{274F4529-FCAC-4F37-BB9C-EF391642CDD4}" dt="2020-06-12T21:24:22.102" v="3" actId="14100"/>
          <ac:picMkLst>
            <pc:docMk/>
            <pc:sldMk cId="1305597093" sldId="257"/>
            <ac:picMk id="3" creationId="{DF303E6F-0657-4DB3-A174-6BF84929207D}"/>
          </ac:picMkLst>
        </pc:picChg>
      </pc:sldChg>
      <pc:sldChg chg="modSp mod">
        <pc:chgData name="Richard George" userId="d21b460d07db758d" providerId="LiveId" clId="{274F4529-FCAC-4F37-BB9C-EF391642CDD4}" dt="2020-06-12T21:25:40.328" v="8" actId="14100"/>
        <pc:sldMkLst>
          <pc:docMk/>
          <pc:sldMk cId="3504535457" sldId="258"/>
        </pc:sldMkLst>
        <pc:picChg chg="mod">
          <ac:chgData name="Richard George" userId="d21b460d07db758d" providerId="LiveId" clId="{274F4529-FCAC-4F37-BB9C-EF391642CDD4}" dt="2020-06-12T21:25:40.328" v="8" actId="14100"/>
          <ac:picMkLst>
            <pc:docMk/>
            <pc:sldMk cId="3504535457" sldId="258"/>
            <ac:picMk id="3" creationId="{EDA15B21-FB09-4723-A63E-047635F4EAD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340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41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147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54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404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88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464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094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168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34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794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DB46A-024C-4EB9-907D-446E31699A8D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689BEE-1BD1-4DFA-8ADA-8AE212EAB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205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flower&#10;&#10;Description automatically generated">
            <a:extLst>
              <a:ext uri="{FF2B5EF4-FFF2-40B4-BE49-F238E27FC236}">
                <a16:creationId xmlns:a16="http://schemas.microsoft.com/office/drawing/2014/main" id="{4A73F5F2-1840-440C-BD48-5D519F4DDE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188" y="182880"/>
            <a:ext cx="4966840" cy="6424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745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, guitar&#10;&#10;Description automatically generated">
            <a:extLst>
              <a:ext uri="{FF2B5EF4-FFF2-40B4-BE49-F238E27FC236}">
                <a16:creationId xmlns:a16="http://schemas.microsoft.com/office/drawing/2014/main" id="{DF303E6F-0657-4DB3-A174-6BF8492920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532" y="40203"/>
            <a:ext cx="4847494" cy="669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597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EDA15B21-FB09-4723-A63E-047635F4EA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7262" y="10459"/>
            <a:ext cx="5075434" cy="6847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535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8C4FF4B8-9BF0-4BBF-A8B0-CD4CF4C904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503474" y="-1120238"/>
            <a:ext cx="6160417" cy="9003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775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room&#10;&#10;Description automatically generated">
            <a:extLst>
              <a:ext uri="{FF2B5EF4-FFF2-40B4-BE49-F238E27FC236}">
                <a16:creationId xmlns:a16="http://schemas.microsoft.com/office/drawing/2014/main" id="{40687B4C-A9F3-4C49-9DB4-6A6FC2BBD6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981302" y="-1172719"/>
            <a:ext cx="6388829" cy="9312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274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63F1A7-58F7-4D07-8D04-1C033D4C48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644" y="0"/>
            <a:ext cx="10376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010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7EB77229-D43E-40BC-B565-B35A1DF113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874" y="0"/>
            <a:ext cx="105922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44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2A3FF90-7529-49F4-9CBA-692219EAF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800" y="0"/>
            <a:ext cx="102423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833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EF1D1D56-8653-4A27-8735-4B95C1FCDE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017" y="0"/>
            <a:ext cx="100379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904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43CCCB-B370-45B5-BCF9-1E7434F40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607" y="0"/>
            <a:ext cx="99287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128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38F4E8E1-0B82-42BD-87F9-16EC2A480D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175" y="0"/>
            <a:ext cx="10517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748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room&#10;&#10;Description automatically generated">
            <a:extLst>
              <a:ext uri="{FF2B5EF4-FFF2-40B4-BE49-F238E27FC236}">
                <a16:creationId xmlns:a16="http://schemas.microsoft.com/office/drawing/2014/main" id="{EC921FE5-8B1B-4D0D-BB75-65A08C0002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3146" y="0"/>
            <a:ext cx="98857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7842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4B39356-FE44-43B3-B85B-C3222D222E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599" y="0"/>
            <a:ext cx="102688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729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, table&#10;&#10;Description automatically generated">
            <a:extLst>
              <a:ext uri="{FF2B5EF4-FFF2-40B4-BE49-F238E27FC236}">
                <a16:creationId xmlns:a16="http://schemas.microsoft.com/office/drawing/2014/main" id="{987E8B21-D0C7-4EE4-BCD4-1FBB04AAEA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175" y="0"/>
            <a:ext cx="99376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099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77733CB0-650C-4261-AAFB-801DD1E0F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349" y="0"/>
            <a:ext cx="105753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610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2C3E8AA4-F9E4-4D50-9C2D-D9C51C5F04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094" y="0"/>
            <a:ext cx="106578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1954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George</dc:creator>
  <cp:lastModifiedBy>Richard George</cp:lastModifiedBy>
  <cp:revision>2</cp:revision>
  <dcterms:created xsi:type="dcterms:W3CDTF">2020-06-12T21:00:30Z</dcterms:created>
  <dcterms:modified xsi:type="dcterms:W3CDTF">2020-06-12T21:25:42Z</dcterms:modified>
</cp:coreProperties>
</file>