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4"/>
  </p:notesMasterIdLst>
  <p:sldIdLst>
    <p:sldId id="719" r:id="rId6"/>
    <p:sldId id="843" r:id="rId7"/>
    <p:sldId id="852" r:id="rId8"/>
    <p:sldId id="853" r:id="rId9"/>
    <p:sldId id="854" r:id="rId10"/>
    <p:sldId id="855" r:id="rId11"/>
    <p:sldId id="858" r:id="rId12"/>
    <p:sldId id="856" r:id="rId13"/>
    <p:sldId id="857" r:id="rId14"/>
    <p:sldId id="859" r:id="rId15"/>
    <p:sldId id="862" r:id="rId16"/>
    <p:sldId id="863" r:id="rId17"/>
    <p:sldId id="860" r:id="rId18"/>
    <p:sldId id="864" r:id="rId19"/>
    <p:sldId id="861" r:id="rId20"/>
    <p:sldId id="865" r:id="rId21"/>
    <p:sldId id="866" r:id="rId22"/>
    <p:sldId id="72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DD035D-94AD-475D-B805-27521B7C4E9A}" v="5" dt="2025-11-13T21:12:28.5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-50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BDD035D-94AD-475D-B805-27521B7C4E9A}"/>
    <pc:docChg chg="undo custSel addSld delSld modSld sldOrd">
      <pc:chgData name="Jenifer Prince Devaraj" userId="c3fb109c-09d1-42a6-93f4-69472d709861" providerId="ADAL" clId="{4BDD035D-94AD-475D-B805-27521B7C4E9A}" dt="2025-11-14T08:56:20.405" v="319" actId="20577"/>
      <pc:docMkLst>
        <pc:docMk/>
      </pc:docMkLst>
      <pc:sldChg chg="modSp mod">
        <pc:chgData name="Jenifer Prince Devaraj" userId="c3fb109c-09d1-42a6-93f4-69472d709861" providerId="ADAL" clId="{4BDD035D-94AD-475D-B805-27521B7C4E9A}" dt="2025-11-13T21:14:24.037" v="307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BDD035D-94AD-475D-B805-27521B7C4E9A}" dt="2025-11-13T21:14:24.037" v="307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mod ord">
        <pc:chgData name="Jenifer Prince Devaraj" userId="c3fb109c-09d1-42a6-93f4-69472d709861" providerId="ADAL" clId="{4BDD035D-94AD-475D-B805-27521B7C4E9A}" dt="2025-11-13T20:54:43.641" v="42" actId="14100"/>
        <pc:sldMkLst>
          <pc:docMk/>
          <pc:sldMk cId="2742848574" sldId="856"/>
        </pc:sldMkLst>
        <pc:spChg chg="mod">
          <ac:chgData name="Jenifer Prince Devaraj" userId="c3fb109c-09d1-42a6-93f4-69472d709861" providerId="ADAL" clId="{4BDD035D-94AD-475D-B805-27521B7C4E9A}" dt="2025-11-13T20:51:37.886" v="5"/>
          <ac:spMkLst>
            <pc:docMk/>
            <pc:sldMk cId="2742848574" sldId="856"/>
            <ac:spMk id="2" creationId="{BBD1089C-42CE-462F-F9D5-CBB6DE9A4419}"/>
          </ac:spMkLst>
        </pc:spChg>
        <pc:spChg chg="del mod">
          <ac:chgData name="Jenifer Prince Devaraj" userId="c3fb109c-09d1-42a6-93f4-69472d709861" providerId="ADAL" clId="{4BDD035D-94AD-475D-B805-27521B7C4E9A}" dt="2025-11-13T20:53:45.950" v="36" actId="478"/>
          <ac:spMkLst>
            <pc:docMk/>
            <pc:sldMk cId="2742848574" sldId="856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0:54:43.641" v="42" actId="14100"/>
          <ac:picMkLst>
            <pc:docMk/>
            <pc:sldMk cId="2742848574" sldId="856"/>
            <ac:picMk id="6" creationId="{52FCE169-6C55-4FEC-8A18-F6251DB0B735}"/>
          </ac:picMkLst>
        </pc:picChg>
        <pc:picChg chg="add mod">
          <ac:chgData name="Jenifer Prince Devaraj" userId="c3fb109c-09d1-42a6-93f4-69472d709861" providerId="ADAL" clId="{4BDD035D-94AD-475D-B805-27521B7C4E9A}" dt="2025-11-13T20:54:39.208" v="41" actId="1076"/>
          <ac:picMkLst>
            <pc:docMk/>
            <pc:sldMk cId="2742848574" sldId="856"/>
            <ac:picMk id="8" creationId="{B1780CEE-973B-41BC-89C4-84ADD1B204AC}"/>
          </ac:picMkLst>
        </pc:picChg>
      </pc:sldChg>
      <pc:sldChg chg="addSp delSp modSp add mod ord">
        <pc:chgData name="Jenifer Prince Devaraj" userId="c3fb109c-09d1-42a6-93f4-69472d709861" providerId="ADAL" clId="{4BDD035D-94AD-475D-B805-27521B7C4E9A}" dt="2025-11-13T20:55:16.397" v="44"/>
        <pc:sldMkLst>
          <pc:docMk/>
          <pc:sldMk cId="2994075976" sldId="857"/>
        </pc:sldMkLst>
        <pc:spChg chg="mod">
          <ac:chgData name="Jenifer Prince Devaraj" userId="c3fb109c-09d1-42a6-93f4-69472d709861" providerId="ADAL" clId="{4BDD035D-94AD-475D-B805-27521B7C4E9A}" dt="2025-11-13T20:51:57.141" v="8"/>
          <ac:spMkLst>
            <pc:docMk/>
            <pc:sldMk cId="2994075976" sldId="857"/>
            <ac:spMk id="2" creationId="{BBD1089C-42CE-462F-F9D5-CBB6DE9A4419}"/>
          </ac:spMkLst>
        </pc:spChg>
        <pc:spChg chg="del mod">
          <ac:chgData name="Jenifer Prince Devaraj" userId="c3fb109c-09d1-42a6-93f4-69472d709861" providerId="ADAL" clId="{4BDD035D-94AD-475D-B805-27521B7C4E9A}" dt="2025-11-13T20:55:07.460" v="43" actId="478"/>
          <ac:spMkLst>
            <pc:docMk/>
            <pc:sldMk cId="2994075976" sldId="857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0:55:16.397" v="44"/>
          <ac:picMkLst>
            <pc:docMk/>
            <pc:sldMk cId="2994075976" sldId="857"/>
            <ac:picMk id="7" creationId="{1685DA4D-C1F7-42FE-A119-5B057A38A3FA}"/>
          </ac:picMkLst>
        </pc:picChg>
      </pc:sldChg>
      <pc:sldChg chg="addSp delSp modSp add mod modNotesTx">
        <pc:chgData name="Jenifer Prince Devaraj" userId="c3fb109c-09d1-42a6-93f4-69472d709861" providerId="ADAL" clId="{4BDD035D-94AD-475D-B805-27521B7C4E9A}" dt="2025-11-14T08:56:20.405" v="319" actId="20577"/>
        <pc:sldMkLst>
          <pc:docMk/>
          <pc:sldMk cId="1460841404" sldId="858"/>
        </pc:sldMkLst>
        <pc:spChg chg="mod">
          <ac:chgData name="Jenifer Prince Devaraj" userId="c3fb109c-09d1-42a6-93f4-69472d709861" providerId="ADAL" clId="{4BDD035D-94AD-475D-B805-27521B7C4E9A}" dt="2025-11-13T20:53:41.773" v="35" actId="1076"/>
          <ac:spMkLst>
            <pc:docMk/>
            <pc:sldMk cId="1460841404" sldId="858"/>
            <ac:spMk id="2" creationId="{BBD1089C-42CE-462F-F9D5-CBB6DE9A4419}"/>
          </ac:spMkLst>
        </pc:spChg>
        <pc:spChg chg="add del">
          <ac:chgData name="Jenifer Prince Devaraj" userId="c3fb109c-09d1-42a6-93f4-69472d709861" providerId="ADAL" clId="{4BDD035D-94AD-475D-B805-27521B7C4E9A}" dt="2025-11-13T20:53:26.640" v="28" actId="478"/>
          <ac:spMkLst>
            <pc:docMk/>
            <pc:sldMk cId="1460841404" sldId="858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0:53:38.659" v="34" actId="1076"/>
          <ac:picMkLst>
            <pc:docMk/>
            <pc:sldMk cId="1460841404" sldId="858"/>
            <ac:picMk id="7" creationId="{72FA0A3C-4CFE-4205-A9C9-D5F57C28E389}"/>
          </ac:picMkLst>
        </pc:picChg>
      </pc:sldChg>
      <pc:sldChg chg="modSp add mod">
        <pc:chgData name="Jenifer Prince Devaraj" userId="c3fb109c-09d1-42a6-93f4-69472d709861" providerId="ADAL" clId="{4BDD035D-94AD-475D-B805-27521B7C4E9A}" dt="2025-11-13T20:56:27.325" v="54" actId="1076"/>
        <pc:sldMkLst>
          <pc:docMk/>
          <pc:sldMk cId="3343024452" sldId="859"/>
        </pc:sldMkLst>
        <pc:spChg chg="mod">
          <ac:chgData name="Jenifer Prince Devaraj" userId="c3fb109c-09d1-42a6-93f4-69472d709861" providerId="ADAL" clId="{4BDD035D-94AD-475D-B805-27521B7C4E9A}" dt="2025-11-13T20:52:24.938" v="16"/>
          <ac:spMkLst>
            <pc:docMk/>
            <pc:sldMk cId="3343024452" sldId="85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4BDD035D-94AD-475D-B805-27521B7C4E9A}" dt="2025-11-13T20:56:27.325" v="54" actId="1076"/>
          <ac:spMkLst>
            <pc:docMk/>
            <pc:sldMk cId="3343024452" sldId="859"/>
            <ac:spMk id="13" creationId="{BC60F4DE-2360-E8FA-23BC-065076E1BCE2}"/>
          </ac:spMkLst>
        </pc:spChg>
      </pc:sldChg>
      <pc:sldChg chg="addSp modSp add mod">
        <pc:chgData name="Jenifer Prince Devaraj" userId="c3fb109c-09d1-42a6-93f4-69472d709861" providerId="ADAL" clId="{4BDD035D-94AD-475D-B805-27521B7C4E9A}" dt="2025-11-13T21:01:39.737" v="153" actId="1076"/>
        <pc:sldMkLst>
          <pc:docMk/>
          <pc:sldMk cId="3990304137" sldId="860"/>
        </pc:sldMkLst>
        <pc:spChg chg="mod">
          <ac:chgData name="Jenifer Prince Devaraj" userId="c3fb109c-09d1-42a6-93f4-69472d709861" providerId="ADAL" clId="{4BDD035D-94AD-475D-B805-27521B7C4E9A}" dt="2025-11-13T20:52:37.623" v="19"/>
          <ac:spMkLst>
            <pc:docMk/>
            <pc:sldMk cId="3990304137" sldId="860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4BDD035D-94AD-475D-B805-27521B7C4E9A}" dt="2025-11-13T21:01:36.675" v="151" actId="1076"/>
          <ac:spMkLst>
            <pc:docMk/>
            <pc:sldMk cId="3990304137" sldId="860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1:01:39.737" v="153" actId="1076"/>
          <ac:picMkLst>
            <pc:docMk/>
            <pc:sldMk cId="3990304137" sldId="860"/>
            <ac:picMk id="7" creationId="{B684002C-40D1-14D6-EBE9-33D332317303}"/>
          </ac:picMkLst>
        </pc:picChg>
      </pc:sldChg>
      <pc:sldChg chg="addSp delSp modSp add mod">
        <pc:chgData name="Jenifer Prince Devaraj" userId="c3fb109c-09d1-42a6-93f4-69472d709861" providerId="ADAL" clId="{4BDD035D-94AD-475D-B805-27521B7C4E9A}" dt="2025-11-13T21:07:40.347" v="232" actId="2710"/>
        <pc:sldMkLst>
          <pc:docMk/>
          <pc:sldMk cId="1328152600" sldId="861"/>
        </pc:sldMkLst>
        <pc:spChg chg="mod">
          <ac:chgData name="Jenifer Prince Devaraj" userId="c3fb109c-09d1-42a6-93f4-69472d709861" providerId="ADAL" clId="{4BDD035D-94AD-475D-B805-27521B7C4E9A}" dt="2025-11-13T20:52:53.283" v="23" actId="27636"/>
          <ac:spMkLst>
            <pc:docMk/>
            <pc:sldMk cId="1328152600" sldId="861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4BDD035D-94AD-475D-B805-27521B7C4E9A}" dt="2025-11-13T21:07:40.347" v="232" actId="2710"/>
          <ac:spMkLst>
            <pc:docMk/>
            <pc:sldMk cId="1328152600" sldId="861"/>
            <ac:spMk id="8" creationId="{EC6C545B-67D8-4588-94C6-C9EDA54669D7}"/>
          </ac:spMkLst>
        </pc:spChg>
        <pc:spChg chg="del mod">
          <ac:chgData name="Jenifer Prince Devaraj" userId="c3fb109c-09d1-42a6-93f4-69472d709861" providerId="ADAL" clId="{4BDD035D-94AD-475D-B805-27521B7C4E9A}" dt="2025-11-13T20:52:55.501" v="25"/>
          <ac:spMkLst>
            <pc:docMk/>
            <pc:sldMk cId="1328152600" sldId="861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4BDD035D-94AD-475D-B805-27521B7C4E9A}" dt="2025-11-13T21:13:42.603" v="305" actId="1076"/>
        <pc:sldMkLst>
          <pc:docMk/>
          <pc:sldMk cId="2265647759" sldId="862"/>
        </pc:sldMkLst>
        <pc:spChg chg="mod">
          <ac:chgData name="Jenifer Prince Devaraj" userId="c3fb109c-09d1-42a6-93f4-69472d709861" providerId="ADAL" clId="{4BDD035D-94AD-475D-B805-27521B7C4E9A}" dt="2025-11-13T20:58:02.666" v="94" actId="1076"/>
          <ac:spMkLst>
            <pc:docMk/>
            <pc:sldMk cId="2265647759" sldId="86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4BDD035D-94AD-475D-B805-27521B7C4E9A}" dt="2025-11-13T21:13:42.603" v="305" actId="1076"/>
          <ac:spMkLst>
            <pc:docMk/>
            <pc:sldMk cId="2265647759" sldId="862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4BDD035D-94AD-475D-B805-27521B7C4E9A}" dt="2025-11-13T21:00:56.673" v="144" actId="12"/>
        <pc:sldMkLst>
          <pc:docMk/>
          <pc:sldMk cId="3304572690" sldId="863"/>
        </pc:sldMkLst>
        <pc:spChg chg="mod">
          <ac:chgData name="Jenifer Prince Devaraj" userId="c3fb109c-09d1-42a6-93f4-69472d709861" providerId="ADAL" clId="{4BDD035D-94AD-475D-B805-27521B7C4E9A}" dt="2025-11-13T21:00:56.673" v="144" actId="12"/>
          <ac:spMkLst>
            <pc:docMk/>
            <pc:sldMk cId="3304572690" sldId="863"/>
            <ac:spMk id="13" creationId="{BC60F4DE-2360-E8FA-23BC-065076E1BCE2}"/>
          </ac:spMkLst>
        </pc:spChg>
      </pc:sldChg>
      <pc:sldChg chg="addSp delSp modSp add mod">
        <pc:chgData name="Jenifer Prince Devaraj" userId="c3fb109c-09d1-42a6-93f4-69472d709861" providerId="ADAL" clId="{4BDD035D-94AD-475D-B805-27521B7C4E9A}" dt="2025-11-13T21:05:17.810" v="204" actId="1076"/>
        <pc:sldMkLst>
          <pc:docMk/>
          <pc:sldMk cId="3717650092" sldId="864"/>
        </pc:sldMkLst>
        <pc:spChg chg="add mod">
          <ac:chgData name="Jenifer Prince Devaraj" userId="c3fb109c-09d1-42a6-93f4-69472d709861" providerId="ADAL" clId="{4BDD035D-94AD-475D-B805-27521B7C4E9A}" dt="2025-11-13T21:05:17.810" v="204" actId="1076"/>
          <ac:spMkLst>
            <pc:docMk/>
            <pc:sldMk cId="3717650092" sldId="864"/>
            <ac:spMk id="8" creationId="{A8B24E6B-3D8A-4D75-8280-A77E0066839E}"/>
          </ac:spMkLst>
        </pc:spChg>
        <pc:spChg chg="mod">
          <ac:chgData name="Jenifer Prince Devaraj" userId="c3fb109c-09d1-42a6-93f4-69472d709861" providerId="ADAL" clId="{4BDD035D-94AD-475D-B805-27521B7C4E9A}" dt="2025-11-13T21:03:51.650" v="191" actId="14100"/>
          <ac:spMkLst>
            <pc:docMk/>
            <pc:sldMk cId="3717650092" sldId="864"/>
            <ac:spMk id="13" creationId="{BC60F4DE-2360-E8FA-23BC-065076E1BCE2}"/>
          </ac:spMkLst>
        </pc:spChg>
        <pc:picChg chg="del mod">
          <ac:chgData name="Jenifer Prince Devaraj" userId="c3fb109c-09d1-42a6-93f4-69472d709861" providerId="ADAL" clId="{4BDD035D-94AD-475D-B805-27521B7C4E9A}" dt="2025-11-13T21:02:08.276" v="158" actId="478"/>
          <ac:picMkLst>
            <pc:docMk/>
            <pc:sldMk cId="3717650092" sldId="864"/>
            <ac:picMk id="7" creationId="{B684002C-40D1-14D6-EBE9-33D332317303}"/>
          </ac:picMkLst>
        </pc:picChg>
        <pc:cxnChg chg="add mod">
          <ac:chgData name="Jenifer Prince Devaraj" userId="c3fb109c-09d1-42a6-93f4-69472d709861" providerId="ADAL" clId="{4BDD035D-94AD-475D-B805-27521B7C4E9A}" dt="2025-11-13T21:04:45.223" v="203" actId="1076"/>
          <ac:cxnSpMkLst>
            <pc:docMk/>
            <pc:sldMk cId="3717650092" sldId="864"/>
            <ac:cxnSpMk id="6" creationId="{959D50A6-F157-48D1-A9BA-5E78903C03C4}"/>
          </ac:cxnSpMkLst>
        </pc:cxnChg>
      </pc:sldChg>
      <pc:sldChg chg="modSp add mod">
        <pc:chgData name="Jenifer Prince Devaraj" userId="c3fb109c-09d1-42a6-93f4-69472d709861" providerId="ADAL" clId="{4BDD035D-94AD-475D-B805-27521B7C4E9A}" dt="2025-11-13T21:09:31.295" v="273" actId="1076"/>
        <pc:sldMkLst>
          <pc:docMk/>
          <pc:sldMk cId="65191362" sldId="865"/>
        </pc:sldMkLst>
        <pc:spChg chg="mod">
          <ac:chgData name="Jenifer Prince Devaraj" userId="c3fb109c-09d1-42a6-93f4-69472d709861" providerId="ADAL" clId="{4BDD035D-94AD-475D-B805-27521B7C4E9A}" dt="2025-11-13T21:09:31.295" v="273" actId="1076"/>
          <ac:spMkLst>
            <pc:docMk/>
            <pc:sldMk cId="65191362" sldId="865"/>
            <ac:spMk id="8" creationId="{EC6C545B-67D8-4588-94C6-C9EDA54669D7}"/>
          </ac:spMkLst>
        </pc:spChg>
      </pc:sldChg>
      <pc:sldChg chg="delSp modSp add del mod">
        <pc:chgData name="Jenifer Prince Devaraj" userId="c3fb109c-09d1-42a6-93f4-69472d709861" providerId="ADAL" clId="{4BDD035D-94AD-475D-B805-27521B7C4E9A}" dt="2025-11-13T21:05:39.744" v="205" actId="47"/>
        <pc:sldMkLst>
          <pc:docMk/>
          <pc:sldMk cId="470314631" sldId="865"/>
        </pc:sldMkLst>
        <pc:spChg chg="del mod">
          <ac:chgData name="Jenifer Prince Devaraj" userId="c3fb109c-09d1-42a6-93f4-69472d709861" providerId="ADAL" clId="{4BDD035D-94AD-475D-B805-27521B7C4E9A}" dt="2025-11-13T21:03:38.242" v="186" actId="21"/>
          <ac:spMkLst>
            <pc:docMk/>
            <pc:sldMk cId="470314631" sldId="865"/>
            <ac:spMk id="13" creationId="{BC60F4DE-2360-E8FA-23BC-065076E1BCE2}"/>
          </ac:spMkLst>
        </pc:spChg>
      </pc:sldChg>
      <pc:sldChg chg="addSp modSp add mod">
        <pc:chgData name="Jenifer Prince Devaraj" userId="c3fb109c-09d1-42a6-93f4-69472d709861" providerId="ADAL" clId="{4BDD035D-94AD-475D-B805-27521B7C4E9A}" dt="2025-11-13T21:13:24.693" v="304" actId="20577"/>
        <pc:sldMkLst>
          <pc:docMk/>
          <pc:sldMk cId="855463143" sldId="866"/>
        </pc:sldMkLst>
        <pc:spChg chg="add mod">
          <ac:chgData name="Jenifer Prince Devaraj" userId="c3fb109c-09d1-42a6-93f4-69472d709861" providerId="ADAL" clId="{4BDD035D-94AD-475D-B805-27521B7C4E9A}" dt="2025-11-13T21:13:24.693" v="304" actId="20577"/>
          <ac:spMkLst>
            <pc:docMk/>
            <pc:sldMk cId="855463143" sldId="866"/>
            <ac:spMk id="7" creationId="{8CDD4BF0-2927-4D6B-82C1-10A9D783FFF3}"/>
          </ac:spMkLst>
        </pc:spChg>
        <pc:spChg chg="mod">
          <ac:chgData name="Jenifer Prince Devaraj" userId="c3fb109c-09d1-42a6-93f4-69472d709861" providerId="ADAL" clId="{4BDD035D-94AD-475D-B805-27521B7C4E9A}" dt="2025-11-13T21:13:22.984" v="303" actId="20577"/>
          <ac:spMkLst>
            <pc:docMk/>
            <pc:sldMk cId="855463143" sldId="866"/>
            <ac:spMk id="8" creationId="{EC6C545B-67D8-4588-94C6-C9EDA54669D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4804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1. R1 (10k) acts as a PULL-UP resistor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/>
              <a:t>It pulls the RB0 input up to +5V when the LED path is </a:t>
            </a:r>
            <a:r>
              <a:rPr lang="en-GB" b="0" i="1" dirty="0"/>
              <a:t>not</a:t>
            </a:r>
            <a:r>
              <a:rPr lang="en-GB" b="0" dirty="0"/>
              <a:t> conducting.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/>
              <a:t>So normally RB0 reads: HIGH (1).</a:t>
            </a:r>
          </a:p>
          <a:p>
            <a:r>
              <a:rPr lang="en-GB" b="0" dirty="0"/>
              <a:t>2. R2 (220Ω) + LED form a path to ground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/>
              <a:t>When the LED conducts, current flows down through R2 and the LED to ground.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/>
              <a:t>This pulls RB0 LOW (0).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121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0520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247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8736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9727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426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2520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0918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895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5792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641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Smart energy-saving device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13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62115" y="2442301"/>
            <a:ext cx="8531761" cy="3385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smart energy-saving device is to be installed in rural homes where street lighting is minimal. The goal is to design a compact system that can automatically detect low light conditions and trigger an emergency light (LED), while also displaying status messages on an LCD.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162115" y="2442301"/>
            <a:ext cx="8531761" cy="3661937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system will use a PIC16F877A microcontroller and should operate using standard electronic components. It must be developed and tested using Proteus simulation software and programmed using CCS C.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LDR-based light sensor and an LM393 comparator must be used to detect ambient light: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Output LOW (0V) in darkness.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Output HIGH (5V) in brightness.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Output connected to RB0 of PIC16F877A.</a:t>
            </a:r>
          </a:p>
          <a:p>
            <a:pPr marL="92075" algn="just">
              <a:lnSpc>
                <a:spcPct val="200000"/>
              </a:lnSpc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36705" y="2300196"/>
            <a:ext cx="9205204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An LED connected to RD0 must: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in dark conditions.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in bright conditions.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display: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"DARK CONDITION" when it is dark.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"BRIGHT CONDITION" when it is bright.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Questions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61419" y="2204716"/>
            <a:ext cx="7191052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Design the schematic using Proetus.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Write the Program for the given scenario.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Simulate and verify the results.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Night light Sensor.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the Voltage Regulator.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Explain the functions of RS, RW, E, D0–D7, VSS, VDD and VEE in a 16x2 LCD module.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1642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Design the schematic using Proetus.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FA0A3C-4CFE-4205-A9C9-D5F57C28E38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641097" y="1896698"/>
            <a:ext cx="8083670" cy="466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841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Write the Program for the given scenario.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FCE169-6C55-4FEC-8A18-F6251DB0B7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17" y="2331307"/>
            <a:ext cx="3108729" cy="37393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1780CEE-973B-41BC-89C4-84ADD1B204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223313"/>
            <a:ext cx="5566354" cy="406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48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Simulate and verify the results.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85DA4D-C1F7-42FE-A119-5B057A38A3F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641097" y="1896698"/>
            <a:ext cx="8083670" cy="466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075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Night light Sensor.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238025" y="2309813"/>
            <a:ext cx="9347305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The purpose of Night light sensor is to make the LED ON when there is no light/ during darkness.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Light sensors can be used to measure illuminance, respond to changes in the amount of light received, or convert light to electricity.				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The LM393 IC is a low-power, single-supply, low-offset voltage, double, differential comparators.									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3024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8607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Night light Sensor.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406610" y="2146085"/>
            <a:ext cx="9119288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 It is used to calculate the voltages at two dissimilar terminals and contrasts the dissimilarity in voltage quantity. 			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If the voltage of the first terminal has a high voltage than the second terminal, the switch will activate. 					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If the first terminal has a low voltage than the second terminal, the switch will deactivate.					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5647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Night light Sensor.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863203" y="2088228"/>
            <a:ext cx="10465593" cy="3892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This circuit uses a photoresistor for controlling the circuit of a voltage divider. 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When this circuit absorbs to bright light, then the output device will be turned OFF.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When the circuit absorbs the darkness then the output device will be turned ON.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If the inverting terminal (𝑉1) of the IC voltage is higher than the non-inverting terminal 	V2 then the output device activates. 𝑉1&gt;𝑉2→LED ON.			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Similarly, if the inverting terminal 𝑉1 of the IC voltage is lower than the non-inverting terminal 𝑉2 , then the output device deactivates. 𝑉1&lt;𝑉2→LED OFF. 	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4572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760522" y="2359176"/>
            <a:ext cx="4404603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voltage regulator has an unregulated dc input voltage Vi applied to one input terminal, a regulated output dc voltage Vo from a second terminal, and the third terminal connected to ground.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Content Placeholder 6" descr="fg15_02600">
            <a:extLst>
              <a:ext uri="{FF2B5EF4-FFF2-40B4-BE49-F238E27FC236}">
                <a16:creationId xmlns:a16="http://schemas.microsoft.com/office/drawing/2014/main" id="{B684002C-40D1-14D6-EBE9-33D332317303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64003" y="2403523"/>
            <a:ext cx="3932555" cy="25577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903041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315679" y="1988474"/>
            <a:ext cx="5927466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Fixed-Positive Voltage Regulator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series 78XX regulators are the three-terminal devices that provide a fixed positive output voltage.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An unregulated input voltage Vi is filtered by a capacitor C1 and connected to the IC’s IN terminal.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IC’s OUT terminal provides a regulated +12 V, which is filtered by capacitor C2. The third IC terminal is connected to ground (GND)	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B24E6B-3D8A-4D75-8280-A77E0066839E}"/>
              </a:ext>
            </a:extLst>
          </p:cNvPr>
          <p:cNvSpPr txBox="1"/>
          <p:nvPr/>
        </p:nvSpPr>
        <p:spPr>
          <a:xfrm>
            <a:off x="6829622" y="2539949"/>
            <a:ext cx="5214892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Fixed-Negative Voltage Regulator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series 79XX regulators are the three-terminal IC regulators that provide a fixed negative output voltage.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59D50A6-F157-48D1-A9BA-5E78903C03C4}"/>
              </a:ext>
            </a:extLst>
          </p:cNvPr>
          <p:cNvCxnSpPr/>
          <p:nvPr/>
        </p:nvCxnSpPr>
        <p:spPr>
          <a:xfrm>
            <a:off x="6653047" y="1988474"/>
            <a:ext cx="0" cy="439340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7650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461833" y="1951672"/>
            <a:ext cx="898490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RS (Register Select):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00150" lvl="2" indent="-285750">
              <a:lnSpc>
                <a:spcPct val="200000"/>
              </a:lnSpc>
              <a:buFont typeface="Cambria" panose="02040503050406030204" pitchFamily="18" charset="0"/>
              <a:buChar char="─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Selects between instruction register (RS = 0) and data register (RS = 1).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00150" lvl="2" indent="-285750">
              <a:lnSpc>
                <a:spcPct val="200000"/>
              </a:lnSpc>
              <a:buFont typeface="Cambria" panose="02040503050406030204" pitchFamily="18" charset="0"/>
              <a:buChar char="─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Controls whether the input sent is a command or display data.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lvl="1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0" algn="l"/>
                <a:tab pos="35877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RW (Read/Write):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Controls the direction of data.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RW = 0 for write operations (from MCU to LCD),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RW = 1 for read operations (from LCD to MCU).</a:t>
            </a:r>
          </a:p>
          <a:p>
            <a:pPr lvl="1">
              <a:tabLst>
                <a:tab pos="450215" algn="l"/>
              </a:tabLst>
            </a:pPr>
            <a:endParaRPr lang="en-GB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1526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1265022" y="2130845"/>
            <a:ext cx="9466822" cy="3884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 (Enable):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Acts as a latch.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On a high-to-low pulse, the LCD reads data from the data lines.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Must be toggled each time data/command is sent.</a:t>
            </a:r>
          </a:p>
          <a:p>
            <a:pPr marL="0" lvl="1">
              <a:lnSpc>
                <a:spcPct val="200000"/>
              </a:lnSpc>
              <a:tabLst>
                <a:tab pos="0" algn="l"/>
                <a:tab pos="35877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Data Pins</a:t>
            </a: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D0–D7 data pins – State their role in sending data or instructions; mention 4-bit/8-bit modes.</a:t>
            </a:r>
          </a:p>
        </p:txBody>
      </p:sp>
    </p:spTree>
    <p:extLst>
      <p:ext uri="{BB962C8B-B14F-4D97-AF65-F5344CB8AC3E}">
        <p14:creationId xmlns:p14="http://schemas.microsoft.com/office/powerpoint/2010/main" val="65191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1265022" y="2130845"/>
            <a:ext cx="9466822" cy="1114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VSS and VDD pins </a:t>
            </a:r>
          </a:p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			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ground and positive supply terminals.</a:t>
            </a:r>
            <a:endParaRPr lang="en-GB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DD4BF0-2927-4D6B-82C1-10A9D783FFF3}"/>
              </a:ext>
            </a:extLst>
          </p:cNvPr>
          <p:cNvSpPr txBox="1"/>
          <p:nvPr/>
        </p:nvSpPr>
        <p:spPr>
          <a:xfrm>
            <a:off x="1362589" y="3995806"/>
            <a:ext cx="9466822" cy="1114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VEE pin </a:t>
            </a:r>
          </a:p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			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</a:rPr>
              <a:t> 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Mention its use for adjusting display contrast.</a:t>
            </a:r>
            <a:endParaRPr lang="en-GB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4631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876</TotalTime>
  <Words>1327</Words>
  <Application>Microsoft Office PowerPoint</Application>
  <PresentationFormat>Widescreen</PresentationFormat>
  <Paragraphs>183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 2</vt:lpstr>
      <vt:lpstr>UWTSD 200_Text 3</vt:lpstr>
      <vt:lpstr>PowerPoint Presentation</vt:lpstr>
      <vt:lpstr>SENARIO</vt:lpstr>
      <vt:lpstr>Requirement</vt:lpstr>
      <vt:lpstr>System Specifications</vt:lpstr>
      <vt:lpstr>System Specifications</vt:lpstr>
      <vt:lpstr>Questions</vt:lpstr>
      <vt:lpstr>Design the schematic using Proetus.</vt:lpstr>
      <vt:lpstr>Write the Program for the given scenario.</vt:lpstr>
      <vt:lpstr>Simulate and verify the results.</vt:lpstr>
      <vt:lpstr>Explain the working of Night light Sensor.</vt:lpstr>
      <vt:lpstr>Explain the working of Night light Sensor.</vt:lpstr>
      <vt:lpstr>Explain the working of Night light Sensor.</vt:lpstr>
      <vt:lpstr>Explain the working of the Voltage Regulator.</vt:lpstr>
      <vt:lpstr>Explain the working of the Voltage Regulator.</vt:lpstr>
      <vt:lpstr>Explain the functions of RS, RW, E, D0–D7, VSS, VDD and VEE in a 16x2 LCD module.</vt:lpstr>
      <vt:lpstr>Explain the functions of RS, RW, E, D0–D7, VSS, VDD and VEE in a 16x2 LCD module.</vt:lpstr>
      <vt:lpstr>Explain the functions of RS, RW, E, D0–D7, VSS, VDD and VEE in a 16x2 LCD module.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2025-11-14T08:56:27Z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