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60" r:id="rId4"/>
    <p:sldId id="258" r:id="rId5"/>
    <p:sldId id="259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65970" autoAdjust="0"/>
  </p:normalViewPr>
  <p:slideViewPr>
    <p:cSldViewPr snapToGrid="0">
      <p:cViewPr varScale="1">
        <p:scale>
          <a:sx n="60" d="100"/>
          <a:sy n="60" d="100"/>
        </p:scale>
        <p:origin x="1050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225CA5-CE20-42F9-9A96-3FAB0FB9B4B3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16589-24E1-45A1-ADD2-569A43E1C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879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C16589-24E1-45A1-ADD2-569A43E1C88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798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C16589-24E1-45A1-ADD2-569A43E1C88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9659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C16589-24E1-45A1-ADD2-569A43E1C88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9329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C86A2-D587-4C4A-90D2-DA28C9AA0A94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2F8CB-CE57-465D-A66F-4BCA1CB00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757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C86A2-D587-4C4A-90D2-DA28C9AA0A94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2F8CB-CE57-465D-A66F-4BCA1CB00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573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C86A2-D587-4C4A-90D2-DA28C9AA0A94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2F8CB-CE57-465D-A66F-4BCA1CB00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5826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C86A2-D587-4C4A-90D2-DA28C9AA0A94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2F8CB-CE57-465D-A66F-4BCA1CB00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346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C86A2-D587-4C4A-90D2-DA28C9AA0A94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2F8CB-CE57-465D-A66F-4BCA1CB00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323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C86A2-D587-4C4A-90D2-DA28C9AA0A94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2F8CB-CE57-465D-A66F-4BCA1CB00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8652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C86A2-D587-4C4A-90D2-DA28C9AA0A94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2F8CB-CE57-465D-A66F-4BCA1CB00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942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C86A2-D587-4C4A-90D2-DA28C9AA0A94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2F8CB-CE57-465D-A66F-4BCA1CB00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273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C86A2-D587-4C4A-90D2-DA28C9AA0A94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2F8CB-CE57-465D-A66F-4BCA1CB00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028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C86A2-D587-4C4A-90D2-DA28C9AA0A94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2F8CB-CE57-465D-A66F-4BCA1CB00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0757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C86A2-D587-4C4A-90D2-DA28C9AA0A94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2F8CB-CE57-465D-A66F-4BCA1CB00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399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BC86A2-D587-4C4A-90D2-DA28C9AA0A94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52F8CB-CE57-465D-A66F-4BCA1CB00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620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Case Studies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3971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Aims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To consider the benefits and challenges with using case studies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To reflect on issues of power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within the therapeutic relationship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To consider the impact of relational depth and trust on the counsellor.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To work on a series of case studies and examine how you might approach this within the PCA.</a:t>
            </a:r>
          </a:p>
        </p:txBody>
      </p:sp>
    </p:spTree>
    <p:extLst>
      <p:ext uri="{BB962C8B-B14F-4D97-AF65-F5344CB8AC3E}">
        <p14:creationId xmlns:p14="http://schemas.microsoft.com/office/powerpoint/2010/main" val="18179755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Benefits of using case studies?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6612" y="2477294"/>
            <a:ext cx="2398776" cy="3048000"/>
          </a:xfrm>
        </p:spPr>
      </p:pic>
    </p:spTree>
    <p:extLst>
      <p:ext uri="{BB962C8B-B14F-4D97-AF65-F5344CB8AC3E}">
        <p14:creationId xmlns:p14="http://schemas.microsoft.com/office/powerpoint/2010/main" val="7029141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Critical reflection of Case Studies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What can be some of the issues with using case studies to understand therapeutic work?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5740" y="3289537"/>
            <a:ext cx="5520519" cy="3105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3670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Issues of Power within the therapeutic relationship (PCA)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How do we relate to the client within the therapeutic relationship?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Consider the following: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Patronise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Judgement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Diminish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Responsive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Equality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Humanity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Learning from each other..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3610" y="2511950"/>
            <a:ext cx="3607242" cy="3607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8355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Trusting the client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Why might this be challenging for the therapist?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3148" y="2952989"/>
            <a:ext cx="4705703" cy="3358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51345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Explore your understanding…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/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“To perceive oneself as receiving positive regard is to experience oneself as making a positive difference in the experiential field of another”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	</a:t>
            </a:r>
            <a:r>
              <a:rPr lang="en-GB" dirty="0" smtClean="0">
                <a:solidFill>
                  <a:schemeClr val="bg1"/>
                </a:solidFill>
              </a:rPr>
              <a:t>Rogers, 1959.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2585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Case Studies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Working in groups of threes, take one case study and examine the following: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How might you assess the client from a person-centred approach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What methods or skills might you use within this client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What might be the challenges for the client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What might be the challenges for the therapist.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Role play the case study if you feel this might help.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5278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Homework..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Using your research skills: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Search for Counselling Case studies within the online library system.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Within the journal article: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Look for literature review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Critical analysis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Discussion.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2867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235</Words>
  <Application>Microsoft Office PowerPoint</Application>
  <PresentationFormat>Widescreen</PresentationFormat>
  <Paragraphs>44</Paragraphs>
  <Slides>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Case Studies</vt:lpstr>
      <vt:lpstr>Aims</vt:lpstr>
      <vt:lpstr>Benefits of using case studies?</vt:lpstr>
      <vt:lpstr>Critical reflection of Case Studies</vt:lpstr>
      <vt:lpstr>Issues of Power within the therapeutic relationship (PCA)</vt:lpstr>
      <vt:lpstr>Trusting the client</vt:lpstr>
      <vt:lpstr>Explore your understanding…</vt:lpstr>
      <vt:lpstr>Case Studies</vt:lpstr>
      <vt:lpstr>Homework..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Studies</dc:title>
  <dc:creator>Catherine Slade</dc:creator>
  <cp:lastModifiedBy>Catherine Slade</cp:lastModifiedBy>
  <cp:revision>8</cp:revision>
  <dcterms:created xsi:type="dcterms:W3CDTF">2018-10-11T07:38:27Z</dcterms:created>
  <dcterms:modified xsi:type="dcterms:W3CDTF">2018-10-15T14:21:04Z</dcterms:modified>
</cp:coreProperties>
</file>