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theme/theme4.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5.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6.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1" r:id="rId4"/>
    <p:sldMasterId id="2147483749" r:id="rId5"/>
    <p:sldMasterId id="2147483648" r:id="rId6"/>
    <p:sldMasterId id="2147483656" r:id="rId7"/>
    <p:sldMasterId id="2147483658" r:id="rId8"/>
    <p:sldMasterId id="2147483680" r:id="rId9"/>
    <p:sldMasterId id="2147483660" r:id="rId10"/>
  </p:sldMasterIdLst>
  <p:notesMasterIdLst>
    <p:notesMasterId r:id="rId43"/>
  </p:notesMasterIdLst>
  <p:sldIdLst>
    <p:sldId id="718" r:id="rId11"/>
    <p:sldId id="521" r:id="rId12"/>
    <p:sldId id="525" r:id="rId13"/>
    <p:sldId id="670" r:id="rId14"/>
    <p:sldId id="671" r:id="rId15"/>
    <p:sldId id="631" r:id="rId16"/>
    <p:sldId id="672" r:id="rId17"/>
    <p:sldId id="673" r:id="rId18"/>
    <p:sldId id="676" r:id="rId19"/>
    <p:sldId id="597" r:id="rId20"/>
    <p:sldId id="649" r:id="rId21"/>
    <p:sldId id="655" r:id="rId22"/>
    <p:sldId id="529" r:id="rId23"/>
    <p:sldId id="709" r:id="rId24"/>
    <p:sldId id="711" r:id="rId25"/>
    <p:sldId id="713" r:id="rId26"/>
    <p:sldId id="678" r:id="rId27"/>
    <p:sldId id="660" r:id="rId28"/>
    <p:sldId id="661" r:id="rId29"/>
    <p:sldId id="662" r:id="rId30"/>
    <p:sldId id="663" r:id="rId31"/>
    <p:sldId id="695" r:id="rId32"/>
    <p:sldId id="697" r:id="rId33"/>
    <p:sldId id="699" r:id="rId34"/>
    <p:sldId id="701" r:id="rId35"/>
    <p:sldId id="679" r:id="rId36"/>
    <p:sldId id="681" r:id="rId37"/>
    <p:sldId id="704" r:id="rId38"/>
    <p:sldId id="706" r:id="rId39"/>
    <p:sldId id="683" r:id="rId40"/>
    <p:sldId id="684" r:id="rId41"/>
    <p:sldId id="570"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Jones" initials="B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12754"/>
    <a:srgbClr val="FCACAC"/>
    <a:srgbClr val="8F45C4"/>
    <a:srgbClr val="EDE732"/>
    <a:srgbClr val="3BA83B"/>
    <a:srgbClr val="FAC420"/>
    <a:srgbClr val="DB1D7C"/>
    <a:srgbClr val="50C750"/>
    <a:srgbClr val="63AD63"/>
    <a:srgbClr val="4CE6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66971D-4D6E-BE3E-0E68-02B0FB7A3E5F}" v="60" dt="2023-02-16T11:14:27.199"/>
    <p1510:client id="{1DDAF311-2ABD-BE22-E1B5-D695099900B8}" v="839" dt="2023-02-25T18:05:08.812"/>
    <p1510:client id="{28C220B5-FE22-1C47-5AB0-273966D93FD5}" v="884" dt="2023-03-12T13:33:41.781"/>
    <p1510:client id="{3AF5CC68-AEA0-4B80-BC13-6EC468543E91}" v="2" dt="2023-02-27T12:56:04.007"/>
    <p1510:client id="{3C854FEB-FFDD-4359-8276-F63DB6914B56}" vWet="4" dt="2022-09-06T18:33:39.616"/>
    <p1510:client id="{46D3C8D9-D405-4242-B1A4-922E3CD9EF97}" v="49" dt="2023-03-23T15:50:55.242"/>
    <p1510:client id="{4A9C3269-0DB7-5A78-2964-9BB183417EB8}" v="26" dt="2022-09-06T18:30:20.602"/>
    <p1510:client id="{4AF16F4A-10C3-47D2-99C7-4ADA14D2FECD}" v="55" dt="2023-03-24T18:35:07.187"/>
    <p1510:client id="{4C19BED0-A89D-14AA-6651-2C6D635E0571}" v="1" dt="2023-02-27T12:56:24.299"/>
    <p1510:client id="{4D4AD443-804D-4653-898A-E2875B86FA9F}" v="24" dt="2023-01-13T18:57:11.497"/>
    <p1510:client id="{68FDA7E5-6574-25A0-D1AA-A7F3BF480401}" v="4773" dt="2023-03-26T17:08:34.968"/>
    <p1510:client id="{69AA72AC-3D5A-8DC3-2F66-7A0A5DE55488}" v="3493" dt="2023-03-10T10:49:01.048"/>
    <p1510:client id="{76A89318-4F12-9541-75FF-E4282D3FF9BA}" v="1078" dt="2023-02-21T13:15:20.687"/>
    <p1510:client id="{7903243D-6D76-F6EA-9061-9360CD1E8602}" v="431" dt="2023-03-08T13:53:18.377"/>
    <p1510:client id="{7FBF0D6C-33F6-641B-7E3D-090B72DA90EE}" v="2977" dt="2023-02-27T12:34:59.493"/>
    <p1510:client id="{98A00F3F-6208-4ACC-8E04-C58F6FB98520}" v="143" dt="2022-09-06T15:20:09.176"/>
    <p1510:client id="{999B4765-4247-31E4-B5EF-1EF9B6CF6588}" v="40" dt="2023-02-27T12:46:07.818"/>
    <p1510:client id="{ACBB46C8-45EA-8B74-D97F-C9E59C5933B6}" v="49" dt="2022-12-12T12:26:08.094"/>
    <p1510:client id="{AF8350A1-CEFB-E55E-46D1-4240EAF41B25}" v="468" dt="2022-09-06T19:11:35.474"/>
    <p1510:client id="{BA38BCE1-4539-AB92-D97A-D79F38835739}" v="1717" dt="2023-03-21T23:36:59.862"/>
    <p1510:client id="{BB1F8DB7-7843-4D4F-8890-F4AC25283B4E}" v="5" dt="2023-01-16T12:25:06.079"/>
    <p1510:client id="{BFDB71F7-5557-BCFF-18A3-63FE67736651}" v="2260" dt="2023-01-15T18:45:11.570"/>
    <p1510:client id="{C08010DF-9AF1-09B8-BB0F-48CAB820F704}" v="725" dt="2023-02-20T17:28:19.782"/>
    <p1510:client id="{C245A12C-72AC-15A3-315B-485CBC097E73}" v="5" dt="2023-03-27T09:20:14.299"/>
    <p1510:client id="{C64AABE4-8161-8E03-AF16-4C0FB66572FC}" v="831" dt="2023-01-05T15:28:40.523"/>
    <p1510:client id="{C6C988B9-33C6-43D1-B8B8-96BB169CB23F}" v="4" dt="2023-03-13T08:49:49.409"/>
    <p1510:client id="{CA40654B-5DF4-1444-0F1C-6A8EBCB53A4F}" v="7310" dt="2023-02-24T11:59:19.312"/>
    <p1510:client id="{CED7C185-160D-0D58-EC24-0CCB969973CF}" v="2595" dt="2023-01-12T15:20:43.865"/>
    <p1510:client id="{D131407D-E5E6-D370-9CE9-70BFFD52699D}" v="2944" dt="2023-02-24T15:45:32.044"/>
    <p1510:client id="{D5841E55-3431-46F8-BFAF-7829BB894D18}" v="352" dt="2023-01-13T15:03:13.953"/>
    <p1510:client id="{E965F289-0F6B-71D1-A1AF-9FF3E0E814FA}" v="96" dt="2023-02-27T14:54:56.929"/>
    <p1510:client id="{F1A89F72-F6D1-4385-B873-FA49D6999A04}" v="495" dt="2023-03-10T20:22:07.067"/>
    <p1510:client id="{F427607E-FA55-4949-9897-15D99669FC1A}" v="13" dt="2023-03-12T17:52:50.9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microsoft.com/office/2016/11/relationships/changesInfo" Target="changesInfos/changesInfo1.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4"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viewProps" Target="viewProps.xml"/><Relationship Id="rId20" Type="http://schemas.openxmlformats.org/officeDocument/2006/relationships/slide" Target="slides/slide10.xml"/><Relationship Id="rId41" Type="http://schemas.openxmlformats.org/officeDocument/2006/relationships/slide" Target="slides/slide31.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ane B. Thomas" userId="S::d.b.thomas@uwtsd.ac.uk::66b41853-b18c-4bbb-817e-013f34445414" providerId="AD" clId="Web-{3AF5CC68-AEA0-4B80-BC13-6EC468543E91}"/>
    <pc:docChg chg="modSld">
      <pc:chgData name="Diane B. Thomas" userId="S::d.b.thomas@uwtsd.ac.uk::66b41853-b18c-4bbb-817e-013f34445414" providerId="AD" clId="Web-{3AF5CC68-AEA0-4B80-BC13-6EC468543E91}" dt="2023-02-27T12:56:04.007" v="1" actId="20577"/>
      <pc:docMkLst>
        <pc:docMk/>
      </pc:docMkLst>
      <pc:sldChg chg="modSp">
        <pc:chgData name="Diane B. Thomas" userId="S::d.b.thomas@uwtsd.ac.uk::66b41853-b18c-4bbb-817e-013f34445414" providerId="AD" clId="Web-{3AF5CC68-AEA0-4B80-BC13-6EC468543E91}" dt="2023-02-27T12:56:04.007" v="1" actId="20577"/>
        <pc:sldMkLst>
          <pc:docMk/>
          <pc:sldMk cId="2437550428" sldId="516"/>
        </pc:sldMkLst>
        <pc:spChg chg="mod">
          <ac:chgData name="Diane B. Thomas" userId="S::d.b.thomas@uwtsd.ac.uk::66b41853-b18c-4bbb-817e-013f34445414" providerId="AD" clId="Web-{3AF5CC68-AEA0-4B80-BC13-6EC468543E91}" dt="2023-02-27T12:56:04.007" v="1" actId="20577"/>
          <ac:spMkLst>
            <pc:docMk/>
            <pc:sldMk cId="2437550428" sldId="516"/>
            <ac:spMk id="2" creationId="{6047E3D5-B129-455A-8D61-5DE355CFB91F}"/>
          </ac:spMkLst>
        </pc:spChg>
      </pc:sldChg>
    </pc:docChg>
  </pc:docChgLst>
  <pc:docChgLst>
    <pc:chgData name="Roberta Tucker" userId="S::r.tucker@uwtsd.ac.uk::27ca61ee-ba03-4b92-a89a-1d5600e2200a" providerId="AD" clId="Web-{1C66971D-4D6E-BE3E-0E68-02B0FB7A3E5F}"/>
    <pc:docChg chg="delSld modSld">
      <pc:chgData name="Roberta Tucker" userId="S::r.tucker@uwtsd.ac.uk::27ca61ee-ba03-4b92-a89a-1d5600e2200a" providerId="AD" clId="Web-{1C66971D-4D6E-BE3E-0E68-02B0FB7A3E5F}" dt="2023-02-16T11:14:24.715" v="58" actId="20577"/>
      <pc:docMkLst>
        <pc:docMk/>
      </pc:docMkLst>
      <pc:sldChg chg="del">
        <pc:chgData name="Roberta Tucker" userId="S::r.tucker@uwtsd.ac.uk::27ca61ee-ba03-4b92-a89a-1d5600e2200a" providerId="AD" clId="Web-{1C66971D-4D6E-BE3E-0E68-02B0FB7A3E5F}" dt="2023-02-16T11:12:32.181" v="11"/>
        <pc:sldMkLst>
          <pc:docMk/>
          <pc:sldMk cId="1514206992" sldId="274"/>
        </pc:sldMkLst>
      </pc:sldChg>
      <pc:sldChg chg="del">
        <pc:chgData name="Roberta Tucker" userId="S::r.tucker@uwtsd.ac.uk::27ca61ee-ba03-4b92-a89a-1d5600e2200a" providerId="AD" clId="Web-{1C66971D-4D6E-BE3E-0E68-02B0FB7A3E5F}" dt="2023-02-16T11:13:35.416" v="35"/>
        <pc:sldMkLst>
          <pc:docMk/>
          <pc:sldMk cId="3526516693" sldId="444"/>
        </pc:sldMkLst>
      </pc:sldChg>
      <pc:sldChg chg="del">
        <pc:chgData name="Roberta Tucker" userId="S::r.tucker@uwtsd.ac.uk::27ca61ee-ba03-4b92-a89a-1d5600e2200a" providerId="AD" clId="Web-{1C66971D-4D6E-BE3E-0E68-02B0FB7A3E5F}" dt="2023-02-16T11:12:48.994" v="16"/>
        <pc:sldMkLst>
          <pc:docMk/>
          <pc:sldMk cId="3616011888" sldId="504"/>
        </pc:sldMkLst>
      </pc:sldChg>
      <pc:sldChg chg="del">
        <pc:chgData name="Roberta Tucker" userId="S::r.tucker@uwtsd.ac.uk::27ca61ee-ba03-4b92-a89a-1d5600e2200a" providerId="AD" clId="Web-{1C66971D-4D6E-BE3E-0E68-02B0FB7A3E5F}" dt="2023-02-16T11:12:51.056" v="17"/>
        <pc:sldMkLst>
          <pc:docMk/>
          <pc:sldMk cId="1046421037" sldId="505"/>
        </pc:sldMkLst>
      </pc:sldChg>
      <pc:sldChg chg="del">
        <pc:chgData name="Roberta Tucker" userId="S::r.tucker@uwtsd.ac.uk::27ca61ee-ba03-4b92-a89a-1d5600e2200a" providerId="AD" clId="Web-{1C66971D-4D6E-BE3E-0E68-02B0FB7A3E5F}" dt="2023-02-16T11:12:52.291" v="18"/>
        <pc:sldMkLst>
          <pc:docMk/>
          <pc:sldMk cId="2815014263" sldId="506"/>
        </pc:sldMkLst>
      </pc:sldChg>
      <pc:sldChg chg="modSp">
        <pc:chgData name="Roberta Tucker" userId="S::r.tucker@uwtsd.ac.uk::27ca61ee-ba03-4b92-a89a-1d5600e2200a" providerId="AD" clId="Web-{1C66971D-4D6E-BE3E-0E68-02B0FB7A3E5F}" dt="2023-02-16T11:14:24.715" v="58" actId="20577"/>
        <pc:sldMkLst>
          <pc:docMk/>
          <pc:sldMk cId="2437550428" sldId="516"/>
        </pc:sldMkLst>
        <pc:spChg chg="mod">
          <ac:chgData name="Roberta Tucker" userId="S::r.tucker@uwtsd.ac.uk::27ca61ee-ba03-4b92-a89a-1d5600e2200a" providerId="AD" clId="Web-{1C66971D-4D6E-BE3E-0E68-02B0FB7A3E5F}" dt="2023-02-16T11:14:24.715" v="58" actId="20577"/>
          <ac:spMkLst>
            <pc:docMk/>
            <pc:sldMk cId="2437550428" sldId="516"/>
            <ac:spMk id="3" creationId="{EDE512D6-1B42-4E1C-AEE3-478A340AC162}"/>
          </ac:spMkLst>
        </pc:spChg>
        <pc:spChg chg="mod">
          <ac:chgData name="Roberta Tucker" userId="S::r.tucker@uwtsd.ac.uk::27ca61ee-ba03-4b92-a89a-1d5600e2200a" providerId="AD" clId="Web-{1C66971D-4D6E-BE3E-0E68-02B0FB7A3E5F}" dt="2023-02-16T11:14:20.042" v="44" actId="20577"/>
          <ac:spMkLst>
            <pc:docMk/>
            <pc:sldMk cId="2437550428" sldId="516"/>
            <ac:spMk id="4" creationId="{88B348B4-1179-40C0-B903-717D79F0A399}"/>
          </ac:spMkLst>
        </pc:spChg>
      </pc:sldChg>
      <pc:sldChg chg="modSp">
        <pc:chgData name="Roberta Tucker" userId="S::r.tucker@uwtsd.ac.uk::27ca61ee-ba03-4b92-a89a-1d5600e2200a" providerId="AD" clId="Web-{1C66971D-4D6E-BE3E-0E68-02B0FB7A3E5F}" dt="2023-02-16T11:13:28.323" v="34" actId="20577"/>
        <pc:sldMkLst>
          <pc:docMk/>
          <pc:sldMk cId="2485985612" sldId="521"/>
        </pc:sldMkLst>
        <pc:spChg chg="mod">
          <ac:chgData name="Roberta Tucker" userId="S::r.tucker@uwtsd.ac.uk::27ca61ee-ba03-4b92-a89a-1d5600e2200a" providerId="AD" clId="Web-{1C66971D-4D6E-BE3E-0E68-02B0FB7A3E5F}" dt="2023-02-16T11:13:28.323" v="34" actId="20577"/>
          <ac:spMkLst>
            <pc:docMk/>
            <pc:sldMk cId="2485985612" sldId="521"/>
            <ac:spMk id="8" creationId="{57ED6D5D-E07C-2A2E-1770-B082DB384717}"/>
          </ac:spMkLst>
        </pc:spChg>
      </pc:sldChg>
      <pc:sldChg chg="modSp">
        <pc:chgData name="Roberta Tucker" userId="S::r.tucker@uwtsd.ac.uk::27ca61ee-ba03-4b92-a89a-1d5600e2200a" providerId="AD" clId="Web-{1C66971D-4D6E-BE3E-0E68-02B0FB7A3E5F}" dt="2023-02-16T11:13:48.761" v="40" actId="20577"/>
        <pc:sldMkLst>
          <pc:docMk/>
          <pc:sldMk cId="3159488521" sldId="525"/>
        </pc:sldMkLst>
        <pc:spChg chg="mod">
          <ac:chgData name="Roberta Tucker" userId="S::r.tucker@uwtsd.ac.uk::27ca61ee-ba03-4b92-a89a-1d5600e2200a" providerId="AD" clId="Web-{1C66971D-4D6E-BE3E-0E68-02B0FB7A3E5F}" dt="2023-02-16T11:13:48.761" v="40" actId="20577"/>
          <ac:spMkLst>
            <pc:docMk/>
            <pc:sldMk cId="3159488521" sldId="525"/>
            <ac:spMk id="5" creationId="{0B019432-F0E9-E765-2264-935D414F17CB}"/>
          </ac:spMkLst>
        </pc:spChg>
      </pc:sldChg>
      <pc:sldChg chg="del">
        <pc:chgData name="Roberta Tucker" userId="S::r.tucker@uwtsd.ac.uk::27ca61ee-ba03-4b92-a89a-1d5600e2200a" providerId="AD" clId="Web-{1C66971D-4D6E-BE3E-0E68-02B0FB7A3E5F}" dt="2023-02-16T11:12:09.461" v="3"/>
        <pc:sldMkLst>
          <pc:docMk/>
          <pc:sldMk cId="916661443" sldId="531"/>
        </pc:sldMkLst>
      </pc:sldChg>
      <pc:sldChg chg="del">
        <pc:chgData name="Roberta Tucker" userId="S::r.tucker@uwtsd.ac.uk::27ca61ee-ba03-4b92-a89a-1d5600e2200a" providerId="AD" clId="Web-{1C66971D-4D6E-BE3E-0E68-02B0FB7A3E5F}" dt="2023-02-16T11:12:10.977" v="4"/>
        <pc:sldMkLst>
          <pc:docMk/>
          <pc:sldMk cId="2152880574" sldId="533"/>
        </pc:sldMkLst>
      </pc:sldChg>
      <pc:sldChg chg="del">
        <pc:chgData name="Roberta Tucker" userId="S::r.tucker@uwtsd.ac.uk::27ca61ee-ba03-4b92-a89a-1d5600e2200a" providerId="AD" clId="Web-{1C66971D-4D6E-BE3E-0E68-02B0FB7A3E5F}" dt="2023-02-16T11:12:12.258" v="5"/>
        <pc:sldMkLst>
          <pc:docMk/>
          <pc:sldMk cId="343991447" sldId="535"/>
        </pc:sldMkLst>
      </pc:sldChg>
      <pc:sldChg chg="del">
        <pc:chgData name="Roberta Tucker" userId="S::r.tucker@uwtsd.ac.uk::27ca61ee-ba03-4b92-a89a-1d5600e2200a" providerId="AD" clId="Web-{1C66971D-4D6E-BE3E-0E68-02B0FB7A3E5F}" dt="2023-02-16T11:12:15.743" v="6"/>
        <pc:sldMkLst>
          <pc:docMk/>
          <pc:sldMk cId="3504481060" sldId="537"/>
        </pc:sldMkLst>
      </pc:sldChg>
      <pc:sldChg chg="del">
        <pc:chgData name="Roberta Tucker" userId="S::r.tucker@uwtsd.ac.uk::27ca61ee-ba03-4b92-a89a-1d5600e2200a" providerId="AD" clId="Web-{1C66971D-4D6E-BE3E-0E68-02B0FB7A3E5F}" dt="2023-02-16T11:12:18.977" v="7"/>
        <pc:sldMkLst>
          <pc:docMk/>
          <pc:sldMk cId="2833262614" sldId="539"/>
        </pc:sldMkLst>
      </pc:sldChg>
      <pc:sldChg chg="del">
        <pc:chgData name="Roberta Tucker" userId="S::r.tucker@uwtsd.ac.uk::27ca61ee-ba03-4b92-a89a-1d5600e2200a" providerId="AD" clId="Web-{1C66971D-4D6E-BE3E-0E68-02B0FB7A3E5F}" dt="2023-02-16T11:12:21.180" v="8"/>
        <pc:sldMkLst>
          <pc:docMk/>
          <pc:sldMk cId="886765173" sldId="540"/>
        </pc:sldMkLst>
      </pc:sldChg>
      <pc:sldChg chg="del">
        <pc:chgData name="Roberta Tucker" userId="S::r.tucker@uwtsd.ac.uk::27ca61ee-ba03-4b92-a89a-1d5600e2200a" providerId="AD" clId="Web-{1C66971D-4D6E-BE3E-0E68-02B0FB7A3E5F}" dt="2023-02-16T11:12:26.243" v="9"/>
        <pc:sldMkLst>
          <pc:docMk/>
          <pc:sldMk cId="4172003288" sldId="543"/>
        </pc:sldMkLst>
      </pc:sldChg>
      <pc:sldChg chg="del">
        <pc:chgData name="Roberta Tucker" userId="S::r.tucker@uwtsd.ac.uk::27ca61ee-ba03-4b92-a89a-1d5600e2200a" providerId="AD" clId="Web-{1C66971D-4D6E-BE3E-0E68-02B0FB7A3E5F}" dt="2023-02-16T11:12:30.571" v="10"/>
        <pc:sldMkLst>
          <pc:docMk/>
          <pc:sldMk cId="1123636263" sldId="545"/>
        </pc:sldMkLst>
      </pc:sldChg>
      <pc:sldChg chg="del">
        <pc:chgData name="Roberta Tucker" userId="S::r.tucker@uwtsd.ac.uk::27ca61ee-ba03-4b92-a89a-1d5600e2200a" providerId="AD" clId="Web-{1C66971D-4D6E-BE3E-0E68-02B0FB7A3E5F}" dt="2023-02-16T11:12:35.634" v="12"/>
        <pc:sldMkLst>
          <pc:docMk/>
          <pc:sldMk cId="1542753028" sldId="548"/>
        </pc:sldMkLst>
      </pc:sldChg>
      <pc:sldChg chg="del">
        <pc:chgData name="Roberta Tucker" userId="S::r.tucker@uwtsd.ac.uk::27ca61ee-ba03-4b92-a89a-1d5600e2200a" providerId="AD" clId="Web-{1C66971D-4D6E-BE3E-0E68-02B0FB7A3E5F}" dt="2023-02-16T11:12:38.275" v="13"/>
        <pc:sldMkLst>
          <pc:docMk/>
          <pc:sldMk cId="468520818" sldId="550"/>
        </pc:sldMkLst>
      </pc:sldChg>
      <pc:sldChg chg="del">
        <pc:chgData name="Roberta Tucker" userId="S::r.tucker@uwtsd.ac.uk::27ca61ee-ba03-4b92-a89a-1d5600e2200a" providerId="AD" clId="Web-{1C66971D-4D6E-BE3E-0E68-02B0FB7A3E5F}" dt="2023-02-16T11:12:02.305" v="0"/>
        <pc:sldMkLst>
          <pc:docMk/>
          <pc:sldMk cId="1002654727" sldId="553"/>
        </pc:sldMkLst>
      </pc:sldChg>
      <pc:sldChg chg="del">
        <pc:chgData name="Roberta Tucker" userId="S::r.tucker@uwtsd.ac.uk::27ca61ee-ba03-4b92-a89a-1d5600e2200a" providerId="AD" clId="Web-{1C66971D-4D6E-BE3E-0E68-02B0FB7A3E5F}" dt="2023-02-16T11:12:04.399" v="1"/>
        <pc:sldMkLst>
          <pc:docMk/>
          <pc:sldMk cId="3496261296" sldId="555"/>
        </pc:sldMkLst>
      </pc:sldChg>
      <pc:sldChg chg="del">
        <pc:chgData name="Roberta Tucker" userId="S::r.tucker@uwtsd.ac.uk::27ca61ee-ba03-4b92-a89a-1d5600e2200a" providerId="AD" clId="Web-{1C66971D-4D6E-BE3E-0E68-02B0FB7A3E5F}" dt="2023-02-16T11:12:08.040" v="2"/>
        <pc:sldMkLst>
          <pc:docMk/>
          <pc:sldMk cId="99784272" sldId="560"/>
        </pc:sldMkLst>
      </pc:sldChg>
      <pc:sldChg chg="del">
        <pc:chgData name="Roberta Tucker" userId="S::r.tucker@uwtsd.ac.uk::27ca61ee-ba03-4b92-a89a-1d5600e2200a" providerId="AD" clId="Web-{1C66971D-4D6E-BE3E-0E68-02B0FB7A3E5F}" dt="2023-02-16T11:12:44.322" v="14"/>
        <pc:sldMkLst>
          <pc:docMk/>
          <pc:sldMk cId="346950456" sldId="563"/>
        </pc:sldMkLst>
      </pc:sldChg>
      <pc:sldChg chg="del">
        <pc:chgData name="Roberta Tucker" userId="S::r.tucker@uwtsd.ac.uk::27ca61ee-ba03-4b92-a89a-1d5600e2200a" providerId="AD" clId="Web-{1C66971D-4D6E-BE3E-0E68-02B0FB7A3E5F}" dt="2023-02-16T11:12:46.978" v="15"/>
        <pc:sldMkLst>
          <pc:docMk/>
          <pc:sldMk cId="2357415052" sldId="568"/>
        </pc:sldMkLst>
      </pc:sldChg>
    </pc:docChg>
  </pc:docChgLst>
  <pc:docChgLst>
    <pc:chgData name="Roberta Tucker" userId="S::r.tucker@uwtsd.ac.uk::27ca61ee-ba03-4b92-a89a-1d5600e2200a" providerId="AD" clId="Web-{76A89318-4F12-9541-75FF-E4282D3FF9BA}"/>
    <pc:docChg chg="addSld delSld modSld">
      <pc:chgData name="Roberta Tucker" userId="S::r.tucker@uwtsd.ac.uk::27ca61ee-ba03-4b92-a89a-1d5600e2200a" providerId="AD" clId="Web-{76A89318-4F12-9541-75FF-E4282D3FF9BA}" dt="2023-02-21T13:15:20.687" v="744"/>
      <pc:docMkLst>
        <pc:docMk/>
      </pc:docMkLst>
      <pc:sldChg chg="modSp">
        <pc:chgData name="Roberta Tucker" userId="S::r.tucker@uwtsd.ac.uk::27ca61ee-ba03-4b92-a89a-1d5600e2200a" providerId="AD" clId="Web-{76A89318-4F12-9541-75FF-E4282D3FF9BA}" dt="2023-02-21T09:32:40.807" v="52" actId="20577"/>
        <pc:sldMkLst>
          <pc:docMk/>
          <pc:sldMk cId="2485985612" sldId="521"/>
        </pc:sldMkLst>
        <pc:spChg chg="mod">
          <ac:chgData name="Roberta Tucker" userId="S::r.tucker@uwtsd.ac.uk::27ca61ee-ba03-4b92-a89a-1d5600e2200a" providerId="AD" clId="Web-{76A89318-4F12-9541-75FF-E4282D3FF9BA}" dt="2023-02-21T09:32:40.807" v="52" actId="20577"/>
          <ac:spMkLst>
            <pc:docMk/>
            <pc:sldMk cId="2485985612" sldId="521"/>
            <ac:spMk id="8" creationId="{57ED6D5D-E07C-2A2E-1770-B082DB384717}"/>
          </ac:spMkLst>
        </pc:spChg>
      </pc:sldChg>
      <pc:sldChg chg="modSp">
        <pc:chgData name="Roberta Tucker" userId="S::r.tucker@uwtsd.ac.uk::27ca61ee-ba03-4b92-a89a-1d5600e2200a" providerId="AD" clId="Web-{76A89318-4F12-9541-75FF-E4282D3FF9BA}" dt="2023-02-21T09:47:04.980" v="225" actId="1076"/>
        <pc:sldMkLst>
          <pc:docMk/>
          <pc:sldMk cId="3159488521" sldId="525"/>
        </pc:sldMkLst>
        <pc:spChg chg="mod">
          <ac:chgData name="Roberta Tucker" userId="S::r.tucker@uwtsd.ac.uk::27ca61ee-ba03-4b92-a89a-1d5600e2200a" providerId="AD" clId="Web-{76A89318-4F12-9541-75FF-E4282D3FF9BA}" dt="2023-02-21T09:47:04.980" v="225" actId="1076"/>
          <ac:spMkLst>
            <pc:docMk/>
            <pc:sldMk cId="3159488521" sldId="525"/>
            <ac:spMk id="5" creationId="{0B019432-F0E9-E765-2264-935D414F17CB}"/>
          </ac:spMkLst>
        </pc:spChg>
      </pc:sldChg>
      <pc:sldChg chg="addSp modSp addAnim modAnim">
        <pc:chgData name="Roberta Tucker" userId="S::r.tucker@uwtsd.ac.uk::27ca61ee-ba03-4b92-a89a-1d5600e2200a" providerId="AD" clId="Web-{76A89318-4F12-9541-75FF-E4282D3FF9BA}" dt="2023-02-21T13:15:20.687" v="744"/>
        <pc:sldMkLst>
          <pc:docMk/>
          <pc:sldMk cId="2392214994" sldId="571"/>
        </pc:sldMkLst>
        <pc:spChg chg="add mod">
          <ac:chgData name="Roberta Tucker" userId="S::r.tucker@uwtsd.ac.uk::27ca61ee-ba03-4b92-a89a-1d5600e2200a" providerId="AD" clId="Web-{76A89318-4F12-9541-75FF-E4282D3FF9BA}" dt="2023-02-21T11:43:12.546" v="503" actId="1076"/>
          <ac:spMkLst>
            <pc:docMk/>
            <pc:sldMk cId="2392214994" sldId="571"/>
            <ac:spMk id="2" creationId="{977D7E01-B3BC-B742-33CC-293CA46289BB}"/>
          </ac:spMkLst>
        </pc:spChg>
        <pc:spChg chg="add mod">
          <ac:chgData name="Roberta Tucker" userId="S::r.tucker@uwtsd.ac.uk::27ca61ee-ba03-4b92-a89a-1d5600e2200a" providerId="AD" clId="Web-{76A89318-4F12-9541-75FF-E4282D3FF9BA}" dt="2023-02-21T13:14:32.107" v="737"/>
          <ac:spMkLst>
            <pc:docMk/>
            <pc:sldMk cId="2392214994" sldId="571"/>
            <ac:spMk id="3" creationId="{E52A6331-3C4B-57AB-578D-45A87EBE480E}"/>
          </ac:spMkLst>
        </pc:spChg>
        <pc:spChg chg="mod">
          <ac:chgData name="Roberta Tucker" userId="S::r.tucker@uwtsd.ac.uk::27ca61ee-ba03-4b92-a89a-1d5600e2200a" providerId="AD" clId="Web-{76A89318-4F12-9541-75FF-E4282D3FF9BA}" dt="2023-02-21T11:43:17.046" v="504" actId="1076"/>
          <ac:spMkLst>
            <pc:docMk/>
            <pc:sldMk cId="2392214994" sldId="571"/>
            <ac:spMk id="5" creationId="{0B019432-F0E9-E765-2264-935D414F17CB}"/>
          </ac:spMkLst>
        </pc:spChg>
        <pc:spChg chg="add mod">
          <ac:chgData name="Roberta Tucker" userId="S::r.tucker@uwtsd.ac.uk::27ca61ee-ba03-4b92-a89a-1d5600e2200a" providerId="AD" clId="Web-{76A89318-4F12-9541-75FF-E4282D3FF9BA}" dt="2023-02-21T13:15:15.890" v="743"/>
          <ac:spMkLst>
            <pc:docMk/>
            <pc:sldMk cId="2392214994" sldId="571"/>
            <ac:spMk id="6" creationId="{B83CC0F8-05B0-40E6-8D82-1BDFD3892F1B}"/>
          </ac:spMkLst>
        </pc:spChg>
        <pc:spChg chg="add mod">
          <ac:chgData name="Roberta Tucker" userId="S::r.tucker@uwtsd.ac.uk::27ca61ee-ba03-4b92-a89a-1d5600e2200a" providerId="AD" clId="Web-{76A89318-4F12-9541-75FF-E4282D3FF9BA}" dt="2023-02-21T13:15:08.046" v="741"/>
          <ac:spMkLst>
            <pc:docMk/>
            <pc:sldMk cId="2392214994" sldId="571"/>
            <ac:spMk id="7" creationId="{EC9C40D9-240B-7359-41EE-499C0B237FE5}"/>
          </ac:spMkLst>
        </pc:spChg>
        <pc:spChg chg="add mod">
          <ac:chgData name="Roberta Tucker" userId="S::r.tucker@uwtsd.ac.uk::27ca61ee-ba03-4b92-a89a-1d5600e2200a" providerId="AD" clId="Web-{76A89318-4F12-9541-75FF-E4282D3FF9BA}" dt="2023-02-21T13:15:20.687" v="744"/>
          <ac:spMkLst>
            <pc:docMk/>
            <pc:sldMk cId="2392214994" sldId="571"/>
            <ac:spMk id="8" creationId="{59035E17-BF33-4B8D-175C-C4AB1A0D7E31}"/>
          </ac:spMkLst>
        </pc:spChg>
        <pc:spChg chg="add mod">
          <ac:chgData name="Roberta Tucker" userId="S::r.tucker@uwtsd.ac.uk::27ca61ee-ba03-4b92-a89a-1d5600e2200a" providerId="AD" clId="Web-{76A89318-4F12-9541-75FF-E4282D3FF9BA}" dt="2023-02-21T13:15:11.890" v="742"/>
          <ac:spMkLst>
            <pc:docMk/>
            <pc:sldMk cId="2392214994" sldId="571"/>
            <ac:spMk id="9" creationId="{CAA307BD-7192-A9F1-7A7E-8F6D477E1166}"/>
          </ac:spMkLst>
        </pc:spChg>
        <pc:spChg chg="add mod">
          <ac:chgData name="Roberta Tucker" userId="S::r.tucker@uwtsd.ac.uk::27ca61ee-ba03-4b92-a89a-1d5600e2200a" providerId="AD" clId="Web-{76A89318-4F12-9541-75FF-E4282D3FF9BA}" dt="2023-02-21T13:14:59.233" v="739"/>
          <ac:spMkLst>
            <pc:docMk/>
            <pc:sldMk cId="2392214994" sldId="571"/>
            <ac:spMk id="10" creationId="{4AE14902-EACD-EC42-8747-02E463910E0D}"/>
          </ac:spMkLst>
        </pc:spChg>
        <pc:spChg chg="add mod">
          <ac:chgData name="Roberta Tucker" userId="S::r.tucker@uwtsd.ac.uk::27ca61ee-ba03-4b92-a89a-1d5600e2200a" providerId="AD" clId="Web-{76A89318-4F12-9541-75FF-E4282D3FF9BA}" dt="2023-02-21T13:15:03.686" v="740"/>
          <ac:spMkLst>
            <pc:docMk/>
            <pc:sldMk cId="2392214994" sldId="571"/>
            <ac:spMk id="11" creationId="{4F5753A9-860A-EAD8-DDBE-51ECA81D6496}"/>
          </ac:spMkLst>
        </pc:spChg>
        <pc:spChg chg="add mod">
          <ac:chgData name="Roberta Tucker" userId="S::r.tucker@uwtsd.ac.uk::27ca61ee-ba03-4b92-a89a-1d5600e2200a" providerId="AD" clId="Web-{76A89318-4F12-9541-75FF-E4282D3FF9BA}" dt="2023-02-21T13:14:42.435" v="738"/>
          <ac:spMkLst>
            <pc:docMk/>
            <pc:sldMk cId="2392214994" sldId="571"/>
            <ac:spMk id="12" creationId="{65FED07B-D9EA-B32C-4431-ED0F8DCA2597}"/>
          </ac:spMkLst>
        </pc:spChg>
      </pc:sldChg>
      <pc:sldChg chg="addSp delSp modSp">
        <pc:chgData name="Roberta Tucker" userId="S::r.tucker@uwtsd.ac.uk::27ca61ee-ba03-4b92-a89a-1d5600e2200a" providerId="AD" clId="Web-{76A89318-4F12-9541-75FF-E4282D3FF9BA}" dt="2023-02-21T11:55:43.612" v="714" actId="20577"/>
        <pc:sldMkLst>
          <pc:docMk/>
          <pc:sldMk cId="1108010255" sldId="572"/>
        </pc:sldMkLst>
        <pc:spChg chg="add mod">
          <ac:chgData name="Roberta Tucker" userId="S::r.tucker@uwtsd.ac.uk::27ca61ee-ba03-4b92-a89a-1d5600e2200a" providerId="AD" clId="Web-{76A89318-4F12-9541-75FF-E4282D3FF9BA}" dt="2023-02-21T11:55:43.612" v="714" actId="20577"/>
          <ac:spMkLst>
            <pc:docMk/>
            <pc:sldMk cId="1108010255" sldId="572"/>
            <ac:spMk id="2" creationId="{65D99740-FD02-2E4D-FA50-8AC039B6FAF0}"/>
          </ac:spMkLst>
        </pc:spChg>
        <pc:spChg chg="del">
          <ac:chgData name="Roberta Tucker" userId="S::r.tucker@uwtsd.ac.uk::27ca61ee-ba03-4b92-a89a-1d5600e2200a" providerId="AD" clId="Web-{76A89318-4F12-9541-75FF-E4282D3FF9BA}" dt="2023-02-21T11:54:32.282" v="700"/>
          <ac:spMkLst>
            <pc:docMk/>
            <pc:sldMk cId="1108010255" sldId="572"/>
            <ac:spMk id="7" creationId="{255791A0-77DB-9827-1752-BF20AF886E7B}"/>
          </ac:spMkLst>
        </pc:spChg>
      </pc:sldChg>
      <pc:sldChg chg="modSp">
        <pc:chgData name="Roberta Tucker" userId="S::r.tucker@uwtsd.ac.uk::27ca61ee-ba03-4b92-a89a-1d5600e2200a" providerId="AD" clId="Web-{76A89318-4F12-9541-75FF-E4282D3FF9BA}" dt="2023-02-21T11:56:59.739" v="736" actId="20577"/>
        <pc:sldMkLst>
          <pc:docMk/>
          <pc:sldMk cId="3774943221" sldId="575"/>
        </pc:sldMkLst>
        <pc:spChg chg="mod">
          <ac:chgData name="Roberta Tucker" userId="S::r.tucker@uwtsd.ac.uk::27ca61ee-ba03-4b92-a89a-1d5600e2200a" providerId="AD" clId="Web-{76A89318-4F12-9541-75FF-E4282D3FF9BA}" dt="2023-02-21T11:56:59.739" v="736" actId="20577"/>
          <ac:spMkLst>
            <pc:docMk/>
            <pc:sldMk cId="3774943221" sldId="575"/>
            <ac:spMk id="3" creationId="{41A0C09E-F4FB-7363-A440-D883B20B34B1}"/>
          </ac:spMkLst>
        </pc:spChg>
      </pc:sldChg>
      <pc:sldChg chg="modSp">
        <pc:chgData name="Roberta Tucker" userId="S::r.tucker@uwtsd.ac.uk::27ca61ee-ba03-4b92-a89a-1d5600e2200a" providerId="AD" clId="Web-{76A89318-4F12-9541-75FF-E4282D3FF9BA}" dt="2023-02-20T17:30:25.092" v="1" actId="20577"/>
        <pc:sldMkLst>
          <pc:docMk/>
          <pc:sldMk cId="2865792335" sldId="593"/>
        </pc:sldMkLst>
        <pc:spChg chg="mod">
          <ac:chgData name="Roberta Tucker" userId="S::r.tucker@uwtsd.ac.uk::27ca61ee-ba03-4b92-a89a-1d5600e2200a" providerId="AD" clId="Web-{76A89318-4F12-9541-75FF-E4282D3FF9BA}" dt="2023-02-20T17:30:25.092" v="1" actId="20577"/>
          <ac:spMkLst>
            <pc:docMk/>
            <pc:sldMk cId="2865792335" sldId="593"/>
            <ac:spMk id="5" creationId="{DA2E92BE-0CD5-E6B0-AA52-858B51EC3AD5}"/>
          </ac:spMkLst>
        </pc:spChg>
      </pc:sldChg>
      <pc:sldChg chg="add del replId">
        <pc:chgData name="Roberta Tucker" userId="S::r.tucker@uwtsd.ac.uk::27ca61ee-ba03-4b92-a89a-1d5600e2200a" providerId="AD" clId="Web-{76A89318-4F12-9541-75FF-E4282D3FF9BA}" dt="2023-02-21T10:16:01.250" v="417"/>
        <pc:sldMkLst>
          <pc:docMk/>
          <pc:sldMk cId="1328534582" sldId="594"/>
        </pc:sldMkLst>
      </pc:sldChg>
      <pc:sldChg chg="add del replId">
        <pc:chgData name="Roberta Tucker" userId="S::r.tucker@uwtsd.ac.uk::27ca61ee-ba03-4b92-a89a-1d5600e2200a" providerId="AD" clId="Web-{76A89318-4F12-9541-75FF-E4282D3FF9BA}" dt="2023-02-21T10:15:29.826" v="415"/>
        <pc:sldMkLst>
          <pc:docMk/>
          <pc:sldMk cId="1734013803" sldId="594"/>
        </pc:sldMkLst>
      </pc:sldChg>
      <pc:sldChg chg="add del replId">
        <pc:chgData name="Roberta Tucker" userId="S::r.tucker@uwtsd.ac.uk::27ca61ee-ba03-4b92-a89a-1d5600e2200a" providerId="AD" clId="Web-{76A89318-4F12-9541-75FF-E4282D3FF9BA}" dt="2023-02-21T10:16:11.813" v="419"/>
        <pc:sldMkLst>
          <pc:docMk/>
          <pc:sldMk cId="4145343951" sldId="594"/>
        </pc:sldMkLst>
      </pc:sldChg>
    </pc:docChg>
  </pc:docChgLst>
  <pc:docChgLst>
    <pc:chgData name="Helen Williams (IEH)" userId="S::h.williams1@uwtsd.ac.uk::5fda09de-cffb-4005-9668-5a889ba0e302" providerId="AD" clId="Web-{46D3C8D9-D405-4242-B1A4-922E3CD9EF97}"/>
    <pc:docChg chg="modSld">
      <pc:chgData name="Helen Williams (IEH)" userId="S::h.williams1@uwtsd.ac.uk::5fda09de-cffb-4005-9668-5a889ba0e302" providerId="AD" clId="Web-{46D3C8D9-D405-4242-B1A4-922E3CD9EF97}" dt="2023-03-23T15:50:55.242" v="41" actId="20577"/>
      <pc:docMkLst>
        <pc:docMk/>
      </pc:docMkLst>
      <pc:sldChg chg="modSp">
        <pc:chgData name="Helen Williams (IEH)" userId="S::h.williams1@uwtsd.ac.uk::5fda09de-cffb-4005-9668-5a889ba0e302" providerId="AD" clId="Web-{46D3C8D9-D405-4242-B1A4-922E3CD9EF97}" dt="2023-03-23T15:47:55.453" v="4" actId="20577"/>
        <pc:sldMkLst>
          <pc:docMk/>
          <pc:sldMk cId="3851504777" sldId="650"/>
        </pc:sldMkLst>
        <pc:spChg chg="mod">
          <ac:chgData name="Helen Williams (IEH)" userId="S::h.williams1@uwtsd.ac.uk::5fda09de-cffb-4005-9668-5a889ba0e302" providerId="AD" clId="Web-{46D3C8D9-D405-4242-B1A4-922E3CD9EF97}" dt="2023-03-23T15:47:55.453" v="4" actId="20577"/>
          <ac:spMkLst>
            <pc:docMk/>
            <pc:sldMk cId="3851504777" sldId="650"/>
            <ac:spMk id="5" creationId="{0B019432-F0E9-E765-2264-935D414F17CB}"/>
          </ac:spMkLst>
        </pc:spChg>
      </pc:sldChg>
      <pc:sldChg chg="modSp">
        <pc:chgData name="Helen Williams (IEH)" userId="S::h.williams1@uwtsd.ac.uk::5fda09de-cffb-4005-9668-5a889ba0e302" providerId="AD" clId="Web-{46D3C8D9-D405-4242-B1A4-922E3CD9EF97}" dt="2023-03-23T15:50:55.242" v="41" actId="20577"/>
        <pc:sldMkLst>
          <pc:docMk/>
          <pc:sldMk cId="4085872769" sldId="653"/>
        </pc:sldMkLst>
        <pc:spChg chg="mod">
          <ac:chgData name="Helen Williams (IEH)" userId="S::h.williams1@uwtsd.ac.uk::5fda09de-cffb-4005-9668-5a889ba0e302" providerId="AD" clId="Web-{46D3C8D9-D405-4242-B1A4-922E3CD9EF97}" dt="2023-03-23T15:50:55.242" v="41" actId="20577"/>
          <ac:spMkLst>
            <pc:docMk/>
            <pc:sldMk cId="4085872769" sldId="653"/>
            <ac:spMk id="2" creationId="{C42506E2-1230-28AD-2B3D-8DCE929999B5}"/>
          </ac:spMkLst>
        </pc:spChg>
      </pc:sldChg>
      <pc:sldChg chg="addSp modSp">
        <pc:chgData name="Helen Williams (IEH)" userId="S::h.williams1@uwtsd.ac.uk::5fda09de-cffb-4005-9668-5a889ba0e302" providerId="AD" clId="Web-{46D3C8D9-D405-4242-B1A4-922E3CD9EF97}" dt="2023-03-23T15:49:21.035" v="8" actId="20577"/>
        <pc:sldMkLst>
          <pc:docMk/>
          <pc:sldMk cId="322021939" sldId="674"/>
        </pc:sldMkLst>
        <pc:spChg chg="add mod">
          <ac:chgData name="Helen Williams (IEH)" userId="S::h.williams1@uwtsd.ac.uk::5fda09de-cffb-4005-9668-5a889ba0e302" providerId="AD" clId="Web-{46D3C8D9-D405-4242-B1A4-922E3CD9EF97}" dt="2023-03-23T15:49:21.035" v="8" actId="20577"/>
          <ac:spMkLst>
            <pc:docMk/>
            <pc:sldMk cId="322021939" sldId="674"/>
            <ac:spMk id="3" creationId="{85443B1B-6EF5-062C-96E9-03ACF06E5004}"/>
          </ac:spMkLst>
        </pc:spChg>
      </pc:sldChg>
      <pc:sldChg chg="addSp modSp">
        <pc:chgData name="Helen Williams (IEH)" userId="S::h.williams1@uwtsd.ac.uk::5fda09de-cffb-4005-9668-5a889ba0e302" providerId="AD" clId="Web-{46D3C8D9-D405-4242-B1A4-922E3CD9EF97}" dt="2023-03-23T15:49:43.802" v="9"/>
        <pc:sldMkLst>
          <pc:docMk/>
          <pc:sldMk cId="1909394056" sldId="675"/>
        </pc:sldMkLst>
        <pc:spChg chg="add mod">
          <ac:chgData name="Helen Williams (IEH)" userId="S::h.williams1@uwtsd.ac.uk::5fda09de-cffb-4005-9668-5a889ba0e302" providerId="AD" clId="Web-{46D3C8D9-D405-4242-B1A4-922E3CD9EF97}" dt="2023-03-23T15:49:43.802" v="9"/>
          <ac:spMkLst>
            <pc:docMk/>
            <pc:sldMk cId="1909394056" sldId="675"/>
            <ac:spMk id="3" creationId="{53F7F53B-52D4-13DB-C35E-2B3BC1997989}"/>
          </ac:spMkLst>
        </pc:spChg>
      </pc:sldChg>
      <pc:sldChg chg="modSp">
        <pc:chgData name="Helen Williams (IEH)" userId="S::h.williams1@uwtsd.ac.uk::5fda09de-cffb-4005-9668-5a889ba0e302" providerId="AD" clId="Web-{46D3C8D9-D405-4242-B1A4-922E3CD9EF97}" dt="2023-03-23T15:50:13.053" v="36" actId="20577"/>
        <pc:sldMkLst>
          <pc:docMk/>
          <pc:sldMk cId="1874398114" sldId="676"/>
        </pc:sldMkLst>
        <pc:spChg chg="mod">
          <ac:chgData name="Helen Williams (IEH)" userId="S::h.williams1@uwtsd.ac.uk::5fda09de-cffb-4005-9668-5a889ba0e302" providerId="AD" clId="Web-{46D3C8D9-D405-4242-B1A4-922E3CD9EF97}" dt="2023-03-23T15:50:13.053" v="36" actId="20577"/>
          <ac:spMkLst>
            <pc:docMk/>
            <pc:sldMk cId="1874398114" sldId="676"/>
            <ac:spMk id="2" creationId="{82AF4F8C-E3B5-65F4-14EA-D7400C34B82F}"/>
          </ac:spMkLst>
        </pc:spChg>
      </pc:sldChg>
    </pc:docChg>
  </pc:docChgLst>
  <pc:docChgLst>
    <pc:chgData name="Roberta Tucker" userId="S::r.tucker@uwtsd.ac.uk::27ca61ee-ba03-4b92-a89a-1d5600e2200a" providerId="AD" clId="Web-{D131407D-E5E6-D370-9CE9-70BFFD52699D}"/>
    <pc:docChg chg="addSld delSld modSld sldOrd">
      <pc:chgData name="Roberta Tucker" userId="S::r.tucker@uwtsd.ac.uk::27ca61ee-ba03-4b92-a89a-1d5600e2200a" providerId="AD" clId="Web-{D131407D-E5E6-D370-9CE9-70BFFD52699D}" dt="2023-02-24T15:45:32.044" v="1831" actId="20577"/>
      <pc:docMkLst>
        <pc:docMk/>
      </pc:docMkLst>
      <pc:sldChg chg="addSp delSp modSp addAnim delAnim modAnim">
        <pc:chgData name="Roberta Tucker" userId="S::r.tucker@uwtsd.ac.uk::27ca61ee-ba03-4b92-a89a-1d5600e2200a" providerId="AD" clId="Web-{D131407D-E5E6-D370-9CE9-70BFFD52699D}" dt="2023-02-24T14:45:07.294" v="1707"/>
        <pc:sldMkLst>
          <pc:docMk/>
          <pc:sldMk cId="4010400238" sldId="590"/>
        </pc:sldMkLst>
        <pc:spChg chg="mod">
          <ac:chgData name="Roberta Tucker" userId="S::r.tucker@uwtsd.ac.uk::27ca61ee-ba03-4b92-a89a-1d5600e2200a" providerId="AD" clId="Web-{D131407D-E5E6-D370-9CE9-70BFFD52699D}" dt="2023-02-24T13:17:07.569" v="624" actId="1076"/>
          <ac:spMkLst>
            <pc:docMk/>
            <pc:sldMk cId="4010400238" sldId="590"/>
            <ac:spMk id="3" creationId="{BE81BD22-F041-4643-2E57-645D07B4F719}"/>
          </ac:spMkLst>
        </pc:spChg>
        <pc:spChg chg="add mod">
          <ac:chgData name="Roberta Tucker" userId="S::r.tucker@uwtsd.ac.uk::27ca61ee-ba03-4b92-a89a-1d5600e2200a" providerId="AD" clId="Web-{D131407D-E5E6-D370-9CE9-70BFFD52699D}" dt="2023-02-24T13:14:42.956" v="536" actId="1076"/>
          <ac:spMkLst>
            <pc:docMk/>
            <pc:sldMk cId="4010400238" sldId="590"/>
            <ac:spMk id="9" creationId="{8372A854-93A6-5A5F-D7EE-78EE07F3EC7F}"/>
          </ac:spMkLst>
        </pc:spChg>
        <pc:spChg chg="add mod">
          <ac:chgData name="Roberta Tucker" userId="S::r.tucker@uwtsd.ac.uk::27ca61ee-ba03-4b92-a89a-1d5600e2200a" providerId="AD" clId="Web-{D131407D-E5E6-D370-9CE9-70BFFD52699D}" dt="2023-02-24T13:14:45.971" v="537" actId="1076"/>
          <ac:spMkLst>
            <pc:docMk/>
            <pc:sldMk cId="4010400238" sldId="590"/>
            <ac:spMk id="11" creationId="{37338F33-A325-AA47-9D5C-DD6BC2D5604D}"/>
          </ac:spMkLst>
        </pc:spChg>
        <pc:spChg chg="add mod">
          <ac:chgData name="Roberta Tucker" userId="S::r.tucker@uwtsd.ac.uk::27ca61ee-ba03-4b92-a89a-1d5600e2200a" providerId="AD" clId="Web-{D131407D-E5E6-D370-9CE9-70BFFD52699D}" dt="2023-02-24T14:43:37.651" v="1689" actId="1076"/>
          <ac:spMkLst>
            <pc:docMk/>
            <pc:sldMk cId="4010400238" sldId="590"/>
            <ac:spMk id="13" creationId="{7C27DBC8-5658-C263-A528-29EBB66696F9}"/>
          </ac:spMkLst>
        </pc:spChg>
        <pc:spChg chg="add mod">
          <ac:chgData name="Roberta Tucker" userId="S::r.tucker@uwtsd.ac.uk::27ca61ee-ba03-4b92-a89a-1d5600e2200a" providerId="AD" clId="Web-{D131407D-E5E6-D370-9CE9-70BFFD52699D}" dt="2023-02-24T13:17:01.928" v="622" actId="1076"/>
          <ac:spMkLst>
            <pc:docMk/>
            <pc:sldMk cId="4010400238" sldId="590"/>
            <ac:spMk id="14" creationId="{8DD9E961-394A-EA7B-E5FA-ADB166A6499A}"/>
          </ac:spMkLst>
        </pc:spChg>
        <pc:spChg chg="add mod">
          <ac:chgData name="Roberta Tucker" userId="S::r.tucker@uwtsd.ac.uk::27ca61ee-ba03-4b92-a89a-1d5600e2200a" providerId="AD" clId="Web-{D131407D-E5E6-D370-9CE9-70BFFD52699D}" dt="2023-02-24T13:17:05.037" v="623" actId="1076"/>
          <ac:spMkLst>
            <pc:docMk/>
            <pc:sldMk cId="4010400238" sldId="590"/>
            <ac:spMk id="16" creationId="{E1847F33-B4C9-8950-DDFC-C5E4576AC5C6}"/>
          </ac:spMkLst>
        </pc:spChg>
        <pc:picChg chg="add del mod">
          <ac:chgData name="Roberta Tucker" userId="S::r.tucker@uwtsd.ac.uk::27ca61ee-ba03-4b92-a89a-1d5600e2200a" providerId="AD" clId="Web-{D131407D-E5E6-D370-9CE9-70BFFD52699D}" dt="2023-02-24T12:55:17.474" v="466"/>
          <ac:picMkLst>
            <pc:docMk/>
            <pc:sldMk cId="4010400238" sldId="590"/>
            <ac:picMk id="2" creationId="{4D7F2FDC-6500-D7C1-3A11-724C94E24932}"/>
          </ac:picMkLst>
        </pc:picChg>
        <pc:picChg chg="add del mod">
          <ac:chgData name="Roberta Tucker" userId="S::r.tucker@uwtsd.ac.uk::27ca61ee-ba03-4b92-a89a-1d5600e2200a" providerId="AD" clId="Web-{D131407D-E5E6-D370-9CE9-70BFFD52699D}" dt="2023-02-24T13:04:08.377" v="471"/>
          <ac:picMkLst>
            <pc:docMk/>
            <pc:sldMk cId="4010400238" sldId="590"/>
            <ac:picMk id="5" creationId="{6C22C5EC-34D1-DCE4-C497-B1DFC5B36D37}"/>
          </ac:picMkLst>
        </pc:picChg>
        <pc:picChg chg="add mod">
          <ac:chgData name="Roberta Tucker" userId="S::r.tucker@uwtsd.ac.uk::27ca61ee-ba03-4b92-a89a-1d5600e2200a" providerId="AD" clId="Web-{D131407D-E5E6-D370-9CE9-70BFFD52699D}" dt="2023-02-24T13:21:22.059" v="696" actId="1076"/>
          <ac:picMkLst>
            <pc:docMk/>
            <pc:sldMk cId="4010400238" sldId="590"/>
            <ac:picMk id="6" creationId="{2AF889FA-CA45-38BF-E226-CC3A3E7049D4}"/>
          </ac:picMkLst>
        </pc:picChg>
        <pc:picChg chg="add mod">
          <ac:chgData name="Roberta Tucker" userId="S::r.tucker@uwtsd.ac.uk::27ca61ee-ba03-4b92-a89a-1d5600e2200a" providerId="AD" clId="Web-{D131407D-E5E6-D370-9CE9-70BFFD52699D}" dt="2023-02-24T13:14:36.330" v="534" actId="1076"/>
          <ac:picMkLst>
            <pc:docMk/>
            <pc:sldMk cId="4010400238" sldId="590"/>
            <ac:picMk id="8" creationId="{2970DAD8-7343-E69F-2B1A-14E7D9F28063}"/>
          </ac:picMkLst>
        </pc:picChg>
      </pc:sldChg>
      <pc:sldChg chg="addSp addAnim">
        <pc:chgData name="Roberta Tucker" userId="S::r.tucker@uwtsd.ac.uk::27ca61ee-ba03-4b92-a89a-1d5600e2200a" providerId="AD" clId="Web-{D131407D-E5E6-D370-9CE9-70BFFD52699D}" dt="2023-02-24T15:43:55.806" v="1826"/>
        <pc:sldMkLst>
          <pc:docMk/>
          <pc:sldMk cId="1971958183" sldId="591"/>
        </pc:sldMkLst>
        <pc:picChg chg="add">
          <ac:chgData name="Roberta Tucker" userId="S::r.tucker@uwtsd.ac.uk::27ca61ee-ba03-4b92-a89a-1d5600e2200a" providerId="AD" clId="Web-{D131407D-E5E6-D370-9CE9-70BFFD52699D}" dt="2023-02-24T15:43:55.806" v="1826"/>
          <ac:picMkLst>
            <pc:docMk/>
            <pc:sldMk cId="1971958183" sldId="591"/>
            <ac:picMk id="5" creationId="{6B3939B6-583E-AFF1-F2D6-079578F9C6AD}"/>
          </ac:picMkLst>
        </pc:picChg>
      </pc:sldChg>
      <pc:sldChg chg="del">
        <pc:chgData name="Roberta Tucker" userId="S::r.tucker@uwtsd.ac.uk::27ca61ee-ba03-4b92-a89a-1d5600e2200a" providerId="AD" clId="Web-{D131407D-E5E6-D370-9CE9-70BFFD52699D}" dt="2023-02-24T13:58:44.178" v="1328"/>
        <pc:sldMkLst>
          <pc:docMk/>
          <pc:sldMk cId="3538569552" sldId="606"/>
        </pc:sldMkLst>
      </pc:sldChg>
      <pc:sldChg chg="modSp">
        <pc:chgData name="Roberta Tucker" userId="S::r.tucker@uwtsd.ac.uk::27ca61ee-ba03-4b92-a89a-1d5600e2200a" providerId="AD" clId="Web-{D131407D-E5E6-D370-9CE9-70BFFD52699D}" dt="2023-02-24T14:16:41.111" v="1546" actId="20577"/>
        <pc:sldMkLst>
          <pc:docMk/>
          <pc:sldMk cId="313685727" sldId="617"/>
        </pc:sldMkLst>
        <pc:spChg chg="mod">
          <ac:chgData name="Roberta Tucker" userId="S::r.tucker@uwtsd.ac.uk::27ca61ee-ba03-4b92-a89a-1d5600e2200a" providerId="AD" clId="Web-{D131407D-E5E6-D370-9CE9-70BFFD52699D}" dt="2023-02-24T14:16:41.111" v="1546" actId="20577"/>
          <ac:spMkLst>
            <pc:docMk/>
            <pc:sldMk cId="313685727" sldId="617"/>
            <ac:spMk id="5" creationId="{7A20DBBD-7DDA-8D56-CE80-75679AFC79A9}"/>
          </ac:spMkLst>
        </pc:spChg>
      </pc:sldChg>
      <pc:sldChg chg="modSp">
        <pc:chgData name="Roberta Tucker" userId="S::r.tucker@uwtsd.ac.uk::27ca61ee-ba03-4b92-a89a-1d5600e2200a" providerId="AD" clId="Web-{D131407D-E5E6-D370-9CE9-70BFFD52699D}" dt="2023-02-24T14:17:13.331" v="1550" actId="20577"/>
        <pc:sldMkLst>
          <pc:docMk/>
          <pc:sldMk cId="1983263797" sldId="618"/>
        </pc:sldMkLst>
        <pc:spChg chg="mod">
          <ac:chgData name="Roberta Tucker" userId="S::r.tucker@uwtsd.ac.uk::27ca61ee-ba03-4b92-a89a-1d5600e2200a" providerId="AD" clId="Web-{D131407D-E5E6-D370-9CE9-70BFFD52699D}" dt="2023-02-24T14:17:13.331" v="1550" actId="20577"/>
          <ac:spMkLst>
            <pc:docMk/>
            <pc:sldMk cId="1983263797" sldId="618"/>
            <ac:spMk id="3" creationId="{976291AA-75F5-DB79-1BB0-8C1F1978BD68}"/>
          </ac:spMkLst>
        </pc:spChg>
      </pc:sldChg>
      <pc:sldChg chg="addSp delSp modSp addAnim modNotes">
        <pc:chgData name="Roberta Tucker" userId="S::r.tucker@uwtsd.ac.uk::27ca61ee-ba03-4b92-a89a-1d5600e2200a" providerId="AD" clId="Web-{D131407D-E5E6-D370-9CE9-70BFFD52699D}" dt="2023-02-24T12:35:05.006" v="462"/>
        <pc:sldMkLst>
          <pc:docMk/>
          <pc:sldMk cId="2885905276" sldId="620"/>
        </pc:sldMkLst>
        <pc:spChg chg="del mod">
          <ac:chgData name="Roberta Tucker" userId="S::r.tucker@uwtsd.ac.uk::27ca61ee-ba03-4b92-a89a-1d5600e2200a" providerId="AD" clId="Web-{D131407D-E5E6-D370-9CE9-70BFFD52699D}" dt="2023-02-24T12:17:25.479" v="398"/>
          <ac:spMkLst>
            <pc:docMk/>
            <pc:sldMk cId="2885905276" sldId="620"/>
            <ac:spMk id="5" creationId="{DA2E92BE-0CD5-E6B0-AA52-858B51EC3AD5}"/>
          </ac:spMkLst>
        </pc:spChg>
        <pc:spChg chg="add mod">
          <ac:chgData name="Roberta Tucker" userId="S::r.tucker@uwtsd.ac.uk::27ca61ee-ba03-4b92-a89a-1d5600e2200a" providerId="AD" clId="Web-{D131407D-E5E6-D370-9CE9-70BFFD52699D}" dt="2023-02-24T12:15:05.929" v="242" actId="1076"/>
          <ac:spMkLst>
            <pc:docMk/>
            <pc:sldMk cId="2885905276" sldId="620"/>
            <ac:spMk id="6" creationId="{C8D16CD6-2FD4-47A0-B8C3-1F388FD8F26B}"/>
          </ac:spMkLst>
        </pc:spChg>
        <pc:spChg chg="add mod">
          <ac:chgData name="Roberta Tucker" userId="S::r.tucker@uwtsd.ac.uk::27ca61ee-ba03-4b92-a89a-1d5600e2200a" providerId="AD" clId="Web-{D131407D-E5E6-D370-9CE9-70BFFD52699D}" dt="2023-02-24T12:15:08.288" v="243" actId="1076"/>
          <ac:spMkLst>
            <pc:docMk/>
            <pc:sldMk cId="2885905276" sldId="620"/>
            <ac:spMk id="10" creationId="{DB7DA375-ABAD-123A-12A8-B4E6D50A2F2E}"/>
          </ac:spMkLst>
        </pc:spChg>
        <pc:spChg chg="add mod">
          <ac:chgData name="Roberta Tucker" userId="S::r.tucker@uwtsd.ac.uk::27ca61ee-ba03-4b92-a89a-1d5600e2200a" providerId="AD" clId="Web-{D131407D-E5E6-D370-9CE9-70BFFD52699D}" dt="2023-02-24T12:16:42.853" v="390" actId="20577"/>
          <ac:spMkLst>
            <pc:docMk/>
            <pc:sldMk cId="2885905276" sldId="620"/>
            <ac:spMk id="12" creationId="{B22B616E-779B-33BD-49FC-1CFD1DCC19AD}"/>
          </ac:spMkLst>
        </pc:spChg>
        <pc:picChg chg="del">
          <ac:chgData name="Roberta Tucker" userId="S::r.tucker@uwtsd.ac.uk::27ca61ee-ba03-4b92-a89a-1d5600e2200a" providerId="AD" clId="Web-{D131407D-E5E6-D370-9CE9-70BFFD52699D}" dt="2023-02-24T12:06:52.417" v="115"/>
          <ac:picMkLst>
            <pc:docMk/>
            <pc:sldMk cId="2885905276" sldId="620"/>
            <ac:picMk id="8" creationId="{A5431689-E1B7-4520-1076-DF5F9D702085}"/>
          </ac:picMkLst>
        </pc:picChg>
      </pc:sldChg>
      <pc:sldChg chg="modSp">
        <pc:chgData name="Roberta Tucker" userId="S::r.tucker@uwtsd.ac.uk::27ca61ee-ba03-4b92-a89a-1d5600e2200a" providerId="AD" clId="Web-{D131407D-E5E6-D370-9CE9-70BFFD52699D}" dt="2023-02-24T12:04:31.179" v="97" actId="20577"/>
        <pc:sldMkLst>
          <pc:docMk/>
          <pc:sldMk cId="2142313826" sldId="622"/>
        </pc:sldMkLst>
        <pc:spChg chg="mod">
          <ac:chgData name="Roberta Tucker" userId="S::r.tucker@uwtsd.ac.uk::27ca61ee-ba03-4b92-a89a-1d5600e2200a" providerId="AD" clId="Web-{D131407D-E5E6-D370-9CE9-70BFFD52699D}" dt="2023-02-24T12:04:31.179" v="97" actId="20577"/>
          <ac:spMkLst>
            <pc:docMk/>
            <pc:sldMk cId="2142313826" sldId="622"/>
            <ac:spMk id="2" creationId="{70577496-ECEA-62E0-8395-28123339F951}"/>
          </ac:spMkLst>
        </pc:spChg>
        <pc:spChg chg="mod">
          <ac:chgData name="Roberta Tucker" userId="S::r.tucker@uwtsd.ac.uk::27ca61ee-ba03-4b92-a89a-1d5600e2200a" providerId="AD" clId="Web-{D131407D-E5E6-D370-9CE9-70BFFD52699D}" dt="2023-02-24T12:04:27.194" v="95" actId="20577"/>
          <ac:spMkLst>
            <pc:docMk/>
            <pc:sldMk cId="2142313826" sldId="622"/>
            <ac:spMk id="6" creationId="{9652F212-0B9A-47CE-226E-A76F3F8A1B47}"/>
          </ac:spMkLst>
        </pc:spChg>
        <pc:spChg chg="mod">
          <ac:chgData name="Roberta Tucker" userId="S::r.tucker@uwtsd.ac.uk::27ca61ee-ba03-4b92-a89a-1d5600e2200a" providerId="AD" clId="Web-{D131407D-E5E6-D370-9CE9-70BFFD52699D}" dt="2023-02-24T12:04:22.554" v="94" actId="20577"/>
          <ac:spMkLst>
            <pc:docMk/>
            <pc:sldMk cId="2142313826" sldId="622"/>
            <ac:spMk id="9" creationId="{EBB9FD1B-5362-3D4C-057A-6EA19EE841F8}"/>
          </ac:spMkLst>
        </pc:spChg>
        <pc:spChg chg="mod">
          <ac:chgData name="Roberta Tucker" userId="S::r.tucker@uwtsd.ac.uk::27ca61ee-ba03-4b92-a89a-1d5600e2200a" providerId="AD" clId="Web-{D131407D-E5E6-D370-9CE9-70BFFD52699D}" dt="2023-02-24T12:04:16.335" v="93" actId="20577"/>
          <ac:spMkLst>
            <pc:docMk/>
            <pc:sldMk cId="2142313826" sldId="622"/>
            <ac:spMk id="17" creationId="{722A65AC-3F7F-09FD-296F-4A32A9041099}"/>
          </ac:spMkLst>
        </pc:spChg>
      </pc:sldChg>
      <pc:sldChg chg="addSp modSp addAnim">
        <pc:chgData name="Roberta Tucker" userId="S::r.tucker@uwtsd.ac.uk::27ca61ee-ba03-4b92-a89a-1d5600e2200a" providerId="AD" clId="Web-{D131407D-E5E6-D370-9CE9-70BFFD52699D}" dt="2023-02-24T12:05:58.822" v="114" actId="14100"/>
        <pc:sldMkLst>
          <pc:docMk/>
          <pc:sldMk cId="3149877421" sldId="623"/>
        </pc:sldMkLst>
        <pc:spChg chg="mod">
          <ac:chgData name="Roberta Tucker" userId="S::r.tucker@uwtsd.ac.uk::27ca61ee-ba03-4b92-a89a-1d5600e2200a" providerId="AD" clId="Web-{D131407D-E5E6-D370-9CE9-70BFFD52699D}" dt="2023-02-24T12:04:41.226" v="98" actId="20577"/>
          <ac:spMkLst>
            <pc:docMk/>
            <pc:sldMk cId="3149877421" sldId="623"/>
            <ac:spMk id="2" creationId="{70577496-ECEA-62E0-8395-28123339F951}"/>
          </ac:spMkLst>
        </pc:spChg>
        <pc:spChg chg="mod">
          <ac:chgData name="Roberta Tucker" userId="S::r.tucker@uwtsd.ac.uk::27ca61ee-ba03-4b92-a89a-1d5600e2200a" providerId="AD" clId="Web-{D131407D-E5E6-D370-9CE9-70BFFD52699D}" dt="2023-02-24T12:04:45.632" v="100" actId="20577"/>
          <ac:spMkLst>
            <pc:docMk/>
            <pc:sldMk cId="3149877421" sldId="623"/>
            <ac:spMk id="6" creationId="{9652F212-0B9A-47CE-226E-A76F3F8A1B47}"/>
          </ac:spMkLst>
        </pc:spChg>
        <pc:spChg chg="mod">
          <ac:chgData name="Roberta Tucker" userId="S::r.tucker@uwtsd.ac.uk::27ca61ee-ba03-4b92-a89a-1d5600e2200a" providerId="AD" clId="Web-{D131407D-E5E6-D370-9CE9-70BFFD52699D}" dt="2023-02-24T12:04:48.586" v="101" actId="20577"/>
          <ac:spMkLst>
            <pc:docMk/>
            <pc:sldMk cId="3149877421" sldId="623"/>
            <ac:spMk id="9" creationId="{EBB9FD1B-5362-3D4C-057A-6EA19EE841F8}"/>
          </ac:spMkLst>
        </pc:spChg>
        <pc:spChg chg="add mod">
          <ac:chgData name="Roberta Tucker" userId="S::r.tucker@uwtsd.ac.uk::27ca61ee-ba03-4b92-a89a-1d5600e2200a" providerId="AD" clId="Web-{D131407D-E5E6-D370-9CE9-70BFFD52699D}" dt="2023-02-24T12:05:58.822" v="114" actId="14100"/>
          <ac:spMkLst>
            <pc:docMk/>
            <pc:sldMk cId="3149877421" sldId="623"/>
            <ac:spMk id="11" creationId="{7EE74FAF-E66D-63D1-6491-DCAA6C2EC7AB}"/>
          </ac:spMkLst>
        </pc:spChg>
        <pc:spChg chg="mod">
          <ac:chgData name="Roberta Tucker" userId="S::r.tucker@uwtsd.ac.uk::27ca61ee-ba03-4b92-a89a-1d5600e2200a" providerId="AD" clId="Web-{D131407D-E5E6-D370-9CE9-70BFFD52699D}" dt="2023-02-24T12:05:12.414" v="107" actId="1076"/>
          <ac:spMkLst>
            <pc:docMk/>
            <pc:sldMk cId="3149877421" sldId="623"/>
            <ac:spMk id="15" creationId="{605EFA52-1CA9-3D3C-CBAC-6A83667D51BC}"/>
          </ac:spMkLst>
        </pc:spChg>
        <pc:picChg chg="mod">
          <ac:chgData name="Roberta Tucker" userId="S::r.tucker@uwtsd.ac.uk::27ca61ee-ba03-4b92-a89a-1d5600e2200a" providerId="AD" clId="Web-{D131407D-E5E6-D370-9CE9-70BFFD52699D}" dt="2023-02-24T12:05:06.414" v="106" actId="1076"/>
          <ac:picMkLst>
            <pc:docMk/>
            <pc:sldMk cId="3149877421" sldId="623"/>
            <ac:picMk id="14" creationId="{92579995-47B1-D385-E1CE-094B269FACF0}"/>
          </ac:picMkLst>
        </pc:picChg>
      </pc:sldChg>
      <pc:sldChg chg="addSp delSp modSp add replId">
        <pc:chgData name="Roberta Tucker" userId="S::r.tucker@uwtsd.ac.uk::27ca61ee-ba03-4b92-a89a-1d5600e2200a" providerId="AD" clId="Web-{D131407D-E5E6-D370-9CE9-70BFFD52699D}" dt="2023-02-24T12:18:49.872" v="412" actId="14100"/>
        <pc:sldMkLst>
          <pc:docMk/>
          <pc:sldMk cId="2716646095" sldId="624"/>
        </pc:sldMkLst>
        <pc:spChg chg="del">
          <ac:chgData name="Roberta Tucker" userId="S::r.tucker@uwtsd.ac.uk::27ca61ee-ba03-4b92-a89a-1d5600e2200a" providerId="AD" clId="Web-{D131407D-E5E6-D370-9CE9-70BFFD52699D}" dt="2023-02-24T12:17:04.916" v="394"/>
          <ac:spMkLst>
            <pc:docMk/>
            <pc:sldMk cId="2716646095" sldId="624"/>
            <ac:spMk id="3" creationId="{BE81BD22-F041-4643-2E57-645D07B4F719}"/>
          </ac:spMkLst>
        </pc:spChg>
        <pc:spChg chg="del">
          <ac:chgData name="Roberta Tucker" userId="S::r.tucker@uwtsd.ac.uk::27ca61ee-ba03-4b92-a89a-1d5600e2200a" providerId="AD" clId="Web-{D131407D-E5E6-D370-9CE9-70BFFD52699D}" dt="2023-02-24T12:16:55.072" v="392"/>
          <ac:spMkLst>
            <pc:docMk/>
            <pc:sldMk cId="2716646095" sldId="624"/>
            <ac:spMk id="5" creationId="{DA2E92BE-0CD5-E6B0-AA52-858B51EC3AD5}"/>
          </ac:spMkLst>
        </pc:spChg>
        <pc:spChg chg="mod">
          <ac:chgData name="Roberta Tucker" userId="S::r.tucker@uwtsd.ac.uk::27ca61ee-ba03-4b92-a89a-1d5600e2200a" providerId="AD" clId="Web-{D131407D-E5E6-D370-9CE9-70BFFD52699D}" dt="2023-02-24T12:18:40.591" v="409" actId="14100"/>
          <ac:spMkLst>
            <pc:docMk/>
            <pc:sldMk cId="2716646095" sldId="624"/>
            <ac:spMk id="6" creationId="{C8D16CD6-2FD4-47A0-B8C3-1F388FD8F26B}"/>
          </ac:spMkLst>
        </pc:spChg>
        <pc:spChg chg="add mod">
          <ac:chgData name="Roberta Tucker" userId="S::r.tucker@uwtsd.ac.uk::27ca61ee-ba03-4b92-a89a-1d5600e2200a" providerId="AD" clId="Web-{D131407D-E5E6-D370-9CE9-70BFFD52699D}" dt="2023-02-24T12:17:09.151" v="395" actId="14100"/>
          <ac:spMkLst>
            <pc:docMk/>
            <pc:sldMk cId="2716646095" sldId="624"/>
            <ac:spMk id="8" creationId="{BF140BEF-EE54-325C-F6EC-89C0757F517E}"/>
          </ac:spMkLst>
        </pc:spChg>
        <pc:spChg chg="mod">
          <ac:chgData name="Roberta Tucker" userId="S::r.tucker@uwtsd.ac.uk::27ca61ee-ba03-4b92-a89a-1d5600e2200a" providerId="AD" clId="Web-{D131407D-E5E6-D370-9CE9-70BFFD52699D}" dt="2023-02-24T12:18:43.778" v="410" actId="1076"/>
          <ac:spMkLst>
            <pc:docMk/>
            <pc:sldMk cId="2716646095" sldId="624"/>
            <ac:spMk id="10" creationId="{DB7DA375-ABAD-123A-12A8-B4E6D50A2F2E}"/>
          </ac:spMkLst>
        </pc:spChg>
        <pc:spChg chg="mod">
          <ac:chgData name="Roberta Tucker" userId="S::r.tucker@uwtsd.ac.uk::27ca61ee-ba03-4b92-a89a-1d5600e2200a" providerId="AD" clId="Web-{D131407D-E5E6-D370-9CE9-70BFFD52699D}" dt="2023-02-24T12:18:49.872" v="412" actId="14100"/>
          <ac:spMkLst>
            <pc:docMk/>
            <pc:sldMk cId="2716646095" sldId="624"/>
            <ac:spMk id="12" creationId="{B22B616E-779B-33BD-49FC-1CFD1DCC19AD}"/>
          </ac:spMkLst>
        </pc:spChg>
      </pc:sldChg>
      <pc:sldChg chg="modSp add replId addAnim delAnim modAnim">
        <pc:chgData name="Roberta Tucker" userId="S::r.tucker@uwtsd.ac.uk::27ca61ee-ba03-4b92-a89a-1d5600e2200a" providerId="AD" clId="Web-{D131407D-E5E6-D370-9CE9-70BFFD52699D}" dt="2023-02-24T14:46:08.889" v="1715"/>
        <pc:sldMkLst>
          <pc:docMk/>
          <pc:sldMk cId="427570142" sldId="625"/>
        </pc:sldMkLst>
        <pc:spChg chg="mod">
          <ac:chgData name="Roberta Tucker" userId="S::r.tucker@uwtsd.ac.uk::27ca61ee-ba03-4b92-a89a-1d5600e2200a" providerId="AD" clId="Web-{D131407D-E5E6-D370-9CE9-70BFFD52699D}" dt="2023-02-24T13:17:49.413" v="640" actId="20577"/>
          <ac:spMkLst>
            <pc:docMk/>
            <pc:sldMk cId="427570142" sldId="625"/>
            <ac:spMk id="3" creationId="{BE81BD22-F041-4643-2E57-645D07B4F719}"/>
          </ac:spMkLst>
        </pc:spChg>
        <pc:spChg chg="mod">
          <ac:chgData name="Roberta Tucker" userId="S::r.tucker@uwtsd.ac.uk::27ca61ee-ba03-4b92-a89a-1d5600e2200a" providerId="AD" clId="Web-{D131407D-E5E6-D370-9CE9-70BFFD52699D}" dt="2023-02-24T13:20:43.902" v="694" actId="1076"/>
          <ac:spMkLst>
            <pc:docMk/>
            <pc:sldMk cId="427570142" sldId="625"/>
            <ac:spMk id="9" creationId="{8372A854-93A6-5A5F-D7EE-78EE07F3EC7F}"/>
          </ac:spMkLst>
        </pc:spChg>
        <pc:spChg chg="mod">
          <ac:chgData name="Roberta Tucker" userId="S::r.tucker@uwtsd.ac.uk::27ca61ee-ba03-4b92-a89a-1d5600e2200a" providerId="AD" clId="Web-{D131407D-E5E6-D370-9CE9-70BFFD52699D}" dt="2023-02-24T13:20:05.714" v="688" actId="20577"/>
          <ac:spMkLst>
            <pc:docMk/>
            <pc:sldMk cId="427570142" sldId="625"/>
            <ac:spMk id="14" creationId="{8DD9E961-394A-EA7B-E5FA-ADB166A6499A}"/>
          </ac:spMkLst>
        </pc:spChg>
        <pc:picChg chg="mod">
          <ac:chgData name="Roberta Tucker" userId="S::r.tucker@uwtsd.ac.uk::27ca61ee-ba03-4b92-a89a-1d5600e2200a" providerId="AD" clId="Web-{D131407D-E5E6-D370-9CE9-70BFFD52699D}" dt="2023-02-24T13:20:51.590" v="695" actId="1076"/>
          <ac:picMkLst>
            <pc:docMk/>
            <pc:sldMk cId="427570142" sldId="625"/>
            <ac:picMk id="6" creationId="{2AF889FA-CA45-38BF-E226-CC3A3E7049D4}"/>
          </ac:picMkLst>
        </pc:picChg>
      </pc:sldChg>
      <pc:sldChg chg="addSp delSp modSp add replId addAnim delAnim modAnim">
        <pc:chgData name="Roberta Tucker" userId="S::r.tucker@uwtsd.ac.uk::27ca61ee-ba03-4b92-a89a-1d5600e2200a" providerId="AD" clId="Web-{D131407D-E5E6-D370-9CE9-70BFFD52699D}" dt="2023-02-24T14:47:08.610" v="1727"/>
        <pc:sldMkLst>
          <pc:docMk/>
          <pc:sldMk cId="1211941184" sldId="626"/>
        </pc:sldMkLst>
        <pc:spChg chg="add del mod">
          <ac:chgData name="Roberta Tucker" userId="S::r.tucker@uwtsd.ac.uk::27ca61ee-ba03-4b92-a89a-1d5600e2200a" providerId="AD" clId="Web-{D131407D-E5E6-D370-9CE9-70BFFD52699D}" dt="2023-02-24T13:28:03.022" v="741"/>
          <ac:spMkLst>
            <pc:docMk/>
            <pc:sldMk cId="1211941184" sldId="626"/>
            <ac:spMk id="2" creationId="{B28B3BCF-7A9C-51DB-40CB-1325B3193097}"/>
          </ac:spMkLst>
        </pc:spChg>
        <pc:spChg chg="mod">
          <ac:chgData name="Roberta Tucker" userId="S::r.tucker@uwtsd.ac.uk::27ca61ee-ba03-4b92-a89a-1d5600e2200a" providerId="AD" clId="Web-{D131407D-E5E6-D370-9CE9-70BFFD52699D}" dt="2023-02-24T13:47:41.333" v="1133" actId="20577"/>
          <ac:spMkLst>
            <pc:docMk/>
            <pc:sldMk cId="1211941184" sldId="626"/>
            <ac:spMk id="3" creationId="{BE81BD22-F041-4643-2E57-645D07B4F719}"/>
          </ac:spMkLst>
        </pc:spChg>
        <pc:spChg chg="add mod">
          <ac:chgData name="Roberta Tucker" userId="S::r.tucker@uwtsd.ac.uk::27ca61ee-ba03-4b92-a89a-1d5600e2200a" providerId="AD" clId="Web-{D131407D-E5E6-D370-9CE9-70BFFD52699D}" dt="2023-02-24T13:48:23.819" v="1137" actId="20577"/>
          <ac:spMkLst>
            <pc:docMk/>
            <pc:sldMk cId="1211941184" sldId="626"/>
            <ac:spMk id="5" creationId="{7B3DB40F-475D-F13F-8D0E-CB518AECA90A}"/>
          </ac:spMkLst>
        </pc:spChg>
        <pc:spChg chg="mod">
          <ac:chgData name="Roberta Tucker" userId="S::r.tucker@uwtsd.ac.uk::27ca61ee-ba03-4b92-a89a-1d5600e2200a" providerId="AD" clId="Web-{D131407D-E5E6-D370-9CE9-70BFFD52699D}" dt="2023-02-24T13:47:57.115" v="1135" actId="20577"/>
          <ac:spMkLst>
            <pc:docMk/>
            <pc:sldMk cId="1211941184" sldId="626"/>
            <ac:spMk id="9" creationId="{8372A854-93A6-5A5F-D7EE-78EE07F3EC7F}"/>
          </ac:spMkLst>
        </pc:spChg>
        <pc:spChg chg="add del mod">
          <ac:chgData name="Roberta Tucker" userId="S::r.tucker@uwtsd.ac.uk::27ca61ee-ba03-4b92-a89a-1d5600e2200a" providerId="AD" clId="Web-{D131407D-E5E6-D370-9CE9-70BFFD52699D}" dt="2023-02-24T13:29:24.571" v="774"/>
          <ac:spMkLst>
            <pc:docMk/>
            <pc:sldMk cId="1211941184" sldId="626"/>
            <ac:spMk id="10" creationId="{B1FF033D-AFEA-7E56-2F53-2F72647BB5A1}"/>
          </ac:spMkLst>
        </pc:spChg>
        <pc:spChg chg="del">
          <ac:chgData name="Roberta Tucker" userId="S::r.tucker@uwtsd.ac.uk::27ca61ee-ba03-4b92-a89a-1d5600e2200a" providerId="AD" clId="Web-{D131407D-E5E6-D370-9CE9-70BFFD52699D}" dt="2023-02-24T13:26:51.693" v="707"/>
          <ac:spMkLst>
            <pc:docMk/>
            <pc:sldMk cId="1211941184" sldId="626"/>
            <ac:spMk id="11" creationId="{37338F33-A325-AA47-9D5C-DD6BC2D5604D}"/>
          </ac:spMkLst>
        </pc:spChg>
        <pc:spChg chg="del">
          <ac:chgData name="Roberta Tucker" userId="S::r.tucker@uwtsd.ac.uk::27ca61ee-ba03-4b92-a89a-1d5600e2200a" providerId="AD" clId="Web-{D131407D-E5E6-D370-9CE9-70BFFD52699D}" dt="2023-02-24T13:26:54.443" v="708"/>
          <ac:spMkLst>
            <pc:docMk/>
            <pc:sldMk cId="1211941184" sldId="626"/>
            <ac:spMk id="13" creationId="{7C27DBC8-5658-C263-A528-29EBB66696F9}"/>
          </ac:spMkLst>
        </pc:spChg>
        <pc:spChg chg="mod">
          <ac:chgData name="Roberta Tucker" userId="S::r.tucker@uwtsd.ac.uk::27ca61ee-ba03-4b92-a89a-1d5600e2200a" providerId="AD" clId="Web-{D131407D-E5E6-D370-9CE9-70BFFD52699D}" dt="2023-02-24T13:27:50.397" v="736" actId="20577"/>
          <ac:spMkLst>
            <pc:docMk/>
            <pc:sldMk cId="1211941184" sldId="626"/>
            <ac:spMk id="14" creationId="{8DD9E961-394A-EA7B-E5FA-ADB166A6499A}"/>
          </ac:spMkLst>
        </pc:spChg>
        <pc:spChg chg="add mod">
          <ac:chgData name="Roberta Tucker" userId="S::r.tucker@uwtsd.ac.uk::27ca61ee-ba03-4b92-a89a-1d5600e2200a" providerId="AD" clId="Web-{D131407D-E5E6-D370-9CE9-70BFFD52699D}" dt="2023-02-24T13:34:25.876" v="871" actId="1076"/>
          <ac:spMkLst>
            <pc:docMk/>
            <pc:sldMk cId="1211941184" sldId="626"/>
            <ac:spMk id="15" creationId="{F660CED8-9DAA-E058-597B-A88E4FA0D87C}"/>
          </ac:spMkLst>
        </pc:spChg>
        <pc:spChg chg="mod">
          <ac:chgData name="Roberta Tucker" userId="S::r.tucker@uwtsd.ac.uk::27ca61ee-ba03-4b92-a89a-1d5600e2200a" providerId="AD" clId="Web-{D131407D-E5E6-D370-9CE9-70BFFD52699D}" dt="2023-02-24T13:34:23.954" v="870" actId="1076"/>
          <ac:spMkLst>
            <pc:docMk/>
            <pc:sldMk cId="1211941184" sldId="626"/>
            <ac:spMk id="16" creationId="{E1847F33-B4C9-8950-DDFC-C5E4576AC5C6}"/>
          </ac:spMkLst>
        </pc:spChg>
        <pc:spChg chg="add mod">
          <ac:chgData name="Roberta Tucker" userId="S::r.tucker@uwtsd.ac.uk::27ca61ee-ba03-4b92-a89a-1d5600e2200a" providerId="AD" clId="Web-{D131407D-E5E6-D370-9CE9-70BFFD52699D}" dt="2023-02-24T13:34:28.220" v="872" actId="1076"/>
          <ac:spMkLst>
            <pc:docMk/>
            <pc:sldMk cId="1211941184" sldId="626"/>
            <ac:spMk id="18" creationId="{A604066D-BA1C-F307-7ED2-11E7B465BCC8}"/>
          </ac:spMkLst>
        </pc:spChg>
        <pc:spChg chg="add mod">
          <ac:chgData name="Roberta Tucker" userId="S::r.tucker@uwtsd.ac.uk::27ca61ee-ba03-4b92-a89a-1d5600e2200a" providerId="AD" clId="Web-{D131407D-E5E6-D370-9CE9-70BFFD52699D}" dt="2023-02-24T13:47:45.802" v="1134" actId="20577"/>
          <ac:spMkLst>
            <pc:docMk/>
            <pc:sldMk cId="1211941184" sldId="626"/>
            <ac:spMk id="19" creationId="{30FB6AEC-6F45-4488-9E34-9501ACB8B2B1}"/>
          </ac:spMkLst>
        </pc:spChg>
        <pc:spChg chg="add mod">
          <ac:chgData name="Roberta Tucker" userId="S::r.tucker@uwtsd.ac.uk::27ca61ee-ba03-4b92-a89a-1d5600e2200a" providerId="AD" clId="Web-{D131407D-E5E6-D370-9CE9-70BFFD52699D}" dt="2023-02-24T13:48:01.771" v="1136" actId="20577"/>
          <ac:spMkLst>
            <pc:docMk/>
            <pc:sldMk cId="1211941184" sldId="626"/>
            <ac:spMk id="20" creationId="{23F15065-8C78-9776-3A2B-CC9817DD8655}"/>
          </ac:spMkLst>
        </pc:spChg>
        <pc:spChg chg="add mod">
          <ac:chgData name="Roberta Tucker" userId="S::r.tucker@uwtsd.ac.uk::27ca61ee-ba03-4b92-a89a-1d5600e2200a" providerId="AD" clId="Web-{D131407D-E5E6-D370-9CE9-70BFFD52699D}" dt="2023-02-24T13:48:29.209" v="1138" actId="20577"/>
          <ac:spMkLst>
            <pc:docMk/>
            <pc:sldMk cId="1211941184" sldId="626"/>
            <ac:spMk id="21" creationId="{8BDAE92A-A344-8BB5-6E0F-C856953614A4}"/>
          </ac:spMkLst>
        </pc:spChg>
        <pc:picChg chg="del">
          <ac:chgData name="Roberta Tucker" userId="S::r.tucker@uwtsd.ac.uk::27ca61ee-ba03-4b92-a89a-1d5600e2200a" providerId="AD" clId="Web-{D131407D-E5E6-D370-9CE9-70BFFD52699D}" dt="2023-02-24T13:26:49.630" v="706"/>
          <ac:picMkLst>
            <pc:docMk/>
            <pc:sldMk cId="1211941184" sldId="626"/>
            <ac:picMk id="6" creationId="{2AF889FA-CA45-38BF-E226-CC3A3E7049D4}"/>
          </ac:picMkLst>
        </pc:picChg>
        <pc:picChg chg="add del mod">
          <ac:chgData name="Roberta Tucker" userId="S::r.tucker@uwtsd.ac.uk::27ca61ee-ba03-4b92-a89a-1d5600e2200a" providerId="AD" clId="Web-{D131407D-E5E6-D370-9CE9-70BFFD52699D}" dt="2023-02-24T13:27:05.443" v="712" actId="1076"/>
          <ac:picMkLst>
            <pc:docMk/>
            <pc:sldMk cId="1211941184" sldId="626"/>
            <ac:picMk id="8" creationId="{2970DAD8-7343-E69F-2B1A-14E7D9F28063}"/>
          </ac:picMkLst>
        </pc:picChg>
      </pc:sldChg>
      <pc:sldChg chg="addSp delSp modSp add replId addAnim delAnim modAnim">
        <pc:chgData name="Roberta Tucker" userId="S::r.tucker@uwtsd.ac.uk::27ca61ee-ba03-4b92-a89a-1d5600e2200a" providerId="AD" clId="Web-{D131407D-E5E6-D370-9CE9-70BFFD52699D}" dt="2023-02-24T14:48:04.924" v="1739"/>
        <pc:sldMkLst>
          <pc:docMk/>
          <pc:sldMk cId="1217904623" sldId="627"/>
        </pc:sldMkLst>
        <pc:spChg chg="add del mod">
          <ac:chgData name="Roberta Tucker" userId="S::r.tucker@uwtsd.ac.uk::27ca61ee-ba03-4b92-a89a-1d5600e2200a" providerId="AD" clId="Web-{D131407D-E5E6-D370-9CE9-70BFFD52699D}" dt="2023-02-24T13:37:11.020" v="879"/>
          <ac:spMkLst>
            <pc:docMk/>
            <pc:sldMk cId="1217904623" sldId="627"/>
            <ac:spMk id="2" creationId="{35762F53-4D31-ECC8-2ACE-EC9B330585DB}"/>
          </ac:spMkLst>
        </pc:spChg>
        <pc:spChg chg="mod">
          <ac:chgData name="Roberta Tucker" userId="S::r.tucker@uwtsd.ac.uk::27ca61ee-ba03-4b92-a89a-1d5600e2200a" providerId="AD" clId="Web-{D131407D-E5E6-D370-9CE9-70BFFD52699D}" dt="2023-02-24T13:48:36.022" v="1139" actId="20577"/>
          <ac:spMkLst>
            <pc:docMk/>
            <pc:sldMk cId="1217904623" sldId="627"/>
            <ac:spMk id="3" creationId="{BE81BD22-F041-4643-2E57-645D07B4F719}"/>
          </ac:spMkLst>
        </pc:spChg>
        <pc:spChg chg="mod">
          <ac:chgData name="Roberta Tucker" userId="S::r.tucker@uwtsd.ac.uk::27ca61ee-ba03-4b92-a89a-1d5600e2200a" providerId="AD" clId="Web-{D131407D-E5E6-D370-9CE9-70BFFD52699D}" dt="2023-02-24T13:48:56.991" v="1145" actId="20577"/>
          <ac:spMkLst>
            <pc:docMk/>
            <pc:sldMk cId="1217904623" sldId="627"/>
            <ac:spMk id="5" creationId="{7B3DB40F-475D-F13F-8D0E-CB518AECA90A}"/>
          </ac:spMkLst>
        </pc:spChg>
        <pc:spChg chg="add mod">
          <ac:chgData name="Roberta Tucker" userId="S::r.tucker@uwtsd.ac.uk::27ca61ee-ba03-4b92-a89a-1d5600e2200a" providerId="AD" clId="Web-{D131407D-E5E6-D370-9CE9-70BFFD52699D}" dt="2023-02-24T13:37:42.506" v="903" actId="20577"/>
          <ac:spMkLst>
            <pc:docMk/>
            <pc:sldMk cId="1217904623" sldId="627"/>
            <ac:spMk id="6" creationId="{758A10EE-943D-710F-B15D-F20C118E798C}"/>
          </ac:spMkLst>
        </pc:spChg>
        <pc:spChg chg="mod">
          <ac:chgData name="Roberta Tucker" userId="S::r.tucker@uwtsd.ac.uk::27ca61ee-ba03-4b92-a89a-1d5600e2200a" providerId="AD" clId="Web-{D131407D-E5E6-D370-9CE9-70BFFD52699D}" dt="2023-02-24T13:48:45.694" v="1142" actId="20577"/>
          <ac:spMkLst>
            <pc:docMk/>
            <pc:sldMk cId="1217904623" sldId="627"/>
            <ac:spMk id="9" creationId="{8372A854-93A6-5A5F-D7EE-78EE07F3EC7F}"/>
          </ac:spMkLst>
        </pc:spChg>
        <pc:spChg chg="mod">
          <ac:chgData name="Roberta Tucker" userId="S::r.tucker@uwtsd.ac.uk::27ca61ee-ba03-4b92-a89a-1d5600e2200a" providerId="AD" clId="Web-{D131407D-E5E6-D370-9CE9-70BFFD52699D}" dt="2023-02-24T13:59:59.055" v="1349" actId="20577"/>
          <ac:spMkLst>
            <pc:docMk/>
            <pc:sldMk cId="1217904623" sldId="627"/>
            <ac:spMk id="14" creationId="{8DD9E961-394A-EA7B-E5FA-ADB166A6499A}"/>
          </ac:spMkLst>
        </pc:spChg>
        <pc:spChg chg="mod">
          <ac:chgData name="Roberta Tucker" userId="S::r.tucker@uwtsd.ac.uk::27ca61ee-ba03-4b92-a89a-1d5600e2200a" providerId="AD" clId="Web-{D131407D-E5E6-D370-9CE9-70BFFD52699D}" dt="2023-02-24T13:48:40.866" v="1141" actId="20577"/>
          <ac:spMkLst>
            <pc:docMk/>
            <pc:sldMk cId="1217904623" sldId="627"/>
            <ac:spMk id="19" creationId="{30FB6AEC-6F45-4488-9E34-9501ACB8B2B1}"/>
          </ac:spMkLst>
        </pc:spChg>
        <pc:spChg chg="mod">
          <ac:chgData name="Roberta Tucker" userId="S::r.tucker@uwtsd.ac.uk::27ca61ee-ba03-4b92-a89a-1d5600e2200a" providerId="AD" clId="Web-{D131407D-E5E6-D370-9CE9-70BFFD52699D}" dt="2023-02-24T13:48:48.882" v="1143" actId="20577"/>
          <ac:spMkLst>
            <pc:docMk/>
            <pc:sldMk cId="1217904623" sldId="627"/>
            <ac:spMk id="20" creationId="{23F15065-8C78-9776-3A2B-CC9817DD8655}"/>
          </ac:spMkLst>
        </pc:spChg>
        <pc:spChg chg="mod">
          <ac:chgData name="Roberta Tucker" userId="S::r.tucker@uwtsd.ac.uk::27ca61ee-ba03-4b92-a89a-1d5600e2200a" providerId="AD" clId="Web-{D131407D-E5E6-D370-9CE9-70BFFD52699D}" dt="2023-02-24T13:49:01.601" v="1146" actId="20577"/>
          <ac:spMkLst>
            <pc:docMk/>
            <pc:sldMk cId="1217904623" sldId="627"/>
            <ac:spMk id="21" creationId="{8BDAE92A-A344-8BB5-6E0F-C856953614A4}"/>
          </ac:spMkLst>
        </pc:spChg>
      </pc:sldChg>
      <pc:sldChg chg="delSp modSp add replId addAnim delAnim modAnim">
        <pc:chgData name="Roberta Tucker" userId="S::r.tucker@uwtsd.ac.uk::27ca61ee-ba03-4b92-a89a-1d5600e2200a" providerId="AD" clId="Web-{D131407D-E5E6-D370-9CE9-70BFFD52699D}" dt="2023-02-24T14:48:30.846" v="1743"/>
        <pc:sldMkLst>
          <pc:docMk/>
          <pc:sldMk cId="2810416967" sldId="628"/>
        </pc:sldMkLst>
        <pc:spChg chg="mod">
          <ac:chgData name="Roberta Tucker" userId="S::r.tucker@uwtsd.ac.uk::27ca61ee-ba03-4b92-a89a-1d5600e2200a" providerId="AD" clId="Web-{D131407D-E5E6-D370-9CE9-70BFFD52699D}" dt="2023-02-24T13:49:08.179" v="1147" actId="20577"/>
          <ac:spMkLst>
            <pc:docMk/>
            <pc:sldMk cId="2810416967" sldId="628"/>
            <ac:spMk id="3" creationId="{BE81BD22-F041-4643-2E57-645D07B4F719}"/>
          </ac:spMkLst>
        </pc:spChg>
        <pc:spChg chg="del">
          <ac:chgData name="Roberta Tucker" userId="S::r.tucker@uwtsd.ac.uk::27ca61ee-ba03-4b92-a89a-1d5600e2200a" providerId="AD" clId="Web-{D131407D-E5E6-D370-9CE9-70BFFD52699D}" dt="2023-02-24T13:38:00.522" v="907"/>
          <ac:spMkLst>
            <pc:docMk/>
            <pc:sldMk cId="2810416967" sldId="628"/>
            <ac:spMk id="5" creationId="{7B3DB40F-475D-F13F-8D0E-CB518AECA90A}"/>
          </ac:spMkLst>
        </pc:spChg>
        <pc:spChg chg="del">
          <ac:chgData name="Roberta Tucker" userId="S::r.tucker@uwtsd.ac.uk::27ca61ee-ba03-4b92-a89a-1d5600e2200a" providerId="AD" clId="Web-{D131407D-E5E6-D370-9CE9-70BFFD52699D}" dt="2023-02-24T13:37:56.834" v="905"/>
          <ac:spMkLst>
            <pc:docMk/>
            <pc:sldMk cId="2810416967" sldId="628"/>
            <ac:spMk id="9" creationId="{8372A854-93A6-5A5F-D7EE-78EE07F3EC7F}"/>
          </ac:spMkLst>
        </pc:spChg>
        <pc:spChg chg="mod">
          <ac:chgData name="Roberta Tucker" userId="S::r.tucker@uwtsd.ac.uk::27ca61ee-ba03-4b92-a89a-1d5600e2200a" providerId="AD" clId="Web-{D131407D-E5E6-D370-9CE9-70BFFD52699D}" dt="2023-02-24T13:59:31.507" v="1341" actId="20577"/>
          <ac:spMkLst>
            <pc:docMk/>
            <pc:sldMk cId="2810416967" sldId="628"/>
            <ac:spMk id="14" creationId="{8DD9E961-394A-EA7B-E5FA-ADB166A6499A}"/>
          </ac:spMkLst>
        </pc:spChg>
        <pc:spChg chg="del">
          <ac:chgData name="Roberta Tucker" userId="S::r.tucker@uwtsd.ac.uk::27ca61ee-ba03-4b92-a89a-1d5600e2200a" providerId="AD" clId="Web-{D131407D-E5E6-D370-9CE9-70BFFD52699D}" dt="2023-02-24T13:37:58.569" v="906"/>
          <ac:spMkLst>
            <pc:docMk/>
            <pc:sldMk cId="2810416967" sldId="628"/>
            <ac:spMk id="15" creationId="{F660CED8-9DAA-E058-597B-A88E4FA0D87C}"/>
          </ac:spMkLst>
        </pc:spChg>
        <pc:spChg chg="mod">
          <ac:chgData name="Roberta Tucker" userId="S::r.tucker@uwtsd.ac.uk::27ca61ee-ba03-4b92-a89a-1d5600e2200a" providerId="AD" clId="Web-{D131407D-E5E6-D370-9CE9-70BFFD52699D}" dt="2023-02-24T13:42:08.512" v="1049" actId="1076"/>
          <ac:spMkLst>
            <pc:docMk/>
            <pc:sldMk cId="2810416967" sldId="628"/>
            <ac:spMk id="16" creationId="{E1847F33-B4C9-8950-DDFC-C5E4576AC5C6}"/>
          </ac:spMkLst>
        </pc:spChg>
        <pc:spChg chg="del">
          <ac:chgData name="Roberta Tucker" userId="S::r.tucker@uwtsd.ac.uk::27ca61ee-ba03-4b92-a89a-1d5600e2200a" providerId="AD" clId="Web-{D131407D-E5E6-D370-9CE9-70BFFD52699D}" dt="2023-02-24T13:38:01.787" v="908"/>
          <ac:spMkLst>
            <pc:docMk/>
            <pc:sldMk cId="2810416967" sldId="628"/>
            <ac:spMk id="18" creationId="{A604066D-BA1C-F307-7ED2-11E7B465BCC8}"/>
          </ac:spMkLst>
        </pc:spChg>
        <pc:spChg chg="mod">
          <ac:chgData name="Roberta Tucker" userId="S::r.tucker@uwtsd.ac.uk::27ca61ee-ba03-4b92-a89a-1d5600e2200a" providerId="AD" clId="Web-{D131407D-E5E6-D370-9CE9-70BFFD52699D}" dt="2023-02-24T13:49:13.585" v="1148" actId="20577"/>
          <ac:spMkLst>
            <pc:docMk/>
            <pc:sldMk cId="2810416967" sldId="628"/>
            <ac:spMk id="19" creationId="{30FB6AEC-6F45-4488-9E34-9501ACB8B2B1}"/>
          </ac:spMkLst>
        </pc:spChg>
        <pc:spChg chg="mod">
          <ac:chgData name="Roberta Tucker" userId="S::r.tucker@uwtsd.ac.uk::27ca61ee-ba03-4b92-a89a-1d5600e2200a" providerId="AD" clId="Web-{D131407D-E5E6-D370-9CE9-70BFFD52699D}" dt="2023-02-24T13:49:30.586" v="1151" actId="20577"/>
          <ac:spMkLst>
            <pc:docMk/>
            <pc:sldMk cId="2810416967" sldId="628"/>
            <ac:spMk id="20" creationId="{23F15065-8C78-9776-3A2B-CC9817DD8655}"/>
          </ac:spMkLst>
        </pc:spChg>
        <pc:spChg chg="del">
          <ac:chgData name="Roberta Tucker" userId="S::r.tucker@uwtsd.ac.uk::27ca61ee-ba03-4b92-a89a-1d5600e2200a" providerId="AD" clId="Web-{D131407D-E5E6-D370-9CE9-70BFFD52699D}" dt="2023-02-24T13:40:43.635" v="974"/>
          <ac:spMkLst>
            <pc:docMk/>
            <pc:sldMk cId="2810416967" sldId="628"/>
            <ac:spMk id="21" creationId="{8BDAE92A-A344-8BB5-6E0F-C856953614A4}"/>
          </ac:spMkLst>
        </pc:spChg>
      </pc:sldChg>
      <pc:sldChg chg="addSp modSp add replId addAnim modAnim">
        <pc:chgData name="Roberta Tucker" userId="S::r.tucker@uwtsd.ac.uk::27ca61ee-ba03-4b92-a89a-1d5600e2200a" providerId="AD" clId="Web-{D131407D-E5E6-D370-9CE9-70BFFD52699D}" dt="2023-02-24T14:48:54.253" v="1753"/>
        <pc:sldMkLst>
          <pc:docMk/>
          <pc:sldMk cId="3313212326" sldId="629"/>
        </pc:sldMkLst>
        <pc:spChg chg="add mod">
          <ac:chgData name="Roberta Tucker" userId="S::r.tucker@uwtsd.ac.uk::27ca61ee-ba03-4b92-a89a-1d5600e2200a" providerId="AD" clId="Web-{D131407D-E5E6-D370-9CE9-70BFFD52699D}" dt="2023-02-24T13:57:21.629" v="1302" actId="1076"/>
          <ac:spMkLst>
            <pc:docMk/>
            <pc:sldMk cId="3313212326" sldId="629"/>
            <ac:spMk id="2" creationId="{35B8BC74-1CD5-D57F-E654-588148FCC756}"/>
          </ac:spMkLst>
        </pc:spChg>
        <pc:spChg chg="mod">
          <ac:chgData name="Roberta Tucker" userId="S::r.tucker@uwtsd.ac.uk::27ca61ee-ba03-4b92-a89a-1d5600e2200a" providerId="AD" clId="Web-{D131407D-E5E6-D370-9CE9-70BFFD52699D}" dt="2023-02-24T13:49:39.930" v="1152" actId="20577"/>
          <ac:spMkLst>
            <pc:docMk/>
            <pc:sldMk cId="3313212326" sldId="629"/>
            <ac:spMk id="3" creationId="{BE81BD22-F041-4643-2E57-645D07B4F719}"/>
          </ac:spMkLst>
        </pc:spChg>
        <pc:spChg chg="mod">
          <ac:chgData name="Roberta Tucker" userId="S::r.tucker@uwtsd.ac.uk::27ca61ee-ba03-4b92-a89a-1d5600e2200a" providerId="AD" clId="Web-{D131407D-E5E6-D370-9CE9-70BFFD52699D}" dt="2023-02-24T13:43:28.092" v="1068" actId="1076"/>
          <ac:spMkLst>
            <pc:docMk/>
            <pc:sldMk cId="3313212326" sldId="629"/>
            <ac:spMk id="16" creationId="{E1847F33-B4C9-8950-DDFC-C5E4576AC5C6}"/>
          </ac:spMkLst>
        </pc:spChg>
        <pc:spChg chg="mod">
          <ac:chgData name="Roberta Tucker" userId="S::r.tucker@uwtsd.ac.uk::27ca61ee-ba03-4b92-a89a-1d5600e2200a" providerId="AD" clId="Web-{D131407D-E5E6-D370-9CE9-70BFFD52699D}" dt="2023-02-24T13:49:48.446" v="1153" actId="20577"/>
          <ac:spMkLst>
            <pc:docMk/>
            <pc:sldMk cId="3313212326" sldId="629"/>
            <ac:spMk id="19" creationId="{30FB6AEC-6F45-4488-9E34-9501ACB8B2B1}"/>
          </ac:spMkLst>
        </pc:spChg>
        <pc:spChg chg="mod">
          <ac:chgData name="Roberta Tucker" userId="S::r.tucker@uwtsd.ac.uk::27ca61ee-ba03-4b92-a89a-1d5600e2200a" providerId="AD" clId="Web-{D131407D-E5E6-D370-9CE9-70BFFD52699D}" dt="2023-02-24T14:07:06.034" v="1406" actId="20577"/>
          <ac:spMkLst>
            <pc:docMk/>
            <pc:sldMk cId="3313212326" sldId="629"/>
            <ac:spMk id="20" creationId="{23F15065-8C78-9776-3A2B-CC9817DD8655}"/>
          </ac:spMkLst>
        </pc:spChg>
      </pc:sldChg>
      <pc:sldChg chg="modSp add replId addAnim modAnim">
        <pc:chgData name="Roberta Tucker" userId="S::r.tucker@uwtsd.ac.uk::27ca61ee-ba03-4b92-a89a-1d5600e2200a" providerId="AD" clId="Web-{D131407D-E5E6-D370-9CE9-70BFFD52699D}" dt="2023-02-24T14:49:15.472" v="1763"/>
        <pc:sldMkLst>
          <pc:docMk/>
          <pc:sldMk cId="3725193424" sldId="630"/>
        </pc:sldMkLst>
        <pc:spChg chg="mod">
          <ac:chgData name="Roberta Tucker" userId="S::r.tucker@uwtsd.ac.uk::27ca61ee-ba03-4b92-a89a-1d5600e2200a" providerId="AD" clId="Web-{D131407D-E5E6-D370-9CE9-70BFFD52699D}" dt="2023-02-24T13:53:34.279" v="1249" actId="1076"/>
          <ac:spMkLst>
            <pc:docMk/>
            <pc:sldMk cId="3725193424" sldId="630"/>
            <ac:spMk id="3" creationId="{BE81BD22-F041-4643-2E57-645D07B4F719}"/>
          </ac:spMkLst>
        </pc:spChg>
        <pc:spChg chg="mod">
          <ac:chgData name="Roberta Tucker" userId="S::r.tucker@uwtsd.ac.uk::27ca61ee-ba03-4b92-a89a-1d5600e2200a" providerId="AD" clId="Web-{D131407D-E5E6-D370-9CE9-70BFFD52699D}" dt="2023-02-24T13:53:31.670" v="1248" actId="1076"/>
          <ac:spMkLst>
            <pc:docMk/>
            <pc:sldMk cId="3725193424" sldId="630"/>
            <ac:spMk id="16" creationId="{E1847F33-B4C9-8950-DDFC-C5E4576AC5C6}"/>
          </ac:spMkLst>
        </pc:spChg>
        <pc:spChg chg="mod">
          <ac:chgData name="Roberta Tucker" userId="S::r.tucker@uwtsd.ac.uk::27ca61ee-ba03-4b92-a89a-1d5600e2200a" providerId="AD" clId="Web-{D131407D-E5E6-D370-9CE9-70BFFD52699D}" dt="2023-02-24T14:14:05.638" v="1460" actId="20577"/>
          <ac:spMkLst>
            <pc:docMk/>
            <pc:sldMk cId="3725193424" sldId="630"/>
            <ac:spMk id="19" creationId="{30FB6AEC-6F45-4488-9E34-9501ACB8B2B1}"/>
          </ac:spMkLst>
        </pc:spChg>
        <pc:spChg chg="mod">
          <ac:chgData name="Roberta Tucker" userId="S::r.tucker@uwtsd.ac.uk::27ca61ee-ba03-4b92-a89a-1d5600e2200a" providerId="AD" clId="Web-{D131407D-E5E6-D370-9CE9-70BFFD52699D}" dt="2023-02-24T13:58:27.443" v="1327" actId="20577"/>
          <ac:spMkLst>
            <pc:docMk/>
            <pc:sldMk cId="3725193424" sldId="630"/>
            <ac:spMk id="20" creationId="{23F15065-8C78-9776-3A2B-CC9817DD8655}"/>
          </ac:spMkLst>
        </pc:spChg>
      </pc:sldChg>
      <pc:sldChg chg="modSp add replId addAnim modAnim">
        <pc:chgData name="Roberta Tucker" userId="S::r.tucker@uwtsd.ac.uk::27ca61ee-ba03-4b92-a89a-1d5600e2200a" providerId="AD" clId="Web-{D131407D-E5E6-D370-9CE9-70BFFD52699D}" dt="2023-02-24T14:48:39.940" v="1747"/>
        <pc:sldMkLst>
          <pc:docMk/>
          <pc:sldMk cId="307701760" sldId="631"/>
        </pc:sldMkLst>
        <pc:spChg chg="mod">
          <ac:chgData name="Roberta Tucker" userId="S::r.tucker@uwtsd.ac.uk::27ca61ee-ba03-4b92-a89a-1d5600e2200a" providerId="AD" clId="Web-{D131407D-E5E6-D370-9CE9-70BFFD52699D}" dt="2023-02-24T13:59:48.304" v="1347" actId="20577"/>
          <ac:spMkLst>
            <pc:docMk/>
            <pc:sldMk cId="307701760" sldId="631"/>
            <ac:spMk id="14" creationId="{8DD9E961-394A-EA7B-E5FA-ADB166A6499A}"/>
          </ac:spMkLst>
        </pc:spChg>
        <pc:spChg chg="mod">
          <ac:chgData name="Roberta Tucker" userId="S::r.tucker@uwtsd.ac.uk::27ca61ee-ba03-4b92-a89a-1d5600e2200a" providerId="AD" clId="Web-{D131407D-E5E6-D370-9CE9-70BFFD52699D}" dt="2023-02-24T14:13:42.982" v="1452" actId="20577"/>
          <ac:spMkLst>
            <pc:docMk/>
            <pc:sldMk cId="307701760" sldId="631"/>
            <ac:spMk id="19" creationId="{30FB6AEC-6F45-4488-9E34-9501ACB8B2B1}"/>
          </ac:spMkLst>
        </pc:spChg>
        <pc:spChg chg="mod">
          <ac:chgData name="Roberta Tucker" userId="S::r.tucker@uwtsd.ac.uk::27ca61ee-ba03-4b92-a89a-1d5600e2200a" providerId="AD" clId="Web-{D131407D-E5E6-D370-9CE9-70BFFD52699D}" dt="2023-02-24T14:05:25.829" v="1386" actId="20577"/>
          <ac:spMkLst>
            <pc:docMk/>
            <pc:sldMk cId="307701760" sldId="631"/>
            <ac:spMk id="20" creationId="{23F15065-8C78-9776-3A2B-CC9817DD8655}"/>
          </ac:spMkLst>
        </pc:spChg>
      </pc:sldChg>
      <pc:sldChg chg="delSp modSp add replId addAnim modAnim">
        <pc:chgData name="Roberta Tucker" userId="S::r.tucker@uwtsd.ac.uk::27ca61ee-ba03-4b92-a89a-1d5600e2200a" providerId="AD" clId="Web-{D131407D-E5E6-D370-9CE9-70BFFD52699D}" dt="2023-02-24T14:49:07.097" v="1759"/>
        <pc:sldMkLst>
          <pc:docMk/>
          <pc:sldMk cId="1409324980" sldId="632"/>
        </pc:sldMkLst>
        <pc:spChg chg="mod">
          <ac:chgData name="Roberta Tucker" userId="S::r.tucker@uwtsd.ac.uk::27ca61ee-ba03-4b92-a89a-1d5600e2200a" providerId="AD" clId="Web-{D131407D-E5E6-D370-9CE9-70BFFD52699D}" dt="2023-02-24T14:11:30.650" v="1440" actId="1076"/>
          <ac:spMkLst>
            <pc:docMk/>
            <pc:sldMk cId="1409324980" sldId="632"/>
            <ac:spMk id="2" creationId="{35B8BC74-1CD5-D57F-E654-588148FCC756}"/>
          </ac:spMkLst>
        </pc:spChg>
        <pc:spChg chg="mod">
          <ac:chgData name="Roberta Tucker" userId="S::r.tucker@uwtsd.ac.uk::27ca61ee-ba03-4b92-a89a-1d5600e2200a" providerId="AD" clId="Web-{D131407D-E5E6-D370-9CE9-70BFFD52699D}" dt="2023-02-24T14:12:03.026" v="1444" actId="1076"/>
          <ac:spMkLst>
            <pc:docMk/>
            <pc:sldMk cId="1409324980" sldId="632"/>
            <ac:spMk id="3" creationId="{BE81BD22-F041-4643-2E57-645D07B4F719}"/>
          </ac:spMkLst>
        </pc:spChg>
        <pc:spChg chg="mod">
          <ac:chgData name="Roberta Tucker" userId="S::r.tucker@uwtsd.ac.uk::27ca61ee-ba03-4b92-a89a-1d5600e2200a" providerId="AD" clId="Web-{D131407D-E5E6-D370-9CE9-70BFFD52699D}" dt="2023-02-24T14:00:14.071" v="1354" actId="20577"/>
          <ac:spMkLst>
            <pc:docMk/>
            <pc:sldMk cId="1409324980" sldId="632"/>
            <ac:spMk id="14" creationId="{8DD9E961-394A-EA7B-E5FA-ADB166A6499A}"/>
          </ac:spMkLst>
        </pc:spChg>
        <pc:spChg chg="mod">
          <ac:chgData name="Roberta Tucker" userId="S::r.tucker@uwtsd.ac.uk::27ca61ee-ba03-4b92-a89a-1d5600e2200a" providerId="AD" clId="Web-{D131407D-E5E6-D370-9CE9-70BFFD52699D}" dt="2023-02-24T14:12:00.088" v="1443" actId="1076"/>
          <ac:spMkLst>
            <pc:docMk/>
            <pc:sldMk cId="1409324980" sldId="632"/>
            <ac:spMk id="16" creationId="{E1847F33-B4C9-8950-DDFC-C5E4576AC5C6}"/>
          </ac:spMkLst>
        </pc:spChg>
        <pc:spChg chg="mod">
          <ac:chgData name="Roberta Tucker" userId="S::r.tucker@uwtsd.ac.uk::27ca61ee-ba03-4b92-a89a-1d5600e2200a" providerId="AD" clId="Web-{D131407D-E5E6-D370-9CE9-70BFFD52699D}" dt="2023-02-24T14:11:27.447" v="1439" actId="14100"/>
          <ac:spMkLst>
            <pc:docMk/>
            <pc:sldMk cId="1409324980" sldId="632"/>
            <ac:spMk id="19" creationId="{30FB6AEC-6F45-4488-9E34-9501ACB8B2B1}"/>
          </ac:spMkLst>
        </pc:spChg>
        <pc:spChg chg="mod">
          <ac:chgData name="Roberta Tucker" userId="S::r.tucker@uwtsd.ac.uk::27ca61ee-ba03-4b92-a89a-1d5600e2200a" providerId="AD" clId="Web-{D131407D-E5E6-D370-9CE9-70BFFD52699D}" dt="2023-02-24T14:11:34.025" v="1441" actId="1076"/>
          <ac:spMkLst>
            <pc:docMk/>
            <pc:sldMk cId="1409324980" sldId="632"/>
            <ac:spMk id="20" creationId="{23F15065-8C78-9776-3A2B-CC9817DD8655}"/>
          </ac:spMkLst>
        </pc:spChg>
        <pc:picChg chg="del">
          <ac:chgData name="Roberta Tucker" userId="S::r.tucker@uwtsd.ac.uk::27ca61ee-ba03-4b92-a89a-1d5600e2200a" providerId="AD" clId="Web-{D131407D-E5E6-D370-9CE9-70BFFD52699D}" dt="2023-02-24T14:11:35.228" v="1442"/>
          <ac:picMkLst>
            <pc:docMk/>
            <pc:sldMk cId="1409324980" sldId="632"/>
            <ac:picMk id="4" creationId="{62C12048-9EEC-ED59-A247-0AA3AAC3EF74}"/>
          </ac:picMkLst>
        </pc:picChg>
      </pc:sldChg>
      <pc:sldChg chg="modSp add replId addAnim modAnim">
        <pc:chgData name="Roberta Tucker" userId="S::r.tucker@uwtsd.ac.uk::27ca61ee-ba03-4b92-a89a-1d5600e2200a" providerId="AD" clId="Web-{D131407D-E5E6-D370-9CE9-70BFFD52699D}" dt="2023-02-24T14:49:23.551" v="1767"/>
        <pc:sldMkLst>
          <pc:docMk/>
          <pc:sldMk cId="3200094862" sldId="633"/>
        </pc:sldMkLst>
        <pc:spChg chg="mod">
          <ac:chgData name="Roberta Tucker" userId="S::r.tucker@uwtsd.ac.uk::27ca61ee-ba03-4b92-a89a-1d5600e2200a" providerId="AD" clId="Web-{D131407D-E5E6-D370-9CE9-70BFFD52699D}" dt="2023-02-24T14:00:35.540" v="1360" actId="20577"/>
          <ac:spMkLst>
            <pc:docMk/>
            <pc:sldMk cId="3200094862" sldId="633"/>
            <ac:spMk id="14" creationId="{8DD9E961-394A-EA7B-E5FA-ADB166A6499A}"/>
          </ac:spMkLst>
        </pc:spChg>
        <pc:spChg chg="mod">
          <ac:chgData name="Roberta Tucker" userId="S::r.tucker@uwtsd.ac.uk::27ca61ee-ba03-4b92-a89a-1d5600e2200a" providerId="AD" clId="Web-{D131407D-E5E6-D370-9CE9-70BFFD52699D}" dt="2023-02-24T14:14:18.123" v="1464" actId="20577"/>
          <ac:spMkLst>
            <pc:docMk/>
            <pc:sldMk cId="3200094862" sldId="633"/>
            <ac:spMk id="19" creationId="{30FB6AEC-6F45-4488-9E34-9501ACB8B2B1}"/>
          </ac:spMkLst>
        </pc:spChg>
        <pc:spChg chg="mod">
          <ac:chgData name="Roberta Tucker" userId="S::r.tucker@uwtsd.ac.uk::27ca61ee-ba03-4b92-a89a-1d5600e2200a" providerId="AD" clId="Web-{D131407D-E5E6-D370-9CE9-70BFFD52699D}" dt="2023-02-24T14:09:31.382" v="1424" actId="20577"/>
          <ac:spMkLst>
            <pc:docMk/>
            <pc:sldMk cId="3200094862" sldId="633"/>
            <ac:spMk id="20" creationId="{23F15065-8C78-9776-3A2B-CC9817DD8655}"/>
          </ac:spMkLst>
        </pc:spChg>
      </pc:sldChg>
      <pc:sldChg chg="addSp delSp modSp add replId addAnim delAnim modAnim">
        <pc:chgData name="Roberta Tucker" userId="S::r.tucker@uwtsd.ac.uk::27ca61ee-ba03-4b92-a89a-1d5600e2200a" providerId="AD" clId="Web-{D131407D-E5E6-D370-9CE9-70BFFD52699D}" dt="2023-02-24T15:43:36.930" v="1825" actId="1076"/>
        <pc:sldMkLst>
          <pc:docMk/>
          <pc:sldMk cId="904008978" sldId="634"/>
        </pc:sldMkLst>
        <pc:spChg chg="add">
          <ac:chgData name="Roberta Tucker" userId="S::r.tucker@uwtsd.ac.uk::27ca61ee-ba03-4b92-a89a-1d5600e2200a" providerId="AD" clId="Web-{D131407D-E5E6-D370-9CE9-70BFFD52699D}" dt="2023-02-24T14:30:05.725" v="1556"/>
          <ac:spMkLst>
            <pc:docMk/>
            <pc:sldMk cId="904008978" sldId="634"/>
            <ac:spMk id="2" creationId="{5C365BD8-8B28-724F-A543-041026133123}"/>
          </ac:spMkLst>
        </pc:spChg>
        <pc:spChg chg="del">
          <ac:chgData name="Roberta Tucker" userId="S::r.tucker@uwtsd.ac.uk::27ca61ee-ba03-4b92-a89a-1d5600e2200a" providerId="AD" clId="Web-{D131407D-E5E6-D370-9CE9-70BFFD52699D}" dt="2023-02-24T14:28:10.566" v="1552"/>
          <ac:spMkLst>
            <pc:docMk/>
            <pc:sldMk cId="904008978" sldId="634"/>
            <ac:spMk id="3" creationId="{BE81BD22-F041-4643-2E57-645D07B4F719}"/>
          </ac:spMkLst>
        </pc:spChg>
        <pc:spChg chg="mod">
          <ac:chgData name="Roberta Tucker" userId="S::r.tucker@uwtsd.ac.uk::27ca61ee-ba03-4b92-a89a-1d5600e2200a" providerId="AD" clId="Web-{D131407D-E5E6-D370-9CE9-70BFFD52699D}" dt="2023-02-24T15:43:30.946" v="1823" actId="20577"/>
          <ac:spMkLst>
            <pc:docMk/>
            <pc:sldMk cId="904008978" sldId="634"/>
            <ac:spMk id="14" creationId="{8DD9E961-394A-EA7B-E5FA-ADB166A6499A}"/>
          </ac:spMkLst>
        </pc:spChg>
        <pc:spChg chg="del">
          <ac:chgData name="Roberta Tucker" userId="S::r.tucker@uwtsd.ac.uk::27ca61ee-ba03-4b92-a89a-1d5600e2200a" providerId="AD" clId="Web-{D131407D-E5E6-D370-9CE9-70BFFD52699D}" dt="2023-02-24T14:28:12.144" v="1553"/>
          <ac:spMkLst>
            <pc:docMk/>
            <pc:sldMk cId="904008978" sldId="634"/>
            <ac:spMk id="16" creationId="{E1847F33-B4C9-8950-DDFC-C5E4576AC5C6}"/>
          </ac:spMkLst>
        </pc:spChg>
        <pc:spChg chg="del">
          <ac:chgData name="Roberta Tucker" userId="S::r.tucker@uwtsd.ac.uk::27ca61ee-ba03-4b92-a89a-1d5600e2200a" providerId="AD" clId="Web-{D131407D-E5E6-D370-9CE9-70BFFD52699D}" dt="2023-02-24T14:28:14.363" v="1554"/>
          <ac:spMkLst>
            <pc:docMk/>
            <pc:sldMk cId="904008978" sldId="634"/>
            <ac:spMk id="19" creationId="{30FB6AEC-6F45-4488-9E34-9501ACB8B2B1}"/>
          </ac:spMkLst>
        </pc:spChg>
        <pc:spChg chg="del">
          <ac:chgData name="Roberta Tucker" userId="S::r.tucker@uwtsd.ac.uk::27ca61ee-ba03-4b92-a89a-1d5600e2200a" providerId="AD" clId="Web-{D131407D-E5E6-D370-9CE9-70BFFD52699D}" dt="2023-02-24T14:28:16.160" v="1555"/>
          <ac:spMkLst>
            <pc:docMk/>
            <pc:sldMk cId="904008978" sldId="634"/>
            <ac:spMk id="20" creationId="{23F15065-8C78-9776-3A2B-CC9817DD8655}"/>
          </ac:spMkLst>
        </pc:spChg>
        <pc:picChg chg="add del mod">
          <ac:chgData name="Roberta Tucker" userId="S::r.tucker@uwtsd.ac.uk::27ca61ee-ba03-4b92-a89a-1d5600e2200a" providerId="AD" clId="Web-{D131407D-E5E6-D370-9CE9-70BFFD52699D}" dt="2023-02-24T14:38:14.331" v="1613"/>
          <ac:picMkLst>
            <pc:docMk/>
            <pc:sldMk cId="904008978" sldId="634"/>
            <ac:picMk id="5" creationId="{A8C676FF-2B50-0B36-9270-30463F8CF582}"/>
          </ac:picMkLst>
        </pc:picChg>
        <pc:picChg chg="add mod">
          <ac:chgData name="Roberta Tucker" userId="S::r.tucker@uwtsd.ac.uk::27ca61ee-ba03-4b92-a89a-1d5600e2200a" providerId="AD" clId="Web-{D131407D-E5E6-D370-9CE9-70BFFD52699D}" dt="2023-02-24T15:43:36.930" v="1825" actId="1076"/>
          <ac:picMkLst>
            <pc:docMk/>
            <pc:sldMk cId="904008978" sldId="634"/>
            <ac:picMk id="6" creationId="{A3F07E32-5363-2641-77BC-05ED65C3A9A2}"/>
          </ac:picMkLst>
        </pc:picChg>
        <pc:picChg chg="mod">
          <ac:chgData name="Roberta Tucker" userId="S::r.tucker@uwtsd.ac.uk::27ca61ee-ba03-4b92-a89a-1d5600e2200a" providerId="AD" clId="Web-{D131407D-E5E6-D370-9CE9-70BFFD52699D}" dt="2023-02-24T14:30:17.553" v="1559" actId="1076"/>
          <ac:picMkLst>
            <pc:docMk/>
            <pc:sldMk cId="904008978" sldId="634"/>
            <ac:picMk id="7" creationId="{C0973F85-2F34-7624-B554-E2AF666BABE5}"/>
          </ac:picMkLst>
        </pc:picChg>
        <pc:picChg chg="add del mod">
          <ac:chgData name="Roberta Tucker" userId="S::r.tucker@uwtsd.ac.uk::27ca61ee-ba03-4b92-a89a-1d5600e2200a" providerId="AD" clId="Web-{D131407D-E5E6-D370-9CE9-70BFFD52699D}" dt="2023-02-24T14:40:02.240" v="1615"/>
          <ac:picMkLst>
            <pc:docMk/>
            <pc:sldMk cId="904008978" sldId="634"/>
            <ac:picMk id="9" creationId="{385A42E9-8D8A-5576-0BB5-FB0D5656E86C}"/>
          </ac:picMkLst>
        </pc:picChg>
        <pc:picChg chg="add del mod">
          <ac:chgData name="Roberta Tucker" userId="S::r.tucker@uwtsd.ac.uk::27ca61ee-ba03-4b92-a89a-1d5600e2200a" providerId="AD" clId="Web-{D131407D-E5E6-D370-9CE9-70BFFD52699D}" dt="2023-02-24T15:43:31.508" v="1824"/>
          <ac:picMkLst>
            <pc:docMk/>
            <pc:sldMk cId="904008978" sldId="634"/>
            <ac:picMk id="10" creationId="{706D5877-5A19-2969-A584-8EEF770EF44A}"/>
          </ac:picMkLst>
        </pc:picChg>
      </pc:sldChg>
      <pc:sldChg chg="addSp delSp modSp add replId addAnim delAnim modAnim">
        <pc:chgData name="Roberta Tucker" userId="S::r.tucker@uwtsd.ac.uk::27ca61ee-ba03-4b92-a89a-1d5600e2200a" providerId="AD" clId="Web-{D131407D-E5E6-D370-9CE9-70BFFD52699D}" dt="2023-02-24T15:44:09.760" v="1829" actId="1076"/>
        <pc:sldMkLst>
          <pc:docMk/>
          <pc:sldMk cId="2610131604" sldId="635"/>
        </pc:sldMkLst>
        <pc:spChg chg="add mod">
          <ac:chgData name="Roberta Tucker" userId="S::r.tucker@uwtsd.ac.uk::27ca61ee-ba03-4b92-a89a-1d5600e2200a" providerId="AD" clId="Web-{D131407D-E5E6-D370-9CE9-70BFFD52699D}" dt="2023-02-24T15:44:04.963" v="1828" actId="1076"/>
          <ac:spMkLst>
            <pc:docMk/>
            <pc:sldMk cId="2610131604" sldId="635"/>
            <ac:spMk id="3" creationId="{02B8C5D7-B7B8-F7B5-964E-E00EB699D884}"/>
          </ac:spMkLst>
        </pc:spChg>
        <pc:spChg chg="mod">
          <ac:chgData name="Roberta Tucker" userId="S::r.tucker@uwtsd.ac.uk::27ca61ee-ba03-4b92-a89a-1d5600e2200a" providerId="AD" clId="Web-{D131407D-E5E6-D370-9CE9-70BFFD52699D}" dt="2023-02-24T14:41:41.570" v="1627" actId="20577"/>
          <ac:spMkLst>
            <pc:docMk/>
            <pc:sldMk cId="2610131604" sldId="635"/>
            <ac:spMk id="14" creationId="{8DD9E961-394A-EA7B-E5FA-ADB166A6499A}"/>
          </ac:spMkLst>
        </pc:spChg>
        <pc:picChg chg="mod">
          <ac:chgData name="Roberta Tucker" userId="S::r.tucker@uwtsd.ac.uk::27ca61ee-ba03-4b92-a89a-1d5600e2200a" providerId="AD" clId="Web-{D131407D-E5E6-D370-9CE9-70BFFD52699D}" dt="2023-02-24T15:44:09.760" v="1829" actId="1076"/>
          <ac:picMkLst>
            <pc:docMk/>
            <pc:sldMk cId="2610131604" sldId="635"/>
            <ac:picMk id="6" creationId="{A3F07E32-5363-2641-77BC-05ED65C3A9A2}"/>
          </ac:picMkLst>
        </pc:picChg>
        <pc:picChg chg="del">
          <ac:chgData name="Roberta Tucker" userId="S::r.tucker@uwtsd.ac.uk::27ca61ee-ba03-4b92-a89a-1d5600e2200a" providerId="AD" clId="Web-{D131407D-E5E6-D370-9CE9-70BFFD52699D}" dt="2023-02-24T15:44:00.931" v="1827"/>
          <ac:picMkLst>
            <pc:docMk/>
            <pc:sldMk cId="2610131604" sldId="635"/>
            <ac:picMk id="10" creationId="{706D5877-5A19-2969-A584-8EEF770EF44A}"/>
          </ac:picMkLst>
        </pc:picChg>
      </pc:sldChg>
      <pc:sldChg chg="addSp delSp modSp add ord replId delAnim">
        <pc:chgData name="Roberta Tucker" userId="S::r.tucker@uwtsd.ac.uk::27ca61ee-ba03-4b92-a89a-1d5600e2200a" providerId="AD" clId="Web-{D131407D-E5E6-D370-9CE9-70BFFD52699D}" dt="2023-02-24T15:41:08.722" v="1810"/>
        <pc:sldMkLst>
          <pc:docMk/>
          <pc:sldMk cId="1558283037" sldId="636"/>
        </pc:sldMkLst>
        <pc:spChg chg="del">
          <ac:chgData name="Roberta Tucker" userId="S::r.tucker@uwtsd.ac.uk::27ca61ee-ba03-4b92-a89a-1d5600e2200a" providerId="AD" clId="Web-{D131407D-E5E6-D370-9CE9-70BFFD52699D}" dt="2023-02-24T15:37:16.417" v="1779"/>
          <ac:spMkLst>
            <pc:docMk/>
            <pc:sldMk cId="1558283037" sldId="636"/>
            <ac:spMk id="3" creationId="{02B8C5D7-B7B8-F7B5-964E-E00EB699D884}"/>
          </ac:spMkLst>
        </pc:spChg>
        <pc:picChg chg="add mod">
          <ac:chgData name="Roberta Tucker" userId="S::r.tucker@uwtsd.ac.uk::27ca61ee-ba03-4b92-a89a-1d5600e2200a" providerId="AD" clId="Web-{D131407D-E5E6-D370-9CE9-70BFFD52699D}" dt="2023-02-24T15:37:29.730" v="1782" actId="1076"/>
          <ac:picMkLst>
            <pc:docMk/>
            <pc:sldMk cId="1558283037" sldId="636"/>
            <ac:picMk id="5" creationId="{5645C716-6020-58D7-2047-443BDF988C94}"/>
          </ac:picMkLst>
        </pc:picChg>
        <pc:picChg chg="del">
          <ac:chgData name="Roberta Tucker" userId="S::r.tucker@uwtsd.ac.uk::27ca61ee-ba03-4b92-a89a-1d5600e2200a" providerId="AD" clId="Web-{D131407D-E5E6-D370-9CE9-70BFFD52699D}" dt="2023-02-24T15:37:11.776" v="1777"/>
          <ac:picMkLst>
            <pc:docMk/>
            <pc:sldMk cId="1558283037" sldId="636"/>
            <ac:picMk id="6" creationId="{A3F07E32-5363-2641-77BC-05ED65C3A9A2}"/>
          </ac:picMkLst>
        </pc:picChg>
        <pc:picChg chg="add mod">
          <ac:chgData name="Roberta Tucker" userId="S::r.tucker@uwtsd.ac.uk::27ca61ee-ba03-4b92-a89a-1d5600e2200a" providerId="AD" clId="Web-{D131407D-E5E6-D370-9CE9-70BFFD52699D}" dt="2023-02-24T15:38:06.075" v="1790" actId="1076"/>
          <ac:picMkLst>
            <pc:docMk/>
            <pc:sldMk cId="1558283037" sldId="636"/>
            <ac:picMk id="9" creationId="{C6E5F70A-5A7E-472E-F778-74A6C4C7B4C5}"/>
          </ac:picMkLst>
        </pc:picChg>
        <pc:picChg chg="del">
          <ac:chgData name="Roberta Tucker" userId="S::r.tucker@uwtsd.ac.uk::27ca61ee-ba03-4b92-a89a-1d5600e2200a" providerId="AD" clId="Web-{D131407D-E5E6-D370-9CE9-70BFFD52699D}" dt="2023-02-24T15:37:13.495" v="1778"/>
          <ac:picMkLst>
            <pc:docMk/>
            <pc:sldMk cId="1558283037" sldId="636"/>
            <ac:picMk id="10" creationId="{706D5877-5A19-2969-A584-8EEF770EF44A}"/>
          </ac:picMkLst>
        </pc:picChg>
      </pc:sldChg>
      <pc:sldChg chg="addSp modSp add ord replId addAnim modAnim">
        <pc:chgData name="Roberta Tucker" userId="S::r.tucker@uwtsd.ac.uk::27ca61ee-ba03-4b92-a89a-1d5600e2200a" providerId="AD" clId="Web-{D131407D-E5E6-D370-9CE9-70BFFD52699D}" dt="2023-02-24T15:41:05.737" v="1809"/>
        <pc:sldMkLst>
          <pc:docMk/>
          <pc:sldMk cId="1780823317" sldId="637"/>
        </pc:sldMkLst>
        <pc:spChg chg="add mod">
          <ac:chgData name="Roberta Tucker" userId="S::r.tucker@uwtsd.ac.uk::27ca61ee-ba03-4b92-a89a-1d5600e2200a" providerId="AD" clId="Web-{D131407D-E5E6-D370-9CE9-70BFFD52699D}" dt="2023-02-24T15:38:28.966" v="1793" actId="1076"/>
          <ac:spMkLst>
            <pc:docMk/>
            <pc:sldMk cId="1780823317" sldId="637"/>
            <ac:spMk id="6" creationId="{1B3F93C4-B2BD-429A-C70C-9D555A9F37B7}"/>
          </ac:spMkLst>
        </pc:spChg>
      </pc:sldChg>
      <pc:sldChg chg="modSp add replId">
        <pc:chgData name="Roberta Tucker" userId="S::r.tucker@uwtsd.ac.uk::27ca61ee-ba03-4b92-a89a-1d5600e2200a" providerId="AD" clId="Web-{D131407D-E5E6-D370-9CE9-70BFFD52699D}" dt="2023-02-24T15:45:32.044" v="1831" actId="20577"/>
        <pc:sldMkLst>
          <pc:docMk/>
          <pc:sldMk cId="1745130160" sldId="638"/>
        </pc:sldMkLst>
        <pc:spChg chg="mod">
          <ac:chgData name="Roberta Tucker" userId="S::r.tucker@uwtsd.ac.uk::27ca61ee-ba03-4b92-a89a-1d5600e2200a" providerId="AD" clId="Web-{D131407D-E5E6-D370-9CE9-70BFFD52699D}" dt="2023-02-24T15:45:32.044" v="1831" actId="20577"/>
          <ac:spMkLst>
            <pc:docMk/>
            <pc:sldMk cId="1745130160" sldId="638"/>
            <ac:spMk id="5" creationId="{7A20DBBD-7DDA-8D56-CE80-75679AFC79A9}"/>
          </ac:spMkLst>
        </pc:spChg>
        <pc:picChg chg="mod">
          <ac:chgData name="Roberta Tucker" userId="S::r.tucker@uwtsd.ac.uk::27ca61ee-ba03-4b92-a89a-1d5600e2200a" providerId="AD" clId="Web-{D131407D-E5E6-D370-9CE9-70BFFD52699D}" dt="2023-02-24T15:39:54.735" v="1800" actId="1076"/>
          <ac:picMkLst>
            <pc:docMk/>
            <pc:sldMk cId="1745130160" sldId="638"/>
            <ac:picMk id="7" creationId="{C9BEB040-6A12-9F8E-4831-F8E4062ECD7D}"/>
          </ac:picMkLst>
        </pc:picChg>
        <pc:cxnChg chg="mod">
          <ac:chgData name="Roberta Tucker" userId="S::r.tucker@uwtsd.ac.uk::27ca61ee-ba03-4b92-a89a-1d5600e2200a" providerId="AD" clId="Web-{D131407D-E5E6-D370-9CE9-70BFFD52699D}" dt="2023-02-24T15:39:59.204" v="1801" actId="1076"/>
          <ac:cxnSpMkLst>
            <pc:docMk/>
            <pc:sldMk cId="1745130160" sldId="638"/>
            <ac:cxnSpMk id="4" creationId="{BC2C1687-BCDB-8D01-187F-5359CAE20BDB}"/>
          </ac:cxnSpMkLst>
        </pc:cxnChg>
      </pc:sldChg>
      <pc:sldChg chg="modSp add replId">
        <pc:chgData name="Roberta Tucker" userId="S::r.tucker@uwtsd.ac.uk::27ca61ee-ba03-4b92-a89a-1d5600e2200a" providerId="AD" clId="Web-{D131407D-E5E6-D370-9CE9-70BFFD52699D}" dt="2023-02-24T15:40:32.268" v="1808" actId="20577"/>
        <pc:sldMkLst>
          <pc:docMk/>
          <pc:sldMk cId="2315216456" sldId="639"/>
        </pc:sldMkLst>
        <pc:spChg chg="mod">
          <ac:chgData name="Roberta Tucker" userId="S::r.tucker@uwtsd.ac.uk::27ca61ee-ba03-4b92-a89a-1d5600e2200a" providerId="AD" clId="Web-{D131407D-E5E6-D370-9CE9-70BFFD52699D}" dt="2023-02-24T15:40:32.268" v="1808" actId="20577"/>
          <ac:spMkLst>
            <pc:docMk/>
            <pc:sldMk cId="2315216456" sldId="639"/>
            <ac:spMk id="3" creationId="{976291AA-75F5-DB79-1BB0-8C1F1978BD68}"/>
          </ac:spMkLst>
        </pc:spChg>
        <pc:cxnChg chg="mod">
          <ac:chgData name="Roberta Tucker" userId="S::r.tucker@uwtsd.ac.uk::27ca61ee-ba03-4b92-a89a-1d5600e2200a" providerId="AD" clId="Web-{D131407D-E5E6-D370-9CE9-70BFFD52699D}" dt="2023-02-24T15:40:22.267" v="1805" actId="1076"/>
          <ac:cxnSpMkLst>
            <pc:docMk/>
            <pc:sldMk cId="2315216456" sldId="639"/>
            <ac:cxnSpMk id="9" creationId="{BB6C4208-BE82-5AD3-755F-0BE8A0B2A077}"/>
          </ac:cxnSpMkLst>
        </pc:cxnChg>
      </pc:sldChg>
    </pc:docChg>
  </pc:docChgLst>
  <pc:docChgLst>
    <pc:chgData name="Diane B. Thomas" userId="S::d.b.thomas@uwtsd.ac.uk::66b41853-b18c-4bbb-817e-013f34445414" providerId="AD" clId="Web-{BB1F8DB7-7843-4D4F-8890-F4AC25283B4E}"/>
    <pc:docChg chg="modSld">
      <pc:chgData name="Diane B. Thomas" userId="S::d.b.thomas@uwtsd.ac.uk::66b41853-b18c-4bbb-817e-013f34445414" providerId="AD" clId="Web-{BB1F8DB7-7843-4D4F-8890-F4AC25283B4E}" dt="2023-01-16T12:25:06.079" v="4" actId="20577"/>
      <pc:docMkLst>
        <pc:docMk/>
      </pc:docMkLst>
      <pc:sldChg chg="modSp">
        <pc:chgData name="Diane B. Thomas" userId="S::d.b.thomas@uwtsd.ac.uk::66b41853-b18c-4bbb-817e-013f34445414" providerId="AD" clId="Web-{BB1F8DB7-7843-4D4F-8890-F4AC25283B4E}" dt="2023-01-16T12:25:06.079" v="4" actId="20577"/>
        <pc:sldMkLst>
          <pc:docMk/>
          <pc:sldMk cId="2815014263" sldId="506"/>
        </pc:sldMkLst>
        <pc:spChg chg="mod">
          <ac:chgData name="Diane B. Thomas" userId="S::d.b.thomas@uwtsd.ac.uk::66b41853-b18c-4bbb-817e-013f34445414" providerId="AD" clId="Web-{BB1F8DB7-7843-4D4F-8890-F4AC25283B4E}" dt="2023-01-16T12:25:06.079" v="4" actId="20577"/>
          <ac:spMkLst>
            <pc:docMk/>
            <pc:sldMk cId="2815014263" sldId="506"/>
            <ac:spMk id="3" creationId="{3F43009B-A0F5-1FA6-B1C6-058420297F74}"/>
          </ac:spMkLst>
        </pc:spChg>
      </pc:sldChg>
    </pc:docChg>
  </pc:docChgLst>
  <pc:docChgLst>
    <pc:chgData name="Roberta Tucker" userId="S::r.tucker@uwtsd.ac.uk::27ca61ee-ba03-4b92-a89a-1d5600e2200a" providerId="AD" clId="Web-{68FDA7E5-6574-25A0-D1AA-A7F3BF480401}"/>
    <pc:docChg chg="addSld delSld modSld sldOrd">
      <pc:chgData name="Roberta Tucker" userId="S::r.tucker@uwtsd.ac.uk::27ca61ee-ba03-4b92-a89a-1d5600e2200a" providerId="AD" clId="Web-{68FDA7E5-6574-25A0-D1AA-A7F3BF480401}" dt="2023-03-26T17:08:34.968" v="4168"/>
      <pc:docMkLst>
        <pc:docMk/>
      </pc:docMkLst>
      <pc:sldChg chg="addSp delSp modSp del mod setBg">
        <pc:chgData name="Roberta Tucker" userId="S::r.tucker@uwtsd.ac.uk::27ca61ee-ba03-4b92-a89a-1d5600e2200a" providerId="AD" clId="Web-{68FDA7E5-6574-25A0-D1AA-A7F3BF480401}" dt="2023-03-25T21:30:08.051" v="3982"/>
        <pc:sldMkLst>
          <pc:docMk/>
          <pc:sldMk cId="528674255" sldId="520"/>
        </pc:sldMkLst>
        <pc:picChg chg="add del mod">
          <ac:chgData name="Roberta Tucker" userId="S::r.tucker@uwtsd.ac.uk::27ca61ee-ba03-4b92-a89a-1d5600e2200a" providerId="AD" clId="Web-{68FDA7E5-6574-25A0-D1AA-A7F3BF480401}" dt="2023-03-25T21:30:04.488" v="3981"/>
          <ac:picMkLst>
            <pc:docMk/>
            <pc:sldMk cId="528674255" sldId="520"/>
            <ac:picMk id="2" creationId="{36170D62-C5E6-787A-98CE-E7AF9ECD2CCC}"/>
          </ac:picMkLst>
        </pc:picChg>
        <pc:picChg chg="add del mod">
          <ac:chgData name="Roberta Tucker" userId="S::r.tucker@uwtsd.ac.uk::27ca61ee-ba03-4b92-a89a-1d5600e2200a" providerId="AD" clId="Web-{68FDA7E5-6574-25A0-D1AA-A7F3BF480401}" dt="2023-03-25T21:30:02.910" v="3980"/>
          <ac:picMkLst>
            <pc:docMk/>
            <pc:sldMk cId="528674255" sldId="520"/>
            <ac:picMk id="3" creationId="{07D471F0-CB99-5871-C008-8C84735D0771}"/>
          </ac:picMkLst>
        </pc:picChg>
        <pc:cxnChg chg="add">
          <ac:chgData name="Roberta Tucker" userId="S::r.tucker@uwtsd.ac.uk::27ca61ee-ba03-4b92-a89a-1d5600e2200a" providerId="AD" clId="Web-{68FDA7E5-6574-25A0-D1AA-A7F3BF480401}" dt="2023-03-25T19:01:17.361" v="3499"/>
          <ac:cxnSpMkLst>
            <pc:docMk/>
            <pc:sldMk cId="528674255" sldId="520"/>
            <ac:cxnSpMk id="8" creationId="{1C6AAE25-BD23-41B5-AAE4-1DA5898C2ADB}"/>
          </ac:cxnSpMkLst>
        </pc:cxnChg>
      </pc:sldChg>
      <pc:sldChg chg="modSp">
        <pc:chgData name="Roberta Tucker" userId="S::r.tucker@uwtsd.ac.uk::27ca61ee-ba03-4b92-a89a-1d5600e2200a" providerId="AD" clId="Web-{68FDA7E5-6574-25A0-D1AA-A7F3BF480401}" dt="2023-03-25T21:38:36.667" v="4028" actId="20577"/>
        <pc:sldMkLst>
          <pc:docMk/>
          <pc:sldMk cId="2485985612" sldId="521"/>
        </pc:sldMkLst>
        <pc:spChg chg="mod">
          <ac:chgData name="Roberta Tucker" userId="S::r.tucker@uwtsd.ac.uk::27ca61ee-ba03-4b92-a89a-1d5600e2200a" providerId="AD" clId="Web-{68FDA7E5-6574-25A0-D1AA-A7F3BF480401}" dt="2023-03-25T21:38:36.667" v="4028" actId="20577"/>
          <ac:spMkLst>
            <pc:docMk/>
            <pc:sldMk cId="2485985612" sldId="521"/>
            <ac:spMk id="8" creationId="{57ED6D5D-E07C-2A2E-1770-B082DB384717}"/>
          </ac:spMkLst>
        </pc:spChg>
      </pc:sldChg>
      <pc:sldChg chg="modSp">
        <pc:chgData name="Roberta Tucker" userId="S::r.tucker@uwtsd.ac.uk::27ca61ee-ba03-4b92-a89a-1d5600e2200a" providerId="AD" clId="Web-{68FDA7E5-6574-25A0-D1AA-A7F3BF480401}" dt="2023-03-25T17:27:50.753" v="2888" actId="20577"/>
        <pc:sldMkLst>
          <pc:docMk/>
          <pc:sldMk cId="680070414" sldId="570"/>
        </pc:sldMkLst>
        <pc:spChg chg="mod">
          <ac:chgData name="Roberta Tucker" userId="S::r.tucker@uwtsd.ac.uk::27ca61ee-ba03-4b92-a89a-1d5600e2200a" providerId="AD" clId="Web-{68FDA7E5-6574-25A0-D1AA-A7F3BF480401}" dt="2023-03-25T17:27:50.753" v="2888" actId="20577"/>
          <ac:spMkLst>
            <pc:docMk/>
            <pc:sldMk cId="680070414" sldId="570"/>
            <ac:spMk id="3" creationId="{20B9F5AF-01C3-F93E-4766-CF5659815EFF}"/>
          </ac:spMkLst>
        </pc:spChg>
      </pc:sldChg>
      <pc:sldChg chg="modSp">
        <pc:chgData name="Roberta Tucker" userId="S::r.tucker@uwtsd.ac.uk::27ca61ee-ba03-4b92-a89a-1d5600e2200a" providerId="AD" clId="Web-{68FDA7E5-6574-25A0-D1AA-A7F3BF480401}" dt="2023-03-25T15:34:31.508" v="1694" actId="20577"/>
        <pc:sldMkLst>
          <pc:docMk/>
          <pc:sldMk cId="2502951216" sldId="631"/>
        </pc:sldMkLst>
        <pc:spChg chg="mod">
          <ac:chgData name="Roberta Tucker" userId="S::r.tucker@uwtsd.ac.uk::27ca61ee-ba03-4b92-a89a-1d5600e2200a" providerId="AD" clId="Web-{68FDA7E5-6574-25A0-D1AA-A7F3BF480401}" dt="2023-03-25T15:34:31.508" v="1694" actId="20577"/>
          <ac:spMkLst>
            <pc:docMk/>
            <pc:sldMk cId="2502951216" sldId="631"/>
            <ac:spMk id="2" creationId="{E12EFBB5-0702-A5A6-35D9-C7E059124F1E}"/>
          </ac:spMkLst>
        </pc:spChg>
      </pc:sldChg>
      <pc:sldChg chg="addSp delSp modSp">
        <pc:chgData name="Roberta Tucker" userId="S::r.tucker@uwtsd.ac.uk::27ca61ee-ba03-4b92-a89a-1d5600e2200a" providerId="AD" clId="Web-{68FDA7E5-6574-25A0-D1AA-A7F3BF480401}" dt="2023-03-24T11:15:16.166" v="201" actId="14100"/>
        <pc:sldMkLst>
          <pc:docMk/>
          <pc:sldMk cId="2084902293" sldId="649"/>
        </pc:sldMkLst>
        <pc:spChg chg="mod">
          <ac:chgData name="Roberta Tucker" userId="S::r.tucker@uwtsd.ac.uk::27ca61ee-ba03-4b92-a89a-1d5600e2200a" providerId="AD" clId="Web-{68FDA7E5-6574-25A0-D1AA-A7F3BF480401}" dt="2023-03-24T11:08:36.111" v="187" actId="20577"/>
          <ac:spMkLst>
            <pc:docMk/>
            <pc:sldMk cId="2084902293" sldId="649"/>
            <ac:spMk id="2" creationId="{C42506E2-1230-28AD-2B3D-8DCE929999B5}"/>
          </ac:spMkLst>
        </pc:spChg>
        <pc:spChg chg="add mod">
          <ac:chgData name="Roberta Tucker" userId="S::r.tucker@uwtsd.ac.uk::27ca61ee-ba03-4b92-a89a-1d5600e2200a" providerId="AD" clId="Web-{68FDA7E5-6574-25A0-D1AA-A7F3BF480401}" dt="2023-03-24T11:15:16.166" v="201" actId="14100"/>
          <ac:spMkLst>
            <pc:docMk/>
            <pc:sldMk cId="2084902293" sldId="649"/>
            <ac:spMk id="4" creationId="{794AC34E-44EB-3041-8191-D13A9BD48460}"/>
          </ac:spMkLst>
        </pc:spChg>
        <pc:picChg chg="mod">
          <ac:chgData name="Roberta Tucker" userId="S::r.tucker@uwtsd.ac.uk::27ca61ee-ba03-4b92-a89a-1d5600e2200a" providerId="AD" clId="Web-{68FDA7E5-6574-25A0-D1AA-A7F3BF480401}" dt="2023-03-24T11:08:25.970" v="179" actId="1076"/>
          <ac:picMkLst>
            <pc:docMk/>
            <pc:sldMk cId="2084902293" sldId="649"/>
            <ac:picMk id="3" creationId="{24C936B5-29CF-37DA-4215-F44A4217A05F}"/>
          </ac:picMkLst>
        </pc:picChg>
        <pc:picChg chg="del">
          <ac:chgData name="Roberta Tucker" userId="S::r.tucker@uwtsd.ac.uk::27ca61ee-ba03-4b92-a89a-1d5600e2200a" providerId="AD" clId="Web-{68FDA7E5-6574-25A0-D1AA-A7F3BF480401}" dt="2023-03-24T11:08:00" v="173"/>
          <ac:picMkLst>
            <pc:docMk/>
            <pc:sldMk cId="2084902293" sldId="649"/>
            <ac:picMk id="5" creationId="{3F248975-924B-3F62-E1D7-249407C4986F}"/>
          </ac:picMkLst>
        </pc:picChg>
      </pc:sldChg>
      <pc:sldChg chg="del">
        <pc:chgData name="Roberta Tucker" userId="S::r.tucker@uwtsd.ac.uk::27ca61ee-ba03-4b92-a89a-1d5600e2200a" providerId="AD" clId="Web-{68FDA7E5-6574-25A0-D1AA-A7F3BF480401}" dt="2023-03-25T22:05:53.856" v="4141"/>
        <pc:sldMkLst>
          <pc:docMk/>
          <pc:sldMk cId="3851504777" sldId="650"/>
        </pc:sldMkLst>
      </pc:sldChg>
      <pc:sldChg chg="modSp del">
        <pc:chgData name="Roberta Tucker" userId="S::r.tucker@uwtsd.ac.uk::27ca61ee-ba03-4b92-a89a-1d5600e2200a" providerId="AD" clId="Web-{68FDA7E5-6574-25A0-D1AA-A7F3BF480401}" dt="2023-03-25T22:06:01.919" v="4144"/>
        <pc:sldMkLst>
          <pc:docMk/>
          <pc:sldMk cId="399497236" sldId="651"/>
        </pc:sldMkLst>
        <pc:spChg chg="mod">
          <ac:chgData name="Roberta Tucker" userId="S::r.tucker@uwtsd.ac.uk::27ca61ee-ba03-4b92-a89a-1d5600e2200a" providerId="AD" clId="Web-{68FDA7E5-6574-25A0-D1AA-A7F3BF480401}" dt="2023-03-25T15:34:37.306" v="1698" actId="20577"/>
          <ac:spMkLst>
            <pc:docMk/>
            <pc:sldMk cId="399497236" sldId="651"/>
            <ac:spMk id="2" creationId="{E12EFBB5-0702-A5A6-35D9-C7E059124F1E}"/>
          </ac:spMkLst>
        </pc:spChg>
      </pc:sldChg>
      <pc:sldChg chg="del">
        <pc:chgData name="Roberta Tucker" userId="S::r.tucker@uwtsd.ac.uk::27ca61ee-ba03-4b92-a89a-1d5600e2200a" providerId="AD" clId="Web-{68FDA7E5-6574-25A0-D1AA-A7F3BF480401}" dt="2023-03-25T22:06:13.404" v="4148"/>
        <pc:sldMkLst>
          <pc:docMk/>
          <pc:sldMk cId="1308927009" sldId="652"/>
        </pc:sldMkLst>
      </pc:sldChg>
      <pc:sldChg chg="addSp delSp modSp del">
        <pc:chgData name="Roberta Tucker" userId="S::r.tucker@uwtsd.ac.uk::27ca61ee-ba03-4b92-a89a-1d5600e2200a" providerId="AD" clId="Web-{68FDA7E5-6574-25A0-D1AA-A7F3BF480401}" dt="2023-03-25T22:06:16.248" v="4149"/>
        <pc:sldMkLst>
          <pc:docMk/>
          <pc:sldMk cId="4085872769" sldId="653"/>
        </pc:sldMkLst>
        <pc:spChg chg="mod">
          <ac:chgData name="Roberta Tucker" userId="S::r.tucker@uwtsd.ac.uk::27ca61ee-ba03-4b92-a89a-1d5600e2200a" providerId="AD" clId="Web-{68FDA7E5-6574-25A0-D1AA-A7F3BF480401}" dt="2023-03-24T11:16:17.308" v="216" actId="1076"/>
          <ac:spMkLst>
            <pc:docMk/>
            <pc:sldMk cId="4085872769" sldId="653"/>
            <ac:spMk id="2" creationId="{C42506E2-1230-28AD-2B3D-8DCE929999B5}"/>
          </ac:spMkLst>
        </pc:spChg>
        <pc:spChg chg="add mod">
          <ac:chgData name="Roberta Tucker" userId="S::r.tucker@uwtsd.ac.uk::27ca61ee-ba03-4b92-a89a-1d5600e2200a" providerId="AD" clId="Web-{68FDA7E5-6574-25A0-D1AA-A7F3BF480401}" dt="2023-03-24T11:16:14.386" v="215" actId="1076"/>
          <ac:spMkLst>
            <pc:docMk/>
            <pc:sldMk cId="4085872769" sldId="653"/>
            <ac:spMk id="3" creationId="{A54A5128-3F4D-7BFD-0FE2-420B4326AF47}"/>
          </ac:spMkLst>
        </pc:spChg>
        <pc:picChg chg="mod">
          <ac:chgData name="Roberta Tucker" userId="S::r.tucker@uwtsd.ac.uk::27ca61ee-ba03-4b92-a89a-1d5600e2200a" providerId="AD" clId="Web-{68FDA7E5-6574-25A0-D1AA-A7F3BF480401}" dt="2023-03-24T11:16:23.589" v="217" actId="1076"/>
          <ac:picMkLst>
            <pc:docMk/>
            <pc:sldMk cId="4085872769" sldId="653"/>
            <ac:picMk id="4" creationId="{3180C7B7-9ED0-1D3A-AFBB-5A652A30D5EF}"/>
          </ac:picMkLst>
        </pc:picChg>
        <pc:picChg chg="del">
          <ac:chgData name="Roberta Tucker" userId="S::r.tucker@uwtsd.ac.uk::27ca61ee-ba03-4b92-a89a-1d5600e2200a" providerId="AD" clId="Web-{68FDA7E5-6574-25A0-D1AA-A7F3BF480401}" dt="2023-03-24T11:08:05.438" v="174"/>
          <ac:picMkLst>
            <pc:docMk/>
            <pc:sldMk cId="4085872769" sldId="653"/>
            <ac:picMk id="6" creationId="{D51E7F50-CBDE-CD01-1C28-0AD99A8B18C8}"/>
          </ac:picMkLst>
        </pc:picChg>
      </pc:sldChg>
      <pc:sldChg chg="modSp ord">
        <pc:chgData name="Roberta Tucker" userId="S::r.tucker@uwtsd.ac.uk::27ca61ee-ba03-4b92-a89a-1d5600e2200a" providerId="AD" clId="Web-{68FDA7E5-6574-25A0-D1AA-A7F3BF480401}" dt="2023-03-25T17:29:36.130" v="2907"/>
        <pc:sldMkLst>
          <pc:docMk/>
          <pc:sldMk cId="217983847" sldId="655"/>
        </pc:sldMkLst>
        <pc:graphicFrameChg chg="modGraphic">
          <ac:chgData name="Roberta Tucker" userId="S::r.tucker@uwtsd.ac.uk::27ca61ee-ba03-4b92-a89a-1d5600e2200a" providerId="AD" clId="Web-{68FDA7E5-6574-25A0-D1AA-A7F3BF480401}" dt="2023-03-24T11:18:42.967" v="224" actId="20577"/>
          <ac:graphicFrameMkLst>
            <pc:docMk/>
            <pc:sldMk cId="217983847" sldId="655"/>
            <ac:graphicFrameMk id="8" creationId="{CB41613F-B87A-42E1-B11D-C7C135A99566}"/>
          </ac:graphicFrameMkLst>
        </pc:graphicFrameChg>
      </pc:sldChg>
      <pc:sldChg chg="modSp del ord">
        <pc:chgData name="Roberta Tucker" userId="S::r.tucker@uwtsd.ac.uk::27ca61ee-ba03-4b92-a89a-1d5600e2200a" providerId="AD" clId="Web-{68FDA7E5-6574-25A0-D1AA-A7F3BF480401}" dt="2023-03-25T22:06:19.092" v="4150"/>
        <pc:sldMkLst>
          <pc:docMk/>
          <pc:sldMk cId="1718303925" sldId="658"/>
        </pc:sldMkLst>
        <pc:graphicFrameChg chg="modGraphic">
          <ac:chgData name="Roberta Tucker" userId="S::r.tucker@uwtsd.ac.uk::27ca61ee-ba03-4b92-a89a-1d5600e2200a" providerId="AD" clId="Web-{68FDA7E5-6574-25A0-D1AA-A7F3BF480401}" dt="2023-03-24T11:19:37.780" v="228" actId="20577"/>
          <ac:graphicFrameMkLst>
            <pc:docMk/>
            <pc:sldMk cId="1718303925" sldId="658"/>
            <ac:graphicFrameMk id="7" creationId="{65A16F73-C6CC-4C91-A1F4-65FE1A49DE1A}"/>
          </ac:graphicFrameMkLst>
        </pc:graphicFrameChg>
      </pc:sldChg>
      <pc:sldChg chg="addSp delSp modSp addAnim modAnim">
        <pc:chgData name="Roberta Tucker" userId="S::r.tucker@uwtsd.ac.uk::27ca61ee-ba03-4b92-a89a-1d5600e2200a" providerId="AD" clId="Web-{68FDA7E5-6574-25A0-D1AA-A7F3BF480401}" dt="2023-03-25T21:41:34.867" v="4036" actId="14100"/>
        <pc:sldMkLst>
          <pc:docMk/>
          <pc:sldMk cId="2208334250" sldId="660"/>
        </pc:sldMkLst>
        <pc:spChg chg="mod">
          <ac:chgData name="Roberta Tucker" userId="S::r.tucker@uwtsd.ac.uk::27ca61ee-ba03-4b92-a89a-1d5600e2200a" providerId="AD" clId="Web-{68FDA7E5-6574-25A0-D1AA-A7F3BF480401}" dt="2023-03-24T11:59:36.067" v="622" actId="20577"/>
          <ac:spMkLst>
            <pc:docMk/>
            <pc:sldMk cId="2208334250" sldId="660"/>
            <ac:spMk id="2" creationId="{00000000-0000-0000-0000-000000000000}"/>
          </ac:spMkLst>
        </pc:spChg>
        <pc:spChg chg="del mod">
          <ac:chgData name="Roberta Tucker" userId="S::r.tucker@uwtsd.ac.uk::27ca61ee-ba03-4b92-a89a-1d5600e2200a" providerId="AD" clId="Web-{68FDA7E5-6574-25A0-D1AA-A7F3BF480401}" dt="2023-03-24T11:44:40.030" v="438"/>
          <ac:spMkLst>
            <pc:docMk/>
            <pc:sldMk cId="2208334250" sldId="660"/>
            <ac:spMk id="3" creationId="{00000000-0000-0000-0000-000000000000}"/>
          </ac:spMkLst>
        </pc:spChg>
        <pc:spChg chg="mod">
          <ac:chgData name="Roberta Tucker" userId="S::r.tucker@uwtsd.ac.uk::27ca61ee-ba03-4b92-a89a-1d5600e2200a" providerId="AD" clId="Web-{68FDA7E5-6574-25A0-D1AA-A7F3BF480401}" dt="2023-03-24T11:59:26.877" v="621" actId="20577"/>
          <ac:spMkLst>
            <pc:docMk/>
            <pc:sldMk cId="2208334250" sldId="660"/>
            <ac:spMk id="4" creationId="{00000000-0000-0000-0000-000000000000}"/>
          </ac:spMkLst>
        </pc:spChg>
        <pc:spChg chg="add mod ord">
          <ac:chgData name="Roberta Tucker" userId="S::r.tucker@uwtsd.ac.uk::27ca61ee-ba03-4b92-a89a-1d5600e2200a" providerId="AD" clId="Web-{68FDA7E5-6574-25A0-D1AA-A7F3BF480401}" dt="2023-03-24T11:35:54.069" v="342"/>
          <ac:spMkLst>
            <pc:docMk/>
            <pc:sldMk cId="2208334250" sldId="660"/>
            <ac:spMk id="6" creationId="{DA18C485-CCB6-06A9-2661-4FAED830A532}"/>
          </ac:spMkLst>
        </pc:spChg>
        <pc:spChg chg="add del mod">
          <ac:chgData name="Roberta Tucker" userId="S::r.tucker@uwtsd.ac.uk::27ca61ee-ba03-4b92-a89a-1d5600e2200a" providerId="AD" clId="Web-{68FDA7E5-6574-25A0-D1AA-A7F3BF480401}" dt="2023-03-24T11:44:45.015" v="440"/>
          <ac:spMkLst>
            <pc:docMk/>
            <pc:sldMk cId="2208334250" sldId="660"/>
            <ac:spMk id="8" creationId="{4B926626-0B75-8D72-5BC6-DD9C69F297A1}"/>
          </ac:spMkLst>
        </pc:spChg>
        <pc:picChg chg="add mod">
          <ac:chgData name="Roberta Tucker" userId="S::r.tucker@uwtsd.ac.uk::27ca61ee-ba03-4b92-a89a-1d5600e2200a" providerId="AD" clId="Web-{68FDA7E5-6574-25A0-D1AA-A7F3BF480401}" dt="2023-03-25T21:41:34.867" v="4036" actId="14100"/>
          <ac:picMkLst>
            <pc:docMk/>
            <pc:sldMk cId="2208334250" sldId="660"/>
            <ac:picMk id="3" creationId="{3092AE5E-C449-3AB0-BD6C-BC257E60BA32}"/>
          </ac:picMkLst>
        </pc:picChg>
        <pc:picChg chg="mod">
          <ac:chgData name="Roberta Tucker" userId="S::r.tucker@uwtsd.ac.uk::27ca61ee-ba03-4b92-a89a-1d5600e2200a" providerId="AD" clId="Web-{68FDA7E5-6574-25A0-D1AA-A7F3BF480401}" dt="2023-03-24T11:36:55.771" v="345" actId="14100"/>
          <ac:picMkLst>
            <pc:docMk/>
            <pc:sldMk cId="2208334250" sldId="660"/>
            <ac:picMk id="5" creationId="{00000000-0000-0000-0000-000000000000}"/>
          </ac:picMkLst>
        </pc:picChg>
      </pc:sldChg>
      <pc:sldChg chg="addSp delSp modSp addAnim modAnim">
        <pc:chgData name="Roberta Tucker" userId="S::r.tucker@uwtsd.ac.uk::27ca61ee-ba03-4b92-a89a-1d5600e2200a" providerId="AD" clId="Web-{68FDA7E5-6574-25A0-D1AA-A7F3BF480401}" dt="2023-03-25T21:42:19.636" v="4045" actId="14100"/>
        <pc:sldMkLst>
          <pc:docMk/>
          <pc:sldMk cId="2438074514" sldId="661"/>
        </pc:sldMkLst>
        <pc:spChg chg="mod">
          <ac:chgData name="Roberta Tucker" userId="S::r.tucker@uwtsd.ac.uk::27ca61ee-ba03-4b92-a89a-1d5600e2200a" providerId="AD" clId="Web-{68FDA7E5-6574-25A0-D1AA-A7F3BF480401}" dt="2023-03-24T11:50:00.959" v="526" actId="20577"/>
          <ac:spMkLst>
            <pc:docMk/>
            <pc:sldMk cId="2438074514" sldId="661"/>
            <ac:spMk id="2" creationId="{00000000-0000-0000-0000-000000000000}"/>
          </ac:spMkLst>
        </pc:spChg>
        <pc:spChg chg="add mod ord">
          <ac:chgData name="Roberta Tucker" userId="S::r.tucker@uwtsd.ac.uk::27ca61ee-ba03-4b92-a89a-1d5600e2200a" providerId="AD" clId="Web-{68FDA7E5-6574-25A0-D1AA-A7F3BF480401}" dt="2023-03-24T11:38:27.511" v="359" actId="1076"/>
          <ac:spMkLst>
            <pc:docMk/>
            <pc:sldMk cId="2438074514" sldId="661"/>
            <ac:spMk id="4" creationId="{2C09356B-EF65-AC5D-CE9D-4EDC461774F9}"/>
          </ac:spMkLst>
        </pc:spChg>
        <pc:spChg chg="del mod">
          <ac:chgData name="Roberta Tucker" userId="S::r.tucker@uwtsd.ac.uk::27ca61ee-ba03-4b92-a89a-1d5600e2200a" providerId="AD" clId="Web-{68FDA7E5-6574-25A0-D1AA-A7F3BF480401}" dt="2023-03-24T11:47:21.283" v="487"/>
          <ac:spMkLst>
            <pc:docMk/>
            <pc:sldMk cId="2438074514" sldId="661"/>
            <ac:spMk id="5" creationId="{00000000-0000-0000-0000-000000000000}"/>
          </ac:spMkLst>
        </pc:spChg>
        <pc:spChg chg="del mod">
          <ac:chgData name="Roberta Tucker" userId="S::r.tucker@uwtsd.ac.uk::27ca61ee-ba03-4b92-a89a-1d5600e2200a" providerId="AD" clId="Web-{68FDA7E5-6574-25A0-D1AA-A7F3BF480401}" dt="2023-03-24T11:47:26.924" v="489"/>
          <ac:spMkLst>
            <pc:docMk/>
            <pc:sldMk cId="2438074514" sldId="661"/>
            <ac:spMk id="7" creationId="{00000000-0000-0000-0000-000000000000}"/>
          </ac:spMkLst>
        </pc:spChg>
        <pc:spChg chg="del mod">
          <ac:chgData name="Roberta Tucker" userId="S::r.tucker@uwtsd.ac.uk::27ca61ee-ba03-4b92-a89a-1d5600e2200a" providerId="AD" clId="Web-{68FDA7E5-6574-25A0-D1AA-A7F3BF480401}" dt="2023-03-24T11:47:32.612" v="491"/>
          <ac:spMkLst>
            <pc:docMk/>
            <pc:sldMk cId="2438074514" sldId="661"/>
            <ac:spMk id="8" creationId="{00000000-0000-0000-0000-000000000000}"/>
          </ac:spMkLst>
        </pc:spChg>
        <pc:spChg chg="mod">
          <ac:chgData name="Roberta Tucker" userId="S::r.tucker@uwtsd.ac.uk::27ca61ee-ba03-4b92-a89a-1d5600e2200a" providerId="AD" clId="Web-{68FDA7E5-6574-25A0-D1AA-A7F3BF480401}" dt="2023-03-24T11:47:44.409" v="494" actId="1076"/>
          <ac:spMkLst>
            <pc:docMk/>
            <pc:sldMk cId="2438074514" sldId="661"/>
            <ac:spMk id="9" creationId="{00000000-0000-0000-0000-000000000000}"/>
          </ac:spMkLst>
        </pc:spChg>
        <pc:spChg chg="mod">
          <ac:chgData name="Roberta Tucker" userId="S::r.tucker@uwtsd.ac.uk::27ca61ee-ba03-4b92-a89a-1d5600e2200a" providerId="AD" clId="Web-{68FDA7E5-6574-25A0-D1AA-A7F3BF480401}" dt="2023-03-24T11:47:52.378" v="496" actId="1076"/>
          <ac:spMkLst>
            <pc:docMk/>
            <pc:sldMk cId="2438074514" sldId="661"/>
            <ac:spMk id="10" creationId="{00000000-0000-0000-0000-000000000000}"/>
          </ac:spMkLst>
        </pc:spChg>
        <pc:spChg chg="mod">
          <ac:chgData name="Roberta Tucker" userId="S::r.tucker@uwtsd.ac.uk::27ca61ee-ba03-4b92-a89a-1d5600e2200a" providerId="AD" clId="Web-{68FDA7E5-6574-25A0-D1AA-A7F3BF480401}" dt="2023-03-24T11:48:02.315" v="498" actId="1076"/>
          <ac:spMkLst>
            <pc:docMk/>
            <pc:sldMk cId="2438074514" sldId="661"/>
            <ac:spMk id="11" creationId="{00000000-0000-0000-0000-000000000000}"/>
          </ac:spMkLst>
        </pc:spChg>
        <pc:spChg chg="del">
          <ac:chgData name="Roberta Tucker" userId="S::r.tucker@uwtsd.ac.uk::27ca61ee-ba03-4b92-a89a-1d5600e2200a" providerId="AD" clId="Web-{68FDA7E5-6574-25A0-D1AA-A7F3BF480401}" dt="2023-03-24T11:47:19.268" v="486"/>
          <ac:spMkLst>
            <pc:docMk/>
            <pc:sldMk cId="2438074514" sldId="661"/>
            <ac:spMk id="12" creationId="{00000000-0000-0000-0000-000000000000}"/>
          </ac:spMkLst>
        </pc:spChg>
        <pc:spChg chg="del">
          <ac:chgData name="Roberta Tucker" userId="S::r.tucker@uwtsd.ac.uk::27ca61ee-ba03-4b92-a89a-1d5600e2200a" providerId="AD" clId="Web-{68FDA7E5-6574-25A0-D1AA-A7F3BF480401}" dt="2023-03-24T11:47:24.830" v="488"/>
          <ac:spMkLst>
            <pc:docMk/>
            <pc:sldMk cId="2438074514" sldId="661"/>
            <ac:spMk id="14" creationId="{00000000-0000-0000-0000-000000000000}"/>
          </ac:spMkLst>
        </pc:spChg>
        <pc:spChg chg="del">
          <ac:chgData name="Roberta Tucker" userId="S::r.tucker@uwtsd.ac.uk::27ca61ee-ba03-4b92-a89a-1d5600e2200a" providerId="AD" clId="Web-{68FDA7E5-6574-25A0-D1AA-A7F3BF480401}" dt="2023-03-24T11:47:30.643" v="490"/>
          <ac:spMkLst>
            <pc:docMk/>
            <pc:sldMk cId="2438074514" sldId="661"/>
            <ac:spMk id="15" creationId="{00000000-0000-0000-0000-000000000000}"/>
          </ac:spMkLst>
        </pc:spChg>
        <pc:spChg chg="mod">
          <ac:chgData name="Roberta Tucker" userId="S::r.tucker@uwtsd.ac.uk::27ca61ee-ba03-4b92-a89a-1d5600e2200a" providerId="AD" clId="Web-{68FDA7E5-6574-25A0-D1AA-A7F3BF480401}" dt="2023-03-24T11:47:39.206" v="493" actId="1076"/>
          <ac:spMkLst>
            <pc:docMk/>
            <pc:sldMk cId="2438074514" sldId="661"/>
            <ac:spMk id="16" creationId="{00000000-0000-0000-0000-000000000000}"/>
          </ac:spMkLst>
        </pc:spChg>
        <pc:spChg chg="mod">
          <ac:chgData name="Roberta Tucker" userId="S::r.tucker@uwtsd.ac.uk::27ca61ee-ba03-4b92-a89a-1d5600e2200a" providerId="AD" clId="Web-{68FDA7E5-6574-25A0-D1AA-A7F3BF480401}" dt="2023-03-24T11:47:47.878" v="495" actId="1076"/>
          <ac:spMkLst>
            <pc:docMk/>
            <pc:sldMk cId="2438074514" sldId="661"/>
            <ac:spMk id="17" creationId="{00000000-0000-0000-0000-000000000000}"/>
          </ac:spMkLst>
        </pc:spChg>
        <pc:spChg chg="mod">
          <ac:chgData name="Roberta Tucker" userId="S::r.tucker@uwtsd.ac.uk::27ca61ee-ba03-4b92-a89a-1d5600e2200a" providerId="AD" clId="Web-{68FDA7E5-6574-25A0-D1AA-A7F3BF480401}" dt="2023-03-24T11:47:55.878" v="497" actId="1076"/>
          <ac:spMkLst>
            <pc:docMk/>
            <pc:sldMk cId="2438074514" sldId="661"/>
            <ac:spMk id="18" creationId="{00000000-0000-0000-0000-000000000000}"/>
          </ac:spMkLst>
        </pc:spChg>
        <pc:picChg chg="add mod">
          <ac:chgData name="Roberta Tucker" userId="S::r.tucker@uwtsd.ac.uk::27ca61ee-ba03-4b92-a89a-1d5600e2200a" providerId="AD" clId="Web-{68FDA7E5-6574-25A0-D1AA-A7F3BF480401}" dt="2023-03-25T21:42:19.636" v="4045" actId="14100"/>
          <ac:picMkLst>
            <pc:docMk/>
            <pc:sldMk cId="2438074514" sldId="661"/>
            <ac:picMk id="3" creationId="{19A73101-7279-A973-05FE-698164246A05}"/>
          </ac:picMkLst>
        </pc:picChg>
        <pc:picChg chg="mod">
          <ac:chgData name="Roberta Tucker" userId="S::r.tucker@uwtsd.ac.uk::27ca61ee-ba03-4b92-a89a-1d5600e2200a" providerId="AD" clId="Web-{68FDA7E5-6574-25A0-D1AA-A7F3BF480401}" dt="2023-03-24T11:47:35.612" v="492" actId="1076"/>
          <ac:picMkLst>
            <pc:docMk/>
            <pc:sldMk cId="2438074514" sldId="661"/>
            <ac:picMk id="1026" creationId="{00000000-0000-0000-0000-000000000000}"/>
          </ac:picMkLst>
        </pc:picChg>
      </pc:sldChg>
      <pc:sldChg chg="addSp delSp modSp addAnim modAnim">
        <pc:chgData name="Roberta Tucker" userId="S::r.tucker@uwtsd.ac.uk::27ca61ee-ba03-4b92-a89a-1d5600e2200a" providerId="AD" clId="Web-{68FDA7E5-6574-25A0-D1AA-A7F3BF480401}" dt="2023-03-25T21:43:16.233" v="4053" actId="14100"/>
        <pc:sldMkLst>
          <pc:docMk/>
          <pc:sldMk cId="1481014134" sldId="662"/>
        </pc:sldMkLst>
        <pc:spChg chg="mod">
          <ac:chgData name="Roberta Tucker" userId="S::r.tucker@uwtsd.ac.uk::27ca61ee-ba03-4b92-a89a-1d5600e2200a" providerId="AD" clId="Web-{68FDA7E5-6574-25A0-D1AA-A7F3BF480401}" dt="2023-03-24T11:51:44.148" v="533" actId="1076"/>
          <ac:spMkLst>
            <pc:docMk/>
            <pc:sldMk cId="1481014134" sldId="662"/>
            <ac:spMk id="2" creationId="{00000000-0000-0000-0000-000000000000}"/>
          </ac:spMkLst>
        </pc:spChg>
        <pc:spChg chg="del mod">
          <ac:chgData name="Roberta Tucker" userId="S::r.tucker@uwtsd.ac.uk::27ca61ee-ba03-4b92-a89a-1d5600e2200a" providerId="AD" clId="Web-{68FDA7E5-6574-25A0-D1AA-A7F3BF480401}" dt="2023-03-24T11:51:47.398" v="534"/>
          <ac:spMkLst>
            <pc:docMk/>
            <pc:sldMk cId="1481014134" sldId="662"/>
            <ac:spMk id="3" creationId="{00000000-0000-0000-0000-000000000000}"/>
          </ac:spMkLst>
        </pc:spChg>
        <pc:spChg chg="mod">
          <ac:chgData name="Roberta Tucker" userId="S::r.tucker@uwtsd.ac.uk::27ca61ee-ba03-4b92-a89a-1d5600e2200a" providerId="AD" clId="Web-{68FDA7E5-6574-25A0-D1AA-A7F3BF480401}" dt="2023-03-24T11:56:30.826" v="614" actId="20577"/>
          <ac:spMkLst>
            <pc:docMk/>
            <pc:sldMk cId="1481014134" sldId="662"/>
            <ac:spMk id="4" creationId="{00000000-0000-0000-0000-000000000000}"/>
          </ac:spMkLst>
        </pc:spChg>
        <pc:spChg chg="add ord">
          <ac:chgData name="Roberta Tucker" userId="S::r.tucker@uwtsd.ac.uk::27ca61ee-ba03-4b92-a89a-1d5600e2200a" providerId="AD" clId="Web-{68FDA7E5-6574-25A0-D1AA-A7F3BF480401}" dt="2023-03-24T11:50:33.100" v="529"/>
          <ac:spMkLst>
            <pc:docMk/>
            <pc:sldMk cId="1481014134" sldId="662"/>
            <ac:spMk id="7" creationId="{19E4E93F-6B04-F78A-85F8-B4A1F4E6404C}"/>
          </ac:spMkLst>
        </pc:spChg>
        <pc:spChg chg="add del mod">
          <ac:chgData name="Roberta Tucker" userId="S::r.tucker@uwtsd.ac.uk::27ca61ee-ba03-4b92-a89a-1d5600e2200a" providerId="AD" clId="Web-{68FDA7E5-6574-25A0-D1AA-A7F3BF480401}" dt="2023-03-24T11:52:06.086" v="540"/>
          <ac:spMkLst>
            <pc:docMk/>
            <pc:sldMk cId="1481014134" sldId="662"/>
            <ac:spMk id="9" creationId="{782210F7-E97B-E732-0490-4F6F9F28D30A}"/>
          </ac:spMkLst>
        </pc:spChg>
        <pc:spChg chg="add mod">
          <ac:chgData name="Roberta Tucker" userId="S::r.tucker@uwtsd.ac.uk::27ca61ee-ba03-4b92-a89a-1d5600e2200a" providerId="AD" clId="Web-{68FDA7E5-6574-25A0-D1AA-A7F3BF480401}" dt="2023-03-24T11:55:48.200" v="608" actId="1076"/>
          <ac:spMkLst>
            <pc:docMk/>
            <pc:sldMk cId="1481014134" sldId="662"/>
            <ac:spMk id="10" creationId="{D96E09D1-3261-E9DB-645A-98B2DE5AD911}"/>
          </ac:spMkLst>
        </pc:spChg>
        <pc:spChg chg="add mod">
          <ac:chgData name="Roberta Tucker" userId="S::r.tucker@uwtsd.ac.uk::27ca61ee-ba03-4b92-a89a-1d5600e2200a" providerId="AD" clId="Web-{68FDA7E5-6574-25A0-D1AA-A7F3BF480401}" dt="2023-03-24T11:55:51.544" v="609" actId="1076"/>
          <ac:spMkLst>
            <pc:docMk/>
            <pc:sldMk cId="1481014134" sldId="662"/>
            <ac:spMk id="11" creationId="{1BD5BB8F-1A36-29CE-8501-A116A936D9A4}"/>
          </ac:spMkLst>
        </pc:spChg>
        <pc:picChg chg="add mod">
          <ac:chgData name="Roberta Tucker" userId="S::r.tucker@uwtsd.ac.uk::27ca61ee-ba03-4b92-a89a-1d5600e2200a" providerId="AD" clId="Web-{68FDA7E5-6574-25A0-D1AA-A7F3BF480401}" dt="2023-03-25T21:43:16.233" v="4053" actId="14100"/>
          <ac:picMkLst>
            <pc:docMk/>
            <pc:sldMk cId="1481014134" sldId="662"/>
            <ac:picMk id="3" creationId="{C7010652-5BB4-BB71-23F8-889D0B89A45B}"/>
          </ac:picMkLst>
        </pc:picChg>
        <pc:picChg chg="mod">
          <ac:chgData name="Roberta Tucker" userId="S::r.tucker@uwtsd.ac.uk::27ca61ee-ba03-4b92-a89a-1d5600e2200a" providerId="AD" clId="Web-{68FDA7E5-6574-25A0-D1AA-A7F3BF480401}" dt="2023-03-24T11:56:25.107" v="611" actId="1076"/>
          <ac:picMkLst>
            <pc:docMk/>
            <pc:sldMk cId="1481014134" sldId="662"/>
            <ac:picMk id="5" creationId="{00000000-0000-0000-0000-000000000000}"/>
          </ac:picMkLst>
        </pc:picChg>
      </pc:sldChg>
      <pc:sldChg chg="addSp delSp modSp">
        <pc:chgData name="Roberta Tucker" userId="S::r.tucker@uwtsd.ac.uk::27ca61ee-ba03-4b92-a89a-1d5600e2200a" providerId="AD" clId="Web-{68FDA7E5-6574-25A0-D1AA-A7F3BF480401}" dt="2023-03-25T21:43:55.830" v="4061" actId="14100"/>
        <pc:sldMkLst>
          <pc:docMk/>
          <pc:sldMk cId="725792423" sldId="663"/>
        </pc:sldMkLst>
        <pc:spChg chg="add del mod">
          <ac:chgData name="Roberta Tucker" userId="S::r.tucker@uwtsd.ac.uk::27ca61ee-ba03-4b92-a89a-1d5600e2200a" providerId="AD" clId="Web-{68FDA7E5-6574-25A0-D1AA-A7F3BF480401}" dt="2023-03-24T12:17:32.008" v="836"/>
          <ac:spMkLst>
            <pc:docMk/>
            <pc:sldMk cId="725792423" sldId="663"/>
            <ac:spMk id="2" creationId="{00000000-0000-0000-0000-000000000000}"/>
          </ac:spMkLst>
        </pc:spChg>
        <pc:spChg chg="del mod">
          <ac:chgData name="Roberta Tucker" userId="S::r.tucker@uwtsd.ac.uk::27ca61ee-ba03-4b92-a89a-1d5600e2200a" providerId="AD" clId="Web-{68FDA7E5-6574-25A0-D1AA-A7F3BF480401}" dt="2023-03-24T12:06:01.244" v="741"/>
          <ac:spMkLst>
            <pc:docMk/>
            <pc:sldMk cId="725792423" sldId="663"/>
            <ac:spMk id="3" creationId="{00000000-0000-0000-0000-000000000000}"/>
          </ac:spMkLst>
        </pc:spChg>
        <pc:spChg chg="del mod">
          <ac:chgData name="Roberta Tucker" userId="S::r.tucker@uwtsd.ac.uk::27ca61ee-ba03-4b92-a89a-1d5600e2200a" providerId="AD" clId="Web-{68FDA7E5-6574-25A0-D1AA-A7F3BF480401}" dt="2023-03-24T12:09:15.592" v="783"/>
          <ac:spMkLst>
            <pc:docMk/>
            <pc:sldMk cId="725792423" sldId="663"/>
            <ac:spMk id="4" creationId="{00000000-0000-0000-0000-000000000000}"/>
          </ac:spMkLst>
        </pc:spChg>
        <pc:spChg chg="add del mod">
          <ac:chgData name="Roberta Tucker" userId="S::r.tucker@uwtsd.ac.uk::27ca61ee-ba03-4b92-a89a-1d5600e2200a" providerId="AD" clId="Web-{68FDA7E5-6574-25A0-D1AA-A7F3BF480401}" dt="2023-03-24T12:06:11.885" v="744"/>
          <ac:spMkLst>
            <pc:docMk/>
            <pc:sldMk cId="725792423" sldId="663"/>
            <ac:spMk id="6" creationId="{7EF4A38D-3F5F-EB9E-B299-5BE35FD5743C}"/>
          </ac:spMkLst>
        </pc:spChg>
        <pc:spChg chg="add del mod">
          <ac:chgData name="Roberta Tucker" userId="S::r.tucker@uwtsd.ac.uk::27ca61ee-ba03-4b92-a89a-1d5600e2200a" providerId="AD" clId="Web-{68FDA7E5-6574-25A0-D1AA-A7F3BF480401}" dt="2023-03-24T12:06:08.918" v="743"/>
          <ac:spMkLst>
            <pc:docMk/>
            <pc:sldMk cId="725792423" sldId="663"/>
            <ac:spMk id="8" creationId="{3211E6F5-48AA-EF7F-8D84-24DB5865C76E}"/>
          </ac:spMkLst>
        </pc:spChg>
        <pc:spChg chg="add del mod">
          <ac:chgData name="Roberta Tucker" userId="S::r.tucker@uwtsd.ac.uk::27ca61ee-ba03-4b92-a89a-1d5600e2200a" providerId="AD" clId="Web-{68FDA7E5-6574-25A0-D1AA-A7F3BF480401}" dt="2023-03-24T12:09:24.561" v="786"/>
          <ac:spMkLst>
            <pc:docMk/>
            <pc:sldMk cId="725792423" sldId="663"/>
            <ac:spMk id="103" creationId="{C6418253-5336-D31A-E2D5-C84E6FE19894}"/>
          </ac:spMkLst>
        </pc:spChg>
        <pc:spChg chg="add del mod">
          <ac:chgData name="Roberta Tucker" userId="S::r.tucker@uwtsd.ac.uk::27ca61ee-ba03-4b92-a89a-1d5600e2200a" providerId="AD" clId="Web-{68FDA7E5-6574-25A0-D1AA-A7F3BF480401}" dt="2023-03-24T12:18:29.306" v="850"/>
          <ac:spMkLst>
            <pc:docMk/>
            <pc:sldMk cId="725792423" sldId="663"/>
            <ac:spMk id="208" creationId="{D3F7DF4F-804D-34A6-FC41-9D3A60FA0989}"/>
          </ac:spMkLst>
        </pc:spChg>
        <pc:spChg chg="add mod">
          <ac:chgData name="Roberta Tucker" userId="S::r.tucker@uwtsd.ac.uk::27ca61ee-ba03-4b92-a89a-1d5600e2200a" providerId="AD" clId="Web-{68FDA7E5-6574-25A0-D1AA-A7F3BF480401}" dt="2023-03-24T12:45:56.153" v="1197"/>
          <ac:spMkLst>
            <pc:docMk/>
            <pc:sldMk cId="725792423" sldId="663"/>
            <ac:spMk id="215" creationId="{C6951BC3-9204-64A8-C67F-B90FD18E7A3D}"/>
          </ac:spMkLst>
        </pc:spChg>
        <pc:spChg chg="add del mod">
          <ac:chgData name="Roberta Tucker" userId="S::r.tucker@uwtsd.ac.uk::27ca61ee-ba03-4b92-a89a-1d5600e2200a" providerId="AD" clId="Web-{68FDA7E5-6574-25A0-D1AA-A7F3BF480401}" dt="2023-03-24T12:23:01.452" v="884"/>
          <ac:spMkLst>
            <pc:docMk/>
            <pc:sldMk cId="725792423" sldId="663"/>
            <ac:spMk id="222" creationId="{F51A01D3-E77F-0FBD-FE20-F48743AD47F1}"/>
          </ac:spMkLst>
        </pc:spChg>
        <pc:graphicFrameChg chg="add mod modGraphic">
          <ac:chgData name="Roberta Tucker" userId="S::r.tucker@uwtsd.ac.uk::27ca61ee-ba03-4b92-a89a-1d5600e2200a" providerId="AD" clId="Web-{68FDA7E5-6574-25A0-D1AA-A7F3BF480401}" dt="2023-03-25T16:28:25.016" v="2329" actId="20577"/>
          <ac:graphicFrameMkLst>
            <pc:docMk/>
            <pc:sldMk cId="725792423" sldId="663"/>
            <ac:graphicFrameMk id="9" creationId="{C1EE58F1-F2AA-C6F0-5470-72E42EF44191}"/>
          </ac:graphicFrameMkLst>
        </pc:graphicFrameChg>
        <pc:picChg chg="add mod">
          <ac:chgData name="Roberta Tucker" userId="S::r.tucker@uwtsd.ac.uk::27ca61ee-ba03-4b92-a89a-1d5600e2200a" providerId="AD" clId="Web-{68FDA7E5-6574-25A0-D1AA-A7F3BF480401}" dt="2023-03-25T21:43:55.830" v="4061" actId="14100"/>
          <ac:picMkLst>
            <pc:docMk/>
            <pc:sldMk cId="725792423" sldId="663"/>
            <ac:picMk id="8" creationId="{FAB73F72-DC0A-E28F-5697-DDB4709796E0}"/>
          </ac:picMkLst>
        </pc:picChg>
        <pc:picChg chg="add del mod ord">
          <ac:chgData name="Roberta Tucker" userId="S::r.tucker@uwtsd.ac.uk::27ca61ee-ba03-4b92-a89a-1d5600e2200a" providerId="AD" clId="Web-{68FDA7E5-6574-25A0-D1AA-A7F3BF480401}" dt="2023-03-24T12:18:00.571" v="837"/>
          <ac:picMkLst>
            <pc:docMk/>
            <pc:sldMk cId="725792423" sldId="663"/>
            <ac:picMk id="170" creationId="{2AA58C2C-BEA0-A995-7491-5DADEDFC7402}"/>
          </ac:picMkLst>
        </pc:picChg>
      </pc:sldChg>
      <pc:sldChg chg="del">
        <pc:chgData name="Roberta Tucker" userId="S::r.tucker@uwtsd.ac.uk::27ca61ee-ba03-4b92-a89a-1d5600e2200a" providerId="AD" clId="Web-{68FDA7E5-6574-25A0-D1AA-A7F3BF480401}" dt="2023-03-24T12:41:55.429" v="1184"/>
        <pc:sldMkLst>
          <pc:docMk/>
          <pc:sldMk cId="986295729" sldId="664"/>
        </pc:sldMkLst>
      </pc:sldChg>
      <pc:sldChg chg="del">
        <pc:chgData name="Roberta Tucker" userId="S::r.tucker@uwtsd.ac.uk::27ca61ee-ba03-4b92-a89a-1d5600e2200a" providerId="AD" clId="Web-{68FDA7E5-6574-25A0-D1AA-A7F3BF480401}" dt="2023-03-24T12:42:26.101" v="1185"/>
        <pc:sldMkLst>
          <pc:docMk/>
          <pc:sldMk cId="3671580461" sldId="665"/>
        </pc:sldMkLst>
      </pc:sldChg>
      <pc:sldChg chg="del">
        <pc:chgData name="Roberta Tucker" userId="S::r.tucker@uwtsd.ac.uk::27ca61ee-ba03-4b92-a89a-1d5600e2200a" providerId="AD" clId="Web-{68FDA7E5-6574-25A0-D1AA-A7F3BF480401}" dt="2023-03-25T14:56:12.494" v="1340"/>
        <pc:sldMkLst>
          <pc:docMk/>
          <pc:sldMk cId="1087852593" sldId="666"/>
        </pc:sldMkLst>
      </pc:sldChg>
      <pc:sldChg chg="del">
        <pc:chgData name="Roberta Tucker" userId="S::r.tucker@uwtsd.ac.uk::27ca61ee-ba03-4b92-a89a-1d5600e2200a" providerId="AD" clId="Web-{68FDA7E5-6574-25A0-D1AA-A7F3BF480401}" dt="2023-03-25T15:28:40.002" v="1620"/>
        <pc:sldMkLst>
          <pc:docMk/>
          <pc:sldMk cId="3107417842" sldId="667"/>
        </pc:sldMkLst>
      </pc:sldChg>
      <pc:sldChg chg="del">
        <pc:chgData name="Roberta Tucker" userId="S::r.tucker@uwtsd.ac.uk::27ca61ee-ba03-4b92-a89a-1d5600e2200a" providerId="AD" clId="Web-{68FDA7E5-6574-25A0-D1AA-A7F3BF480401}" dt="2023-03-25T16:19:51.468" v="2147"/>
        <pc:sldMkLst>
          <pc:docMk/>
          <pc:sldMk cId="3510023510" sldId="668"/>
        </pc:sldMkLst>
      </pc:sldChg>
      <pc:sldChg chg="del">
        <pc:chgData name="Roberta Tucker" userId="S::r.tucker@uwtsd.ac.uk::27ca61ee-ba03-4b92-a89a-1d5600e2200a" providerId="AD" clId="Web-{68FDA7E5-6574-25A0-D1AA-A7F3BF480401}" dt="2023-03-24T12:41:47.976" v="1183"/>
        <pc:sldMkLst>
          <pc:docMk/>
          <pc:sldMk cId="1325738547" sldId="669"/>
        </pc:sldMkLst>
      </pc:sldChg>
      <pc:sldChg chg="addSp modSp mod setBg addAnim">
        <pc:chgData name="Roberta Tucker" userId="S::r.tucker@uwtsd.ac.uk::27ca61ee-ba03-4b92-a89a-1d5600e2200a" providerId="AD" clId="Web-{68FDA7E5-6574-25A0-D1AA-A7F3BF480401}" dt="2023-03-24T10:51:59.762" v="70" actId="20577"/>
        <pc:sldMkLst>
          <pc:docMk/>
          <pc:sldMk cId="2200797363" sldId="670"/>
        </pc:sldMkLst>
        <pc:spChg chg="mod">
          <ac:chgData name="Roberta Tucker" userId="S::r.tucker@uwtsd.ac.uk::27ca61ee-ba03-4b92-a89a-1d5600e2200a" providerId="AD" clId="Web-{68FDA7E5-6574-25A0-D1AA-A7F3BF480401}" dt="2023-03-24T10:48:00.538" v="55" actId="1076"/>
          <ac:spMkLst>
            <pc:docMk/>
            <pc:sldMk cId="2200797363" sldId="670"/>
            <ac:spMk id="2" creationId="{F723D0E6-0093-2F7F-B433-058A7A915425}"/>
          </ac:spMkLst>
        </pc:spChg>
        <pc:spChg chg="add mod">
          <ac:chgData name="Roberta Tucker" userId="S::r.tucker@uwtsd.ac.uk::27ca61ee-ba03-4b92-a89a-1d5600e2200a" providerId="AD" clId="Web-{68FDA7E5-6574-25A0-D1AA-A7F3BF480401}" dt="2023-03-24T10:51:59.762" v="70" actId="20577"/>
          <ac:spMkLst>
            <pc:docMk/>
            <pc:sldMk cId="2200797363" sldId="670"/>
            <ac:spMk id="4" creationId="{5B5B7F2E-7F7C-C16B-05CA-5C1F48800976}"/>
          </ac:spMkLst>
        </pc:spChg>
        <pc:spChg chg="add">
          <ac:chgData name="Roberta Tucker" userId="S::r.tucker@uwtsd.ac.uk::27ca61ee-ba03-4b92-a89a-1d5600e2200a" providerId="AD" clId="Web-{68FDA7E5-6574-25A0-D1AA-A7F3BF480401}" dt="2023-03-24T10:46:32.710" v="26"/>
          <ac:spMkLst>
            <pc:docMk/>
            <pc:sldMk cId="2200797363" sldId="670"/>
            <ac:spMk id="8" creationId="{9B7AD9F6-8CE7-4299-8FC6-328F4DCD3FF9}"/>
          </ac:spMkLst>
        </pc:spChg>
        <pc:spChg chg="add">
          <ac:chgData name="Roberta Tucker" userId="S::r.tucker@uwtsd.ac.uk::27ca61ee-ba03-4b92-a89a-1d5600e2200a" providerId="AD" clId="Web-{68FDA7E5-6574-25A0-D1AA-A7F3BF480401}" dt="2023-03-24T10:46:32.710" v="26"/>
          <ac:spMkLst>
            <pc:docMk/>
            <pc:sldMk cId="2200797363" sldId="670"/>
            <ac:spMk id="10" creationId="{F49775AF-8896-43EE-92C6-83497D6DC56F}"/>
          </ac:spMkLst>
        </pc:spChg>
        <pc:picChg chg="add mod">
          <ac:chgData name="Roberta Tucker" userId="S::r.tucker@uwtsd.ac.uk::27ca61ee-ba03-4b92-a89a-1d5600e2200a" providerId="AD" clId="Web-{68FDA7E5-6574-25A0-D1AA-A7F3BF480401}" dt="2023-03-24T10:46:32.710" v="26"/>
          <ac:picMkLst>
            <pc:docMk/>
            <pc:sldMk cId="2200797363" sldId="670"/>
            <ac:picMk id="3" creationId="{7C84BEBC-FE33-9B9E-D285-106ABB632C0A}"/>
          </ac:picMkLst>
        </pc:picChg>
      </pc:sldChg>
      <pc:sldChg chg="addSp modSp">
        <pc:chgData name="Roberta Tucker" userId="S::r.tucker@uwtsd.ac.uk::27ca61ee-ba03-4b92-a89a-1d5600e2200a" providerId="AD" clId="Web-{68FDA7E5-6574-25A0-D1AA-A7F3BF480401}" dt="2023-03-24T11:25:38.210" v="232" actId="1076"/>
        <pc:sldMkLst>
          <pc:docMk/>
          <pc:sldMk cId="1177817071" sldId="671"/>
        </pc:sldMkLst>
        <pc:spChg chg="mod">
          <ac:chgData name="Roberta Tucker" userId="S::r.tucker@uwtsd.ac.uk::27ca61ee-ba03-4b92-a89a-1d5600e2200a" providerId="AD" clId="Web-{68FDA7E5-6574-25A0-D1AA-A7F3BF480401}" dt="2023-03-24T11:19:54.859" v="229" actId="20577"/>
          <ac:spMkLst>
            <pc:docMk/>
            <pc:sldMk cId="1177817071" sldId="671"/>
            <ac:spMk id="2" creationId="{F723D0E6-0093-2F7F-B433-058A7A915425}"/>
          </ac:spMkLst>
        </pc:spChg>
        <pc:picChg chg="add mod">
          <ac:chgData name="Roberta Tucker" userId="S::r.tucker@uwtsd.ac.uk::27ca61ee-ba03-4b92-a89a-1d5600e2200a" providerId="AD" clId="Web-{68FDA7E5-6574-25A0-D1AA-A7F3BF480401}" dt="2023-03-24T11:25:38.210" v="232" actId="1076"/>
          <ac:picMkLst>
            <pc:docMk/>
            <pc:sldMk cId="1177817071" sldId="671"/>
            <ac:picMk id="3" creationId="{263BD6A8-FCCD-C0E9-873D-00B7EB58AEA0}"/>
          </ac:picMkLst>
        </pc:picChg>
      </pc:sldChg>
      <pc:sldChg chg="modSp">
        <pc:chgData name="Roberta Tucker" userId="S::r.tucker@uwtsd.ac.uk::27ca61ee-ba03-4b92-a89a-1d5600e2200a" providerId="AD" clId="Web-{68FDA7E5-6574-25A0-D1AA-A7F3BF480401}" dt="2023-03-24T10:54:07.483" v="88" actId="14100"/>
        <pc:sldMkLst>
          <pc:docMk/>
          <pc:sldMk cId="29273073" sldId="672"/>
        </pc:sldMkLst>
        <pc:picChg chg="mod">
          <ac:chgData name="Roberta Tucker" userId="S::r.tucker@uwtsd.ac.uk::27ca61ee-ba03-4b92-a89a-1d5600e2200a" providerId="AD" clId="Web-{68FDA7E5-6574-25A0-D1AA-A7F3BF480401}" dt="2023-03-24T10:54:07.483" v="88" actId="14100"/>
          <ac:picMkLst>
            <pc:docMk/>
            <pc:sldMk cId="29273073" sldId="672"/>
            <ac:picMk id="6" creationId="{6CB60811-3BF2-570F-7283-B70F5809136E}"/>
          </ac:picMkLst>
        </pc:picChg>
      </pc:sldChg>
      <pc:sldChg chg="modSp">
        <pc:chgData name="Roberta Tucker" userId="S::r.tucker@uwtsd.ac.uk::27ca61ee-ba03-4b92-a89a-1d5600e2200a" providerId="AD" clId="Web-{68FDA7E5-6574-25A0-D1AA-A7F3BF480401}" dt="2023-03-24T10:53:04.388" v="76" actId="14100"/>
        <pc:sldMkLst>
          <pc:docMk/>
          <pc:sldMk cId="1211667279" sldId="673"/>
        </pc:sldMkLst>
        <pc:spChg chg="mod">
          <ac:chgData name="Roberta Tucker" userId="S::r.tucker@uwtsd.ac.uk::27ca61ee-ba03-4b92-a89a-1d5600e2200a" providerId="AD" clId="Web-{68FDA7E5-6574-25A0-D1AA-A7F3BF480401}" dt="2023-03-24T10:53:04.388" v="76" actId="14100"/>
          <ac:spMkLst>
            <pc:docMk/>
            <pc:sldMk cId="1211667279" sldId="673"/>
            <ac:spMk id="2" creationId="{B4AC4D3C-3F90-03A6-84B6-8F28ED9292BE}"/>
          </ac:spMkLst>
        </pc:spChg>
        <pc:picChg chg="mod">
          <ac:chgData name="Roberta Tucker" userId="S::r.tucker@uwtsd.ac.uk::27ca61ee-ba03-4b92-a89a-1d5600e2200a" providerId="AD" clId="Web-{68FDA7E5-6574-25A0-D1AA-A7F3BF480401}" dt="2023-03-24T10:52:59.576" v="75" actId="1076"/>
          <ac:picMkLst>
            <pc:docMk/>
            <pc:sldMk cId="1211667279" sldId="673"/>
            <ac:picMk id="3" creationId="{E6E98ADE-12B6-8901-166E-435662A2D0E1}"/>
          </ac:picMkLst>
        </pc:picChg>
      </pc:sldChg>
      <pc:sldChg chg="modSp del">
        <pc:chgData name="Roberta Tucker" userId="S::r.tucker@uwtsd.ac.uk::27ca61ee-ba03-4b92-a89a-1d5600e2200a" providerId="AD" clId="Web-{68FDA7E5-6574-25A0-D1AA-A7F3BF480401}" dt="2023-03-25T22:06:05.310" v="4145"/>
        <pc:sldMkLst>
          <pc:docMk/>
          <pc:sldMk cId="322021939" sldId="674"/>
        </pc:sldMkLst>
        <pc:picChg chg="mod">
          <ac:chgData name="Roberta Tucker" userId="S::r.tucker@uwtsd.ac.uk::27ca61ee-ba03-4b92-a89a-1d5600e2200a" providerId="AD" clId="Web-{68FDA7E5-6574-25A0-D1AA-A7F3BF480401}" dt="2023-03-24T10:53:52.311" v="84" actId="1076"/>
          <ac:picMkLst>
            <pc:docMk/>
            <pc:sldMk cId="322021939" sldId="674"/>
            <ac:picMk id="4" creationId="{867820A4-1088-187A-F04D-B97F0FA85667}"/>
          </ac:picMkLst>
        </pc:picChg>
      </pc:sldChg>
      <pc:sldChg chg="modSp del">
        <pc:chgData name="Roberta Tucker" userId="S::r.tucker@uwtsd.ac.uk::27ca61ee-ba03-4b92-a89a-1d5600e2200a" providerId="AD" clId="Web-{68FDA7E5-6574-25A0-D1AA-A7F3BF480401}" dt="2023-03-25T22:06:07.560" v="4146"/>
        <pc:sldMkLst>
          <pc:docMk/>
          <pc:sldMk cId="1909394056" sldId="675"/>
        </pc:sldMkLst>
        <pc:spChg chg="mod">
          <ac:chgData name="Roberta Tucker" userId="S::r.tucker@uwtsd.ac.uk::27ca61ee-ba03-4b92-a89a-1d5600e2200a" providerId="AD" clId="Web-{68FDA7E5-6574-25A0-D1AA-A7F3BF480401}" dt="2023-03-24T10:53:29.201" v="80" actId="14100"/>
          <ac:spMkLst>
            <pc:docMk/>
            <pc:sldMk cId="1909394056" sldId="675"/>
            <ac:spMk id="3" creationId="{53F7F53B-52D4-13DB-C35E-2B3BC1997989}"/>
          </ac:spMkLst>
        </pc:spChg>
        <pc:picChg chg="mod">
          <ac:chgData name="Roberta Tucker" userId="S::r.tucker@uwtsd.ac.uk::27ca61ee-ba03-4b92-a89a-1d5600e2200a" providerId="AD" clId="Web-{68FDA7E5-6574-25A0-D1AA-A7F3BF480401}" dt="2023-03-24T10:53:33.983" v="81" actId="14100"/>
          <ac:picMkLst>
            <pc:docMk/>
            <pc:sldMk cId="1909394056" sldId="675"/>
            <ac:picMk id="7" creationId="{95266F68-B6E1-2CB7-9CFD-FA5AC464383B}"/>
          </ac:picMkLst>
        </pc:picChg>
      </pc:sldChg>
      <pc:sldChg chg="addSp delSp modSp">
        <pc:chgData name="Roberta Tucker" userId="S::r.tucker@uwtsd.ac.uk::27ca61ee-ba03-4b92-a89a-1d5600e2200a" providerId="AD" clId="Web-{68FDA7E5-6574-25A0-D1AA-A7F3BF480401}" dt="2023-03-24T10:57:56.426" v="155" actId="14100"/>
        <pc:sldMkLst>
          <pc:docMk/>
          <pc:sldMk cId="1874398114" sldId="676"/>
        </pc:sldMkLst>
        <pc:spChg chg="mod">
          <ac:chgData name="Roberta Tucker" userId="S::r.tucker@uwtsd.ac.uk::27ca61ee-ba03-4b92-a89a-1d5600e2200a" providerId="AD" clId="Web-{68FDA7E5-6574-25A0-D1AA-A7F3BF480401}" dt="2023-03-24T10:57:12.737" v="148" actId="1076"/>
          <ac:spMkLst>
            <pc:docMk/>
            <pc:sldMk cId="1874398114" sldId="676"/>
            <ac:spMk id="2" creationId="{82AF4F8C-E3B5-65F4-14EA-D7400C34B82F}"/>
          </ac:spMkLst>
        </pc:spChg>
        <pc:spChg chg="add del mod">
          <ac:chgData name="Roberta Tucker" userId="S::r.tucker@uwtsd.ac.uk::27ca61ee-ba03-4b92-a89a-1d5600e2200a" providerId="AD" clId="Web-{68FDA7E5-6574-25A0-D1AA-A7F3BF480401}" dt="2023-03-24T10:54:47.125" v="102"/>
          <ac:spMkLst>
            <pc:docMk/>
            <pc:sldMk cId="1874398114" sldId="676"/>
            <ac:spMk id="4" creationId="{6B28D1F5-5C66-AF0E-3F08-9963CFD660F5}"/>
          </ac:spMkLst>
        </pc:spChg>
        <pc:spChg chg="add del mod">
          <ac:chgData name="Roberta Tucker" userId="S::r.tucker@uwtsd.ac.uk::27ca61ee-ba03-4b92-a89a-1d5600e2200a" providerId="AD" clId="Web-{68FDA7E5-6574-25A0-D1AA-A7F3BF480401}" dt="2023-03-24T10:56:49.096" v="142"/>
          <ac:spMkLst>
            <pc:docMk/>
            <pc:sldMk cId="1874398114" sldId="676"/>
            <ac:spMk id="10" creationId="{60C81B7E-55D2-9CC6-2426-3423D4E542B0}"/>
          </ac:spMkLst>
        </pc:spChg>
        <pc:graphicFrameChg chg="del mod modGraphic">
          <ac:chgData name="Roberta Tucker" userId="S::r.tucker@uwtsd.ac.uk::27ca61ee-ba03-4b92-a89a-1d5600e2200a" providerId="AD" clId="Web-{68FDA7E5-6574-25A0-D1AA-A7F3BF480401}" dt="2023-03-24T10:56:45.002" v="141"/>
          <ac:graphicFrameMkLst>
            <pc:docMk/>
            <pc:sldMk cId="1874398114" sldId="676"/>
            <ac:graphicFrameMk id="5" creationId="{FD0FA4C5-B6A3-C69E-4313-ADCF2069454B}"/>
          </ac:graphicFrameMkLst>
        </pc:graphicFrameChg>
        <pc:graphicFrameChg chg="del mod modGraphic">
          <ac:chgData name="Roberta Tucker" userId="S::r.tucker@uwtsd.ac.uk::27ca61ee-ba03-4b92-a89a-1d5600e2200a" providerId="AD" clId="Web-{68FDA7E5-6574-25A0-D1AA-A7F3BF480401}" dt="2023-03-24T10:54:41.047" v="96"/>
          <ac:graphicFrameMkLst>
            <pc:docMk/>
            <pc:sldMk cId="1874398114" sldId="676"/>
            <ac:graphicFrameMk id="6" creationId="{94E9DE24-C7B4-7511-B3E8-401F486AEB8E}"/>
          </ac:graphicFrameMkLst>
        </pc:graphicFrameChg>
        <pc:picChg chg="add mod">
          <ac:chgData name="Roberta Tucker" userId="S::r.tucker@uwtsd.ac.uk::27ca61ee-ba03-4b92-a89a-1d5600e2200a" providerId="AD" clId="Web-{68FDA7E5-6574-25A0-D1AA-A7F3BF480401}" dt="2023-03-24T10:57:49.363" v="154" actId="14100"/>
          <ac:picMkLst>
            <pc:docMk/>
            <pc:sldMk cId="1874398114" sldId="676"/>
            <ac:picMk id="7" creationId="{EB4B8579-EAFC-D043-3DA1-6D3CC483A554}"/>
          </ac:picMkLst>
        </pc:picChg>
        <pc:picChg chg="add mod">
          <ac:chgData name="Roberta Tucker" userId="S::r.tucker@uwtsd.ac.uk::27ca61ee-ba03-4b92-a89a-1d5600e2200a" providerId="AD" clId="Web-{68FDA7E5-6574-25A0-D1AA-A7F3BF480401}" dt="2023-03-24T10:57:56.426" v="155" actId="14100"/>
          <ac:picMkLst>
            <pc:docMk/>
            <pc:sldMk cId="1874398114" sldId="676"/>
            <ac:picMk id="8" creationId="{C46E9A6F-E982-CE6F-4D67-FCA7055337A6}"/>
          </ac:picMkLst>
        </pc:picChg>
      </pc:sldChg>
      <pc:sldChg chg="del">
        <pc:chgData name="Roberta Tucker" userId="S::r.tucker@uwtsd.ac.uk::27ca61ee-ba03-4b92-a89a-1d5600e2200a" providerId="AD" clId="Web-{68FDA7E5-6574-25A0-D1AA-A7F3BF480401}" dt="2023-03-25T18:24:15.439" v="3420"/>
        <pc:sldMkLst>
          <pc:docMk/>
          <pc:sldMk cId="2779544078" sldId="677"/>
        </pc:sldMkLst>
      </pc:sldChg>
      <pc:sldChg chg="addSp modSp">
        <pc:chgData name="Roberta Tucker" userId="S::r.tucker@uwtsd.ac.uk::27ca61ee-ba03-4b92-a89a-1d5600e2200a" providerId="AD" clId="Web-{68FDA7E5-6574-25A0-D1AA-A7F3BF480401}" dt="2023-03-25T17:20:02.398" v="2802" actId="1076"/>
        <pc:sldMkLst>
          <pc:docMk/>
          <pc:sldMk cId="3097676214" sldId="678"/>
        </pc:sldMkLst>
        <pc:spChg chg="mod">
          <ac:chgData name="Roberta Tucker" userId="S::r.tucker@uwtsd.ac.uk::27ca61ee-ba03-4b92-a89a-1d5600e2200a" providerId="AD" clId="Web-{68FDA7E5-6574-25A0-D1AA-A7F3BF480401}" dt="2023-03-25T17:20:02.398" v="2802" actId="1076"/>
          <ac:spMkLst>
            <pc:docMk/>
            <pc:sldMk cId="3097676214" sldId="678"/>
            <ac:spMk id="2" creationId="{F723D0E6-0093-2F7F-B433-058A7A915425}"/>
          </ac:spMkLst>
        </pc:spChg>
        <pc:picChg chg="add mod ord">
          <ac:chgData name="Roberta Tucker" userId="S::r.tucker@uwtsd.ac.uk::27ca61ee-ba03-4b92-a89a-1d5600e2200a" providerId="AD" clId="Web-{68FDA7E5-6574-25A0-D1AA-A7F3BF480401}" dt="2023-03-24T11:30:56.107" v="309"/>
          <ac:picMkLst>
            <pc:docMk/>
            <pc:sldMk cId="3097676214" sldId="678"/>
            <ac:picMk id="3" creationId="{AEFD4149-5E84-A85E-40C0-AF8F1978127D}"/>
          </ac:picMkLst>
        </pc:picChg>
      </pc:sldChg>
      <pc:sldChg chg="addSp modSp modNotes">
        <pc:chgData name="Roberta Tucker" userId="S::r.tucker@uwtsd.ac.uk::27ca61ee-ba03-4b92-a89a-1d5600e2200a" providerId="AD" clId="Web-{68FDA7E5-6574-25A0-D1AA-A7F3BF480401}" dt="2023-03-25T21:48:47.980" v="4111" actId="14100"/>
        <pc:sldMkLst>
          <pc:docMk/>
          <pc:sldMk cId="2236259486" sldId="679"/>
        </pc:sldMkLst>
        <pc:spChg chg="add mod">
          <ac:chgData name="Roberta Tucker" userId="S::r.tucker@uwtsd.ac.uk::27ca61ee-ba03-4b92-a89a-1d5600e2200a" providerId="AD" clId="Web-{68FDA7E5-6574-25A0-D1AA-A7F3BF480401}" dt="2023-03-25T15:43:17.401" v="1832" actId="1076"/>
          <ac:spMkLst>
            <pc:docMk/>
            <pc:sldMk cId="2236259486" sldId="679"/>
            <ac:spMk id="4" creationId="{D5F4B69D-3FCF-FF8D-DD04-115D72B8D558}"/>
          </ac:spMkLst>
        </pc:spChg>
        <pc:spChg chg="mod">
          <ac:chgData name="Roberta Tucker" userId="S::r.tucker@uwtsd.ac.uk::27ca61ee-ba03-4b92-a89a-1d5600e2200a" providerId="AD" clId="Web-{68FDA7E5-6574-25A0-D1AA-A7F3BF480401}" dt="2023-03-25T15:54:21.693" v="1911" actId="20577"/>
          <ac:spMkLst>
            <pc:docMk/>
            <pc:sldMk cId="2236259486" sldId="679"/>
            <ac:spMk id="7" creationId="{CE2159F8-DF54-42F6-BFDA-E32DCF8D3575}"/>
          </ac:spMkLst>
        </pc:spChg>
        <pc:picChg chg="add mod">
          <ac:chgData name="Roberta Tucker" userId="S::r.tucker@uwtsd.ac.uk::27ca61ee-ba03-4b92-a89a-1d5600e2200a" providerId="AD" clId="Web-{68FDA7E5-6574-25A0-D1AA-A7F3BF480401}" dt="2023-03-25T21:48:47.980" v="4111" actId="14100"/>
          <ac:picMkLst>
            <pc:docMk/>
            <pc:sldMk cId="2236259486" sldId="679"/>
            <ac:picMk id="2" creationId="{2A77F715-3C08-8B03-5804-057CA95789AB}"/>
          </ac:picMkLst>
        </pc:picChg>
        <pc:cxnChg chg="add mod">
          <ac:chgData name="Roberta Tucker" userId="S::r.tucker@uwtsd.ac.uk::27ca61ee-ba03-4b92-a89a-1d5600e2200a" providerId="AD" clId="Web-{68FDA7E5-6574-25A0-D1AA-A7F3BF480401}" dt="2023-03-25T15:37:27.691" v="1735" actId="14100"/>
          <ac:cxnSpMkLst>
            <pc:docMk/>
            <pc:sldMk cId="2236259486" sldId="679"/>
            <ac:cxnSpMk id="3" creationId="{49C4AEFC-E047-700C-81A2-8BAD9B12014C}"/>
          </ac:cxnSpMkLst>
        </pc:cxnChg>
      </pc:sldChg>
      <pc:sldChg chg="addSp delSp modSp del modNotes">
        <pc:chgData name="Roberta Tucker" userId="S::r.tucker@uwtsd.ac.uk::27ca61ee-ba03-4b92-a89a-1d5600e2200a" providerId="AD" clId="Web-{68FDA7E5-6574-25A0-D1AA-A7F3BF480401}" dt="2023-03-25T22:07:09.814" v="4163"/>
        <pc:sldMkLst>
          <pc:docMk/>
          <pc:sldMk cId="2904513159" sldId="680"/>
        </pc:sldMkLst>
        <pc:spChg chg="add del mod">
          <ac:chgData name="Roberta Tucker" userId="S::r.tucker@uwtsd.ac.uk::27ca61ee-ba03-4b92-a89a-1d5600e2200a" providerId="AD" clId="Web-{68FDA7E5-6574-25A0-D1AA-A7F3BF480401}" dt="2023-03-25T15:39:29.496" v="1743"/>
          <ac:spMkLst>
            <pc:docMk/>
            <pc:sldMk cId="2904513159" sldId="680"/>
            <ac:spMk id="5" creationId="{A03F7348-FC24-3C5D-0293-A658053170CC}"/>
          </ac:spMkLst>
        </pc:spChg>
        <pc:spChg chg="mod">
          <ac:chgData name="Roberta Tucker" userId="S::r.tucker@uwtsd.ac.uk::27ca61ee-ba03-4b92-a89a-1d5600e2200a" providerId="AD" clId="Web-{68FDA7E5-6574-25A0-D1AA-A7F3BF480401}" dt="2023-03-25T15:54:06.614" v="1910" actId="20577"/>
          <ac:spMkLst>
            <pc:docMk/>
            <pc:sldMk cId="2904513159" sldId="680"/>
            <ac:spMk id="7" creationId="{CE2159F8-DF54-42F6-BFDA-E32DCF8D3575}"/>
          </ac:spMkLst>
        </pc:spChg>
        <pc:spChg chg="add mod">
          <ac:chgData name="Roberta Tucker" userId="S::r.tucker@uwtsd.ac.uk::27ca61ee-ba03-4b92-a89a-1d5600e2200a" providerId="AD" clId="Web-{68FDA7E5-6574-25A0-D1AA-A7F3BF480401}" dt="2023-03-25T15:54:00.301" v="1909" actId="1076"/>
          <ac:spMkLst>
            <pc:docMk/>
            <pc:sldMk cId="2904513159" sldId="680"/>
            <ac:spMk id="8" creationId="{717DA48B-FDB2-5AAA-5372-477497377735}"/>
          </ac:spMkLst>
        </pc:spChg>
        <pc:picChg chg="add mod">
          <ac:chgData name="Roberta Tucker" userId="S::r.tucker@uwtsd.ac.uk::27ca61ee-ba03-4b92-a89a-1d5600e2200a" providerId="AD" clId="Web-{68FDA7E5-6574-25A0-D1AA-A7F3BF480401}" dt="2023-03-25T21:49:06.059" v="4115" actId="14100"/>
          <ac:picMkLst>
            <pc:docMk/>
            <pc:sldMk cId="2904513159" sldId="680"/>
            <ac:picMk id="3" creationId="{97A45E0F-803C-DB74-8F99-5B971875477F}"/>
          </ac:picMkLst>
        </pc:picChg>
        <pc:cxnChg chg="add mod">
          <ac:chgData name="Roberta Tucker" userId="S::r.tucker@uwtsd.ac.uk::27ca61ee-ba03-4b92-a89a-1d5600e2200a" providerId="AD" clId="Web-{68FDA7E5-6574-25A0-D1AA-A7F3BF480401}" dt="2023-03-25T15:54:53.335" v="1913" actId="14100"/>
          <ac:cxnSpMkLst>
            <pc:docMk/>
            <pc:sldMk cId="2904513159" sldId="680"/>
            <ac:cxnSpMk id="4" creationId="{C8C1343B-2C31-2453-ECD1-F3C318A7916A}"/>
          </ac:cxnSpMkLst>
        </pc:cxnChg>
      </pc:sldChg>
      <pc:sldChg chg="addSp modSp modNotes">
        <pc:chgData name="Roberta Tucker" userId="S::r.tucker@uwtsd.ac.uk::27ca61ee-ba03-4b92-a89a-1d5600e2200a" providerId="AD" clId="Web-{68FDA7E5-6574-25A0-D1AA-A7F3BF480401}" dt="2023-03-25T16:18:19.853" v="2086"/>
        <pc:sldMkLst>
          <pc:docMk/>
          <pc:sldMk cId="3036931301" sldId="681"/>
        </pc:sldMkLst>
        <pc:spChg chg="add mod">
          <ac:chgData name="Roberta Tucker" userId="S::r.tucker@uwtsd.ac.uk::27ca61ee-ba03-4b92-a89a-1d5600e2200a" providerId="AD" clId="Web-{68FDA7E5-6574-25A0-D1AA-A7F3BF480401}" dt="2023-03-25T15:52:33.733" v="1893" actId="1076"/>
          <ac:spMkLst>
            <pc:docMk/>
            <pc:sldMk cId="3036931301" sldId="681"/>
            <ac:spMk id="4" creationId="{57424890-1A59-43B0-515F-98799CBD14CB}"/>
          </ac:spMkLst>
        </pc:spChg>
        <pc:spChg chg="mod">
          <ac:chgData name="Roberta Tucker" userId="S::r.tucker@uwtsd.ac.uk::27ca61ee-ba03-4b92-a89a-1d5600e2200a" providerId="AD" clId="Web-{68FDA7E5-6574-25A0-D1AA-A7F3BF480401}" dt="2023-03-25T15:52:44.437" v="1899" actId="20577"/>
          <ac:spMkLst>
            <pc:docMk/>
            <pc:sldMk cId="3036931301" sldId="681"/>
            <ac:spMk id="7" creationId="{CE2159F8-DF54-42F6-BFDA-E32DCF8D3575}"/>
          </ac:spMkLst>
        </pc:spChg>
        <pc:picChg chg="add mod ord">
          <ac:chgData name="Roberta Tucker" userId="S::r.tucker@uwtsd.ac.uk::27ca61ee-ba03-4b92-a89a-1d5600e2200a" providerId="AD" clId="Web-{68FDA7E5-6574-25A0-D1AA-A7F3BF480401}" dt="2023-03-25T15:51:22.510" v="1884"/>
          <ac:picMkLst>
            <pc:docMk/>
            <pc:sldMk cId="3036931301" sldId="681"/>
            <ac:picMk id="2" creationId="{107E2234-A031-5626-61B3-2F233699CF29}"/>
          </ac:picMkLst>
        </pc:picChg>
        <pc:picChg chg="mod">
          <ac:chgData name="Roberta Tucker" userId="S::r.tucker@uwtsd.ac.uk::27ca61ee-ba03-4b92-a89a-1d5600e2200a" providerId="AD" clId="Web-{68FDA7E5-6574-25A0-D1AA-A7F3BF480401}" dt="2023-03-25T15:51:29.260" v="1885"/>
          <ac:picMkLst>
            <pc:docMk/>
            <pc:sldMk cId="3036931301" sldId="681"/>
            <ac:picMk id="3" creationId="{2DDF5EE7-F54F-0083-380E-9BF300163EA5}"/>
          </ac:picMkLst>
        </pc:picChg>
      </pc:sldChg>
      <pc:sldChg chg="addSp modSp del ord modNotes">
        <pc:chgData name="Roberta Tucker" userId="S::r.tucker@uwtsd.ac.uk::27ca61ee-ba03-4b92-a89a-1d5600e2200a" providerId="AD" clId="Web-{68FDA7E5-6574-25A0-D1AA-A7F3BF480401}" dt="2023-03-25T22:07:12.783" v="4164"/>
        <pc:sldMkLst>
          <pc:docMk/>
          <pc:sldMk cId="998532939" sldId="682"/>
        </pc:sldMkLst>
        <pc:spChg chg="add mod">
          <ac:chgData name="Roberta Tucker" userId="S::r.tucker@uwtsd.ac.uk::27ca61ee-ba03-4b92-a89a-1d5600e2200a" providerId="AD" clId="Web-{68FDA7E5-6574-25A0-D1AA-A7F3BF480401}" dt="2023-03-25T15:56:52.472" v="1928" actId="1076"/>
          <ac:spMkLst>
            <pc:docMk/>
            <pc:sldMk cId="998532939" sldId="682"/>
            <ac:spMk id="3" creationId="{02D7C868-AF9E-0129-28DD-B15F44D42B0F}"/>
          </ac:spMkLst>
        </pc:spChg>
        <pc:spChg chg="mod">
          <ac:chgData name="Roberta Tucker" userId="S::r.tucker@uwtsd.ac.uk::27ca61ee-ba03-4b92-a89a-1d5600e2200a" providerId="AD" clId="Web-{68FDA7E5-6574-25A0-D1AA-A7F3BF480401}" dt="2023-03-25T16:40:19.249" v="2453" actId="1076"/>
          <ac:spMkLst>
            <pc:docMk/>
            <pc:sldMk cId="998532939" sldId="682"/>
            <ac:spMk id="7" creationId="{CE2159F8-DF54-42F6-BFDA-E32DCF8D3575}"/>
          </ac:spMkLst>
        </pc:spChg>
        <pc:picChg chg="mod">
          <ac:chgData name="Roberta Tucker" userId="S::r.tucker@uwtsd.ac.uk::27ca61ee-ba03-4b92-a89a-1d5600e2200a" providerId="AD" clId="Web-{68FDA7E5-6574-25A0-D1AA-A7F3BF480401}" dt="2023-03-25T15:56:11.438" v="1920" actId="1076"/>
          <ac:picMkLst>
            <pc:docMk/>
            <pc:sldMk cId="998532939" sldId="682"/>
            <ac:picMk id="2" creationId="{293BC50A-370F-906B-7900-73AA55B01E08}"/>
          </ac:picMkLst>
        </pc:picChg>
        <pc:picChg chg="add mod ord">
          <ac:chgData name="Roberta Tucker" userId="S::r.tucker@uwtsd.ac.uk::27ca61ee-ba03-4b92-a89a-1d5600e2200a" providerId="AD" clId="Web-{68FDA7E5-6574-25A0-D1AA-A7F3BF480401}" dt="2023-03-25T15:59:18.669" v="1932"/>
          <ac:picMkLst>
            <pc:docMk/>
            <pc:sldMk cId="998532939" sldId="682"/>
            <ac:picMk id="4" creationId="{7D8AF83F-4B93-8D3C-68CC-CA708BDE9BFF}"/>
          </ac:picMkLst>
        </pc:picChg>
      </pc:sldChg>
      <pc:sldChg chg="modSp add del replId">
        <pc:chgData name="Roberta Tucker" userId="S::r.tucker@uwtsd.ac.uk::27ca61ee-ba03-4b92-a89a-1d5600e2200a" providerId="AD" clId="Web-{68FDA7E5-6574-25A0-D1AA-A7F3BF480401}" dt="2023-03-25T22:05:56.997" v="4142"/>
        <pc:sldMkLst>
          <pc:docMk/>
          <pc:sldMk cId="788421283" sldId="685"/>
        </pc:sldMkLst>
        <pc:spChg chg="mod">
          <ac:chgData name="Roberta Tucker" userId="S::r.tucker@uwtsd.ac.uk::27ca61ee-ba03-4b92-a89a-1d5600e2200a" providerId="AD" clId="Web-{68FDA7E5-6574-25A0-D1AA-A7F3BF480401}" dt="2023-03-24T10:50:44.198" v="63" actId="20577"/>
          <ac:spMkLst>
            <pc:docMk/>
            <pc:sldMk cId="788421283" sldId="685"/>
            <ac:spMk id="2" creationId="{F723D0E6-0093-2F7F-B433-058A7A915425}"/>
          </ac:spMkLst>
        </pc:spChg>
        <pc:spChg chg="mod">
          <ac:chgData name="Roberta Tucker" userId="S::r.tucker@uwtsd.ac.uk::27ca61ee-ba03-4b92-a89a-1d5600e2200a" providerId="AD" clId="Web-{68FDA7E5-6574-25A0-D1AA-A7F3BF480401}" dt="2023-03-24T10:51:53.934" v="66" actId="20577"/>
          <ac:spMkLst>
            <pc:docMk/>
            <pc:sldMk cId="788421283" sldId="685"/>
            <ac:spMk id="4" creationId="{5B5B7F2E-7F7C-C16B-05CA-5C1F48800976}"/>
          </ac:spMkLst>
        </pc:spChg>
      </pc:sldChg>
      <pc:sldChg chg="addSp delSp modSp add del replId">
        <pc:chgData name="Roberta Tucker" userId="S::r.tucker@uwtsd.ac.uk::27ca61ee-ba03-4b92-a89a-1d5600e2200a" providerId="AD" clId="Web-{68FDA7E5-6574-25A0-D1AA-A7F3BF480401}" dt="2023-03-25T22:06:10.935" v="4147"/>
        <pc:sldMkLst>
          <pc:docMk/>
          <pc:sldMk cId="1642569776" sldId="686"/>
        </pc:sldMkLst>
        <pc:spChg chg="mod">
          <ac:chgData name="Roberta Tucker" userId="S::r.tucker@uwtsd.ac.uk::27ca61ee-ba03-4b92-a89a-1d5600e2200a" providerId="AD" clId="Web-{68FDA7E5-6574-25A0-D1AA-A7F3BF480401}" dt="2023-03-24T11:00:42.320" v="172" actId="20577"/>
          <ac:spMkLst>
            <pc:docMk/>
            <pc:sldMk cId="1642569776" sldId="686"/>
            <ac:spMk id="2" creationId="{82AF4F8C-E3B5-65F4-14EA-D7400C34B82F}"/>
          </ac:spMkLst>
        </pc:spChg>
        <pc:spChg chg="add del mod">
          <ac:chgData name="Roberta Tucker" userId="S::r.tucker@uwtsd.ac.uk::27ca61ee-ba03-4b92-a89a-1d5600e2200a" providerId="AD" clId="Web-{68FDA7E5-6574-25A0-D1AA-A7F3BF480401}" dt="2023-03-24T10:54:59.266" v="123"/>
          <ac:spMkLst>
            <pc:docMk/>
            <pc:sldMk cId="1642569776" sldId="686"/>
            <ac:spMk id="4" creationId="{B4AA2A2F-7AE1-DB3E-79D5-C02EC9F19F95}"/>
          </ac:spMkLst>
        </pc:spChg>
        <pc:spChg chg="add del mod">
          <ac:chgData name="Roberta Tucker" userId="S::r.tucker@uwtsd.ac.uk::27ca61ee-ba03-4b92-a89a-1d5600e2200a" providerId="AD" clId="Web-{68FDA7E5-6574-25A0-D1AA-A7F3BF480401}" dt="2023-03-24T11:00:04.772" v="164"/>
          <ac:spMkLst>
            <pc:docMk/>
            <pc:sldMk cId="1642569776" sldId="686"/>
            <ac:spMk id="10" creationId="{158E32D0-EFD6-9A7D-B42C-E1CFDEA9A99D}"/>
          </ac:spMkLst>
        </pc:spChg>
        <pc:graphicFrameChg chg="del mod modGraphic">
          <ac:chgData name="Roberta Tucker" userId="S::r.tucker@uwtsd.ac.uk::27ca61ee-ba03-4b92-a89a-1d5600e2200a" providerId="AD" clId="Web-{68FDA7E5-6574-25A0-D1AA-A7F3BF480401}" dt="2023-03-24T10:54:54.832" v="120"/>
          <ac:graphicFrameMkLst>
            <pc:docMk/>
            <pc:sldMk cId="1642569776" sldId="686"/>
            <ac:graphicFrameMk id="5" creationId="{FD0FA4C5-B6A3-C69E-4313-ADCF2069454B}"/>
          </ac:graphicFrameMkLst>
        </pc:graphicFrameChg>
        <pc:graphicFrameChg chg="del mod">
          <ac:chgData name="Roberta Tucker" userId="S::r.tucker@uwtsd.ac.uk::27ca61ee-ba03-4b92-a89a-1d5600e2200a" providerId="AD" clId="Web-{68FDA7E5-6574-25A0-D1AA-A7F3BF480401}" dt="2023-03-24T11:00:01.007" v="163"/>
          <ac:graphicFrameMkLst>
            <pc:docMk/>
            <pc:sldMk cId="1642569776" sldId="686"/>
            <ac:graphicFrameMk id="6" creationId="{94E9DE24-C7B4-7511-B3E8-401F486AEB8E}"/>
          </ac:graphicFrameMkLst>
        </pc:graphicFrameChg>
        <pc:picChg chg="add mod">
          <ac:chgData name="Roberta Tucker" userId="S::r.tucker@uwtsd.ac.uk::27ca61ee-ba03-4b92-a89a-1d5600e2200a" providerId="AD" clId="Web-{68FDA7E5-6574-25A0-D1AA-A7F3BF480401}" dt="2023-03-24T11:00:19.585" v="168" actId="14100"/>
          <ac:picMkLst>
            <pc:docMk/>
            <pc:sldMk cId="1642569776" sldId="686"/>
            <ac:picMk id="7" creationId="{81244A8B-9FC1-662D-6501-DAA133A35066}"/>
          </ac:picMkLst>
        </pc:picChg>
        <pc:picChg chg="add mod">
          <ac:chgData name="Roberta Tucker" userId="S::r.tucker@uwtsd.ac.uk::27ca61ee-ba03-4b92-a89a-1d5600e2200a" providerId="AD" clId="Web-{68FDA7E5-6574-25A0-D1AA-A7F3BF480401}" dt="2023-03-24T11:00:30.163" v="171" actId="14100"/>
          <ac:picMkLst>
            <pc:docMk/>
            <pc:sldMk cId="1642569776" sldId="686"/>
            <ac:picMk id="8" creationId="{66711FB8-361E-F5AD-9974-CAC9F0856796}"/>
          </ac:picMkLst>
        </pc:picChg>
      </pc:sldChg>
      <pc:sldChg chg="addSp modSp add del replId">
        <pc:chgData name="Roberta Tucker" userId="S::r.tucker@uwtsd.ac.uk::27ca61ee-ba03-4b92-a89a-1d5600e2200a" providerId="AD" clId="Web-{68FDA7E5-6574-25A0-D1AA-A7F3BF480401}" dt="2023-03-25T22:05:59.169" v="4143"/>
        <pc:sldMkLst>
          <pc:docMk/>
          <pc:sldMk cId="4074519336" sldId="687"/>
        </pc:sldMkLst>
        <pc:spChg chg="add mod">
          <ac:chgData name="Roberta Tucker" userId="S::r.tucker@uwtsd.ac.uk::27ca61ee-ba03-4b92-a89a-1d5600e2200a" providerId="AD" clId="Web-{68FDA7E5-6574-25A0-D1AA-A7F3BF480401}" dt="2023-03-24T11:27:29.150" v="270" actId="1076"/>
          <ac:spMkLst>
            <pc:docMk/>
            <pc:sldMk cId="4074519336" sldId="687"/>
            <ac:spMk id="4" creationId="{DEDFEE33-8DB2-309D-D786-64463614E1DD}"/>
          </ac:spMkLst>
        </pc:spChg>
      </pc:sldChg>
      <pc:sldChg chg="modSp add del replId">
        <pc:chgData name="Roberta Tucker" userId="S::r.tucker@uwtsd.ac.uk::27ca61ee-ba03-4b92-a89a-1d5600e2200a" providerId="AD" clId="Web-{68FDA7E5-6574-25A0-D1AA-A7F3BF480401}" dt="2023-03-25T22:06:37.546" v="4154"/>
        <pc:sldMkLst>
          <pc:docMk/>
          <pc:sldMk cId="145333862" sldId="688"/>
        </pc:sldMkLst>
        <pc:spChg chg="mod">
          <ac:chgData name="Roberta Tucker" userId="S::r.tucker@uwtsd.ac.uk::27ca61ee-ba03-4b92-a89a-1d5600e2200a" providerId="AD" clId="Web-{68FDA7E5-6574-25A0-D1AA-A7F3BF480401}" dt="2023-03-24T11:34:07.861" v="334" actId="14100"/>
          <ac:spMkLst>
            <pc:docMk/>
            <pc:sldMk cId="145333862" sldId="688"/>
            <ac:spMk id="2" creationId="{F723D0E6-0093-2F7F-B433-058A7A915425}"/>
          </ac:spMkLst>
        </pc:spChg>
      </pc:sldChg>
      <pc:sldChg chg="addSp delSp modSp add del replId addAnim modAnim">
        <pc:chgData name="Roberta Tucker" userId="S::r.tucker@uwtsd.ac.uk::27ca61ee-ba03-4b92-a89a-1d5600e2200a" providerId="AD" clId="Web-{68FDA7E5-6574-25A0-D1AA-A7F3BF480401}" dt="2023-03-25T22:06:40.109" v="4155"/>
        <pc:sldMkLst>
          <pc:docMk/>
          <pc:sldMk cId="3090179898" sldId="689"/>
        </pc:sldMkLst>
        <pc:spChg chg="mod">
          <ac:chgData name="Roberta Tucker" userId="S::r.tucker@uwtsd.ac.uk::27ca61ee-ba03-4b92-a89a-1d5600e2200a" providerId="AD" clId="Web-{68FDA7E5-6574-25A0-D1AA-A7F3BF480401}" dt="2023-03-24T11:46:42.939" v="476" actId="1076"/>
          <ac:spMkLst>
            <pc:docMk/>
            <pc:sldMk cId="3090179898" sldId="689"/>
            <ac:spMk id="2" creationId="{00000000-0000-0000-0000-000000000000}"/>
          </ac:spMkLst>
        </pc:spChg>
        <pc:spChg chg="mod">
          <ac:chgData name="Roberta Tucker" userId="S::r.tucker@uwtsd.ac.uk::27ca61ee-ba03-4b92-a89a-1d5600e2200a" providerId="AD" clId="Web-{68FDA7E5-6574-25A0-D1AA-A7F3BF480401}" dt="2023-03-24T11:46:32.689" v="473" actId="1076"/>
          <ac:spMkLst>
            <pc:docMk/>
            <pc:sldMk cId="3090179898" sldId="689"/>
            <ac:spMk id="3" creationId="{00000000-0000-0000-0000-000000000000}"/>
          </ac:spMkLst>
        </pc:spChg>
        <pc:spChg chg="del">
          <ac:chgData name="Roberta Tucker" userId="S::r.tucker@uwtsd.ac.uk::27ca61ee-ba03-4b92-a89a-1d5600e2200a" providerId="AD" clId="Web-{68FDA7E5-6574-25A0-D1AA-A7F3BF480401}" dt="2023-03-24T11:45:33.531" v="467"/>
          <ac:spMkLst>
            <pc:docMk/>
            <pc:sldMk cId="3090179898" sldId="689"/>
            <ac:spMk id="4" creationId="{00000000-0000-0000-0000-000000000000}"/>
          </ac:spMkLst>
        </pc:spChg>
        <pc:spChg chg="add del mod">
          <ac:chgData name="Roberta Tucker" userId="S::r.tucker@uwtsd.ac.uk::27ca61ee-ba03-4b92-a89a-1d5600e2200a" providerId="AD" clId="Web-{68FDA7E5-6574-25A0-D1AA-A7F3BF480401}" dt="2023-03-24T11:45:39.157" v="469"/>
          <ac:spMkLst>
            <pc:docMk/>
            <pc:sldMk cId="3090179898" sldId="689"/>
            <ac:spMk id="8" creationId="{29B011C0-5847-546E-48E8-8D802BED5F90}"/>
          </ac:spMkLst>
        </pc:spChg>
        <pc:picChg chg="add mod">
          <ac:chgData name="Roberta Tucker" userId="S::r.tucker@uwtsd.ac.uk::27ca61ee-ba03-4b92-a89a-1d5600e2200a" providerId="AD" clId="Web-{68FDA7E5-6574-25A0-D1AA-A7F3BF480401}" dt="2023-03-25T21:41:57.384" v="4040" actId="14100"/>
          <ac:picMkLst>
            <pc:docMk/>
            <pc:sldMk cId="3090179898" sldId="689"/>
            <ac:picMk id="4" creationId="{E1DE9F4A-A4EB-093A-1509-B065CC4178D5}"/>
          </ac:picMkLst>
        </pc:picChg>
      </pc:sldChg>
      <pc:sldChg chg="addSp delSp modSp add del replId addAnim modAnim">
        <pc:chgData name="Roberta Tucker" userId="S::r.tucker@uwtsd.ac.uk::27ca61ee-ba03-4b92-a89a-1d5600e2200a" providerId="AD" clId="Web-{68FDA7E5-6574-25A0-D1AA-A7F3BF480401}" dt="2023-03-25T22:06:43.219" v="4156"/>
        <pc:sldMkLst>
          <pc:docMk/>
          <pc:sldMk cId="2478869817" sldId="690"/>
        </pc:sldMkLst>
        <pc:spChg chg="mod">
          <ac:chgData name="Roberta Tucker" userId="S::r.tucker@uwtsd.ac.uk::27ca61ee-ba03-4b92-a89a-1d5600e2200a" providerId="AD" clId="Web-{68FDA7E5-6574-25A0-D1AA-A7F3BF480401}" dt="2023-03-24T11:49:44.083" v="523" actId="20577"/>
          <ac:spMkLst>
            <pc:docMk/>
            <pc:sldMk cId="2478869817" sldId="690"/>
            <ac:spMk id="2" creationId="{00000000-0000-0000-0000-000000000000}"/>
          </ac:spMkLst>
        </pc:spChg>
        <pc:spChg chg="del">
          <ac:chgData name="Roberta Tucker" userId="S::r.tucker@uwtsd.ac.uk::27ca61ee-ba03-4b92-a89a-1d5600e2200a" providerId="AD" clId="Web-{68FDA7E5-6574-25A0-D1AA-A7F3BF480401}" dt="2023-03-24T11:48:49.051" v="509"/>
          <ac:spMkLst>
            <pc:docMk/>
            <pc:sldMk cId="2478869817" sldId="690"/>
            <ac:spMk id="5" creationId="{00000000-0000-0000-0000-000000000000}"/>
          </ac:spMkLst>
        </pc:spChg>
        <pc:spChg chg="mod">
          <ac:chgData name="Roberta Tucker" userId="S::r.tucker@uwtsd.ac.uk::27ca61ee-ba03-4b92-a89a-1d5600e2200a" providerId="AD" clId="Web-{68FDA7E5-6574-25A0-D1AA-A7F3BF480401}" dt="2023-03-24T11:49:10.051" v="514" actId="1076"/>
          <ac:spMkLst>
            <pc:docMk/>
            <pc:sldMk cId="2478869817" sldId="690"/>
            <ac:spMk id="7" creationId="{00000000-0000-0000-0000-000000000000}"/>
          </ac:spMkLst>
        </pc:spChg>
        <pc:spChg chg="mod">
          <ac:chgData name="Roberta Tucker" userId="S::r.tucker@uwtsd.ac.uk::27ca61ee-ba03-4b92-a89a-1d5600e2200a" providerId="AD" clId="Web-{68FDA7E5-6574-25A0-D1AA-A7F3BF480401}" dt="2023-03-24T11:49:23.489" v="516" actId="1076"/>
          <ac:spMkLst>
            <pc:docMk/>
            <pc:sldMk cId="2478869817" sldId="690"/>
            <ac:spMk id="8" creationId="{00000000-0000-0000-0000-000000000000}"/>
          </ac:spMkLst>
        </pc:spChg>
        <pc:spChg chg="mod">
          <ac:chgData name="Roberta Tucker" userId="S::r.tucker@uwtsd.ac.uk::27ca61ee-ba03-4b92-a89a-1d5600e2200a" providerId="AD" clId="Web-{68FDA7E5-6574-25A0-D1AA-A7F3BF480401}" dt="2023-03-24T11:49:02.895" v="512" actId="1076"/>
          <ac:spMkLst>
            <pc:docMk/>
            <pc:sldMk cId="2478869817" sldId="690"/>
            <ac:spMk id="9" creationId="{00000000-0000-0000-0000-000000000000}"/>
          </ac:spMkLst>
        </pc:spChg>
        <pc:spChg chg="del">
          <ac:chgData name="Roberta Tucker" userId="S::r.tucker@uwtsd.ac.uk::27ca61ee-ba03-4b92-a89a-1d5600e2200a" providerId="AD" clId="Web-{68FDA7E5-6574-25A0-D1AA-A7F3BF480401}" dt="2023-03-24T11:48:27.879" v="503"/>
          <ac:spMkLst>
            <pc:docMk/>
            <pc:sldMk cId="2478869817" sldId="690"/>
            <ac:spMk id="10" creationId="{00000000-0000-0000-0000-000000000000}"/>
          </ac:spMkLst>
        </pc:spChg>
        <pc:spChg chg="del mod">
          <ac:chgData name="Roberta Tucker" userId="S::r.tucker@uwtsd.ac.uk::27ca61ee-ba03-4b92-a89a-1d5600e2200a" providerId="AD" clId="Web-{68FDA7E5-6574-25A0-D1AA-A7F3BF480401}" dt="2023-03-24T11:48:11.003" v="500"/>
          <ac:spMkLst>
            <pc:docMk/>
            <pc:sldMk cId="2478869817" sldId="690"/>
            <ac:spMk id="11" creationId="{00000000-0000-0000-0000-000000000000}"/>
          </ac:spMkLst>
        </pc:spChg>
        <pc:spChg chg="del">
          <ac:chgData name="Roberta Tucker" userId="S::r.tucker@uwtsd.ac.uk::27ca61ee-ba03-4b92-a89a-1d5600e2200a" providerId="AD" clId="Web-{68FDA7E5-6574-25A0-D1AA-A7F3BF480401}" dt="2023-03-24T11:48:46.613" v="508"/>
          <ac:spMkLst>
            <pc:docMk/>
            <pc:sldMk cId="2478869817" sldId="690"/>
            <ac:spMk id="12" creationId="{00000000-0000-0000-0000-000000000000}"/>
          </ac:spMkLst>
        </pc:spChg>
        <pc:spChg chg="del">
          <ac:chgData name="Roberta Tucker" userId="S::r.tucker@uwtsd.ac.uk::27ca61ee-ba03-4b92-a89a-1d5600e2200a" providerId="AD" clId="Web-{68FDA7E5-6574-25A0-D1AA-A7F3BF480401}" dt="2023-03-24T11:48:42.895" v="507"/>
          <ac:spMkLst>
            <pc:docMk/>
            <pc:sldMk cId="2478869817" sldId="690"/>
            <ac:spMk id="14" creationId="{00000000-0000-0000-0000-000000000000}"/>
          </ac:spMkLst>
        </pc:spChg>
        <pc:spChg chg="del">
          <ac:chgData name="Roberta Tucker" userId="S::r.tucker@uwtsd.ac.uk::27ca61ee-ba03-4b92-a89a-1d5600e2200a" providerId="AD" clId="Web-{68FDA7E5-6574-25A0-D1AA-A7F3BF480401}" dt="2023-03-24T11:48:39.332" v="506"/>
          <ac:spMkLst>
            <pc:docMk/>
            <pc:sldMk cId="2478869817" sldId="690"/>
            <ac:spMk id="15" creationId="{00000000-0000-0000-0000-000000000000}"/>
          </ac:spMkLst>
        </pc:spChg>
        <pc:spChg chg="mod">
          <ac:chgData name="Roberta Tucker" userId="S::r.tucker@uwtsd.ac.uk::27ca61ee-ba03-4b92-a89a-1d5600e2200a" providerId="AD" clId="Web-{68FDA7E5-6574-25A0-D1AA-A7F3BF480401}" dt="2023-03-24T11:48:58.426" v="511" actId="1076"/>
          <ac:spMkLst>
            <pc:docMk/>
            <pc:sldMk cId="2478869817" sldId="690"/>
            <ac:spMk id="16" creationId="{00000000-0000-0000-0000-000000000000}"/>
          </ac:spMkLst>
        </pc:spChg>
        <pc:spChg chg="mod">
          <ac:chgData name="Roberta Tucker" userId="S::r.tucker@uwtsd.ac.uk::27ca61ee-ba03-4b92-a89a-1d5600e2200a" providerId="AD" clId="Web-{68FDA7E5-6574-25A0-D1AA-A7F3BF480401}" dt="2023-03-24T11:49:06.317" v="513" actId="1076"/>
          <ac:spMkLst>
            <pc:docMk/>
            <pc:sldMk cId="2478869817" sldId="690"/>
            <ac:spMk id="17" creationId="{00000000-0000-0000-0000-000000000000}"/>
          </ac:spMkLst>
        </pc:spChg>
        <pc:spChg chg="add del mod">
          <ac:chgData name="Roberta Tucker" userId="S::r.tucker@uwtsd.ac.uk::27ca61ee-ba03-4b92-a89a-1d5600e2200a" providerId="AD" clId="Web-{68FDA7E5-6574-25A0-D1AA-A7F3BF480401}" dt="2023-03-24T11:49:18.380" v="515" actId="1076"/>
          <ac:spMkLst>
            <pc:docMk/>
            <pc:sldMk cId="2478869817" sldId="690"/>
            <ac:spMk id="18" creationId="{00000000-0000-0000-0000-000000000000}"/>
          </ac:spMkLst>
        </pc:spChg>
        <pc:picChg chg="add mod">
          <ac:chgData name="Roberta Tucker" userId="S::r.tucker@uwtsd.ac.uk::27ca61ee-ba03-4b92-a89a-1d5600e2200a" providerId="AD" clId="Web-{68FDA7E5-6574-25A0-D1AA-A7F3BF480401}" dt="2023-03-25T21:42:52.404" v="4049" actId="14100"/>
          <ac:picMkLst>
            <pc:docMk/>
            <pc:sldMk cId="2478869817" sldId="690"/>
            <ac:picMk id="3" creationId="{2CC5EA2D-D626-E819-4E48-FFDACF182600}"/>
          </ac:picMkLst>
        </pc:picChg>
        <pc:picChg chg="mod">
          <ac:chgData name="Roberta Tucker" userId="S::r.tucker@uwtsd.ac.uk::27ca61ee-ba03-4b92-a89a-1d5600e2200a" providerId="AD" clId="Web-{68FDA7E5-6574-25A0-D1AA-A7F3BF480401}" dt="2023-03-24T11:48:52.178" v="510" actId="1076"/>
          <ac:picMkLst>
            <pc:docMk/>
            <pc:sldMk cId="2478869817" sldId="690"/>
            <ac:picMk id="1026" creationId="{00000000-0000-0000-0000-000000000000}"/>
          </ac:picMkLst>
        </pc:picChg>
      </pc:sldChg>
      <pc:sldChg chg="addSp delSp modSp add del replId">
        <pc:chgData name="Roberta Tucker" userId="S::r.tucker@uwtsd.ac.uk::27ca61ee-ba03-4b92-a89a-1d5600e2200a" providerId="AD" clId="Web-{68FDA7E5-6574-25A0-D1AA-A7F3BF480401}" dt="2023-03-24T12:01:37.864" v="667"/>
        <pc:sldMkLst>
          <pc:docMk/>
          <pc:sldMk cId="2854284012" sldId="691"/>
        </pc:sldMkLst>
        <pc:spChg chg="mod">
          <ac:chgData name="Roberta Tucker" userId="S::r.tucker@uwtsd.ac.uk::27ca61ee-ba03-4b92-a89a-1d5600e2200a" providerId="AD" clId="Web-{68FDA7E5-6574-25A0-D1AA-A7F3BF480401}" dt="2023-03-24T11:51:56.102" v="538" actId="20577"/>
          <ac:spMkLst>
            <pc:docMk/>
            <pc:sldMk cId="2854284012" sldId="691"/>
            <ac:spMk id="2" creationId="{00000000-0000-0000-0000-000000000000}"/>
          </ac:spMkLst>
        </pc:spChg>
        <pc:spChg chg="mod">
          <ac:chgData name="Roberta Tucker" userId="S::r.tucker@uwtsd.ac.uk::27ca61ee-ba03-4b92-a89a-1d5600e2200a" providerId="AD" clId="Web-{68FDA7E5-6574-25A0-D1AA-A7F3BF480401}" dt="2023-03-24T12:01:22.743" v="662" actId="1076"/>
          <ac:spMkLst>
            <pc:docMk/>
            <pc:sldMk cId="2854284012" sldId="691"/>
            <ac:spMk id="3" creationId="{00000000-0000-0000-0000-000000000000}"/>
          </ac:spMkLst>
        </pc:spChg>
        <pc:spChg chg="del">
          <ac:chgData name="Roberta Tucker" userId="S::r.tucker@uwtsd.ac.uk::27ca61ee-ba03-4b92-a89a-1d5600e2200a" providerId="AD" clId="Web-{68FDA7E5-6574-25A0-D1AA-A7F3BF480401}" dt="2023-03-24T11:51:51.648" v="535"/>
          <ac:spMkLst>
            <pc:docMk/>
            <pc:sldMk cId="2854284012" sldId="691"/>
            <ac:spMk id="4" creationId="{00000000-0000-0000-0000-000000000000}"/>
          </ac:spMkLst>
        </pc:spChg>
        <pc:spChg chg="add ord">
          <ac:chgData name="Roberta Tucker" userId="S::r.tucker@uwtsd.ac.uk::27ca61ee-ba03-4b92-a89a-1d5600e2200a" providerId="AD" clId="Web-{68FDA7E5-6574-25A0-D1AA-A7F3BF480401}" dt="2023-03-24T11:50:41.478" v="531"/>
          <ac:spMkLst>
            <pc:docMk/>
            <pc:sldMk cId="2854284012" sldId="691"/>
            <ac:spMk id="7" creationId="{6D440576-872A-4BC6-AE89-AC5E5F717022}"/>
          </ac:spMkLst>
        </pc:spChg>
        <pc:spChg chg="add mod">
          <ac:chgData name="Roberta Tucker" userId="S::r.tucker@uwtsd.ac.uk::27ca61ee-ba03-4b92-a89a-1d5600e2200a" providerId="AD" clId="Web-{68FDA7E5-6574-25A0-D1AA-A7F3BF480401}" dt="2023-03-24T11:52:03.492" v="539" actId="20577"/>
          <ac:spMkLst>
            <pc:docMk/>
            <pc:sldMk cId="2854284012" sldId="691"/>
            <ac:spMk id="9" creationId="{1EFE2B01-24F3-7874-1F63-5CD36ACD79DF}"/>
          </ac:spMkLst>
        </pc:spChg>
      </pc:sldChg>
      <pc:sldChg chg="addSp modSp add del replId">
        <pc:chgData name="Roberta Tucker" userId="S::r.tucker@uwtsd.ac.uk::27ca61ee-ba03-4b92-a89a-1d5600e2200a" providerId="AD" clId="Web-{68FDA7E5-6574-25A0-D1AA-A7F3BF480401}" dt="2023-03-25T22:06:48.438" v="4157"/>
        <pc:sldMkLst>
          <pc:docMk/>
          <pc:sldMk cId="514975251" sldId="692"/>
        </pc:sldMkLst>
        <pc:spChg chg="mod">
          <ac:chgData name="Roberta Tucker" userId="S::r.tucker@uwtsd.ac.uk::27ca61ee-ba03-4b92-a89a-1d5600e2200a" providerId="AD" clId="Web-{68FDA7E5-6574-25A0-D1AA-A7F3BF480401}" dt="2023-03-24T12:01:33.082" v="666" actId="1076"/>
          <ac:spMkLst>
            <pc:docMk/>
            <pc:sldMk cId="514975251" sldId="692"/>
            <ac:spMk id="2" creationId="{00000000-0000-0000-0000-000000000000}"/>
          </ac:spMkLst>
        </pc:spChg>
        <pc:spChg chg="mod">
          <ac:chgData name="Roberta Tucker" userId="S::r.tucker@uwtsd.ac.uk::27ca61ee-ba03-4b92-a89a-1d5600e2200a" providerId="AD" clId="Web-{68FDA7E5-6574-25A0-D1AA-A7F3BF480401}" dt="2023-03-24T12:01:18.316" v="661" actId="20577"/>
          <ac:spMkLst>
            <pc:docMk/>
            <pc:sldMk cId="514975251" sldId="692"/>
            <ac:spMk id="4" creationId="{00000000-0000-0000-0000-000000000000}"/>
          </ac:spMkLst>
        </pc:spChg>
        <pc:spChg chg="mod">
          <ac:chgData name="Roberta Tucker" userId="S::r.tucker@uwtsd.ac.uk::27ca61ee-ba03-4b92-a89a-1d5600e2200a" providerId="AD" clId="Web-{68FDA7E5-6574-25A0-D1AA-A7F3BF480401}" dt="2023-03-24T11:59:56.783" v="627" actId="20577"/>
          <ac:spMkLst>
            <pc:docMk/>
            <pc:sldMk cId="514975251" sldId="692"/>
            <ac:spMk id="10" creationId="{D96E09D1-3261-E9DB-645A-98B2DE5AD911}"/>
          </ac:spMkLst>
        </pc:spChg>
        <pc:spChg chg="mod">
          <ac:chgData name="Roberta Tucker" userId="S::r.tucker@uwtsd.ac.uk::27ca61ee-ba03-4b92-a89a-1d5600e2200a" providerId="AD" clId="Web-{68FDA7E5-6574-25A0-D1AA-A7F3BF480401}" dt="2023-03-24T12:01:06.020" v="658" actId="20577"/>
          <ac:spMkLst>
            <pc:docMk/>
            <pc:sldMk cId="514975251" sldId="692"/>
            <ac:spMk id="11" creationId="{1BD5BB8F-1A36-29CE-8501-A116A936D9A4}"/>
          </ac:spMkLst>
        </pc:spChg>
        <pc:picChg chg="add mod">
          <ac:chgData name="Roberta Tucker" userId="S::r.tucker@uwtsd.ac.uk::27ca61ee-ba03-4b92-a89a-1d5600e2200a" providerId="AD" clId="Web-{68FDA7E5-6574-25A0-D1AA-A7F3BF480401}" dt="2023-03-25T21:43:35.782" v="4057" actId="14100"/>
          <ac:picMkLst>
            <pc:docMk/>
            <pc:sldMk cId="514975251" sldId="692"/>
            <ac:picMk id="3" creationId="{EFE1C816-50B6-5557-5012-077CFC2D0A1A}"/>
          </ac:picMkLst>
        </pc:picChg>
      </pc:sldChg>
      <pc:sldChg chg="addSp delSp modSp add del replId">
        <pc:chgData name="Roberta Tucker" userId="S::r.tucker@uwtsd.ac.uk::27ca61ee-ba03-4b92-a89a-1d5600e2200a" providerId="AD" clId="Web-{68FDA7E5-6574-25A0-D1AA-A7F3BF480401}" dt="2023-03-24T12:21:20.591" v="867"/>
        <pc:sldMkLst>
          <pc:docMk/>
          <pc:sldMk cId="1792021847" sldId="693"/>
        </pc:sldMkLst>
        <pc:spChg chg="mod">
          <ac:chgData name="Roberta Tucker" userId="S::r.tucker@uwtsd.ac.uk::27ca61ee-ba03-4b92-a89a-1d5600e2200a" providerId="AD" clId="Web-{68FDA7E5-6574-25A0-D1AA-A7F3BF480401}" dt="2023-03-24T12:06:28.651" v="768" actId="20577"/>
          <ac:spMkLst>
            <pc:docMk/>
            <pc:sldMk cId="1792021847" sldId="693"/>
            <ac:spMk id="2" creationId="{00000000-0000-0000-0000-000000000000}"/>
          </ac:spMkLst>
        </pc:spChg>
        <pc:spChg chg="del">
          <ac:chgData name="Roberta Tucker" userId="S::r.tucker@uwtsd.ac.uk::27ca61ee-ba03-4b92-a89a-1d5600e2200a" providerId="AD" clId="Web-{68FDA7E5-6574-25A0-D1AA-A7F3BF480401}" dt="2023-03-24T12:06:31.854" v="769"/>
          <ac:spMkLst>
            <pc:docMk/>
            <pc:sldMk cId="1792021847" sldId="693"/>
            <ac:spMk id="4" creationId="{00000000-0000-0000-0000-000000000000}"/>
          </ac:spMkLst>
        </pc:spChg>
        <pc:spChg chg="add mod">
          <ac:chgData name="Roberta Tucker" userId="S::r.tucker@uwtsd.ac.uk::27ca61ee-ba03-4b92-a89a-1d5600e2200a" providerId="AD" clId="Web-{68FDA7E5-6574-25A0-D1AA-A7F3BF480401}" dt="2023-03-24T12:06:31.854" v="769"/>
          <ac:spMkLst>
            <pc:docMk/>
            <pc:sldMk cId="1792021847" sldId="693"/>
            <ac:spMk id="6" creationId="{7F4294CD-F05F-D2C9-2EB6-4F5266BEBA8A}"/>
          </ac:spMkLst>
        </pc:spChg>
      </pc:sldChg>
      <pc:sldChg chg="addSp modSp add del replId">
        <pc:chgData name="Roberta Tucker" userId="S::r.tucker@uwtsd.ac.uk::27ca61ee-ba03-4b92-a89a-1d5600e2200a" providerId="AD" clId="Web-{68FDA7E5-6574-25A0-D1AA-A7F3BF480401}" dt="2023-03-25T22:06:51.860" v="4158"/>
        <pc:sldMkLst>
          <pc:docMk/>
          <pc:sldMk cId="1743383192" sldId="694"/>
        </pc:sldMkLst>
        <pc:spChg chg="mod">
          <ac:chgData name="Roberta Tucker" userId="S::r.tucker@uwtsd.ac.uk::27ca61ee-ba03-4b92-a89a-1d5600e2200a" providerId="AD" clId="Web-{68FDA7E5-6574-25A0-D1AA-A7F3BF480401}" dt="2023-03-24T12:46:36.122" v="1202" actId="20577"/>
          <ac:spMkLst>
            <pc:docMk/>
            <pc:sldMk cId="1743383192" sldId="694"/>
            <ac:spMk id="215" creationId="{C6951BC3-9204-64A8-C67F-B90FD18E7A3D}"/>
          </ac:spMkLst>
        </pc:spChg>
        <pc:graphicFrameChg chg="mod modGraphic">
          <ac:chgData name="Roberta Tucker" userId="S::r.tucker@uwtsd.ac.uk::27ca61ee-ba03-4b92-a89a-1d5600e2200a" providerId="AD" clId="Web-{68FDA7E5-6574-25A0-D1AA-A7F3BF480401}" dt="2023-03-25T16:34:29.242" v="2452" actId="1076"/>
          <ac:graphicFrameMkLst>
            <pc:docMk/>
            <pc:sldMk cId="1743383192" sldId="694"/>
            <ac:graphicFrameMk id="9" creationId="{C1EE58F1-F2AA-C6F0-5470-72E42EF44191}"/>
          </ac:graphicFrameMkLst>
        </pc:graphicFrameChg>
        <pc:picChg chg="add mod">
          <ac:chgData name="Roberta Tucker" userId="S::r.tucker@uwtsd.ac.uk::27ca61ee-ba03-4b92-a89a-1d5600e2200a" providerId="AD" clId="Web-{68FDA7E5-6574-25A0-D1AA-A7F3BF480401}" dt="2023-03-25T21:44:18.253" v="4065" actId="14100"/>
          <ac:picMkLst>
            <pc:docMk/>
            <pc:sldMk cId="1743383192" sldId="694"/>
            <ac:picMk id="8" creationId="{D6A0656F-8733-F736-35A3-064679586168}"/>
          </ac:picMkLst>
        </pc:picChg>
      </pc:sldChg>
      <pc:sldChg chg="addSp delSp modSp add mod replId modShow">
        <pc:chgData name="Roberta Tucker" userId="S::r.tucker@uwtsd.ac.uk::27ca61ee-ba03-4b92-a89a-1d5600e2200a" providerId="AD" clId="Web-{68FDA7E5-6574-25A0-D1AA-A7F3BF480401}" dt="2023-03-26T17:08:34.968" v="4168"/>
        <pc:sldMkLst>
          <pc:docMk/>
          <pc:sldMk cId="278792434" sldId="695"/>
        </pc:sldMkLst>
        <pc:spChg chg="add mod">
          <ac:chgData name="Roberta Tucker" userId="S::r.tucker@uwtsd.ac.uk::27ca61ee-ba03-4b92-a89a-1d5600e2200a" providerId="AD" clId="Web-{68FDA7E5-6574-25A0-D1AA-A7F3BF480401}" dt="2023-03-25T17:22:05.182" v="2816" actId="1076"/>
          <ac:spMkLst>
            <pc:docMk/>
            <pc:sldMk cId="278792434" sldId="695"/>
            <ac:spMk id="2" creationId="{F2B7981E-EAC0-B028-1201-13B1359AB93B}"/>
          </ac:spMkLst>
        </pc:spChg>
        <pc:spChg chg="add mod">
          <ac:chgData name="Roberta Tucker" userId="S::r.tucker@uwtsd.ac.uk::27ca61ee-ba03-4b92-a89a-1d5600e2200a" providerId="AD" clId="Web-{68FDA7E5-6574-25A0-D1AA-A7F3BF480401}" dt="2023-03-25T15:31:04.214" v="1629" actId="20577"/>
          <ac:spMkLst>
            <pc:docMk/>
            <pc:sldMk cId="278792434" sldId="695"/>
            <ac:spMk id="10" creationId="{ED6B6322-E0A7-8A96-E437-A1C4CDDA1F34}"/>
          </ac:spMkLst>
        </pc:spChg>
        <pc:graphicFrameChg chg="del">
          <ac:chgData name="Roberta Tucker" userId="S::r.tucker@uwtsd.ac.uk::27ca61ee-ba03-4b92-a89a-1d5600e2200a" providerId="AD" clId="Web-{68FDA7E5-6574-25A0-D1AA-A7F3BF480401}" dt="2023-03-24T12:22:06.529" v="869"/>
          <ac:graphicFrameMkLst>
            <pc:docMk/>
            <pc:sldMk cId="278792434" sldId="695"/>
            <ac:graphicFrameMk id="9" creationId="{C1EE58F1-F2AA-C6F0-5470-72E42EF44191}"/>
          </ac:graphicFrameMkLst>
        </pc:graphicFrameChg>
        <pc:picChg chg="add mod ord">
          <ac:chgData name="Roberta Tucker" userId="S::r.tucker@uwtsd.ac.uk::27ca61ee-ba03-4b92-a89a-1d5600e2200a" providerId="AD" clId="Web-{68FDA7E5-6574-25A0-D1AA-A7F3BF480401}" dt="2023-03-25T21:44:44.210" v="4070"/>
          <ac:picMkLst>
            <pc:docMk/>
            <pc:sldMk cId="278792434" sldId="695"/>
            <ac:picMk id="3" creationId="{D762B20E-88A6-FD99-34C6-98E9621FF856}"/>
          </ac:picMkLst>
        </pc:picChg>
        <pc:picChg chg="add mod">
          <ac:chgData name="Roberta Tucker" userId="S::r.tucker@uwtsd.ac.uk::27ca61ee-ba03-4b92-a89a-1d5600e2200a" providerId="AD" clId="Web-{68FDA7E5-6574-25A0-D1AA-A7F3BF480401}" dt="2023-03-24T12:27:05.098" v="975" actId="1076"/>
          <ac:picMkLst>
            <pc:docMk/>
            <pc:sldMk cId="278792434" sldId="695"/>
            <ac:picMk id="12" creationId="{3587A3D6-CDFE-B6F4-BF60-A01DEF5FB46B}"/>
          </ac:picMkLst>
        </pc:picChg>
        <pc:cxnChg chg="add mod">
          <ac:chgData name="Roberta Tucker" userId="S::r.tucker@uwtsd.ac.uk::27ca61ee-ba03-4b92-a89a-1d5600e2200a" providerId="AD" clId="Web-{68FDA7E5-6574-25A0-D1AA-A7F3BF480401}" dt="2023-03-24T12:37:37.189" v="1177" actId="14100"/>
          <ac:cxnSpMkLst>
            <pc:docMk/>
            <pc:sldMk cId="278792434" sldId="695"/>
            <ac:cxnSpMk id="14" creationId="{D43D2499-94C2-70A5-EF56-8C9E993829AE}"/>
          </ac:cxnSpMkLst>
        </pc:cxnChg>
      </pc:sldChg>
      <pc:sldChg chg="addSp delSp modSp add del replId">
        <pc:chgData name="Roberta Tucker" userId="S::r.tucker@uwtsd.ac.uk::27ca61ee-ba03-4b92-a89a-1d5600e2200a" providerId="AD" clId="Web-{68FDA7E5-6574-25A0-D1AA-A7F3BF480401}" dt="2023-03-25T22:06:55.032" v="4159"/>
        <pc:sldMkLst>
          <pc:docMk/>
          <pc:sldMk cId="2335595379" sldId="696"/>
        </pc:sldMkLst>
        <pc:spChg chg="add mod">
          <ac:chgData name="Roberta Tucker" userId="S::r.tucker@uwtsd.ac.uk::27ca61ee-ba03-4b92-a89a-1d5600e2200a" providerId="AD" clId="Web-{68FDA7E5-6574-25A0-D1AA-A7F3BF480401}" dt="2023-03-25T17:23:26.090" v="2830" actId="1076"/>
          <ac:spMkLst>
            <pc:docMk/>
            <pc:sldMk cId="2335595379" sldId="696"/>
            <ac:spMk id="3" creationId="{9A57BE38-9EAB-D105-9568-7284C0F44465}"/>
          </ac:spMkLst>
        </pc:spChg>
        <pc:spChg chg="add mod">
          <ac:chgData name="Roberta Tucker" userId="S::r.tucker@uwtsd.ac.uk::27ca61ee-ba03-4b92-a89a-1d5600e2200a" providerId="AD" clId="Web-{68FDA7E5-6574-25A0-D1AA-A7F3BF480401}" dt="2023-03-25T15:31:18.340" v="1636" actId="20577"/>
          <ac:spMkLst>
            <pc:docMk/>
            <pc:sldMk cId="2335595379" sldId="696"/>
            <ac:spMk id="10" creationId="{602DE9F7-129B-D7E6-6A4B-8F6AA10C127B}"/>
          </ac:spMkLst>
        </pc:spChg>
        <pc:graphicFrameChg chg="del">
          <ac:chgData name="Roberta Tucker" userId="S::r.tucker@uwtsd.ac.uk::27ca61ee-ba03-4b92-a89a-1d5600e2200a" providerId="AD" clId="Web-{68FDA7E5-6574-25A0-D1AA-A7F3BF480401}" dt="2023-03-24T12:23:24.687" v="886"/>
          <ac:graphicFrameMkLst>
            <pc:docMk/>
            <pc:sldMk cId="2335595379" sldId="696"/>
            <ac:graphicFrameMk id="9" creationId="{C1EE58F1-F2AA-C6F0-5470-72E42EF44191}"/>
          </ac:graphicFrameMkLst>
        </pc:graphicFrameChg>
        <pc:picChg chg="mod">
          <ac:chgData name="Roberta Tucker" userId="S::r.tucker@uwtsd.ac.uk::27ca61ee-ba03-4b92-a89a-1d5600e2200a" providerId="AD" clId="Web-{68FDA7E5-6574-25A0-D1AA-A7F3BF480401}" dt="2023-03-25T14:55:11.787" v="1337" actId="1076"/>
          <ac:picMkLst>
            <pc:docMk/>
            <pc:sldMk cId="2335595379" sldId="696"/>
            <ac:picMk id="2" creationId="{08FF8EC3-CF1D-2F98-4614-D1370507DB3E}"/>
          </ac:picMkLst>
        </pc:picChg>
        <pc:picChg chg="add mod ord">
          <ac:chgData name="Roberta Tucker" userId="S::r.tucker@uwtsd.ac.uk::27ca61ee-ba03-4b92-a89a-1d5600e2200a" providerId="AD" clId="Web-{68FDA7E5-6574-25A0-D1AA-A7F3BF480401}" dt="2023-03-25T21:45:07.680" v="4075"/>
          <ac:picMkLst>
            <pc:docMk/>
            <pc:sldMk cId="2335595379" sldId="696"/>
            <ac:picMk id="4" creationId="{F98C9A7C-B65B-7FC8-C179-D98BCE3F5DA2}"/>
          </ac:picMkLst>
        </pc:picChg>
        <pc:cxnChg chg="add mod">
          <ac:chgData name="Roberta Tucker" userId="S::r.tucker@uwtsd.ac.uk::27ca61ee-ba03-4b92-a89a-1d5600e2200a" providerId="AD" clId="Web-{68FDA7E5-6574-25A0-D1AA-A7F3BF480401}" dt="2023-03-24T12:38:04.034" v="1180" actId="14100"/>
          <ac:cxnSpMkLst>
            <pc:docMk/>
            <pc:sldMk cId="2335595379" sldId="696"/>
            <ac:cxnSpMk id="12" creationId="{93A070D4-C33F-30C8-61A3-FA69DF523E75}"/>
          </ac:cxnSpMkLst>
        </pc:cxnChg>
      </pc:sldChg>
      <pc:sldChg chg="addSp delSp modSp add replId">
        <pc:chgData name="Roberta Tucker" userId="S::r.tucker@uwtsd.ac.uk::27ca61ee-ba03-4b92-a89a-1d5600e2200a" providerId="AD" clId="Web-{68FDA7E5-6574-25A0-D1AA-A7F3BF480401}" dt="2023-03-25T21:45:38.823" v="4081"/>
        <pc:sldMkLst>
          <pc:docMk/>
          <pc:sldMk cId="2719135989" sldId="697"/>
        </pc:sldMkLst>
        <pc:spChg chg="add mod">
          <ac:chgData name="Roberta Tucker" userId="S::r.tucker@uwtsd.ac.uk::27ca61ee-ba03-4b92-a89a-1d5600e2200a" providerId="AD" clId="Web-{68FDA7E5-6574-25A0-D1AA-A7F3BF480401}" dt="2023-03-25T17:24:10.309" v="2842" actId="1076"/>
          <ac:spMkLst>
            <pc:docMk/>
            <pc:sldMk cId="2719135989" sldId="697"/>
            <ac:spMk id="2" creationId="{23F83808-1DB9-37B8-B418-680FE36FD4D8}"/>
          </ac:spMkLst>
        </pc:spChg>
        <pc:spChg chg="mod">
          <ac:chgData name="Roberta Tucker" userId="S::r.tucker@uwtsd.ac.uk::27ca61ee-ba03-4b92-a89a-1d5600e2200a" providerId="AD" clId="Web-{68FDA7E5-6574-25A0-D1AA-A7F3BF480401}" dt="2023-03-24T12:37:15.615" v="1175" actId="20577"/>
          <ac:spMkLst>
            <pc:docMk/>
            <pc:sldMk cId="2719135989" sldId="697"/>
            <ac:spMk id="10" creationId="{ED6B6322-E0A7-8A96-E437-A1C4CDDA1F34}"/>
          </ac:spMkLst>
        </pc:spChg>
        <pc:picChg chg="add mod">
          <ac:chgData name="Roberta Tucker" userId="S::r.tucker@uwtsd.ac.uk::27ca61ee-ba03-4b92-a89a-1d5600e2200a" providerId="AD" clId="Web-{68FDA7E5-6574-25A0-D1AA-A7F3BF480401}" dt="2023-03-24T12:30:48.637" v="1023" actId="1076"/>
          <ac:picMkLst>
            <pc:docMk/>
            <pc:sldMk cId="2719135989" sldId="697"/>
            <ac:picMk id="3" creationId="{0305C6C5-FF85-3E6A-505E-050283D15829}"/>
          </ac:picMkLst>
        </pc:picChg>
        <pc:picChg chg="add mod ord">
          <ac:chgData name="Roberta Tucker" userId="S::r.tucker@uwtsd.ac.uk::27ca61ee-ba03-4b92-a89a-1d5600e2200a" providerId="AD" clId="Web-{68FDA7E5-6574-25A0-D1AA-A7F3BF480401}" dt="2023-03-25T21:45:38.823" v="4081"/>
          <ac:picMkLst>
            <pc:docMk/>
            <pc:sldMk cId="2719135989" sldId="697"/>
            <ac:picMk id="5" creationId="{09BED349-6424-E5CB-BDFC-8801E5CBADE6}"/>
          </ac:picMkLst>
        </pc:picChg>
        <pc:picChg chg="del">
          <ac:chgData name="Roberta Tucker" userId="S::r.tucker@uwtsd.ac.uk::27ca61ee-ba03-4b92-a89a-1d5600e2200a" providerId="AD" clId="Web-{68FDA7E5-6574-25A0-D1AA-A7F3BF480401}" dt="2023-03-24T12:28:57.054" v="1003"/>
          <ac:picMkLst>
            <pc:docMk/>
            <pc:sldMk cId="2719135989" sldId="697"/>
            <ac:picMk id="12" creationId="{3587A3D6-CDFE-B6F4-BF60-A01DEF5FB46B}"/>
          </ac:picMkLst>
        </pc:picChg>
        <pc:cxnChg chg="add mod">
          <ac:chgData name="Roberta Tucker" userId="S::r.tucker@uwtsd.ac.uk::27ca61ee-ba03-4b92-a89a-1d5600e2200a" providerId="AD" clId="Web-{68FDA7E5-6574-25A0-D1AA-A7F3BF480401}" dt="2023-03-24T12:38:14.378" v="1181" actId="14100"/>
          <ac:cxnSpMkLst>
            <pc:docMk/>
            <pc:sldMk cId="2719135989" sldId="697"/>
            <ac:cxnSpMk id="4" creationId="{B5103605-CD06-3EAB-9474-F540204901DF}"/>
          </ac:cxnSpMkLst>
        </pc:cxnChg>
      </pc:sldChg>
      <pc:sldChg chg="addSp modSp add del replId">
        <pc:chgData name="Roberta Tucker" userId="S::r.tucker@uwtsd.ac.uk::27ca61ee-ba03-4b92-a89a-1d5600e2200a" providerId="AD" clId="Web-{68FDA7E5-6574-25A0-D1AA-A7F3BF480401}" dt="2023-03-25T22:06:57.970" v="4160"/>
        <pc:sldMkLst>
          <pc:docMk/>
          <pc:sldMk cId="363668346" sldId="698"/>
        </pc:sldMkLst>
        <pc:spChg chg="add mod">
          <ac:chgData name="Roberta Tucker" userId="S::r.tucker@uwtsd.ac.uk::27ca61ee-ba03-4b92-a89a-1d5600e2200a" providerId="AD" clId="Web-{68FDA7E5-6574-25A0-D1AA-A7F3BF480401}" dt="2023-03-25T17:25:14.826" v="2855" actId="1076"/>
          <ac:spMkLst>
            <pc:docMk/>
            <pc:sldMk cId="363668346" sldId="698"/>
            <ac:spMk id="4" creationId="{7DA82BE3-3D7B-F14F-D8B8-FA64C92BDC61}"/>
          </ac:spMkLst>
        </pc:spChg>
        <pc:spChg chg="mod">
          <ac:chgData name="Roberta Tucker" userId="S::r.tucker@uwtsd.ac.uk::27ca61ee-ba03-4b92-a89a-1d5600e2200a" providerId="AD" clId="Web-{68FDA7E5-6574-25A0-D1AA-A7F3BF480401}" dt="2023-03-24T12:37:03.595" v="1169" actId="1076"/>
          <ac:spMkLst>
            <pc:docMk/>
            <pc:sldMk cId="363668346" sldId="698"/>
            <ac:spMk id="10" creationId="{602DE9F7-129B-D7E6-6A4B-8F6AA10C127B}"/>
          </ac:spMkLst>
        </pc:spChg>
        <pc:picChg chg="mod">
          <ac:chgData name="Roberta Tucker" userId="S::r.tucker@uwtsd.ac.uk::27ca61ee-ba03-4b92-a89a-1d5600e2200a" providerId="AD" clId="Web-{68FDA7E5-6574-25A0-D1AA-A7F3BF480401}" dt="2023-03-25T14:54:49.958" v="1333" actId="1076"/>
          <ac:picMkLst>
            <pc:docMk/>
            <pc:sldMk cId="363668346" sldId="698"/>
            <ac:picMk id="2" creationId="{EC5748B9-C88A-AE1B-1527-C4AB3436F111}"/>
          </ac:picMkLst>
        </pc:picChg>
        <pc:picChg chg="add mod">
          <ac:chgData name="Roberta Tucker" userId="S::r.tucker@uwtsd.ac.uk::27ca61ee-ba03-4b92-a89a-1d5600e2200a" providerId="AD" clId="Web-{68FDA7E5-6574-25A0-D1AA-A7F3BF480401}" dt="2023-03-25T21:46:10.263" v="4086" actId="14100"/>
          <ac:picMkLst>
            <pc:docMk/>
            <pc:sldMk cId="363668346" sldId="698"/>
            <ac:picMk id="5" creationId="{877AF79F-8B60-EEAC-278B-1F2A7464FFB2}"/>
          </ac:picMkLst>
        </pc:picChg>
        <pc:cxnChg chg="add mod">
          <ac:chgData name="Roberta Tucker" userId="S::r.tucker@uwtsd.ac.uk::27ca61ee-ba03-4b92-a89a-1d5600e2200a" providerId="AD" clId="Web-{68FDA7E5-6574-25A0-D1AA-A7F3BF480401}" dt="2023-03-25T14:54:54.083" v="1334" actId="14100"/>
          <ac:cxnSpMkLst>
            <pc:docMk/>
            <pc:sldMk cId="363668346" sldId="698"/>
            <ac:cxnSpMk id="3" creationId="{34B95A3D-BC20-498E-9B7B-1A2D91F73543}"/>
          </ac:cxnSpMkLst>
        </pc:cxnChg>
      </pc:sldChg>
      <pc:sldChg chg="addSp delSp modSp add replId addAnim modAnim">
        <pc:chgData name="Roberta Tucker" userId="S::r.tucker@uwtsd.ac.uk::27ca61ee-ba03-4b92-a89a-1d5600e2200a" providerId="AD" clId="Web-{68FDA7E5-6574-25A0-D1AA-A7F3BF480401}" dt="2023-03-25T21:46:41.155" v="4091" actId="14100"/>
        <pc:sldMkLst>
          <pc:docMk/>
          <pc:sldMk cId="1580452527" sldId="699"/>
        </pc:sldMkLst>
        <pc:spChg chg="add mod">
          <ac:chgData name="Roberta Tucker" userId="S::r.tucker@uwtsd.ac.uk::27ca61ee-ba03-4b92-a89a-1d5600e2200a" providerId="AD" clId="Web-{68FDA7E5-6574-25A0-D1AA-A7F3BF480401}" dt="2023-03-25T15:20:43.112" v="1554" actId="20577"/>
          <ac:spMkLst>
            <pc:docMk/>
            <pc:sldMk cId="1580452527" sldId="699"/>
            <ac:spMk id="3" creationId="{31E5F12B-6A9F-50CD-D50A-D0C657169421}"/>
          </ac:spMkLst>
        </pc:spChg>
        <pc:spChg chg="add mod">
          <ac:chgData name="Roberta Tucker" userId="S::r.tucker@uwtsd.ac.uk::27ca61ee-ba03-4b92-a89a-1d5600e2200a" providerId="AD" clId="Web-{68FDA7E5-6574-25A0-D1AA-A7F3BF480401}" dt="2023-03-25T16:27:01.214" v="2313" actId="20577"/>
          <ac:spMkLst>
            <pc:docMk/>
            <pc:sldMk cId="1580452527" sldId="699"/>
            <ac:spMk id="5" creationId="{EB44C7DA-26EF-C210-6FC2-396BFB4ED2C6}"/>
          </ac:spMkLst>
        </pc:spChg>
        <pc:spChg chg="add mod">
          <ac:chgData name="Roberta Tucker" userId="S::r.tucker@uwtsd.ac.uk::27ca61ee-ba03-4b92-a89a-1d5600e2200a" providerId="AD" clId="Web-{68FDA7E5-6574-25A0-D1AA-A7F3BF480401}" dt="2023-03-25T21:39:34.702" v="4030" actId="20577"/>
          <ac:spMkLst>
            <pc:docMk/>
            <pc:sldMk cId="1580452527" sldId="699"/>
            <ac:spMk id="6" creationId="{B6F629C0-1F17-1AE1-B18F-12F86F68856A}"/>
          </ac:spMkLst>
        </pc:spChg>
        <pc:spChg chg="del mod">
          <ac:chgData name="Roberta Tucker" userId="S::r.tucker@uwtsd.ac.uk::27ca61ee-ba03-4b92-a89a-1d5600e2200a" providerId="AD" clId="Web-{68FDA7E5-6574-25A0-D1AA-A7F3BF480401}" dt="2023-03-24T12:52:00.473" v="1216"/>
          <ac:spMkLst>
            <pc:docMk/>
            <pc:sldMk cId="1580452527" sldId="699"/>
            <ac:spMk id="10" creationId="{ED6B6322-E0A7-8A96-E437-A1C4CDDA1F34}"/>
          </ac:spMkLst>
        </pc:spChg>
        <pc:spChg chg="mod">
          <ac:chgData name="Roberta Tucker" userId="S::r.tucker@uwtsd.ac.uk::27ca61ee-ba03-4b92-a89a-1d5600e2200a" providerId="AD" clId="Web-{68FDA7E5-6574-25A0-D1AA-A7F3BF480401}" dt="2023-03-24T12:50:46.270" v="1208"/>
          <ac:spMkLst>
            <pc:docMk/>
            <pc:sldMk cId="1580452527" sldId="699"/>
            <ac:spMk id="215" creationId="{C6951BC3-9204-64A8-C67F-B90FD18E7A3D}"/>
          </ac:spMkLst>
        </pc:spChg>
        <pc:picChg chg="add mod">
          <ac:chgData name="Roberta Tucker" userId="S::r.tucker@uwtsd.ac.uk::27ca61ee-ba03-4b92-a89a-1d5600e2200a" providerId="AD" clId="Web-{68FDA7E5-6574-25A0-D1AA-A7F3BF480401}" dt="2023-03-25T21:46:41.155" v="4091" actId="14100"/>
          <ac:picMkLst>
            <pc:docMk/>
            <pc:sldMk cId="1580452527" sldId="699"/>
            <ac:picMk id="2" creationId="{50CAF512-669A-F482-5AED-66089726BAA2}"/>
          </ac:picMkLst>
        </pc:picChg>
        <pc:picChg chg="add mod">
          <ac:chgData name="Roberta Tucker" userId="S::r.tucker@uwtsd.ac.uk::27ca61ee-ba03-4b92-a89a-1d5600e2200a" providerId="AD" clId="Web-{68FDA7E5-6574-25A0-D1AA-A7F3BF480401}" dt="2023-03-25T14:58:10.142" v="1345" actId="1076"/>
          <ac:picMkLst>
            <pc:docMk/>
            <pc:sldMk cId="1580452527" sldId="699"/>
            <ac:picMk id="4" creationId="{157751B2-0560-8D52-C4FB-3E82AC4CC74B}"/>
          </ac:picMkLst>
        </pc:picChg>
        <pc:picChg chg="add mod">
          <ac:chgData name="Roberta Tucker" userId="S::r.tucker@uwtsd.ac.uk::27ca61ee-ba03-4b92-a89a-1d5600e2200a" providerId="AD" clId="Web-{68FDA7E5-6574-25A0-D1AA-A7F3BF480401}" dt="2023-03-25T15:17:28.694" v="1519" actId="1076"/>
          <ac:picMkLst>
            <pc:docMk/>
            <pc:sldMk cId="1580452527" sldId="699"/>
            <ac:picMk id="7" creationId="{10C8F635-6CAE-B40C-F99B-3535B7C2AB4B}"/>
          </ac:picMkLst>
        </pc:picChg>
        <pc:picChg chg="del">
          <ac:chgData name="Roberta Tucker" userId="S::r.tucker@uwtsd.ac.uk::27ca61ee-ba03-4b92-a89a-1d5600e2200a" providerId="AD" clId="Web-{68FDA7E5-6574-25A0-D1AA-A7F3BF480401}" dt="2023-03-24T12:50:29.127" v="1204"/>
          <ac:picMkLst>
            <pc:docMk/>
            <pc:sldMk cId="1580452527" sldId="699"/>
            <ac:picMk id="12" creationId="{3587A3D6-CDFE-B6F4-BF60-A01DEF5FB46B}"/>
          </ac:picMkLst>
        </pc:picChg>
        <pc:cxnChg chg="del">
          <ac:chgData name="Roberta Tucker" userId="S::r.tucker@uwtsd.ac.uk::27ca61ee-ba03-4b92-a89a-1d5600e2200a" providerId="AD" clId="Web-{68FDA7E5-6574-25A0-D1AA-A7F3BF480401}" dt="2023-03-24T12:52:02.113" v="1217"/>
          <ac:cxnSpMkLst>
            <pc:docMk/>
            <pc:sldMk cId="1580452527" sldId="699"/>
            <ac:cxnSpMk id="14" creationId="{D43D2499-94C2-70A5-EF56-8C9E993829AE}"/>
          </ac:cxnSpMkLst>
        </pc:cxnChg>
      </pc:sldChg>
      <pc:sldChg chg="addSp delSp modSp add del replId">
        <pc:chgData name="Roberta Tucker" userId="S::r.tucker@uwtsd.ac.uk::27ca61ee-ba03-4b92-a89a-1d5600e2200a" providerId="AD" clId="Web-{68FDA7E5-6574-25A0-D1AA-A7F3BF480401}" dt="2023-03-25T15:28:27.298" v="1619"/>
        <pc:sldMkLst>
          <pc:docMk/>
          <pc:sldMk cId="1366723413" sldId="700"/>
        </pc:sldMkLst>
        <pc:spChg chg="add mod">
          <ac:chgData name="Roberta Tucker" userId="S::r.tucker@uwtsd.ac.uk::27ca61ee-ba03-4b92-a89a-1d5600e2200a" providerId="AD" clId="Web-{68FDA7E5-6574-25A0-D1AA-A7F3BF480401}" dt="2023-03-25T15:21:18.224" v="1558" actId="1076"/>
          <ac:spMkLst>
            <pc:docMk/>
            <pc:sldMk cId="1366723413" sldId="700"/>
            <ac:spMk id="3" creationId="{65B1C93C-361E-7739-1DE0-67D753F50AB6}"/>
          </ac:spMkLst>
        </pc:spChg>
        <pc:spChg chg="del">
          <ac:chgData name="Roberta Tucker" userId="S::r.tucker@uwtsd.ac.uk::27ca61ee-ba03-4b92-a89a-1d5600e2200a" providerId="AD" clId="Web-{68FDA7E5-6574-25A0-D1AA-A7F3BF480401}" dt="2023-03-24T12:51:52.816" v="1213"/>
          <ac:spMkLst>
            <pc:docMk/>
            <pc:sldMk cId="1366723413" sldId="700"/>
            <ac:spMk id="10" creationId="{602DE9F7-129B-D7E6-6A4B-8F6AA10C127B}"/>
          </ac:spMkLst>
        </pc:spChg>
        <pc:spChg chg="mod">
          <ac:chgData name="Roberta Tucker" userId="S::r.tucker@uwtsd.ac.uk::27ca61ee-ba03-4b92-a89a-1d5600e2200a" providerId="AD" clId="Web-{68FDA7E5-6574-25A0-D1AA-A7F3BF480401}" dt="2023-03-24T12:51:47.426" v="1212" actId="20577"/>
          <ac:spMkLst>
            <pc:docMk/>
            <pc:sldMk cId="1366723413" sldId="700"/>
            <ac:spMk id="215" creationId="{C6951BC3-9204-64A8-C67F-B90FD18E7A3D}"/>
          </ac:spMkLst>
        </pc:spChg>
        <pc:cxnChg chg="del">
          <ac:chgData name="Roberta Tucker" userId="S::r.tucker@uwtsd.ac.uk::27ca61ee-ba03-4b92-a89a-1d5600e2200a" providerId="AD" clId="Web-{68FDA7E5-6574-25A0-D1AA-A7F3BF480401}" dt="2023-03-24T12:51:55.910" v="1214"/>
          <ac:cxnSpMkLst>
            <pc:docMk/>
            <pc:sldMk cId="1366723413" sldId="700"/>
            <ac:cxnSpMk id="3" creationId="{34B95A3D-BC20-498E-9B7B-1A2D91F73543}"/>
          </ac:cxnSpMkLst>
        </pc:cxnChg>
      </pc:sldChg>
      <pc:sldChg chg="addSp modSp add ord replId">
        <pc:chgData name="Roberta Tucker" userId="S::r.tucker@uwtsd.ac.uk::27ca61ee-ba03-4b92-a89a-1d5600e2200a" providerId="AD" clId="Web-{68FDA7E5-6574-25A0-D1AA-A7F3BF480401}" dt="2023-03-25T21:47:44.660" v="4101"/>
        <pc:sldMkLst>
          <pc:docMk/>
          <pc:sldMk cId="45050367" sldId="701"/>
        </pc:sldMkLst>
        <pc:spChg chg="add mod">
          <ac:chgData name="Roberta Tucker" userId="S::r.tucker@uwtsd.ac.uk::27ca61ee-ba03-4b92-a89a-1d5600e2200a" providerId="AD" clId="Web-{68FDA7E5-6574-25A0-D1AA-A7F3BF480401}" dt="2023-03-25T15:32:45.658" v="1683" actId="20577"/>
          <ac:spMkLst>
            <pc:docMk/>
            <pc:sldMk cId="45050367" sldId="701"/>
            <ac:spMk id="5" creationId="{CF19990D-EE24-496C-083D-BAE506B489DA}"/>
          </ac:spMkLst>
        </pc:spChg>
        <pc:spChg chg="mod">
          <ac:chgData name="Roberta Tucker" userId="S::r.tucker@uwtsd.ac.uk::27ca61ee-ba03-4b92-a89a-1d5600e2200a" providerId="AD" clId="Web-{68FDA7E5-6574-25A0-D1AA-A7F3BF480401}" dt="2023-03-24T15:29:13.430" v="1228" actId="20577"/>
          <ac:spMkLst>
            <pc:docMk/>
            <pc:sldMk cId="45050367" sldId="701"/>
            <ac:spMk id="215" creationId="{C6951BC3-9204-64A8-C67F-B90FD18E7A3D}"/>
          </ac:spMkLst>
        </pc:spChg>
        <pc:picChg chg="add mod ord">
          <ac:chgData name="Roberta Tucker" userId="S::r.tucker@uwtsd.ac.uk::27ca61ee-ba03-4b92-a89a-1d5600e2200a" providerId="AD" clId="Web-{68FDA7E5-6574-25A0-D1AA-A7F3BF480401}" dt="2023-03-25T21:47:44.660" v="4101"/>
          <ac:picMkLst>
            <pc:docMk/>
            <pc:sldMk cId="45050367" sldId="701"/>
            <ac:picMk id="2" creationId="{972DB3C3-EAF8-50A3-FD86-D34D83A5CAA8}"/>
          </ac:picMkLst>
        </pc:picChg>
        <pc:picChg chg="add mod">
          <ac:chgData name="Roberta Tucker" userId="S::r.tucker@uwtsd.ac.uk::27ca61ee-ba03-4b92-a89a-1d5600e2200a" providerId="AD" clId="Web-{68FDA7E5-6574-25A0-D1AA-A7F3BF480401}" dt="2023-03-25T14:54:26.363" v="1329"/>
          <ac:picMkLst>
            <pc:docMk/>
            <pc:sldMk cId="45050367" sldId="701"/>
            <ac:picMk id="3" creationId="{B53937E4-BB4D-D30F-67C5-ADFFBBBC5C9F}"/>
          </ac:picMkLst>
        </pc:picChg>
        <pc:cxnChg chg="add mod">
          <ac:chgData name="Roberta Tucker" userId="S::r.tucker@uwtsd.ac.uk::27ca61ee-ba03-4b92-a89a-1d5600e2200a" providerId="AD" clId="Web-{68FDA7E5-6574-25A0-D1AA-A7F3BF480401}" dt="2023-03-25T15:32:35.189" v="1681" actId="14100"/>
          <ac:cxnSpMkLst>
            <pc:docMk/>
            <pc:sldMk cId="45050367" sldId="701"/>
            <ac:cxnSpMk id="7" creationId="{D36C3B66-D5C8-7764-BAFD-A55EC0DD5A22}"/>
          </ac:cxnSpMkLst>
        </pc:cxnChg>
      </pc:sldChg>
      <pc:sldChg chg="addSp delSp modSp add del ord replId">
        <pc:chgData name="Roberta Tucker" userId="S::r.tucker@uwtsd.ac.uk::27ca61ee-ba03-4b92-a89a-1d5600e2200a" providerId="AD" clId="Web-{68FDA7E5-6574-25A0-D1AA-A7F3BF480401}" dt="2023-03-25T22:07:03.642" v="4162"/>
        <pc:sldMkLst>
          <pc:docMk/>
          <pc:sldMk cId="1645303594" sldId="702"/>
        </pc:sldMkLst>
        <pc:spChg chg="add mod">
          <ac:chgData name="Roberta Tucker" userId="S::r.tucker@uwtsd.ac.uk::27ca61ee-ba03-4b92-a89a-1d5600e2200a" providerId="AD" clId="Web-{68FDA7E5-6574-25A0-D1AA-A7F3BF480401}" dt="2023-03-25T15:33:30.192" v="1691" actId="1076"/>
          <ac:spMkLst>
            <pc:docMk/>
            <pc:sldMk cId="1645303594" sldId="702"/>
            <ac:spMk id="3" creationId="{C854EBAA-DFDC-B023-931E-CF9BC34024EA}"/>
          </ac:spMkLst>
        </pc:spChg>
        <pc:spChg chg="add del mod">
          <ac:chgData name="Roberta Tucker" userId="S::r.tucker@uwtsd.ac.uk::27ca61ee-ba03-4b92-a89a-1d5600e2200a" providerId="AD" clId="Web-{68FDA7E5-6574-25A0-D1AA-A7F3BF480401}" dt="2023-03-25T15:37:04.862" v="1730"/>
          <ac:spMkLst>
            <pc:docMk/>
            <pc:sldMk cId="1645303594" sldId="702"/>
            <ac:spMk id="8" creationId="{19B62117-4721-D078-1B45-78AE51465AAD}"/>
          </ac:spMkLst>
        </pc:spChg>
        <pc:spChg chg="mod">
          <ac:chgData name="Roberta Tucker" userId="S::r.tucker@uwtsd.ac.uk::27ca61ee-ba03-4b92-a89a-1d5600e2200a" providerId="AD" clId="Web-{68FDA7E5-6574-25A0-D1AA-A7F3BF480401}" dt="2023-03-24T15:28:57.742" v="1227" actId="20577"/>
          <ac:spMkLst>
            <pc:docMk/>
            <pc:sldMk cId="1645303594" sldId="702"/>
            <ac:spMk id="215" creationId="{C6951BC3-9204-64A8-C67F-B90FD18E7A3D}"/>
          </ac:spMkLst>
        </pc:spChg>
        <pc:picChg chg="add mod ord">
          <ac:chgData name="Roberta Tucker" userId="S::r.tucker@uwtsd.ac.uk::27ca61ee-ba03-4b92-a89a-1d5600e2200a" providerId="AD" clId="Web-{68FDA7E5-6574-25A0-D1AA-A7F3BF480401}" dt="2023-03-25T21:48:11.290" v="4106"/>
          <ac:picMkLst>
            <pc:docMk/>
            <pc:sldMk cId="1645303594" sldId="702"/>
            <ac:picMk id="2" creationId="{665E0E82-BABD-AEC0-EB94-2480AD1970FE}"/>
          </ac:picMkLst>
        </pc:picChg>
        <pc:picChg chg="add mod">
          <ac:chgData name="Roberta Tucker" userId="S::r.tucker@uwtsd.ac.uk::27ca61ee-ba03-4b92-a89a-1d5600e2200a" providerId="AD" clId="Web-{68FDA7E5-6574-25A0-D1AA-A7F3BF480401}" dt="2023-03-25T14:54:14.206" v="1328"/>
          <ac:picMkLst>
            <pc:docMk/>
            <pc:sldMk cId="1645303594" sldId="702"/>
            <ac:picMk id="5" creationId="{65E57967-0AD8-F3D8-DB96-1FF682C75FB9}"/>
          </ac:picMkLst>
        </pc:picChg>
        <pc:cxnChg chg="add mod">
          <ac:chgData name="Roberta Tucker" userId="S::r.tucker@uwtsd.ac.uk::27ca61ee-ba03-4b92-a89a-1d5600e2200a" providerId="AD" clId="Web-{68FDA7E5-6574-25A0-D1AA-A7F3BF480401}" dt="2023-03-25T15:33:36.880" v="1693" actId="14100"/>
          <ac:cxnSpMkLst>
            <pc:docMk/>
            <pc:sldMk cId="1645303594" sldId="702"/>
            <ac:cxnSpMk id="7" creationId="{A0BC06B1-B894-D8ED-1D82-3FB8AC918180}"/>
          </ac:cxnSpMkLst>
        </pc:cxnChg>
      </pc:sldChg>
      <pc:sldChg chg="addSp delSp modSp add del replId addAnim modAnim">
        <pc:chgData name="Roberta Tucker" userId="S::r.tucker@uwtsd.ac.uk::27ca61ee-ba03-4b92-a89a-1d5600e2200a" providerId="AD" clId="Web-{68FDA7E5-6574-25A0-D1AA-A7F3BF480401}" dt="2023-03-25T22:07:00.611" v="4161"/>
        <pc:sldMkLst>
          <pc:docMk/>
          <pc:sldMk cId="808367423" sldId="703"/>
        </pc:sldMkLst>
        <pc:spChg chg="mod">
          <ac:chgData name="Roberta Tucker" userId="S::r.tucker@uwtsd.ac.uk::27ca61ee-ba03-4b92-a89a-1d5600e2200a" providerId="AD" clId="Web-{68FDA7E5-6574-25A0-D1AA-A7F3BF480401}" dt="2023-03-25T15:25:33.537" v="1588" actId="20577"/>
          <ac:spMkLst>
            <pc:docMk/>
            <pc:sldMk cId="808367423" sldId="703"/>
            <ac:spMk id="3" creationId="{31E5F12B-6A9F-50CD-D50A-D0C657169421}"/>
          </ac:spMkLst>
        </pc:spChg>
        <pc:spChg chg="mod">
          <ac:chgData name="Roberta Tucker" userId="S::r.tucker@uwtsd.ac.uk::27ca61ee-ba03-4b92-a89a-1d5600e2200a" providerId="AD" clId="Web-{68FDA7E5-6574-25A0-D1AA-A7F3BF480401}" dt="2023-03-25T16:27:43.326" v="2316" actId="20577"/>
          <ac:spMkLst>
            <pc:docMk/>
            <pc:sldMk cId="808367423" sldId="703"/>
            <ac:spMk id="5" creationId="{EB44C7DA-26EF-C210-6FC2-396BFB4ED2C6}"/>
          </ac:spMkLst>
        </pc:spChg>
        <pc:spChg chg="mod">
          <ac:chgData name="Roberta Tucker" userId="S::r.tucker@uwtsd.ac.uk::27ca61ee-ba03-4b92-a89a-1d5600e2200a" providerId="AD" clId="Web-{68FDA7E5-6574-25A0-D1AA-A7F3BF480401}" dt="2023-03-25T21:39:43.547" v="4032" actId="20577"/>
          <ac:spMkLst>
            <pc:docMk/>
            <pc:sldMk cId="808367423" sldId="703"/>
            <ac:spMk id="6" creationId="{B6F629C0-1F17-1AE1-B18F-12F86F68856A}"/>
          </ac:spMkLst>
        </pc:spChg>
        <pc:spChg chg="add mod">
          <ac:chgData name="Roberta Tucker" userId="S::r.tucker@uwtsd.ac.uk::27ca61ee-ba03-4b92-a89a-1d5600e2200a" providerId="AD" clId="Web-{68FDA7E5-6574-25A0-D1AA-A7F3BF480401}" dt="2023-03-25T15:25:51.366" v="1591" actId="1076"/>
          <ac:spMkLst>
            <pc:docMk/>
            <pc:sldMk cId="808367423" sldId="703"/>
            <ac:spMk id="8" creationId="{2A9B9608-8035-6D57-977A-31DC8C7713B4}"/>
          </ac:spMkLst>
        </pc:spChg>
        <pc:spChg chg="add mod">
          <ac:chgData name="Roberta Tucker" userId="S::r.tucker@uwtsd.ac.uk::27ca61ee-ba03-4b92-a89a-1d5600e2200a" providerId="AD" clId="Web-{68FDA7E5-6574-25A0-D1AA-A7F3BF480401}" dt="2023-03-25T15:28:14.360" v="1618" actId="1076"/>
          <ac:spMkLst>
            <pc:docMk/>
            <pc:sldMk cId="808367423" sldId="703"/>
            <ac:spMk id="9" creationId="{A0D415A1-BA02-F3F1-2F68-1731A62F54A0}"/>
          </ac:spMkLst>
        </pc:spChg>
        <pc:spChg chg="del">
          <ac:chgData name="Roberta Tucker" userId="S::r.tucker@uwtsd.ac.uk::27ca61ee-ba03-4b92-a89a-1d5600e2200a" providerId="AD" clId="Web-{68FDA7E5-6574-25A0-D1AA-A7F3BF480401}" dt="2023-03-25T15:21:09.598" v="1556"/>
          <ac:spMkLst>
            <pc:docMk/>
            <pc:sldMk cId="808367423" sldId="703"/>
            <ac:spMk id="215" creationId="{C6951BC3-9204-64A8-C67F-B90FD18E7A3D}"/>
          </ac:spMkLst>
        </pc:spChg>
        <pc:picChg chg="add mod">
          <ac:chgData name="Roberta Tucker" userId="S::r.tucker@uwtsd.ac.uk::27ca61ee-ba03-4b92-a89a-1d5600e2200a" providerId="AD" clId="Web-{68FDA7E5-6574-25A0-D1AA-A7F3BF480401}" dt="2023-03-25T21:47:04.876" v="4095" actId="14100"/>
          <ac:picMkLst>
            <pc:docMk/>
            <pc:sldMk cId="808367423" sldId="703"/>
            <ac:picMk id="2" creationId="{BEBAB7FD-349E-3DC3-B49B-2A1C429401C2}"/>
          </ac:picMkLst>
        </pc:picChg>
        <pc:picChg chg="mod">
          <ac:chgData name="Roberta Tucker" userId="S::r.tucker@uwtsd.ac.uk::27ca61ee-ba03-4b92-a89a-1d5600e2200a" providerId="AD" clId="Web-{68FDA7E5-6574-25A0-D1AA-A7F3BF480401}" dt="2023-03-25T21:16:26.327" v="3764" actId="1076"/>
          <ac:picMkLst>
            <pc:docMk/>
            <pc:sldMk cId="808367423" sldId="703"/>
            <ac:picMk id="4" creationId="{157751B2-0560-8D52-C4FB-3E82AC4CC74B}"/>
          </ac:picMkLst>
        </pc:picChg>
      </pc:sldChg>
      <pc:sldChg chg="addSp delSp modSp add replId modNotes">
        <pc:chgData name="Roberta Tucker" userId="S::r.tucker@uwtsd.ac.uk::27ca61ee-ba03-4b92-a89a-1d5600e2200a" providerId="AD" clId="Web-{68FDA7E5-6574-25A0-D1AA-A7F3BF480401}" dt="2023-03-25T21:49:45.140" v="4121"/>
        <pc:sldMkLst>
          <pc:docMk/>
          <pc:sldMk cId="1671414785" sldId="704"/>
        </pc:sldMkLst>
        <pc:spChg chg="add mod">
          <ac:chgData name="Roberta Tucker" userId="S::r.tucker@uwtsd.ac.uk::27ca61ee-ba03-4b92-a89a-1d5600e2200a" providerId="AD" clId="Web-{68FDA7E5-6574-25A0-D1AA-A7F3BF480401}" dt="2023-03-25T15:50:41.116" v="1877"/>
          <ac:spMkLst>
            <pc:docMk/>
            <pc:sldMk cId="1671414785" sldId="704"/>
            <ac:spMk id="5" creationId="{A9DDDEC1-5CA0-FC5C-5CB1-D6FF52220E22}"/>
          </ac:spMkLst>
        </pc:spChg>
        <pc:spChg chg="mod">
          <ac:chgData name="Roberta Tucker" userId="S::r.tucker@uwtsd.ac.uk::27ca61ee-ba03-4b92-a89a-1d5600e2200a" providerId="AD" clId="Web-{68FDA7E5-6574-25A0-D1AA-A7F3BF480401}" dt="2023-03-25T15:49:39.519" v="1867" actId="1076"/>
          <ac:spMkLst>
            <pc:docMk/>
            <pc:sldMk cId="1671414785" sldId="704"/>
            <ac:spMk id="7" creationId="{CE2159F8-DF54-42F6-BFDA-E32DCF8D3575}"/>
          </ac:spMkLst>
        </pc:spChg>
        <pc:picChg chg="del">
          <ac:chgData name="Roberta Tucker" userId="S::r.tucker@uwtsd.ac.uk::27ca61ee-ba03-4b92-a89a-1d5600e2200a" providerId="AD" clId="Web-{68FDA7E5-6574-25A0-D1AA-A7F3BF480401}" dt="2023-03-25T15:48:02.841" v="1849"/>
          <ac:picMkLst>
            <pc:docMk/>
            <pc:sldMk cId="1671414785" sldId="704"/>
            <ac:picMk id="2" creationId="{107E2234-A031-5626-61B3-2F233699CF29}"/>
          </ac:picMkLst>
        </pc:picChg>
        <pc:picChg chg="add mod ord">
          <ac:chgData name="Roberta Tucker" userId="S::r.tucker@uwtsd.ac.uk::27ca61ee-ba03-4b92-a89a-1d5600e2200a" providerId="AD" clId="Web-{68FDA7E5-6574-25A0-D1AA-A7F3BF480401}" dt="2023-03-25T21:49:45.140" v="4121"/>
          <ac:picMkLst>
            <pc:docMk/>
            <pc:sldMk cId="1671414785" sldId="704"/>
            <ac:picMk id="2" creationId="{811CC7C3-EAFA-CD19-A21C-7253EC3E0C79}"/>
          </ac:picMkLst>
        </pc:picChg>
        <pc:picChg chg="del">
          <ac:chgData name="Roberta Tucker" userId="S::r.tucker@uwtsd.ac.uk::27ca61ee-ba03-4b92-a89a-1d5600e2200a" providerId="AD" clId="Web-{68FDA7E5-6574-25A0-D1AA-A7F3BF480401}" dt="2023-03-25T15:48:42.609" v="1850"/>
          <ac:picMkLst>
            <pc:docMk/>
            <pc:sldMk cId="1671414785" sldId="704"/>
            <ac:picMk id="3" creationId="{2DDF5EE7-F54F-0083-380E-9BF300163EA5}"/>
          </ac:picMkLst>
        </pc:picChg>
        <pc:picChg chg="add mod ord">
          <ac:chgData name="Roberta Tucker" userId="S::r.tucker@uwtsd.ac.uk::27ca61ee-ba03-4b92-a89a-1d5600e2200a" providerId="AD" clId="Web-{68FDA7E5-6574-25A0-D1AA-A7F3BF480401}" dt="2023-03-25T15:49:35.222" v="1866" actId="14100"/>
          <ac:picMkLst>
            <pc:docMk/>
            <pc:sldMk cId="1671414785" sldId="704"/>
            <ac:picMk id="4" creationId="{6FE1C6EC-2A66-0973-DDE9-7201D60C09B6}"/>
          </ac:picMkLst>
        </pc:picChg>
      </pc:sldChg>
      <pc:sldChg chg="addSp delSp modSp add del replId modNotes">
        <pc:chgData name="Roberta Tucker" userId="S::r.tucker@uwtsd.ac.uk::27ca61ee-ba03-4b92-a89a-1d5600e2200a" providerId="AD" clId="Web-{68FDA7E5-6574-25A0-D1AA-A7F3BF480401}" dt="2023-03-25T22:07:16.065" v="4165"/>
        <pc:sldMkLst>
          <pc:docMk/>
          <pc:sldMk cId="3481530045" sldId="705"/>
        </pc:sldMkLst>
        <pc:spChg chg="mod">
          <ac:chgData name="Roberta Tucker" userId="S::r.tucker@uwtsd.ac.uk::27ca61ee-ba03-4b92-a89a-1d5600e2200a" providerId="AD" clId="Web-{68FDA7E5-6574-25A0-D1AA-A7F3BF480401}" dt="2023-03-25T16:14:59.103" v="1941" actId="1076"/>
          <ac:spMkLst>
            <pc:docMk/>
            <pc:sldMk cId="3481530045" sldId="705"/>
            <ac:spMk id="7" creationId="{CE2159F8-DF54-42F6-BFDA-E32DCF8D3575}"/>
          </ac:spMkLst>
        </pc:spChg>
        <pc:picChg chg="add mod ord">
          <ac:chgData name="Roberta Tucker" userId="S::r.tucker@uwtsd.ac.uk::27ca61ee-ba03-4b92-a89a-1d5600e2200a" providerId="AD" clId="Web-{68FDA7E5-6574-25A0-D1AA-A7F3BF480401}" dt="2023-03-25T16:16:17.139" v="1951"/>
          <ac:picMkLst>
            <pc:docMk/>
            <pc:sldMk cId="3481530045" sldId="705"/>
            <ac:picMk id="2" creationId="{F81A2950-77AE-713C-C250-42F82FC834FC}"/>
          </ac:picMkLst>
        </pc:picChg>
        <pc:picChg chg="add mod ord">
          <ac:chgData name="Roberta Tucker" userId="S::r.tucker@uwtsd.ac.uk::27ca61ee-ba03-4b92-a89a-1d5600e2200a" providerId="AD" clId="Web-{68FDA7E5-6574-25A0-D1AA-A7F3BF480401}" dt="2023-03-25T21:50:08.407" v="4127"/>
          <ac:picMkLst>
            <pc:docMk/>
            <pc:sldMk cId="3481530045" sldId="705"/>
            <ac:picMk id="3" creationId="{F87CE8C2-4F48-C142-AE72-8F29BA534B28}"/>
          </ac:picMkLst>
        </pc:picChg>
        <pc:picChg chg="del">
          <ac:chgData name="Roberta Tucker" userId="S::r.tucker@uwtsd.ac.uk::27ca61ee-ba03-4b92-a89a-1d5600e2200a" providerId="AD" clId="Web-{68FDA7E5-6574-25A0-D1AA-A7F3BF480401}" dt="2023-03-25T16:15:03.166" v="1942"/>
          <ac:picMkLst>
            <pc:docMk/>
            <pc:sldMk cId="3481530045" sldId="705"/>
            <ac:picMk id="4" creationId="{6FE1C6EC-2A66-0973-DDE9-7201D60C09B6}"/>
          </ac:picMkLst>
        </pc:picChg>
      </pc:sldChg>
      <pc:sldChg chg="addSp delSp modSp add ord replId addAnim delAnim modAnim">
        <pc:chgData name="Roberta Tucker" userId="S::r.tucker@uwtsd.ac.uk::27ca61ee-ba03-4b92-a89a-1d5600e2200a" providerId="AD" clId="Web-{68FDA7E5-6574-25A0-D1AA-A7F3BF480401}" dt="2023-03-25T21:50:24.955" v="4131" actId="14100"/>
        <pc:sldMkLst>
          <pc:docMk/>
          <pc:sldMk cId="1918588223" sldId="706"/>
        </pc:sldMkLst>
        <pc:spChg chg="add mod">
          <ac:chgData name="Roberta Tucker" userId="S::r.tucker@uwtsd.ac.uk::27ca61ee-ba03-4b92-a89a-1d5600e2200a" providerId="AD" clId="Web-{68FDA7E5-6574-25A0-D1AA-A7F3BF480401}" dt="2023-03-25T16:57:23.099" v="2772" actId="14100"/>
          <ac:spMkLst>
            <pc:docMk/>
            <pc:sldMk cId="1918588223" sldId="706"/>
            <ac:spMk id="3" creationId="{152DE1AD-501C-75CF-3C93-FDD009CD463C}"/>
          </ac:spMkLst>
        </pc:spChg>
        <pc:spChg chg="add mod">
          <ac:chgData name="Roberta Tucker" userId="S::r.tucker@uwtsd.ac.uk::27ca61ee-ba03-4b92-a89a-1d5600e2200a" providerId="AD" clId="Web-{68FDA7E5-6574-25A0-D1AA-A7F3BF480401}" dt="2023-03-25T17:32:25.712" v="2930" actId="20577"/>
          <ac:spMkLst>
            <pc:docMk/>
            <pc:sldMk cId="1918588223" sldId="706"/>
            <ac:spMk id="4" creationId="{DFC0D976-D3E8-BC51-37FB-A5097AD77F4D}"/>
          </ac:spMkLst>
        </pc:spChg>
        <pc:spChg chg="del">
          <ac:chgData name="Roberta Tucker" userId="S::r.tucker@uwtsd.ac.uk::27ca61ee-ba03-4b92-a89a-1d5600e2200a" providerId="AD" clId="Web-{68FDA7E5-6574-25A0-D1AA-A7F3BF480401}" dt="2023-03-25T16:20:33.659" v="2150"/>
          <ac:spMkLst>
            <pc:docMk/>
            <pc:sldMk cId="1918588223" sldId="706"/>
            <ac:spMk id="5" creationId="{A9DDDEC1-5CA0-FC5C-5CB1-D6FF52220E22}"/>
          </ac:spMkLst>
        </pc:spChg>
        <pc:spChg chg="add mod">
          <ac:chgData name="Roberta Tucker" userId="S::r.tucker@uwtsd.ac.uk::27ca61ee-ba03-4b92-a89a-1d5600e2200a" providerId="AD" clId="Web-{68FDA7E5-6574-25A0-D1AA-A7F3BF480401}" dt="2023-03-25T16:56:48.206" v="2764" actId="1076"/>
          <ac:spMkLst>
            <pc:docMk/>
            <pc:sldMk cId="1918588223" sldId="706"/>
            <ac:spMk id="6" creationId="{8A063C1E-8319-1867-8453-BC41266F383E}"/>
          </ac:spMkLst>
        </pc:spChg>
        <pc:spChg chg="mod">
          <ac:chgData name="Roberta Tucker" userId="S::r.tucker@uwtsd.ac.uk::27ca61ee-ba03-4b92-a89a-1d5600e2200a" providerId="AD" clId="Web-{68FDA7E5-6574-25A0-D1AA-A7F3BF480401}" dt="2023-03-25T16:21:36.600" v="2165" actId="1076"/>
          <ac:spMkLst>
            <pc:docMk/>
            <pc:sldMk cId="1918588223" sldId="706"/>
            <ac:spMk id="7" creationId="{CE2159F8-DF54-42F6-BFDA-E32DCF8D3575}"/>
          </ac:spMkLst>
        </pc:spChg>
        <pc:spChg chg="add mod">
          <ac:chgData name="Roberta Tucker" userId="S::r.tucker@uwtsd.ac.uk::27ca61ee-ba03-4b92-a89a-1d5600e2200a" providerId="AD" clId="Web-{68FDA7E5-6574-25A0-D1AA-A7F3BF480401}" dt="2023-03-25T17:34:15.235" v="2943" actId="20577"/>
          <ac:spMkLst>
            <pc:docMk/>
            <pc:sldMk cId="1918588223" sldId="706"/>
            <ac:spMk id="8" creationId="{0CBCCC4F-37B6-5AEE-96EF-4C4DF146E6EE}"/>
          </ac:spMkLst>
        </pc:spChg>
        <pc:spChg chg="add del mod">
          <ac:chgData name="Roberta Tucker" userId="S::r.tucker@uwtsd.ac.uk::27ca61ee-ba03-4b92-a89a-1d5600e2200a" providerId="AD" clId="Web-{68FDA7E5-6574-25A0-D1AA-A7F3BF480401}" dt="2023-03-25T16:44:12.967" v="2550"/>
          <ac:spMkLst>
            <pc:docMk/>
            <pc:sldMk cId="1918588223" sldId="706"/>
            <ac:spMk id="9" creationId="{84F5FC36-63B3-D731-1D05-BEB038DC7C4C}"/>
          </ac:spMkLst>
        </pc:spChg>
        <pc:spChg chg="add del">
          <ac:chgData name="Roberta Tucker" userId="S::r.tucker@uwtsd.ac.uk::27ca61ee-ba03-4b92-a89a-1d5600e2200a" providerId="AD" clId="Web-{68FDA7E5-6574-25A0-D1AA-A7F3BF480401}" dt="2023-03-25T16:44:29.827" v="2552"/>
          <ac:spMkLst>
            <pc:docMk/>
            <pc:sldMk cId="1918588223" sldId="706"/>
            <ac:spMk id="10" creationId="{27D5A048-742C-F5EA-1D9B-713204ABC36C}"/>
          </ac:spMkLst>
        </pc:spChg>
        <pc:spChg chg="add mod">
          <ac:chgData name="Roberta Tucker" userId="S::r.tucker@uwtsd.ac.uk::27ca61ee-ba03-4b92-a89a-1d5600e2200a" providerId="AD" clId="Web-{68FDA7E5-6574-25A0-D1AA-A7F3BF480401}" dt="2023-03-25T16:56:30.283" v="2760" actId="1076"/>
          <ac:spMkLst>
            <pc:docMk/>
            <pc:sldMk cId="1918588223" sldId="706"/>
            <ac:spMk id="12" creationId="{932A02FC-565B-8420-9594-603A68336021}"/>
          </ac:spMkLst>
        </pc:spChg>
        <pc:spChg chg="add del mod">
          <ac:chgData name="Roberta Tucker" userId="S::r.tucker@uwtsd.ac.uk::27ca61ee-ba03-4b92-a89a-1d5600e2200a" providerId="AD" clId="Web-{68FDA7E5-6574-25A0-D1AA-A7F3BF480401}" dt="2023-03-25T16:46:50.102" v="2608"/>
          <ac:spMkLst>
            <pc:docMk/>
            <pc:sldMk cId="1918588223" sldId="706"/>
            <ac:spMk id="14" creationId="{BE2B10CD-F478-1A45-0FD3-7F410D44F5D0}"/>
          </ac:spMkLst>
        </pc:spChg>
        <pc:spChg chg="add del mod">
          <ac:chgData name="Roberta Tucker" userId="S::r.tucker@uwtsd.ac.uk::27ca61ee-ba03-4b92-a89a-1d5600e2200a" providerId="AD" clId="Web-{68FDA7E5-6574-25A0-D1AA-A7F3BF480401}" dt="2023-03-25T16:47:10.525" v="2612"/>
          <ac:spMkLst>
            <pc:docMk/>
            <pc:sldMk cId="1918588223" sldId="706"/>
            <ac:spMk id="16" creationId="{5BF5CF0D-B486-3032-8D95-A7293A3B9C9D}"/>
          </ac:spMkLst>
        </pc:spChg>
        <pc:spChg chg="add mod">
          <ac:chgData name="Roberta Tucker" userId="S::r.tucker@uwtsd.ac.uk::27ca61ee-ba03-4b92-a89a-1d5600e2200a" providerId="AD" clId="Web-{68FDA7E5-6574-25A0-D1AA-A7F3BF480401}" dt="2023-03-25T16:56:34.424" v="2761" actId="1076"/>
          <ac:spMkLst>
            <pc:docMk/>
            <pc:sldMk cId="1918588223" sldId="706"/>
            <ac:spMk id="18" creationId="{F5DE0266-99DA-89C7-9252-2FF600052CD6}"/>
          </ac:spMkLst>
        </pc:spChg>
        <pc:spChg chg="add del mod">
          <ac:chgData name="Roberta Tucker" userId="S::r.tucker@uwtsd.ac.uk::27ca61ee-ba03-4b92-a89a-1d5600e2200a" providerId="AD" clId="Web-{68FDA7E5-6574-25A0-D1AA-A7F3BF480401}" dt="2023-03-25T16:48:15.185" v="2633"/>
          <ac:spMkLst>
            <pc:docMk/>
            <pc:sldMk cId="1918588223" sldId="706"/>
            <ac:spMk id="20" creationId="{F53BDCFF-5B58-8526-0F72-716CBF0E6C4D}"/>
          </ac:spMkLst>
        </pc:spChg>
        <pc:spChg chg="add mod">
          <ac:chgData name="Roberta Tucker" userId="S::r.tucker@uwtsd.ac.uk::27ca61ee-ba03-4b92-a89a-1d5600e2200a" providerId="AD" clId="Web-{68FDA7E5-6574-25A0-D1AA-A7F3BF480401}" dt="2023-03-25T16:56:24.704" v="2759" actId="1076"/>
          <ac:spMkLst>
            <pc:docMk/>
            <pc:sldMk cId="1918588223" sldId="706"/>
            <ac:spMk id="22" creationId="{396AA872-0BA6-E8D1-F276-A587DC8F4C7E}"/>
          </ac:spMkLst>
        </pc:spChg>
        <pc:spChg chg="add mod">
          <ac:chgData name="Roberta Tucker" userId="S::r.tucker@uwtsd.ac.uk::27ca61ee-ba03-4b92-a89a-1d5600e2200a" providerId="AD" clId="Web-{68FDA7E5-6574-25A0-D1AA-A7F3BF480401}" dt="2023-03-25T16:56:59.519" v="2766" actId="1076"/>
          <ac:spMkLst>
            <pc:docMk/>
            <pc:sldMk cId="1918588223" sldId="706"/>
            <ac:spMk id="23" creationId="{B5F902BD-1CF5-0EC5-0C8C-16AF9328A243}"/>
          </ac:spMkLst>
        </pc:spChg>
        <pc:spChg chg="add del mod">
          <ac:chgData name="Roberta Tucker" userId="S::r.tucker@uwtsd.ac.uk::27ca61ee-ba03-4b92-a89a-1d5600e2200a" providerId="AD" clId="Web-{68FDA7E5-6574-25A0-D1AA-A7F3BF480401}" dt="2023-03-25T16:52:35.737" v="2717"/>
          <ac:spMkLst>
            <pc:docMk/>
            <pc:sldMk cId="1918588223" sldId="706"/>
            <ac:spMk id="24" creationId="{E0268EEC-FD06-EA72-642F-DD6EFC269015}"/>
          </ac:spMkLst>
        </pc:spChg>
        <pc:spChg chg="add del">
          <ac:chgData name="Roberta Tucker" userId="S::r.tucker@uwtsd.ac.uk::27ca61ee-ba03-4b92-a89a-1d5600e2200a" providerId="AD" clId="Web-{68FDA7E5-6574-25A0-D1AA-A7F3BF480401}" dt="2023-03-25T16:52:43.909" v="2719"/>
          <ac:spMkLst>
            <pc:docMk/>
            <pc:sldMk cId="1918588223" sldId="706"/>
            <ac:spMk id="25" creationId="{BB1AC591-D04B-8F5F-48AF-A0A43A5BEA21}"/>
          </ac:spMkLst>
        </pc:spChg>
        <pc:spChg chg="add mod">
          <ac:chgData name="Roberta Tucker" userId="S::r.tucker@uwtsd.ac.uk::27ca61ee-ba03-4b92-a89a-1d5600e2200a" providerId="AD" clId="Web-{68FDA7E5-6574-25A0-D1AA-A7F3BF480401}" dt="2023-03-25T16:56:38.033" v="2762" actId="1076"/>
          <ac:spMkLst>
            <pc:docMk/>
            <pc:sldMk cId="1918588223" sldId="706"/>
            <ac:spMk id="26" creationId="{1D079C47-83F3-33A0-2EEE-8C033005BE8A}"/>
          </ac:spMkLst>
        </pc:spChg>
        <pc:spChg chg="add mod">
          <ac:chgData name="Roberta Tucker" userId="S::r.tucker@uwtsd.ac.uk::27ca61ee-ba03-4b92-a89a-1d5600e2200a" providerId="AD" clId="Web-{68FDA7E5-6574-25A0-D1AA-A7F3BF480401}" dt="2023-03-25T16:57:11.426" v="2769" actId="20577"/>
          <ac:spMkLst>
            <pc:docMk/>
            <pc:sldMk cId="1918588223" sldId="706"/>
            <ac:spMk id="27" creationId="{75EAACAF-1B02-9269-3975-9DC4F0165C62}"/>
          </ac:spMkLst>
        </pc:spChg>
        <pc:picChg chg="add mod">
          <ac:chgData name="Roberta Tucker" userId="S::r.tucker@uwtsd.ac.uk::27ca61ee-ba03-4b92-a89a-1d5600e2200a" providerId="AD" clId="Web-{68FDA7E5-6574-25A0-D1AA-A7F3BF480401}" dt="2023-03-25T21:50:24.955" v="4131" actId="14100"/>
          <ac:picMkLst>
            <pc:docMk/>
            <pc:sldMk cId="1918588223" sldId="706"/>
            <ac:picMk id="2" creationId="{2F4A6310-0251-3DBE-AF71-35D0968BBB9A}"/>
          </ac:picMkLst>
        </pc:picChg>
        <pc:picChg chg="del">
          <ac:chgData name="Roberta Tucker" userId="S::r.tucker@uwtsd.ac.uk::27ca61ee-ba03-4b92-a89a-1d5600e2200a" providerId="AD" clId="Web-{68FDA7E5-6574-25A0-D1AA-A7F3BF480401}" dt="2023-03-25T16:20:32.237" v="2149"/>
          <ac:picMkLst>
            <pc:docMk/>
            <pc:sldMk cId="1918588223" sldId="706"/>
            <ac:picMk id="2" creationId="{F81A2950-77AE-713C-C250-42F82FC834FC}"/>
          </ac:picMkLst>
        </pc:picChg>
      </pc:sldChg>
      <pc:sldChg chg="modSp add del replId">
        <pc:chgData name="Roberta Tucker" userId="S::r.tucker@uwtsd.ac.uk::27ca61ee-ba03-4b92-a89a-1d5600e2200a" providerId="AD" clId="Web-{68FDA7E5-6574-25A0-D1AA-A7F3BF480401}" dt="2023-03-25T22:07:35.394" v="4167"/>
        <pc:sldMkLst>
          <pc:docMk/>
          <pc:sldMk cId="2603229184" sldId="707"/>
        </pc:sldMkLst>
        <pc:spChg chg="mod">
          <ac:chgData name="Roberta Tucker" userId="S::r.tucker@uwtsd.ac.uk::27ca61ee-ba03-4b92-a89a-1d5600e2200a" providerId="AD" clId="Web-{68FDA7E5-6574-25A0-D1AA-A7F3BF480401}" dt="2023-03-25T17:41:47.498" v="3021" actId="20577"/>
          <ac:spMkLst>
            <pc:docMk/>
            <pc:sldMk cId="2603229184" sldId="707"/>
            <ac:spMk id="2" creationId="{BD754FA5-2DEB-49E1-1FB5-633B9D062E52}"/>
          </ac:spMkLst>
        </pc:spChg>
        <pc:spChg chg="mod">
          <ac:chgData name="Roberta Tucker" userId="S::r.tucker@uwtsd.ac.uk::27ca61ee-ba03-4b92-a89a-1d5600e2200a" providerId="AD" clId="Web-{68FDA7E5-6574-25A0-D1AA-A7F3BF480401}" dt="2023-03-25T17:28:20.222" v="2901" actId="20577"/>
          <ac:spMkLst>
            <pc:docMk/>
            <pc:sldMk cId="2603229184" sldId="707"/>
            <ac:spMk id="3" creationId="{20B9F5AF-01C3-F93E-4766-CF5659815EFF}"/>
          </ac:spMkLst>
        </pc:spChg>
      </pc:sldChg>
      <pc:sldChg chg="addSp modSp add del replId addAnim delAnim modAnim">
        <pc:chgData name="Roberta Tucker" userId="S::r.tucker@uwtsd.ac.uk::27ca61ee-ba03-4b92-a89a-1d5600e2200a" providerId="AD" clId="Web-{68FDA7E5-6574-25A0-D1AA-A7F3BF480401}" dt="2023-03-25T22:07:26.816" v="4166"/>
        <pc:sldMkLst>
          <pc:docMk/>
          <pc:sldMk cId="909933178" sldId="708"/>
        </pc:sldMkLst>
        <pc:spChg chg="mod">
          <ac:chgData name="Roberta Tucker" userId="S::r.tucker@uwtsd.ac.uk::27ca61ee-ba03-4b92-a89a-1d5600e2200a" providerId="AD" clId="Web-{68FDA7E5-6574-25A0-D1AA-A7F3BF480401}" dt="2023-03-25T17:31:32.648" v="2922" actId="1076"/>
          <ac:spMkLst>
            <pc:docMk/>
            <pc:sldMk cId="909933178" sldId="708"/>
            <ac:spMk id="3" creationId="{152DE1AD-501C-75CF-3C93-FDD009CD463C}"/>
          </ac:spMkLst>
        </pc:spChg>
        <pc:spChg chg="mod">
          <ac:chgData name="Roberta Tucker" userId="S::r.tucker@uwtsd.ac.uk::27ca61ee-ba03-4b92-a89a-1d5600e2200a" providerId="AD" clId="Web-{68FDA7E5-6574-25A0-D1AA-A7F3BF480401}" dt="2023-03-25T17:32:22.821" v="2928" actId="20577"/>
          <ac:spMkLst>
            <pc:docMk/>
            <pc:sldMk cId="909933178" sldId="708"/>
            <ac:spMk id="4" creationId="{DFC0D976-D3E8-BC51-37FB-A5097AD77F4D}"/>
          </ac:spMkLst>
        </pc:spChg>
        <pc:spChg chg="mod">
          <ac:chgData name="Roberta Tucker" userId="S::r.tucker@uwtsd.ac.uk::27ca61ee-ba03-4b92-a89a-1d5600e2200a" providerId="AD" clId="Web-{68FDA7E5-6574-25A0-D1AA-A7F3BF480401}" dt="2023-03-25T17:33:36.760" v="2939" actId="20577"/>
          <ac:spMkLst>
            <pc:docMk/>
            <pc:sldMk cId="909933178" sldId="708"/>
            <ac:spMk id="6" creationId="{8A063C1E-8319-1867-8453-BC41266F383E}"/>
          </ac:spMkLst>
        </pc:spChg>
        <pc:spChg chg="mod">
          <ac:chgData name="Roberta Tucker" userId="S::r.tucker@uwtsd.ac.uk::27ca61ee-ba03-4b92-a89a-1d5600e2200a" providerId="AD" clId="Web-{68FDA7E5-6574-25A0-D1AA-A7F3BF480401}" dt="2023-03-25T17:29:12.254" v="2905" actId="20577"/>
          <ac:spMkLst>
            <pc:docMk/>
            <pc:sldMk cId="909933178" sldId="708"/>
            <ac:spMk id="7" creationId="{CE2159F8-DF54-42F6-BFDA-E32DCF8D3575}"/>
          </ac:spMkLst>
        </pc:spChg>
        <pc:spChg chg="mod">
          <ac:chgData name="Roberta Tucker" userId="S::r.tucker@uwtsd.ac.uk::27ca61ee-ba03-4b92-a89a-1d5600e2200a" providerId="AD" clId="Web-{68FDA7E5-6574-25A0-D1AA-A7F3BF480401}" dt="2023-03-25T17:34:35.064" v="2944" actId="20577"/>
          <ac:spMkLst>
            <pc:docMk/>
            <pc:sldMk cId="909933178" sldId="708"/>
            <ac:spMk id="8" creationId="{0CBCCC4F-37B6-5AEE-96EF-4C4DF146E6EE}"/>
          </ac:spMkLst>
        </pc:spChg>
        <pc:spChg chg="mod">
          <ac:chgData name="Roberta Tucker" userId="S::r.tucker@uwtsd.ac.uk::27ca61ee-ba03-4b92-a89a-1d5600e2200a" providerId="AD" clId="Web-{68FDA7E5-6574-25A0-D1AA-A7F3BF480401}" dt="2023-03-25T17:37:14.348" v="2961" actId="20577"/>
          <ac:spMkLst>
            <pc:docMk/>
            <pc:sldMk cId="909933178" sldId="708"/>
            <ac:spMk id="12" creationId="{932A02FC-565B-8420-9594-603A68336021}"/>
          </ac:spMkLst>
        </pc:spChg>
        <pc:spChg chg="mod">
          <ac:chgData name="Roberta Tucker" userId="S::r.tucker@uwtsd.ac.uk::27ca61ee-ba03-4b92-a89a-1d5600e2200a" providerId="AD" clId="Web-{68FDA7E5-6574-25A0-D1AA-A7F3BF480401}" dt="2023-03-25T17:37:39.490" v="2964" actId="20577"/>
          <ac:spMkLst>
            <pc:docMk/>
            <pc:sldMk cId="909933178" sldId="708"/>
            <ac:spMk id="18" creationId="{F5DE0266-99DA-89C7-9252-2FF600052CD6}"/>
          </ac:spMkLst>
        </pc:spChg>
        <pc:spChg chg="mod">
          <ac:chgData name="Roberta Tucker" userId="S::r.tucker@uwtsd.ac.uk::27ca61ee-ba03-4b92-a89a-1d5600e2200a" providerId="AD" clId="Web-{68FDA7E5-6574-25A0-D1AA-A7F3BF480401}" dt="2023-03-25T17:36:53.832" v="2959" actId="20577"/>
          <ac:spMkLst>
            <pc:docMk/>
            <pc:sldMk cId="909933178" sldId="708"/>
            <ac:spMk id="22" creationId="{396AA872-0BA6-E8D1-F276-A587DC8F4C7E}"/>
          </ac:spMkLst>
        </pc:spChg>
        <pc:spChg chg="mod">
          <ac:chgData name="Roberta Tucker" userId="S::r.tucker@uwtsd.ac.uk::27ca61ee-ba03-4b92-a89a-1d5600e2200a" providerId="AD" clId="Web-{68FDA7E5-6574-25A0-D1AA-A7F3BF480401}" dt="2023-03-25T17:35:13.908" v="2948" actId="20577"/>
          <ac:spMkLst>
            <pc:docMk/>
            <pc:sldMk cId="909933178" sldId="708"/>
            <ac:spMk id="23" creationId="{B5F902BD-1CF5-0EC5-0C8C-16AF9328A243}"/>
          </ac:spMkLst>
        </pc:spChg>
        <pc:spChg chg="mod">
          <ac:chgData name="Roberta Tucker" userId="S::r.tucker@uwtsd.ac.uk::27ca61ee-ba03-4b92-a89a-1d5600e2200a" providerId="AD" clId="Web-{68FDA7E5-6574-25A0-D1AA-A7F3BF480401}" dt="2023-03-25T17:38:21.397" v="2966" actId="20577"/>
          <ac:spMkLst>
            <pc:docMk/>
            <pc:sldMk cId="909933178" sldId="708"/>
            <ac:spMk id="26" creationId="{1D079C47-83F3-33A0-2EEE-8C033005BE8A}"/>
          </ac:spMkLst>
        </pc:spChg>
        <pc:spChg chg="mod">
          <ac:chgData name="Roberta Tucker" userId="S::r.tucker@uwtsd.ac.uk::27ca61ee-ba03-4b92-a89a-1d5600e2200a" providerId="AD" clId="Web-{68FDA7E5-6574-25A0-D1AA-A7F3BF480401}" dt="2023-03-25T17:36:27.222" v="2957" actId="20577"/>
          <ac:spMkLst>
            <pc:docMk/>
            <pc:sldMk cId="909933178" sldId="708"/>
            <ac:spMk id="27" creationId="{75EAACAF-1B02-9269-3975-9DC4F0165C62}"/>
          </ac:spMkLst>
        </pc:spChg>
        <pc:picChg chg="add mod">
          <ac:chgData name="Roberta Tucker" userId="S::r.tucker@uwtsd.ac.uk::27ca61ee-ba03-4b92-a89a-1d5600e2200a" providerId="AD" clId="Web-{68FDA7E5-6574-25A0-D1AA-A7F3BF480401}" dt="2023-03-25T21:50:48.769" v="4136" actId="14100"/>
          <ac:picMkLst>
            <pc:docMk/>
            <pc:sldMk cId="909933178" sldId="708"/>
            <ac:picMk id="2" creationId="{67B5C99A-238F-BFCA-7646-4DD07269E40B}"/>
          </ac:picMkLst>
        </pc:picChg>
      </pc:sldChg>
      <pc:sldChg chg="addSp modSp add replId">
        <pc:chgData name="Roberta Tucker" userId="S::r.tucker@uwtsd.ac.uk::27ca61ee-ba03-4b92-a89a-1d5600e2200a" providerId="AD" clId="Web-{68FDA7E5-6574-25A0-D1AA-A7F3BF480401}" dt="2023-03-25T18:17:02.549" v="3380" actId="14100"/>
        <pc:sldMkLst>
          <pc:docMk/>
          <pc:sldMk cId="2397214134" sldId="709"/>
        </pc:sldMkLst>
        <pc:spChg chg="mod">
          <ac:chgData name="Roberta Tucker" userId="S::r.tucker@uwtsd.ac.uk::27ca61ee-ba03-4b92-a89a-1d5600e2200a" providerId="AD" clId="Web-{68FDA7E5-6574-25A0-D1AA-A7F3BF480401}" dt="2023-03-25T17:46:09.163" v="3026" actId="20577"/>
          <ac:spMkLst>
            <pc:docMk/>
            <pc:sldMk cId="2397214134" sldId="709"/>
            <ac:spMk id="2" creationId="{F723D0E6-0093-2F7F-B433-058A7A915425}"/>
          </ac:spMkLst>
        </pc:spChg>
        <pc:picChg chg="add mod ord">
          <ac:chgData name="Roberta Tucker" userId="S::r.tucker@uwtsd.ac.uk::27ca61ee-ba03-4b92-a89a-1d5600e2200a" providerId="AD" clId="Web-{68FDA7E5-6574-25A0-D1AA-A7F3BF480401}" dt="2023-03-25T18:17:02.549" v="3380" actId="14100"/>
          <ac:picMkLst>
            <pc:docMk/>
            <pc:sldMk cId="2397214134" sldId="709"/>
            <ac:picMk id="3" creationId="{1E74859D-4AA5-1D81-93ED-F0A27ADBE90D}"/>
          </ac:picMkLst>
        </pc:picChg>
        <pc:picChg chg="add mod">
          <ac:chgData name="Roberta Tucker" userId="S::r.tucker@uwtsd.ac.uk::27ca61ee-ba03-4b92-a89a-1d5600e2200a" providerId="AD" clId="Web-{68FDA7E5-6574-25A0-D1AA-A7F3BF480401}" dt="2023-03-25T17:47:41.227" v="3039" actId="14100"/>
          <ac:picMkLst>
            <pc:docMk/>
            <pc:sldMk cId="2397214134" sldId="709"/>
            <ac:picMk id="4" creationId="{1724C1BB-95D7-FD24-EF44-6D3D03526C1E}"/>
          </ac:picMkLst>
        </pc:picChg>
        <pc:picChg chg="add mod">
          <ac:chgData name="Roberta Tucker" userId="S::r.tucker@uwtsd.ac.uk::27ca61ee-ba03-4b92-a89a-1d5600e2200a" providerId="AD" clId="Web-{68FDA7E5-6574-25A0-D1AA-A7F3BF480401}" dt="2023-03-25T17:47:27.696" v="3037" actId="1076"/>
          <ac:picMkLst>
            <pc:docMk/>
            <pc:sldMk cId="2397214134" sldId="709"/>
            <ac:picMk id="5" creationId="{55FE2A88-F214-CC7A-C909-768BD6B9ECBE}"/>
          </ac:picMkLst>
        </pc:picChg>
      </pc:sldChg>
      <pc:sldChg chg="addSp modSp add del replId">
        <pc:chgData name="Roberta Tucker" userId="S::r.tucker@uwtsd.ac.uk::27ca61ee-ba03-4b92-a89a-1d5600e2200a" providerId="AD" clId="Web-{68FDA7E5-6574-25A0-D1AA-A7F3BF480401}" dt="2023-03-25T22:06:23.374" v="4151"/>
        <pc:sldMkLst>
          <pc:docMk/>
          <pc:sldMk cId="598012681" sldId="710"/>
        </pc:sldMkLst>
        <pc:spChg chg="add mod">
          <ac:chgData name="Roberta Tucker" userId="S::r.tucker@uwtsd.ac.uk::27ca61ee-ba03-4b92-a89a-1d5600e2200a" providerId="AD" clId="Web-{68FDA7E5-6574-25A0-D1AA-A7F3BF480401}" dt="2023-03-25T17:51:26.906" v="3088" actId="14100"/>
          <ac:spMkLst>
            <pc:docMk/>
            <pc:sldMk cId="598012681" sldId="710"/>
            <ac:spMk id="6" creationId="{0B4E8468-A78C-2F7B-B976-2BD37AAC12BA}"/>
          </ac:spMkLst>
        </pc:spChg>
      </pc:sldChg>
      <pc:sldChg chg="addSp delSp modSp add replId modNotes">
        <pc:chgData name="Roberta Tucker" userId="S::r.tucker@uwtsd.ac.uk::27ca61ee-ba03-4b92-a89a-1d5600e2200a" providerId="AD" clId="Web-{68FDA7E5-6574-25A0-D1AA-A7F3BF480401}" dt="2023-03-25T21:26:12.921" v="3957"/>
        <pc:sldMkLst>
          <pc:docMk/>
          <pc:sldMk cId="1536953230" sldId="711"/>
        </pc:sldMkLst>
        <pc:spChg chg="del">
          <ac:chgData name="Roberta Tucker" userId="S::r.tucker@uwtsd.ac.uk::27ca61ee-ba03-4b92-a89a-1d5600e2200a" providerId="AD" clId="Web-{68FDA7E5-6574-25A0-D1AA-A7F3BF480401}" dt="2023-03-25T17:55:07.536" v="3093"/>
          <ac:spMkLst>
            <pc:docMk/>
            <pc:sldMk cId="1536953230" sldId="711"/>
            <ac:spMk id="2" creationId="{F723D0E6-0093-2F7F-B433-058A7A915425}"/>
          </ac:spMkLst>
        </pc:spChg>
        <pc:spChg chg="del">
          <ac:chgData name="Roberta Tucker" userId="S::r.tucker@uwtsd.ac.uk::27ca61ee-ba03-4b92-a89a-1d5600e2200a" providerId="AD" clId="Web-{68FDA7E5-6574-25A0-D1AA-A7F3BF480401}" dt="2023-03-25T17:52:29.282" v="3091"/>
          <ac:spMkLst>
            <pc:docMk/>
            <pc:sldMk cId="1536953230" sldId="711"/>
            <ac:spMk id="6" creationId="{0B4E8468-A78C-2F7B-B976-2BD37AAC12BA}"/>
          </ac:spMkLst>
        </pc:spChg>
        <pc:spChg chg="add mod">
          <ac:chgData name="Roberta Tucker" userId="S::r.tucker@uwtsd.ac.uk::27ca61ee-ba03-4b92-a89a-1d5600e2200a" providerId="AD" clId="Web-{68FDA7E5-6574-25A0-D1AA-A7F3BF480401}" dt="2023-03-25T18:14:01.327" v="3318" actId="20577"/>
          <ac:spMkLst>
            <pc:docMk/>
            <pc:sldMk cId="1536953230" sldId="711"/>
            <ac:spMk id="8" creationId="{ED22CEAB-4221-8BB0-1F7B-2860478618A6}"/>
          </ac:spMkLst>
        </pc:spChg>
        <pc:spChg chg="add del mod">
          <ac:chgData name="Roberta Tucker" userId="S::r.tucker@uwtsd.ac.uk::27ca61ee-ba03-4b92-a89a-1d5600e2200a" providerId="AD" clId="Web-{68FDA7E5-6574-25A0-D1AA-A7F3BF480401}" dt="2023-03-25T18:00:05.792" v="3211"/>
          <ac:spMkLst>
            <pc:docMk/>
            <pc:sldMk cId="1536953230" sldId="711"/>
            <ac:spMk id="9" creationId="{726CFF05-BAEE-C2B3-2863-CC85B16754BE}"/>
          </ac:spMkLst>
        </pc:spChg>
        <pc:spChg chg="add mod">
          <ac:chgData name="Roberta Tucker" userId="S::r.tucker@uwtsd.ac.uk::27ca61ee-ba03-4b92-a89a-1d5600e2200a" providerId="AD" clId="Web-{68FDA7E5-6574-25A0-D1AA-A7F3BF480401}" dt="2023-03-25T18:15:50.220" v="3372" actId="1076"/>
          <ac:spMkLst>
            <pc:docMk/>
            <pc:sldMk cId="1536953230" sldId="711"/>
            <ac:spMk id="10" creationId="{2483B943-19DB-F601-FBE2-AAFF5799DFE6}"/>
          </ac:spMkLst>
        </pc:spChg>
        <pc:spChg chg="add mod">
          <ac:chgData name="Roberta Tucker" userId="S::r.tucker@uwtsd.ac.uk::27ca61ee-ba03-4b92-a89a-1d5600e2200a" providerId="AD" clId="Web-{68FDA7E5-6574-25A0-D1AA-A7F3BF480401}" dt="2023-03-25T18:15:44.985" v="3370" actId="1076"/>
          <ac:spMkLst>
            <pc:docMk/>
            <pc:sldMk cId="1536953230" sldId="711"/>
            <ac:spMk id="11" creationId="{323256DF-1EA4-CD5C-E899-674A411FA6EB}"/>
          </ac:spMkLst>
        </pc:spChg>
        <pc:spChg chg="add mod">
          <ac:chgData name="Roberta Tucker" userId="S::r.tucker@uwtsd.ac.uk::27ca61ee-ba03-4b92-a89a-1d5600e2200a" providerId="AD" clId="Web-{68FDA7E5-6574-25A0-D1AA-A7F3BF480401}" dt="2023-03-25T18:15:47.485" v="3371" actId="1076"/>
          <ac:spMkLst>
            <pc:docMk/>
            <pc:sldMk cId="1536953230" sldId="711"/>
            <ac:spMk id="12" creationId="{45777751-079C-0255-AFEB-2B197D4C687E}"/>
          </ac:spMkLst>
        </pc:spChg>
        <pc:spChg chg="add mod">
          <ac:chgData name="Roberta Tucker" userId="S::r.tucker@uwtsd.ac.uk::27ca61ee-ba03-4b92-a89a-1d5600e2200a" providerId="AD" clId="Web-{68FDA7E5-6574-25A0-D1AA-A7F3BF480401}" dt="2023-03-25T18:15:58.079" v="3374" actId="1076"/>
          <ac:spMkLst>
            <pc:docMk/>
            <pc:sldMk cId="1536953230" sldId="711"/>
            <ac:spMk id="13" creationId="{AE94CBFC-4B91-3CFE-61DA-8045F48A40D5}"/>
          </ac:spMkLst>
        </pc:spChg>
        <pc:spChg chg="add mod">
          <ac:chgData name="Roberta Tucker" userId="S::r.tucker@uwtsd.ac.uk::27ca61ee-ba03-4b92-a89a-1d5600e2200a" providerId="AD" clId="Web-{68FDA7E5-6574-25A0-D1AA-A7F3BF480401}" dt="2023-03-25T18:15:54.829" v="3373" actId="1076"/>
          <ac:spMkLst>
            <pc:docMk/>
            <pc:sldMk cId="1536953230" sldId="711"/>
            <ac:spMk id="14" creationId="{8D277620-A041-1B96-6873-767D59E18972}"/>
          </ac:spMkLst>
        </pc:spChg>
        <pc:picChg chg="del">
          <ac:chgData name="Roberta Tucker" userId="S::r.tucker@uwtsd.ac.uk::27ca61ee-ba03-4b92-a89a-1d5600e2200a" providerId="AD" clId="Web-{68FDA7E5-6574-25A0-D1AA-A7F3BF480401}" dt="2023-03-25T17:52:26.298" v="3090"/>
          <ac:picMkLst>
            <pc:docMk/>
            <pc:sldMk cId="1536953230" sldId="711"/>
            <ac:picMk id="3" creationId="{1E74859D-4AA5-1D81-93ED-F0A27ADBE90D}"/>
          </ac:picMkLst>
        </pc:picChg>
        <pc:picChg chg="mod">
          <ac:chgData name="Roberta Tucker" userId="S::r.tucker@uwtsd.ac.uk::27ca61ee-ba03-4b92-a89a-1d5600e2200a" providerId="AD" clId="Web-{68FDA7E5-6574-25A0-D1AA-A7F3BF480401}" dt="2023-03-25T17:52:39.813" v="3092" actId="14100"/>
          <ac:picMkLst>
            <pc:docMk/>
            <pc:sldMk cId="1536953230" sldId="711"/>
            <ac:picMk id="4" creationId="{1724C1BB-95D7-FD24-EF44-6D3D03526C1E}"/>
          </ac:picMkLst>
        </pc:picChg>
      </pc:sldChg>
      <pc:sldChg chg="modSp add del replId modNotes">
        <pc:chgData name="Roberta Tucker" userId="S::r.tucker@uwtsd.ac.uk::27ca61ee-ba03-4b92-a89a-1d5600e2200a" providerId="AD" clId="Web-{68FDA7E5-6574-25A0-D1AA-A7F3BF480401}" dt="2023-03-25T22:06:29.874" v="4152"/>
        <pc:sldMkLst>
          <pc:docMk/>
          <pc:sldMk cId="2878024052" sldId="712"/>
        </pc:sldMkLst>
        <pc:spChg chg="mod">
          <ac:chgData name="Roberta Tucker" userId="S::r.tucker@uwtsd.ac.uk::27ca61ee-ba03-4b92-a89a-1d5600e2200a" providerId="AD" clId="Web-{68FDA7E5-6574-25A0-D1AA-A7F3BF480401}" dt="2023-03-25T18:19:31.787" v="3396" actId="1076"/>
          <ac:spMkLst>
            <pc:docMk/>
            <pc:sldMk cId="2878024052" sldId="712"/>
            <ac:spMk id="8" creationId="{ED22CEAB-4221-8BB0-1F7B-2860478618A6}"/>
          </ac:spMkLst>
        </pc:spChg>
        <pc:spChg chg="mod">
          <ac:chgData name="Roberta Tucker" userId="S::r.tucker@uwtsd.ac.uk::27ca61ee-ba03-4b92-a89a-1d5600e2200a" providerId="AD" clId="Web-{68FDA7E5-6574-25A0-D1AA-A7F3BF480401}" dt="2023-03-25T18:23:27.656" v="3416" actId="1076"/>
          <ac:spMkLst>
            <pc:docMk/>
            <pc:sldMk cId="2878024052" sldId="712"/>
            <ac:spMk id="10" creationId="{2483B943-19DB-F601-FBE2-AAFF5799DFE6}"/>
          </ac:spMkLst>
        </pc:spChg>
        <pc:spChg chg="mod">
          <ac:chgData name="Roberta Tucker" userId="S::r.tucker@uwtsd.ac.uk::27ca61ee-ba03-4b92-a89a-1d5600e2200a" providerId="AD" clId="Web-{68FDA7E5-6574-25A0-D1AA-A7F3BF480401}" dt="2023-03-25T18:20:43.105" v="3407" actId="1076"/>
          <ac:spMkLst>
            <pc:docMk/>
            <pc:sldMk cId="2878024052" sldId="712"/>
            <ac:spMk id="11" creationId="{323256DF-1EA4-CD5C-E899-674A411FA6EB}"/>
          </ac:spMkLst>
        </pc:spChg>
        <pc:spChg chg="mod">
          <ac:chgData name="Roberta Tucker" userId="S::r.tucker@uwtsd.ac.uk::27ca61ee-ba03-4b92-a89a-1d5600e2200a" providerId="AD" clId="Web-{68FDA7E5-6574-25A0-D1AA-A7F3BF480401}" dt="2023-03-25T18:21:43.607" v="3409" actId="20577"/>
          <ac:spMkLst>
            <pc:docMk/>
            <pc:sldMk cId="2878024052" sldId="712"/>
            <ac:spMk id="12" creationId="{45777751-079C-0255-AFEB-2B197D4C687E}"/>
          </ac:spMkLst>
        </pc:spChg>
        <pc:spChg chg="mod">
          <ac:chgData name="Roberta Tucker" userId="S::r.tucker@uwtsd.ac.uk::27ca61ee-ba03-4b92-a89a-1d5600e2200a" providerId="AD" clId="Web-{68FDA7E5-6574-25A0-D1AA-A7F3BF480401}" dt="2023-03-25T18:23:33.563" v="3418" actId="1076"/>
          <ac:spMkLst>
            <pc:docMk/>
            <pc:sldMk cId="2878024052" sldId="712"/>
            <ac:spMk id="13" creationId="{AE94CBFC-4B91-3CFE-61DA-8045F48A40D5}"/>
          </ac:spMkLst>
        </pc:spChg>
        <pc:spChg chg="mod">
          <ac:chgData name="Roberta Tucker" userId="S::r.tucker@uwtsd.ac.uk::27ca61ee-ba03-4b92-a89a-1d5600e2200a" providerId="AD" clId="Web-{68FDA7E5-6574-25A0-D1AA-A7F3BF480401}" dt="2023-03-25T18:23:36.016" v="3419" actId="1076"/>
          <ac:spMkLst>
            <pc:docMk/>
            <pc:sldMk cId="2878024052" sldId="712"/>
            <ac:spMk id="14" creationId="{8D277620-A041-1B96-6873-767D59E18972}"/>
          </ac:spMkLst>
        </pc:spChg>
      </pc:sldChg>
      <pc:sldChg chg="addSp delSp modSp add mod replId setBg modNotes">
        <pc:chgData name="Roberta Tucker" userId="S::r.tucker@uwtsd.ac.uk::27ca61ee-ba03-4b92-a89a-1d5600e2200a" providerId="AD" clId="Web-{68FDA7E5-6574-25A0-D1AA-A7F3BF480401}" dt="2023-03-25T21:25:05.150" v="3894"/>
        <pc:sldMkLst>
          <pc:docMk/>
          <pc:sldMk cId="3028184577" sldId="713"/>
        </pc:sldMkLst>
        <pc:spChg chg="del mod">
          <ac:chgData name="Roberta Tucker" userId="S::r.tucker@uwtsd.ac.uk::27ca61ee-ba03-4b92-a89a-1d5600e2200a" providerId="AD" clId="Web-{68FDA7E5-6574-25A0-D1AA-A7F3BF480401}" dt="2023-03-25T18:48:52.146" v="3440"/>
          <ac:spMkLst>
            <pc:docMk/>
            <pc:sldMk cId="3028184577" sldId="713"/>
            <ac:spMk id="8" creationId="{ED22CEAB-4221-8BB0-1F7B-2860478618A6}"/>
          </ac:spMkLst>
        </pc:spChg>
        <pc:spChg chg="del">
          <ac:chgData name="Roberta Tucker" userId="S::r.tucker@uwtsd.ac.uk::27ca61ee-ba03-4b92-a89a-1d5600e2200a" providerId="AD" clId="Web-{68FDA7E5-6574-25A0-D1AA-A7F3BF480401}" dt="2023-03-25T18:24:55.862" v="3422"/>
          <ac:spMkLst>
            <pc:docMk/>
            <pc:sldMk cId="3028184577" sldId="713"/>
            <ac:spMk id="10" creationId="{2483B943-19DB-F601-FBE2-AAFF5799DFE6}"/>
          </ac:spMkLst>
        </pc:spChg>
        <pc:spChg chg="del">
          <ac:chgData name="Roberta Tucker" userId="S::r.tucker@uwtsd.ac.uk::27ca61ee-ba03-4b92-a89a-1d5600e2200a" providerId="AD" clId="Web-{68FDA7E5-6574-25A0-D1AA-A7F3BF480401}" dt="2023-03-25T18:24:58.502" v="3423"/>
          <ac:spMkLst>
            <pc:docMk/>
            <pc:sldMk cId="3028184577" sldId="713"/>
            <ac:spMk id="11" creationId="{323256DF-1EA4-CD5C-E899-674A411FA6EB}"/>
          </ac:spMkLst>
        </pc:spChg>
        <pc:spChg chg="del">
          <ac:chgData name="Roberta Tucker" userId="S::r.tucker@uwtsd.ac.uk::27ca61ee-ba03-4b92-a89a-1d5600e2200a" providerId="AD" clId="Web-{68FDA7E5-6574-25A0-D1AA-A7F3BF480401}" dt="2023-03-25T18:25:00.440" v="3424"/>
          <ac:spMkLst>
            <pc:docMk/>
            <pc:sldMk cId="3028184577" sldId="713"/>
            <ac:spMk id="12" creationId="{45777751-079C-0255-AFEB-2B197D4C687E}"/>
          </ac:spMkLst>
        </pc:spChg>
        <pc:spChg chg="del">
          <ac:chgData name="Roberta Tucker" userId="S::r.tucker@uwtsd.ac.uk::27ca61ee-ba03-4b92-a89a-1d5600e2200a" providerId="AD" clId="Web-{68FDA7E5-6574-25A0-D1AA-A7F3BF480401}" dt="2023-03-25T18:33:43.889" v="3426"/>
          <ac:spMkLst>
            <pc:docMk/>
            <pc:sldMk cId="3028184577" sldId="713"/>
            <ac:spMk id="13" creationId="{AE94CBFC-4B91-3CFE-61DA-8045F48A40D5}"/>
          </ac:spMkLst>
        </pc:spChg>
        <pc:spChg chg="del">
          <ac:chgData name="Roberta Tucker" userId="S::r.tucker@uwtsd.ac.uk::27ca61ee-ba03-4b92-a89a-1d5600e2200a" providerId="AD" clId="Web-{68FDA7E5-6574-25A0-D1AA-A7F3BF480401}" dt="2023-03-25T18:33:41.374" v="3425"/>
          <ac:spMkLst>
            <pc:docMk/>
            <pc:sldMk cId="3028184577" sldId="713"/>
            <ac:spMk id="14" creationId="{8D277620-A041-1B96-6873-767D59E18972}"/>
          </ac:spMkLst>
        </pc:spChg>
        <pc:spChg chg="add del mod">
          <ac:chgData name="Roberta Tucker" userId="S::r.tucker@uwtsd.ac.uk::27ca61ee-ba03-4b92-a89a-1d5600e2200a" providerId="AD" clId="Web-{68FDA7E5-6574-25A0-D1AA-A7F3BF480401}" dt="2023-03-25T18:48:57.224" v="3441"/>
          <ac:spMkLst>
            <pc:docMk/>
            <pc:sldMk cId="3028184577" sldId="713"/>
            <ac:spMk id="16" creationId="{16FD1F5C-4915-1DE1-8A50-06759F058DD4}"/>
          </ac:spMkLst>
        </pc:spChg>
        <pc:spChg chg="add del">
          <ac:chgData name="Roberta Tucker" userId="S::r.tucker@uwtsd.ac.uk::27ca61ee-ba03-4b92-a89a-1d5600e2200a" providerId="AD" clId="Web-{68FDA7E5-6574-25A0-D1AA-A7F3BF480401}" dt="2023-03-25T18:53:55.223" v="3473"/>
          <ac:spMkLst>
            <pc:docMk/>
            <pc:sldMk cId="3028184577" sldId="713"/>
            <ac:spMk id="22" creationId="{69D184B2-2226-4E31-BCCB-444330767440}"/>
          </ac:spMkLst>
        </pc:spChg>
        <pc:spChg chg="add del">
          <ac:chgData name="Roberta Tucker" userId="S::r.tucker@uwtsd.ac.uk::27ca61ee-ba03-4b92-a89a-1d5600e2200a" providerId="AD" clId="Web-{68FDA7E5-6574-25A0-D1AA-A7F3BF480401}" dt="2023-03-25T18:53:55.223" v="3473"/>
          <ac:spMkLst>
            <pc:docMk/>
            <pc:sldMk cId="3028184577" sldId="713"/>
            <ac:spMk id="24" creationId="{1AC4D4E3-486A-464A-8EC8-D44881097267}"/>
          </ac:spMkLst>
        </pc:spChg>
        <pc:spChg chg="add del">
          <ac:chgData name="Roberta Tucker" userId="S::r.tucker@uwtsd.ac.uk::27ca61ee-ba03-4b92-a89a-1d5600e2200a" providerId="AD" clId="Web-{68FDA7E5-6574-25A0-D1AA-A7F3BF480401}" dt="2023-03-25T18:53:55.223" v="3473"/>
          <ac:spMkLst>
            <pc:docMk/>
            <pc:sldMk cId="3028184577" sldId="713"/>
            <ac:spMk id="26" creationId="{864DE13E-58EB-4475-B79C-0D4FC651239B}"/>
          </ac:spMkLst>
        </pc:spChg>
        <pc:spChg chg="add">
          <ac:chgData name="Roberta Tucker" userId="S::r.tucker@uwtsd.ac.uk::27ca61ee-ba03-4b92-a89a-1d5600e2200a" providerId="AD" clId="Web-{68FDA7E5-6574-25A0-D1AA-A7F3BF480401}" dt="2023-03-25T18:53:55.223" v="3474"/>
          <ac:spMkLst>
            <pc:docMk/>
            <pc:sldMk cId="3028184577" sldId="713"/>
            <ac:spMk id="28" creationId="{A8D57A06-A426-446D-B02C-A2DC6B62E45E}"/>
          </ac:spMkLst>
        </pc:spChg>
        <pc:spChg chg="add">
          <ac:chgData name="Roberta Tucker" userId="S::r.tucker@uwtsd.ac.uk::27ca61ee-ba03-4b92-a89a-1d5600e2200a" providerId="AD" clId="Web-{68FDA7E5-6574-25A0-D1AA-A7F3BF480401}" dt="2023-03-25T18:53:55.223" v="3474"/>
          <ac:spMkLst>
            <pc:docMk/>
            <pc:sldMk cId="3028184577" sldId="713"/>
            <ac:spMk id="29" creationId="{AB8C311F-7253-4AED-9701-7FC0708C41C7}"/>
          </ac:spMkLst>
        </pc:spChg>
        <pc:spChg chg="add">
          <ac:chgData name="Roberta Tucker" userId="S::r.tucker@uwtsd.ac.uk::27ca61ee-ba03-4b92-a89a-1d5600e2200a" providerId="AD" clId="Web-{68FDA7E5-6574-25A0-D1AA-A7F3BF480401}" dt="2023-03-25T18:53:55.223" v="3474"/>
          <ac:spMkLst>
            <pc:docMk/>
            <pc:sldMk cId="3028184577" sldId="713"/>
            <ac:spMk id="30" creationId="{E2384209-CB15-4CDF-9D31-C44FD9A3F20D}"/>
          </ac:spMkLst>
        </pc:spChg>
        <pc:spChg chg="add">
          <ac:chgData name="Roberta Tucker" userId="S::r.tucker@uwtsd.ac.uk::27ca61ee-ba03-4b92-a89a-1d5600e2200a" providerId="AD" clId="Web-{68FDA7E5-6574-25A0-D1AA-A7F3BF480401}" dt="2023-03-25T18:53:55.223" v="3474"/>
          <ac:spMkLst>
            <pc:docMk/>
            <pc:sldMk cId="3028184577" sldId="713"/>
            <ac:spMk id="31" creationId="{2633B3B5-CC90-43F0-8714-D31D1F3F0209}"/>
          </ac:spMkLst>
        </pc:spChg>
        <pc:picChg chg="add mod ord">
          <ac:chgData name="Roberta Tucker" userId="S::r.tucker@uwtsd.ac.uk::27ca61ee-ba03-4b92-a89a-1d5600e2200a" providerId="AD" clId="Web-{68FDA7E5-6574-25A0-D1AA-A7F3BF480401}" dt="2023-03-25T21:10:59.863" v="3698" actId="14100"/>
          <ac:picMkLst>
            <pc:docMk/>
            <pc:sldMk cId="3028184577" sldId="713"/>
            <ac:picMk id="2" creationId="{E9D858AA-23C2-E558-C23D-E7E15BA29D92}"/>
          </ac:picMkLst>
        </pc:picChg>
        <pc:picChg chg="add del mod ord">
          <ac:chgData name="Roberta Tucker" userId="S::r.tucker@uwtsd.ac.uk::27ca61ee-ba03-4b92-a89a-1d5600e2200a" providerId="AD" clId="Web-{68FDA7E5-6574-25A0-D1AA-A7F3BF480401}" dt="2023-03-25T21:07:09.298" v="3687"/>
          <ac:picMkLst>
            <pc:docMk/>
            <pc:sldMk cId="3028184577" sldId="713"/>
            <ac:picMk id="3" creationId="{A2D9CC9F-3BF6-101B-7159-33CB745C0766}"/>
          </ac:picMkLst>
        </pc:picChg>
        <pc:picChg chg="mod ord">
          <ac:chgData name="Roberta Tucker" userId="S::r.tucker@uwtsd.ac.uk::27ca61ee-ba03-4b92-a89a-1d5600e2200a" providerId="AD" clId="Web-{68FDA7E5-6574-25A0-D1AA-A7F3BF480401}" dt="2023-03-25T18:54:26.551" v="3478" actId="14100"/>
          <ac:picMkLst>
            <pc:docMk/>
            <pc:sldMk cId="3028184577" sldId="713"/>
            <ac:picMk id="4" creationId="{1724C1BB-95D7-FD24-EF44-6D3D03526C1E}"/>
          </ac:picMkLst>
        </pc:picChg>
        <pc:picChg chg="mod ord">
          <ac:chgData name="Roberta Tucker" userId="S::r.tucker@uwtsd.ac.uk::27ca61ee-ba03-4b92-a89a-1d5600e2200a" providerId="AD" clId="Web-{68FDA7E5-6574-25A0-D1AA-A7F3BF480401}" dt="2023-03-25T18:54:35.567" v="3479" actId="14100"/>
          <ac:picMkLst>
            <pc:docMk/>
            <pc:sldMk cId="3028184577" sldId="713"/>
            <ac:picMk id="5" creationId="{55FE2A88-F214-CC7A-C909-768BD6B9ECBE}"/>
          </ac:picMkLst>
        </pc:picChg>
        <pc:picChg chg="add mod ord">
          <ac:chgData name="Roberta Tucker" userId="S::r.tucker@uwtsd.ac.uk::27ca61ee-ba03-4b92-a89a-1d5600e2200a" providerId="AD" clId="Web-{68FDA7E5-6574-25A0-D1AA-A7F3BF480401}" dt="2023-03-25T21:10:36.455" v="3696" actId="14100"/>
          <ac:picMkLst>
            <pc:docMk/>
            <pc:sldMk cId="3028184577" sldId="713"/>
            <ac:picMk id="6" creationId="{5754502F-70EB-B334-9A17-6D1E897DD3C3}"/>
          </ac:picMkLst>
        </pc:picChg>
        <pc:picChg chg="add mod">
          <ac:chgData name="Roberta Tucker" userId="S::r.tucker@uwtsd.ac.uk::27ca61ee-ba03-4b92-a89a-1d5600e2200a" providerId="AD" clId="Web-{68FDA7E5-6574-25A0-D1AA-A7F3BF480401}" dt="2023-03-25T21:10:41.362" v="3697" actId="14100"/>
          <ac:picMkLst>
            <pc:docMk/>
            <pc:sldMk cId="3028184577" sldId="713"/>
            <ac:picMk id="7" creationId="{C363496A-74C8-81E4-A3DF-013FBB4E77AD}"/>
          </ac:picMkLst>
        </pc:picChg>
        <pc:picChg chg="add mod">
          <ac:chgData name="Roberta Tucker" userId="S::r.tucker@uwtsd.ac.uk::27ca61ee-ba03-4b92-a89a-1d5600e2200a" providerId="AD" clId="Web-{68FDA7E5-6574-25A0-D1AA-A7F3BF480401}" dt="2023-03-25T21:07:25.955" v="3691" actId="1076"/>
          <ac:picMkLst>
            <pc:docMk/>
            <pc:sldMk cId="3028184577" sldId="713"/>
            <ac:picMk id="8" creationId="{7B2C207D-EC80-7964-4F76-B62739C0F9B2}"/>
          </ac:picMkLst>
        </pc:picChg>
        <pc:picChg chg="add mod ord">
          <ac:chgData name="Roberta Tucker" userId="S::r.tucker@uwtsd.ac.uk::27ca61ee-ba03-4b92-a89a-1d5600e2200a" providerId="AD" clId="Web-{68FDA7E5-6574-25A0-D1AA-A7F3BF480401}" dt="2023-03-25T21:07:33.003" v="3694" actId="14100"/>
          <ac:picMkLst>
            <pc:docMk/>
            <pc:sldMk cId="3028184577" sldId="713"/>
            <ac:picMk id="9" creationId="{8B89244A-AADE-E276-0E1C-5FD6C06F3469}"/>
          </ac:picMkLst>
        </pc:picChg>
        <pc:picChg chg="add mod">
          <ac:chgData name="Roberta Tucker" userId="S::r.tucker@uwtsd.ac.uk::27ca61ee-ba03-4b92-a89a-1d5600e2200a" providerId="AD" clId="Web-{68FDA7E5-6574-25A0-D1AA-A7F3BF480401}" dt="2023-03-25T21:07:31.096" v="3693" actId="1076"/>
          <ac:picMkLst>
            <pc:docMk/>
            <pc:sldMk cId="3028184577" sldId="713"/>
            <ac:picMk id="17" creationId="{24CEE898-3E66-A938-9C84-B9D353A7039D}"/>
          </ac:picMkLst>
        </pc:picChg>
      </pc:sldChg>
      <pc:sldChg chg="addSp modSp add del replId">
        <pc:chgData name="Roberta Tucker" userId="S::r.tucker@uwtsd.ac.uk::27ca61ee-ba03-4b92-a89a-1d5600e2200a" providerId="AD" clId="Web-{68FDA7E5-6574-25A0-D1AA-A7F3BF480401}" dt="2023-03-25T21:31:01.089" v="3989"/>
        <pc:sldMkLst>
          <pc:docMk/>
          <pc:sldMk cId="1198405918" sldId="714"/>
        </pc:sldMkLst>
        <pc:spChg chg="add mod">
          <ac:chgData name="Roberta Tucker" userId="S::r.tucker@uwtsd.ac.uk::27ca61ee-ba03-4b92-a89a-1d5600e2200a" providerId="AD" clId="Web-{68FDA7E5-6574-25A0-D1AA-A7F3BF480401}" dt="2023-03-25T21:27:44.568" v="3966" actId="1076"/>
          <ac:spMkLst>
            <pc:docMk/>
            <pc:sldMk cId="1198405918" sldId="714"/>
            <ac:spMk id="4" creationId="{A50AF53C-0413-1934-F680-59DC935BCA54}"/>
          </ac:spMkLst>
        </pc:spChg>
        <pc:spChg chg="add mod ord">
          <ac:chgData name="Roberta Tucker" userId="S::r.tucker@uwtsd.ac.uk::27ca61ee-ba03-4b92-a89a-1d5600e2200a" providerId="AD" clId="Web-{68FDA7E5-6574-25A0-D1AA-A7F3BF480401}" dt="2023-03-25T21:28:36.259" v="3971"/>
          <ac:spMkLst>
            <pc:docMk/>
            <pc:sldMk cId="1198405918" sldId="714"/>
            <ac:spMk id="5" creationId="{B8654C38-06FC-9E94-D0EB-B4C366F95B07}"/>
          </ac:spMkLst>
        </pc:spChg>
        <pc:picChg chg="mod">
          <ac:chgData name="Roberta Tucker" userId="S::r.tucker@uwtsd.ac.uk::27ca61ee-ba03-4b92-a89a-1d5600e2200a" providerId="AD" clId="Web-{68FDA7E5-6574-25A0-D1AA-A7F3BF480401}" dt="2023-03-25T21:27:34.786" v="3964" actId="1076"/>
          <ac:picMkLst>
            <pc:docMk/>
            <pc:sldMk cId="1198405918" sldId="714"/>
            <ac:picMk id="2" creationId="{36170D62-C5E6-787A-98CE-E7AF9ECD2CCC}"/>
          </ac:picMkLst>
        </pc:picChg>
        <pc:picChg chg="mod">
          <ac:chgData name="Roberta Tucker" userId="S::r.tucker@uwtsd.ac.uk::27ca61ee-ba03-4b92-a89a-1d5600e2200a" providerId="AD" clId="Web-{68FDA7E5-6574-25A0-D1AA-A7F3BF480401}" dt="2023-03-25T21:28:43.212" v="3972" actId="1076"/>
          <ac:picMkLst>
            <pc:docMk/>
            <pc:sldMk cId="1198405918" sldId="714"/>
            <ac:picMk id="3" creationId="{07D471F0-CB99-5871-C008-8C84735D0771}"/>
          </ac:picMkLst>
        </pc:picChg>
      </pc:sldChg>
      <pc:sldChg chg="addSp delSp modSp add del replId modNotes">
        <pc:chgData name="Roberta Tucker" userId="S::r.tucker@uwtsd.ac.uk::27ca61ee-ba03-4b92-a89a-1d5600e2200a" providerId="AD" clId="Web-{68FDA7E5-6574-25A0-D1AA-A7F3BF480401}" dt="2023-03-25T22:06:35.124" v="4153"/>
        <pc:sldMkLst>
          <pc:docMk/>
          <pc:sldMk cId="1594605951" sldId="715"/>
        </pc:sldMkLst>
        <pc:spChg chg="add del mod">
          <ac:chgData name="Roberta Tucker" userId="S::r.tucker@uwtsd.ac.uk::27ca61ee-ba03-4b92-a89a-1d5600e2200a" providerId="AD" clId="Web-{68FDA7E5-6574-25A0-D1AA-A7F3BF480401}" dt="2023-03-25T19:18:16.307" v="3656"/>
          <ac:spMkLst>
            <pc:docMk/>
            <pc:sldMk cId="1594605951" sldId="715"/>
            <ac:spMk id="10" creationId="{E6E3129D-C8C4-DA52-DDA4-F17721C69160}"/>
          </ac:spMkLst>
        </pc:spChg>
        <pc:picChg chg="add mod">
          <ac:chgData name="Roberta Tucker" userId="S::r.tucker@uwtsd.ac.uk::27ca61ee-ba03-4b92-a89a-1d5600e2200a" providerId="AD" clId="Web-{68FDA7E5-6574-25A0-D1AA-A7F3BF480401}" dt="2023-03-25T21:06:21.545" v="3685" actId="14100"/>
          <ac:picMkLst>
            <pc:docMk/>
            <pc:sldMk cId="1594605951" sldId="715"/>
            <ac:picMk id="2" creationId="{2BD4627E-665D-9CB0-F4EC-60809BC5450E}"/>
          </ac:picMkLst>
        </pc:picChg>
        <pc:picChg chg="del">
          <ac:chgData name="Roberta Tucker" userId="S::r.tucker@uwtsd.ac.uk::27ca61ee-ba03-4b92-a89a-1d5600e2200a" providerId="AD" clId="Web-{68FDA7E5-6574-25A0-D1AA-A7F3BF480401}" dt="2023-03-25T19:10:30.546" v="3611"/>
          <ac:picMkLst>
            <pc:docMk/>
            <pc:sldMk cId="1594605951" sldId="715"/>
            <ac:picMk id="2" creationId="{E9D858AA-23C2-E558-C23D-E7E15BA29D92}"/>
          </ac:picMkLst>
        </pc:picChg>
        <pc:picChg chg="del">
          <ac:chgData name="Roberta Tucker" userId="S::r.tucker@uwtsd.ac.uk::27ca61ee-ba03-4b92-a89a-1d5600e2200a" providerId="AD" clId="Web-{68FDA7E5-6574-25A0-D1AA-A7F3BF480401}" dt="2023-03-25T21:05:54.090" v="3679"/>
          <ac:picMkLst>
            <pc:docMk/>
            <pc:sldMk cId="1594605951" sldId="715"/>
            <ac:picMk id="3" creationId="{A2D9CC9F-3BF6-101B-7159-33CB745C0766}"/>
          </ac:picMkLst>
        </pc:picChg>
        <pc:picChg chg="mod">
          <ac:chgData name="Roberta Tucker" userId="S::r.tucker@uwtsd.ac.uk::27ca61ee-ba03-4b92-a89a-1d5600e2200a" providerId="AD" clId="Web-{68FDA7E5-6574-25A0-D1AA-A7F3BF480401}" dt="2023-03-25T21:11:09.145" v="3700" actId="14100"/>
          <ac:picMkLst>
            <pc:docMk/>
            <pc:sldMk cId="1594605951" sldId="715"/>
            <ac:picMk id="6" creationId="{5754502F-70EB-B334-9A17-6D1E897DD3C3}"/>
          </ac:picMkLst>
        </pc:picChg>
        <pc:picChg chg="del">
          <ac:chgData name="Roberta Tucker" userId="S::r.tucker@uwtsd.ac.uk::27ca61ee-ba03-4b92-a89a-1d5600e2200a" providerId="AD" clId="Web-{68FDA7E5-6574-25A0-D1AA-A7F3BF480401}" dt="2023-03-25T19:33:11.069" v="3669"/>
          <ac:picMkLst>
            <pc:docMk/>
            <pc:sldMk cId="1594605951" sldId="715"/>
            <ac:picMk id="7" creationId="{C363496A-74C8-81E4-A3DF-013FBB4E77AD}"/>
          </ac:picMkLst>
        </pc:picChg>
        <pc:picChg chg="add mod">
          <ac:chgData name="Roberta Tucker" userId="S::r.tucker@uwtsd.ac.uk::27ca61ee-ba03-4b92-a89a-1d5600e2200a" providerId="AD" clId="Web-{68FDA7E5-6574-25A0-D1AA-A7F3BF480401}" dt="2023-03-25T21:06:12.122" v="3683" actId="14100"/>
          <ac:picMkLst>
            <pc:docMk/>
            <pc:sldMk cId="1594605951" sldId="715"/>
            <ac:picMk id="8" creationId="{957B6BD1-C5F8-8AB7-3B29-94711E434A50}"/>
          </ac:picMkLst>
        </pc:picChg>
        <pc:picChg chg="del">
          <ac:chgData name="Roberta Tucker" userId="S::r.tucker@uwtsd.ac.uk::27ca61ee-ba03-4b92-a89a-1d5600e2200a" providerId="AD" clId="Web-{68FDA7E5-6574-25A0-D1AA-A7F3BF480401}" dt="2023-03-25T19:23:48.785" v="3662"/>
          <ac:picMkLst>
            <pc:docMk/>
            <pc:sldMk cId="1594605951" sldId="715"/>
            <ac:picMk id="9" creationId="{8B89244A-AADE-E276-0E1C-5FD6C06F3469}"/>
          </ac:picMkLst>
        </pc:picChg>
        <pc:picChg chg="add mod">
          <ac:chgData name="Roberta Tucker" userId="S::r.tucker@uwtsd.ac.uk::27ca61ee-ba03-4b92-a89a-1d5600e2200a" providerId="AD" clId="Web-{68FDA7E5-6574-25A0-D1AA-A7F3BF480401}" dt="2023-03-25T21:06:14.841" v="3684" actId="14100"/>
          <ac:picMkLst>
            <pc:docMk/>
            <pc:sldMk cId="1594605951" sldId="715"/>
            <ac:picMk id="11" creationId="{1595A726-A545-B2E9-7B6D-3BD11D39749F}"/>
          </ac:picMkLst>
        </pc:picChg>
        <pc:picChg chg="add mod">
          <ac:chgData name="Roberta Tucker" userId="S::r.tucker@uwtsd.ac.uk::27ca61ee-ba03-4b92-a89a-1d5600e2200a" providerId="AD" clId="Web-{68FDA7E5-6574-25A0-D1AA-A7F3BF480401}" dt="2023-03-25T19:24:05.020" v="3666" actId="14100"/>
          <ac:picMkLst>
            <pc:docMk/>
            <pc:sldMk cId="1594605951" sldId="715"/>
            <ac:picMk id="12" creationId="{8C3525F4-B652-5268-DAE3-B7F5B3D1B925}"/>
          </ac:picMkLst>
        </pc:picChg>
        <pc:picChg chg="add mod">
          <ac:chgData name="Roberta Tucker" userId="S::r.tucker@uwtsd.ac.uk::27ca61ee-ba03-4b92-a89a-1d5600e2200a" providerId="AD" clId="Web-{68FDA7E5-6574-25A0-D1AA-A7F3BF480401}" dt="2023-03-25T21:11:05.817" v="3699" actId="14100"/>
          <ac:picMkLst>
            <pc:docMk/>
            <pc:sldMk cId="1594605951" sldId="715"/>
            <ac:picMk id="13" creationId="{C8281EBA-931F-1809-17A3-01CBB3D02DD2}"/>
          </ac:picMkLst>
        </pc:picChg>
        <pc:picChg chg="del">
          <ac:chgData name="Roberta Tucker" userId="S::r.tucker@uwtsd.ac.uk::27ca61ee-ba03-4b92-a89a-1d5600e2200a" providerId="AD" clId="Web-{68FDA7E5-6574-25A0-D1AA-A7F3BF480401}" dt="2023-03-25T19:14:09.536" v="3646"/>
          <ac:picMkLst>
            <pc:docMk/>
            <pc:sldMk cId="1594605951" sldId="715"/>
            <ac:picMk id="17" creationId="{24CEE898-3E66-A938-9C84-B9D353A7039D}"/>
          </ac:picMkLst>
        </pc:picChg>
      </pc:sldChg>
      <pc:sldChg chg="addSp modSp new del">
        <pc:chgData name="Roberta Tucker" userId="S::r.tucker@uwtsd.ac.uk::27ca61ee-ba03-4b92-a89a-1d5600e2200a" providerId="AD" clId="Web-{68FDA7E5-6574-25A0-D1AA-A7F3BF480401}" dt="2023-03-25T21:51:16.849" v="4137"/>
        <pc:sldMkLst>
          <pc:docMk/>
          <pc:sldMk cId="1036588194" sldId="716"/>
        </pc:sldMkLst>
        <pc:picChg chg="add mod">
          <ac:chgData name="Roberta Tucker" userId="S::r.tucker@uwtsd.ac.uk::27ca61ee-ba03-4b92-a89a-1d5600e2200a" providerId="AD" clId="Web-{68FDA7E5-6574-25A0-D1AA-A7F3BF480401}" dt="2023-03-25T21:32:40.502" v="4001" actId="1076"/>
          <ac:picMkLst>
            <pc:docMk/>
            <pc:sldMk cId="1036588194" sldId="716"/>
            <ac:picMk id="3" creationId="{BF30B084-B3A0-2A2C-507D-A1E921274CDF}"/>
          </ac:picMkLst>
        </pc:picChg>
      </pc:sldChg>
      <pc:sldChg chg="delSp modSp add del replId">
        <pc:chgData name="Roberta Tucker" userId="S::r.tucker@uwtsd.ac.uk::27ca61ee-ba03-4b92-a89a-1d5600e2200a" providerId="AD" clId="Web-{68FDA7E5-6574-25A0-D1AA-A7F3BF480401}" dt="2023-03-25T19:24:39.083" v="3668"/>
        <pc:sldMkLst>
          <pc:docMk/>
          <pc:sldMk cId="3579948138" sldId="716"/>
        </pc:sldMkLst>
        <pc:spChg chg="mod">
          <ac:chgData name="Roberta Tucker" userId="S::r.tucker@uwtsd.ac.uk::27ca61ee-ba03-4b92-a89a-1d5600e2200a" providerId="AD" clId="Web-{68FDA7E5-6574-25A0-D1AA-A7F3BF480401}" dt="2023-03-25T19:14:50.693" v="3654" actId="20577"/>
          <ac:spMkLst>
            <pc:docMk/>
            <pc:sldMk cId="3579948138" sldId="716"/>
            <ac:spMk id="10" creationId="{E6E3129D-C8C4-DA52-DDA4-F17721C69160}"/>
          </ac:spMkLst>
        </pc:spChg>
        <pc:picChg chg="del">
          <ac:chgData name="Roberta Tucker" userId="S::r.tucker@uwtsd.ac.uk::27ca61ee-ba03-4b92-a89a-1d5600e2200a" providerId="AD" clId="Web-{68FDA7E5-6574-25A0-D1AA-A7F3BF480401}" dt="2023-03-25T19:14:33.302" v="3650"/>
          <ac:picMkLst>
            <pc:docMk/>
            <pc:sldMk cId="3579948138" sldId="716"/>
            <ac:picMk id="3" creationId="{A2D9CC9F-3BF6-101B-7159-33CB745C0766}"/>
          </ac:picMkLst>
        </pc:picChg>
      </pc:sldChg>
      <pc:sldChg chg="addSp delSp modSp add del replId">
        <pc:chgData name="Roberta Tucker" userId="S::r.tucker@uwtsd.ac.uk::27ca61ee-ba03-4b92-a89a-1d5600e2200a" providerId="AD" clId="Web-{68FDA7E5-6574-25A0-D1AA-A7F3BF480401}" dt="2023-03-25T21:38:05.806" v="4027"/>
        <pc:sldMkLst>
          <pc:docMk/>
          <pc:sldMk cId="2396964713" sldId="717"/>
        </pc:sldMkLst>
        <pc:spChg chg="add mod">
          <ac:chgData name="Roberta Tucker" userId="S::r.tucker@uwtsd.ac.uk::27ca61ee-ba03-4b92-a89a-1d5600e2200a" providerId="AD" clId="Web-{68FDA7E5-6574-25A0-D1AA-A7F3BF480401}" dt="2023-03-25T21:30:35.412" v="3987" actId="14100"/>
          <ac:spMkLst>
            <pc:docMk/>
            <pc:sldMk cId="2396964713" sldId="717"/>
            <ac:spMk id="4" creationId="{FF8035E8-E282-1823-C006-D4DF403A0BEF}"/>
          </ac:spMkLst>
        </pc:spChg>
        <pc:spChg chg="add del mod">
          <ac:chgData name="Roberta Tucker" userId="S::r.tucker@uwtsd.ac.uk::27ca61ee-ba03-4b92-a89a-1d5600e2200a" providerId="AD" clId="Web-{68FDA7E5-6574-25A0-D1AA-A7F3BF480401}" dt="2023-03-25T21:32:03.031" v="3997"/>
          <ac:spMkLst>
            <pc:docMk/>
            <pc:sldMk cId="2396964713" sldId="717"/>
            <ac:spMk id="5" creationId="{404813BF-CD94-32C9-ED6E-51D6DA28F6A8}"/>
          </ac:spMkLst>
        </pc:spChg>
        <pc:picChg chg="mod">
          <ac:chgData name="Roberta Tucker" userId="S::r.tucker@uwtsd.ac.uk::27ca61ee-ba03-4b92-a89a-1d5600e2200a" providerId="AD" clId="Web-{68FDA7E5-6574-25A0-D1AA-A7F3BF480401}" dt="2023-03-25T21:32:14.547" v="3998" actId="14100"/>
          <ac:picMkLst>
            <pc:docMk/>
            <pc:sldMk cId="2396964713" sldId="717"/>
            <ac:picMk id="3" creationId="{BF30B084-B3A0-2A2C-507D-A1E921274CDF}"/>
          </ac:picMkLst>
        </pc:picChg>
      </pc:sldChg>
      <pc:sldChg chg="addSp delSp modSp new mod setBg">
        <pc:chgData name="Roberta Tucker" userId="S::r.tucker@uwtsd.ac.uk::27ca61ee-ba03-4b92-a89a-1d5600e2200a" providerId="AD" clId="Web-{68FDA7E5-6574-25A0-D1AA-A7F3BF480401}" dt="2023-03-25T21:51:41.460" v="4138" actId="14100"/>
        <pc:sldMkLst>
          <pc:docMk/>
          <pc:sldMk cId="1761519814" sldId="718"/>
        </pc:sldMkLst>
        <pc:spChg chg="del">
          <ac:chgData name="Roberta Tucker" userId="S::r.tucker@uwtsd.ac.uk::27ca61ee-ba03-4b92-a89a-1d5600e2200a" providerId="AD" clId="Web-{68FDA7E5-6574-25A0-D1AA-A7F3BF480401}" dt="2023-03-25T21:34:10.461" v="4008"/>
          <ac:spMkLst>
            <pc:docMk/>
            <pc:sldMk cId="1761519814" sldId="718"/>
            <ac:spMk id="2" creationId="{D07DC968-FB25-525D-0F6F-957EF7E0C41E}"/>
          </ac:spMkLst>
        </pc:spChg>
        <pc:spChg chg="del">
          <ac:chgData name="Roberta Tucker" userId="S::r.tucker@uwtsd.ac.uk::27ca61ee-ba03-4b92-a89a-1d5600e2200a" providerId="AD" clId="Web-{68FDA7E5-6574-25A0-D1AA-A7F3BF480401}" dt="2023-03-25T21:34:13.258" v="4009"/>
          <ac:spMkLst>
            <pc:docMk/>
            <pc:sldMk cId="1761519814" sldId="718"/>
            <ac:spMk id="3" creationId="{6F8957EE-D21B-C6C8-5F71-22E5A373E24B}"/>
          </ac:spMkLst>
        </pc:spChg>
        <pc:spChg chg="add del">
          <ac:chgData name="Roberta Tucker" userId="S::r.tucker@uwtsd.ac.uk::27ca61ee-ba03-4b92-a89a-1d5600e2200a" providerId="AD" clId="Web-{68FDA7E5-6574-25A0-D1AA-A7F3BF480401}" dt="2023-03-25T21:34:51.448" v="4011"/>
          <ac:spMkLst>
            <pc:docMk/>
            <pc:sldMk cId="1761519814" sldId="718"/>
            <ac:spMk id="12" creationId="{A9F529C3-C941-49FD-8C67-82F134F64BDB}"/>
          </ac:spMkLst>
        </pc:spChg>
        <pc:spChg chg="add del">
          <ac:chgData name="Roberta Tucker" userId="S::r.tucker@uwtsd.ac.uk::27ca61ee-ba03-4b92-a89a-1d5600e2200a" providerId="AD" clId="Web-{68FDA7E5-6574-25A0-D1AA-A7F3BF480401}" dt="2023-03-25T21:34:51.448" v="4011"/>
          <ac:spMkLst>
            <pc:docMk/>
            <pc:sldMk cId="1761519814" sldId="718"/>
            <ac:spMk id="14" creationId="{20586029-32A0-47E5-9AEC-AE3ABA6B94D0}"/>
          </ac:spMkLst>
        </pc:spChg>
        <pc:picChg chg="add mod ord">
          <ac:chgData name="Roberta Tucker" userId="S::r.tucker@uwtsd.ac.uk::27ca61ee-ba03-4b92-a89a-1d5600e2200a" providerId="AD" clId="Web-{68FDA7E5-6574-25A0-D1AA-A7F3BF480401}" dt="2023-03-25T21:51:41.460" v="4138" actId="14100"/>
          <ac:picMkLst>
            <pc:docMk/>
            <pc:sldMk cId="1761519814" sldId="718"/>
            <ac:picMk id="5" creationId="{28CE5337-CC72-0DB3-AE20-8DE10C59CE03}"/>
          </ac:picMkLst>
        </pc:picChg>
        <pc:picChg chg="add del mod">
          <ac:chgData name="Roberta Tucker" userId="S::r.tucker@uwtsd.ac.uk::27ca61ee-ba03-4b92-a89a-1d5600e2200a" providerId="AD" clId="Web-{68FDA7E5-6574-25A0-D1AA-A7F3BF480401}" dt="2023-03-25T21:33:27.693" v="4006"/>
          <ac:picMkLst>
            <pc:docMk/>
            <pc:sldMk cId="1761519814" sldId="718"/>
            <ac:picMk id="6" creationId="{C37D0FAC-71D3-B15D-DB11-E4CEDBA1528E}"/>
          </ac:picMkLst>
        </pc:picChg>
        <pc:picChg chg="add del mod">
          <ac:chgData name="Roberta Tucker" userId="S::r.tucker@uwtsd.ac.uk::27ca61ee-ba03-4b92-a89a-1d5600e2200a" providerId="AD" clId="Web-{68FDA7E5-6574-25A0-D1AA-A7F3BF480401}" dt="2023-03-25T21:35:43.468" v="4015"/>
          <ac:picMkLst>
            <pc:docMk/>
            <pc:sldMk cId="1761519814" sldId="718"/>
            <ac:picMk id="7" creationId="{617DC2CE-6A89-57BF-2229-AB16D4C48091}"/>
          </ac:picMkLst>
        </pc:picChg>
        <pc:picChg chg="add mod">
          <ac:chgData name="Roberta Tucker" userId="S::r.tucker@uwtsd.ac.uk::27ca61ee-ba03-4b92-a89a-1d5600e2200a" providerId="AD" clId="Web-{68FDA7E5-6574-25A0-D1AA-A7F3BF480401}" dt="2023-03-25T21:36:16.626" v="4021" actId="14100"/>
          <ac:picMkLst>
            <pc:docMk/>
            <pc:sldMk cId="1761519814" sldId="718"/>
            <ac:picMk id="8" creationId="{CE625AD3-3A68-AA1B-11AA-BABAEBD0F75B}"/>
          </ac:picMkLst>
        </pc:picChg>
        <pc:cxnChg chg="add del">
          <ac:chgData name="Roberta Tucker" userId="S::r.tucker@uwtsd.ac.uk::27ca61ee-ba03-4b92-a89a-1d5600e2200a" providerId="AD" clId="Web-{68FDA7E5-6574-25A0-D1AA-A7F3BF480401}" dt="2023-03-25T21:34:51.448" v="4011"/>
          <ac:cxnSpMkLst>
            <pc:docMk/>
            <pc:sldMk cId="1761519814" sldId="718"/>
            <ac:cxnSpMk id="16" creationId="{8C730EAB-A532-4295-A302-FB4B90DB9F5E}"/>
          </ac:cxnSpMkLst>
        </pc:cxnChg>
      </pc:sldChg>
      <pc:sldChg chg="new del">
        <pc:chgData name="Roberta Tucker" userId="S::r.tucker@uwtsd.ac.uk::27ca61ee-ba03-4b92-a89a-1d5600e2200a" providerId="AD" clId="Web-{68FDA7E5-6574-25A0-D1AA-A7F3BF480401}" dt="2023-03-25T21:36:23.533" v="4023"/>
        <pc:sldMkLst>
          <pc:docMk/>
          <pc:sldMk cId="2524986989" sldId="719"/>
        </pc:sldMkLst>
      </pc:sldChg>
      <pc:sldChg chg="addSp modSp add del replId">
        <pc:chgData name="Roberta Tucker" userId="S::r.tucker@uwtsd.ac.uk::27ca61ee-ba03-4b92-a89a-1d5600e2200a" providerId="AD" clId="Web-{68FDA7E5-6574-25A0-D1AA-A7F3BF480401}" dt="2023-03-25T22:05:49.184" v="4140"/>
        <pc:sldMkLst>
          <pc:docMk/>
          <pc:sldMk cId="4196252398" sldId="720"/>
        </pc:sldMkLst>
        <pc:spChg chg="add mod">
          <ac:chgData name="Roberta Tucker" userId="S::r.tucker@uwtsd.ac.uk::27ca61ee-ba03-4b92-a89a-1d5600e2200a" providerId="AD" clId="Web-{68FDA7E5-6574-25A0-D1AA-A7F3BF480401}" dt="2023-03-25T21:37:32.585" v="4026" actId="14100"/>
          <ac:spMkLst>
            <pc:docMk/>
            <pc:sldMk cId="4196252398" sldId="720"/>
            <ac:spMk id="3" creationId="{01ED3798-2D29-5F73-CF2A-0B89856F13F1}"/>
          </ac:spMkLst>
        </pc:spChg>
        <pc:picChg chg="mod">
          <ac:chgData name="Roberta Tucker" userId="S::r.tucker@uwtsd.ac.uk::27ca61ee-ba03-4b92-a89a-1d5600e2200a" providerId="AD" clId="Web-{68FDA7E5-6574-25A0-D1AA-A7F3BF480401}" dt="2023-03-25T21:51:47.695" v="4139" actId="14100"/>
          <ac:picMkLst>
            <pc:docMk/>
            <pc:sldMk cId="4196252398" sldId="720"/>
            <ac:picMk id="5" creationId="{28CE5337-CC72-0DB3-AE20-8DE10C59CE03}"/>
          </ac:picMkLst>
        </pc:picChg>
      </pc:sldChg>
    </pc:docChg>
  </pc:docChgLst>
  <pc:docChgLst>
    <pc:chgData name="Helen Williams (IEH)" userId="S::h.williams1@uwtsd.ac.uk::5fda09de-cffb-4005-9668-5a889ba0e302" providerId="AD" clId="Web-{C6C988B9-33C6-43D1-B8B8-96BB169CB23F}"/>
    <pc:docChg chg="modSld">
      <pc:chgData name="Helen Williams (IEH)" userId="S::h.williams1@uwtsd.ac.uk::5fda09de-cffb-4005-9668-5a889ba0e302" providerId="AD" clId="Web-{C6C988B9-33C6-43D1-B8B8-96BB169CB23F}" dt="2023-03-13T08:49:49.409" v="1" actId="20577"/>
      <pc:docMkLst>
        <pc:docMk/>
      </pc:docMkLst>
      <pc:sldChg chg="modSp">
        <pc:chgData name="Helen Williams (IEH)" userId="S::h.williams1@uwtsd.ac.uk::5fda09de-cffb-4005-9668-5a889ba0e302" providerId="AD" clId="Web-{C6C988B9-33C6-43D1-B8B8-96BB169CB23F}" dt="2023-03-13T08:49:49.409" v="1" actId="20577"/>
        <pc:sldMkLst>
          <pc:docMk/>
          <pc:sldMk cId="3159488521" sldId="525"/>
        </pc:sldMkLst>
        <pc:spChg chg="mod">
          <ac:chgData name="Helen Williams (IEH)" userId="S::h.williams1@uwtsd.ac.uk::5fda09de-cffb-4005-9668-5a889ba0e302" providerId="AD" clId="Web-{C6C988B9-33C6-43D1-B8B8-96BB169CB23F}" dt="2023-03-13T08:49:49.409" v="1" actId="20577"/>
          <ac:spMkLst>
            <pc:docMk/>
            <pc:sldMk cId="3159488521" sldId="525"/>
            <ac:spMk id="5" creationId="{0B019432-F0E9-E765-2264-935D414F17CB}"/>
          </ac:spMkLst>
        </pc:spChg>
      </pc:sldChg>
    </pc:docChg>
  </pc:docChgLst>
  <pc:docChgLst>
    <pc:chgData name="Roberta Tucker" userId="S::r.tucker@uwtsd.ac.uk::27ca61ee-ba03-4b92-a89a-1d5600e2200a" providerId="AD" clId="Web-{C08010DF-9AF1-09B8-BB0F-48CAB820F704}"/>
    <pc:docChg chg="addSld delSld modSld sldOrd addMainMaster modMainMaster">
      <pc:chgData name="Roberta Tucker" userId="S::r.tucker@uwtsd.ac.uk::27ca61ee-ba03-4b92-a89a-1d5600e2200a" providerId="AD" clId="Web-{C08010DF-9AF1-09B8-BB0F-48CAB820F704}" dt="2023-02-20T17:28:18.157" v="420" actId="20577"/>
      <pc:docMkLst>
        <pc:docMk/>
      </pc:docMkLst>
      <pc:sldChg chg="modSp">
        <pc:chgData name="Roberta Tucker" userId="S::r.tucker@uwtsd.ac.uk::27ca61ee-ba03-4b92-a89a-1d5600e2200a" providerId="AD" clId="Web-{C08010DF-9AF1-09B8-BB0F-48CAB820F704}" dt="2023-02-20T16:43:28.142" v="95" actId="20577"/>
        <pc:sldMkLst>
          <pc:docMk/>
          <pc:sldMk cId="2437550428" sldId="516"/>
        </pc:sldMkLst>
        <pc:spChg chg="mod">
          <ac:chgData name="Roberta Tucker" userId="S::r.tucker@uwtsd.ac.uk::27ca61ee-ba03-4b92-a89a-1d5600e2200a" providerId="AD" clId="Web-{C08010DF-9AF1-09B8-BB0F-48CAB820F704}" dt="2023-02-20T16:40:29.401" v="60" actId="1076"/>
          <ac:spMkLst>
            <pc:docMk/>
            <pc:sldMk cId="2437550428" sldId="516"/>
            <ac:spMk id="2" creationId="{6047E3D5-B129-455A-8D61-5DE355CFB91F}"/>
          </ac:spMkLst>
        </pc:spChg>
        <pc:spChg chg="mod">
          <ac:chgData name="Roberta Tucker" userId="S::r.tucker@uwtsd.ac.uk::27ca61ee-ba03-4b92-a89a-1d5600e2200a" providerId="AD" clId="Web-{C08010DF-9AF1-09B8-BB0F-48CAB820F704}" dt="2023-02-20T16:43:28.142" v="95" actId="20577"/>
          <ac:spMkLst>
            <pc:docMk/>
            <pc:sldMk cId="2437550428" sldId="516"/>
            <ac:spMk id="3" creationId="{EDE512D6-1B42-4E1C-AEE3-478A340AC162}"/>
          </ac:spMkLst>
        </pc:spChg>
        <pc:spChg chg="mod">
          <ac:chgData name="Roberta Tucker" userId="S::r.tucker@uwtsd.ac.uk::27ca61ee-ba03-4b92-a89a-1d5600e2200a" providerId="AD" clId="Web-{C08010DF-9AF1-09B8-BB0F-48CAB820F704}" dt="2023-02-20T16:41:31.309" v="82" actId="20577"/>
          <ac:spMkLst>
            <pc:docMk/>
            <pc:sldMk cId="2437550428" sldId="516"/>
            <ac:spMk id="4" creationId="{88B348B4-1179-40C0-B903-717D79F0A399}"/>
          </ac:spMkLst>
        </pc:spChg>
        <pc:picChg chg="mod">
          <ac:chgData name="Roberta Tucker" userId="S::r.tucker@uwtsd.ac.uk::27ca61ee-ba03-4b92-a89a-1d5600e2200a" providerId="AD" clId="Web-{C08010DF-9AF1-09B8-BB0F-48CAB820F704}" dt="2023-02-20T16:40:42.277" v="65" actId="1076"/>
          <ac:picMkLst>
            <pc:docMk/>
            <pc:sldMk cId="2437550428" sldId="516"/>
            <ac:picMk id="6" creationId="{A1CF0450-3738-4D52-BF18-A90C1F16AC64}"/>
          </ac:picMkLst>
        </pc:picChg>
        <pc:picChg chg="mod">
          <ac:chgData name="Roberta Tucker" userId="S::r.tucker@uwtsd.ac.uk::27ca61ee-ba03-4b92-a89a-1d5600e2200a" providerId="AD" clId="Web-{C08010DF-9AF1-09B8-BB0F-48CAB820F704}" dt="2023-02-20T16:40:39.308" v="63" actId="1076"/>
          <ac:picMkLst>
            <pc:docMk/>
            <pc:sldMk cId="2437550428" sldId="516"/>
            <ac:picMk id="7" creationId="{093C3DD7-C3D9-3B5E-CDC2-D250206CF40E}"/>
          </ac:picMkLst>
        </pc:picChg>
        <pc:picChg chg="mod">
          <ac:chgData name="Roberta Tucker" userId="S::r.tucker@uwtsd.ac.uk::27ca61ee-ba03-4b92-a89a-1d5600e2200a" providerId="AD" clId="Web-{C08010DF-9AF1-09B8-BB0F-48CAB820F704}" dt="2023-02-20T16:40:44.464" v="66" actId="1076"/>
          <ac:picMkLst>
            <pc:docMk/>
            <pc:sldMk cId="2437550428" sldId="516"/>
            <ac:picMk id="8" creationId="{F3A63EAE-D921-4D74-B1C8-6D0E847DFDDE}"/>
          </ac:picMkLst>
        </pc:picChg>
        <pc:picChg chg="mod">
          <ac:chgData name="Roberta Tucker" userId="S::r.tucker@uwtsd.ac.uk::27ca61ee-ba03-4b92-a89a-1d5600e2200a" providerId="AD" clId="Web-{C08010DF-9AF1-09B8-BB0F-48CAB820F704}" dt="2023-02-20T16:40:49.496" v="68" actId="1076"/>
          <ac:picMkLst>
            <pc:docMk/>
            <pc:sldMk cId="2437550428" sldId="516"/>
            <ac:picMk id="10" creationId="{8A4FC9B1-AAE5-49E7-9209-B1CD7DC8CD92}"/>
          </ac:picMkLst>
        </pc:picChg>
        <pc:picChg chg="mod">
          <ac:chgData name="Roberta Tucker" userId="S::r.tucker@uwtsd.ac.uk::27ca61ee-ba03-4b92-a89a-1d5600e2200a" providerId="AD" clId="Web-{C08010DF-9AF1-09B8-BB0F-48CAB820F704}" dt="2023-02-20T16:40:41.448" v="64" actId="1076"/>
          <ac:picMkLst>
            <pc:docMk/>
            <pc:sldMk cId="2437550428" sldId="516"/>
            <ac:picMk id="11" creationId="{5E041B3A-1BED-6DE2-7523-479A48F11DC8}"/>
          </ac:picMkLst>
        </pc:picChg>
        <pc:picChg chg="mod">
          <ac:chgData name="Roberta Tucker" userId="S::r.tucker@uwtsd.ac.uk::27ca61ee-ba03-4b92-a89a-1d5600e2200a" providerId="AD" clId="Web-{C08010DF-9AF1-09B8-BB0F-48CAB820F704}" dt="2023-02-20T16:40:46.292" v="67" actId="1076"/>
          <ac:picMkLst>
            <pc:docMk/>
            <pc:sldMk cId="2437550428" sldId="516"/>
            <ac:picMk id="12" creationId="{937FAC84-23F1-401F-A313-68AD63D601F8}"/>
          </ac:picMkLst>
        </pc:picChg>
      </pc:sldChg>
      <pc:sldChg chg="modSp">
        <pc:chgData name="Roberta Tucker" userId="S::r.tucker@uwtsd.ac.uk::27ca61ee-ba03-4b92-a89a-1d5600e2200a" providerId="AD" clId="Web-{C08010DF-9AF1-09B8-BB0F-48CAB820F704}" dt="2023-02-20T16:45:57.522" v="100" actId="20577"/>
        <pc:sldMkLst>
          <pc:docMk/>
          <pc:sldMk cId="2485985612" sldId="521"/>
        </pc:sldMkLst>
        <pc:spChg chg="mod">
          <ac:chgData name="Roberta Tucker" userId="S::r.tucker@uwtsd.ac.uk::27ca61ee-ba03-4b92-a89a-1d5600e2200a" providerId="AD" clId="Web-{C08010DF-9AF1-09B8-BB0F-48CAB820F704}" dt="2023-02-20T16:45:57.522" v="100" actId="20577"/>
          <ac:spMkLst>
            <pc:docMk/>
            <pc:sldMk cId="2485985612" sldId="521"/>
            <ac:spMk id="8" creationId="{57ED6D5D-E07C-2A2E-1770-B082DB384717}"/>
          </ac:spMkLst>
        </pc:spChg>
        <pc:spChg chg="mod">
          <ac:chgData name="Roberta Tucker" userId="S::r.tucker@uwtsd.ac.uk::27ca61ee-ba03-4b92-a89a-1d5600e2200a" providerId="AD" clId="Web-{C08010DF-9AF1-09B8-BB0F-48CAB820F704}" dt="2023-02-20T16:45:19.677" v="97" actId="20577"/>
          <ac:spMkLst>
            <pc:docMk/>
            <pc:sldMk cId="2485985612" sldId="521"/>
            <ac:spMk id="9" creationId="{692DA600-8D01-FC6B-936A-266F26A023C7}"/>
          </ac:spMkLst>
        </pc:spChg>
      </pc:sldChg>
      <pc:sldChg chg="delSp modSp add del replId">
        <pc:chgData name="Roberta Tucker" userId="S::r.tucker@uwtsd.ac.uk::27ca61ee-ba03-4b92-a89a-1d5600e2200a" providerId="AD" clId="Web-{C08010DF-9AF1-09B8-BB0F-48CAB820F704}" dt="2023-02-20T16:47:27.150" v="112"/>
        <pc:sldMkLst>
          <pc:docMk/>
          <pc:sldMk cId="2392214994" sldId="571"/>
        </pc:sldMkLst>
        <pc:spChg chg="mod">
          <ac:chgData name="Roberta Tucker" userId="S::r.tucker@uwtsd.ac.uk::27ca61ee-ba03-4b92-a89a-1d5600e2200a" providerId="AD" clId="Web-{C08010DF-9AF1-09B8-BB0F-48CAB820F704}" dt="2023-02-20T16:47:21.275" v="110" actId="20577"/>
          <ac:spMkLst>
            <pc:docMk/>
            <pc:sldMk cId="2392214994" sldId="571"/>
            <ac:spMk id="5" creationId="{0B019432-F0E9-E765-2264-935D414F17CB}"/>
          </ac:spMkLst>
        </pc:spChg>
        <pc:spChg chg="del">
          <ac:chgData name="Roberta Tucker" userId="S::r.tucker@uwtsd.ac.uk::27ca61ee-ba03-4b92-a89a-1d5600e2200a" providerId="AD" clId="Web-{C08010DF-9AF1-09B8-BB0F-48CAB820F704}" dt="2023-02-20T16:46:18.023" v="102"/>
          <ac:spMkLst>
            <pc:docMk/>
            <pc:sldMk cId="2392214994" sldId="571"/>
            <ac:spMk id="7" creationId="{837A8B4B-2EB9-9017-8680-58EC77B6EF31}"/>
          </ac:spMkLst>
        </pc:spChg>
        <pc:picChg chg="del">
          <ac:chgData name="Roberta Tucker" userId="S::r.tucker@uwtsd.ac.uk::27ca61ee-ba03-4b92-a89a-1d5600e2200a" providerId="AD" clId="Web-{C08010DF-9AF1-09B8-BB0F-48CAB820F704}" dt="2023-02-20T16:46:19.773" v="103"/>
          <ac:picMkLst>
            <pc:docMk/>
            <pc:sldMk cId="2392214994" sldId="571"/>
            <ac:picMk id="2" creationId="{F5F3A396-562A-CDCF-8E0A-D27F0915F174}"/>
          </ac:picMkLst>
        </pc:picChg>
      </pc:sldChg>
      <pc:sldChg chg="addSp delSp modSp add replId">
        <pc:chgData name="Roberta Tucker" userId="S::r.tucker@uwtsd.ac.uk::27ca61ee-ba03-4b92-a89a-1d5600e2200a" providerId="AD" clId="Web-{C08010DF-9AF1-09B8-BB0F-48CAB820F704}" dt="2023-02-20T17:20:53.485" v="336" actId="1076"/>
        <pc:sldMkLst>
          <pc:docMk/>
          <pc:sldMk cId="1108010255" sldId="572"/>
        </pc:sldMkLst>
        <pc:spChg chg="del mod">
          <ac:chgData name="Roberta Tucker" userId="S::r.tucker@uwtsd.ac.uk::27ca61ee-ba03-4b92-a89a-1d5600e2200a" providerId="AD" clId="Web-{C08010DF-9AF1-09B8-BB0F-48CAB820F704}" dt="2023-02-20T17:20:49.595" v="335"/>
          <ac:spMkLst>
            <pc:docMk/>
            <pc:sldMk cId="1108010255" sldId="572"/>
            <ac:spMk id="5" creationId="{0B019432-F0E9-E765-2264-935D414F17CB}"/>
          </ac:spMkLst>
        </pc:spChg>
        <pc:spChg chg="add mod">
          <ac:chgData name="Roberta Tucker" userId="S::r.tucker@uwtsd.ac.uk::27ca61ee-ba03-4b92-a89a-1d5600e2200a" providerId="AD" clId="Web-{C08010DF-9AF1-09B8-BB0F-48CAB820F704}" dt="2023-02-20T17:20:53.485" v="336" actId="1076"/>
          <ac:spMkLst>
            <pc:docMk/>
            <pc:sldMk cId="1108010255" sldId="572"/>
            <ac:spMk id="7" creationId="{255791A0-77DB-9827-1752-BF20AF886E7B}"/>
          </ac:spMkLst>
        </pc:spChg>
        <pc:picChg chg="add ord">
          <ac:chgData name="Roberta Tucker" userId="S::r.tucker@uwtsd.ac.uk::27ca61ee-ba03-4b92-a89a-1d5600e2200a" providerId="AD" clId="Web-{C08010DF-9AF1-09B8-BB0F-48CAB820F704}" dt="2023-02-20T17:20:22.156" v="306"/>
          <ac:picMkLst>
            <pc:docMk/>
            <pc:sldMk cId="1108010255" sldId="572"/>
            <ac:picMk id="3" creationId="{A41C2158-7EDE-2D59-76CE-A4F3B8A96C4B}"/>
          </ac:picMkLst>
        </pc:picChg>
      </pc:sldChg>
      <pc:sldChg chg="modSp add del replId">
        <pc:chgData name="Roberta Tucker" userId="S::r.tucker@uwtsd.ac.uk::27ca61ee-ba03-4b92-a89a-1d5600e2200a" providerId="AD" clId="Web-{C08010DF-9AF1-09B8-BB0F-48CAB820F704}" dt="2023-02-20T17:06:58.050" v="237"/>
        <pc:sldMkLst>
          <pc:docMk/>
          <pc:sldMk cId="706247697" sldId="573"/>
        </pc:sldMkLst>
        <pc:spChg chg="mod">
          <ac:chgData name="Roberta Tucker" userId="S::r.tucker@uwtsd.ac.uk::27ca61ee-ba03-4b92-a89a-1d5600e2200a" providerId="AD" clId="Web-{C08010DF-9AF1-09B8-BB0F-48CAB820F704}" dt="2023-02-20T17:01:29.710" v="158" actId="20577"/>
          <ac:spMkLst>
            <pc:docMk/>
            <pc:sldMk cId="706247697" sldId="573"/>
            <ac:spMk id="5" creationId="{0B019432-F0E9-E765-2264-935D414F17CB}"/>
          </ac:spMkLst>
        </pc:spChg>
      </pc:sldChg>
      <pc:sldChg chg="modSp add del replId">
        <pc:chgData name="Roberta Tucker" userId="S::r.tucker@uwtsd.ac.uk::27ca61ee-ba03-4b92-a89a-1d5600e2200a" providerId="AD" clId="Web-{C08010DF-9AF1-09B8-BB0F-48CAB820F704}" dt="2023-02-20T17:06:58.988" v="238"/>
        <pc:sldMkLst>
          <pc:docMk/>
          <pc:sldMk cId="3413204448" sldId="574"/>
        </pc:sldMkLst>
        <pc:spChg chg="mod">
          <ac:chgData name="Roberta Tucker" userId="S::r.tucker@uwtsd.ac.uk::27ca61ee-ba03-4b92-a89a-1d5600e2200a" providerId="AD" clId="Web-{C08010DF-9AF1-09B8-BB0F-48CAB820F704}" dt="2023-02-20T16:51:34.143" v="136" actId="20577"/>
          <ac:spMkLst>
            <pc:docMk/>
            <pc:sldMk cId="3413204448" sldId="574"/>
            <ac:spMk id="5" creationId="{0B019432-F0E9-E765-2264-935D414F17CB}"/>
          </ac:spMkLst>
        </pc:spChg>
      </pc:sldChg>
      <pc:sldChg chg="addSp delSp modSp add ord">
        <pc:chgData name="Roberta Tucker" userId="S::r.tucker@uwtsd.ac.uk::27ca61ee-ba03-4b92-a89a-1d5600e2200a" providerId="AD" clId="Web-{C08010DF-9AF1-09B8-BB0F-48CAB820F704}" dt="2023-02-20T17:20:03.374" v="304" actId="1076"/>
        <pc:sldMkLst>
          <pc:docMk/>
          <pc:sldMk cId="3774943221" sldId="575"/>
        </pc:sldMkLst>
        <pc:spChg chg="mod">
          <ac:chgData name="Roberta Tucker" userId="S::r.tucker@uwtsd.ac.uk::27ca61ee-ba03-4b92-a89a-1d5600e2200a" providerId="AD" clId="Web-{C08010DF-9AF1-09B8-BB0F-48CAB820F704}" dt="2023-02-20T17:01:16.226" v="153" actId="20577"/>
          <ac:spMkLst>
            <pc:docMk/>
            <pc:sldMk cId="3774943221" sldId="575"/>
            <ac:spMk id="3" creationId="{41A0C09E-F4FB-7363-A440-D883B20B34B1}"/>
          </ac:spMkLst>
        </pc:spChg>
        <pc:spChg chg="add ord">
          <ac:chgData name="Roberta Tucker" userId="S::r.tucker@uwtsd.ac.uk::27ca61ee-ba03-4b92-a89a-1d5600e2200a" providerId="AD" clId="Web-{C08010DF-9AF1-09B8-BB0F-48CAB820F704}" dt="2023-02-20T17:19:30.998" v="299"/>
          <ac:spMkLst>
            <pc:docMk/>
            <pc:sldMk cId="3774943221" sldId="575"/>
            <ac:spMk id="6" creationId="{91403A6C-E0E9-C99A-B07F-63EDD08129DB}"/>
          </ac:spMkLst>
        </pc:spChg>
        <pc:spChg chg="mod">
          <ac:chgData name="Roberta Tucker" userId="S::r.tucker@uwtsd.ac.uk::27ca61ee-ba03-4b92-a89a-1d5600e2200a" providerId="AD" clId="Web-{C08010DF-9AF1-09B8-BB0F-48CAB820F704}" dt="2023-02-20T17:19:44.936" v="300" actId="1076"/>
          <ac:spMkLst>
            <pc:docMk/>
            <pc:sldMk cId="3774943221" sldId="575"/>
            <ac:spMk id="16" creationId="{86CF345D-AC42-DCF4-3EFD-2F6908192505}"/>
          </ac:spMkLst>
        </pc:spChg>
        <pc:spChg chg="mod">
          <ac:chgData name="Roberta Tucker" userId="S::r.tucker@uwtsd.ac.uk::27ca61ee-ba03-4b92-a89a-1d5600e2200a" providerId="AD" clId="Web-{C08010DF-9AF1-09B8-BB0F-48CAB820F704}" dt="2023-02-20T17:19:59.437" v="303" actId="1076"/>
          <ac:spMkLst>
            <pc:docMk/>
            <pc:sldMk cId="3774943221" sldId="575"/>
            <ac:spMk id="21" creationId="{29F81B5D-05F4-468A-7E5B-E77C42B7BB91}"/>
          </ac:spMkLst>
        </pc:spChg>
        <pc:spChg chg="mod">
          <ac:chgData name="Roberta Tucker" userId="S::r.tucker@uwtsd.ac.uk::27ca61ee-ba03-4b92-a89a-1d5600e2200a" providerId="AD" clId="Web-{C08010DF-9AF1-09B8-BB0F-48CAB820F704}" dt="2023-02-20T17:20:03.374" v="304" actId="1076"/>
          <ac:spMkLst>
            <pc:docMk/>
            <pc:sldMk cId="3774943221" sldId="575"/>
            <ac:spMk id="22" creationId="{6B04344C-553E-540C-0EE9-ADF68734E283}"/>
          </ac:spMkLst>
        </pc:spChg>
        <pc:picChg chg="add del mod">
          <ac:chgData name="Roberta Tucker" userId="S::r.tucker@uwtsd.ac.uk::27ca61ee-ba03-4b92-a89a-1d5600e2200a" providerId="AD" clId="Web-{C08010DF-9AF1-09B8-BB0F-48CAB820F704}" dt="2023-02-20T17:19:15.904" v="297"/>
          <ac:picMkLst>
            <pc:docMk/>
            <pc:sldMk cId="3774943221" sldId="575"/>
            <ac:picMk id="2" creationId="{16C5AC9C-C097-B62B-6BDE-8B7E8BBC9BF6}"/>
          </ac:picMkLst>
        </pc:picChg>
        <pc:picChg chg="mod">
          <ac:chgData name="Roberta Tucker" userId="S::r.tucker@uwtsd.ac.uk::27ca61ee-ba03-4b92-a89a-1d5600e2200a" providerId="AD" clId="Web-{C08010DF-9AF1-09B8-BB0F-48CAB820F704}" dt="2023-02-20T17:19:55.202" v="302" actId="14100"/>
          <ac:picMkLst>
            <pc:docMk/>
            <pc:sldMk cId="3774943221" sldId="575"/>
            <ac:picMk id="7" creationId="{697BCAEA-2E76-41F7-6B88-09E604354DF0}"/>
          </ac:picMkLst>
        </pc:picChg>
      </pc:sldChg>
      <pc:sldChg chg="addSp modSp add ord">
        <pc:chgData name="Roberta Tucker" userId="S::r.tucker@uwtsd.ac.uk::27ca61ee-ba03-4b92-a89a-1d5600e2200a" providerId="AD" clId="Web-{C08010DF-9AF1-09B8-BB0F-48CAB820F704}" dt="2023-02-20T17:18:54.700" v="295" actId="14100"/>
        <pc:sldMkLst>
          <pc:docMk/>
          <pc:sldMk cId="3120378126" sldId="576"/>
        </pc:sldMkLst>
        <pc:spChg chg="add mod ord">
          <ac:chgData name="Roberta Tucker" userId="S::r.tucker@uwtsd.ac.uk::27ca61ee-ba03-4b92-a89a-1d5600e2200a" providerId="AD" clId="Web-{C08010DF-9AF1-09B8-BB0F-48CAB820F704}" dt="2023-02-20T17:18:54.700" v="295" actId="14100"/>
          <ac:spMkLst>
            <pc:docMk/>
            <pc:sldMk cId="3120378126" sldId="576"/>
            <ac:spMk id="8" creationId="{8A251975-193B-5496-59F7-A495860CF50E}"/>
          </ac:spMkLst>
        </pc:spChg>
      </pc:sldChg>
      <pc:sldChg chg="add">
        <pc:chgData name="Roberta Tucker" userId="S::r.tucker@uwtsd.ac.uk::27ca61ee-ba03-4b92-a89a-1d5600e2200a" providerId="AD" clId="Web-{C08010DF-9AF1-09B8-BB0F-48CAB820F704}" dt="2023-02-20T16:54:49.587" v="139"/>
        <pc:sldMkLst>
          <pc:docMk/>
          <pc:sldMk cId="1209648716" sldId="577"/>
        </pc:sldMkLst>
      </pc:sldChg>
      <pc:sldChg chg="add">
        <pc:chgData name="Roberta Tucker" userId="S::r.tucker@uwtsd.ac.uk::27ca61ee-ba03-4b92-a89a-1d5600e2200a" providerId="AD" clId="Web-{C08010DF-9AF1-09B8-BB0F-48CAB820F704}" dt="2023-02-20T16:55:09.213" v="140"/>
        <pc:sldMkLst>
          <pc:docMk/>
          <pc:sldMk cId="1164912406" sldId="578"/>
        </pc:sldMkLst>
      </pc:sldChg>
      <pc:sldChg chg="addSp delSp modSp add replId">
        <pc:chgData name="Roberta Tucker" userId="S::r.tucker@uwtsd.ac.uk::27ca61ee-ba03-4b92-a89a-1d5600e2200a" providerId="AD" clId="Web-{C08010DF-9AF1-09B8-BB0F-48CAB820F704}" dt="2023-02-20T17:26:07.043" v="408"/>
        <pc:sldMkLst>
          <pc:docMk/>
          <pc:sldMk cId="4116886116" sldId="579"/>
        </pc:sldMkLst>
        <pc:spChg chg="add del mod">
          <ac:chgData name="Roberta Tucker" userId="S::r.tucker@uwtsd.ac.uk::27ca61ee-ba03-4b92-a89a-1d5600e2200a" providerId="AD" clId="Web-{C08010DF-9AF1-09B8-BB0F-48CAB820F704}" dt="2023-02-20T17:26:07.043" v="408"/>
          <ac:spMkLst>
            <pc:docMk/>
            <pc:sldMk cId="4116886116" sldId="579"/>
            <ac:spMk id="3" creationId="{D059779A-DBA3-D47C-FA8D-DD00A126B496}"/>
          </ac:spMkLst>
        </pc:spChg>
        <pc:spChg chg="mod">
          <ac:chgData name="Roberta Tucker" userId="S::r.tucker@uwtsd.ac.uk::27ca61ee-ba03-4b92-a89a-1d5600e2200a" providerId="AD" clId="Web-{C08010DF-9AF1-09B8-BB0F-48CAB820F704}" dt="2023-02-20T17:15:16.927" v="290" actId="20577"/>
          <ac:spMkLst>
            <pc:docMk/>
            <pc:sldMk cId="4116886116" sldId="579"/>
            <ac:spMk id="5" creationId="{0B019432-F0E9-E765-2264-935D414F17CB}"/>
          </ac:spMkLst>
        </pc:spChg>
        <pc:picChg chg="add mod ord">
          <ac:chgData name="Roberta Tucker" userId="S::r.tucker@uwtsd.ac.uk::27ca61ee-ba03-4b92-a89a-1d5600e2200a" providerId="AD" clId="Web-{C08010DF-9AF1-09B8-BB0F-48CAB820F704}" dt="2023-02-20T17:11:56.404" v="277"/>
          <ac:picMkLst>
            <pc:docMk/>
            <pc:sldMk cId="4116886116" sldId="579"/>
            <ac:picMk id="2" creationId="{8720B92E-E763-E6C1-AD07-B200FC0C9CE6}"/>
          </ac:picMkLst>
        </pc:picChg>
      </pc:sldChg>
      <pc:sldChg chg="addSp delSp modSp add del replId">
        <pc:chgData name="Roberta Tucker" userId="S::r.tucker@uwtsd.ac.uk::27ca61ee-ba03-4b92-a89a-1d5600e2200a" providerId="AD" clId="Web-{C08010DF-9AF1-09B8-BB0F-48CAB820F704}" dt="2023-02-20T17:21:36.690" v="353"/>
        <pc:sldMkLst>
          <pc:docMk/>
          <pc:sldMk cId="3149371331" sldId="580"/>
        </pc:sldMkLst>
        <pc:spChg chg="add mod">
          <ac:chgData name="Roberta Tucker" userId="S::r.tucker@uwtsd.ac.uk::27ca61ee-ba03-4b92-a89a-1d5600e2200a" providerId="AD" clId="Web-{C08010DF-9AF1-09B8-BB0F-48CAB820F704}" dt="2023-02-20T17:21:28.268" v="351" actId="1076"/>
          <ac:spMkLst>
            <pc:docMk/>
            <pc:sldMk cId="3149371331" sldId="580"/>
            <ac:spMk id="3" creationId="{BE81BD22-F041-4643-2E57-645D07B4F719}"/>
          </ac:spMkLst>
        </pc:spChg>
        <pc:spChg chg="del mod">
          <ac:chgData name="Roberta Tucker" userId="S::r.tucker@uwtsd.ac.uk::27ca61ee-ba03-4b92-a89a-1d5600e2200a" providerId="AD" clId="Web-{C08010DF-9AF1-09B8-BB0F-48CAB820F704}" dt="2023-02-20T17:21:25.361" v="350"/>
          <ac:spMkLst>
            <pc:docMk/>
            <pc:sldMk cId="3149371331" sldId="580"/>
            <ac:spMk id="5" creationId="{0B019432-F0E9-E765-2264-935D414F17CB}"/>
          </ac:spMkLst>
        </pc:spChg>
        <pc:picChg chg="add ord">
          <ac:chgData name="Roberta Tucker" userId="S::r.tucker@uwtsd.ac.uk::27ca61ee-ba03-4b92-a89a-1d5600e2200a" providerId="AD" clId="Web-{C08010DF-9AF1-09B8-BB0F-48CAB820F704}" dt="2023-02-20T17:21:36.690" v="353"/>
          <ac:picMkLst>
            <pc:docMk/>
            <pc:sldMk cId="3149371331" sldId="580"/>
            <ac:picMk id="7" creationId="{C0973F85-2F34-7624-B554-E2AF666BABE5}"/>
          </ac:picMkLst>
        </pc:picChg>
      </pc:sldChg>
      <pc:sldChg chg="modSp add del replId">
        <pc:chgData name="Roberta Tucker" userId="S::r.tucker@uwtsd.ac.uk::27ca61ee-ba03-4b92-a89a-1d5600e2200a" providerId="AD" clId="Web-{C08010DF-9AF1-09B8-BB0F-48CAB820F704}" dt="2023-02-20T17:22:03.003" v="368"/>
        <pc:sldMkLst>
          <pc:docMk/>
          <pc:sldMk cId="1905376413" sldId="581"/>
        </pc:sldMkLst>
        <pc:spChg chg="mod">
          <ac:chgData name="Roberta Tucker" userId="S::r.tucker@uwtsd.ac.uk::27ca61ee-ba03-4b92-a89a-1d5600e2200a" providerId="AD" clId="Web-{C08010DF-9AF1-09B8-BB0F-48CAB820F704}" dt="2023-02-20T17:04:01.309" v="198" actId="20577"/>
          <ac:spMkLst>
            <pc:docMk/>
            <pc:sldMk cId="1905376413" sldId="581"/>
            <ac:spMk id="5" creationId="{0B019432-F0E9-E765-2264-935D414F17CB}"/>
          </ac:spMkLst>
        </pc:spChg>
      </pc:sldChg>
      <pc:sldChg chg="modSp add del replId">
        <pc:chgData name="Roberta Tucker" userId="S::r.tucker@uwtsd.ac.uk::27ca61ee-ba03-4b92-a89a-1d5600e2200a" providerId="AD" clId="Web-{C08010DF-9AF1-09B8-BB0F-48CAB820F704}" dt="2023-02-20T17:22:21.160" v="375"/>
        <pc:sldMkLst>
          <pc:docMk/>
          <pc:sldMk cId="3752974620" sldId="582"/>
        </pc:sldMkLst>
        <pc:spChg chg="mod">
          <ac:chgData name="Roberta Tucker" userId="S::r.tucker@uwtsd.ac.uk::27ca61ee-ba03-4b92-a89a-1d5600e2200a" providerId="AD" clId="Web-{C08010DF-9AF1-09B8-BB0F-48CAB820F704}" dt="2023-02-20T17:06:07.611" v="207" actId="20577"/>
          <ac:spMkLst>
            <pc:docMk/>
            <pc:sldMk cId="3752974620" sldId="582"/>
            <ac:spMk id="5" creationId="{0B019432-F0E9-E765-2264-935D414F17CB}"/>
          </ac:spMkLst>
        </pc:spChg>
      </pc:sldChg>
      <pc:sldChg chg="modSp add del replId">
        <pc:chgData name="Roberta Tucker" userId="S::r.tucker@uwtsd.ac.uk::27ca61ee-ba03-4b92-a89a-1d5600e2200a" providerId="AD" clId="Web-{C08010DF-9AF1-09B8-BB0F-48CAB820F704}" dt="2023-02-20T17:22:41.880" v="391"/>
        <pc:sldMkLst>
          <pc:docMk/>
          <pc:sldMk cId="2005661303" sldId="583"/>
        </pc:sldMkLst>
        <pc:spChg chg="mod">
          <ac:chgData name="Roberta Tucker" userId="S::r.tucker@uwtsd.ac.uk::27ca61ee-ba03-4b92-a89a-1d5600e2200a" providerId="AD" clId="Web-{C08010DF-9AF1-09B8-BB0F-48CAB820F704}" dt="2023-02-20T17:06:24.752" v="220" actId="20577"/>
          <ac:spMkLst>
            <pc:docMk/>
            <pc:sldMk cId="2005661303" sldId="583"/>
            <ac:spMk id="5" creationId="{0B019432-F0E9-E765-2264-935D414F17CB}"/>
          </ac:spMkLst>
        </pc:spChg>
      </pc:sldChg>
      <pc:sldChg chg="modSp add del replId">
        <pc:chgData name="Roberta Tucker" userId="S::r.tucker@uwtsd.ac.uk::27ca61ee-ba03-4b92-a89a-1d5600e2200a" providerId="AD" clId="Web-{C08010DF-9AF1-09B8-BB0F-48CAB820F704}" dt="2023-02-20T17:22:59.740" v="400"/>
        <pc:sldMkLst>
          <pc:docMk/>
          <pc:sldMk cId="669682568" sldId="584"/>
        </pc:sldMkLst>
        <pc:spChg chg="mod">
          <ac:chgData name="Roberta Tucker" userId="S::r.tucker@uwtsd.ac.uk::27ca61ee-ba03-4b92-a89a-1d5600e2200a" providerId="AD" clId="Web-{C08010DF-9AF1-09B8-BB0F-48CAB820F704}" dt="2023-02-20T17:06:46.550" v="236" actId="20577"/>
          <ac:spMkLst>
            <pc:docMk/>
            <pc:sldMk cId="669682568" sldId="584"/>
            <ac:spMk id="5" creationId="{0B019432-F0E9-E765-2264-935D414F17CB}"/>
          </ac:spMkLst>
        </pc:spChg>
      </pc:sldChg>
      <pc:sldChg chg="modSp add replId">
        <pc:chgData name="Roberta Tucker" userId="S::r.tucker@uwtsd.ac.uk::27ca61ee-ba03-4b92-a89a-1d5600e2200a" providerId="AD" clId="Web-{C08010DF-9AF1-09B8-BB0F-48CAB820F704}" dt="2023-02-20T17:07:37.301" v="247" actId="20577"/>
        <pc:sldMkLst>
          <pc:docMk/>
          <pc:sldMk cId="2613706798" sldId="585"/>
        </pc:sldMkLst>
        <pc:spChg chg="mod">
          <ac:chgData name="Roberta Tucker" userId="S::r.tucker@uwtsd.ac.uk::27ca61ee-ba03-4b92-a89a-1d5600e2200a" providerId="AD" clId="Web-{C08010DF-9AF1-09B8-BB0F-48CAB820F704}" dt="2023-02-20T17:07:37.301" v="247" actId="20577"/>
          <ac:spMkLst>
            <pc:docMk/>
            <pc:sldMk cId="2613706798" sldId="585"/>
            <ac:spMk id="5" creationId="{0B019432-F0E9-E765-2264-935D414F17CB}"/>
          </ac:spMkLst>
        </pc:spChg>
      </pc:sldChg>
      <pc:sldChg chg="modSp add replId">
        <pc:chgData name="Roberta Tucker" userId="S::r.tucker@uwtsd.ac.uk::27ca61ee-ba03-4b92-a89a-1d5600e2200a" providerId="AD" clId="Web-{C08010DF-9AF1-09B8-BB0F-48CAB820F704}" dt="2023-02-20T17:08:11.724" v="254" actId="20577"/>
        <pc:sldMkLst>
          <pc:docMk/>
          <pc:sldMk cId="561063672" sldId="586"/>
        </pc:sldMkLst>
        <pc:spChg chg="mod">
          <ac:chgData name="Roberta Tucker" userId="S::r.tucker@uwtsd.ac.uk::27ca61ee-ba03-4b92-a89a-1d5600e2200a" providerId="AD" clId="Web-{C08010DF-9AF1-09B8-BB0F-48CAB820F704}" dt="2023-02-20T17:08:11.724" v="254" actId="20577"/>
          <ac:spMkLst>
            <pc:docMk/>
            <pc:sldMk cId="561063672" sldId="586"/>
            <ac:spMk id="5" creationId="{0B019432-F0E9-E765-2264-935D414F17CB}"/>
          </ac:spMkLst>
        </pc:spChg>
      </pc:sldChg>
      <pc:sldChg chg="modSp add replId">
        <pc:chgData name="Roberta Tucker" userId="S::r.tucker@uwtsd.ac.uk::27ca61ee-ba03-4b92-a89a-1d5600e2200a" providerId="AD" clId="Web-{C08010DF-9AF1-09B8-BB0F-48CAB820F704}" dt="2023-02-20T17:08:31.710" v="266" actId="20577"/>
        <pc:sldMkLst>
          <pc:docMk/>
          <pc:sldMk cId="1926762637" sldId="587"/>
        </pc:sldMkLst>
        <pc:spChg chg="mod">
          <ac:chgData name="Roberta Tucker" userId="S::r.tucker@uwtsd.ac.uk::27ca61ee-ba03-4b92-a89a-1d5600e2200a" providerId="AD" clId="Web-{C08010DF-9AF1-09B8-BB0F-48CAB820F704}" dt="2023-02-20T17:08:31.710" v="266" actId="20577"/>
          <ac:spMkLst>
            <pc:docMk/>
            <pc:sldMk cId="1926762637" sldId="587"/>
            <ac:spMk id="5" creationId="{0B019432-F0E9-E765-2264-935D414F17CB}"/>
          </ac:spMkLst>
        </pc:spChg>
      </pc:sldChg>
      <pc:sldChg chg="modSp add replId">
        <pc:chgData name="Roberta Tucker" userId="S::r.tucker@uwtsd.ac.uk::27ca61ee-ba03-4b92-a89a-1d5600e2200a" providerId="AD" clId="Web-{C08010DF-9AF1-09B8-BB0F-48CAB820F704}" dt="2023-02-20T17:09:11.414" v="271" actId="20577"/>
        <pc:sldMkLst>
          <pc:docMk/>
          <pc:sldMk cId="3755205697" sldId="588"/>
        </pc:sldMkLst>
        <pc:spChg chg="mod">
          <ac:chgData name="Roberta Tucker" userId="S::r.tucker@uwtsd.ac.uk::27ca61ee-ba03-4b92-a89a-1d5600e2200a" providerId="AD" clId="Web-{C08010DF-9AF1-09B8-BB0F-48CAB820F704}" dt="2023-02-20T17:09:11.414" v="271" actId="20577"/>
          <ac:spMkLst>
            <pc:docMk/>
            <pc:sldMk cId="3755205697" sldId="588"/>
            <ac:spMk id="5" creationId="{0B019432-F0E9-E765-2264-935D414F17CB}"/>
          </ac:spMkLst>
        </pc:spChg>
      </pc:sldChg>
      <pc:sldChg chg="addSp modSp add replId">
        <pc:chgData name="Roberta Tucker" userId="S::r.tucker@uwtsd.ac.uk::27ca61ee-ba03-4b92-a89a-1d5600e2200a" providerId="AD" clId="Web-{C08010DF-9AF1-09B8-BB0F-48CAB820F704}" dt="2023-02-20T17:26:01.480" v="407"/>
        <pc:sldMkLst>
          <pc:docMk/>
          <pc:sldMk cId="3390306029" sldId="589"/>
        </pc:sldMkLst>
        <pc:spChg chg="mod">
          <ac:chgData name="Roberta Tucker" userId="S::r.tucker@uwtsd.ac.uk::27ca61ee-ba03-4b92-a89a-1d5600e2200a" providerId="AD" clId="Web-{C08010DF-9AF1-09B8-BB0F-48CAB820F704}" dt="2023-02-20T17:22:01.316" v="367" actId="20577"/>
          <ac:spMkLst>
            <pc:docMk/>
            <pc:sldMk cId="3390306029" sldId="589"/>
            <ac:spMk id="3" creationId="{BE81BD22-F041-4643-2E57-645D07B4F719}"/>
          </ac:spMkLst>
        </pc:spChg>
        <pc:spChg chg="add">
          <ac:chgData name="Roberta Tucker" userId="S::r.tucker@uwtsd.ac.uk::27ca61ee-ba03-4b92-a89a-1d5600e2200a" providerId="AD" clId="Web-{C08010DF-9AF1-09B8-BB0F-48CAB820F704}" dt="2023-02-20T17:26:01.480" v="407"/>
          <ac:spMkLst>
            <pc:docMk/>
            <pc:sldMk cId="3390306029" sldId="589"/>
            <ac:spMk id="5" creationId="{DA2E92BE-0CD5-E6B0-AA52-858B51EC3AD5}"/>
          </ac:spMkLst>
        </pc:spChg>
      </pc:sldChg>
      <pc:sldChg chg="modSp add replId">
        <pc:chgData name="Roberta Tucker" userId="S::r.tucker@uwtsd.ac.uk::27ca61ee-ba03-4b92-a89a-1d5600e2200a" providerId="AD" clId="Web-{C08010DF-9AF1-09B8-BB0F-48CAB820F704}" dt="2023-02-20T17:22:19.551" v="374" actId="20577"/>
        <pc:sldMkLst>
          <pc:docMk/>
          <pc:sldMk cId="4010400238" sldId="590"/>
        </pc:sldMkLst>
        <pc:spChg chg="mod">
          <ac:chgData name="Roberta Tucker" userId="S::r.tucker@uwtsd.ac.uk::27ca61ee-ba03-4b92-a89a-1d5600e2200a" providerId="AD" clId="Web-{C08010DF-9AF1-09B8-BB0F-48CAB820F704}" dt="2023-02-20T17:22:19.551" v="374" actId="20577"/>
          <ac:spMkLst>
            <pc:docMk/>
            <pc:sldMk cId="4010400238" sldId="590"/>
            <ac:spMk id="3" creationId="{BE81BD22-F041-4643-2E57-645D07B4F719}"/>
          </ac:spMkLst>
        </pc:spChg>
      </pc:sldChg>
      <pc:sldChg chg="modSp add replId">
        <pc:chgData name="Roberta Tucker" userId="S::r.tucker@uwtsd.ac.uk::27ca61ee-ba03-4b92-a89a-1d5600e2200a" providerId="AD" clId="Web-{C08010DF-9AF1-09B8-BB0F-48CAB820F704}" dt="2023-02-20T17:22:39.551" v="390" actId="20577"/>
        <pc:sldMkLst>
          <pc:docMk/>
          <pc:sldMk cId="1971958183" sldId="591"/>
        </pc:sldMkLst>
        <pc:spChg chg="mod">
          <ac:chgData name="Roberta Tucker" userId="S::r.tucker@uwtsd.ac.uk::27ca61ee-ba03-4b92-a89a-1d5600e2200a" providerId="AD" clId="Web-{C08010DF-9AF1-09B8-BB0F-48CAB820F704}" dt="2023-02-20T17:22:39.551" v="390" actId="20577"/>
          <ac:spMkLst>
            <pc:docMk/>
            <pc:sldMk cId="1971958183" sldId="591"/>
            <ac:spMk id="3" creationId="{BE81BD22-F041-4643-2E57-645D07B4F719}"/>
          </ac:spMkLst>
        </pc:spChg>
      </pc:sldChg>
      <pc:sldChg chg="modSp add replId">
        <pc:chgData name="Roberta Tucker" userId="S::r.tucker@uwtsd.ac.uk::27ca61ee-ba03-4b92-a89a-1d5600e2200a" providerId="AD" clId="Web-{C08010DF-9AF1-09B8-BB0F-48CAB820F704}" dt="2023-02-20T17:22:56.833" v="399" actId="20577"/>
        <pc:sldMkLst>
          <pc:docMk/>
          <pc:sldMk cId="369245445" sldId="592"/>
        </pc:sldMkLst>
        <pc:spChg chg="mod">
          <ac:chgData name="Roberta Tucker" userId="S::r.tucker@uwtsd.ac.uk::27ca61ee-ba03-4b92-a89a-1d5600e2200a" providerId="AD" clId="Web-{C08010DF-9AF1-09B8-BB0F-48CAB820F704}" dt="2023-02-20T17:22:56.833" v="399" actId="20577"/>
          <ac:spMkLst>
            <pc:docMk/>
            <pc:sldMk cId="369245445" sldId="592"/>
            <ac:spMk id="3" creationId="{BE81BD22-F041-4643-2E57-645D07B4F719}"/>
          </ac:spMkLst>
        </pc:spChg>
      </pc:sldChg>
      <pc:sldChg chg="modSp add replId">
        <pc:chgData name="Roberta Tucker" userId="S::r.tucker@uwtsd.ac.uk::27ca61ee-ba03-4b92-a89a-1d5600e2200a" providerId="AD" clId="Web-{C08010DF-9AF1-09B8-BB0F-48CAB820F704}" dt="2023-02-20T17:28:18.157" v="420" actId="20577"/>
        <pc:sldMkLst>
          <pc:docMk/>
          <pc:sldMk cId="2865792335" sldId="593"/>
        </pc:sldMkLst>
        <pc:spChg chg="mod">
          <ac:chgData name="Roberta Tucker" userId="S::r.tucker@uwtsd.ac.uk::27ca61ee-ba03-4b92-a89a-1d5600e2200a" providerId="AD" clId="Web-{C08010DF-9AF1-09B8-BB0F-48CAB820F704}" dt="2023-02-20T17:28:18.157" v="420" actId="20577"/>
          <ac:spMkLst>
            <pc:docMk/>
            <pc:sldMk cId="2865792335" sldId="593"/>
            <ac:spMk id="3" creationId="{BE81BD22-F041-4643-2E57-645D07B4F719}"/>
          </ac:spMkLst>
        </pc:spChg>
      </pc:sldChg>
      <pc:sldMasterChg chg="addSldLayout modSldLayout">
        <pc:chgData name="Roberta Tucker" userId="S::r.tucker@uwtsd.ac.uk::27ca61ee-ba03-4b92-a89a-1d5600e2200a" providerId="AD" clId="Web-{C08010DF-9AF1-09B8-BB0F-48CAB820F704}" dt="2023-02-20T16:54:36.665" v="138"/>
        <pc:sldMasterMkLst>
          <pc:docMk/>
          <pc:sldMasterMk cId="1384196811" sldId="2147483658"/>
        </pc:sldMasterMkLst>
        <pc:sldLayoutChg chg="add">
          <pc:chgData name="Roberta Tucker" userId="S::r.tucker@uwtsd.ac.uk::27ca61ee-ba03-4b92-a89a-1d5600e2200a" providerId="AD" clId="Web-{C08010DF-9AF1-09B8-BB0F-48CAB820F704}" dt="2023-02-20T16:54:25.227" v="137"/>
          <pc:sldLayoutMkLst>
            <pc:docMk/>
            <pc:sldMasterMk cId="1384196811" sldId="2147483658"/>
            <pc:sldLayoutMk cId="124776547" sldId="2147483729"/>
          </pc:sldLayoutMkLst>
        </pc:sldLayoutChg>
        <pc:sldLayoutChg chg="add">
          <pc:chgData name="Roberta Tucker" userId="S::r.tucker@uwtsd.ac.uk::27ca61ee-ba03-4b92-a89a-1d5600e2200a" providerId="AD" clId="Web-{C08010DF-9AF1-09B8-BB0F-48CAB820F704}" dt="2023-02-20T16:54:25.227" v="137"/>
          <pc:sldLayoutMkLst>
            <pc:docMk/>
            <pc:sldMasterMk cId="1384196811" sldId="2147483658"/>
            <pc:sldLayoutMk cId="3564246523" sldId="2147483730"/>
          </pc:sldLayoutMkLst>
        </pc:sldLayoutChg>
        <pc:sldLayoutChg chg="add">
          <pc:chgData name="Roberta Tucker" userId="S::r.tucker@uwtsd.ac.uk::27ca61ee-ba03-4b92-a89a-1d5600e2200a" providerId="AD" clId="Web-{C08010DF-9AF1-09B8-BB0F-48CAB820F704}" dt="2023-02-20T16:54:25.227" v="137"/>
          <pc:sldLayoutMkLst>
            <pc:docMk/>
            <pc:sldMasterMk cId="1384196811" sldId="2147483658"/>
            <pc:sldLayoutMk cId="2618795660" sldId="2147483731"/>
          </pc:sldLayoutMkLst>
        </pc:sldLayoutChg>
        <pc:sldLayoutChg chg="replId">
          <pc:chgData name="Roberta Tucker" userId="S::r.tucker@uwtsd.ac.uk::27ca61ee-ba03-4b92-a89a-1d5600e2200a" providerId="AD" clId="Web-{C08010DF-9AF1-09B8-BB0F-48CAB820F704}" dt="2023-02-20T16:54:36.665" v="138"/>
          <pc:sldLayoutMkLst>
            <pc:docMk/>
            <pc:sldMasterMk cId="1384196811" sldId="2147483658"/>
            <pc:sldLayoutMk cId="1556723426" sldId="2147483755"/>
          </pc:sldLayoutMkLst>
        </pc:sldLayoutChg>
      </pc:sldMasterChg>
      <pc:sldMasterChg chg="add addSldLayout">
        <pc:chgData name="Roberta Tucker" userId="S::r.tucker@uwtsd.ac.uk::27ca61ee-ba03-4b92-a89a-1d5600e2200a" providerId="AD" clId="Web-{C08010DF-9AF1-09B8-BB0F-48CAB820F704}" dt="2023-02-20T16:54:36.665" v="138"/>
        <pc:sldMasterMkLst>
          <pc:docMk/>
          <pc:sldMasterMk cId="1251622122" sldId="2147483680"/>
        </pc:sldMasterMkLst>
        <pc:sldLayoutChg chg="add">
          <pc:chgData name="Roberta Tucker" userId="S::r.tucker@uwtsd.ac.uk::27ca61ee-ba03-4b92-a89a-1d5600e2200a" providerId="AD" clId="Web-{C08010DF-9AF1-09B8-BB0F-48CAB820F704}" dt="2023-02-20T16:54:36.665" v="138"/>
          <pc:sldLayoutMkLst>
            <pc:docMk/>
            <pc:sldMasterMk cId="1251622122" sldId="2147483680"/>
            <pc:sldLayoutMk cId="3971786554" sldId="2147483681"/>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1989646181" sldId="2147483682"/>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2509027987" sldId="2147483683"/>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886049734" sldId="2147483684"/>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1079138667" sldId="2147483685"/>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2656021432" sldId="2147483686"/>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2593494363" sldId="2147483687"/>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979517844" sldId="2147483688"/>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4153212562" sldId="2147483689"/>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2911799620" sldId="2147483690"/>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3244335152" sldId="2147483691"/>
          </pc:sldLayoutMkLst>
        </pc:sldLayoutChg>
      </pc:sldMasterChg>
      <pc:sldMasterChg chg="modSldLayout">
        <pc:chgData name="Roberta Tucker" userId="S::r.tucker@uwtsd.ac.uk::27ca61ee-ba03-4b92-a89a-1d5600e2200a" providerId="AD" clId="Web-{C08010DF-9AF1-09B8-BB0F-48CAB820F704}" dt="2023-02-20T16:54:36.665" v="138"/>
        <pc:sldMasterMkLst>
          <pc:docMk/>
          <pc:sldMasterMk cId="4019688148" sldId="2147483721"/>
        </pc:sldMasterMkLst>
        <pc:sldLayoutChg chg="replId">
          <pc:chgData name="Roberta Tucker" userId="S::r.tucker@uwtsd.ac.uk::27ca61ee-ba03-4b92-a89a-1d5600e2200a" providerId="AD" clId="Web-{C08010DF-9AF1-09B8-BB0F-48CAB820F704}" dt="2023-02-20T16:54:36.665" v="138"/>
          <pc:sldLayoutMkLst>
            <pc:docMk/>
            <pc:sldMasterMk cId="4019688148" sldId="2147483721"/>
            <pc:sldLayoutMk cId="3912058377" sldId="2147483753"/>
          </pc:sldLayoutMkLst>
        </pc:sldLayoutChg>
        <pc:sldLayoutChg chg="replId">
          <pc:chgData name="Roberta Tucker" userId="S::r.tucker@uwtsd.ac.uk::27ca61ee-ba03-4b92-a89a-1d5600e2200a" providerId="AD" clId="Web-{C08010DF-9AF1-09B8-BB0F-48CAB820F704}" dt="2023-02-20T16:54:36.665" v="138"/>
          <pc:sldLayoutMkLst>
            <pc:docMk/>
            <pc:sldMasterMk cId="4019688148" sldId="2147483721"/>
            <pc:sldLayoutMk cId="859439470" sldId="2147483754"/>
          </pc:sldLayoutMkLst>
        </pc:sldLayoutChg>
        <pc:sldLayoutChg chg="replId">
          <pc:chgData name="Roberta Tucker" userId="S::r.tucker@uwtsd.ac.uk::27ca61ee-ba03-4b92-a89a-1d5600e2200a" providerId="AD" clId="Web-{C08010DF-9AF1-09B8-BB0F-48CAB820F704}" dt="2023-02-20T16:54:36.665" v="138"/>
          <pc:sldLayoutMkLst>
            <pc:docMk/>
            <pc:sldMasterMk cId="4019688148" sldId="2147483721"/>
            <pc:sldLayoutMk cId="392407543" sldId="2147483756"/>
          </pc:sldLayoutMkLst>
        </pc:sldLayoutChg>
        <pc:sldLayoutChg chg="replId">
          <pc:chgData name="Roberta Tucker" userId="S::r.tucker@uwtsd.ac.uk::27ca61ee-ba03-4b92-a89a-1d5600e2200a" providerId="AD" clId="Web-{C08010DF-9AF1-09B8-BB0F-48CAB820F704}" dt="2023-02-20T16:54:36.665" v="138"/>
          <pc:sldLayoutMkLst>
            <pc:docMk/>
            <pc:sldMasterMk cId="4019688148" sldId="2147483721"/>
            <pc:sldLayoutMk cId="4163960885" sldId="2147483757"/>
          </pc:sldLayoutMkLst>
        </pc:sldLayoutChg>
      </pc:sldMasterChg>
    </pc:docChg>
  </pc:docChgLst>
  <pc:docChgLst>
    <pc:chgData name="Roberta Tucker" userId="S::r.tucker@uwtsd.ac.uk::27ca61ee-ba03-4b92-a89a-1d5600e2200a" providerId="AD" clId="Web-{69AA72AC-3D5A-8DC3-2F66-7A0A5DE55488}"/>
    <pc:docChg chg="addSld delSld modSld sldOrd">
      <pc:chgData name="Roberta Tucker" userId="S::r.tucker@uwtsd.ac.uk::27ca61ee-ba03-4b92-a89a-1d5600e2200a" providerId="AD" clId="Web-{69AA72AC-3D5A-8DC3-2F66-7A0A5DE55488}" dt="2023-03-10T10:49:01.048" v="3061" actId="1076"/>
      <pc:docMkLst>
        <pc:docMk/>
      </pc:docMkLst>
      <pc:sldChg chg="modSp">
        <pc:chgData name="Roberta Tucker" userId="S::r.tucker@uwtsd.ac.uk::27ca61ee-ba03-4b92-a89a-1d5600e2200a" providerId="AD" clId="Web-{69AA72AC-3D5A-8DC3-2F66-7A0A5DE55488}" dt="2023-03-08T14:55:30.357" v="51" actId="20577"/>
        <pc:sldMkLst>
          <pc:docMk/>
          <pc:sldMk cId="2437550428" sldId="516"/>
        </pc:sldMkLst>
        <pc:spChg chg="mod">
          <ac:chgData name="Roberta Tucker" userId="S::r.tucker@uwtsd.ac.uk::27ca61ee-ba03-4b92-a89a-1d5600e2200a" providerId="AD" clId="Web-{69AA72AC-3D5A-8DC3-2F66-7A0A5DE55488}" dt="2023-03-08T14:55:30.357" v="51" actId="20577"/>
          <ac:spMkLst>
            <pc:docMk/>
            <pc:sldMk cId="2437550428" sldId="516"/>
            <ac:spMk id="3" creationId="{EDE512D6-1B42-4E1C-AEE3-478A340AC162}"/>
          </ac:spMkLst>
        </pc:spChg>
      </pc:sldChg>
      <pc:sldChg chg="modSp">
        <pc:chgData name="Roberta Tucker" userId="S::r.tucker@uwtsd.ac.uk::27ca61ee-ba03-4b92-a89a-1d5600e2200a" providerId="AD" clId="Web-{69AA72AC-3D5A-8DC3-2F66-7A0A5DE55488}" dt="2023-03-09T15:24:27.979" v="929" actId="1076"/>
        <pc:sldMkLst>
          <pc:docMk/>
          <pc:sldMk cId="2485985612" sldId="521"/>
        </pc:sldMkLst>
        <pc:spChg chg="mod">
          <ac:chgData name="Roberta Tucker" userId="S::r.tucker@uwtsd.ac.uk::27ca61ee-ba03-4b92-a89a-1d5600e2200a" providerId="AD" clId="Web-{69AA72AC-3D5A-8DC3-2F66-7A0A5DE55488}" dt="2023-03-09T15:24:27.979" v="929" actId="1076"/>
          <ac:spMkLst>
            <pc:docMk/>
            <pc:sldMk cId="2485985612" sldId="521"/>
            <ac:spMk id="8" creationId="{57ED6D5D-E07C-2A2E-1770-B082DB384717}"/>
          </ac:spMkLst>
        </pc:spChg>
      </pc:sldChg>
      <pc:sldChg chg="modSp">
        <pc:chgData name="Roberta Tucker" userId="S::r.tucker@uwtsd.ac.uk::27ca61ee-ba03-4b92-a89a-1d5600e2200a" providerId="AD" clId="Web-{69AA72AC-3D5A-8DC3-2F66-7A0A5DE55488}" dt="2023-03-09T13:30:35.463" v="424" actId="20577"/>
        <pc:sldMkLst>
          <pc:docMk/>
          <pc:sldMk cId="3159488521" sldId="525"/>
        </pc:sldMkLst>
        <pc:spChg chg="mod">
          <ac:chgData name="Roberta Tucker" userId="S::r.tucker@uwtsd.ac.uk::27ca61ee-ba03-4b92-a89a-1d5600e2200a" providerId="AD" clId="Web-{69AA72AC-3D5A-8DC3-2F66-7A0A5DE55488}" dt="2023-03-09T13:30:35.463" v="424" actId="20577"/>
          <ac:spMkLst>
            <pc:docMk/>
            <pc:sldMk cId="3159488521" sldId="525"/>
            <ac:spMk id="5" creationId="{0B019432-F0E9-E765-2264-935D414F17CB}"/>
          </ac:spMkLst>
        </pc:spChg>
        <pc:picChg chg="mod">
          <ac:chgData name="Roberta Tucker" userId="S::r.tucker@uwtsd.ac.uk::27ca61ee-ba03-4b92-a89a-1d5600e2200a" providerId="AD" clId="Web-{69AA72AC-3D5A-8DC3-2F66-7A0A5DE55488}" dt="2023-03-09T09:08:01.070" v="132" actId="1076"/>
          <ac:picMkLst>
            <pc:docMk/>
            <pc:sldMk cId="3159488521" sldId="525"/>
            <ac:picMk id="2" creationId="{F5F3A396-562A-CDCF-8E0A-D27F0915F174}"/>
          </ac:picMkLst>
        </pc:picChg>
      </pc:sldChg>
      <pc:sldChg chg="modSp">
        <pc:chgData name="Roberta Tucker" userId="S::r.tucker@uwtsd.ac.uk::27ca61ee-ba03-4b92-a89a-1d5600e2200a" providerId="AD" clId="Web-{69AA72AC-3D5A-8DC3-2F66-7A0A5DE55488}" dt="2023-03-09T23:10:18.228" v="2628" actId="20577"/>
        <pc:sldMkLst>
          <pc:docMk/>
          <pc:sldMk cId="4215338442" sldId="529"/>
        </pc:sldMkLst>
        <pc:spChg chg="mod">
          <ac:chgData name="Roberta Tucker" userId="S::r.tucker@uwtsd.ac.uk::27ca61ee-ba03-4b92-a89a-1d5600e2200a" providerId="AD" clId="Web-{69AA72AC-3D5A-8DC3-2F66-7A0A5DE55488}" dt="2023-03-09T23:10:18.228" v="2628" actId="20577"/>
          <ac:spMkLst>
            <pc:docMk/>
            <pc:sldMk cId="4215338442" sldId="529"/>
            <ac:spMk id="2" creationId="{59B6F813-2152-B5B1-2D75-AA777F36E4C7}"/>
          </ac:spMkLst>
        </pc:spChg>
      </pc:sldChg>
      <pc:sldChg chg="modSp add del">
        <pc:chgData name="Roberta Tucker" userId="S::r.tucker@uwtsd.ac.uk::27ca61ee-ba03-4b92-a89a-1d5600e2200a" providerId="AD" clId="Web-{69AA72AC-3D5A-8DC3-2F66-7A0A5DE55488}" dt="2023-03-10T10:30:10.200" v="2998"/>
        <pc:sldMkLst>
          <pc:docMk/>
          <pc:sldMk cId="680070414" sldId="570"/>
        </pc:sldMkLst>
        <pc:spChg chg="mod">
          <ac:chgData name="Roberta Tucker" userId="S::r.tucker@uwtsd.ac.uk::27ca61ee-ba03-4b92-a89a-1d5600e2200a" providerId="AD" clId="Web-{69AA72AC-3D5A-8DC3-2F66-7A0A5DE55488}" dt="2023-03-09T15:21:49.876" v="903" actId="1076"/>
          <ac:spMkLst>
            <pc:docMk/>
            <pc:sldMk cId="680070414" sldId="570"/>
            <ac:spMk id="2" creationId="{BD754FA5-2DEB-49E1-1FB5-633B9D062E52}"/>
          </ac:spMkLst>
        </pc:spChg>
        <pc:spChg chg="mod">
          <ac:chgData name="Roberta Tucker" userId="S::r.tucker@uwtsd.ac.uk::27ca61ee-ba03-4b92-a89a-1d5600e2200a" providerId="AD" clId="Web-{69AA72AC-3D5A-8DC3-2F66-7A0A5DE55488}" dt="2023-03-09T17:45:30.795" v="1078" actId="1076"/>
          <ac:spMkLst>
            <pc:docMk/>
            <pc:sldMk cId="680070414" sldId="570"/>
            <ac:spMk id="3" creationId="{20B9F5AF-01C3-F93E-4766-CF5659815EFF}"/>
          </ac:spMkLst>
        </pc:spChg>
      </pc:sldChg>
      <pc:sldChg chg="del">
        <pc:chgData name="Roberta Tucker" userId="S::r.tucker@uwtsd.ac.uk::27ca61ee-ba03-4b92-a89a-1d5600e2200a" providerId="AD" clId="Web-{69AA72AC-3D5A-8DC3-2F66-7A0A5DE55488}" dt="2023-03-08T14:39:29.319" v="3"/>
        <pc:sldMkLst>
          <pc:docMk/>
          <pc:sldMk cId="2819247656" sldId="579"/>
        </pc:sldMkLst>
      </pc:sldChg>
      <pc:sldChg chg="delSp ord delAnim">
        <pc:chgData name="Roberta Tucker" userId="S::r.tucker@uwtsd.ac.uk::27ca61ee-ba03-4b92-a89a-1d5600e2200a" providerId="AD" clId="Web-{69AA72AC-3D5A-8DC3-2F66-7A0A5DE55488}" dt="2023-03-08T21:22:43.363" v="125"/>
        <pc:sldMkLst>
          <pc:docMk/>
          <pc:sldMk cId="2781481360" sldId="580"/>
        </pc:sldMkLst>
        <pc:spChg chg="del">
          <ac:chgData name="Roberta Tucker" userId="S::r.tucker@uwtsd.ac.uk::27ca61ee-ba03-4b92-a89a-1d5600e2200a" providerId="AD" clId="Web-{69AA72AC-3D5A-8DC3-2F66-7A0A5DE55488}" dt="2023-03-08T21:22:43.363" v="125"/>
          <ac:spMkLst>
            <pc:docMk/>
            <pc:sldMk cId="2781481360" sldId="580"/>
            <ac:spMk id="13" creationId="{973A3E08-BDA0-86B1-C5AB-47FD49034A1B}"/>
          </ac:spMkLst>
        </pc:spChg>
      </pc:sldChg>
      <pc:sldChg chg="ord">
        <pc:chgData name="Roberta Tucker" userId="S::r.tucker@uwtsd.ac.uk::27ca61ee-ba03-4b92-a89a-1d5600e2200a" providerId="AD" clId="Web-{69AA72AC-3D5A-8DC3-2F66-7A0A5DE55488}" dt="2023-03-08T14:43:15.788" v="21"/>
        <pc:sldMkLst>
          <pc:docMk/>
          <pc:sldMk cId="1239359948" sldId="581"/>
        </pc:sldMkLst>
      </pc:sldChg>
      <pc:sldChg chg="modSp ord">
        <pc:chgData name="Roberta Tucker" userId="S::r.tucker@uwtsd.ac.uk::27ca61ee-ba03-4b92-a89a-1d5600e2200a" providerId="AD" clId="Web-{69AA72AC-3D5A-8DC3-2F66-7A0A5DE55488}" dt="2023-03-08T21:24:18.835" v="127" actId="1076"/>
        <pc:sldMkLst>
          <pc:docMk/>
          <pc:sldMk cId="1811178780" sldId="582"/>
        </pc:sldMkLst>
        <pc:graphicFrameChg chg="mod">
          <ac:chgData name="Roberta Tucker" userId="S::r.tucker@uwtsd.ac.uk::27ca61ee-ba03-4b92-a89a-1d5600e2200a" providerId="AD" clId="Web-{69AA72AC-3D5A-8DC3-2F66-7A0A5DE55488}" dt="2023-03-08T21:24:18.835" v="127" actId="1076"/>
          <ac:graphicFrameMkLst>
            <pc:docMk/>
            <pc:sldMk cId="1811178780" sldId="582"/>
            <ac:graphicFrameMk id="4" creationId="{5A9FA213-49C6-EBC9-CB32-173B2EDC96C0}"/>
          </ac:graphicFrameMkLst>
        </pc:graphicFrameChg>
      </pc:sldChg>
      <pc:sldChg chg="addSp delSp modSp ord">
        <pc:chgData name="Roberta Tucker" userId="S::r.tucker@uwtsd.ac.uk::27ca61ee-ba03-4b92-a89a-1d5600e2200a" providerId="AD" clId="Web-{69AA72AC-3D5A-8DC3-2F66-7A0A5DE55488}" dt="2023-03-09T22:48:56.633" v="2395" actId="14100"/>
        <pc:sldMkLst>
          <pc:docMk/>
          <pc:sldMk cId="1444321943" sldId="583"/>
        </pc:sldMkLst>
        <pc:spChg chg="add del mod">
          <ac:chgData name="Roberta Tucker" userId="S::r.tucker@uwtsd.ac.uk::27ca61ee-ba03-4b92-a89a-1d5600e2200a" providerId="AD" clId="Web-{69AA72AC-3D5A-8DC3-2F66-7A0A5DE55488}" dt="2023-03-09T22:48:43.570" v="2391" actId="1076"/>
          <ac:spMkLst>
            <pc:docMk/>
            <pc:sldMk cId="1444321943" sldId="583"/>
            <ac:spMk id="4" creationId="{F1969D8F-D693-4336-9E30-4283F9A32270}"/>
          </ac:spMkLst>
        </pc:spChg>
        <pc:spChg chg="mod">
          <ac:chgData name="Roberta Tucker" userId="S::r.tucker@uwtsd.ac.uk::27ca61ee-ba03-4b92-a89a-1d5600e2200a" providerId="AD" clId="Web-{69AA72AC-3D5A-8DC3-2F66-7A0A5DE55488}" dt="2023-03-09T22:48:53.633" v="2394" actId="1076"/>
          <ac:spMkLst>
            <pc:docMk/>
            <pc:sldMk cId="1444321943" sldId="583"/>
            <ac:spMk id="8" creationId="{28B6967E-2606-4A9F-86CE-3723CCBF2114}"/>
          </ac:spMkLst>
        </pc:spChg>
        <pc:picChg chg="mod">
          <ac:chgData name="Roberta Tucker" userId="S::r.tucker@uwtsd.ac.uk::27ca61ee-ba03-4b92-a89a-1d5600e2200a" providerId="AD" clId="Web-{69AA72AC-3D5A-8DC3-2F66-7A0A5DE55488}" dt="2023-03-09T22:48:56.633" v="2395" actId="14100"/>
          <ac:picMkLst>
            <pc:docMk/>
            <pc:sldMk cId="1444321943" sldId="583"/>
            <ac:picMk id="1026" creationId="{0CC7DBBC-7330-4A07-95BA-C174248B4F31}"/>
          </ac:picMkLst>
        </pc:picChg>
      </pc:sldChg>
      <pc:sldChg chg="del">
        <pc:chgData name="Roberta Tucker" userId="S::r.tucker@uwtsd.ac.uk::27ca61ee-ba03-4b92-a89a-1d5600e2200a" providerId="AD" clId="Web-{69AA72AC-3D5A-8DC3-2F66-7A0A5DE55488}" dt="2023-03-09T21:28:31.282" v="1253"/>
        <pc:sldMkLst>
          <pc:docMk/>
          <pc:sldMk cId="2840986295" sldId="584"/>
        </pc:sldMkLst>
      </pc:sldChg>
      <pc:sldChg chg="del">
        <pc:chgData name="Roberta Tucker" userId="S::r.tucker@uwtsd.ac.uk::27ca61ee-ba03-4b92-a89a-1d5600e2200a" providerId="AD" clId="Web-{69AA72AC-3D5A-8DC3-2F66-7A0A5DE55488}" dt="2023-03-09T21:28:50.642" v="1254"/>
        <pc:sldMkLst>
          <pc:docMk/>
          <pc:sldMk cId="901975741" sldId="585"/>
        </pc:sldMkLst>
      </pc:sldChg>
      <pc:sldChg chg="delSp modSp del ord delAnim">
        <pc:chgData name="Roberta Tucker" userId="S::r.tucker@uwtsd.ac.uk::27ca61ee-ba03-4b92-a89a-1d5600e2200a" providerId="AD" clId="Web-{69AA72AC-3D5A-8DC3-2F66-7A0A5DE55488}" dt="2023-03-09T21:53:28.986" v="1479"/>
        <pc:sldMkLst>
          <pc:docMk/>
          <pc:sldMk cId="2920201752" sldId="586"/>
        </pc:sldMkLst>
        <pc:picChg chg="mod">
          <ac:chgData name="Roberta Tucker" userId="S::r.tucker@uwtsd.ac.uk::27ca61ee-ba03-4b92-a89a-1d5600e2200a" providerId="AD" clId="Web-{69AA72AC-3D5A-8DC3-2F66-7A0A5DE55488}" dt="2023-03-09T21:53:01.859" v="1475" actId="14100"/>
          <ac:picMkLst>
            <pc:docMk/>
            <pc:sldMk cId="2920201752" sldId="586"/>
            <ac:picMk id="23" creationId="{023981A7-B6DF-4AFC-A5D4-59560460F1B3}"/>
          </ac:picMkLst>
        </pc:picChg>
        <pc:picChg chg="del mod">
          <ac:chgData name="Roberta Tucker" userId="S::r.tucker@uwtsd.ac.uk::27ca61ee-ba03-4b92-a89a-1d5600e2200a" providerId="AD" clId="Web-{69AA72AC-3D5A-8DC3-2F66-7A0A5DE55488}" dt="2023-03-09T21:52:55.546" v="1473"/>
          <ac:picMkLst>
            <pc:docMk/>
            <pc:sldMk cId="2920201752" sldId="586"/>
            <ac:picMk id="24" creationId="{137B7C25-CA07-48C8-905B-56E040CBB586}"/>
          </ac:picMkLst>
        </pc:picChg>
        <pc:picChg chg="del">
          <ac:chgData name="Roberta Tucker" userId="S::r.tucker@uwtsd.ac.uk::27ca61ee-ba03-4b92-a89a-1d5600e2200a" providerId="AD" clId="Web-{69AA72AC-3D5A-8DC3-2F66-7A0A5DE55488}" dt="2023-03-09T21:52:54.015" v="1472"/>
          <ac:picMkLst>
            <pc:docMk/>
            <pc:sldMk cId="2920201752" sldId="586"/>
            <ac:picMk id="26" creationId="{AB3BF37B-6460-42BB-8F3E-D4C388108397}"/>
          </ac:picMkLst>
        </pc:picChg>
      </pc:sldChg>
      <pc:sldChg chg="modSp">
        <pc:chgData name="Roberta Tucker" userId="S::r.tucker@uwtsd.ac.uk::27ca61ee-ba03-4b92-a89a-1d5600e2200a" providerId="AD" clId="Web-{69AA72AC-3D5A-8DC3-2F66-7A0A5DE55488}" dt="2023-03-09T21:27:19.105" v="1252" actId="14100"/>
        <pc:sldMkLst>
          <pc:docMk/>
          <pc:sldMk cId="1241950102" sldId="587"/>
        </pc:sldMkLst>
        <pc:picChg chg="mod">
          <ac:chgData name="Roberta Tucker" userId="S::r.tucker@uwtsd.ac.uk::27ca61ee-ba03-4b92-a89a-1d5600e2200a" providerId="AD" clId="Web-{69AA72AC-3D5A-8DC3-2F66-7A0A5DE55488}" dt="2023-03-09T21:27:19.105" v="1252" actId="14100"/>
          <ac:picMkLst>
            <pc:docMk/>
            <pc:sldMk cId="1241950102" sldId="587"/>
            <ac:picMk id="16" creationId="{4BDD55FC-B2E6-8AFD-86EA-E1C23FF77911}"/>
          </ac:picMkLst>
        </pc:picChg>
      </pc:sldChg>
      <pc:sldChg chg="del">
        <pc:chgData name="Roberta Tucker" userId="S::r.tucker@uwtsd.ac.uk::27ca61ee-ba03-4b92-a89a-1d5600e2200a" providerId="AD" clId="Web-{69AA72AC-3D5A-8DC3-2F66-7A0A5DE55488}" dt="2023-03-10T00:13:21.963" v="2947"/>
        <pc:sldMkLst>
          <pc:docMk/>
          <pc:sldMk cId="3425337043" sldId="589"/>
        </pc:sldMkLst>
      </pc:sldChg>
      <pc:sldChg chg="del">
        <pc:chgData name="Roberta Tucker" userId="S::r.tucker@uwtsd.ac.uk::27ca61ee-ba03-4b92-a89a-1d5600e2200a" providerId="AD" clId="Web-{69AA72AC-3D5A-8DC3-2F66-7A0A5DE55488}" dt="2023-03-10T00:13:23.635" v="2948"/>
        <pc:sldMkLst>
          <pc:docMk/>
          <pc:sldMk cId="2403824160" sldId="590"/>
        </pc:sldMkLst>
      </pc:sldChg>
      <pc:sldChg chg="del">
        <pc:chgData name="Roberta Tucker" userId="S::r.tucker@uwtsd.ac.uk::27ca61ee-ba03-4b92-a89a-1d5600e2200a" providerId="AD" clId="Web-{69AA72AC-3D5A-8DC3-2F66-7A0A5DE55488}" dt="2023-03-10T00:13:25.244" v="2949"/>
        <pc:sldMkLst>
          <pc:docMk/>
          <pc:sldMk cId="1601364247" sldId="591"/>
        </pc:sldMkLst>
      </pc:sldChg>
      <pc:sldChg chg="del">
        <pc:chgData name="Roberta Tucker" userId="S::r.tucker@uwtsd.ac.uk::27ca61ee-ba03-4b92-a89a-1d5600e2200a" providerId="AD" clId="Web-{69AA72AC-3D5A-8DC3-2F66-7A0A5DE55488}" dt="2023-03-10T00:13:27.041" v="2950"/>
        <pc:sldMkLst>
          <pc:docMk/>
          <pc:sldMk cId="2240362004" sldId="592"/>
        </pc:sldMkLst>
      </pc:sldChg>
      <pc:sldChg chg="del">
        <pc:chgData name="Roberta Tucker" userId="S::r.tucker@uwtsd.ac.uk::27ca61ee-ba03-4b92-a89a-1d5600e2200a" providerId="AD" clId="Web-{69AA72AC-3D5A-8DC3-2F66-7A0A5DE55488}" dt="2023-03-08T14:53:39.818" v="47"/>
        <pc:sldMkLst>
          <pc:docMk/>
          <pc:sldMk cId="1472985016" sldId="593"/>
        </pc:sldMkLst>
      </pc:sldChg>
      <pc:sldChg chg="modSp delAnim modAnim">
        <pc:chgData name="Roberta Tucker" userId="S::r.tucker@uwtsd.ac.uk::27ca61ee-ba03-4b92-a89a-1d5600e2200a" providerId="AD" clId="Web-{69AA72AC-3D5A-8DC3-2F66-7A0A5DE55488}" dt="2023-03-09T22:57:07.340" v="2567" actId="1076"/>
        <pc:sldMkLst>
          <pc:docMk/>
          <pc:sldMk cId="3876337100" sldId="594"/>
        </pc:sldMkLst>
        <pc:spChg chg="mod">
          <ac:chgData name="Roberta Tucker" userId="S::r.tucker@uwtsd.ac.uk::27ca61ee-ba03-4b92-a89a-1d5600e2200a" providerId="AD" clId="Web-{69AA72AC-3D5A-8DC3-2F66-7A0A5DE55488}" dt="2023-03-09T22:57:00.652" v="2565" actId="1076"/>
          <ac:spMkLst>
            <pc:docMk/>
            <pc:sldMk cId="3876337100" sldId="594"/>
            <ac:spMk id="9" creationId="{440CDF15-188E-295A-BC3F-191117B99F87}"/>
          </ac:spMkLst>
        </pc:spChg>
        <pc:spChg chg="mod">
          <ac:chgData name="Roberta Tucker" userId="S::r.tucker@uwtsd.ac.uk::27ca61ee-ba03-4b92-a89a-1d5600e2200a" providerId="AD" clId="Web-{69AA72AC-3D5A-8DC3-2F66-7A0A5DE55488}" dt="2023-03-09T22:56:46.932" v="2561" actId="1076"/>
          <ac:spMkLst>
            <pc:docMk/>
            <pc:sldMk cId="3876337100" sldId="594"/>
            <ac:spMk id="11" creationId="{0104784C-894B-651D-3953-F59833B7E657}"/>
          </ac:spMkLst>
        </pc:spChg>
        <pc:spChg chg="mod">
          <ac:chgData name="Roberta Tucker" userId="S::r.tucker@uwtsd.ac.uk::27ca61ee-ba03-4b92-a89a-1d5600e2200a" providerId="AD" clId="Web-{69AA72AC-3D5A-8DC3-2F66-7A0A5DE55488}" dt="2023-03-09T22:56:42.651" v="2559" actId="1076"/>
          <ac:spMkLst>
            <pc:docMk/>
            <pc:sldMk cId="3876337100" sldId="594"/>
            <ac:spMk id="13" creationId="{19DB2B00-13B4-B842-3674-89A1C7AE29A1}"/>
          </ac:spMkLst>
        </pc:spChg>
        <pc:picChg chg="mod">
          <ac:chgData name="Roberta Tucker" userId="S::r.tucker@uwtsd.ac.uk::27ca61ee-ba03-4b92-a89a-1d5600e2200a" providerId="AD" clId="Web-{69AA72AC-3D5A-8DC3-2F66-7A0A5DE55488}" dt="2023-03-09T22:57:07.340" v="2567" actId="1076"/>
          <ac:picMkLst>
            <pc:docMk/>
            <pc:sldMk cId="3876337100" sldId="594"/>
            <ac:picMk id="8" creationId="{9E71E4B0-A9CB-A7B4-2522-B6C45A69362A}"/>
          </ac:picMkLst>
        </pc:picChg>
        <pc:picChg chg="mod">
          <ac:chgData name="Roberta Tucker" userId="S::r.tucker@uwtsd.ac.uk::27ca61ee-ba03-4b92-a89a-1d5600e2200a" providerId="AD" clId="Web-{69AA72AC-3D5A-8DC3-2F66-7A0A5DE55488}" dt="2023-03-09T22:56:56.324" v="2564" actId="1076"/>
          <ac:picMkLst>
            <pc:docMk/>
            <pc:sldMk cId="3876337100" sldId="594"/>
            <ac:picMk id="10" creationId="{8BD742CD-1D68-3D7C-5EFC-2CD4D74D5E6E}"/>
          </ac:picMkLst>
        </pc:picChg>
        <pc:picChg chg="mod">
          <ac:chgData name="Roberta Tucker" userId="S::r.tucker@uwtsd.ac.uk::27ca61ee-ba03-4b92-a89a-1d5600e2200a" providerId="AD" clId="Web-{69AA72AC-3D5A-8DC3-2F66-7A0A5DE55488}" dt="2023-03-09T22:56:44.338" v="2560" actId="1076"/>
          <ac:picMkLst>
            <pc:docMk/>
            <pc:sldMk cId="3876337100" sldId="594"/>
            <ac:picMk id="12" creationId="{9945F755-B090-1296-9D20-5352D936B08F}"/>
          </ac:picMkLst>
        </pc:picChg>
      </pc:sldChg>
      <pc:sldChg chg="del ord">
        <pc:chgData name="Roberta Tucker" userId="S::r.tucker@uwtsd.ac.uk::27ca61ee-ba03-4b92-a89a-1d5600e2200a" providerId="AD" clId="Web-{69AA72AC-3D5A-8DC3-2F66-7A0A5DE55488}" dt="2023-03-09T22:08:03.530" v="1686"/>
        <pc:sldMkLst>
          <pc:docMk/>
          <pc:sldMk cId="651961769" sldId="595"/>
        </pc:sldMkLst>
      </pc:sldChg>
      <pc:sldChg chg="modSp del ord">
        <pc:chgData name="Roberta Tucker" userId="S::r.tucker@uwtsd.ac.uk::27ca61ee-ba03-4b92-a89a-1d5600e2200a" providerId="AD" clId="Web-{69AA72AC-3D5A-8DC3-2F66-7A0A5DE55488}" dt="2023-03-09T22:12:29.377" v="1778"/>
        <pc:sldMkLst>
          <pc:docMk/>
          <pc:sldMk cId="413506309" sldId="596"/>
        </pc:sldMkLst>
        <pc:spChg chg="mod">
          <ac:chgData name="Roberta Tucker" userId="S::r.tucker@uwtsd.ac.uk::27ca61ee-ba03-4b92-a89a-1d5600e2200a" providerId="AD" clId="Web-{69AA72AC-3D5A-8DC3-2F66-7A0A5DE55488}" dt="2023-03-09T22:12:26.455" v="1777" actId="20577"/>
          <ac:spMkLst>
            <pc:docMk/>
            <pc:sldMk cId="413506309" sldId="596"/>
            <ac:spMk id="15" creationId="{253AC5B9-FFBF-4F2D-9D5A-9DD051918835}"/>
          </ac:spMkLst>
        </pc:spChg>
      </pc:sldChg>
      <pc:sldChg chg="ord modNotes">
        <pc:chgData name="Roberta Tucker" userId="S::r.tucker@uwtsd.ac.uk::27ca61ee-ba03-4b92-a89a-1d5600e2200a" providerId="AD" clId="Web-{69AA72AC-3D5A-8DC3-2F66-7A0A5DE55488}" dt="2023-03-09T23:55:25.481" v="2946"/>
        <pc:sldMkLst>
          <pc:docMk/>
          <pc:sldMk cId="2414623610" sldId="597"/>
        </pc:sldMkLst>
      </pc:sldChg>
      <pc:sldChg chg="modSp">
        <pc:chgData name="Roberta Tucker" userId="S::r.tucker@uwtsd.ac.uk::27ca61ee-ba03-4b92-a89a-1d5600e2200a" providerId="AD" clId="Web-{69AA72AC-3D5A-8DC3-2F66-7A0A5DE55488}" dt="2023-03-09T13:30:42.166" v="426" actId="20577"/>
        <pc:sldMkLst>
          <pc:docMk/>
          <pc:sldMk cId="1757781400" sldId="598"/>
        </pc:sldMkLst>
        <pc:spChg chg="mod">
          <ac:chgData name="Roberta Tucker" userId="S::r.tucker@uwtsd.ac.uk::27ca61ee-ba03-4b92-a89a-1d5600e2200a" providerId="AD" clId="Web-{69AA72AC-3D5A-8DC3-2F66-7A0A5DE55488}" dt="2023-03-09T13:30:42.166" v="426" actId="20577"/>
          <ac:spMkLst>
            <pc:docMk/>
            <pc:sldMk cId="1757781400" sldId="598"/>
            <ac:spMk id="5" creationId="{0B019432-F0E9-E765-2264-935D414F17CB}"/>
          </ac:spMkLst>
        </pc:spChg>
        <pc:spChg chg="mod">
          <ac:chgData name="Roberta Tucker" userId="S::r.tucker@uwtsd.ac.uk::27ca61ee-ba03-4b92-a89a-1d5600e2200a" providerId="AD" clId="Web-{69AA72AC-3D5A-8DC3-2F66-7A0A5DE55488}" dt="2023-03-08T21:19:50.685" v="81" actId="14100"/>
          <ac:spMkLst>
            <pc:docMk/>
            <pc:sldMk cId="1757781400" sldId="598"/>
            <ac:spMk id="7" creationId="{837A8B4B-2EB9-9017-8680-58EC77B6EF31}"/>
          </ac:spMkLst>
        </pc:spChg>
        <pc:picChg chg="mod">
          <ac:chgData name="Roberta Tucker" userId="S::r.tucker@uwtsd.ac.uk::27ca61ee-ba03-4b92-a89a-1d5600e2200a" providerId="AD" clId="Web-{69AA72AC-3D5A-8DC3-2F66-7A0A5DE55488}" dt="2023-03-09T09:09:05.979" v="157" actId="1076"/>
          <ac:picMkLst>
            <pc:docMk/>
            <pc:sldMk cId="1757781400" sldId="598"/>
            <ac:picMk id="3" creationId="{3C795B4B-4D3D-FEBA-CD68-B1393CEE1841}"/>
          </ac:picMkLst>
        </pc:picChg>
      </pc:sldChg>
      <pc:sldChg chg="del">
        <pc:chgData name="Roberta Tucker" userId="S::r.tucker@uwtsd.ac.uk::27ca61ee-ba03-4b92-a89a-1d5600e2200a" providerId="AD" clId="Web-{69AA72AC-3D5A-8DC3-2F66-7A0A5DE55488}" dt="2023-03-09T09:34:33.559" v="415"/>
        <pc:sldMkLst>
          <pc:docMk/>
          <pc:sldMk cId="1001126158" sldId="599"/>
        </pc:sldMkLst>
      </pc:sldChg>
      <pc:sldChg chg="modSp delAnim modAnim">
        <pc:chgData name="Roberta Tucker" userId="S::r.tucker@uwtsd.ac.uk::27ca61ee-ba03-4b92-a89a-1d5600e2200a" providerId="AD" clId="Web-{69AA72AC-3D5A-8DC3-2F66-7A0A5DE55488}" dt="2023-03-09T22:58:15.298" v="2583" actId="1076"/>
        <pc:sldMkLst>
          <pc:docMk/>
          <pc:sldMk cId="1921808494" sldId="600"/>
        </pc:sldMkLst>
        <pc:spChg chg="mod">
          <ac:chgData name="Roberta Tucker" userId="S::r.tucker@uwtsd.ac.uk::27ca61ee-ba03-4b92-a89a-1d5600e2200a" providerId="AD" clId="Web-{69AA72AC-3D5A-8DC3-2F66-7A0A5DE55488}" dt="2023-03-09T22:58:03.172" v="2578" actId="1076"/>
          <ac:spMkLst>
            <pc:docMk/>
            <pc:sldMk cId="1921808494" sldId="600"/>
            <ac:spMk id="9" creationId="{440CDF15-188E-295A-BC3F-191117B99F87}"/>
          </ac:spMkLst>
        </pc:spChg>
        <pc:spChg chg="mod">
          <ac:chgData name="Roberta Tucker" userId="S::r.tucker@uwtsd.ac.uk::27ca61ee-ba03-4b92-a89a-1d5600e2200a" providerId="AD" clId="Web-{69AA72AC-3D5A-8DC3-2F66-7A0A5DE55488}" dt="2023-03-09T22:57:59.890" v="2577" actId="1076"/>
          <ac:spMkLst>
            <pc:docMk/>
            <pc:sldMk cId="1921808494" sldId="600"/>
            <ac:spMk id="11" creationId="{0104784C-894B-651D-3953-F59833B7E657}"/>
          </ac:spMkLst>
        </pc:spChg>
        <pc:spChg chg="mod">
          <ac:chgData name="Roberta Tucker" userId="S::r.tucker@uwtsd.ac.uk::27ca61ee-ba03-4b92-a89a-1d5600e2200a" providerId="AD" clId="Web-{69AA72AC-3D5A-8DC3-2F66-7A0A5DE55488}" dt="2023-03-09T22:57:37.951" v="2568" actId="1076"/>
          <ac:spMkLst>
            <pc:docMk/>
            <pc:sldMk cId="1921808494" sldId="600"/>
            <ac:spMk id="13" creationId="{19DB2B00-13B4-B842-3674-89A1C7AE29A1}"/>
          </ac:spMkLst>
        </pc:spChg>
        <pc:picChg chg="mod">
          <ac:chgData name="Roberta Tucker" userId="S::r.tucker@uwtsd.ac.uk::27ca61ee-ba03-4b92-a89a-1d5600e2200a" providerId="AD" clId="Web-{69AA72AC-3D5A-8DC3-2F66-7A0A5DE55488}" dt="2023-03-09T22:58:09.688" v="2581" actId="14100"/>
          <ac:picMkLst>
            <pc:docMk/>
            <pc:sldMk cId="1921808494" sldId="600"/>
            <ac:picMk id="7" creationId="{E6E16728-6F2F-9526-D99B-4CBE7F2D84CC}"/>
          </ac:picMkLst>
        </pc:picChg>
        <pc:picChg chg="mod">
          <ac:chgData name="Roberta Tucker" userId="S::r.tucker@uwtsd.ac.uk::27ca61ee-ba03-4b92-a89a-1d5600e2200a" providerId="AD" clId="Web-{69AA72AC-3D5A-8DC3-2F66-7A0A5DE55488}" dt="2023-03-09T22:58:06.719" v="2580" actId="14100"/>
          <ac:picMkLst>
            <pc:docMk/>
            <pc:sldMk cId="1921808494" sldId="600"/>
            <ac:picMk id="8" creationId="{9E71E4B0-A9CB-A7B4-2522-B6C45A69362A}"/>
          </ac:picMkLst>
        </pc:picChg>
        <pc:picChg chg="mod">
          <ac:chgData name="Roberta Tucker" userId="S::r.tucker@uwtsd.ac.uk::27ca61ee-ba03-4b92-a89a-1d5600e2200a" providerId="AD" clId="Web-{69AA72AC-3D5A-8DC3-2F66-7A0A5DE55488}" dt="2023-03-09T22:58:15.298" v="2583" actId="1076"/>
          <ac:picMkLst>
            <pc:docMk/>
            <pc:sldMk cId="1921808494" sldId="600"/>
            <ac:picMk id="14" creationId="{A6CDE886-6E24-06EE-33B9-938643371D3D}"/>
          </ac:picMkLst>
        </pc:picChg>
      </pc:sldChg>
      <pc:sldChg chg="delSp modSp add">
        <pc:chgData name="Roberta Tucker" userId="S::r.tucker@uwtsd.ac.uk::27ca61ee-ba03-4b92-a89a-1d5600e2200a" providerId="AD" clId="Web-{69AA72AC-3D5A-8DC3-2F66-7A0A5DE55488}" dt="2023-03-09T22:59:49.539" v="2587" actId="1076"/>
        <pc:sldMkLst>
          <pc:docMk/>
          <pc:sldMk cId="2833334605" sldId="601"/>
        </pc:sldMkLst>
        <pc:spChg chg="mod">
          <ac:chgData name="Roberta Tucker" userId="S::r.tucker@uwtsd.ac.uk::27ca61ee-ba03-4b92-a89a-1d5600e2200a" providerId="AD" clId="Web-{69AA72AC-3D5A-8DC3-2F66-7A0A5DE55488}" dt="2023-03-09T22:59:49.539" v="2587" actId="1076"/>
          <ac:spMkLst>
            <pc:docMk/>
            <pc:sldMk cId="2833334605" sldId="601"/>
            <ac:spMk id="2" creationId="{0C2A2FC0-300B-9319-DA99-AE623C8C158C}"/>
          </ac:spMkLst>
        </pc:spChg>
        <pc:spChg chg="del">
          <ac:chgData name="Roberta Tucker" userId="S::r.tucker@uwtsd.ac.uk::27ca61ee-ba03-4b92-a89a-1d5600e2200a" providerId="AD" clId="Web-{69AA72AC-3D5A-8DC3-2F66-7A0A5DE55488}" dt="2023-03-08T21:22:50.973" v="126"/>
          <ac:spMkLst>
            <pc:docMk/>
            <pc:sldMk cId="2833334605" sldId="601"/>
            <ac:spMk id="3" creationId="{DAA65EB8-634F-7FD4-871C-81819F43EF04}"/>
          </ac:spMkLst>
        </pc:spChg>
      </pc:sldChg>
      <pc:sldChg chg="add">
        <pc:chgData name="Roberta Tucker" userId="S::r.tucker@uwtsd.ac.uk::27ca61ee-ba03-4b92-a89a-1d5600e2200a" providerId="AD" clId="Web-{69AA72AC-3D5A-8DC3-2F66-7A0A5DE55488}" dt="2023-03-08T14:39:20.521" v="2"/>
        <pc:sldMkLst>
          <pc:docMk/>
          <pc:sldMk cId="1688279409" sldId="602"/>
        </pc:sldMkLst>
      </pc:sldChg>
      <pc:sldChg chg="addSp modSp new">
        <pc:chgData name="Roberta Tucker" userId="S::r.tucker@uwtsd.ac.uk::27ca61ee-ba03-4b92-a89a-1d5600e2200a" providerId="AD" clId="Web-{69AA72AC-3D5A-8DC3-2F66-7A0A5DE55488}" dt="2023-03-09T23:19:43.427" v="2658" actId="20577"/>
        <pc:sldMkLst>
          <pc:docMk/>
          <pc:sldMk cId="4010245926" sldId="603"/>
        </pc:sldMkLst>
        <pc:spChg chg="mod">
          <ac:chgData name="Roberta Tucker" userId="S::r.tucker@uwtsd.ac.uk::27ca61ee-ba03-4b92-a89a-1d5600e2200a" providerId="AD" clId="Web-{69AA72AC-3D5A-8DC3-2F66-7A0A5DE55488}" dt="2023-03-09T21:59:13.275" v="1567"/>
          <ac:spMkLst>
            <pc:docMk/>
            <pc:sldMk cId="4010245926" sldId="603"/>
            <ac:spMk id="2" creationId="{E12EFBB5-0702-A5A6-35D9-C7E059124F1E}"/>
          </ac:spMkLst>
        </pc:spChg>
        <pc:spChg chg="add mod">
          <ac:chgData name="Roberta Tucker" userId="S::r.tucker@uwtsd.ac.uk::27ca61ee-ba03-4b92-a89a-1d5600e2200a" providerId="AD" clId="Web-{69AA72AC-3D5A-8DC3-2F66-7A0A5DE55488}" dt="2023-03-09T23:19:43.427" v="2658" actId="20577"/>
          <ac:spMkLst>
            <pc:docMk/>
            <pc:sldMk cId="4010245926" sldId="603"/>
            <ac:spMk id="5" creationId="{A1E755BF-2D57-1362-F75B-39B2855C4F38}"/>
          </ac:spMkLst>
        </pc:spChg>
        <pc:spChg chg="add mod">
          <ac:chgData name="Roberta Tucker" userId="S::r.tucker@uwtsd.ac.uk::27ca61ee-ba03-4b92-a89a-1d5600e2200a" providerId="AD" clId="Web-{69AA72AC-3D5A-8DC3-2F66-7A0A5DE55488}" dt="2023-03-09T21:48:34.573" v="1411"/>
          <ac:spMkLst>
            <pc:docMk/>
            <pc:sldMk cId="4010245926" sldId="603"/>
            <ac:spMk id="6" creationId="{71143DAE-E178-A421-99D2-9D2C332A7009}"/>
          </ac:spMkLst>
        </pc:spChg>
        <pc:picChg chg="add mod">
          <ac:chgData name="Roberta Tucker" userId="S::r.tucker@uwtsd.ac.uk::27ca61ee-ba03-4b92-a89a-1d5600e2200a" providerId="AD" clId="Web-{69AA72AC-3D5A-8DC3-2F66-7A0A5DE55488}" dt="2023-03-09T21:47:13.973" v="1366" actId="14100"/>
          <ac:picMkLst>
            <pc:docMk/>
            <pc:sldMk cId="4010245926" sldId="603"/>
            <ac:picMk id="3" creationId="{C75B5386-4B34-03FB-DF23-772F4941704F}"/>
          </ac:picMkLst>
        </pc:picChg>
        <pc:cxnChg chg="add mod">
          <ac:chgData name="Roberta Tucker" userId="S::r.tucker@uwtsd.ac.uk::27ca61ee-ba03-4b92-a89a-1d5600e2200a" providerId="AD" clId="Web-{69AA72AC-3D5A-8DC3-2F66-7A0A5DE55488}" dt="2023-03-09T21:49:21.201" v="1419" actId="14100"/>
          <ac:cxnSpMkLst>
            <pc:docMk/>
            <pc:sldMk cId="4010245926" sldId="603"/>
            <ac:cxnSpMk id="7" creationId="{C03362AA-E5A0-541F-61D7-16BF18288A45}"/>
          </ac:cxnSpMkLst>
        </pc:cxnChg>
      </pc:sldChg>
      <pc:sldChg chg="addSp delSp modSp add del replId">
        <pc:chgData name="Roberta Tucker" userId="S::r.tucker@uwtsd.ac.uk::27ca61ee-ba03-4b92-a89a-1d5600e2200a" providerId="AD" clId="Web-{69AA72AC-3D5A-8DC3-2F66-7A0A5DE55488}" dt="2023-03-09T21:49:55.547" v="1426"/>
        <pc:sldMkLst>
          <pc:docMk/>
          <pc:sldMk cId="40643711" sldId="604"/>
        </pc:sldMkLst>
        <pc:spChg chg="del mod">
          <ac:chgData name="Roberta Tucker" userId="S::r.tucker@uwtsd.ac.uk::27ca61ee-ba03-4b92-a89a-1d5600e2200a" providerId="AD" clId="Web-{69AA72AC-3D5A-8DC3-2F66-7A0A5DE55488}" dt="2023-03-09T21:49:36.842" v="1422"/>
          <ac:spMkLst>
            <pc:docMk/>
            <pc:sldMk cId="40643711" sldId="604"/>
            <ac:spMk id="2" creationId="{E12EFBB5-0702-A5A6-35D9-C7E059124F1E}"/>
          </ac:spMkLst>
        </pc:spChg>
        <pc:spChg chg="add mod">
          <ac:chgData name="Roberta Tucker" userId="S::r.tucker@uwtsd.ac.uk::27ca61ee-ba03-4b92-a89a-1d5600e2200a" providerId="AD" clId="Web-{69AA72AC-3D5A-8DC3-2F66-7A0A5DE55488}" dt="2023-03-09T21:49:42.437" v="1424" actId="1076"/>
          <ac:spMkLst>
            <pc:docMk/>
            <pc:sldMk cId="40643711" sldId="604"/>
            <ac:spMk id="4" creationId="{276DADC7-E254-D7D9-8E82-C5A28E461951}"/>
          </ac:spMkLst>
        </pc:spChg>
        <pc:spChg chg="add del mod">
          <ac:chgData name="Roberta Tucker" userId="S::r.tucker@uwtsd.ac.uk::27ca61ee-ba03-4b92-a89a-1d5600e2200a" providerId="AD" clId="Web-{69AA72AC-3D5A-8DC3-2F66-7A0A5DE55488}" dt="2023-03-09T21:49:40.796" v="1423"/>
          <ac:spMkLst>
            <pc:docMk/>
            <pc:sldMk cId="40643711" sldId="604"/>
            <ac:spMk id="6" creationId="{255D01D2-09CF-EC98-BAAC-97DD081D299A}"/>
          </ac:spMkLst>
        </pc:spChg>
      </pc:sldChg>
      <pc:sldChg chg="modSp add del replId">
        <pc:chgData name="Roberta Tucker" userId="S::r.tucker@uwtsd.ac.uk::27ca61ee-ba03-4b92-a89a-1d5600e2200a" providerId="AD" clId="Web-{69AA72AC-3D5A-8DC3-2F66-7A0A5DE55488}" dt="2023-03-09T22:12:00.984" v="1773"/>
        <pc:sldMkLst>
          <pc:docMk/>
          <pc:sldMk cId="1523771893" sldId="605"/>
        </pc:sldMkLst>
        <pc:spChg chg="mod">
          <ac:chgData name="Roberta Tucker" userId="S::r.tucker@uwtsd.ac.uk::27ca61ee-ba03-4b92-a89a-1d5600e2200a" providerId="AD" clId="Web-{69AA72AC-3D5A-8DC3-2F66-7A0A5DE55488}" dt="2023-03-08T14:40:34.323" v="13" actId="20577"/>
          <ac:spMkLst>
            <pc:docMk/>
            <pc:sldMk cId="1523771893" sldId="605"/>
            <ac:spMk id="2" creationId="{E12EFBB5-0702-A5A6-35D9-C7E059124F1E}"/>
          </ac:spMkLst>
        </pc:spChg>
      </pc:sldChg>
      <pc:sldChg chg="modSp add del replId">
        <pc:chgData name="Roberta Tucker" userId="S::r.tucker@uwtsd.ac.uk::27ca61ee-ba03-4b92-a89a-1d5600e2200a" providerId="AD" clId="Web-{69AA72AC-3D5A-8DC3-2F66-7A0A5DE55488}" dt="2023-03-09T22:12:02.297" v="1774"/>
        <pc:sldMkLst>
          <pc:docMk/>
          <pc:sldMk cId="3721433554" sldId="606"/>
        </pc:sldMkLst>
        <pc:spChg chg="mod">
          <ac:chgData name="Roberta Tucker" userId="S::r.tucker@uwtsd.ac.uk::27ca61ee-ba03-4b92-a89a-1d5600e2200a" providerId="AD" clId="Web-{69AA72AC-3D5A-8DC3-2F66-7A0A5DE55488}" dt="2023-03-08T14:40:40.605" v="15" actId="20577"/>
          <ac:spMkLst>
            <pc:docMk/>
            <pc:sldMk cId="3721433554" sldId="606"/>
            <ac:spMk id="2" creationId="{E12EFBB5-0702-A5A6-35D9-C7E059124F1E}"/>
          </ac:spMkLst>
        </pc:spChg>
      </pc:sldChg>
      <pc:sldChg chg="modSp add del replId">
        <pc:chgData name="Roberta Tucker" userId="S::r.tucker@uwtsd.ac.uk::27ca61ee-ba03-4b92-a89a-1d5600e2200a" providerId="AD" clId="Web-{69AA72AC-3D5A-8DC3-2F66-7A0A5DE55488}" dt="2023-03-09T22:12:03.485" v="1775"/>
        <pc:sldMkLst>
          <pc:docMk/>
          <pc:sldMk cId="3217412414" sldId="607"/>
        </pc:sldMkLst>
        <pc:spChg chg="mod">
          <ac:chgData name="Roberta Tucker" userId="S::r.tucker@uwtsd.ac.uk::27ca61ee-ba03-4b92-a89a-1d5600e2200a" providerId="AD" clId="Web-{69AA72AC-3D5A-8DC3-2F66-7A0A5DE55488}" dt="2023-03-08T14:40:48.731" v="17" actId="20577"/>
          <ac:spMkLst>
            <pc:docMk/>
            <pc:sldMk cId="3217412414" sldId="607"/>
            <ac:spMk id="2" creationId="{E12EFBB5-0702-A5A6-35D9-C7E059124F1E}"/>
          </ac:spMkLst>
        </pc:spChg>
      </pc:sldChg>
      <pc:sldChg chg="modSp add del replId">
        <pc:chgData name="Roberta Tucker" userId="S::r.tucker@uwtsd.ac.uk::27ca61ee-ba03-4b92-a89a-1d5600e2200a" providerId="AD" clId="Web-{69AA72AC-3D5A-8DC3-2F66-7A0A5DE55488}" dt="2023-03-09T22:12:31.830" v="1779"/>
        <pc:sldMkLst>
          <pc:docMk/>
          <pc:sldMk cId="1143198753" sldId="608"/>
        </pc:sldMkLst>
        <pc:spChg chg="mod">
          <ac:chgData name="Roberta Tucker" userId="S::r.tucker@uwtsd.ac.uk::27ca61ee-ba03-4b92-a89a-1d5600e2200a" providerId="AD" clId="Web-{69AA72AC-3D5A-8DC3-2F66-7A0A5DE55488}" dt="2023-03-08T14:41:02.216" v="20" actId="20577"/>
          <ac:spMkLst>
            <pc:docMk/>
            <pc:sldMk cId="1143198753" sldId="608"/>
            <ac:spMk id="2" creationId="{E12EFBB5-0702-A5A6-35D9-C7E059124F1E}"/>
          </ac:spMkLst>
        </pc:spChg>
      </pc:sldChg>
      <pc:sldChg chg="addSp delSp modSp new">
        <pc:chgData name="Roberta Tucker" userId="S::r.tucker@uwtsd.ac.uk::27ca61ee-ba03-4b92-a89a-1d5600e2200a" providerId="AD" clId="Web-{69AA72AC-3D5A-8DC3-2F66-7A0A5DE55488}" dt="2023-03-09T21:37:00.692" v="1294" actId="20577"/>
        <pc:sldMkLst>
          <pc:docMk/>
          <pc:sldMk cId="2932438261" sldId="609"/>
        </pc:sldMkLst>
        <pc:spChg chg="mod">
          <ac:chgData name="Roberta Tucker" userId="S::r.tucker@uwtsd.ac.uk::27ca61ee-ba03-4b92-a89a-1d5600e2200a" providerId="AD" clId="Web-{69AA72AC-3D5A-8DC3-2F66-7A0A5DE55488}" dt="2023-03-09T21:37:00.692" v="1294" actId="20577"/>
          <ac:spMkLst>
            <pc:docMk/>
            <pc:sldMk cId="2932438261" sldId="609"/>
            <ac:spMk id="2" creationId="{9B5C5336-C74D-6D98-BF8F-30EE8113EEAE}"/>
          </ac:spMkLst>
        </pc:spChg>
        <pc:picChg chg="add del mod">
          <ac:chgData name="Roberta Tucker" userId="S::r.tucker@uwtsd.ac.uk::27ca61ee-ba03-4b92-a89a-1d5600e2200a" providerId="AD" clId="Web-{69AA72AC-3D5A-8DC3-2F66-7A0A5DE55488}" dt="2023-03-09T21:36:41.409" v="1288"/>
          <ac:picMkLst>
            <pc:docMk/>
            <pc:sldMk cId="2932438261" sldId="609"/>
            <ac:picMk id="3" creationId="{636FA4B0-0CA8-9EFB-2767-82FB89098164}"/>
          </ac:picMkLst>
        </pc:picChg>
        <pc:picChg chg="add mod">
          <ac:chgData name="Roberta Tucker" userId="S::r.tucker@uwtsd.ac.uk::27ca61ee-ba03-4b92-a89a-1d5600e2200a" providerId="AD" clId="Web-{69AA72AC-3D5A-8DC3-2F66-7A0A5DE55488}" dt="2023-03-09T21:35:56.015" v="1278" actId="14100"/>
          <ac:picMkLst>
            <pc:docMk/>
            <pc:sldMk cId="2932438261" sldId="609"/>
            <ac:picMk id="4" creationId="{12F0E2C5-5FA3-81A6-F312-64F41029CA45}"/>
          </ac:picMkLst>
        </pc:picChg>
        <pc:picChg chg="add mod">
          <ac:chgData name="Roberta Tucker" userId="S::r.tucker@uwtsd.ac.uk::27ca61ee-ba03-4b92-a89a-1d5600e2200a" providerId="AD" clId="Web-{69AA72AC-3D5A-8DC3-2F66-7A0A5DE55488}" dt="2023-03-09T21:36:53.941" v="1292" actId="1076"/>
          <ac:picMkLst>
            <pc:docMk/>
            <pc:sldMk cId="2932438261" sldId="609"/>
            <ac:picMk id="5" creationId="{4ABE9D82-37D6-BE49-9C13-87B1F1D02A85}"/>
          </ac:picMkLst>
        </pc:picChg>
      </pc:sldChg>
      <pc:sldChg chg="modSp new del">
        <pc:chgData name="Roberta Tucker" userId="S::r.tucker@uwtsd.ac.uk::27ca61ee-ba03-4b92-a89a-1d5600e2200a" providerId="AD" clId="Web-{69AA72AC-3D5A-8DC3-2F66-7A0A5DE55488}" dt="2023-03-09T21:40:34.962" v="1318"/>
        <pc:sldMkLst>
          <pc:docMk/>
          <pc:sldMk cId="4094940861" sldId="610"/>
        </pc:sldMkLst>
        <pc:spChg chg="mod">
          <ac:chgData name="Roberta Tucker" userId="S::r.tucker@uwtsd.ac.uk::27ca61ee-ba03-4b92-a89a-1d5600e2200a" providerId="AD" clId="Web-{69AA72AC-3D5A-8DC3-2F66-7A0A5DE55488}" dt="2023-03-08T14:50:47.837" v="42" actId="20577"/>
          <ac:spMkLst>
            <pc:docMk/>
            <pc:sldMk cId="4094940861" sldId="610"/>
            <ac:spMk id="2" creationId="{2ACD2D37-5106-8D13-38EE-B06E255905CF}"/>
          </ac:spMkLst>
        </pc:spChg>
      </pc:sldChg>
      <pc:sldChg chg="addSp delSp modSp add addAnim modAnim modNotes">
        <pc:chgData name="Roberta Tucker" userId="S::r.tucker@uwtsd.ac.uk::27ca61ee-ba03-4b92-a89a-1d5600e2200a" providerId="AD" clId="Web-{69AA72AC-3D5A-8DC3-2F66-7A0A5DE55488}" dt="2023-03-09T22:54:32.439" v="2452"/>
        <pc:sldMkLst>
          <pc:docMk/>
          <pc:sldMk cId="480906824" sldId="611"/>
        </pc:sldMkLst>
        <pc:spChg chg="del mod">
          <ac:chgData name="Roberta Tucker" userId="S::r.tucker@uwtsd.ac.uk::27ca61ee-ba03-4b92-a89a-1d5600e2200a" providerId="AD" clId="Web-{69AA72AC-3D5A-8DC3-2F66-7A0A5DE55488}" dt="2023-03-09T09:16:09.294" v="235"/>
          <ac:spMkLst>
            <pc:docMk/>
            <pc:sldMk cId="480906824" sldId="611"/>
            <ac:spMk id="2" creationId="{F2A7A7BB-C846-BBF0-6B27-67554C2E5C78}"/>
          </ac:spMkLst>
        </pc:spChg>
        <pc:spChg chg="del mod">
          <ac:chgData name="Roberta Tucker" userId="S::r.tucker@uwtsd.ac.uk::27ca61ee-ba03-4b92-a89a-1d5600e2200a" providerId="AD" clId="Web-{69AA72AC-3D5A-8DC3-2F66-7A0A5DE55488}" dt="2023-03-09T09:22:19.934" v="336"/>
          <ac:spMkLst>
            <pc:docMk/>
            <pc:sldMk cId="480906824" sldId="611"/>
            <ac:spMk id="3" creationId="{ED82AEA2-B49E-8CDD-8949-A9BDF78FF620}"/>
          </ac:spMkLst>
        </pc:spChg>
        <pc:spChg chg="add mod">
          <ac:chgData name="Roberta Tucker" userId="S::r.tucker@uwtsd.ac.uk::27ca61ee-ba03-4b92-a89a-1d5600e2200a" providerId="AD" clId="Web-{69AA72AC-3D5A-8DC3-2F66-7A0A5DE55488}" dt="2023-03-09T09:33:30.666" v="408" actId="1076"/>
          <ac:spMkLst>
            <pc:docMk/>
            <pc:sldMk cId="480906824" sldId="611"/>
            <ac:spMk id="5" creationId="{902B1459-6C90-72F0-5D03-8D9AAEAF744A}"/>
          </ac:spMkLst>
        </pc:spChg>
        <pc:spChg chg="add mod">
          <ac:chgData name="Roberta Tucker" userId="S::r.tucker@uwtsd.ac.uk::27ca61ee-ba03-4b92-a89a-1d5600e2200a" providerId="AD" clId="Web-{69AA72AC-3D5A-8DC3-2F66-7A0A5DE55488}" dt="2023-03-09T09:28:27.122" v="351" actId="20577"/>
          <ac:spMkLst>
            <pc:docMk/>
            <pc:sldMk cId="480906824" sldId="611"/>
            <ac:spMk id="62" creationId="{EB1BC234-7202-D135-2C0E-F28A95886491}"/>
          </ac:spMkLst>
        </pc:spChg>
        <pc:spChg chg="add mod">
          <ac:chgData name="Roberta Tucker" userId="S::r.tucker@uwtsd.ac.uk::27ca61ee-ba03-4b92-a89a-1d5600e2200a" providerId="AD" clId="Web-{69AA72AC-3D5A-8DC3-2F66-7A0A5DE55488}" dt="2023-03-09T09:29:18.639" v="364" actId="20577"/>
          <ac:spMkLst>
            <pc:docMk/>
            <pc:sldMk cId="480906824" sldId="611"/>
            <ac:spMk id="63" creationId="{5C012292-645E-7AD3-36AE-E2DEBAA27E50}"/>
          </ac:spMkLst>
        </pc:spChg>
        <pc:spChg chg="add mod">
          <ac:chgData name="Roberta Tucker" userId="S::r.tucker@uwtsd.ac.uk::27ca61ee-ba03-4b92-a89a-1d5600e2200a" providerId="AD" clId="Web-{69AA72AC-3D5A-8DC3-2F66-7A0A5DE55488}" dt="2023-03-09T09:32:16.053" v="404"/>
          <ac:spMkLst>
            <pc:docMk/>
            <pc:sldMk cId="480906824" sldId="611"/>
            <ac:spMk id="64" creationId="{6DC9F71C-69F7-03DD-6AB9-3AF6336EFBA0}"/>
          </ac:spMkLst>
        </pc:spChg>
        <pc:spChg chg="add mod">
          <ac:chgData name="Roberta Tucker" userId="S::r.tucker@uwtsd.ac.uk::27ca61ee-ba03-4b92-a89a-1d5600e2200a" providerId="AD" clId="Web-{69AA72AC-3D5A-8DC3-2F66-7A0A5DE55488}" dt="2023-03-09T09:32:21.288" v="405"/>
          <ac:spMkLst>
            <pc:docMk/>
            <pc:sldMk cId="480906824" sldId="611"/>
            <ac:spMk id="65" creationId="{A3E6153D-EF76-DC59-0CCB-97A63AEE40B5}"/>
          </ac:spMkLst>
        </pc:spChg>
        <pc:spChg chg="add mod">
          <ac:chgData name="Roberta Tucker" userId="S::r.tucker@uwtsd.ac.uk::27ca61ee-ba03-4b92-a89a-1d5600e2200a" providerId="AD" clId="Web-{69AA72AC-3D5A-8DC3-2F66-7A0A5DE55488}" dt="2023-03-09T09:31:57.115" v="402"/>
          <ac:spMkLst>
            <pc:docMk/>
            <pc:sldMk cId="480906824" sldId="611"/>
            <ac:spMk id="66" creationId="{86CAA97A-C17F-BB18-5DA4-17D83199428B}"/>
          </ac:spMkLst>
        </pc:spChg>
        <pc:spChg chg="add mod">
          <ac:chgData name="Roberta Tucker" userId="S::r.tucker@uwtsd.ac.uk::27ca61ee-ba03-4b92-a89a-1d5600e2200a" providerId="AD" clId="Web-{69AA72AC-3D5A-8DC3-2F66-7A0A5DE55488}" dt="2023-03-09T09:32:02.912" v="403"/>
          <ac:spMkLst>
            <pc:docMk/>
            <pc:sldMk cId="480906824" sldId="611"/>
            <ac:spMk id="67" creationId="{2B085C67-17E2-713E-C047-4206257F889A}"/>
          </ac:spMkLst>
        </pc:spChg>
        <pc:spChg chg="add del mod">
          <ac:chgData name="Roberta Tucker" userId="S::r.tucker@uwtsd.ac.uk::27ca61ee-ba03-4b92-a89a-1d5600e2200a" providerId="AD" clId="Web-{69AA72AC-3D5A-8DC3-2F66-7A0A5DE55488}" dt="2023-03-09T09:27:24.557" v="337"/>
          <ac:spMkLst>
            <pc:docMk/>
            <pc:sldMk cId="480906824" sldId="611"/>
            <ac:spMk id="69" creationId="{E1E53F89-5EB4-A6AF-BBA9-8F52B51C1A8C}"/>
          </ac:spMkLst>
        </pc:spChg>
        <pc:spChg chg="add">
          <ac:chgData name="Roberta Tucker" userId="S::r.tucker@uwtsd.ac.uk::27ca61ee-ba03-4b92-a89a-1d5600e2200a" providerId="AD" clId="Web-{69AA72AC-3D5A-8DC3-2F66-7A0A5DE55488}" dt="2023-03-09T09:30:06.407" v="374"/>
          <ac:spMkLst>
            <pc:docMk/>
            <pc:sldMk cId="480906824" sldId="611"/>
            <ac:spMk id="70" creationId="{AB553805-A4CD-D593-600B-D343C957C23F}"/>
          </ac:spMkLst>
        </pc:spChg>
        <pc:spChg chg="add mod">
          <ac:chgData name="Roberta Tucker" userId="S::r.tucker@uwtsd.ac.uk::27ca61ee-ba03-4b92-a89a-1d5600e2200a" providerId="AD" clId="Web-{69AA72AC-3D5A-8DC3-2F66-7A0A5DE55488}" dt="2023-03-09T09:30:20.361" v="378" actId="1076"/>
          <ac:spMkLst>
            <pc:docMk/>
            <pc:sldMk cId="480906824" sldId="611"/>
            <ac:spMk id="71" creationId="{BBF7C761-7E5B-C532-CE52-C5AA22190506}"/>
          </ac:spMkLst>
        </pc:spChg>
        <pc:spChg chg="add mod">
          <ac:chgData name="Roberta Tucker" userId="S::r.tucker@uwtsd.ac.uk::27ca61ee-ba03-4b92-a89a-1d5600e2200a" providerId="AD" clId="Web-{69AA72AC-3D5A-8DC3-2F66-7A0A5DE55488}" dt="2023-03-09T09:30:16.548" v="377" actId="1076"/>
          <ac:spMkLst>
            <pc:docMk/>
            <pc:sldMk cId="480906824" sldId="611"/>
            <ac:spMk id="72" creationId="{7CE36A3D-BD86-F5E0-0BCB-BF24EDC3E4D5}"/>
          </ac:spMkLst>
        </pc:spChg>
        <pc:graphicFrameChg chg="add del mod modGraphic">
          <ac:chgData name="Roberta Tucker" userId="S::r.tucker@uwtsd.ac.uk::27ca61ee-ba03-4b92-a89a-1d5600e2200a" providerId="AD" clId="Web-{69AA72AC-3D5A-8DC3-2F66-7A0A5DE55488}" dt="2023-03-09T09:17:50.423" v="251"/>
          <ac:graphicFrameMkLst>
            <pc:docMk/>
            <pc:sldMk cId="480906824" sldId="611"/>
            <ac:graphicFrameMk id="6" creationId="{48599FB5-7D2D-1FEE-D210-318709E847E6}"/>
          </ac:graphicFrameMkLst>
        </pc:graphicFrameChg>
        <pc:picChg chg="add mod">
          <ac:chgData name="Roberta Tucker" userId="S::r.tucker@uwtsd.ac.uk::27ca61ee-ba03-4b92-a89a-1d5600e2200a" providerId="AD" clId="Web-{69AA72AC-3D5A-8DC3-2F66-7A0A5DE55488}" dt="2023-03-09T09:29:53.563" v="373" actId="1076"/>
          <ac:picMkLst>
            <pc:docMk/>
            <pc:sldMk cId="480906824" sldId="611"/>
            <ac:picMk id="4" creationId="{F94C250C-3D24-B417-70D5-ACC5B2FA306E}"/>
          </ac:picMkLst>
        </pc:picChg>
      </pc:sldChg>
      <pc:sldChg chg="addSp modSp add addAnim delAnim modAnim modNotes">
        <pc:chgData name="Roberta Tucker" userId="S::r.tucker@uwtsd.ac.uk::27ca61ee-ba03-4b92-a89a-1d5600e2200a" providerId="AD" clId="Web-{69AA72AC-3D5A-8DC3-2F66-7A0A5DE55488}" dt="2023-03-09T21:26:09.381" v="1244"/>
        <pc:sldMkLst>
          <pc:docMk/>
          <pc:sldMk cId="2269223790" sldId="612"/>
        </pc:sldMkLst>
        <pc:spChg chg="mod">
          <ac:chgData name="Roberta Tucker" userId="S::r.tucker@uwtsd.ac.uk::27ca61ee-ba03-4b92-a89a-1d5600e2200a" providerId="AD" clId="Web-{69AA72AC-3D5A-8DC3-2F66-7A0A5DE55488}" dt="2023-03-09T15:25:11.341" v="934" actId="20577"/>
          <ac:spMkLst>
            <pc:docMk/>
            <pc:sldMk cId="2269223790" sldId="612"/>
            <ac:spMk id="2" creationId="{769C8FD8-4674-0942-D0F8-A782583ED0E3}"/>
          </ac:spMkLst>
        </pc:spChg>
        <pc:spChg chg="add mod">
          <ac:chgData name="Roberta Tucker" userId="S::r.tucker@uwtsd.ac.uk::27ca61ee-ba03-4b92-a89a-1d5600e2200a" providerId="AD" clId="Web-{69AA72AC-3D5A-8DC3-2F66-7A0A5DE55488}" dt="2023-03-09T17:56:52.510" v="1149" actId="20577"/>
          <ac:spMkLst>
            <pc:docMk/>
            <pc:sldMk cId="2269223790" sldId="612"/>
            <ac:spMk id="5" creationId="{937962F9-0184-9FB0-CB93-E89EEDE24DCE}"/>
          </ac:spMkLst>
        </pc:spChg>
      </pc:sldChg>
      <pc:sldChg chg="modSp add modNotes">
        <pc:chgData name="Roberta Tucker" userId="S::r.tucker@uwtsd.ac.uk::27ca61ee-ba03-4b92-a89a-1d5600e2200a" providerId="AD" clId="Web-{69AA72AC-3D5A-8DC3-2F66-7A0A5DE55488}" dt="2023-03-09T14:27:00.703" v="653"/>
        <pc:sldMkLst>
          <pc:docMk/>
          <pc:sldMk cId="540921214" sldId="613"/>
        </pc:sldMkLst>
        <pc:spChg chg="mod">
          <ac:chgData name="Roberta Tucker" userId="S::r.tucker@uwtsd.ac.uk::27ca61ee-ba03-4b92-a89a-1d5600e2200a" providerId="AD" clId="Web-{69AA72AC-3D5A-8DC3-2F66-7A0A5DE55488}" dt="2023-03-09T09:11:07.015" v="180" actId="20577"/>
          <ac:spMkLst>
            <pc:docMk/>
            <pc:sldMk cId="540921214" sldId="613"/>
            <ac:spMk id="2" creationId="{65D99740-FD02-2E4D-FA50-8AC039B6FAF0}"/>
          </ac:spMkLst>
        </pc:spChg>
      </pc:sldChg>
      <pc:sldChg chg="modSp add replId">
        <pc:chgData name="Roberta Tucker" userId="S::r.tucker@uwtsd.ac.uk::27ca61ee-ba03-4b92-a89a-1d5600e2200a" providerId="AD" clId="Web-{69AA72AC-3D5A-8DC3-2F66-7A0A5DE55488}" dt="2023-03-09T09:11:53.502" v="186" actId="20577"/>
        <pc:sldMkLst>
          <pc:docMk/>
          <pc:sldMk cId="1345282339" sldId="614"/>
        </pc:sldMkLst>
        <pc:spChg chg="mod">
          <ac:chgData name="Roberta Tucker" userId="S::r.tucker@uwtsd.ac.uk::27ca61ee-ba03-4b92-a89a-1d5600e2200a" providerId="AD" clId="Web-{69AA72AC-3D5A-8DC3-2F66-7A0A5DE55488}" dt="2023-03-09T09:11:53.502" v="186" actId="20577"/>
          <ac:spMkLst>
            <pc:docMk/>
            <pc:sldMk cId="1345282339" sldId="614"/>
            <ac:spMk id="2" creationId="{65D99740-FD02-2E4D-FA50-8AC039B6FAF0}"/>
          </ac:spMkLst>
        </pc:spChg>
      </pc:sldChg>
      <pc:sldChg chg="modSp add replId">
        <pc:chgData name="Roberta Tucker" userId="S::r.tucker@uwtsd.ac.uk::27ca61ee-ba03-4b92-a89a-1d5600e2200a" providerId="AD" clId="Web-{69AA72AC-3D5A-8DC3-2F66-7A0A5DE55488}" dt="2023-03-09T13:37:30.099" v="456" actId="20577"/>
        <pc:sldMkLst>
          <pc:docMk/>
          <pc:sldMk cId="3062202845" sldId="615"/>
        </pc:sldMkLst>
        <pc:spChg chg="mod">
          <ac:chgData name="Roberta Tucker" userId="S::r.tucker@uwtsd.ac.uk::27ca61ee-ba03-4b92-a89a-1d5600e2200a" providerId="AD" clId="Web-{69AA72AC-3D5A-8DC3-2F66-7A0A5DE55488}" dt="2023-03-09T13:37:30.099" v="456" actId="20577"/>
          <ac:spMkLst>
            <pc:docMk/>
            <pc:sldMk cId="3062202845" sldId="615"/>
            <ac:spMk id="5" creationId="{902B1459-6C90-72F0-5D03-8D9AAEAF744A}"/>
          </ac:spMkLst>
        </pc:spChg>
        <pc:spChg chg="mod">
          <ac:chgData name="Roberta Tucker" userId="S::r.tucker@uwtsd.ac.uk::27ca61ee-ba03-4b92-a89a-1d5600e2200a" providerId="AD" clId="Web-{69AA72AC-3D5A-8DC3-2F66-7A0A5DE55488}" dt="2023-03-09T13:31:40.355" v="432" actId="1076"/>
          <ac:spMkLst>
            <pc:docMk/>
            <pc:sldMk cId="3062202845" sldId="615"/>
            <ac:spMk id="63" creationId="{5C012292-645E-7AD3-36AE-E2DEBAA27E50}"/>
          </ac:spMkLst>
        </pc:spChg>
        <pc:spChg chg="mod">
          <ac:chgData name="Roberta Tucker" userId="S::r.tucker@uwtsd.ac.uk::27ca61ee-ba03-4b92-a89a-1d5600e2200a" providerId="AD" clId="Web-{69AA72AC-3D5A-8DC3-2F66-7A0A5DE55488}" dt="2023-03-09T13:34:03.859" v="447" actId="20577"/>
          <ac:spMkLst>
            <pc:docMk/>
            <pc:sldMk cId="3062202845" sldId="615"/>
            <ac:spMk id="64" creationId="{6DC9F71C-69F7-03DD-6AB9-3AF6336EFBA0}"/>
          </ac:spMkLst>
        </pc:spChg>
        <pc:spChg chg="mod">
          <ac:chgData name="Roberta Tucker" userId="S::r.tucker@uwtsd.ac.uk::27ca61ee-ba03-4b92-a89a-1d5600e2200a" providerId="AD" clId="Web-{69AA72AC-3D5A-8DC3-2F66-7A0A5DE55488}" dt="2023-03-09T13:32:06.778" v="438" actId="20577"/>
          <ac:spMkLst>
            <pc:docMk/>
            <pc:sldMk cId="3062202845" sldId="615"/>
            <ac:spMk id="65" creationId="{A3E6153D-EF76-DC59-0CCB-97A63AEE40B5}"/>
          </ac:spMkLst>
        </pc:spChg>
        <pc:spChg chg="mod">
          <ac:chgData name="Roberta Tucker" userId="S::r.tucker@uwtsd.ac.uk::27ca61ee-ba03-4b92-a89a-1d5600e2200a" providerId="AD" clId="Web-{69AA72AC-3D5A-8DC3-2F66-7A0A5DE55488}" dt="2023-03-09T13:33:28.468" v="444" actId="20577"/>
          <ac:spMkLst>
            <pc:docMk/>
            <pc:sldMk cId="3062202845" sldId="615"/>
            <ac:spMk id="67" creationId="{2B085C67-17E2-713E-C047-4206257F889A}"/>
          </ac:spMkLst>
        </pc:spChg>
      </pc:sldChg>
      <pc:sldChg chg="addSp delSp modSp add replId addAnim delAnim modAnim">
        <pc:chgData name="Roberta Tucker" userId="S::r.tucker@uwtsd.ac.uk::27ca61ee-ba03-4b92-a89a-1d5600e2200a" providerId="AD" clId="Web-{69AA72AC-3D5A-8DC3-2F66-7A0A5DE55488}" dt="2023-03-09T21:25:53.083" v="1242"/>
        <pc:sldMkLst>
          <pc:docMk/>
          <pc:sldMk cId="186353443" sldId="616"/>
        </pc:sldMkLst>
        <pc:spChg chg="del">
          <ac:chgData name="Roberta Tucker" userId="S::r.tucker@uwtsd.ac.uk::27ca61ee-ba03-4b92-a89a-1d5600e2200a" providerId="AD" clId="Web-{69AA72AC-3D5A-8DC3-2F66-7A0A5DE55488}" dt="2023-03-09T13:41:23.339" v="458"/>
          <ac:spMkLst>
            <pc:docMk/>
            <pc:sldMk cId="186353443" sldId="616"/>
            <ac:spMk id="2" creationId="{65D99740-FD02-2E4D-FA50-8AC039B6FAF0}"/>
          </ac:spMkLst>
        </pc:spChg>
        <pc:spChg chg="add del mod">
          <ac:chgData name="Roberta Tucker" userId="S::r.tucker@uwtsd.ac.uk::27ca61ee-ba03-4b92-a89a-1d5600e2200a" providerId="AD" clId="Web-{69AA72AC-3D5A-8DC3-2F66-7A0A5DE55488}" dt="2023-03-09T14:30:33.232" v="755"/>
          <ac:spMkLst>
            <pc:docMk/>
            <pc:sldMk cId="186353443" sldId="616"/>
            <ac:spMk id="5" creationId="{DE71ED27-CE2A-D535-F3B8-9DD9F7412AB0}"/>
          </ac:spMkLst>
        </pc:spChg>
        <pc:spChg chg="add del mod">
          <ac:chgData name="Roberta Tucker" userId="S::r.tucker@uwtsd.ac.uk::27ca61ee-ba03-4b92-a89a-1d5600e2200a" providerId="AD" clId="Web-{69AA72AC-3D5A-8DC3-2F66-7A0A5DE55488}" dt="2023-03-09T14:30:35.560" v="756"/>
          <ac:spMkLst>
            <pc:docMk/>
            <pc:sldMk cId="186353443" sldId="616"/>
            <ac:spMk id="6" creationId="{BDB3C20C-FA5F-C5CD-88F6-8FAB3B5F843C}"/>
          </ac:spMkLst>
        </pc:spChg>
        <pc:spChg chg="add mod">
          <ac:chgData name="Roberta Tucker" userId="S::r.tucker@uwtsd.ac.uk::27ca61ee-ba03-4b92-a89a-1d5600e2200a" providerId="AD" clId="Web-{69AA72AC-3D5A-8DC3-2F66-7A0A5DE55488}" dt="2023-03-09T15:14:06.691" v="871" actId="20577"/>
          <ac:spMkLst>
            <pc:docMk/>
            <pc:sldMk cId="186353443" sldId="616"/>
            <ac:spMk id="7" creationId="{8BE318DD-1B24-2117-16BA-B0A757D28B3E}"/>
          </ac:spMkLst>
        </pc:spChg>
        <pc:picChg chg="add mod">
          <ac:chgData name="Roberta Tucker" userId="S::r.tucker@uwtsd.ac.uk::27ca61ee-ba03-4b92-a89a-1d5600e2200a" providerId="AD" clId="Web-{69AA72AC-3D5A-8DC3-2F66-7A0A5DE55488}" dt="2023-03-09T15:15:59.307" v="878" actId="1076"/>
          <ac:picMkLst>
            <pc:docMk/>
            <pc:sldMk cId="186353443" sldId="616"/>
            <ac:picMk id="8" creationId="{9C2C3518-A236-0A14-34A5-7E11358233DF}"/>
          </ac:picMkLst>
        </pc:picChg>
      </pc:sldChg>
      <pc:sldChg chg="addSp delSp modSp add ord replId addAnim delAnim">
        <pc:chgData name="Roberta Tucker" userId="S::r.tucker@uwtsd.ac.uk::27ca61ee-ba03-4b92-a89a-1d5600e2200a" providerId="AD" clId="Web-{69AA72AC-3D5A-8DC3-2F66-7A0A5DE55488}" dt="2023-03-09T15:11:53.932" v="866" actId="1076"/>
        <pc:sldMkLst>
          <pc:docMk/>
          <pc:sldMk cId="3835266125" sldId="617"/>
        </pc:sldMkLst>
        <pc:spChg chg="del mod">
          <ac:chgData name="Roberta Tucker" userId="S::r.tucker@uwtsd.ac.uk::27ca61ee-ba03-4b92-a89a-1d5600e2200a" providerId="AD" clId="Web-{69AA72AC-3D5A-8DC3-2F66-7A0A5DE55488}" dt="2023-03-09T14:13:58.795" v="470"/>
          <ac:spMkLst>
            <pc:docMk/>
            <pc:sldMk cId="3835266125" sldId="617"/>
            <ac:spMk id="5" creationId="{DE71ED27-CE2A-D535-F3B8-9DD9F7412AB0}"/>
          </ac:spMkLst>
        </pc:spChg>
        <pc:spChg chg="del">
          <ac:chgData name="Roberta Tucker" userId="S::r.tucker@uwtsd.ac.uk::27ca61ee-ba03-4b92-a89a-1d5600e2200a" providerId="AD" clId="Web-{69AA72AC-3D5A-8DC3-2F66-7A0A5DE55488}" dt="2023-03-09T14:14:01.217" v="471"/>
          <ac:spMkLst>
            <pc:docMk/>
            <pc:sldMk cId="3835266125" sldId="617"/>
            <ac:spMk id="6" creationId="{BDB3C20C-FA5F-C5CD-88F6-8FAB3B5F843C}"/>
          </ac:spMkLst>
        </pc:spChg>
        <pc:spChg chg="add mod">
          <ac:chgData name="Roberta Tucker" userId="S::r.tucker@uwtsd.ac.uk::27ca61ee-ba03-4b92-a89a-1d5600e2200a" providerId="AD" clId="Web-{69AA72AC-3D5A-8DC3-2F66-7A0A5DE55488}" dt="2023-03-09T15:06:56.039" v="864" actId="1076"/>
          <ac:spMkLst>
            <pc:docMk/>
            <pc:sldMk cId="3835266125" sldId="617"/>
            <ac:spMk id="7" creationId="{AAB29870-EA73-1476-56F0-DE22AA1312D5}"/>
          </ac:spMkLst>
        </pc:spChg>
        <pc:spChg chg="add mod">
          <ac:chgData name="Roberta Tucker" userId="S::r.tucker@uwtsd.ac.uk::27ca61ee-ba03-4b92-a89a-1d5600e2200a" providerId="AD" clId="Web-{69AA72AC-3D5A-8DC3-2F66-7A0A5DE55488}" dt="2023-03-09T15:11:53.932" v="866" actId="1076"/>
          <ac:spMkLst>
            <pc:docMk/>
            <pc:sldMk cId="3835266125" sldId="617"/>
            <ac:spMk id="9" creationId="{364948FF-19FC-F127-0DCE-2B3F25F621A7}"/>
          </ac:spMkLst>
        </pc:spChg>
        <pc:spChg chg="add del mod">
          <ac:chgData name="Roberta Tucker" userId="S::r.tucker@uwtsd.ac.uk::27ca61ee-ba03-4b92-a89a-1d5600e2200a" providerId="AD" clId="Web-{69AA72AC-3D5A-8DC3-2F66-7A0A5DE55488}" dt="2023-03-09T14:49:22.692" v="822"/>
          <ac:spMkLst>
            <pc:docMk/>
            <pc:sldMk cId="3835266125" sldId="617"/>
            <ac:spMk id="11" creationId="{F7A5C643-678E-C4E1-466B-EDC79FAD9D24}"/>
          </ac:spMkLst>
        </pc:spChg>
        <pc:spChg chg="add del mod">
          <ac:chgData name="Roberta Tucker" userId="S::r.tucker@uwtsd.ac.uk::27ca61ee-ba03-4b92-a89a-1d5600e2200a" providerId="AD" clId="Web-{69AA72AC-3D5A-8DC3-2F66-7A0A5DE55488}" dt="2023-03-09T14:35:07.514" v="795"/>
          <ac:spMkLst>
            <pc:docMk/>
            <pc:sldMk cId="3835266125" sldId="617"/>
            <ac:spMk id="13" creationId="{F445F0DC-8444-D53F-E2C5-7976EB80F651}"/>
          </ac:spMkLst>
        </pc:spChg>
      </pc:sldChg>
      <pc:sldChg chg="add replId delAnim modAnim">
        <pc:chgData name="Roberta Tucker" userId="S::r.tucker@uwtsd.ac.uk::27ca61ee-ba03-4b92-a89a-1d5600e2200a" providerId="AD" clId="Web-{69AA72AC-3D5A-8DC3-2F66-7A0A5DE55488}" dt="2023-03-09T21:25:57.506" v="1243"/>
        <pc:sldMkLst>
          <pc:docMk/>
          <pc:sldMk cId="429190091" sldId="618"/>
        </pc:sldMkLst>
      </pc:sldChg>
      <pc:sldChg chg="addSp modSp new modNotes">
        <pc:chgData name="Roberta Tucker" userId="S::r.tucker@uwtsd.ac.uk::27ca61ee-ba03-4b92-a89a-1d5600e2200a" providerId="AD" clId="Web-{69AA72AC-3D5A-8DC3-2F66-7A0A5DE55488}" dt="2023-03-09T22:55:35.209" v="2544"/>
        <pc:sldMkLst>
          <pc:docMk/>
          <pc:sldMk cId="3756729263" sldId="619"/>
        </pc:sldMkLst>
        <pc:spChg chg="mod">
          <ac:chgData name="Roberta Tucker" userId="S::r.tucker@uwtsd.ac.uk::27ca61ee-ba03-4b92-a89a-1d5600e2200a" providerId="AD" clId="Web-{69AA72AC-3D5A-8DC3-2F66-7A0A5DE55488}" dt="2023-03-09T17:55:42.681" v="1142" actId="20577"/>
          <ac:spMkLst>
            <pc:docMk/>
            <pc:sldMk cId="3756729263" sldId="619"/>
            <ac:spMk id="2" creationId="{C1EFC826-A6ED-8E83-6704-98EA7C95EDDE}"/>
          </ac:spMkLst>
        </pc:spChg>
        <pc:picChg chg="add mod">
          <ac:chgData name="Roberta Tucker" userId="S::r.tucker@uwtsd.ac.uk::27ca61ee-ba03-4b92-a89a-1d5600e2200a" providerId="AD" clId="Web-{69AA72AC-3D5A-8DC3-2F66-7A0A5DE55488}" dt="2023-03-09T15:53:43.182" v="1070" actId="1076"/>
          <ac:picMkLst>
            <pc:docMk/>
            <pc:sldMk cId="3756729263" sldId="619"/>
            <ac:picMk id="3" creationId="{0C42F645-9D57-6FFC-AC29-BBC320407D43}"/>
          </ac:picMkLst>
        </pc:picChg>
      </pc:sldChg>
      <pc:sldChg chg="addSp modSp add replId">
        <pc:chgData name="Roberta Tucker" userId="S::r.tucker@uwtsd.ac.uk::27ca61ee-ba03-4b92-a89a-1d5600e2200a" providerId="AD" clId="Web-{69AA72AC-3D5A-8DC3-2F66-7A0A5DE55488}" dt="2023-03-09T17:55:49.321" v="1143" actId="20577"/>
        <pc:sldMkLst>
          <pc:docMk/>
          <pc:sldMk cId="2977088705" sldId="620"/>
        </pc:sldMkLst>
        <pc:spChg chg="mod">
          <ac:chgData name="Roberta Tucker" userId="S::r.tucker@uwtsd.ac.uk::27ca61ee-ba03-4b92-a89a-1d5600e2200a" providerId="AD" clId="Web-{69AA72AC-3D5A-8DC3-2F66-7A0A5DE55488}" dt="2023-03-09T17:55:49.321" v="1143" actId="20577"/>
          <ac:spMkLst>
            <pc:docMk/>
            <pc:sldMk cId="2977088705" sldId="620"/>
            <ac:spMk id="2" creationId="{C1EFC826-A6ED-8E83-6704-98EA7C95EDDE}"/>
          </ac:spMkLst>
        </pc:spChg>
        <pc:spChg chg="add mod">
          <ac:chgData name="Roberta Tucker" userId="S::r.tucker@uwtsd.ac.uk::27ca61ee-ba03-4b92-a89a-1d5600e2200a" providerId="AD" clId="Web-{69AA72AC-3D5A-8DC3-2F66-7A0A5DE55488}" dt="2023-03-09T17:49:59.378" v="1103" actId="20577"/>
          <ac:spMkLst>
            <pc:docMk/>
            <pc:sldMk cId="2977088705" sldId="620"/>
            <ac:spMk id="4" creationId="{2AAC4454-B86E-ED97-8AD2-7B35C8B02B1C}"/>
          </ac:spMkLst>
        </pc:spChg>
        <pc:spChg chg="add mod">
          <ac:chgData name="Roberta Tucker" userId="S::r.tucker@uwtsd.ac.uk::27ca61ee-ba03-4b92-a89a-1d5600e2200a" providerId="AD" clId="Web-{69AA72AC-3D5A-8DC3-2F66-7A0A5DE55488}" dt="2023-03-09T17:51:17.317" v="1119" actId="20577"/>
          <ac:spMkLst>
            <pc:docMk/>
            <pc:sldMk cId="2977088705" sldId="620"/>
            <ac:spMk id="5" creationId="{0B8B0E34-50F8-D12C-8409-C26D9B2CDE32}"/>
          </ac:spMkLst>
        </pc:spChg>
        <pc:spChg chg="add mod">
          <ac:chgData name="Roberta Tucker" userId="S::r.tucker@uwtsd.ac.uk::27ca61ee-ba03-4b92-a89a-1d5600e2200a" providerId="AD" clId="Web-{69AA72AC-3D5A-8DC3-2F66-7A0A5DE55488}" dt="2023-03-09T17:52:37.662" v="1129" actId="1076"/>
          <ac:spMkLst>
            <pc:docMk/>
            <pc:sldMk cId="2977088705" sldId="620"/>
            <ac:spMk id="6" creationId="{2A3002CC-FEE4-9419-618E-8ECC70C4E8BA}"/>
          </ac:spMkLst>
        </pc:spChg>
        <pc:spChg chg="add mod">
          <ac:chgData name="Roberta Tucker" userId="S::r.tucker@uwtsd.ac.uk::27ca61ee-ba03-4b92-a89a-1d5600e2200a" providerId="AD" clId="Web-{69AA72AC-3D5A-8DC3-2F66-7A0A5DE55488}" dt="2023-03-09T17:53:58.538" v="1138" actId="1076"/>
          <ac:spMkLst>
            <pc:docMk/>
            <pc:sldMk cId="2977088705" sldId="620"/>
            <ac:spMk id="7" creationId="{4D23CFF6-1985-38BB-2FD2-4473A0925BD1}"/>
          </ac:spMkLst>
        </pc:spChg>
      </pc:sldChg>
      <pc:sldChg chg="addSp delSp modSp add replId delAnim modAnim">
        <pc:chgData name="Roberta Tucker" userId="S::r.tucker@uwtsd.ac.uk::27ca61ee-ba03-4b92-a89a-1d5600e2200a" providerId="AD" clId="Web-{69AA72AC-3D5A-8DC3-2F66-7A0A5DE55488}" dt="2023-03-09T21:26:14.741" v="1245"/>
        <pc:sldMkLst>
          <pc:docMk/>
          <pc:sldMk cId="734909371" sldId="621"/>
        </pc:sldMkLst>
        <pc:spChg chg="add mod">
          <ac:chgData name="Roberta Tucker" userId="S::r.tucker@uwtsd.ac.uk::27ca61ee-ba03-4b92-a89a-1d5600e2200a" providerId="AD" clId="Web-{69AA72AC-3D5A-8DC3-2F66-7A0A5DE55488}" dt="2023-03-09T18:11:48.292" v="1226" actId="14100"/>
          <ac:spMkLst>
            <pc:docMk/>
            <pc:sldMk cId="734909371" sldId="621"/>
            <ac:spMk id="3" creationId="{7471A535-6F89-EDE7-CA22-A6C211AF1B25}"/>
          </ac:spMkLst>
        </pc:spChg>
        <pc:spChg chg="mod">
          <ac:chgData name="Roberta Tucker" userId="S::r.tucker@uwtsd.ac.uk::27ca61ee-ba03-4b92-a89a-1d5600e2200a" providerId="AD" clId="Web-{69AA72AC-3D5A-8DC3-2F66-7A0A5DE55488}" dt="2023-03-09T17:56:38.150" v="1147" actId="20577"/>
          <ac:spMkLst>
            <pc:docMk/>
            <pc:sldMk cId="734909371" sldId="621"/>
            <ac:spMk id="5" creationId="{937962F9-0184-9FB0-CB93-E89EEDE24DCE}"/>
          </ac:spMkLst>
        </pc:spChg>
        <pc:spChg chg="add del">
          <ac:chgData name="Roberta Tucker" userId="S::r.tucker@uwtsd.ac.uk::27ca61ee-ba03-4b92-a89a-1d5600e2200a" providerId="AD" clId="Web-{69AA72AC-3D5A-8DC3-2F66-7A0A5DE55488}" dt="2023-03-09T21:18:04.268" v="1228"/>
          <ac:spMkLst>
            <pc:docMk/>
            <pc:sldMk cId="734909371" sldId="621"/>
            <ac:spMk id="6" creationId="{9CFA895F-2365-3E50-6753-1B25F2343C6D}"/>
          </ac:spMkLst>
        </pc:spChg>
        <pc:spChg chg="add del mod">
          <ac:chgData name="Roberta Tucker" userId="S::r.tucker@uwtsd.ac.uk::27ca61ee-ba03-4b92-a89a-1d5600e2200a" providerId="AD" clId="Web-{69AA72AC-3D5A-8DC3-2F66-7A0A5DE55488}" dt="2023-03-09T18:06:12.036" v="1170"/>
          <ac:spMkLst>
            <pc:docMk/>
            <pc:sldMk cId="734909371" sldId="621"/>
            <ac:spMk id="6" creationId="{DFCD2679-9AB5-FF23-3B64-FB6ABD3539AC}"/>
          </ac:spMkLst>
        </pc:spChg>
        <pc:spChg chg="add mod">
          <ac:chgData name="Roberta Tucker" userId="S::r.tucker@uwtsd.ac.uk::27ca61ee-ba03-4b92-a89a-1d5600e2200a" providerId="AD" clId="Web-{69AA72AC-3D5A-8DC3-2F66-7A0A5DE55488}" dt="2023-03-09T18:07:26.740" v="1179" actId="14100"/>
          <ac:spMkLst>
            <pc:docMk/>
            <pc:sldMk cId="734909371" sldId="621"/>
            <ac:spMk id="7" creationId="{D6E1E708-E9FE-48B9-A2F0-D849A5811BBE}"/>
          </ac:spMkLst>
        </pc:spChg>
        <pc:spChg chg="add mod">
          <ac:chgData name="Roberta Tucker" userId="S::r.tucker@uwtsd.ac.uk::27ca61ee-ba03-4b92-a89a-1d5600e2200a" providerId="AD" clId="Web-{69AA72AC-3D5A-8DC3-2F66-7A0A5DE55488}" dt="2023-03-09T18:08:57.961" v="1187" actId="1076"/>
          <ac:spMkLst>
            <pc:docMk/>
            <pc:sldMk cId="734909371" sldId="621"/>
            <ac:spMk id="8" creationId="{B4B1124E-49E4-8C16-F401-A482E706CAB3}"/>
          </ac:spMkLst>
        </pc:spChg>
        <pc:spChg chg="add mod">
          <ac:chgData name="Roberta Tucker" userId="S::r.tucker@uwtsd.ac.uk::27ca61ee-ba03-4b92-a89a-1d5600e2200a" providerId="AD" clId="Web-{69AA72AC-3D5A-8DC3-2F66-7A0A5DE55488}" dt="2023-03-09T21:18:56.006" v="1240" actId="14100"/>
          <ac:spMkLst>
            <pc:docMk/>
            <pc:sldMk cId="734909371" sldId="621"/>
            <ac:spMk id="9" creationId="{0EE5A3E4-FA65-8FDA-8F56-7AB232008161}"/>
          </ac:spMkLst>
        </pc:spChg>
        <pc:spChg chg="add del mod">
          <ac:chgData name="Roberta Tucker" userId="S::r.tucker@uwtsd.ac.uk::27ca61ee-ba03-4b92-a89a-1d5600e2200a" providerId="AD" clId="Web-{69AA72AC-3D5A-8DC3-2F66-7A0A5DE55488}" dt="2023-03-09T18:09:14.930" v="1191"/>
          <ac:spMkLst>
            <pc:docMk/>
            <pc:sldMk cId="734909371" sldId="621"/>
            <ac:spMk id="9" creationId="{4F22FC09-8EB3-1D94-01EA-F578CF7B8885}"/>
          </ac:spMkLst>
        </pc:spChg>
        <pc:spChg chg="add del mod">
          <ac:chgData name="Roberta Tucker" userId="S::r.tucker@uwtsd.ac.uk::27ca61ee-ba03-4b92-a89a-1d5600e2200a" providerId="AD" clId="Web-{69AA72AC-3D5A-8DC3-2F66-7A0A5DE55488}" dt="2023-03-09T21:18:58.741" v="1241"/>
          <ac:spMkLst>
            <pc:docMk/>
            <pc:sldMk cId="734909371" sldId="621"/>
            <ac:spMk id="10" creationId="{FB173F60-1871-BCDA-EEBB-FCB7BDF25ADF}"/>
          </ac:spMkLst>
        </pc:spChg>
      </pc:sldChg>
      <pc:sldChg chg="modSp add replId">
        <pc:chgData name="Roberta Tucker" userId="S::r.tucker@uwtsd.ac.uk::27ca61ee-ba03-4b92-a89a-1d5600e2200a" providerId="AD" clId="Web-{69AA72AC-3D5A-8DC3-2F66-7A0A5DE55488}" dt="2023-03-09T21:30:40.291" v="1270" actId="20577"/>
        <pc:sldMkLst>
          <pc:docMk/>
          <pc:sldMk cId="2169157571" sldId="622"/>
        </pc:sldMkLst>
        <pc:spChg chg="mod">
          <ac:chgData name="Roberta Tucker" userId="S::r.tucker@uwtsd.ac.uk::27ca61ee-ba03-4b92-a89a-1d5600e2200a" providerId="AD" clId="Web-{69AA72AC-3D5A-8DC3-2F66-7A0A5DE55488}" dt="2023-03-09T21:30:40.291" v="1270" actId="20577"/>
          <ac:spMkLst>
            <pc:docMk/>
            <pc:sldMk cId="2169157571" sldId="622"/>
            <ac:spMk id="2" creationId="{65D99740-FD02-2E4D-FA50-8AC039B6FAF0}"/>
          </ac:spMkLst>
        </pc:spChg>
      </pc:sldChg>
      <pc:sldChg chg="modSp add replId">
        <pc:chgData name="Roberta Tucker" userId="S::r.tucker@uwtsd.ac.uk::27ca61ee-ba03-4b92-a89a-1d5600e2200a" providerId="AD" clId="Web-{69AA72AC-3D5A-8DC3-2F66-7A0A5DE55488}" dt="2023-03-09T21:31:27.575" v="1275" actId="20577"/>
        <pc:sldMkLst>
          <pc:docMk/>
          <pc:sldMk cId="1792833050" sldId="623"/>
        </pc:sldMkLst>
        <pc:spChg chg="mod">
          <ac:chgData name="Roberta Tucker" userId="S::r.tucker@uwtsd.ac.uk::27ca61ee-ba03-4b92-a89a-1d5600e2200a" providerId="AD" clId="Web-{69AA72AC-3D5A-8DC3-2F66-7A0A5DE55488}" dt="2023-03-09T21:31:27.575" v="1275" actId="20577"/>
          <ac:spMkLst>
            <pc:docMk/>
            <pc:sldMk cId="1792833050" sldId="623"/>
            <ac:spMk id="2" creationId="{65D99740-FD02-2E4D-FA50-8AC039B6FAF0}"/>
          </ac:spMkLst>
        </pc:spChg>
      </pc:sldChg>
      <pc:sldChg chg="addSp delSp modSp add replId">
        <pc:chgData name="Roberta Tucker" userId="S::r.tucker@uwtsd.ac.uk::27ca61ee-ba03-4b92-a89a-1d5600e2200a" providerId="AD" clId="Web-{69AA72AC-3D5A-8DC3-2F66-7A0A5DE55488}" dt="2023-03-09T21:38:39.672" v="1304" actId="1076"/>
        <pc:sldMkLst>
          <pc:docMk/>
          <pc:sldMk cId="45890459" sldId="624"/>
        </pc:sldMkLst>
        <pc:picChg chg="add mod">
          <ac:chgData name="Roberta Tucker" userId="S::r.tucker@uwtsd.ac.uk::27ca61ee-ba03-4b92-a89a-1d5600e2200a" providerId="AD" clId="Web-{69AA72AC-3D5A-8DC3-2F66-7A0A5DE55488}" dt="2023-03-09T21:38:33.797" v="1303" actId="14100"/>
          <ac:picMkLst>
            <pc:docMk/>
            <pc:sldMk cId="45890459" sldId="624"/>
            <ac:picMk id="3" creationId="{3E9BB5F3-3260-2750-60B9-35B7BF31EF93}"/>
          </ac:picMkLst>
        </pc:picChg>
        <pc:picChg chg="del">
          <ac:chgData name="Roberta Tucker" userId="S::r.tucker@uwtsd.ac.uk::27ca61ee-ba03-4b92-a89a-1d5600e2200a" providerId="AD" clId="Web-{69AA72AC-3D5A-8DC3-2F66-7A0A5DE55488}" dt="2023-03-09T21:38:07.514" v="1296"/>
          <ac:picMkLst>
            <pc:docMk/>
            <pc:sldMk cId="45890459" sldId="624"/>
            <ac:picMk id="4" creationId="{12F0E2C5-5FA3-81A6-F312-64F41029CA45}"/>
          </ac:picMkLst>
        </pc:picChg>
        <pc:picChg chg="mod">
          <ac:chgData name="Roberta Tucker" userId="S::r.tucker@uwtsd.ac.uk::27ca61ee-ba03-4b92-a89a-1d5600e2200a" providerId="AD" clId="Web-{69AA72AC-3D5A-8DC3-2F66-7A0A5DE55488}" dt="2023-03-09T21:38:39.672" v="1304" actId="1076"/>
          <ac:picMkLst>
            <pc:docMk/>
            <pc:sldMk cId="45890459" sldId="624"/>
            <ac:picMk id="5" creationId="{4ABE9D82-37D6-BE49-9C13-87B1F1D02A85}"/>
          </ac:picMkLst>
        </pc:picChg>
      </pc:sldChg>
      <pc:sldChg chg="modSp add replId">
        <pc:chgData name="Roberta Tucker" userId="S::r.tucker@uwtsd.ac.uk::27ca61ee-ba03-4b92-a89a-1d5600e2200a" providerId="AD" clId="Web-{69AA72AC-3D5A-8DC3-2F66-7A0A5DE55488}" dt="2023-03-09T23:19:23.644" v="2653" actId="20577"/>
        <pc:sldMkLst>
          <pc:docMk/>
          <pc:sldMk cId="3974179421" sldId="625"/>
        </pc:sldMkLst>
        <pc:spChg chg="mod">
          <ac:chgData name="Roberta Tucker" userId="S::r.tucker@uwtsd.ac.uk::27ca61ee-ba03-4b92-a89a-1d5600e2200a" providerId="AD" clId="Web-{69AA72AC-3D5A-8DC3-2F66-7A0A5DE55488}" dt="2023-03-09T23:19:23.644" v="2653" actId="20577"/>
          <ac:spMkLst>
            <pc:docMk/>
            <pc:sldMk cId="3974179421" sldId="625"/>
            <ac:spMk id="4" creationId="{F1969D8F-D693-4336-9E30-4283F9A32270}"/>
          </ac:spMkLst>
        </pc:spChg>
        <pc:spChg chg="mod">
          <ac:chgData name="Roberta Tucker" userId="S::r.tucker@uwtsd.ac.uk::27ca61ee-ba03-4b92-a89a-1d5600e2200a" providerId="AD" clId="Web-{69AA72AC-3D5A-8DC3-2F66-7A0A5DE55488}" dt="2023-03-09T23:02:00.835" v="2599" actId="1076"/>
          <ac:spMkLst>
            <pc:docMk/>
            <pc:sldMk cId="3974179421" sldId="625"/>
            <ac:spMk id="8" creationId="{28B6967E-2606-4A9F-86CE-3723CCBF2114}"/>
          </ac:spMkLst>
        </pc:spChg>
        <pc:picChg chg="mod">
          <ac:chgData name="Roberta Tucker" userId="S::r.tucker@uwtsd.ac.uk::27ca61ee-ba03-4b92-a89a-1d5600e2200a" providerId="AD" clId="Web-{69AA72AC-3D5A-8DC3-2F66-7A0A5DE55488}" dt="2023-03-09T23:02:30.837" v="2612" actId="1076"/>
          <ac:picMkLst>
            <pc:docMk/>
            <pc:sldMk cId="3974179421" sldId="625"/>
            <ac:picMk id="1026" creationId="{0CC7DBBC-7330-4A07-95BA-C174248B4F31}"/>
          </ac:picMkLst>
        </pc:picChg>
      </pc:sldChg>
      <pc:sldChg chg="addSp delSp modSp add replId addAnim">
        <pc:chgData name="Roberta Tucker" userId="S::r.tucker@uwtsd.ac.uk::27ca61ee-ba03-4b92-a89a-1d5600e2200a" providerId="AD" clId="Web-{69AA72AC-3D5A-8DC3-2F66-7A0A5DE55488}" dt="2023-03-09T23:25:47.701" v="2710" actId="20577"/>
        <pc:sldMkLst>
          <pc:docMk/>
          <pc:sldMk cId="3023184023" sldId="626"/>
        </pc:sldMkLst>
        <pc:spChg chg="mod">
          <ac:chgData name="Roberta Tucker" userId="S::r.tucker@uwtsd.ac.uk::27ca61ee-ba03-4b92-a89a-1d5600e2200a" providerId="AD" clId="Web-{69AA72AC-3D5A-8DC3-2F66-7A0A5DE55488}" dt="2023-03-09T23:25:47.701" v="2710" actId="20577"/>
          <ac:spMkLst>
            <pc:docMk/>
            <pc:sldMk cId="3023184023" sldId="626"/>
            <ac:spMk id="2" creationId="{E12EFBB5-0702-A5A6-35D9-C7E059124F1E}"/>
          </ac:spMkLst>
        </pc:spChg>
        <pc:spChg chg="mod">
          <ac:chgData name="Roberta Tucker" userId="S::r.tucker@uwtsd.ac.uk::27ca61ee-ba03-4b92-a89a-1d5600e2200a" providerId="AD" clId="Web-{69AA72AC-3D5A-8DC3-2F66-7A0A5DE55488}" dt="2023-03-09T23:24:54.792" v="2688" actId="14100"/>
          <ac:spMkLst>
            <pc:docMk/>
            <pc:sldMk cId="3023184023" sldId="626"/>
            <ac:spMk id="5" creationId="{A1E755BF-2D57-1362-F75B-39B2855C4F38}"/>
          </ac:spMkLst>
        </pc:spChg>
        <pc:spChg chg="mod">
          <ac:chgData name="Roberta Tucker" userId="S::r.tucker@uwtsd.ac.uk::27ca61ee-ba03-4b92-a89a-1d5600e2200a" providerId="AD" clId="Web-{69AA72AC-3D5A-8DC3-2F66-7A0A5DE55488}" dt="2023-03-09T21:51:26.212" v="1436" actId="14100"/>
          <ac:spMkLst>
            <pc:docMk/>
            <pc:sldMk cId="3023184023" sldId="626"/>
            <ac:spMk id="6" creationId="{71143DAE-E178-A421-99D2-9D2C332A7009}"/>
          </ac:spMkLst>
        </pc:spChg>
        <pc:spChg chg="add mod">
          <ac:chgData name="Roberta Tucker" userId="S::r.tucker@uwtsd.ac.uk::27ca61ee-ba03-4b92-a89a-1d5600e2200a" providerId="AD" clId="Web-{69AA72AC-3D5A-8DC3-2F66-7A0A5DE55488}" dt="2023-03-09T21:52:18.887" v="1466" actId="14100"/>
          <ac:spMkLst>
            <pc:docMk/>
            <pc:sldMk cId="3023184023" sldId="626"/>
            <ac:spMk id="8" creationId="{5F46F126-C9C0-B652-DBEF-9ED0A43CC008}"/>
          </ac:spMkLst>
        </pc:spChg>
        <pc:picChg chg="del mod">
          <ac:chgData name="Roberta Tucker" userId="S::r.tucker@uwtsd.ac.uk::27ca61ee-ba03-4b92-a89a-1d5600e2200a" providerId="AD" clId="Web-{69AA72AC-3D5A-8DC3-2F66-7A0A5DE55488}" dt="2023-03-09T21:50:05.610" v="1429"/>
          <ac:picMkLst>
            <pc:docMk/>
            <pc:sldMk cId="3023184023" sldId="626"/>
            <ac:picMk id="3" creationId="{C75B5386-4B34-03FB-DF23-772F4941704F}"/>
          </ac:picMkLst>
        </pc:picChg>
        <pc:picChg chg="add mod ord">
          <ac:chgData name="Roberta Tucker" userId="S::r.tucker@uwtsd.ac.uk::27ca61ee-ba03-4b92-a89a-1d5600e2200a" providerId="AD" clId="Web-{69AA72AC-3D5A-8DC3-2F66-7A0A5DE55488}" dt="2023-03-09T21:51:18.086" v="1434" actId="1076"/>
          <ac:picMkLst>
            <pc:docMk/>
            <pc:sldMk cId="3023184023" sldId="626"/>
            <ac:picMk id="4" creationId="{D58586D1-7570-490C-699B-364BC40FF9E2}"/>
          </ac:picMkLst>
        </pc:picChg>
        <pc:picChg chg="add mod">
          <ac:chgData name="Roberta Tucker" userId="S::r.tucker@uwtsd.ac.uk::27ca61ee-ba03-4b92-a89a-1d5600e2200a" providerId="AD" clId="Web-{69AA72AC-3D5A-8DC3-2F66-7A0A5DE55488}" dt="2023-03-09T21:53:17.579" v="1478" actId="1076"/>
          <ac:picMkLst>
            <pc:docMk/>
            <pc:sldMk cId="3023184023" sldId="626"/>
            <ac:picMk id="11" creationId="{0D33ED6D-3471-2FA9-79D6-99841317A226}"/>
          </ac:picMkLst>
        </pc:picChg>
        <pc:cxnChg chg="mod">
          <ac:chgData name="Roberta Tucker" userId="S::r.tucker@uwtsd.ac.uk::27ca61ee-ba03-4b92-a89a-1d5600e2200a" providerId="AD" clId="Web-{69AA72AC-3D5A-8DC3-2F66-7A0A5DE55488}" dt="2023-03-09T21:56:25.545" v="1529" actId="14100"/>
          <ac:cxnSpMkLst>
            <pc:docMk/>
            <pc:sldMk cId="3023184023" sldId="626"/>
            <ac:cxnSpMk id="7" creationId="{C03362AA-E5A0-541F-61D7-16BF18288A45}"/>
          </ac:cxnSpMkLst>
        </pc:cxnChg>
        <pc:cxnChg chg="add mod">
          <ac:chgData name="Roberta Tucker" userId="S::r.tucker@uwtsd.ac.uk::27ca61ee-ba03-4b92-a89a-1d5600e2200a" providerId="AD" clId="Web-{69AA72AC-3D5A-8DC3-2F66-7A0A5DE55488}" dt="2023-03-09T23:24:50.198" v="2687" actId="14100"/>
          <ac:cxnSpMkLst>
            <pc:docMk/>
            <pc:sldMk cId="3023184023" sldId="626"/>
            <ac:cxnSpMk id="9" creationId="{0BC0A02F-498A-D41B-BFB0-44730D8A34F9}"/>
          </ac:cxnSpMkLst>
        </pc:cxnChg>
      </pc:sldChg>
      <pc:sldChg chg="addSp delSp modSp add replId addAnim delAnim modAnim">
        <pc:chgData name="Roberta Tucker" userId="S::r.tucker@uwtsd.ac.uk::27ca61ee-ba03-4b92-a89a-1d5600e2200a" providerId="AD" clId="Web-{69AA72AC-3D5A-8DC3-2F66-7A0A5DE55488}" dt="2023-03-09T23:50:47.679" v="2838"/>
        <pc:sldMkLst>
          <pc:docMk/>
          <pc:sldMk cId="2821290711" sldId="627"/>
        </pc:sldMkLst>
        <pc:spChg chg="mod">
          <ac:chgData name="Roberta Tucker" userId="S::r.tucker@uwtsd.ac.uk::27ca61ee-ba03-4b92-a89a-1d5600e2200a" providerId="AD" clId="Web-{69AA72AC-3D5A-8DC3-2F66-7A0A5DE55488}" dt="2023-03-09T21:59:30.417" v="1569"/>
          <ac:spMkLst>
            <pc:docMk/>
            <pc:sldMk cId="2821290711" sldId="627"/>
            <ac:spMk id="2" creationId="{E12EFBB5-0702-A5A6-35D9-C7E059124F1E}"/>
          </ac:spMkLst>
        </pc:spChg>
        <pc:spChg chg="mod">
          <ac:chgData name="Roberta Tucker" userId="S::r.tucker@uwtsd.ac.uk::27ca61ee-ba03-4b92-a89a-1d5600e2200a" providerId="AD" clId="Web-{69AA72AC-3D5A-8DC3-2F66-7A0A5DE55488}" dt="2023-03-09T22:04:41.266" v="1652" actId="20577"/>
          <ac:spMkLst>
            <pc:docMk/>
            <pc:sldMk cId="2821290711" sldId="627"/>
            <ac:spMk id="5" creationId="{A1E755BF-2D57-1362-F75B-39B2855C4F38}"/>
          </ac:spMkLst>
        </pc:spChg>
        <pc:spChg chg="mod">
          <ac:chgData name="Roberta Tucker" userId="S::r.tucker@uwtsd.ac.uk::27ca61ee-ba03-4b92-a89a-1d5600e2200a" providerId="AD" clId="Web-{69AA72AC-3D5A-8DC3-2F66-7A0A5DE55488}" dt="2023-03-09T21:54:50.038" v="1487" actId="14100"/>
          <ac:spMkLst>
            <pc:docMk/>
            <pc:sldMk cId="2821290711" sldId="627"/>
            <ac:spMk id="6" creationId="{71143DAE-E178-A421-99D2-9D2C332A7009}"/>
          </ac:spMkLst>
        </pc:spChg>
        <pc:spChg chg="mod">
          <ac:chgData name="Roberta Tucker" userId="S::r.tucker@uwtsd.ac.uk::27ca61ee-ba03-4b92-a89a-1d5600e2200a" providerId="AD" clId="Web-{69AA72AC-3D5A-8DC3-2F66-7A0A5DE55488}" dt="2023-03-09T22:03:09.213" v="1614" actId="14100"/>
          <ac:spMkLst>
            <pc:docMk/>
            <pc:sldMk cId="2821290711" sldId="627"/>
            <ac:spMk id="8" creationId="{5F46F126-C9C0-B652-DBEF-9ED0A43CC008}"/>
          </ac:spMkLst>
        </pc:spChg>
        <pc:picChg chg="add mod ord">
          <ac:chgData name="Roberta Tucker" userId="S::r.tucker@uwtsd.ac.uk::27ca61ee-ba03-4b92-a89a-1d5600e2200a" providerId="AD" clId="Web-{69AA72AC-3D5A-8DC3-2F66-7A0A5DE55488}" dt="2023-03-09T22:02:47.008" v="1612" actId="1076"/>
          <ac:picMkLst>
            <pc:docMk/>
            <pc:sldMk cId="2821290711" sldId="627"/>
            <ac:picMk id="3" creationId="{DCF56B75-8CA0-F1F3-E5DB-2707338F7229}"/>
          </ac:picMkLst>
        </pc:picChg>
        <pc:picChg chg="del mod">
          <ac:chgData name="Roberta Tucker" userId="S::r.tucker@uwtsd.ac.uk::27ca61ee-ba03-4b92-a89a-1d5600e2200a" providerId="AD" clId="Web-{69AA72AC-3D5A-8DC3-2F66-7A0A5DE55488}" dt="2023-03-09T22:01:38.004" v="1606"/>
          <ac:picMkLst>
            <pc:docMk/>
            <pc:sldMk cId="2821290711" sldId="627"/>
            <ac:picMk id="4" creationId="{D58586D1-7570-490C-699B-364BC40FF9E2}"/>
          </ac:picMkLst>
        </pc:picChg>
        <pc:picChg chg="add mod">
          <ac:chgData name="Roberta Tucker" userId="S::r.tucker@uwtsd.ac.uk::27ca61ee-ba03-4b92-a89a-1d5600e2200a" providerId="AD" clId="Web-{69AA72AC-3D5A-8DC3-2F66-7A0A5DE55488}" dt="2023-03-09T22:04:22.093" v="1623" actId="14100"/>
          <ac:picMkLst>
            <pc:docMk/>
            <pc:sldMk cId="2821290711" sldId="627"/>
            <ac:picMk id="10" creationId="{C19C23DC-65AC-F38A-EEE5-D0F12D83B807}"/>
          </ac:picMkLst>
        </pc:picChg>
        <pc:picChg chg="del">
          <ac:chgData name="Roberta Tucker" userId="S::r.tucker@uwtsd.ac.uk::27ca61ee-ba03-4b92-a89a-1d5600e2200a" providerId="AD" clId="Web-{69AA72AC-3D5A-8DC3-2F66-7A0A5DE55488}" dt="2023-03-09T22:03:21.198" v="1616"/>
          <ac:picMkLst>
            <pc:docMk/>
            <pc:sldMk cId="2821290711" sldId="627"/>
            <ac:picMk id="11" creationId="{0D33ED6D-3471-2FA9-79D6-99841317A226}"/>
          </ac:picMkLst>
        </pc:picChg>
        <pc:cxnChg chg="mod">
          <ac:chgData name="Roberta Tucker" userId="S::r.tucker@uwtsd.ac.uk::27ca61ee-ba03-4b92-a89a-1d5600e2200a" providerId="AD" clId="Web-{69AA72AC-3D5A-8DC3-2F66-7A0A5DE55488}" dt="2023-03-09T21:55:44.917" v="1513" actId="14100"/>
          <ac:cxnSpMkLst>
            <pc:docMk/>
            <pc:sldMk cId="2821290711" sldId="627"/>
            <ac:cxnSpMk id="7" creationId="{C03362AA-E5A0-541F-61D7-16BF18288A45}"/>
          </ac:cxnSpMkLst>
        </pc:cxnChg>
        <pc:cxnChg chg="mod">
          <ac:chgData name="Roberta Tucker" userId="S::r.tucker@uwtsd.ac.uk::27ca61ee-ba03-4b92-a89a-1d5600e2200a" providerId="AD" clId="Web-{69AA72AC-3D5A-8DC3-2F66-7A0A5DE55488}" dt="2023-03-09T22:03:18.401" v="1615" actId="1076"/>
          <ac:cxnSpMkLst>
            <pc:docMk/>
            <pc:sldMk cId="2821290711" sldId="627"/>
            <ac:cxnSpMk id="9" creationId="{0BC0A02F-498A-D41B-BFB0-44730D8A34F9}"/>
          </ac:cxnSpMkLst>
        </pc:cxnChg>
      </pc:sldChg>
      <pc:sldChg chg="addSp delSp modSp add replId addAnim delAnim modAnim">
        <pc:chgData name="Roberta Tucker" userId="S::r.tucker@uwtsd.ac.uk::27ca61ee-ba03-4b92-a89a-1d5600e2200a" providerId="AD" clId="Web-{69AA72AC-3D5A-8DC3-2F66-7A0A5DE55488}" dt="2023-03-09T23:50:59.164" v="2842"/>
        <pc:sldMkLst>
          <pc:docMk/>
          <pc:sldMk cId="1486956555" sldId="628"/>
        </pc:sldMkLst>
        <pc:spChg chg="mod">
          <ac:chgData name="Roberta Tucker" userId="S::r.tucker@uwtsd.ac.uk::27ca61ee-ba03-4b92-a89a-1d5600e2200a" providerId="AD" clId="Web-{69AA72AC-3D5A-8DC3-2F66-7A0A5DE55488}" dt="2023-03-09T22:01:07.345" v="1603" actId="20577"/>
          <ac:spMkLst>
            <pc:docMk/>
            <pc:sldMk cId="1486956555" sldId="628"/>
            <ac:spMk id="2" creationId="{E12EFBB5-0702-A5A6-35D9-C7E059124F1E}"/>
          </ac:spMkLst>
        </pc:spChg>
        <pc:spChg chg="mod">
          <ac:chgData name="Roberta Tucker" userId="S::r.tucker@uwtsd.ac.uk::27ca61ee-ba03-4b92-a89a-1d5600e2200a" providerId="AD" clId="Web-{69AA72AC-3D5A-8DC3-2F66-7A0A5DE55488}" dt="2023-03-09T22:10:08.882" v="1703" actId="20577"/>
          <ac:spMkLst>
            <pc:docMk/>
            <pc:sldMk cId="1486956555" sldId="628"/>
            <ac:spMk id="5" creationId="{A1E755BF-2D57-1362-F75B-39B2855C4F38}"/>
          </ac:spMkLst>
        </pc:spChg>
        <pc:spChg chg="mod">
          <ac:chgData name="Roberta Tucker" userId="S::r.tucker@uwtsd.ac.uk::27ca61ee-ba03-4b92-a89a-1d5600e2200a" providerId="AD" clId="Web-{69AA72AC-3D5A-8DC3-2F66-7A0A5DE55488}" dt="2023-03-09T22:00:41.359" v="1575" actId="14100"/>
          <ac:spMkLst>
            <pc:docMk/>
            <pc:sldMk cId="1486956555" sldId="628"/>
            <ac:spMk id="6" creationId="{71143DAE-E178-A421-99D2-9D2C332A7009}"/>
          </ac:spMkLst>
        </pc:spChg>
        <pc:spChg chg="mod">
          <ac:chgData name="Roberta Tucker" userId="S::r.tucker@uwtsd.ac.uk::27ca61ee-ba03-4b92-a89a-1d5600e2200a" providerId="AD" clId="Web-{69AA72AC-3D5A-8DC3-2F66-7A0A5DE55488}" dt="2023-03-09T22:07:36.950" v="1663" actId="1076"/>
          <ac:spMkLst>
            <pc:docMk/>
            <pc:sldMk cId="1486956555" sldId="628"/>
            <ac:spMk id="8" creationId="{5F46F126-C9C0-B652-DBEF-9ED0A43CC008}"/>
          </ac:spMkLst>
        </pc:spChg>
        <pc:spChg chg="add mod">
          <ac:chgData name="Roberta Tucker" userId="S::r.tucker@uwtsd.ac.uk::27ca61ee-ba03-4b92-a89a-1d5600e2200a" providerId="AD" clId="Web-{69AA72AC-3D5A-8DC3-2F66-7A0A5DE55488}" dt="2023-03-09T23:31:47.335" v="2759" actId="20577"/>
          <ac:spMkLst>
            <pc:docMk/>
            <pc:sldMk cId="1486956555" sldId="628"/>
            <ac:spMk id="10" creationId="{E8580DD5-D2AB-BC62-5C01-7CFB66D10FA2}"/>
          </ac:spMkLst>
        </pc:spChg>
        <pc:picChg chg="add mod ord">
          <ac:chgData name="Roberta Tucker" userId="S::r.tucker@uwtsd.ac.uk::27ca61ee-ba03-4b92-a89a-1d5600e2200a" providerId="AD" clId="Web-{69AA72AC-3D5A-8DC3-2F66-7A0A5DE55488}" dt="2023-03-09T22:07:31.184" v="1662" actId="1076"/>
          <ac:picMkLst>
            <pc:docMk/>
            <pc:sldMk cId="1486956555" sldId="628"/>
            <ac:picMk id="3" creationId="{07D63DEF-2342-2CA1-879A-FB0524AA8AF3}"/>
          </ac:picMkLst>
        </pc:picChg>
        <pc:picChg chg="del">
          <ac:chgData name="Roberta Tucker" userId="S::r.tucker@uwtsd.ac.uk::27ca61ee-ba03-4b92-a89a-1d5600e2200a" providerId="AD" clId="Web-{69AA72AC-3D5A-8DC3-2F66-7A0A5DE55488}" dt="2023-03-09T22:01:12.205" v="1604"/>
          <ac:picMkLst>
            <pc:docMk/>
            <pc:sldMk cId="1486956555" sldId="628"/>
            <ac:picMk id="4" creationId="{D58586D1-7570-490C-699B-364BC40FF9E2}"/>
          </ac:picMkLst>
        </pc:picChg>
        <pc:picChg chg="del">
          <ac:chgData name="Roberta Tucker" userId="S::r.tucker@uwtsd.ac.uk::27ca61ee-ba03-4b92-a89a-1d5600e2200a" providerId="AD" clId="Web-{69AA72AC-3D5A-8DC3-2F66-7A0A5DE55488}" dt="2023-03-09T22:01:14.205" v="1605"/>
          <ac:picMkLst>
            <pc:docMk/>
            <pc:sldMk cId="1486956555" sldId="628"/>
            <ac:picMk id="11" creationId="{0D33ED6D-3471-2FA9-79D6-99841317A226}"/>
          </ac:picMkLst>
        </pc:picChg>
        <pc:cxnChg chg="mod">
          <ac:chgData name="Roberta Tucker" userId="S::r.tucker@uwtsd.ac.uk::27ca61ee-ba03-4b92-a89a-1d5600e2200a" providerId="AD" clId="Web-{69AA72AC-3D5A-8DC3-2F66-7A0A5DE55488}" dt="2023-03-09T22:00:46.188" v="1576" actId="14100"/>
          <ac:cxnSpMkLst>
            <pc:docMk/>
            <pc:sldMk cId="1486956555" sldId="628"/>
            <ac:cxnSpMk id="7" creationId="{C03362AA-E5A0-541F-61D7-16BF18288A45}"/>
          </ac:cxnSpMkLst>
        </pc:cxnChg>
        <pc:cxnChg chg="mod">
          <ac:chgData name="Roberta Tucker" userId="S::r.tucker@uwtsd.ac.uk::27ca61ee-ba03-4b92-a89a-1d5600e2200a" providerId="AD" clId="Web-{69AA72AC-3D5A-8DC3-2F66-7A0A5DE55488}" dt="2023-03-09T22:07:44.966" v="1665" actId="14100"/>
          <ac:cxnSpMkLst>
            <pc:docMk/>
            <pc:sldMk cId="1486956555" sldId="628"/>
            <ac:cxnSpMk id="9" creationId="{0BC0A02F-498A-D41B-BFB0-44730D8A34F9}"/>
          </ac:cxnSpMkLst>
        </pc:cxnChg>
      </pc:sldChg>
      <pc:sldChg chg="addSp delSp modSp add replId">
        <pc:chgData name="Roberta Tucker" userId="S::r.tucker@uwtsd.ac.uk::27ca61ee-ba03-4b92-a89a-1d5600e2200a" providerId="AD" clId="Web-{69AA72AC-3D5A-8DC3-2F66-7A0A5DE55488}" dt="2023-03-09T22:17:41.774" v="1832" actId="14100"/>
        <pc:sldMkLst>
          <pc:docMk/>
          <pc:sldMk cId="2454655421" sldId="629"/>
        </pc:sldMkLst>
        <pc:spChg chg="mod">
          <ac:chgData name="Roberta Tucker" userId="S::r.tucker@uwtsd.ac.uk::27ca61ee-ba03-4b92-a89a-1d5600e2200a" providerId="AD" clId="Web-{69AA72AC-3D5A-8DC3-2F66-7A0A5DE55488}" dt="2023-03-09T22:13:02.145" v="1790" actId="20577"/>
          <ac:spMkLst>
            <pc:docMk/>
            <pc:sldMk cId="2454655421" sldId="629"/>
            <ac:spMk id="2" creationId="{E12EFBB5-0702-A5A6-35D9-C7E059124F1E}"/>
          </ac:spMkLst>
        </pc:spChg>
        <pc:spChg chg="mod">
          <ac:chgData name="Roberta Tucker" userId="S::r.tucker@uwtsd.ac.uk::27ca61ee-ba03-4b92-a89a-1d5600e2200a" providerId="AD" clId="Web-{69AA72AC-3D5A-8DC3-2F66-7A0A5DE55488}" dt="2023-03-09T22:17:34.696" v="1829" actId="20577"/>
          <ac:spMkLst>
            <pc:docMk/>
            <pc:sldMk cId="2454655421" sldId="629"/>
            <ac:spMk id="5" creationId="{A1E755BF-2D57-1362-F75B-39B2855C4F38}"/>
          </ac:spMkLst>
        </pc:spChg>
        <pc:spChg chg="mod">
          <ac:chgData name="Roberta Tucker" userId="S::r.tucker@uwtsd.ac.uk::27ca61ee-ba03-4b92-a89a-1d5600e2200a" providerId="AD" clId="Web-{69AA72AC-3D5A-8DC3-2F66-7A0A5DE55488}" dt="2023-03-09T22:14:14.026" v="1799" actId="14100"/>
          <ac:spMkLst>
            <pc:docMk/>
            <pc:sldMk cId="2454655421" sldId="629"/>
            <ac:spMk id="6" creationId="{71143DAE-E178-A421-99D2-9D2C332A7009}"/>
          </ac:spMkLst>
        </pc:spChg>
        <pc:spChg chg="del">
          <ac:chgData name="Roberta Tucker" userId="S::r.tucker@uwtsd.ac.uk::27ca61ee-ba03-4b92-a89a-1d5600e2200a" providerId="AD" clId="Web-{69AA72AC-3D5A-8DC3-2F66-7A0A5DE55488}" dt="2023-03-09T22:17:36.211" v="1830"/>
          <ac:spMkLst>
            <pc:docMk/>
            <pc:sldMk cId="2454655421" sldId="629"/>
            <ac:spMk id="8" creationId="{5F46F126-C9C0-B652-DBEF-9ED0A43CC008}"/>
          </ac:spMkLst>
        </pc:spChg>
        <pc:spChg chg="del">
          <ac:chgData name="Roberta Tucker" userId="S::r.tucker@uwtsd.ac.uk::27ca61ee-ba03-4b92-a89a-1d5600e2200a" providerId="AD" clId="Web-{69AA72AC-3D5A-8DC3-2F66-7A0A5DE55488}" dt="2023-03-09T22:13:52.054" v="1794"/>
          <ac:spMkLst>
            <pc:docMk/>
            <pc:sldMk cId="2454655421" sldId="629"/>
            <ac:spMk id="10" creationId="{E8580DD5-D2AB-BC62-5C01-7CFB66D10FA2}"/>
          </ac:spMkLst>
        </pc:spChg>
        <pc:picChg chg="del">
          <ac:chgData name="Roberta Tucker" userId="S::r.tucker@uwtsd.ac.uk::27ca61ee-ba03-4b92-a89a-1d5600e2200a" providerId="AD" clId="Web-{69AA72AC-3D5A-8DC3-2F66-7A0A5DE55488}" dt="2023-03-09T22:13:05.317" v="1791"/>
          <ac:picMkLst>
            <pc:docMk/>
            <pc:sldMk cId="2454655421" sldId="629"/>
            <ac:picMk id="3" creationId="{07D63DEF-2342-2CA1-879A-FB0524AA8AF3}"/>
          </ac:picMkLst>
        </pc:picChg>
        <pc:picChg chg="add mod ord">
          <ac:chgData name="Roberta Tucker" userId="S::r.tucker@uwtsd.ac.uk::27ca61ee-ba03-4b92-a89a-1d5600e2200a" providerId="AD" clId="Web-{69AA72AC-3D5A-8DC3-2F66-7A0A5DE55488}" dt="2023-03-09T22:17:41.774" v="1832" actId="14100"/>
          <ac:picMkLst>
            <pc:docMk/>
            <pc:sldMk cId="2454655421" sldId="629"/>
            <ac:picMk id="4" creationId="{5D570256-42B4-B95B-2246-D2460FFDF4CF}"/>
          </ac:picMkLst>
        </pc:picChg>
        <pc:cxnChg chg="mod">
          <ac:chgData name="Roberta Tucker" userId="S::r.tucker@uwtsd.ac.uk::27ca61ee-ba03-4b92-a89a-1d5600e2200a" providerId="AD" clId="Web-{69AA72AC-3D5A-8DC3-2F66-7A0A5DE55488}" dt="2023-03-09T22:14:17.995" v="1800" actId="14100"/>
          <ac:cxnSpMkLst>
            <pc:docMk/>
            <pc:sldMk cId="2454655421" sldId="629"/>
            <ac:cxnSpMk id="7" creationId="{C03362AA-E5A0-541F-61D7-16BF18288A45}"/>
          </ac:cxnSpMkLst>
        </pc:cxnChg>
        <pc:cxnChg chg="del">
          <ac:chgData name="Roberta Tucker" userId="S::r.tucker@uwtsd.ac.uk::27ca61ee-ba03-4b92-a89a-1d5600e2200a" providerId="AD" clId="Web-{69AA72AC-3D5A-8DC3-2F66-7A0A5DE55488}" dt="2023-03-09T22:17:37.993" v="1831"/>
          <ac:cxnSpMkLst>
            <pc:docMk/>
            <pc:sldMk cId="2454655421" sldId="629"/>
            <ac:cxnSpMk id="9" creationId="{0BC0A02F-498A-D41B-BFB0-44730D8A34F9}"/>
          </ac:cxnSpMkLst>
        </pc:cxnChg>
      </pc:sldChg>
      <pc:sldChg chg="addSp delSp modSp add replId addAnim modAnim">
        <pc:chgData name="Roberta Tucker" userId="S::r.tucker@uwtsd.ac.uk::27ca61ee-ba03-4b92-a89a-1d5600e2200a" providerId="AD" clId="Web-{69AA72AC-3D5A-8DC3-2F66-7A0A5DE55488}" dt="2023-03-09T23:51:12.198" v="2846"/>
        <pc:sldMkLst>
          <pc:docMk/>
          <pc:sldMk cId="2392446396" sldId="630"/>
        </pc:sldMkLst>
        <pc:spChg chg="mod">
          <ac:chgData name="Roberta Tucker" userId="S::r.tucker@uwtsd.ac.uk::27ca61ee-ba03-4b92-a89a-1d5600e2200a" providerId="AD" clId="Web-{69AA72AC-3D5A-8DC3-2F66-7A0A5DE55488}" dt="2023-03-09T22:18:14.948" v="1850" actId="20577"/>
          <ac:spMkLst>
            <pc:docMk/>
            <pc:sldMk cId="2392446396" sldId="630"/>
            <ac:spMk id="2" creationId="{E12EFBB5-0702-A5A6-35D9-C7E059124F1E}"/>
          </ac:spMkLst>
        </pc:spChg>
        <pc:spChg chg="mod">
          <ac:chgData name="Roberta Tucker" userId="S::r.tucker@uwtsd.ac.uk::27ca61ee-ba03-4b92-a89a-1d5600e2200a" providerId="AD" clId="Web-{69AA72AC-3D5A-8DC3-2F66-7A0A5DE55488}" dt="2023-03-09T22:22:08.480" v="1916" actId="20577"/>
          <ac:spMkLst>
            <pc:docMk/>
            <pc:sldMk cId="2392446396" sldId="630"/>
            <ac:spMk id="5" creationId="{A1E755BF-2D57-1362-F75B-39B2855C4F38}"/>
          </ac:spMkLst>
        </pc:spChg>
        <pc:spChg chg="mod">
          <ac:chgData name="Roberta Tucker" userId="S::r.tucker@uwtsd.ac.uk::27ca61ee-ba03-4b92-a89a-1d5600e2200a" providerId="AD" clId="Web-{69AA72AC-3D5A-8DC3-2F66-7A0A5DE55488}" dt="2023-03-09T22:20:24.332" v="1865" actId="1076"/>
          <ac:spMkLst>
            <pc:docMk/>
            <pc:sldMk cId="2392446396" sldId="630"/>
            <ac:spMk id="6" creationId="{71143DAE-E178-A421-99D2-9D2C332A7009}"/>
          </ac:spMkLst>
        </pc:spChg>
        <pc:picChg chg="add mod ord">
          <ac:chgData name="Roberta Tucker" userId="S::r.tucker@uwtsd.ac.uk::27ca61ee-ba03-4b92-a89a-1d5600e2200a" providerId="AD" clId="Web-{69AA72AC-3D5A-8DC3-2F66-7A0A5DE55488}" dt="2023-03-09T22:20:17.691" v="1864" actId="1076"/>
          <ac:picMkLst>
            <pc:docMk/>
            <pc:sldMk cId="2392446396" sldId="630"/>
            <ac:picMk id="3" creationId="{1CD4A1AA-6AEE-C49B-C43F-AA33B20C3959}"/>
          </ac:picMkLst>
        </pc:picChg>
        <pc:picChg chg="del">
          <ac:chgData name="Roberta Tucker" userId="S::r.tucker@uwtsd.ac.uk::27ca61ee-ba03-4b92-a89a-1d5600e2200a" providerId="AD" clId="Web-{69AA72AC-3D5A-8DC3-2F66-7A0A5DE55488}" dt="2023-03-09T22:18:23.418" v="1851"/>
          <ac:picMkLst>
            <pc:docMk/>
            <pc:sldMk cId="2392446396" sldId="630"/>
            <ac:picMk id="4" creationId="{5D570256-42B4-B95B-2246-D2460FFDF4CF}"/>
          </ac:picMkLst>
        </pc:picChg>
        <pc:picChg chg="add mod">
          <ac:chgData name="Roberta Tucker" userId="S::r.tucker@uwtsd.ac.uk::27ca61ee-ba03-4b92-a89a-1d5600e2200a" providerId="AD" clId="Web-{69AA72AC-3D5A-8DC3-2F66-7A0A5DE55488}" dt="2023-03-09T22:20:33.645" v="1867" actId="14100"/>
          <ac:picMkLst>
            <pc:docMk/>
            <pc:sldMk cId="2392446396" sldId="630"/>
            <ac:picMk id="8" creationId="{7127E857-3453-6ECC-3B9E-4B9225942774}"/>
          </ac:picMkLst>
        </pc:picChg>
        <pc:cxnChg chg="mod">
          <ac:chgData name="Roberta Tucker" userId="S::r.tucker@uwtsd.ac.uk::27ca61ee-ba03-4b92-a89a-1d5600e2200a" providerId="AD" clId="Web-{69AA72AC-3D5A-8DC3-2F66-7A0A5DE55488}" dt="2023-03-09T22:20:27.989" v="1866" actId="14100"/>
          <ac:cxnSpMkLst>
            <pc:docMk/>
            <pc:sldMk cId="2392446396" sldId="630"/>
            <ac:cxnSpMk id="7" creationId="{C03362AA-E5A0-541F-61D7-16BF18288A45}"/>
          </ac:cxnSpMkLst>
        </pc:cxnChg>
        <pc:cxnChg chg="add mod">
          <ac:chgData name="Roberta Tucker" userId="S::r.tucker@uwtsd.ac.uk::27ca61ee-ba03-4b92-a89a-1d5600e2200a" providerId="AD" clId="Web-{69AA72AC-3D5A-8DC3-2F66-7A0A5DE55488}" dt="2023-03-09T22:22:03.855" v="1915" actId="14100"/>
          <ac:cxnSpMkLst>
            <pc:docMk/>
            <pc:sldMk cId="2392446396" sldId="630"/>
            <ac:cxnSpMk id="9" creationId="{1CB4F162-E832-57BD-F043-C3E639E5B457}"/>
          </ac:cxnSpMkLst>
        </pc:cxnChg>
      </pc:sldChg>
      <pc:sldChg chg="addSp delSp modSp add replId addAnim modAnim">
        <pc:chgData name="Roberta Tucker" userId="S::r.tucker@uwtsd.ac.uk::27ca61ee-ba03-4b92-a89a-1d5600e2200a" providerId="AD" clId="Web-{69AA72AC-3D5A-8DC3-2F66-7A0A5DE55488}" dt="2023-03-09T23:51:34.012" v="2856"/>
        <pc:sldMkLst>
          <pc:docMk/>
          <pc:sldMk cId="2502951216" sldId="631"/>
        </pc:sldMkLst>
        <pc:spChg chg="mod">
          <ac:chgData name="Roberta Tucker" userId="S::r.tucker@uwtsd.ac.uk::27ca61ee-ba03-4b92-a89a-1d5600e2200a" providerId="AD" clId="Web-{69AA72AC-3D5A-8DC3-2F66-7A0A5DE55488}" dt="2023-03-09T22:43:20.766" v="2294" actId="14100"/>
          <ac:spMkLst>
            <pc:docMk/>
            <pc:sldMk cId="2502951216" sldId="631"/>
            <ac:spMk id="2" creationId="{E12EFBB5-0702-A5A6-35D9-C7E059124F1E}"/>
          </ac:spMkLst>
        </pc:spChg>
        <pc:spChg chg="mod">
          <ac:chgData name="Roberta Tucker" userId="S::r.tucker@uwtsd.ac.uk::27ca61ee-ba03-4b92-a89a-1d5600e2200a" providerId="AD" clId="Web-{69AA72AC-3D5A-8DC3-2F66-7A0A5DE55488}" dt="2023-03-09T23:38:07.893" v="2812" actId="20577"/>
          <ac:spMkLst>
            <pc:docMk/>
            <pc:sldMk cId="2502951216" sldId="631"/>
            <ac:spMk id="5" creationId="{A1E755BF-2D57-1362-F75B-39B2855C4F38}"/>
          </ac:spMkLst>
        </pc:spChg>
        <pc:spChg chg="del">
          <ac:chgData name="Roberta Tucker" userId="S::r.tucker@uwtsd.ac.uk::27ca61ee-ba03-4b92-a89a-1d5600e2200a" providerId="AD" clId="Web-{69AA72AC-3D5A-8DC3-2F66-7A0A5DE55488}" dt="2023-03-09T22:22:37.513" v="1920"/>
          <ac:spMkLst>
            <pc:docMk/>
            <pc:sldMk cId="2502951216" sldId="631"/>
            <ac:spMk id="6" creationId="{71143DAE-E178-A421-99D2-9D2C332A7009}"/>
          </ac:spMkLst>
        </pc:spChg>
        <pc:spChg chg="add del mod">
          <ac:chgData name="Roberta Tucker" userId="S::r.tucker@uwtsd.ac.uk::27ca61ee-ba03-4b92-a89a-1d5600e2200a" providerId="AD" clId="Web-{69AA72AC-3D5A-8DC3-2F66-7A0A5DE55488}" dt="2023-03-09T22:31:47.934" v="2154"/>
          <ac:spMkLst>
            <pc:docMk/>
            <pc:sldMk cId="2502951216" sldId="631"/>
            <ac:spMk id="35" creationId="{A65990D9-7DD3-48EF-7258-8D1BCFFBA26C}"/>
          </ac:spMkLst>
        </pc:spChg>
        <pc:spChg chg="add del mod">
          <ac:chgData name="Roberta Tucker" userId="S::r.tucker@uwtsd.ac.uk::27ca61ee-ba03-4b92-a89a-1d5600e2200a" providerId="AD" clId="Web-{69AA72AC-3D5A-8DC3-2F66-7A0A5DE55488}" dt="2023-03-09T22:36:01.609" v="2194"/>
          <ac:spMkLst>
            <pc:docMk/>
            <pc:sldMk cId="2502951216" sldId="631"/>
            <ac:spMk id="171" creationId="{5BD61DC1-3A2A-C642-5649-377597C4EC48}"/>
          </ac:spMkLst>
        </pc:spChg>
        <pc:spChg chg="add del mod">
          <ac:chgData name="Roberta Tucker" userId="S::r.tucker@uwtsd.ac.uk::27ca61ee-ba03-4b92-a89a-1d5600e2200a" providerId="AD" clId="Web-{69AA72AC-3D5A-8DC3-2F66-7A0A5DE55488}" dt="2023-03-09T22:37:40.992" v="2218"/>
          <ac:spMkLst>
            <pc:docMk/>
            <pc:sldMk cId="2502951216" sldId="631"/>
            <ac:spMk id="250" creationId="{4B8F0D1E-E550-D4EB-F827-30605206B152}"/>
          </ac:spMkLst>
        </pc:spChg>
        <pc:spChg chg="add del mod">
          <ac:chgData name="Roberta Tucker" userId="S::r.tucker@uwtsd.ac.uk::27ca61ee-ba03-4b92-a89a-1d5600e2200a" providerId="AD" clId="Web-{69AA72AC-3D5A-8DC3-2F66-7A0A5DE55488}" dt="2023-03-09T22:38:11.181" v="2226"/>
          <ac:spMkLst>
            <pc:docMk/>
            <pc:sldMk cId="2502951216" sldId="631"/>
            <ac:spMk id="251" creationId="{F1E73262-536F-C8B8-0230-F7D31CC57C63}"/>
          </ac:spMkLst>
        </pc:spChg>
        <pc:spChg chg="add del mod">
          <ac:chgData name="Roberta Tucker" userId="S::r.tucker@uwtsd.ac.uk::27ca61ee-ba03-4b92-a89a-1d5600e2200a" providerId="AD" clId="Web-{69AA72AC-3D5A-8DC3-2F66-7A0A5DE55488}" dt="2023-03-09T22:39:44.298" v="2256"/>
          <ac:spMkLst>
            <pc:docMk/>
            <pc:sldMk cId="2502951216" sldId="631"/>
            <ac:spMk id="252" creationId="{95841A0E-B47C-10D0-2F40-854707692828}"/>
          </ac:spMkLst>
        </pc:spChg>
        <pc:spChg chg="add mod">
          <ac:chgData name="Roberta Tucker" userId="S::r.tucker@uwtsd.ac.uk::27ca61ee-ba03-4b92-a89a-1d5600e2200a" providerId="AD" clId="Web-{69AA72AC-3D5A-8DC3-2F66-7A0A5DE55488}" dt="2023-03-09T22:43:26.767" v="2296" actId="1076"/>
          <ac:spMkLst>
            <pc:docMk/>
            <pc:sldMk cId="2502951216" sldId="631"/>
            <ac:spMk id="253" creationId="{3AAB59DC-476E-93B5-672C-2DE36CA27F05}"/>
          </ac:spMkLst>
        </pc:spChg>
        <pc:spChg chg="add mod">
          <ac:chgData name="Roberta Tucker" userId="S::r.tucker@uwtsd.ac.uk::27ca61ee-ba03-4b92-a89a-1d5600e2200a" providerId="AD" clId="Web-{69AA72AC-3D5A-8DC3-2F66-7A0A5DE55488}" dt="2023-03-09T22:43:32.861" v="2297" actId="1076"/>
          <ac:spMkLst>
            <pc:docMk/>
            <pc:sldMk cId="2502951216" sldId="631"/>
            <ac:spMk id="254" creationId="{562691F1-769D-DD40-1AF2-5D4662B65A69}"/>
          </ac:spMkLst>
        </pc:spChg>
        <pc:spChg chg="add del mod">
          <ac:chgData name="Roberta Tucker" userId="S::r.tucker@uwtsd.ac.uk::27ca61ee-ba03-4b92-a89a-1d5600e2200a" providerId="AD" clId="Web-{69AA72AC-3D5A-8DC3-2F66-7A0A5DE55488}" dt="2023-03-09T22:38:34.059" v="2232"/>
          <ac:spMkLst>
            <pc:docMk/>
            <pc:sldMk cId="2502951216" sldId="631"/>
            <ac:spMk id="255" creationId="{1B7BF719-BFDA-8C44-15F4-823961D82EE3}"/>
          </ac:spMkLst>
        </pc:spChg>
        <pc:spChg chg="add del mod">
          <ac:chgData name="Roberta Tucker" userId="S::r.tucker@uwtsd.ac.uk::27ca61ee-ba03-4b92-a89a-1d5600e2200a" providerId="AD" clId="Web-{69AA72AC-3D5A-8DC3-2F66-7A0A5DE55488}" dt="2023-03-09T22:38:44.435" v="2239"/>
          <ac:spMkLst>
            <pc:docMk/>
            <pc:sldMk cId="2502951216" sldId="631"/>
            <ac:spMk id="256" creationId="{8F3E161A-3A05-F31F-6ECA-FA55B43CC4B0}"/>
          </ac:spMkLst>
        </pc:spChg>
        <pc:spChg chg="add del mod">
          <ac:chgData name="Roberta Tucker" userId="S::r.tucker@uwtsd.ac.uk::27ca61ee-ba03-4b92-a89a-1d5600e2200a" providerId="AD" clId="Web-{69AA72AC-3D5A-8DC3-2F66-7A0A5DE55488}" dt="2023-03-09T22:38:57.186" v="2244"/>
          <ac:spMkLst>
            <pc:docMk/>
            <pc:sldMk cId="2502951216" sldId="631"/>
            <ac:spMk id="257" creationId="{B3B1D8C9-BFD4-5C6B-2E7E-A922FAB9E395}"/>
          </ac:spMkLst>
        </pc:spChg>
        <pc:spChg chg="add del mod">
          <ac:chgData name="Roberta Tucker" userId="S::r.tucker@uwtsd.ac.uk::27ca61ee-ba03-4b92-a89a-1d5600e2200a" providerId="AD" clId="Web-{69AA72AC-3D5A-8DC3-2F66-7A0A5DE55488}" dt="2023-03-09T22:39:07.140" v="2249"/>
          <ac:spMkLst>
            <pc:docMk/>
            <pc:sldMk cId="2502951216" sldId="631"/>
            <ac:spMk id="258" creationId="{C0CC86B7-5879-5BB9-6D83-DA7223DE1057}"/>
          </ac:spMkLst>
        </pc:spChg>
        <pc:spChg chg="add mod">
          <ac:chgData name="Roberta Tucker" userId="S::r.tucker@uwtsd.ac.uk::27ca61ee-ba03-4b92-a89a-1d5600e2200a" providerId="AD" clId="Web-{69AA72AC-3D5A-8DC3-2F66-7A0A5DE55488}" dt="2023-03-09T22:43:38.815" v="2298" actId="1076"/>
          <ac:spMkLst>
            <pc:docMk/>
            <pc:sldMk cId="2502951216" sldId="631"/>
            <ac:spMk id="259" creationId="{E4D49F5D-9E7F-49C5-45DC-E7C0169FE688}"/>
          </ac:spMkLst>
        </pc:spChg>
        <pc:spChg chg="add mod">
          <ac:chgData name="Roberta Tucker" userId="S::r.tucker@uwtsd.ac.uk::27ca61ee-ba03-4b92-a89a-1d5600e2200a" providerId="AD" clId="Web-{69AA72AC-3D5A-8DC3-2F66-7A0A5DE55488}" dt="2023-03-09T22:52:47.385" v="2403" actId="20577"/>
          <ac:spMkLst>
            <pc:docMk/>
            <pc:sldMk cId="2502951216" sldId="631"/>
            <ac:spMk id="260" creationId="{E068F775-6E4B-88F2-E586-6966064219C2}"/>
          </ac:spMkLst>
        </pc:spChg>
        <pc:graphicFrameChg chg="add del mod modGraphic">
          <ac:chgData name="Roberta Tucker" userId="S::r.tucker@uwtsd.ac.uk::27ca61ee-ba03-4b92-a89a-1d5600e2200a" providerId="AD" clId="Web-{69AA72AC-3D5A-8DC3-2F66-7A0A5DE55488}" dt="2023-03-09T22:24:33.435" v="1969"/>
          <ac:graphicFrameMkLst>
            <pc:docMk/>
            <pc:sldMk cId="2502951216" sldId="631"/>
            <ac:graphicFrameMk id="4" creationId="{460BD1AE-8D3E-62FA-3D70-0E3E0B65249A}"/>
          </ac:graphicFrameMkLst>
        </pc:graphicFrameChg>
        <pc:graphicFrameChg chg="add del mod modGraphic">
          <ac:chgData name="Roberta Tucker" userId="S::r.tucker@uwtsd.ac.uk::27ca61ee-ba03-4b92-a89a-1d5600e2200a" providerId="AD" clId="Web-{69AA72AC-3D5A-8DC3-2F66-7A0A5DE55488}" dt="2023-03-09T22:35:23.029" v="2184"/>
          <ac:graphicFrameMkLst>
            <pc:docMk/>
            <pc:sldMk cId="2502951216" sldId="631"/>
            <ac:graphicFrameMk id="36" creationId="{13923F65-638A-3432-E51A-00BE4E9C9247}"/>
          </ac:graphicFrameMkLst>
        </pc:graphicFrameChg>
        <pc:graphicFrameChg chg="add del mod modGraphic">
          <ac:chgData name="Roberta Tucker" userId="S::r.tucker@uwtsd.ac.uk::27ca61ee-ba03-4b92-a89a-1d5600e2200a" providerId="AD" clId="Web-{69AA72AC-3D5A-8DC3-2F66-7A0A5DE55488}" dt="2023-03-09T22:34:27.430" v="2181"/>
          <ac:graphicFrameMkLst>
            <pc:docMk/>
            <pc:sldMk cId="2502951216" sldId="631"/>
            <ac:graphicFrameMk id="172" creationId="{F1CF744A-7EFA-F65B-E223-04573B50C4F8}"/>
          </ac:graphicFrameMkLst>
        </pc:graphicFrameChg>
        <pc:picChg chg="del">
          <ac:chgData name="Roberta Tucker" userId="S::r.tucker@uwtsd.ac.uk::27ca61ee-ba03-4b92-a89a-1d5600e2200a" providerId="AD" clId="Web-{69AA72AC-3D5A-8DC3-2F66-7A0A5DE55488}" dt="2023-03-09T22:22:35.310" v="1919"/>
          <ac:picMkLst>
            <pc:docMk/>
            <pc:sldMk cId="2502951216" sldId="631"/>
            <ac:picMk id="3" creationId="{1CD4A1AA-6AEE-C49B-C43F-AA33B20C3959}"/>
          </ac:picMkLst>
        </pc:picChg>
        <pc:picChg chg="del">
          <ac:chgData name="Roberta Tucker" userId="S::r.tucker@uwtsd.ac.uk::27ca61ee-ba03-4b92-a89a-1d5600e2200a" providerId="AD" clId="Web-{69AA72AC-3D5A-8DC3-2F66-7A0A5DE55488}" dt="2023-03-09T22:22:33.810" v="1918"/>
          <ac:picMkLst>
            <pc:docMk/>
            <pc:sldMk cId="2502951216" sldId="631"/>
            <ac:picMk id="8" creationId="{7127E857-3453-6ECC-3B9E-4B9225942774}"/>
          </ac:picMkLst>
        </pc:picChg>
        <pc:cxnChg chg="del">
          <ac:chgData name="Roberta Tucker" userId="S::r.tucker@uwtsd.ac.uk::27ca61ee-ba03-4b92-a89a-1d5600e2200a" providerId="AD" clId="Web-{69AA72AC-3D5A-8DC3-2F66-7A0A5DE55488}" dt="2023-03-09T22:22:39.810" v="1921"/>
          <ac:cxnSpMkLst>
            <pc:docMk/>
            <pc:sldMk cId="2502951216" sldId="631"/>
            <ac:cxnSpMk id="7" creationId="{C03362AA-E5A0-541F-61D7-16BF18288A45}"/>
          </ac:cxnSpMkLst>
        </pc:cxnChg>
        <pc:cxnChg chg="del">
          <ac:chgData name="Roberta Tucker" userId="S::r.tucker@uwtsd.ac.uk::27ca61ee-ba03-4b92-a89a-1d5600e2200a" providerId="AD" clId="Web-{69AA72AC-3D5A-8DC3-2F66-7A0A5DE55488}" dt="2023-03-09T22:22:41.545" v="1922"/>
          <ac:cxnSpMkLst>
            <pc:docMk/>
            <pc:sldMk cId="2502951216" sldId="631"/>
            <ac:cxnSpMk id="9" creationId="{1CB4F162-E832-57BD-F043-C3E639E5B457}"/>
          </ac:cxnSpMkLst>
        </pc:cxnChg>
      </pc:sldChg>
      <pc:sldChg chg="add replId">
        <pc:chgData name="Roberta Tucker" userId="S::r.tucker@uwtsd.ac.uk::27ca61ee-ba03-4b92-a89a-1d5600e2200a" providerId="AD" clId="Web-{69AA72AC-3D5A-8DC3-2F66-7A0A5DE55488}" dt="2023-03-09T22:53:46.467" v="2404"/>
        <pc:sldMkLst>
          <pc:docMk/>
          <pc:sldMk cId="726865028" sldId="632"/>
        </pc:sldMkLst>
      </pc:sldChg>
      <pc:sldChg chg="add replId">
        <pc:chgData name="Roberta Tucker" userId="S::r.tucker@uwtsd.ac.uk::27ca61ee-ba03-4b92-a89a-1d5600e2200a" providerId="AD" clId="Web-{69AA72AC-3D5A-8DC3-2F66-7A0A5DE55488}" dt="2023-03-09T22:58:48.456" v="2584"/>
        <pc:sldMkLst>
          <pc:docMk/>
          <pc:sldMk cId="1520975983" sldId="633"/>
        </pc:sldMkLst>
      </pc:sldChg>
      <pc:sldChg chg="add replId">
        <pc:chgData name="Roberta Tucker" userId="S::r.tucker@uwtsd.ac.uk::27ca61ee-ba03-4b92-a89a-1d5600e2200a" providerId="AD" clId="Web-{69AA72AC-3D5A-8DC3-2F66-7A0A5DE55488}" dt="2023-03-09T22:58:53.425" v="2585"/>
        <pc:sldMkLst>
          <pc:docMk/>
          <pc:sldMk cId="1210479524" sldId="634"/>
        </pc:sldMkLst>
      </pc:sldChg>
      <pc:sldChg chg="add del replId">
        <pc:chgData name="Roberta Tucker" userId="S::r.tucker@uwtsd.ac.uk::27ca61ee-ba03-4b92-a89a-1d5600e2200a" providerId="AD" clId="Web-{69AA72AC-3D5A-8DC3-2F66-7A0A5DE55488}" dt="2023-03-10T10:28:26.693" v="2995"/>
        <pc:sldMkLst>
          <pc:docMk/>
          <pc:sldMk cId="2123520255" sldId="635"/>
        </pc:sldMkLst>
      </pc:sldChg>
      <pc:sldChg chg="addSp delSp modSp add replId delAnim">
        <pc:chgData name="Roberta Tucker" userId="S::r.tucker@uwtsd.ac.uk::27ca61ee-ba03-4b92-a89a-1d5600e2200a" providerId="AD" clId="Web-{69AA72AC-3D5A-8DC3-2F66-7A0A5DE55488}" dt="2023-03-09T23:37:05.701" v="2802" actId="1076"/>
        <pc:sldMkLst>
          <pc:docMk/>
          <pc:sldMk cId="1416517900" sldId="636"/>
        </pc:sldMkLst>
        <pc:spChg chg="del">
          <ac:chgData name="Roberta Tucker" userId="S::r.tucker@uwtsd.ac.uk::27ca61ee-ba03-4b92-a89a-1d5600e2200a" providerId="AD" clId="Web-{69AA72AC-3D5A-8DC3-2F66-7A0A5DE55488}" dt="2023-03-09T23:36:21.932" v="2790"/>
          <ac:spMkLst>
            <pc:docMk/>
            <pc:sldMk cId="1416517900" sldId="636"/>
            <ac:spMk id="2" creationId="{5D29F95A-3931-AC15-2FCB-F9689E2C9652}"/>
          </ac:spMkLst>
        </pc:spChg>
        <pc:spChg chg="del">
          <ac:chgData name="Roberta Tucker" userId="S::r.tucker@uwtsd.ac.uk::27ca61ee-ba03-4b92-a89a-1d5600e2200a" providerId="AD" clId="Web-{69AA72AC-3D5A-8DC3-2F66-7A0A5DE55488}" dt="2023-03-09T23:36:10.010" v="2785"/>
          <ac:spMkLst>
            <pc:docMk/>
            <pc:sldMk cId="1416517900" sldId="636"/>
            <ac:spMk id="4" creationId="{CC95D2AA-77D0-9AEE-0449-F687D594A2C7}"/>
          </ac:spMkLst>
        </pc:spChg>
        <pc:spChg chg="mod">
          <ac:chgData name="Roberta Tucker" userId="S::r.tucker@uwtsd.ac.uk::27ca61ee-ba03-4b92-a89a-1d5600e2200a" providerId="AD" clId="Web-{69AA72AC-3D5A-8DC3-2F66-7A0A5DE55488}" dt="2023-03-09T23:36:48.215" v="2797" actId="20577"/>
          <ac:spMkLst>
            <pc:docMk/>
            <pc:sldMk cId="1416517900" sldId="636"/>
            <ac:spMk id="7" creationId="{21D205CC-7CAA-897D-0840-E4B643AA4255}"/>
          </ac:spMkLst>
        </pc:spChg>
        <pc:spChg chg="del mod">
          <ac:chgData name="Roberta Tucker" userId="S::r.tucker@uwtsd.ac.uk::27ca61ee-ba03-4b92-a89a-1d5600e2200a" providerId="AD" clId="Web-{69AA72AC-3D5A-8DC3-2F66-7A0A5DE55488}" dt="2023-03-09T23:36:07.603" v="2783"/>
          <ac:spMkLst>
            <pc:docMk/>
            <pc:sldMk cId="1416517900" sldId="636"/>
            <ac:spMk id="8" creationId="{39505170-D989-3E67-6FCE-C400C107115C}"/>
          </ac:spMkLst>
        </pc:spChg>
        <pc:spChg chg="del">
          <ac:chgData name="Roberta Tucker" userId="S::r.tucker@uwtsd.ac.uk::27ca61ee-ba03-4b92-a89a-1d5600e2200a" providerId="AD" clId="Web-{69AA72AC-3D5A-8DC3-2F66-7A0A5DE55488}" dt="2023-03-09T23:36:20.057" v="2789"/>
          <ac:spMkLst>
            <pc:docMk/>
            <pc:sldMk cId="1416517900" sldId="636"/>
            <ac:spMk id="10" creationId="{3D265EBA-C10D-7619-550B-399DFABA0CB7}"/>
          </ac:spMkLst>
        </pc:spChg>
        <pc:spChg chg="del">
          <ac:chgData name="Roberta Tucker" userId="S::r.tucker@uwtsd.ac.uk::27ca61ee-ba03-4b92-a89a-1d5600e2200a" providerId="AD" clId="Web-{69AA72AC-3D5A-8DC3-2F66-7A0A5DE55488}" dt="2023-03-09T23:36:08.682" v="2784"/>
          <ac:spMkLst>
            <pc:docMk/>
            <pc:sldMk cId="1416517900" sldId="636"/>
            <ac:spMk id="12" creationId="{BE0EC8DE-2AEB-7E92-F3C0-FF96018AFFAE}"/>
          </ac:spMkLst>
        </pc:spChg>
        <pc:spChg chg="del">
          <ac:chgData name="Roberta Tucker" userId="S::r.tucker@uwtsd.ac.uk::27ca61ee-ba03-4b92-a89a-1d5600e2200a" providerId="AD" clId="Web-{69AA72AC-3D5A-8DC3-2F66-7A0A5DE55488}" dt="2023-03-09T23:36:23.479" v="2791"/>
          <ac:spMkLst>
            <pc:docMk/>
            <pc:sldMk cId="1416517900" sldId="636"/>
            <ac:spMk id="14" creationId="{8E969A85-52CB-1EE9-0C77-BE218C0F0275}"/>
          </ac:spMkLst>
        </pc:spChg>
        <pc:spChg chg="del">
          <ac:chgData name="Roberta Tucker" userId="S::r.tucker@uwtsd.ac.uk::27ca61ee-ba03-4b92-a89a-1d5600e2200a" providerId="AD" clId="Web-{69AA72AC-3D5A-8DC3-2F66-7A0A5DE55488}" dt="2023-03-09T23:36:25.183" v="2792"/>
          <ac:spMkLst>
            <pc:docMk/>
            <pc:sldMk cId="1416517900" sldId="636"/>
            <ac:spMk id="16" creationId="{8A5130DA-5F8B-9954-AD83-480A9AC4A36D}"/>
          </ac:spMkLst>
        </pc:spChg>
        <pc:picChg chg="del">
          <ac:chgData name="Roberta Tucker" userId="S::r.tucker@uwtsd.ac.uk::27ca61ee-ba03-4b92-a89a-1d5600e2200a" providerId="AD" clId="Web-{69AA72AC-3D5A-8DC3-2F66-7A0A5DE55488}" dt="2023-03-09T23:36:04.009" v="2781"/>
          <ac:picMkLst>
            <pc:docMk/>
            <pc:sldMk cId="1416517900" sldId="636"/>
            <ac:picMk id="5" creationId="{5FD50233-50AA-0196-8CF0-62C5685F6554}"/>
          </ac:picMkLst>
        </pc:picChg>
        <pc:picChg chg="add mod">
          <ac:chgData name="Roberta Tucker" userId="S::r.tucker@uwtsd.ac.uk::27ca61ee-ba03-4b92-a89a-1d5600e2200a" providerId="AD" clId="Web-{69AA72AC-3D5A-8DC3-2F66-7A0A5DE55488}" dt="2023-03-09T23:37:05.701" v="2802" actId="1076"/>
          <ac:picMkLst>
            <pc:docMk/>
            <pc:sldMk cId="1416517900" sldId="636"/>
            <ac:picMk id="18" creationId="{1395B1E5-04D7-25E6-72F6-8DE6B8FEC36F}"/>
          </ac:picMkLst>
        </pc:picChg>
        <pc:cxnChg chg="del">
          <ac:chgData name="Roberta Tucker" userId="S::r.tucker@uwtsd.ac.uk::27ca61ee-ba03-4b92-a89a-1d5600e2200a" providerId="AD" clId="Web-{69AA72AC-3D5A-8DC3-2F66-7A0A5DE55488}" dt="2023-03-09T23:36:38.668" v="2795"/>
          <ac:cxnSpMkLst>
            <pc:docMk/>
            <pc:sldMk cId="1416517900" sldId="636"/>
            <ac:cxnSpMk id="3" creationId="{4A08B418-9C55-2B00-27BC-D2C4F9D3D58D}"/>
          </ac:cxnSpMkLst>
        </pc:cxnChg>
        <pc:cxnChg chg="del">
          <ac:chgData name="Roberta Tucker" userId="S::r.tucker@uwtsd.ac.uk::27ca61ee-ba03-4b92-a89a-1d5600e2200a" providerId="AD" clId="Web-{69AA72AC-3D5A-8DC3-2F66-7A0A5DE55488}" dt="2023-03-09T23:36:12.088" v="2786"/>
          <ac:cxnSpMkLst>
            <pc:docMk/>
            <pc:sldMk cId="1416517900" sldId="636"/>
            <ac:cxnSpMk id="6" creationId="{8483AD55-4FC2-300A-122E-0CA07218E7C6}"/>
          </ac:cxnSpMkLst>
        </pc:cxnChg>
        <pc:cxnChg chg="del">
          <ac:chgData name="Roberta Tucker" userId="S::r.tucker@uwtsd.ac.uk::27ca61ee-ba03-4b92-a89a-1d5600e2200a" providerId="AD" clId="Web-{69AA72AC-3D5A-8DC3-2F66-7A0A5DE55488}" dt="2023-03-09T23:36:15.541" v="2788"/>
          <ac:cxnSpMkLst>
            <pc:docMk/>
            <pc:sldMk cId="1416517900" sldId="636"/>
            <ac:cxnSpMk id="9" creationId="{BBC2BEE9-D7B6-0962-6722-EED7C6B117B7}"/>
          </ac:cxnSpMkLst>
        </pc:cxnChg>
        <pc:cxnChg chg="del">
          <ac:chgData name="Roberta Tucker" userId="S::r.tucker@uwtsd.ac.uk::27ca61ee-ba03-4b92-a89a-1d5600e2200a" providerId="AD" clId="Web-{69AA72AC-3D5A-8DC3-2F66-7A0A5DE55488}" dt="2023-03-09T23:36:44.262" v="2796"/>
          <ac:cxnSpMkLst>
            <pc:docMk/>
            <pc:sldMk cId="1416517900" sldId="636"/>
            <ac:cxnSpMk id="11" creationId="{74A94BEA-E040-CDD0-615F-7F82BF17001A}"/>
          </ac:cxnSpMkLst>
        </pc:cxnChg>
        <pc:cxnChg chg="del">
          <ac:chgData name="Roberta Tucker" userId="S::r.tucker@uwtsd.ac.uk::27ca61ee-ba03-4b92-a89a-1d5600e2200a" providerId="AD" clId="Web-{69AA72AC-3D5A-8DC3-2F66-7A0A5DE55488}" dt="2023-03-09T23:36:14.198" v="2787"/>
          <ac:cxnSpMkLst>
            <pc:docMk/>
            <pc:sldMk cId="1416517900" sldId="636"/>
            <ac:cxnSpMk id="13" creationId="{B4418D4A-E89F-1773-0BEF-EE1E1363ED3D}"/>
          </ac:cxnSpMkLst>
        </pc:cxnChg>
        <pc:cxnChg chg="del">
          <ac:chgData name="Roberta Tucker" userId="S::r.tucker@uwtsd.ac.uk::27ca61ee-ba03-4b92-a89a-1d5600e2200a" providerId="AD" clId="Web-{69AA72AC-3D5A-8DC3-2F66-7A0A5DE55488}" dt="2023-03-09T23:36:36.043" v="2794"/>
          <ac:cxnSpMkLst>
            <pc:docMk/>
            <pc:sldMk cId="1416517900" sldId="636"/>
            <ac:cxnSpMk id="15" creationId="{8AE7E23A-2AA7-D66B-60D7-8738AB435E45}"/>
          </ac:cxnSpMkLst>
        </pc:cxnChg>
        <pc:cxnChg chg="del">
          <ac:chgData name="Roberta Tucker" userId="S::r.tucker@uwtsd.ac.uk::27ca61ee-ba03-4b92-a89a-1d5600e2200a" providerId="AD" clId="Web-{69AA72AC-3D5A-8DC3-2F66-7A0A5DE55488}" dt="2023-03-09T23:36:34.090" v="2793"/>
          <ac:cxnSpMkLst>
            <pc:docMk/>
            <pc:sldMk cId="1416517900" sldId="636"/>
            <ac:cxnSpMk id="17" creationId="{B005898C-C199-AF29-DC41-3FA0BF30D546}"/>
          </ac:cxnSpMkLst>
        </pc:cxnChg>
      </pc:sldChg>
      <pc:sldChg chg="addSp delSp modSp add replId">
        <pc:chgData name="Roberta Tucker" userId="S::r.tucker@uwtsd.ac.uk::27ca61ee-ba03-4b92-a89a-1d5600e2200a" providerId="AD" clId="Web-{69AA72AC-3D5A-8DC3-2F66-7A0A5DE55488}" dt="2023-03-10T10:24:46.723" v="2993" actId="1076"/>
        <pc:sldMkLst>
          <pc:docMk/>
          <pc:sldMk cId="4004566143" sldId="637"/>
        </pc:sldMkLst>
        <pc:spChg chg="mod">
          <ac:chgData name="Roberta Tucker" userId="S::r.tucker@uwtsd.ac.uk::27ca61ee-ba03-4b92-a89a-1d5600e2200a" providerId="AD" clId="Web-{69AA72AC-3D5A-8DC3-2F66-7A0A5DE55488}" dt="2023-03-09T23:20:47.868" v="2668" actId="20577"/>
          <ac:spMkLst>
            <pc:docMk/>
            <pc:sldMk cId="4004566143" sldId="637"/>
            <ac:spMk id="2" creationId="{E12EFBB5-0702-A5A6-35D9-C7E059124F1E}"/>
          </ac:spMkLst>
        </pc:spChg>
        <pc:spChg chg="mod">
          <ac:chgData name="Roberta Tucker" userId="S::r.tucker@uwtsd.ac.uk::27ca61ee-ba03-4b92-a89a-1d5600e2200a" providerId="AD" clId="Web-{69AA72AC-3D5A-8DC3-2F66-7A0A5DE55488}" dt="2023-03-09T23:20:19.163" v="2665" actId="14100"/>
          <ac:spMkLst>
            <pc:docMk/>
            <pc:sldMk cId="4004566143" sldId="637"/>
            <ac:spMk id="5" creationId="{A1E755BF-2D57-1362-F75B-39B2855C4F38}"/>
          </ac:spMkLst>
        </pc:spChg>
        <pc:picChg chg="add del">
          <ac:chgData name="Roberta Tucker" userId="S::r.tucker@uwtsd.ac.uk::27ca61ee-ba03-4b92-a89a-1d5600e2200a" providerId="AD" clId="Web-{69AA72AC-3D5A-8DC3-2F66-7A0A5DE55488}" dt="2023-03-10T10:24:30.285" v="2988"/>
          <ac:picMkLst>
            <pc:docMk/>
            <pc:sldMk cId="4004566143" sldId="637"/>
            <ac:picMk id="3" creationId="{C75B5386-4B34-03FB-DF23-772F4941704F}"/>
          </ac:picMkLst>
        </pc:picChg>
        <pc:picChg chg="add mod ord">
          <ac:chgData name="Roberta Tucker" userId="S::r.tucker@uwtsd.ac.uk::27ca61ee-ba03-4b92-a89a-1d5600e2200a" providerId="AD" clId="Web-{69AA72AC-3D5A-8DC3-2F66-7A0A5DE55488}" dt="2023-03-10T10:24:46.723" v="2993" actId="1076"/>
          <ac:picMkLst>
            <pc:docMk/>
            <pc:sldMk cId="4004566143" sldId="637"/>
            <ac:picMk id="4" creationId="{AEC7B448-A789-6854-D555-445BA3A2F171}"/>
          </ac:picMkLst>
        </pc:picChg>
      </pc:sldChg>
      <pc:sldChg chg="addSp delSp modSp add replId">
        <pc:chgData name="Roberta Tucker" userId="S::r.tucker@uwtsd.ac.uk::27ca61ee-ba03-4b92-a89a-1d5600e2200a" providerId="AD" clId="Web-{69AA72AC-3D5A-8DC3-2F66-7A0A5DE55488}" dt="2023-03-10T10:24:20.800" v="2987"/>
        <pc:sldMkLst>
          <pc:docMk/>
          <pc:sldMk cId="2321712885" sldId="638"/>
        </pc:sldMkLst>
        <pc:spChg chg="mod">
          <ac:chgData name="Roberta Tucker" userId="S::r.tucker@uwtsd.ac.uk::27ca61ee-ba03-4b92-a89a-1d5600e2200a" providerId="AD" clId="Web-{69AA72AC-3D5A-8DC3-2F66-7A0A5DE55488}" dt="2023-03-09T23:25:14.387" v="2692" actId="20577"/>
          <ac:spMkLst>
            <pc:docMk/>
            <pc:sldMk cId="2321712885" sldId="638"/>
            <ac:spMk id="2" creationId="{E12EFBB5-0702-A5A6-35D9-C7E059124F1E}"/>
          </ac:spMkLst>
        </pc:spChg>
        <pc:spChg chg="mod">
          <ac:chgData name="Roberta Tucker" userId="S::r.tucker@uwtsd.ac.uk::27ca61ee-ba03-4b92-a89a-1d5600e2200a" providerId="AD" clId="Web-{69AA72AC-3D5A-8DC3-2F66-7A0A5DE55488}" dt="2023-03-09T23:26:09.937" v="2714" actId="14100"/>
          <ac:spMkLst>
            <pc:docMk/>
            <pc:sldMk cId="2321712885" sldId="638"/>
            <ac:spMk id="5" creationId="{A1E755BF-2D57-1362-F75B-39B2855C4F38}"/>
          </ac:spMkLst>
        </pc:spChg>
        <pc:picChg chg="add del mod ord">
          <ac:chgData name="Roberta Tucker" userId="S::r.tucker@uwtsd.ac.uk::27ca61ee-ba03-4b92-a89a-1d5600e2200a" providerId="AD" clId="Web-{69AA72AC-3D5A-8DC3-2F66-7A0A5DE55488}" dt="2023-03-10T10:24:20.800" v="2987"/>
          <ac:picMkLst>
            <pc:docMk/>
            <pc:sldMk cId="2321712885" sldId="638"/>
            <ac:picMk id="3" creationId="{3C852126-39C0-2E39-1B0C-6773514E4770}"/>
          </ac:picMkLst>
        </pc:picChg>
        <pc:picChg chg="add del">
          <ac:chgData name="Roberta Tucker" userId="S::r.tucker@uwtsd.ac.uk::27ca61ee-ba03-4b92-a89a-1d5600e2200a" providerId="AD" clId="Web-{69AA72AC-3D5A-8DC3-2F66-7A0A5DE55488}" dt="2023-03-10T10:23:51.313" v="2981"/>
          <ac:picMkLst>
            <pc:docMk/>
            <pc:sldMk cId="2321712885" sldId="638"/>
            <ac:picMk id="4" creationId="{D58586D1-7570-490C-699B-364BC40FF9E2}"/>
          </ac:picMkLst>
        </pc:picChg>
      </pc:sldChg>
      <pc:sldChg chg="addSp delSp modSp add replId addAnim modAnim">
        <pc:chgData name="Roberta Tucker" userId="S::r.tucker@uwtsd.ac.uk::27ca61ee-ba03-4b92-a89a-1d5600e2200a" providerId="AD" clId="Web-{69AA72AC-3D5A-8DC3-2F66-7A0A5DE55488}" dt="2023-03-09T23:50:52.555" v="2840"/>
        <pc:sldMkLst>
          <pc:docMk/>
          <pc:sldMk cId="3853541936" sldId="639"/>
        </pc:sldMkLst>
        <pc:spChg chg="mod">
          <ac:chgData name="Roberta Tucker" userId="S::r.tucker@uwtsd.ac.uk::27ca61ee-ba03-4b92-a89a-1d5600e2200a" providerId="AD" clId="Web-{69AA72AC-3D5A-8DC3-2F66-7A0A5DE55488}" dt="2023-03-09T23:26:50.893" v="2721" actId="20577"/>
          <ac:spMkLst>
            <pc:docMk/>
            <pc:sldMk cId="3853541936" sldId="639"/>
            <ac:spMk id="2" creationId="{E12EFBB5-0702-A5A6-35D9-C7E059124F1E}"/>
          </ac:spMkLst>
        </pc:spChg>
        <pc:spChg chg="mod">
          <ac:chgData name="Roberta Tucker" userId="S::r.tucker@uwtsd.ac.uk::27ca61ee-ba03-4b92-a89a-1d5600e2200a" providerId="AD" clId="Web-{69AA72AC-3D5A-8DC3-2F66-7A0A5DE55488}" dt="2023-03-09T23:27:27.646" v="2727" actId="20577"/>
          <ac:spMkLst>
            <pc:docMk/>
            <pc:sldMk cId="3853541936" sldId="639"/>
            <ac:spMk id="5" creationId="{A1E755BF-2D57-1362-F75B-39B2855C4F38}"/>
          </ac:spMkLst>
        </pc:spChg>
        <pc:picChg chg="add mod">
          <ac:chgData name="Roberta Tucker" userId="S::r.tucker@uwtsd.ac.uk::27ca61ee-ba03-4b92-a89a-1d5600e2200a" providerId="AD" clId="Web-{69AA72AC-3D5A-8DC3-2F66-7A0A5DE55488}" dt="2023-03-09T23:28:30.588" v="2733" actId="14100"/>
          <ac:picMkLst>
            <pc:docMk/>
            <pc:sldMk cId="3853541936" sldId="639"/>
            <ac:picMk id="4" creationId="{5DBE9657-5CB9-91BB-A4A1-E054C53EB3F0}"/>
          </ac:picMkLst>
        </pc:picChg>
        <pc:picChg chg="del">
          <ac:chgData name="Roberta Tucker" userId="S::r.tucker@uwtsd.ac.uk::27ca61ee-ba03-4b92-a89a-1d5600e2200a" providerId="AD" clId="Web-{69AA72AC-3D5A-8DC3-2F66-7A0A5DE55488}" dt="2023-03-09T23:28:16.430" v="2728"/>
          <ac:picMkLst>
            <pc:docMk/>
            <pc:sldMk cId="3853541936" sldId="639"/>
            <ac:picMk id="10" creationId="{C19C23DC-65AC-F38A-EEE5-D0F12D83B807}"/>
          </ac:picMkLst>
        </pc:picChg>
      </pc:sldChg>
      <pc:sldChg chg="modSp add replId addAnim modAnim">
        <pc:chgData name="Roberta Tucker" userId="S::r.tucker@uwtsd.ac.uk::27ca61ee-ba03-4b92-a89a-1d5600e2200a" providerId="AD" clId="Web-{69AA72AC-3D5A-8DC3-2F66-7A0A5DE55488}" dt="2023-03-09T23:51:05.542" v="2844"/>
        <pc:sldMkLst>
          <pc:docMk/>
          <pc:sldMk cId="212107999" sldId="640"/>
        </pc:sldMkLst>
        <pc:spChg chg="mod">
          <ac:chgData name="Roberta Tucker" userId="S::r.tucker@uwtsd.ac.uk::27ca61ee-ba03-4b92-a89a-1d5600e2200a" providerId="AD" clId="Web-{69AA72AC-3D5A-8DC3-2F66-7A0A5DE55488}" dt="2023-03-09T23:29:21.810" v="2739" actId="20577"/>
          <ac:spMkLst>
            <pc:docMk/>
            <pc:sldMk cId="212107999" sldId="640"/>
            <ac:spMk id="2" creationId="{E12EFBB5-0702-A5A6-35D9-C7E059124F1E}"/>
          </ac:spMkLst>
        </pc:spChg>
        <pc:spChg chg="mod">
          <ac:chgData name="Roberta Tucker" userId="S::r.tucker@uwtsd.ac.uk::27ca61ee-ba03-4b92-a89a-1d5600e2200a" providerId="AD" clId="Web-{69AA72AC-3D5A-8DC3-2F66-7A0A5DE55488}" dt="2023-03-09T23:29:53.812" v="2744" actId="20577"/>
          <ac:spMkLst>
            <pc:docMk/>
            <pc:sldMk cId="212107999" sldId="640"/>
            <ac:spMk id="5" creationId="{A1E755BF-2D57-1362-F75B-39B2855C4F38}"/>
          </ac:spMkLst>
        </pc:spChg>
        <pc:spChg chg="mod">
          <ac:chgData name="Roberta Tucker" userId="S::r.tucker@uwtsd.ac.uk::27ca61ee-ba03-4b92-a89a-1d5600e2200a" providerId="AD" clId="Web-{69AA72AC-3D5A-8DC3-2F66-7A0A5DE55488}" dt="2023-03-09T23:32:05.634" v="2762" actId="14100"/>
          <ac:spMkLst>
            <pc:docMk/>
            <pc:sldMk cId="212107999" sldId="640"/>
            <ac:spMk id="10" creationId="{E8580DD5-D2AB-BC62-5C01-7CFB66D10FA2}"/>
          </ac:spMkLst>
        </pc:spChg>
      </pc:sldChg>
      <pc:sldChg chg="modSp add replId">
        <pc:chgData name="Roberta Tucker" userId="S::r.tucker@uwtsd.ac.uk::27ca61ee-ba03-4b92-a89a-1d5600e2200a" providerId="AD" clId="Web-{69AA72AC-3D5A-8DC3-2F66-7A0A5DE55488}" dt="2023-03-09T23:32:42.996" v="2766" actId="14100"/>
        <pc:sldMkLst>
          <pc:docMk/>
          <pc:sldMk cId="844081647" sldId="641"/>
        </pc:sldMkLst>
        <pc:spChg chg="mod">
          <ac:chgData name="Roberta Tucker" userId="S::r.tucker@uwtsd.ac.uk::27ca61ee-ba03-4b92-a89a-1d5600e2200a" providerId="AD" clId="Web-{69AA72AC-3D5A-8DC3-2F66-7A0A5DE55488}" dt="2023-03-09T23:32:42.996" v="2766" actId="14100"/>
          <ac:spMkLst>
            <pc:docMk/>
            <pc:sldMk cId="844081647" sldId="641"/>
            <ac:spMk id="5" creationId="{A1E755BF-2D57-1362-F75B-39B2855C4F38}"/>
          </ac:spMkLst>
        </pc:spChg>
      </pc:sldChg>
      <pc:sldChg chg="modSp add replId addAnim modAnim">
        <pc:chgData name="Roberta Tucker" userId="S::r.tucker@uwtsd.ac.uk::27ca61ee-ba03-4b92-a89a-1d5600e2200a" providerId="AD" clId="Web-{69AA72AC-3D5A-8DC3-2F66-7A0A5DE55488}" dt="2023-03-09T23:51:16.386" v="2848"/>
        <pc:sldMkLst>
          <pc:docMk/>
          <pc:sldMk cId="2265438095" sldId="642"/>
        </pc:sldMkLst>
        <pc:spChg chg="mod">
          <ac:chgData name="Roberta Tucker" userId="S::r.tucker@uwtsd.ac.uk::27ca61ee-ba03-4b92-a89a-1d5600e2200a" providerId="AD" clId="Web-{69AA72AC-3D5A-8DC3-2F66-7A0A5DE55488}" dt="2023-03-09T23:33:26.639" v="2769" actId="20577"/>
          <ac:spMkLst>
            <pc:docMk/>
            <pc:sldMk cId="2265438095" sldId="642"/>
            <ac:spMk id="2" creationId="{E12EFBB5-0702-A5A6-35D9-C7E059124F1E}"/>
          </ac:spMkLst>
        </pc:spChg>
        <pc:spChg chg="mod">
          <ac:chgData name="Roberta Tucker" userId="S::r.tucker@uwtsd.ac.uk::27ca61ee-ba03-4b92-a89a-1d5600e2200a" providerId="AD" clId="Web-{69AA72AC-3D5A-8DC3-2F66-7A0A5DE55488}" dt="2023-03-09T23:33:39.843" v="2775" actId="14100"/>
          <ac:spMkLst>
            <pc:docMk/>
            <pc:sldMk cId="2265438095" sldId="642"/>
            <ac:spMk id="5" creationId="{A1E755BF-2D57-1362-F75B-39B2855C4F38}"/>
          </ac:spMkLst>
        </pc:spChg>
        <pc:cxnChg chg="mod">
          <ac:chgData name="Roberta Tucker" userId="S::r.tucker@uwtsd.ac.uk::27ca61ee-ba03-4b92-a89a-1d5600e2200a" providerId="AD" clId="Web-{69AA72AC-3D5A-8DC3-2F66-7A0A5DE55488}" dt="2023-03-09T23:33:43.265" v="2776" actId="14100"/>
          <ac:cxnSpMkLst>
            <pc:docMk/>
            <pc:sldMk cId="2265438095" sldId="642"/>
            <ac:cxnSpMk id="9" creationId="{1CB4F162-E832-57BD-F043-C3E639E5B457}"/>
          </ac:cxnSpMkLst>
        </pc:cxnChg>
      </pc:sldChg>
      <pc:sldChg chg="modSp add replId addAnim modAnim">
        <pc:chgData name="Roberta Tucker" userId="S::r.tucker@uwtsd.ac.uk::27ca61ee-ba03-4b92-a89a-1d5600e2200a" providerId="AD" clId="Web-{69AA72AC-3D5A-8DC3-2F66-7A0A5DE55488}" dt="2023-03-09T23:51:46.654" v="2864"/>
        <pc:sldMkLst>
          <pc:docMk/>
          <pc:sldMk cId="1661170" sldId="643"/>
        </pc:sldMkLst>
        <pc:spChg chg="mod">
          <ac:chgData name="Roberta Tucker" userId="S::r.tucker@uwtsd.ac.uk::27ca61ee-ba03-4b92-a89a-1d5600e2200a" providerId="AD" clId="Web-{69AA72AC-3D5A-8DC3-2F66-7A0A5DE55488}" dt="2023-03-09T23:35:39.445" v="2779" actId="20577"/>
          <ac:spMkLst>
            <pc:docMk/>
            <pc:sldMk cId="1661170" sldId="643"/>
            <ac:spMk id="2" creationId="{E12EFBB5-0702-A5A6-35D9-C7E059124F1E}"/>
          </ac:spMkLst>
        </pc:spChg>
        <pc:spChg chg="mod">
          <ac:chgData name="Roberta Tucker" userId="S::r.tucker@uwtsd.ac.uk::27ca61ee-ba03-4b92-a89a-1d5600e2200a" providerId="AD" clId="Web-{69AA72AC-3D5A-8DC3-2F66-7A0A5DE55488}" dt="2023-03-09T23:37:49.157" v="2804" actId="20577"/>
          <ac:spMkLst>
            <pc:docMk/>
            <pc:sldMk cId="1661170" sldId="643"/>
            <ac:spMk id="5" creationId="{A1E755BF-2D57-1362-F75B-39B2855C4F38}"/>
          </ac:spMkLst>
        </pc:spChg>
        <pc:spChg chg="mod">
          <ac:chgData name="Roberta Tucker" userId="S::r.tucker@uwtsd.ac.uk::27ca61ee-ba03-4b92-a89a-1d5600e2200a" providerId="AD" clId="Web-{69AA72AC-3D5A-8DC3-2F66-7A0A5DE55488}" dt="2023-03-09T23:46:06.144" v="2832" actId="20577"/>
          <ac:spMkLst>
            <pc:docMk/>
            <pc:sldMk cId="1661170" sldId="643"/>
            <ac:spMk id="253" creationId="{3AAB59DC-476E-93B5-672C-2DE36CA27F05}"/>
          </ac:spMkLst>
        </pc:spChg>
        <pc:spChg chg="mod">
          <ac:chgData name="Roberta Tucker" userId="S::r.tucker@uwtsd.ac.uk::27ca61ee-ba03-4b92-a89a-1d5600e2200a" providerId="AD" clId="Web-{69AA72AC-3D5A-8DC3-2F66-7A0A5DE55488}" dt="2023-03-09T23:40:40.372" v="2821" actId="20577"/>
          <ac:spMkLst>
            <pc:docMk/>
            <pc:sldMk cId="1661170" sldId="643"/>
            <ac:spMk id="254" creationId="{562691F1-769D-DD40-1AF2-5D4662B65A69}"/>
          </ac:spMkLst>
        </pc:spChg>
        <pc:spChg chg="mod">
          <ac:chgData name="Roberta Tucker" userId="S::r.tucker@uwtsd.ac.uk::27ca61ee-ba03-4b92-a89a-1d5600e2200a" providerId="AD" clId="Web-{69AA72AC-3D5A-8DC3-2F66-7A0A5DE55488}" dt="2023-03-09T23:41:23.125" v="2825" actId="20577"/>
          <ac:spMkLst>
            <pc:docMk/>
            <pc:sldMk cId="1661170" sldId="643"/>
            <ac:spMk id="259" creationId="{E4D49F5D-9E7F-49C5-45DC-E7C0169FE688}"/>
          </ac:spMkLst>
        </pc:spChg>
        <pc:spChg chg="mod">
          <ac:chgData name="Roberta Tucker" userId="S::r.tucker@uwtsd.ac.uk::27ca61ee-ba03-4b92-a89a-1d5600e2200a" providerId="AD" clId="Web-{69AA72AC-3D5A-8DC3-2F66-7A0A5DE55488}" dt="2023-03-09T23:38:43.895" v="2818" actId="20577"/>
          <ac:spMkLst>
            <pc:docMk/>
            <pc:sldMk cId="1661170" sldId="643"/>
            <ac:spMk id="260" creationId="{E068F775-6E4B-88F2-E586-6966064219C2}"/>
          </ac:spMkLst>
        </pc:spChg>
      </pc:sldChg>
      <pc:sldChg chg="modSp add">
        <pc:chgData name="Roberta Tucker" userId="S::r.tucker@uwtsd.ac.uk::27ca61ee-ba03-4b92-a89a-1d5600e2200a" providerId="AD" clId="Web-{69AA72AC-3D5A-8DC3-2F66-7A0A5DE55488}" dt="2023-03-10T10:31:30.534" v="3017" actId="20577"/>
        <pc:sldMkLst>
          <pc:docMk/>
          <pc:sldMk cId="2075106698" sldId="644"/>
        </pc:sldMkLst>
        <pc:spChg chg="mod">
          <ac:chgData name="Roberta Tucker" userId="S::r.tucker@uwtsd.ac.uk::27ca61ee-ba03-4b92-a89a-1d5600e2200a" providerId="AD" clId="Web-{69AA72AC-3D5A-8DC3-2F66-7A0A5DE55488}" dt="2023-03-10T10:31:30.534" v="3017" actId="20577"/>
          <ac:spMkLst>
            <pc:docMk/>
            <pc:sldMk cId="2075106698" sldId="644"/>
            <ac:spMk id="2" creationId="{E1D0CF51-47D1-D794-265B-7966E26662F9}"/>
          </ac:spMkLst>
        </pc:spChg>
        <pc:spChg chg="mod">
          <ac:chgData name="Roberta Tucker" userId="S::r.tucker@uwtsd.ac.uk::27ca61ee-ba03-4b92-a89a-1d5600e2200a" providerId="AD" clId="Web-{69AA72AC-3D5A-8DC3-2F66-7A0A5DE55488}" dt="2023-03-10T10:31:05.392" v="3003" actId="20577"/>
          <ac:spMkLst>
            <pc:docMk/>
            <pc:sldMk cId="2075106698" sldId="644"/>
            <ac:spMk id="3" creationId="{D500A02B-BC26-DFFF-CFE9-02F4E0EC0752}"/>
          </ac:spMkLst>
        </pc:spChg>
      </pc:sldChg>
      <pc:sldChg chg="modSp add">
        <pc:chgData name="Roberta Tucker" userId="S::r.tucker@uwtsd.ac.uk::27ca61ee-ba03-4b92-a89a-1d5600e2200a" providerId="AD" clId="Web-{69AA72AC-3D5A-8DC3-2F66-7A0A5DE55488}" dt="2023-03-10T10:31:09.579" v="3005" actId="20577"/>
        <pc:sldMkLst>
          <pc:docMk/>
          <pc:sldMk cId="1385694906" sldId="645"/>
        </pc:sldMkLst>
        <pc:spChg chg="mod">
          <ac:chgData name="Roberta Tucker" userId="S::r.tucker@uwtsd.ac.uk::27ca61ee-ba03-4b92-a89a-1d5600e2200a" providerId="AD" clId="Web-{69AA72AC-3D5A-8DC3-2F66-7A0A5DE55488}" dt="2023-03-10T10:31:09.579" v="3005" actId="20577"/>
          <ac:spMkLst>
            <pc:docMk/>
            <pc:sldMk cId="1385694906" sldId="645"/>
            <ac:spMk id="3" creationId="{D500A02B-BC26-DFFF-CFE9-02F4E0EC0752}"/>
          </ac:spMkLst>
        </pc:spChg>
      </pc:sldChg>
      <pc:sldChg chg="add ord">
        <pc:chgData name="Roberta Tucker" userId="S::r.tucker@uwtsd.ac.uk::27ca61ee-ba03-4b92-a89a-1d5600e2200a" providerId="AD" clId="Web-{69AA72AC-3D5A-8DC3-2F66-7A0A5DE55488}" dt="2023-03-09T23:54:26.134" v="2868"/>
        <pc:sldMkLst>
          <pc:docMk/>
          <pc:sldMk cId="3367408968" sldId="646"/>
        </pc:sldMkLst>
      </pc:sldChg>
      <pc:sldChg chg="modSp new">
        <pc:chgData name="Roberta Tucker" userId="S::r.tucker@uwtsd.ac.uk::27ca61ee-ba03-4b92-a89a-1d5600e2200a" providerId="AD" clId="Web-{69AA72AC-3D5A-8DC3-2F66-7A0A5DE55488}" dt="2023-03-10T10:02:10.906" v="2980" actId="20577"/>
        <pc:sldMkLst>
          <pc:docMk/>
          <pc:sldMk cId="1485559527" sldId="647"/>
        </pc:sldMkLst>
        <pc:spChg chg="mod">
          <ac:chgData name="Roberta Tucker" userId="S::r.tucker@uwtsd.ac.uk::27ca61ee-ba03-4b92-a89a-1d5600e2200a" providerId="AD" clId="Web-{69AA72AC-3D5A-8DC3-2F66-7A0A5DE55488}" dt="2023-03-10T10:02:10.906" v="2980" actId="20577"/>
          <ac:spMkLst>
            <pc:docMk/>
            <pc:sldMk cId="1485559527" sldId="647"/>
            <ac:spMk id="2" creationId="{3C10AF55-A103-D95B-65F4-CF001D198E9E}"/>
          </ac:spMkLst>
        </pc:spChg>
      </pc:sldChg>
      <pc:sldChg chg="addSp delSp modSp new">
        <pc:chgData name="Roberta Tucker" userId="S::r.tucker@uwtsd.ac.uk::27ca61ee-ba03-4b92-a89a-1d5600e2200a" providerId="AD" clId="Web-{69AA72AC-3D5A-8DC3-2F66-7A0A5DE55488}" dt="2023-03-10T10:02:05" v="2977" actId="20577"/>
        <pc:sldMkLst>
          <pc:docMk/>
          <pc:sldMk cId="2267419569" sldId="648"/>
        </pc:sldMkLst>
        <pc:spChg chg="mod">
          <ac:chgData name="Roberta Tucker" userId="S::r.tucker@uwtsd.ac.uk::27ca61ee-ba03-4b92-a89a-1d5600e2200a" providerId="AD" clId="Web-{69AA72AC-3D5A-8DC3-2F66-7A0A5DE55488}" dt="2023-03-10T10:02:05" v="2977" actId="20577"/>
          <ac:spMkLst>
            <pc:docMk/>
            <pc:sldMk cId="2267419569" sldId="648"/>
            <ac:spMk id="2" creationId="{301FEBC2-2B40-90D5-5CDC-016BCEE981F1}"/>
          </ac:spMkLst>
        </pc:spChg>
        <pc:graphicFrameChg chg="add del mod">
          <ac:chgData name="Roberta Tucker" userId="S::r.tucker@uwtsd.ac.uk::27ca61ee-ba03-4b92-a89a-1d5600e2200a" providerId="AD" clId="Web-{69AA72AC-3D5A-8DC3-2F66-7A0A5DE55488}" dt="2023-03-10T00:36:50.640" v="2954"/>
          <ac:graphicFrameMkLst>
            <pc:docMk/>
            <pc:sldMk cId="2267419569" sldId="648"/>
            <ac:graphicFrameMk id="4" creationId="{36C1CC7A-7912-3BD5-1238-4DA224234919}"/>
          </ac:graphicFrameMkLst>
        </pc:graphicFrameChg>
      </pc:sldChg>
      <pc:sldChg chg="addSp delSp modSp new">
        <pc:chgData name="Roberta Tucker" userId="S::r.tucker@uwtsd.ac.uk::27ca61ee-ba03-4b92-a89a-1d5600e2200a" providerId="AD" clId="Web-{69AA72AC-3D5A-8DC3-2F66-7A0A5DE55488}" dt="2023-03-10T10:49:01.048" v="3061" actId="1076"/>
        <pc:sldMkLst>
          <pc:docMk/>
          <pc:sldMk cId="2084902293" sldId="649"/>
        </pc:sldMkLst>
        <pc:spChg chg="mod">
          <ac:chgData name="Roberta Tucker" userId="S::r.tucker@uwtsd.ac.uk::27ca61ee-ba03-4b92-a89a-1d5600e2200a" providerId="AD" clId="Web-{69AA72AC-3D5A-8DC3-2F66-7A0A5DE55488}" dt="2023-03-10T10:48:44.141" v="3058" actId="20577"/>
          <ac:spMkLst>
            <pc:docMk/>
            <pc:sldMk cId="2084902293" sldId="649"/>
            <ac:spMk id="2" creationId="{C42506E2-1230-28AD-2B3D-8DCE929999B5}"/>
          </ac:spMkLst>
        </pc:spChg>
        <pc:graphicFrameChg chg="add mod modGraphic">
          <ac:chgData name="Roberta Tucker" userId="S::r.tucker@uwtsd.ac.uk::27ca61ee-ba03-4b92-a89a-1d5600e2200a" providerId="AD" clId="Web-{69AA72AC-3D5A-8DC3-2F66-7A0A5DE55488}" dt="2023-03-10T10:49:01.048" v="3061" actId="1076"/>
          <ac:graphicFrameMkLst>
            <pc:docMk/>
            <pc:sldMk cId="2084902293" sldId="649"/>
            <ac:graphicFrameMk id="9" creationId="{5CF0052C-0DA4-63FA-C4CF-1824A03EFA0F}"/>
          </ac:graphicFrameMkLst>
        </pc:graphicFrameChg>
        <pc:picChg chg="add mod">
          <ac:chgData name="Roberta Tucker" userId="S::r.tucker@uwtsd.ac.uk::27ca61ee-ba03-4b92-a89a-1d5600e2200a" providerId="AD" clId="Web-{69AA72AC-3D5A-8DC3-2F66-7A0A5DE55488}" dt="2023-03-10T10:48:51.219" v="3060" actId="14100"/>
          <ac:picMkLst>
            <pc:docMk/>
            <pc:sldMk cId="2084902293" sldId="649"/>
            <ac:picMk id="3" creationId="{24C936B5-29CF-37DA-4215-F44A4217A05F}"/>
          </ac:picMkLst>
        </pc:picChg>
        <pc:picChg chg="add mod">
          <ac:chgData name="Roberta Tucker" userId="S::r.tucker@uwtsd.ac.uk::27ca61ee-ba03-4b92-a89a-1d5600e2200a" providerId="AD" clId="Web-{69AA72AC-3D5A-8DC3-2F66-7A0A5DE55488}" dt="2023-03-10T10:46:10.442" v="3055" actId="14100"/>
          <ac:picMkLst>
            <pc:docMk/>
            <pc:sldMk cId="2084902293" sldId="649"/>
            <ac:picMk id="4" creationId="{4933603A-96EE-DFC7-B3BB-1293EAD1CD06}"/>
          </ac:picMkLst>
        </pc:picChg>
        <pc:picChg chg="add mod">
          <ac:chgData name="Roberta Tucker" userId="S::r.tucker@uwtsd.ac.uk::27ca61ee-ba03-4b92-a89a-1d5600e2200a" providerId="AD" clId="Web-{69AA72AC-3D5A-8DC3-2F66-7A0A5DE55488}" dt="2023-03-10T10:46:14.380" v="3056" actId="14100"/>
          <ac:picMkLst>
            <pc:docMk/>
            <pc:sldMk cId="2084902293" sldId="649"/>
            <ac:picMk id="5" creationId="{3F248975-924B-3F62-E1D7-249407C4986F}"/>
          </ac:picMkLst>
        </pc:picChg>
        <pc:picChg chg="add del mod">
          <ac:chgData name="Roberta Tucker" userId="S::r.tucker@uwtsd.ac.uk::27ca61ee-ba03-4b92-a89a-1d5600e2200a" providerId="AD" clId="Web-{69AA72AC-3D5A-8DC3-2F66-7A0A5DE55488}" dt="2023-03-10T10:44:41.108" v="3039"/>
          <ac:picMkLst>
            <pc:docMk/>
            <pc:sldMk cId="2084902293" sldId="649"/>
            <ac:picMk id="6" creationId="{31F26AC2-87DC-47D6-C023-CEFF8F6C10C9}"/>
          </ac:picMkLst>
        </pc:picChg>
        <pc:picChg chg="add del mod">
          <ac:chgData name="Roberta Tucker" userId="S::r.tucker@uwtsd.ac.uk::27ca61ee-ba03-4b92-a89a-1d5600e2200a" providerId="AD" clId="Web-{69AA72AC-3D5A-8DC3-2F66-7A0A5DE55488}" dt="2023-03-10T10:44:51.186" v="3041"/>
          <ac:picMkLst>
            <pc:docMk/>
            <pc:sldMk cId="2084902293" sldId="649"/>
            <ac:picMk id="7" creationId="{AB54ADD2-B092-47C9-25F5-6D03C45378AD}"/>
          </ac:picMkLst>
        </pc:picChg>
      </pc:sldChg>
      <pc:sldChg chg="modSp add replId">
        <pc:chgData name="Roberta Tucker" userId="S::r.tucker@uwtsd.ac.uk::27ca61ee-ba03-4b92-a89a-1d5600e2200a" providerId="AD" clId="Web-{69AA72AC-3D5A-8DC3-2F66-7A0A5DE55488}" dt="2023-03-10T00:39:17.114" v="2975" actId="20577"/>
        <pc:sldMkLst>
          <pc:docMk/>
          <pc:sldMk cId="2119147125" sldId="650"/>
        </pc:sldMkLst>
        <pc:spChg chg="mod">
          <ac:chgData name="Roberta Tucker" userId="S::r.tucker@uwtsd.ac.uk::27ca61ee-ba03-4b92-a89a-1d5600e2200a" providerId="AD" clId="Web-{69AA72AC-3D5A-8DC3-2F66-7A0A5DE55488}" dt="2023-03-10T00:39:17.114" v="2975" actId="20577"/>
          <ac:spMkLst>
            <pc:docMk/>
            <pc:sldMk cId="2119147125" sldId="650"/>
            <ac:spMk id="2" creationId="{C42506E2-1230-28AD-2B3D-8DCE929999B5}"/>
          </ac:spMkLst>
        </pc:spChg>
      </pc:sldChg>
      <pc:sldChg chg="add">
        <pc:chgData name="Roberta Tucker" userId="S::r.tucker@uwtsd.ac.uk::27ca61ee-ba03-4b92-a89a-1d5600e2200a" providerId="AD" clId="Web-{69AA72AC-3D5A-8DC3-2F66-7A0A5DE55488}" dt="2023-03-10T10:28:22.223" v="2994"/>
        <pc:sldMkLst>
          <pc:docMk/>
          <pc:sldMk cId="461836351" sldId="651"/>
        </pc:sldMkLst>
      </pc:sldChg>
      <pc:sldChg chg="add">
        <pc:chgData name="Roberta Tucker" userId="S::r.tucker@uwtsd.ac.uk::27ca61ee-ba03-4b92-a89a-1d5600e2200a" providerId="AD" clId="Web-{69AA72AC-3D5A-8DC3-2F66-7A0A5DE55488}" dt="2023-03-10T10:29:12.821" v="2996"/>
        <pc:sldMkLst>
          <pc:docMk/>
          <pc:sldMk cId="3461814559" sldId="652"/>
        </pc:sldMkLst>
      </pc:sldChg>
      <pc:sldChg chg="modSp add replId">
        <pc:chgData name="Roberta Tucker" userId="S::r.tucker@uwtsd.ac.uk::27ca61ee-ba03-4b92-a89a-1d5600e2200a" providerId="AD" clId="Web-{69AA72AC-3D5A-8DC3-2F66-7A0A5DE55488}" dt="2023-03-10T10:30:39.358" v="3001" actId="20577"/>
        <pc:sldMkLst>
          <pc:docMk/>
          <pc:sldMk cId="3688808980" sldId="653"/>
        </pc:sldMkLst>
        <pc:spChg chg="mod">
          <ac:chgData name="Roberta Tucker" userId="S::r.tucker@uwtsd.ac.uk::27ca61ee-ba03-4b92-a89a-1d5600e2200a" providerId="AD" clId="Web-{69AA72AC-3D5A-8DC3-2F66-7A0A5DE55488}" dt="2023-03-10T10:30:39.358" v="3001" actId="20577"/>
          <ac:spMkLst>
            <pc:docMk/>
            <pc:sldMk cId="3688808980" sldId="653"/>
            <ac:spMk id="2" creationId="{BD754FA5-2DEB-49E1-1FB5-633B9D062E52}"/>
          </ac:spMkLst>
        </pc:spChg>
      </pc:sldChg>
      <pc:sldChg chg="addSp delSp modSp add replId">
        <pc:chgData name="Roberta Tucker" userId="S::r.tucker@uwtsd.ac.uk::27ca61ee-ba03-4b92-a89a-1d5600e2200a" providerId="AD" clId="Web-{69AA72AC-3D5A-8DC3-2F66-7A0A5DE55488}" dt="2023-03-10T10:44:26.857" v="3037" actId="1076"/>
        <pc:sldMkLst>
          <pc:docMk/>
          <pc:sldMk cId="847376440" sldId="654"/>
        </pc:sldMkLst>
        <pc:picChg chg="del">
          <ac:chgData name="Roberta Tucker" userId="S::r.tucker@uwtsd.ac.uk::27ca61ee-ba03-4b92-a89a-1d5600e2200a" providerId="AD" clId="Web-{69AA72AC-3D5A-8DC3-2F66-7A0A5DE55488}" dt="2023-03-10T10:35:32.599" v="3020"/>
          <ac:picMkLst>
            <pc:docMk/>
            <pc:sldMk cId="847376440" sldId="654"/>
            <ac:picMk id="3" creationId="{24C936B5-29CF-37DA-4215-F44A4217A05F}"/>
          </ac:picMkLst>
        </pc:picChg>
        <pc:picChg chg="add mod">
          <ac:chgData name="Roberta Tucker" userId="S::r.tucker@uwtsd.ac.uk::27ca61ee-ba03-4b92-a89a-1d5600e2200a" providerId="AD" clId="Web-{69AA72AC-3D5A-8DC3-2F66-7A0A5DE55488}" dt="2023-03-10T10:40:54.247" v="3032" actId="14100"/>
          <ac:picMkLst>
            <pc:docMk/>
            <pc:sldMk cId="847376440" sldId="654"/>
            <ac:picMk id="4" creationId="{3180C7B7-9ED0-1D3A-AFBB-5A652A30D5EF}"/>
          </ac:picMkLst>
        </pc:picChg>
        <pc:picChg chg="add mod">
          <ac:chgData name="Roberta Tucker" userId="S::r.tucker@uwtsd.ac.uk::27ca61ee-ba03-4b92-a89a-1d5600e2200a" providerId="AD" clId="Web-{69AA72AC-3D5A-8DC3-2F66-7A0A5DE55488}" dt="2023-03-10T10:40:49.872" v="3031" actId="1076"/>
          <ac:picMkLst>
            <pc:docMk/>
            <pc:sldMk cId="847376440" sldId="654"/>
            <ac:picMk id="5" creationId="{EA8659D5-2F9E-BECC-6AB7-8581BB958856}"/>
          </ac:picMkLst>
        </pc:picChg>
        <pc:picChg chg="add mod">
          <ac:chgData name="Roberta Tucker" userId="S::r.tucker@uwtsd.ac.uk::27ca61ee-ba03-4b92-a89a-1d5600e2200a" providerId="AD" clId="Web-{69AA72AC-3D5A-8DC3-2F66-7A0A5DE55488}" dt="2023-03-10T10:44:26.857" v="3037" actId="1076"/>
          <ac:picMkLst>
            <pc:docMk/>
            <pc:sldMk cId="847376440" sldId="654"/>
            <ac:picMk id="6" creationId="{D51E7F50-CBDE-CD01-1C28-0AD99A8B18C8}"/>
          </ac:picMkLst>
        </pc:picChg>
      </pc:sldChg>
      <pc:sldMasterChg chg="addSldLayout">
        <pc:chgData name="Roberta Tucker" userId="S::r.tucker@uwtsd.ac.uk::27ca61ee-ba03-4b92-a89a-1d5600e2200a" providerId="AD" clId="Web-{69AA72AC-3D5A-8DC3-2F66-7A0A5DE55488}" dt="2023-03-09T23:13:41.915" v="2629"/>
        <pc:sldMasterMkLst>
          <pc:docMk/>
          <pc:sldMasterMk cId="1384196811" sldId="2147483658"/>
        </pc:sldMasterMkLst>
        <pc:sldLayoutChg chg="add">
          <pc:chgData name="Roberta Tucker" userId="S::r.tucker@uwtsd.ac.uk::27ca61ee-ba03-4b92-a89a-1d5600e2200a" providerId="AD" clId="Web-{69AA72AC-3D5A-8DC3-2F66-7A0A5DE55488}" dt="2023-03-09T23:13:41.915" v="2629"/>
          <pc:sldLayoutMkLst>
            <pc:docMk/>
            <pc:sldMasterMk cId="1384196811" sldId="2147483658"/>
            <pc:sldLayoutMk cId="3211859293" sldId="2147483733"/>
          </pc:sldLayoutMkLst>
        </pc:sldLayoutChg>
      </pc:sldMasterChg>
    </pc:docChg>
  </pc:docChgLst>
  <pc:docChgLst>
    <pc:chgData name="Helen Williams (IEH)" userId="S::h.williams1@uwtsd.ac.uk::5fda09de-cffb-4005-9668-5a889ba0e302" providerId="AD" clId="Web-{4AF16F4A-10C3-47D2-99C7-4ADA14D2FECD}"/>
    <pc:docChg chg="modSld">
      <pc:chgData name="Helen Williams (IEH)" userId="S::h.williams1@uwtsd.ac.uk::5fda09de-cffb-4005-9668-5a889ba0e302" providerId="AD" clId="Web-{4AF16F4A-10C3-47D2-99C7-4ADA14D2FECD}" dt="2023-03-24T18:35:05.718" v="55" actId="20577"/>
      <pc:docMkLst>
        <pc:docMk/>
      </pc:docMkLst>
      <pc:sldChg chg="modSp">
        <pc:chgData name="Helen Williams (IEH)" userId="S::h.williams1@uwtsd.ac.uk::5fda09de-cffb-4005-9668-5a889ba0e302" providerId="AD" clId="Web-{4AF16F4A-10C3-47D2-99C7-4ADA14D2FECD}" dt="2023-03-24T18:21:01.594" v="3" actId="20577"/>
        <pc:sldMkLst>
          <pc:docMk/>
          <pc:sldMk cId="788421283" sldId="685"/>
        </pc:sldMkLst>
        <pc:spChg chg="mod">
          <ac:chgData name="Helen Williams (IEH)" userId="S::h.williams1@uwtsd.ac.uk::5fda09de-cffb-4005-9668-5a889ba0e302" providerId="AD" clId="Web-{4AF16F4A-10C3-47D2-99C7-4ADA14D2FECD}" dt="2023-03-24T18:21:01.594" v="3" actId="20577"/>
          <ac:spMkLst>
            <pc:docMk/>
            <pc:sldMk cId="788421283" sldId="685"/>
            <ac:spMk id="4" creationId="{5B5B7F2E-7F7C-C16B-05CA-5C1F48800976}"/>
          </ac:spMkLst>
        </pc:spChg>
      </pc:sldChg>
      <pc:sldChg chg="modSp">
        <pc:chgData name="Helen Williams (IEH)" userId="S::h.williams1@uwtsd.ac.uk::5fda09de-cffb-4005-9668-5a889ba0e302" providerId="AD" clId="Web-{4AF16F4A-10C3-47D2-99C7-4ADA14D2FECD}" dt="2023-03-24T18:22:27.441" v="14" actId="14100"/>
        <pc:sldMkLst>
          <pc:docMk/>
          <pc:sldMk cId="1642569776" sldId="686"/>
        </pc:sldMkLst>
        <pc:spChg chg="mod">
          <ac:chgData name="Helen Williams (IEH)" userId="S::h.williams1@uwtsd.ac.uk::5fda09de-cffb-4005-9668-5a889ba0e302" providerId="AD" clId="Web-{4AF16F4A-10C3-47D2-99C7-4ADA14D2FECD}" dt="2023-03-24T18:22:27.441" v="14" actId="14100"/>
          <ac:spMkLst>
            <pc:docMk/>
            <pc:sldMk cId="1642569776" sldId="686"/>
            <ac:spMk id="2" creationId="{82AF4F8C-E3B5-65F4-14EA-D7400C34B82F}"/>
          </ac:spMkLst>
        </pc:spChg>
      </pc:sldChg>
      <pc:sldChg chg="modSp">
        <pc:chgData name="Helen Williams (IEH)" userId="S::h.williams1@uwtsd.ac.uk::5fda09de-cffb-4005-9668-5a889ba0e302" providerId="AD" clId="Web-{4AF16F4A-10C3-47D2-99C7-4ADA14D2FECD}" dt="2023-03-24T18:24:30.632" v="30" actId="20577"/>
        <pc:sldMkLst>
          <pc:docMk/>
          <pc:sldMk cId="1743383192" sldId="694"/>
        </pc:sldMkLst>
        <pc:graphicFrameChg chg="modGraphic">
          <ac:chgData name="Helen Williams (IEH)" userId="S::h.williams1@uwtsd.ac.uk::5fda09de-cffb-4005-9668-5a889ba0e302" providerId="AD" clId="Web-{4AF16F4A-10C3-47D2-99C7-4ADA14D2FECD}" dt="2023-03-24T18:24:30.632" v="30" actId="20577"/>
          <ac:graphicFrameMkLst>
            <pc:docMk/>
            <pc:sldMk cId="1743383192" sldId="694"/>
            <ac:graphicFrameMk id="9" creationId="{C1EE58F1-F2AA-C6F0-5470-72E42EF44191}"/>
          </ac:graphicFrameMkLst>
        </pc:graphicFrameChg>
      </pc:sldChg>
      <pc:sldChg chg="addSp modSp">
        <pc:chgData name="Helen Williams (IEH)" userId="S::h.williams1@uwtsd.ac.uk::5fda09de-cffb-4005-9668-5a889ba0e302" providerId="AD" clId="Web-{4AF16F4A-10C3-47D2-99C7-4ADA14D2FECD}" dt="2023-03-24T18:34:09.794" v="50" actId="1076"/>
        <pc:sldMkLst>
          <pc:docMk/>
          <pc:sldMk cId="2335595379" sldId="696"/>
        </pc:sldMkLst>
        <pc:spChg chg="mod">
          <ac:chgData name="Helen Williams (IEH)" userId="S::h.williams1@uwtsd.ac.uk::5fda09de-cffb-4005-9668-5a889ba0e302" providerId="AD" clId="Web-{4AF16F4A-10C3-47D2-99C7-4ADA14D2FECD}" dt="2023-03-24T18:34:01.403" v="49" actId="1076"/>
          <ac:spMkLst>
            <pc:docMk/>
            <pc:sldMk cId="2335595379" sldId="696"/>
            <ac:spMk id="10" creationId="{602DE9F7-129B-D7E6-6A4B-8F6AA10C127B}"/>
          </ac:spMkLst>
        </pc:spChg>
        <pc:picChg chg="add mod">
          <ac:chgData name="Helen Williams (IEH)" userId="S::h.williams1@uwtsd.ac.uk::5fda09de-cffb-4005-9668-5a889ba0e302" providerId="AD" clId="Web-{4AF16F4A-10C3-47D2-99C7-4ADA14D2FECD}" dt="2023-03-24T18:32:26.416" v="37" actId="1076"/>
          <ac:picMkLst>
            <pc:docMk/>
            <pc:sldMk cId="2335595379" sldId="696"/>
            <ac:picMk id="2" creationId="{08FF8EC3-CF1D-2F98-4614-D1370507DB3E}"/>
          </ac:picMkLst>
        </pc:picChg>
        <pc:cxnChg chg="mod">
          <ac:chgData name="Helen Williams (IEH)" userId="S::h.williams1@uwtsd.ac.uk::5fda09de-cffb-4005-9668-5a889ba0e302" providerId="AD" clId="Web-{4AF16F4A-10C3-47D2-99C7-4ADA14D2FECD}" dt="2023-03-24T18:34:09.794" v="50" actId="1076"/>
          <ac:cxnSpMkLst>
            <pc:docMk/>
            <pc:sldMk cId="2335595379" sldId="696"/>
            <ac:cxnSpMk id="12" creationId="{93A070D4-C33F-30C8-61A3-FA69DF523E75}"/>
          </ac:cxnSpMkLst>
        </pc:cxnChg>
      </pc:sldChg>
      <pc:sldChg chg="addSp modSp">
        <pc:chgData name="Helen Williams (IEH)" userId="S::h.williams1@uwtsd.ac.uk::5fda09de-cffb-4005-9668-5a889ba0e302" providerId="AD" clId="Web-{4AF16F4A-10C3-47D2-99C7-4ADA14D2FECD}" dt="2023-03-24T18:35:05.718" v="55" actId="20577"/>
        <pc:sldMkLst>
          <pc:docMk/>
          <pc:sldMk cId="363668346" sldId="698"/>
        </pc:sldMkLst>
        <pc:spChg chg="mod">
          <ac:chgData name="Helen Williams (IEH)" userId="S::h.williams1@uwtsd.ac.uk::5fda09de-cffb-4005-9668-5a889ba0e302" providerId="AD" clId="Web-{4AF16F4A-10C3-47D2-99C7-4ADA14D2FECD}" dt="2023-03-24T18:35:05.718" v="55" actId="20577"/>
          <ac:spMkLst>
            <pc:docMk/>
            <pc:sldMk cId="363668346" sldId="698"/>
            <ac:spMk id="10" creationId="{602DE9F7-129B-D7E6-6A4B-8F6AA10C127B}"/>
          </ac:spMkLst>
        </pc:spChg>
        <pc:picChg chg="add mod ord">
          <ac:chgData name="Helen Williams (IEH)" userId="S::h.williams1@uwtsd.ac.uk::5fda09de-cffb-4005-9668-5a889ba0e302" providerId="AD" clId="Web-{4AF16F4A-10C3-47D2-99C7-4ADA14D2FECD}" dt="2023-03-24T18:33:29.887" v="47"/>
          <ac:picMkLst>
            <pc:docMk/>
            <pc:sldMk cId="363668346" sldId="698"/>
            <ac:picMk id="2" creationId="{EC5748B9-C88A-AE1B-1527-C4AB3436F111}"/>
          </ac:picMkLst>
        </pc:picChg>
        <pc:cxnChg chg="mod">
          <ac:chgData name="Helen Williams (IEH)" userId="S::h.williams1@uwtsd.ac.uk::5fda09de-cffb-4005-9668-5a889ba0e302" providerId="AD" clId="Web-{4AF16F4A-10C3-47D2-99C7-4ADA14D2FECD}" dt="2023-03-24T18:34:22.826" v="51" actId="1076"/>
          <ac:cxnSpMkLst>
            <pc:docMk/>
            <pc:sldMk cId="363668346" sldId="698"/>
            <ac:cxnSpMk id="3" creationId="{34B95A3D-BC20-498E-9B7B-1A2D91F73543}"/>
          </ac:cxnSpMkLst>
        </pc:cxnChg>
      </pc:sldChg>
    </pc:docChg>
  </pc:docChgLst>
  <pc:docChgLst>
    <pc:chgData name="Diane B. Thomas" userId="S::d.b.thomas@uwtsd.ac.uk::66b41853-b18c-4bbb-817e-013f34445414" providerId="AD" clId="Web-{F427607E-FA55-4949-9897-15D99669FC1A}"/>
    <pc:docChg chg="addSld delSld modSld">
      <pc:chgData name="Diane B. Thomas" userId="S::d.b.thomas@uwtsd.ac.uk::66b41853-b18c-4bbb-817e-013f34445414" providerId="AD" clId="Web-{F427607E-FA55-4949-9897-15D99669FC1A}" dt="2023-03-12T17:52:50.917" v="4"/>
      <pc:docMkLst>
        <pc:docMk/>
      </pc:docMkLst>
      <pc:sldChg chg="addSp delSp modSp">
        <pc:chgData name="Diane B. Thomas" userId="S::d.b.thomas@uwtsd.ac.uk::66b41853-b18c-4bbb-817e-013f34445414" providerId="AD" clId="Web-{F427607E-FA55-4949-9897-15D99669FC1A}" dt="2023-03-12T17:52:36.557" v="3"/>
        <pc:sldMkLst>
          <pc:docMk/>
          <pc:sldMk cId="1871097651" sldId="655"/>
        </pc:sldMkLst>
        <pc:picChg chg="mod">
          <ac:chgData name="Diane B. Thomas" userId="S::d.b.thomas@uwtsd.ac.uk::66b41853-b18c-4bbb-817e-013f34445414" providerId="AD" clId="Web-{F427607E-FA55-4949-9897-15D99669FC1A}" dt="2023-03-12T17:51:31.681" v="1" actId="1076"/>
          <ac:picMkLst>
            <pc:docMk/>
            <pc:sldMk cId="1871097651" sldId="655"/>
            <ac:picMk id="2" creationId="{609AC225-0E23-431F-D100-B70184F062B3}"/>
          </ac:picMkLst>
        </pc:picChg>
        <pc:picChg chg="add del">
          <ac:chgData name="Diane B. Thomas" userId="S::d.b.thomas@uwtsd.ac.uk::66b41853-b18c-4bbb-817e-013f34445414" providerId="AD" clId="Web-{F427607E-FA55-4949-9897-15D99669FC1A}" dt="2023-03-12T17:52:36.557" v="3"/>
          <ac:picMkLst>
            <pc:docMk/>
            <pc:sldMk cId="1871097651" sldId="655"/>
            <ac:picMk id="4" creationId="{C5FA7EE0-A3C4-A1EC-872A-1AA6A9605979}"/>
          </ac:picMkLst>
        </pc:picChg>
      </pc:sldChg>
      <pc:sldChg chg="add del">
        <pc:chgData name="Diane B. Thomas" userId="S::d.b.thomas@uwtsd.ac.uk::66b41853-b18c-4bbb-817e-013f34445414" providerId="AD" clId="Web-{F427607E-FA55-4949-9897-15D99669FC1A}" dt="2023-03-12T17:52:50.917" v="4"/>
        <pc:sldMkLst>
          <pc:docMk/>
          <pc:sldMk cId="3716520945" sldId="662"/>
        </pc:sldMkLst>
      </pc:sldChg>
    </pc:docChg>
  </pc:docChgLst>
  <pc:docChgLst>
    <pc:chgData name="Roberta Tucker" userId="S::r.tucker@uwtsd.ac.uk::27ca61ee-ba03-4b92-a89a-1d5600e2200a" providerId="AD" clId="Web-{7903243D-6D76-F6EA-9061-9360CD1E8602}"/>
    <pc:docChg chg="addSld delSld modSld sldOrd">
      <pc:chgData name="Roberta Tucker" userId="S::r.tucker@uwtsd.ac.uk::27ca61ee-ba03-4b92-a89a-1d5600e2200a" providerId="AD" clId="Web-{7903243D-6D76-F6EA-9061-9360CD1E8602}" dt="2023-03-08T13:53:18.377" v="260"/>
      <pc:docMkLst>
        <pc:docMk/>
      </pc:docMkLst>
      <pc:sldChg chg="modSp">
        <pc:chgData name="Roberta Tucker" userId="S::r.tucker@uwtsd.ac.uk::27ca61ee-ba03-4b92-a89a-1d5600e2200a" providerId="AD" clId="Web-{7903243D-6D76-F6EA-9061-9360CD1E8602}" dt="2023-03-08T13:48:30.741" v="237" actId="20577"/>
        <pc:sldMkLst>
          <pc:docMk/>
          <pc:sldMk cId="2485985612" sldId="521"/>
        </pc:sldMkLst>
        <pc:spChg chg="mod">
          <ac:chgData name="Roberta Tucker" userId="S::r.tucker@uwtsd.ac.uk::27ca61ee-ba03-4b92-a89a-1d5600e2200a" providerId="AD" clId="Web-{7903243D-6D76-F6EA-9061-9360CD1E8602}" dt="2023-03-08T13:48:30.741" v="237" actId="20577"/>
          <ac:spMkLst>
            <pc:docMk/>
            <pc:sldMk cId="2485985612" sldId="521"/>
            <ac:spMk id="8" creationId="{57ED6D5D-E07C-2A2E-1770-B082DB384717}"/>
          </ac:spMkLst>
        </pc:spChg>
      </pc:sldChg>
      <pc:sldChg chg="modSp">
        <pc:chgData name="Roberta Tucker" userId="S::r.tucker@uwtsd.ac.uk::27ca61ee-ba03-4b92-a89a-1d5600e2200a" providerId="AD" clId="Web-{7903243D-6D76-F6EA-9061-9360CD1E8602}" dt="2023-03-08T13:47:06.754" v="218" actId="1076"/>
        <pc:sldMkLst>
          <pc:docMk/>
          <pc:sldMk cId="3159488521" sldId="525"/>
        </pc:sldMkLst>
        <pc:spChg chg="mod">
          <ac:chgData name="Roberta Tucker" userId="S::r.tucker@uwtsd.ac.uk::27ca61ee-ba03-4b92-a89a-1d5600e2200a" providerId="AD" clId="Web-{7903243D-6D76-F6EA-9061-9360CD1E8602}" dt="2023-03-08T13:47:04.003" v="217" actId="1076"/>
          <ac:spMkLst>
            <pc:docMk/>
            <pc:sldMk cId="3159488521" sldId="525"/>
            <ac:spMk id="5" creationId="{0B019432-F0E9-E765-2264-935D414F17CB}"/>
          </ac:spMkLst>
        </pc:spChg>
        <pc:picChg chg="mod">
          <ac:chgData name="Roberta Tucker" userId="S::r.tucker@uwtsd.ac.uk::27ca61ee-ba03-4b92-a89a-1d5600e2200a" providerId="AD" clId="Web-{7903243D-6D76-F6EA-9061-9360CD1E8602}" dt="2023-03-08T13:47:06.754" v="218" actId="1076"/>
          <ac:picMkLst>
            <pc:docMk/>
            <pc:sldMk cId="3159488521" sldId="525"/>
            <ac:picMk id="2" creationId="{F5F3A396-562A-CDCF-8E0A-D27F0915F174}"/>
          </ac:picMkLst>
        </pc:picChg>
      </pc:sldChg>
      <pc:sldChg chg="delSp modSp ord delAnim">
        <pc:chgData name="Roberta Tucker" userId="S::r.tucker@uwtsd.ac.uk::27ca61ee-ba03-4b92-a89a-1d5600e2200a" providerId="AD" clId="Web-{7903243D-6D76-F6EA-9061-9360CD1E8602}" dt="2023-03-08T13:50:51.575" v="258"/>
        <pc:sldMkLst>
          <pc:docMk/>
          <pc:sldMk cId="3876337100" sldId="594"/>
        </pc:sldMkLst>
        <pc:spChg chg="del mod">
          <ac:chgData name="Roberta Tucker" userId="S::r.tucker@uwtsd.ac.uk::27ca61ee-ba03-4b92-a89a-1d5600e2200a" providerId="AD" clId="Web-{7903243D-6D76-F6EA-9061-9360CD1E8602}" dt="2023-03-08T13:50:51.575" v="258"/>
          <ac:spMkLst>
            <pc:docMk/>
            <pc:sldMk cId="3876337100" sldId="594"/>
            <ac:spMk id="15" creationId="{F951E63C-4A7D-68FC-9EAE-6BB5EA94BDF7}"/>
          </ac:spMkLst>
        </pc:spChg>
      </pc:sldChg>
      <pc:sldChg chg="add del replId">
        <pc:chgData name="Roberta Tucker" userId="S::r.tucker@uwtsd.ac.uk::27ca61ee-ba03-4b92-a89a-1d5600e2200a" providerId="AD" clId="Web-{7903243D-6D76-F6EA-9061-9360CD1E8602}" dt="2023-03-08T13:47:20.879" v="220"/>
        <pc:sldMkLst>
          <pc:docMk/>
          <pc:sldMk cId="224871658" sldId="598"/>
        </pc:sldMkLst>
      </pc:sldChg>
      <pc:sldChg chg="modSp add">
        <pc:chgData name="Roberta Tucker" userId="S::r.tucker@uwtsd.ac.uk::27ca61ee-ba03-4b92-a89a-1d5600e2200a" providerId="AD" clId="Web-{7903243D-6D76-F6EA-9061-9360CD1E8602}" dt="2023-03-08T13:48:10.178" v="228" actId="1076"/>
        <pc:sldMkLst>
          <pc:docMk/>
          <pc:sldMk cId="1757781400" sldId="598"/>
        </pc:sldMkLst>
        <pc:spChg chg="mod">
          <ac:chgData name="Roberta Tucker" userId="S::r.tucker@uwtsd.ac.uk::27ca61ee-ba03-4b92-a89a-1d5600e2200a" providerId="AD" clId="Web-{7903243D-6D76-F6EA-9061-9360CD1E8602}" dt="2023-03-08T13:48:05.303" v="227" actId="20577"/>
          <ac:spMkLst>
            <pc:docMk/>
            <pc:sldMk cId="1757781400" sldId="598"/>
            <ac:spMk id="5" creationId="{0B019432-F0E9-E765-2264-935D414F17CB}"/>
          </ac:spMkLst>
        </pc:spChg>
        <pc:picChg chg="mod">
          <ac:chgData name="Roberta Tucker" userId="S::r.tucker@uwtsd.ac.uk::27ca61ee-ba03-4b92-a89a-1d5600e2200a" providerId="AD" clId="Web-{7903243D-6D76-F6EA-9061-9360CD1E8602}" dt="2023-03-08T13:48:10.178" v="228" actId="1076"/>
          <ac:picMkLst>
            <pc:docMk/>
            <pc:sldMk cId="1757781400" sldId="598"/>
            <ac:picMk id="3" creationId="{3C795B4B-4D3D-FEBA-CD68-B1393CEE1841}"/>
          </ac:picMkLst>
        </pc:picChg>
      </pc:sldChg>
      <pc:sldChg chg="addSp modSp new">
        <pc:chgData name="Roberta Tucker" userId="S::r.tucker@uwtsd.ac.uk::27ca61ee-ba03-4b92-a89a-1d5600e2200a" providerId="AD" clId="Web-{7903243D-6D76-F6EA-9061-9360CD1E8602}" dt="2023-03-08T13:50:33.824" v="255" actId="20577"/>
        <pc:sldMkLst>
          <pc:docMk/>
          <pc:sldMk cId="1001126158" sldId="599"/>
        </pc:sldMkLst>
        <pc:spChg chg="mod">
          <ac:chgData name="Roberta Tucker" userId="S::r.tucker@uwtsd.ac.uk::27ca61ee-ba03-4b92-a89a-1d5600e2200a" providerId="AD" clId="Web-{7903243D-6D76-F6EA-9061-9360CD1E8602}" dt="2023-03-08T13:50:33.824" v="255" actId="20577"/>
          <ac:spMkLst>
            <pc:docMk/>
            <pc:sldMk cId="1001126158" sldId="599"/>
            <ac:spMk id="2" creationId="{8D877091-AD9C-5BF4-377A-1079C8EDA8CA}"/>
          </ac:spMkLst>
        </pc:spChg>
        <pc:picChg chg="add mod">
          <ac:chgData name="Roberta Tucker" userId="S::r.tucker@uwtsd.ac.uk::27ca61ee-ba03-4b92-a89a-1d5600e2200a" providerId="AD" clId="Web-{7903243D-6D76-F6EA-9061-9360CD1E8602}" dt="2023-03-08T13:49:47.166" v="242" actId="1076"/>
          <ac:picMkLst>
            <pc:docMk/>
            <pc:sldMk cId="1001126158" sldId="599"/>
            <ac:picMk id="4" creationId="{864B2B06-0BCA-E585-217B-2725573ABB37}"/>
          </ac:picMkLst>
        </pc:picChg>
      </pc:sldChg>
      <pc:sldChg chg="new del">
        <pc:chgData name="Roberta Tucker" userId="S::r.tucker@uwtsd.ac.uk::27ca61ee-ba03-4b92-a89a-1d5600e2200a" providerId="AD" clId="Web-{7903243D-6D76-F6EA-9061-9360CD1E8602}" dt="2023-03-08T13:49:06.399" v="239"/>
        <pc:sldMkLst>
          <pc:docMk/>
          <pc:sldMk cId="1912589419" sldId="599"/>
        </pc:sldMkLst>
      </pc:sldChg>
      <pc:sldChg chg="delSp add delAnim">
        <pc:chgData name="Roberta Tucker" userId="S::r.tucker@uwtsd.ac.uk::27ca61ee-ba03-4b92-a89a-1d5600e2200a" providerId="AD" clId="Web-{7903243D-6D76-F6EA-9061-9360CD1E8602}" dt="2023-03-08T13:53:18.377" v="260"/>
        <pc:sldMkLst>
          <pc:docMk/>
          <pc:sldMk cId="1921808494" sldId="600"/>
        </pc:sldMkLst>
        <pc:spChg chg="del">
          <ac:chgData name="Roberta Tucker" userId="S::r.tucker@uwtsd.ac.uk::27ca61ee-ba03-4b92-a89a-1d5600e2200a" providerId="AD" clId="Web-{7903243D-6D76-F6EA-9061-9360CD1E8602}" dt="2023-03-08T13:53:18.377" v="260"/>
          <ac:spMkLst>
            <pc:docMk/>
            <pc:sldMk cId="1921808494" sldId="600"/>
            <ac:spMk id="15" creationId="{F951E63C-4A7D-68FC-9EAE-6BB5EA94BDF7}"/>
          </ac:spMkLst>
        </pc:spChg>
      </pc:sldChg>
    </pc:docChg>
  </pc:docChgLst>
  <pc:docChgLst>
    <pc:chgData name="Roberta Tucker" userId="S::r.tucker@uwtsd.ac.uk::27ca61ee-ba03-4b92-a89a-1d5600e2200a" providerId="AD" clId="Web-{BFDB71F7-5557-BCFF-18A3-63FE67736651}"/>
    <pc:docChg chg="addSld delSld modSld sldOrd modMainMaster">
      <pc:chgData name="Roberta Tucker" userId="S::r.tucker@uwtsd.ac.uk::27ca61ee-ba03-4b92-a89a-1d5600e2200a" providerId="AD" clId="Web-{BFDB71F7-5557-BCFF-18A3-63FE67736651}" dt="2023-01-15T18:45:11.570" v="1740"/>
      <pc:docMkLst>
        <pc:docMk/>
      </pc:docMkLst>
      <pc:sldChg chg="del ord">
        <pc:chgData name="Roberta Tucker" userId="S::r.tucker@uwtsd.ac.uk::27ca61ee-ba03-4b92-a89a-1d5600e2200a" providerId="AD" clId="Web-{BFDB71F7-5557-BCFF-18A3-63FE67736651}" dt="2023-01-15T13:31:13.122" v="593"/>
        <pc:sldMkLst>
          <pc:docMk/>
          <pc:sldMk cId="2378840427" sldId="289"/>
        </pc:sldMkLst>
      </pc:sldChg>
      <pc:sldChg chg="del">
        <pc:chgData name="Roberta Tucker" userId="S::r.tucker@uwtsd.ac.uk::27ca61ee-ba03-4b92-a89a-1d5600e2200a" providerId="AD" clId="Web-{BFDB71F7-5557-BCFF-18A3-63FE67736651}" dt="2023-01-15T14:10:16.155" v="783"/>
        <pc:sldMkLst>
          <pc:docMk/>
          <pc:sldMk cId="996940953" sldId="498"/>
        </pc:sldMkLst>
      </pc:sldChg>
      <pc:sldChg chg="modSp del">
        <pc:chgData name="Roberta Tucker" userId="S::r.tucker@uwtsd.ac.uk::27ca61ee-ba03-4b92-a89a-1d5600e2200a" providerId="AD" clId="Web-{BFDB71F7-5557-BCFF-18A3-63FE67736651}" dt="2023-01-15T13:56:43.571" v="717"/>
        <pc:sldMkLst>
          <pc:docMk/>
          <pc:sldMk cId="2915299743" sldId="501"/>
        </pc:sldMkLst>
        <pc:spChg chg="mod">
          <ac:chgData name="Roberta Tucker" userId="S::r.tucker@uwtsd.ac.uk::27ca61ee-ba03-4b92-a89a-1d5600e2200a" providerId="AD" clId="Web-{BFDB71F7-5557-BCFF-18A3-63FE67736651}" dt="2023-01-15T13:53:17.253" v="693" actId="14100"/>
          <ac:spMkLst>
            <pc:docMk/>
            <pc:sldMk cId="2915299743" sldId="501"/>
            <ac:spMk id="2" creationId="{C0CA8C98-37E4-1078-8050-93A35BFE8D4D}"/>
          </ac:spMkLst>
        </pc:spChg>
        <pc:spChg chg="mod">
          <ac:chgData name="Roberta Tucker" userId="S::r.tucker@uwtsd.ac.uk::27ca61ee-ba03-4b92-a89a-1d5600e2200a" providerId="AD" clId="Web-{BFDB71F7-5557-BCFF-18A3-63FE67736651}" dt="2023-01-15T13:52:38.705" v="688" actId="20577"/>
          <ac:spMkLst>
            <pc:docMk/>
            <pc:sldMk cId="2915299743" sldId="501"/>
            <ac:spMk id="7" creationId="{4A0E5CF0-0BBB-7EE0-2B8C-6C0D84AB4F18}"/>
          </ac:spMkLst>
        </pc:spChg>
        <pc:picChg chg="mod">
          <ac:chgData name="Roberta Tucker" userId="S::r.tucker@uwtsd.ac.uk::27ca61ee-ba03-4b92-a89a-1d5600e2200a" providerId="AD" clId="Web-{BFDB71F7-5557-BCFF-18A3-63FE67736651}" dt="2023-01-15T13:52:50.111" v="689" actId="1076"/>
          <ac:picMkLst>
            <pc:docMk/>
            <pc:sldMk cId="2915299743" sldId="501"/>
            <ac:picMk id="4" creationId="{EC63CB59-D886-3C7B-CAD8-1A68ABF2338E}"/>
          </ac:picMkLst>
        </pc:picChg>
        <pc:picChg chg="mod">
          <ac:chgData name="Roberta Tucker" userId="S::r.tucker@uwtsd.ac.uk::27ca61ee-ba03-4b92-a89a-1d5600e2200a" providerId="AD" clId="Web-{BFDB71F7-5557-BCFF-18A3-63FE67736651}" dt="2023-01-15T13:53:02.330" v="690" actId="14100"/>
          <ac:picMkLst>
            <pc:docMk/>
            <pc:sldMk cId="2915299743" sldId="501"/>
            <ac:picMk id="6" creationId="{E1E7C6D2-C64A-4A13-0966-D5FB68161B25}"/>
          </ac:picMkLst>
        </pc:picChg>
      </pc:sldChg>
      <pc:sldChg chg="ord">
        <pc:chgData name="Roberta Tucker" userId="S::r.tucker@uwtsd.ac.uk::27ca61ee-ba03-4b92-a89a-1d5600e2200a" providerId="AD" clId="Web-{BFDB71F7-5557-BCFF-18A3-63FE67736651}" dt="2023-01-15T12:19:07.445" v="10"/>
        <pc:sldMkLst>
          <pc:docMk/>
          <pc:sldMk cId="2437550428" sldId="516"/>
        </pc:sldMkLst>
      </pc:sldChg>
      <pc:sldChg chg="ord">
        <pc:chgData name="Roberta Tucker" userId="S::r.tucker@uwtsd.ac.uk::27ca61ee-ba03-4b92-a89a-1d5600e2200a" providerId="AD" clId="Web-{BFDB71F7-5557-BCFF-18A3-63FE67736651}" dt="2023-01-15T12:18:54.038" v="8"/>
        <pc:sldMkLst>
          <pc:docMk/>
          <pc:sldMk cId="2485985612" sldId="521"/>
        </pc:sldMkLst>
      </pc:sldChg>
      <pc:sldChg chg="del ord">
        <pc:chgData name="Roberta Tucker" userId="S::r.tucker@uwtsd.ac.uk::27ca61ee-ba03-4b92-a89a-1d5600e2200a" providerId="AD" clId="Web-{BFDB71F7-5557-BCFF-18A3-63FE67736651}" dt="2023-01-15T15:01:42.512" v="1665"/>
        <pc:sldMkLst>
          <pc:docMk/>
          <pc:sldMk cId="2118689029" sldId="522"/>
        </pc:sldMkLst>
      </pc:sldChg>
      <pc:sldChg chg="del">
        <pc:chgData name="Roberta Tucker" userId="S::r.tucker@uwtsd.ac.uk::27ca61ee-ba03-4b92-a89a-1d5600e2200a" providerId="AD" clId="Web-{BFDB71F7-5557-BCFF-18A3-63FE67736651}" dt="2023-01-15T15:01:45.090" v="1666"/>
        <pc:sldMkLst>
          <pc:docMk/>
          <pc:sldMk cId="3304429855" sldId="526"/>
        </pc:sldMkLst>
      </pc:sldChg>
      <pc:sldChg chg="del ord">
        <pc:chgData name="Roberta Tucker" userId="S::r.tucker@uwtsd.ac.uk::27ca61ee-ba03-4b92-a89a-1d5600e2200a" providerId="AD" clId="Web-{BFDB71F7-5557-BCFF-18A3-63FE67736651}" dt="2023-01-15T15:01:39.090" v="1664"/>
        <pc:sldMkLst>
          <pc:docMk/>
          <pc:sldMk cId="1821153607" sldId="527"/>
        </pc:sldMkLst>
      </pc:sldChg>
      <pc:sldChg chg="del">
        <pc:chgData name="Roberta Tucker" userId="S::r.tucker@uwtsd.ac.uk::27ca61ee-ba03-4b92-a89a-1d5600e2200a" providerId="AD" clId="Web-{BFDB71F7-5557-BCFF-18A3-63FE67736651}" dt="2023-01-15T15:03:20.545" v="1688"/>
        <pc:sldMkLst>
          <pc:docMk/>
          <pc:sldMk cId="3372550902" sldId="530"/>
        </pc:sldMkLst>
      </pc:sldChg>
      <pc:sldChg chg="del">
        <pc:chgData name="Roberta Tucker" userId="S::r.tucker@uwtsd.ac.uk::27ca61ee-ba03-4b92-a89a-1d5600e2200a" providerId="AD" clId="Web-{BFDB71F7-5557-BCFF-18A3-63FE67736651}" dt="2023-01-15T15:01:56.637" v="1670"/>
        <pc:sldMkLst>
          <pc:docMk/>
          <pc:sldMk cId="23422309" sldId="532"/>
        </pc:sldMkLst>
      </pc:sldChg>
      <pc:sldChg chg="del">
        <pc:chgData name="Roberta Tucker" userId="S::r.tucker@uwtsd.ac.uk::27ca61ee-ba03-4b92-a89a-1d5600e2200a" providerId="AD" clId="Web-{BFDB71F7-5557-BCFF-18A3-63FE67736651}" dt="2023-01-15T15:01:58.637" v="1671"/>
        <pc:sldMkLst>
          <pc:docMk/>
          <pc:sldMk cId="2336948858" sldId="534"/>
        </pc:sldMkLst>
      </pc:sldChg>
      <pc:sldChg chg="del">
        <pc:chgData name="Roberta Tucker" userId="S::r.tucker@uwtsd.ac.uk::27ca61ee-ba03-4b92-a89a-1d5600e2200a" providerId="AD" clId="Web-{BFDB71F7-5557-BCFF-18A3-63FE67736651}" dt="2023-01-15T15:02:01.668" v="1672"/>
        <pc:sldMkLst>
          <pc:docMk/>
          <pc:sldMk cId="2658731488" sldId="536"/>
        </pc:sldMkLst>
      </pc:sldChg>
      <pc:sldChg chg="del">
        <pc:chgData name="Roberta Tucker" userId="S::r.tucker@uwtsd.ac.uk::27ca61ee-ba03-4b92-a89a-1d5600e2200a" providerId="AD" clId="Web-{BFDB71F7-5557-BCFF-18A3-63FE67736651}" dt="2023-01-15T15:02:06.543" v="1673"/>
        <pc:sldMkLst>
          <pc:docMk/>
          <pc:sldMk cId="2818107592" sldId="538"/>
        </pc:sldMkLst>
      </pc:sldChg>
      <pc:sldChg chg="add del modNotes">
        <pc:chgData name="Roberta Tucker" userId="S::r.tucker@uwtsd.ac.uk::27ca61ee-ba03-4b92-a89a-1d5600e2200a" providerId="AD" clId="Web-{BFDB71F7-5557-BCFF-18A3-63FE67736651}" dt="2023-01-15T15:02:34.419" v="1677"/>
        <pc:sldMkLst>
          <pc:docMk/>
          <pc:sldMk cId="2833262614" sldId="539"/>
        </pc:sldMkLst>
      </pc:sldChg>
      <pc:sldChg chg="add del modNotes">
        <pc:chgData name="Roberta Tucker" userId="S::r.tucker@uwtsd.ac.uk::27ca61ee-ba03-4b92-a89a-1d5600e2200a" providerId="AD" clId="Web-{BFDB71F7-5557-BCFF-18A3-63FE67736651}" dt="2023-01-15T15:02:30.528" v="1676"/>
        <pc:sldMkLst>
          <pc:docMk/>
          <pc:sldMk cId="886765173" sldId="540"/>
        </pc:sldMkLst>
      </pc:sldChg>
      <pc:sldChg chg="del modNotes">
        <pc:chgData name="Roberta Tucker" userId="S::r.tucker@uwtsd.ac.uk::27ca61ee-ba03-4b92-a89a-1d5600e2200a" providerId="AD" clId="Web-{BFDB71F7-5557-BCFF-18A3-63FE67736651}" dt="2023-01-15T15:02:41.123" v="1678"/>
        <pc:sldMkLst>
          <pc:docMk/>
          <pc:sldMk cId="1593388175" sldId="541"/>
        </pc:sldMkLst>
      </pc:sldChg>
      <pc:sldChg chg="del">
        <pc:chgData name="Roberta Tucker" userId="S::r.tucker@uwtsd.ac.uk::27ca61ee-ba03-4b92-a89a-1d5600e2200a" providerId="AD" clId="Web-{BFDB71F7-5557-BCFF-18A3-63FE67736651}" dt="2023-01-15T15:02:45.591" v="1679"/>
        <pc:sldMkLst>
          <pc:docMk/>
          <pc:sldMk cId="2377562991" sldId="546"/>
        </pc:sldMkLst>
      </pc:sldChg>
      <pc:sldChg chg="del">
        <pc:chgData name="Roberta Tucker" userId="S::r.tucker@uwtsd.ac.uk::27ca61ee-ba03-4b92-a89a-1d5600e2200a" providerId="AD" clId="Web-{BFDB71F7-5557-BCFF-18A3-63FE67736651}" dt="2023-01-15T15:02:48.873" v="1680"/>
        <pc:sldMkLst>
          <pc:docMk/>
          <pc:sldMk cId="3139088817" sldId="547"/>
        </pc:sldMkLst>
      </pc:sldChg>
      <pc:sldChg chg="del">
        <pc:chgData name="Roberta Tucker" userId="S::r.tucker@uwtsd.ac.uk::27ca61ee-ba03-4b92-a89a-1d5600e2200a" providerId="AD" clId="Web-{BFDB71F7-5557-BCFF-18A3-63FE67736651}" dt="2023-01-15T15:02:55.701" v="1681"/>
        <pc:sldMkLst>
          <pc:docMk/>
          <pc:sldMk cId="4000359240" sldId="549"/>
        </pc:sldMkLst>
      </pc:sldChg>
      <pc:sldChg chg="del">
        <pc:chgData name="Roberta Tucker" userId="S::r.tucker@uwtsd.ac.uk::27ca61ee-ba03-4b92-a89a-1d5600e2200a" providerId="AD" clId="Web-{BFDB71F7-5557-BCFF-18A3-63FE67736651}" dt="2023-01-15T15:03:18.389" v="1687"/>
        <pc:sldMkLst>
          <pc:docMk/>
          <pc:sldMk cId="1703709410" sldId="551"/>
        </pc:sldMkLst>
      </pc:sldChg>
      <pc:sldChg chg="delSp modSp add del ord replId">
        <pc:chgData name="Roberta Tucker" userId="S::r.tucker@uwtsd.ac.uk::27ca61ee-ba03-4b92-a89a-1d5600e2200a" providerId="AD" clId="Web-{BFDB71F7-5557-BCFF-18A3-63FE67736651}" dt="2023-01-15T12:41:54.221" v="299"/>
        <pc:sldMkLst>
          <pc:docMk/>
          <pc:sldMk cId="4102036785" sldId="552"/>
        </pc:sldMkLst>
        <pc:spChg chg="mod">
          <ac:chgData name="Roberta Tucker" userId="S::r.tucker@uwtsd.ac.uk::27ca61ee-ba03-4b92-a89a-1d5600e2200a" providerId="AD" clId="Web-{BFDB71F7-5557-BCFF-18A3-63FE67736651}" dt="2023-01-15T12:20:16.279" v="27" actId="20577"/>
          <ac:spMkLst>
            <pc:docMk/>
            <pc:sldMk cId="4102036785" sldId="552"/>
            <ac:spMk id="2" creationId="{BD754FA5-2DEB-49E1-1FB5-633B9D062E52}"/>
          </ac:spMkLst>
        </pc:spChg>
        <pc:picChg chg="del">
          <ac:chgData name="Roberta Tucker" userId="S::r.tucker@uwtsd.ac.uk::27ca61ee-ba03-4b92-a89a-1d5600e2200a" providerId="AD" clId="Web-{BFDB71F7-5557-BCFF-18A3-63FE67736651}" dt="2023-01-15T12:15:40.001" v="2"/>
          <ac:picMkLst>
            <pc:docMk/>
            <pc:sldMk cId="4102036785" sldId="552"/>
            <ac:picMk id="3" creationId="{57F4CB5D-A6C5-1CED-1379-B8041ACD8E4E}"/>
          </ac:picMkLst>
        </pc:picChg>
      </pc:sldChg>
      <pc:sldChg chg="modSp add modNotes">
        <pc:chgData name="Roberta Tucker" userId="S::r.tucker@uwtsd.ac.uk::27ca61ee-ba03-4b92-a89a-1d5600e2200a" providerId="AD" clId="Web-{BFDB71F7-5557-BCFF-18A3-63FE67736651}" dt="2023-01-15T12:41:53.002" v="298" actId="20577"/>
        <pc:sldMkLst>
          <pc:docMk/>
          <pc:sldMk cId="1002654727" sldId="553"/>
        </pc:sldMkLst>
        <pc:spChg chg="mod">
          <ac:chgData name="Roberta Tucker" userId="S::r.tucker@uwtsd.ac.uk::27ca61ee-ba03-4b92-a89a-1d5600e2200a" providerId="AD" clId="Web-{BFDB71F7-5557-BCFF-18A3-63FE67736651}" dt="2023-01-15T12:41:53.002" v="298" actId="20577"/>
          <ac:spMkLst>
            <pc:docMk/>
            <pc:sldMk cId="1002654727" sldId="553"/>
            <ac:spMk id="3" creationId="{E9A2FFE3-A7C7-9249-96D4-8D9AC15E0150}"/>
          </ac:spMkLst>
        </pc:spChg>
        <pc:spChg chg="mod">
          <ac:chgData name="Roberta Tucker" userId="S::r.tucker@uwtsd.ac.uk::27ca61ee-ba03-4b92-a89a-1d5600e2200a" providerId="AD" clId="Web-{BFDB71F7-5557-BCFF-18A3-63FE67736651}" dt="2023-01-15T12:31:23.969" v="41" actId="20577"/>
          <ac:spMkLst>
            <pc:docMk/>
            <pc:sldMk cId="1002654727" sldId="553"/>
            <ac:spMk id="5" creationId="{534B320A-560D-4493-AA6A-79A2C8DC387F}"/>
          </ac:spMkLst>
        </pc:spChg>
      </pc:sldChg>
      <pc:sldChg chg="modSp add del replId">
        <pc:chgData name="Roberta Tucker" userId="S::r.tucker@uwtsd.ac.uk::27ca61ee-ba03-4b92-a89a-1d5600e2200a" providerId="AD" clId="Web-{BFDB71F7-5557-BCFF-18A3-63FE67736651}" dt="2023-01-15T15:01:47.527" v="1667"/>
        <pc:sldMkLst>
          <pc:docMk/>
          <pc:sldMk cId="2723435796" sldId="554"/>
        </pc:sldMkLst>
        <pc:spChg chg="mod">
          <ac:chgData name="Roberta Tucker" userId="S::r.tucker@uwtsd.ac.uk::27ca61ee-ba03-4b92-a89a-1d5600e2200a" providerId="AD" clId="Web-{BFDB71F7-5557-BCFF-18A3-63FE67736651}" dt="2023-01-15T12:45:19.398" v="312" actId="20577"/>
          <ac:spMkLst>
            <pc:docMk/>
            <pc:sldMk cId="2723435796" sldId="554"/>
            <ac:spMk id="3" creationId="{E9A2FFE3-A7C7-9249-96D4-8D9AC15E0150}"/>
          </ac:spMkLst>
        </pc:spChg>
        <pc:spChg chg="mod">
          <ac:chgData name="Roberta Tucker" userId="S::r.tucker@uwtsd.ac.uk::27ca61ee-ba03-4b92-a89a-1d5600e2200a" providerId="AD" clId="Web-{BFDB71F7-5557-BCFF-18A3-63FE67736651}" dt="2023-01-15T12:43:09.614" v="306" actId="20577"/>
          <ac:spMkLst>
            <pc:docMk/>
            <pc:sldMk cId="2723435796" sldId="554"/>
            <ac:spMk id="5" creationId="{534B320A-560D-4493-AA6A-79A2C8DC387F}"/>
          </ac:spMkLst>
        </pc:spChg>
      </pc:sldChg>
      <pc:sldChg chg="addSp delSp modSp add">
        <pc:chgData name="Roberta Tucker" userId="S::r.tucker@uwtsd.ac.uk::27ca61ee-ba03-4b92-a89a-1d5600e2200a" providerId="AD" clId="Web-{BFDB71F7-5557-BCFF-18A3-63FE67736651}" dt="2023-01-15T13:38:14.259" v="632"/>
        <pc:sldMkLst>
          <pc:docMk/>
          <pc:sldMk cId="3496261296" sldId="555"/>
        </pc:sldMkLst>
        <pc:spChg chg="del mod">
          <ac:chgData name="Roberta Tucker" userId="S::r.tucker@uwtsd.ac.uk::27ca61ee-ba03-4b92-a89a-1d5600e2200a" providerId="AD" clId="Web-{BFDB71F7-5557-BCFF-18A3-63FE67736651}" dt="2023-01-15T12:47:04.604" v="320"/>
          <ac:spMkLst>
            <pc:docMk/>
            <pc:sldMk cId="3496261296" sldId="555"/>
            <ac:spMk id="2" creationId="{819B0CEB-0EFC-ACC2-056A-FB2DB9204115}"/>
          </ac:spMkLst>
        </pc:spChg>
        <pc:spChg chg="del mod">
          <ac:chgData name="Roberta Tucker" userId="S::r.tucker@uwtsd.ac.uk::27ca61ee-ba03-4b92-a89a-1d5600e2200a" providerId="AD" clId="Web-{BFDB71F7-5557-BCFF-18A3-63FE67736651}" dt="2023-01-15T12:47:40.777" v="325"/>
          <ac:spMkLst>
            <pc:docMk/>
            <pc:sldMk cId="3496261296" sldId="555"/>
            <ac:spMk id="3" creationId="{64F25ED3-E4AE-FA3E-4045-08C146674584}"/>
          </ac:spMkLst>
        </pc:spChg>
        <pc:spChg chg="add del mod">
          <ac:chgData name="Roberta Tucker" userId="S::r.tucker@uwtsd.ac.uk::27ca61ee-ba03-4b92-a89a-1d5600e2200a" providerId="AD" clId="Web-{BFDB71F7-5557-BCFF-18A3-63FE67736651}" dt="2023-01-15T12:47:13.714" v="321"/>
          <ac:spMkLst>
            <pc:docMk/>
            <pc:sldMk cId="3496261296" sldId="555"/>
            <ac:spMk id="6" creationId="{8A4D60AD-4A22-A1A6-3174-4981D2FD0640}"/>
          </ac:spMkLst>
        </pc:spChg>
        <pc:spChg chg="add del mod">
          <ac:chgData name="Roberta Tucker" userId="S::r.tucker@uwtsd.ac.uk::27ca61ee-ba03-4b92-a89a-1d5600e2200a" providerId="AD" clId="Web-{BFDB71F7-5557-BCFF-18A3-63FE67736651}" dt="2023-01-15T12:48:26.091" v="332"/>
          <ac:spMkLst>
            <pc:docMk/>
            <pc:sldMk cId="3496261296" sldId="555"/>
            <ac:spMk id="9" creationId="{12389701-3836-306C-D5E3-731DBF16CAD6}"/>
          </ac:spMkLst>
        </pc:spChg>
        <pc:spChg chg="add mod">
          <ac:chgData name="Roberta Tucker" userId="S::r.tucker@uwtsd.ac.uk::27ca61ee-ba03-4b92-a89a-1d5600e2200a" providerId="AD" clId="Web-{BFDB71F7-5557-BCFF-18A3-63FE67736651}" dt="2023-01-15T13:06:59.345" v="495" actId="14100"/>
          <ac:spMkLst>
            <pc:docMk/>
            <pc:sldMk cId="3496261296" sldId="555"/>
            <ac:spMk id="17" creationId="{D992D5FB-77FE-0F69-5E55-9A826A69F8DA}"/>
          </ac:spMkLst>
        </pc:spChg>
        <pc:spChg chg="add mod">
          <ac:chgData name="Roberta Tucker" userId="S::r.tucker@uwtsd.ac.uk::27ca61ee-ba03-4b92-a89a-1d5600e2200a" providerId="AD" clId="Web-{BFDB71F7-5557-BCFF-18A3-63FE67736651}" dt="2023-01-15T13:08:15.503" v="512" actId="14100"/>
          <ac:spMkLst>
            <pc:docMk/>
            <pc:sldMk cId="3496261296" sldId="555"/>
            <ac:spMk id="23" creationId="{FA084460-73D0-EB90-1CEB-92F420289183}"/>
          </ac:spMkLst>
        </pc:spChg>
        <pc:spChg chg="add mod">
          <ac:chgData name="Roberta Tucker" userId="S::r.tucker@uwtsd.ac.uk::27ca61ee-ba03-4b92-a89a-1d5600e2200a" providerId="AD" clId="Web-{BFDB71F7-5557-BCFF-18A3-63FE67736651}" dt="2023-01-15T13:09:18.802" v="525" actId="20577"/>
          <ac:spMkLst>
            <pc:docMk/>
            <pc:sldMk cId="3496261296" sldId="555"/>
            <ac:spMk id="27" creationId="{4CBE5127-4CE4-DF09-039C-AEDD4E489851}"/>
          </ac:spMkLst>
        </pc:spChg>
        <pc:spChg chg="add mod">
          <ac:chgData name="Roberta Tucker" userId="S::r.tucker@uwtsd.ac.uk::27ca61ee-ba03-4b92-a89a-1d5600e2200a" providerId="AD" clId="Web-{BFDB71F7-5557-BCFF-18A3-63FE67736651}" dt="2023-01-15T13:10:21.491" v="538" actId="1076"/>
          <ac:spMkLst>
            <pc:docMk/>
            <pc:sldMk cId="3496261296" sldId="555"/>
            <ac:spMk id="31" creationId="{A73DA863-1EA5-C34F-680E-8E99EB5740AD}"/>
          </ac:spMkLst>
        </pc:spChg>
        <pc:picChg chg="del mod">
          <ac:chgData name="Roberta Tucker" userId="S::r.tucker@uwtsd.ac.uk::27ca61ee-ba03-4b92-a89a-1d5600e2200a" providerId="AD" clId="Web-{BFDB71F7-5557-BCFF-18A3-63FE67736651}" dt="2023-01-15T12:47:42.434" v="326"/>
          <ac:picMkLst>
            <pc:docMk/>
            <pc:sldMk cId="3496261296" sldId="555"/>
            <ac:picMk id="5" creationId="{FDCE447C-894A-127C-EBB1-2EEE0B59AC6B}"/>
          </ac:picMkLst>
        </pc:picChg>
        <pc:picChg chg="add del mod">
          <ac:chgData name="Roberta Tucker" userId="S::r.tucker@uwtsd.ac.uk::27ca61ee-ba03-4b92-a89a-1d5600e2200a" providerId="AD" clId="Web-{BFDB71F7-5557-BCFF-18A3-63FE67736651}" dt="2023-01-15T12:53:50.115" v="378"/>
          <ac:picMkLst>
            <pc:docMk/>
            <pc:sldMk cId="3496261296" sldId="555"/>
            <ac:picMk id="7" creationId="{A3E5CD38-A3C5-CEC0-00D8-14B0A0026073}"/>
          </ac:picMkLst>
        </pc:picChg>
        <pc:picChg chg="add del mod">
          <ac:chgData name="Roberta Tucker" userId="S::r.tucker@uwtsd.ac.uk::27ca61ee-ba03-4b92-a89a-1d5600e2200a" providerId="AD" clId="Web-{BFDB71F7-5557-BCFF-18A3-63FE67736651}" dt="2023-01-15T13:08:25.660" v="513"/>
          <ac:picMkLst>
            <pc:docMk/>
            <pc:sldMk cId="3496261296" sldId="555"/>
            <ac:picMk id="10" creationId="{A5B3923D-FF11-4B31-638A-03A5C1BDE6CB}"/>
          </ac:picMkLst>
        </pc:picChg>
        <pc:picChg chg="add del mod">
          <ac:chgData name="Roberta Tucker" userId="S::r.tucker@uwtsd.ac.uk::27ca61ee-ba03-4b92-a89a-1d5600e2200a" providerId="AD" clId="Web-{BFDB71F7-5557-BCFF-18A3-63FE67736651}" dt="2023-01-15T13:07:24.502" v="499"/>
          <ac:picMkLst>
            <pc:docMk/>
            <pc:sldMk cId="3496261296" sldId="555"/>
            <ac:picMk id="11" creationId="{E9067AFD-9946-99D6-533A-54DA178D9C61}"/>
          </ac:picMkLst>
        </pc:picChg>
        <pc:picChg chg="add del mod">
          <ac:chgData name="Roberta Tucker" userId="S::r.tucker@uwtsd.ac.uk::27ca61ee-ba03-4b92-a89a-1d5600e2200a" providerId="AD" clId="Web-{BFDB71F7-5557-BCFF-18A3-63FE67736651}" dt="2023-01-15T13:06:37.188" v="490"/>
          <ac:picMkLst>
            <pc:docMk/>
            <pc:sldMk cId="3496261296" sldId="555"/>
            <ac:picMk id="12" creationId="{C5464340-F691-AF86-C7E0-3FEB2D598024}"/>
          </ac:picMkLst>
        </pc:picChg>
        <pc:picChg chg="add del mod ord">
          <ac:chgData name="Roberta Tucker" userId="S::r.tucker@uwtsd.ac.uk::27ca61ee-ba03-4b92-a89a-1d5600e2200a" providerId="AD" clId="Web-{BFDB71F7-5557-BCFF-18A3-63FE67736651}" dt="2023-01-15T13:09:23.693" v="526"/>
          <ac:picMkLst>
            <pc:docMk/>
            <pc:sldMk cId="3496261296" sldId="555"/>
            <ac:picMk id="13" creationId="{E305FC22-F0A3-C39C-2DAD-B68DB5DD2046}"/>
          </ac:picMkLst>
        </pc:picChg>
        <pc:picChg chg="add mod">
          <ac:chgData name="Roberta Tucker" userId="S::r.tucker@uwtsd.ac.uk::27ca61ee-ba03-4b92-a89a-1d5600e2200a" providerId="AD" clId="Web-{BFDB71F7-5557-BCFF-18A3-63FE67736651}" dt="2023-01-15T13:37:56.852" v="629"/>
          <ac:picMkLst>
            <pc:docMk/>
            <pc:sldMk cId="3496261296" sldId="555"/>
            <ac:picMk id="15" creationId="{9652913B-BF02-9A2C-1A38-F237C78B34A0}"/>
          </ac:picMkLst>
        </pc:picChg>
        <pc:picChg chg="add mod">
          <ac:chgData name="Roberta Tucker" userId="S::r.tucker@uwtsd.ac.uk::27ca61ee-ba03-4b92-a89a-1d5600e2200a" providerId="AD" clId="Web-{BFDB71F7-5557-BCFF-18A3-63FE67736651}" dt="2023-01-15T13:38:02.259" v="630"/>
          <ac:picMkLst>
            <pc:docMk/>
            <pc:sldMk cId="3496261296" sldId="555"/>
            <ac:picMk id="19" creationId="{4AD6D73E-BF17-9984-CD5A-CB0DF30A706F}"/>
          </ac:picMkLst>
        </pc:picChg>
        <pc:picChg chg="add del">
          <ac:chgData name="Roberta Tucker" userId="S::r.tucker@uwtsd.ac.uk::27ca61ee-ba03-4b92-a89a-1d5600e2200a" providerId="AD" clId="Web-{BFDB71F7-5557-BCFF-18A3-63FE67736651}" dt="2023-01-15T13:07:42.175" v="503"/>
          <ac:picMkLst>
            <pc:docMk/>
            <pc:sldMk cId="3496261296" sldId="555"/>
            <ac:picMk id="21" creationId="{3B3BAA4E-9306-CAF1-22A8-85B49FF61F6F}"/>
          </ac:picMkLst>
        </pc:picChg>
        <pc:picChg chg="add mod">
          <ac:chgData name="Roberta Tucker" userId="S::r.tucker@uwtsd.ac.uk::27ca61ee-ba03-4b92-a89a-1d5600e2200a" providerId="AD" clId="Web-{BFDB71F7-5557-BCFF-18A3-63FE67736651}" dt="2023-01-15T13:38:08.446" v="631"/>
          <ac:picMkLst>
            <pc:docMk/>
            <pc:sldMk cId="3496261296" sldId="555"/>
            <ac:picMk id="25" creationId="{41E4CDFD-A0A1-852F-D66B-E7381546A25B}"/>
          </ac:picMkLst>
        </pc:picChg>
        <pc:picChg chg="add mod">
          <ac:chgData name="Roberta Tucker" userId="S::r.tucker@uwtsd.ac.uk::27ca61ee-ba03-4b92-a89a-1d5600e2200a" providerId="AD" clId="Web-{BFDB71F7-5557-BCFF-18A3-63FE67736651}" dt="2023-01-15T13:38:14.259" v="632"/>
          <ac:picMkLst>
            <pc:docMk/>
            <pc:sldMk cId="3496261296" sldId="555"/>
            <ac:picMk id="29" creationId="{BA4BC90B-0FD4-B334-9FD5-8287E6B3440E}"/>
          </ac:picMkLst>
        </pc:picChg>
      </pc:sldChg>
      <pc:sldChg chg="addSp delSp modSp add del">
        <pc:chgData name="Roberta Tucker" userId="S::r.tucker@uwtsd.ac.uk::27ca61ee-ba03-4b92-a89a-1d5600e2200a" providerId="AD" clId="Web-{BFDB71F7-5557-BCFF-18A3-63FE67736651}" dt="2023-01-15T12:48:34.419" v="335"/>
        <pc:sldMkLst>
          <pc:docMk/>
          <pc:sldMk cId="1899375477" sldId="556"/>
        </pc:sldMkLst>
        <pc:spChg chg="del">
          <ac:chgData name="Roberta Tucker" userId="S::r.tucker@uwtsd.ac.uk::27ca61ee-ba03-4b92-a89a-1d5600e2200a" providerId="AD" clId="Web-{BFDB71F7-5557-BCFF-18A3-63FE67736651}" dt="2023-01-15T12:47:57.809" v="329"/>
          <ac:spMkLst>
            <pc:docMk/>
            <pc:sldMk cId="1899375477" sldId="556"/>
            <ac:spMk id="2" creationId="{819B0CEB-0EFC-ACC2-056A-FB2DB9204115}"/>
          </ac:spMkLst>
        </pc:spChg>
        <pc:spChg chg="add del mod">
          <ac:chgData name="Roberta Tucker" userId="S::r.tucker@uwtsd.ac.uk::27ca61ee-ba03-4b92-a89a-1d5600e2200a" providerId="AD" clId="Web-{BFDB71F7-5557-BCFF-18A3-63FE67736651}" dt="2023-01-15T12:48:01.200" v="330"/>
          <ac:spMkLst>
            <pc:docMk/>
            <pc:sldMk cId="1899375477" sldId="556"/>
            <ac:spMk id="6" creationId="{CCDB2DBE-6212-16E7-ED16-EA99CEEC2913}"/>
          </ac:spMkLst>
        </pc:spChg>
      </pc:sldChg>
      <pc:sldChg chg="addSp delSp modSp add del">
        <pc:chgData name="Roberta Tucker" userId="S::r.tucker@uwtsd.ac.uk::27ca61ee-ba03-4b92-a89a-1d5600e2200a" providerId="AD" clId="Web-{BFDB71F7-5557-BCFF-18A3-63FE67736651}" dt="2023-01-15T12:49:53.203" v="347"/>
        <pc:sldMkLst>
          <pc:docMk/>
          <pc:sldMk cId="745851606" sldId="557"/>
        </pc:sldMkLst>
        <pc:spChg chg="del">
          <ac:chgData name="Roberta Tucker" userId="S::r.tucker@uwtsd.ac.uk::27ca61ee-ba03-4b92-a89a-1d5600e2200a" providerId="AD" clId="Web-{BFDB71F7-5557-BCFF-18A3-63FE67736651}" dt="2023-01-15T12:48:52.482" v="339"/>
          <ac:spMkLst>
            <pc:docMk/>
            <pc:sldMk cId="745851606" sldId="557"/>
            <ac:spMk id="2" creationId="{819B0CEB-0EFC-ACC2-056A-FB2DB9204115}"/>
          </ac:spMkLst>
        </pc:spChg>
        <pc:spChg chg="mod">
          <ac:chgData name="Roberta Tucker" userId="S::r.tucker@uwtsd.ac.uk::27ca61ee-ba03-4b92-a89a-1d5600e2200a" providerId="AD" clId="Web-{BFDB71F7-5557-BCFF-18A3-63FE67736651}" dt="2023-01-15T12:49:25.046" v="343" actId="1076"/>
          <ac:spMkLst>
            <pc:docMk/>
            <pc:sldMk cId="745851606" sldId="557"/>
            <ac:spMk id="3" creationId="{64F25ED3-E4AE-FA3E-4045-08C146674584}"/>
          </ac:spMkLst>
        </pc:spChg>
        <pc:spChg chg="add del mod">
          <ac:chgData name="Roberta Tucker" userId="S::r.tucker@uwtsd.ac.uk::27ca61ee-ba03-4b92-a89a-1d5600e2200a" providerId="AD" clId="Web-{BFDB71F7-5557-BCFF-18A3-63FE67736651}" dt="2023-01-15T12:48:59.139" v="340"/>
          <ac:spMkLst>
            <pc:docMk/>
            <pc:sldMk cId="745851606" sldId="557"/>
            <ac:spMk id="6" creationId="{9B36F138-B761-62F3-AE6C-1914D2C0E2AF}"/>
          </ac:spMkLst>
        </pc:spChg>
        <pc:picChg chg="mod ord">
          <ac:chgData name="Roberta Tucker" userId="S::r.tucker@uwtsd.ac.uk::27ca61ee-ba03-4b92-a89a-1d5600e2200a" providerId="AD" clId="Web-{BFDB71F7-5557-BCFF-18A3-63FE67736651}" dt="2023-01-15T12:49:18.233" v="342"/>
          <ac:picMkLst>
            <pc:docMk/>
            <pc:sldMk cId="745851606" sldId="557"/>
            <ac:picMk id="5" creationId="{2B7A1B0B-CC77-75E8-CDC8-8B922550C0AE}"/>
          </ac:picMkLst>
        </pc:picChg>
      </pc:sldChg>
      <pc:sldChg chg="addSp delSp modSp add del">
        <pc:chgData name="Roberta Tucker" userId="S::r.tucker@uwtsd.ac.uk::27ca61ee-ba03-4b92-a89a-1d5600e2200a" providerId="AD" clId="Web-{BFDB71F7-5557-BCFF-18A3-63FE67736651}" dt="2023-01-15T13:10:50.898" v="541"/>
        <pc:sldMkLst>
          <pc:docMk/>
          <pc:sldMk cId="604609400" sldId="558"/>
        </pc:sldMkLst>
        <pc:spChg chg="del">
          <ac:chgData name="Roberta Tucker" userId="S::r.tucker@uwtsd.ac.uk::27ca61ee-ba03-4b92-a89a-1d5600e2200a" providerId="AD" clId="Web-{BFDB71F7-5557-BCFF-18A3-63FE67736651}" dt="2023-01-15T12:50:14.313" v="352"/>
          <ac:spMkLst>
            <pc:docMk/>
            <pc:sldMk cId="604609400" sldId="558"/>
            <ac:spMk id="2" creationId="{819B0CEB-0EFC-ACC2-056A-FB2DB9204115}"/>
          </ac:spMkLst>
        </pc:spChg>
        <pc:spChg chg="del mod">
          <ac:chgData name="Roberta Tucker" userId="S::r.tucker@uwtsd.ac.uk::27ca61ee-ba03-4b92-a89a-1d5600e2200a" providerId="AD" clId="Web-{BFDB71F7-5557-BCFF-18A3-63FE67736651}" dt="2023-01-15T12:53:10.989" v="371"/>
          <ac:spMkLst>
            <pc:docMk/>
            <pc:sldMk cId="604609400" sldId="558"/>
            <ac:spMk id="3" creationId="{64F25ED3-E4AE-FA3E-4045-08C146674584}"/>
          </ac:spMkLst>
        </pc:spChg>
        <pc:spChg chg="add del mod">
          <ac:chgData name="Roberta Tucker" userId="S::r.tucker@uwtsd.ac.uk::27ca61ee-ba03-4b92-a89a-1d5600e2200a" providerId="AD" clId="Web-{BFDB71F7-5557-BCFF-18A3-63FE67736651}" dt="2023-01-15T12:50:16.688" v="353"/>
          <ac:spMkLst>
            <pc:docMk/>
            <pc:sldMk cId="604609400" sldId="558"/>
            <ac:spMk id="5" creationId="{AD720BFC-CE54-B08C-1024-5C714039B393}"/>
          </ac:spMkLst>
        </pc:spChg>
        <pc:spChg chg="add mod ord">
          <ac:chgData name="Roberta Tucker" userId="S::r.tucker@uwtsd.ac.uk::27ca61ee-ba03-4b92-a89a-1d5600e2200a" providerId="AD" clId="Web-{BFDB71F7-5557-BCFF-18A3-63FE67736651}" dt="2023-01-15T12:53:30.521" v="376"/>
          <ac:spMkLst>
            <pc:docMk/>
            <pc:sldMk cId="604609400" sldId="558"/>
            <ac:spMk id="6" creationId="{002FA1BB-EA8C-5452-47C3-D1BD5EB56FB3}"/>
          </ac:spMkLst>
        </pc:spChg>
        <pc:spChg chg="add del mod">
          <ac:chgData name="Roberta Tucker" userId="S::r.tucker@uwtsd.ac.uk::27ca61ee-ba03-4b92-a89a-1d5600e2200a" providerId="AD" clId="Web-{BFDB71F7-5557-BCFF-18A3-63FE67736651}" dt="2023-01-15T12:53:20.927" v="374"/>
          <ac:spMkLst>
            <pc:docMk/>
            <pc:sldMk cId="604609400" sldId="558"/>
            <ac:spMk id="8" creationId="{A09F59E9-1003-112B-D982-3AB6540E9C03}"/>
          </ac:spMkLst>
        </pc:spChg>
        <pc:picChg chg="add mod">
          <ac:chgData name="Roberta Tucker" userId="S::r.tucker@uwtsd.ac.uk::27ca61ee-ba03-4b92-a89a-1d5600e2200a" providerId="AD" clId="Web-{BFDB71F7-5557-BCFF-18A3-63FE67736651}" dt="2023-01-15T12:53:22.552" v="375" actId="1076"/>
          <ac:picMkLst>
            <pc:docMk/>
            <pc:sldMk cId="604609400" sldId="558"/>
            <ac:picMk id="10" creationId="{B154062A-B559-F5FD-C7F2-CBF9CCACB675}"/>
          </ac:picMkLst>
        </pc:picChg>
        <pc:picChg chg="del mod ord">
          <ac:chgData name="Roberta Tucker" userId="S::r.tucker@uwtsd.ac.uk::27ca61ee-ba03-4b92-a89a-1d5600e2200a" providerId="AD" clId="Web-{BFDB71F7-5557-BCFF-18A3-63FE67736651}" dt="2023-01-15T12:53:12.818" v="372"/>
          <ac:picMkLst>
            <pc:docMk/>
            <pc:sldMk cId="604609400" sldId="558"/>
            <ac:picMk id="5122" creationId="{93DE6B6F-0721-8065-F8E2-542694C3DF13}"/>
          </ac:picMkLst>
        </pc:picChg>
      </pc:sldChg>
      <pc:sldChg chg="addSp delSp modSp add del">
        <pc:chgData name="Roberta Tucker" userId="S::r.tucker@uwtsd.ac.uk::27ca61ee-ba03-4b92-a89a-1d5600e2200a" providerId="AD" clId="Web-{BFDB71F7-5557-BCFF-18A3-63FE67736651}" dt="2023-01-15T15:01:51.934" v="1668"/>
        <pc:sldMkLst>
          <pc:docMk/>
          <pc:sldMk cId="1686264145" sldId="559"/>
        </pc:sldMkLst>
        <pc:spChg chg="del">
          <ac:chgData name="Roberta Tucker" userId="S::r.tucker@uwtsd.ac.uk::27ca61ee-ba03-4b92-a89a-1d5600e2200a" providerId="AD" clId="Web-{BFDB71F7-5557-BCFF-18A3-63FE67736651}" dt="2023-01-15T12:56:11.091" v="393"/>
          <ac:spMkLst>
            <pc:docMk/>
            <pc:sldMk cId="1686264145" sldId="559"/>
            <ac:spMk id="2" creationId="{819B0CEB-0EFC-ACC2-056A-FB2DB9204115}"/>
          </ac:spMkLst>
        </pc:spChg>
        <pc:spChg chg="mod">
          <ac:chgData name="Roberta Tucker" userId="S::r.tucker@uwtsd.ac.uk::27ca61ee-ba03-4b92-a89a-1d5600e2200a" providerId="AD" clId="Web-{BFDB71F7-5557-BCFF-18A3-63FE67736651}" dt="2023-01-15T13:05:39.062" v="484" actId="14100"/>
          <ac:spMkLst>
            <pc:docMk/>
            <pc:sldMk cId="1686264145" sldId="559"/>
            <ac:spMk id="3" creationId="{64F25ED3-E4AE-FA3E-4045-08C146674584}"/>
          </ac:spMkLst>
        </pc:spChg>
        <pc:spChg chg="add del mod">
          <ac:chgData name="Roberta Tucker" userId="S::r.tucker@uwtsd.ac.uk::27ca61ee-ba03-4b92-a89a-1d5600e2200a" providerId="AD" clId="Web-{BFDB71F7-5557-BCFF-18A3-63FE67736651}" dt="2023-01-15T12:56:15.513" v="394"/>
          <ac:spMkLst>
            <pc:docMk/>
            <pc:sldMk cId="1686264145" sldId="559"/>
            <ac:spMk id="6" creationId="{30571307-7EC8-3749-9970-9A898C358A00}"/>
          </ac:spMkLst>
        </pc:spChg>
        <pc:spChg chg="add del mod">
          <ac:chgData name="Roberta Tucker" userId="S::r.tucker@uwtsd.ac.uk::27ca61ee-ba03-4b92-a89a-1d5600e2200a" providerId="AD" clId="Web-{BFDB71F7-5557-BCFF-18A3-63FE67736651}" dt="2023-01-15T12:57:48.111" v="409"/>
          <ac:spMkLst>
            <pc:docMk/>
            <pc:sldMk cId="1686264145" sldId="559"/>
            <ac:spMk id="7" creationId="{FA10A6A7-7ACB-369C-27A3-9EDB03E4C3DE}"/>
          </ac:spMkLst>
        </pc:spChg>
        <pc:spChg chg="add mod">
          <ac:chgData name="Roberta Tucker" userId="S::r.tucker@uwtsd.ac.uk::27ca61ee-ba03-4b92-a89a-1d5600e2200a" providerId="AD" clId="Web-{BFDB71F7-5557-BCFF-18A3-63FE67736651}" dt="2023-01-15T13:05:17.483" v="481" actId="14100"/>
          <ac:spMkLst>
            <pc:docMk/>
            <pc:sldMk cId="1686264145" sldId="559"/>
            <ac:spMk id="11" creationId="{3C4DE9B1-7735-F774-FF6F-09686C870B60}"/>
          </ac:spMkLst>
        </pc:spChg>
        <pc:spChg chg="add mod">
          <ac:chgData name="Roberta Tucker" userId="S::r.tucker@uwtsd.ac.uk::27ca61ee-ba03-4b92-a89a-1d5600e2200a" providerId="AD" clId="Web-{BFDB71F7-5557-BCFF-18A3-63FE67736651}" dt="2023-01-15T13:04:42.591" v="471" actId="1076"/>
          <ac:spMkLst>
            <pc:docMk/>
            <pc:sldMk cId="1686264145" sldId="559"/>
            <ac:spMk id="15" creationId="{C7165078-5981-92FA-4F9D-F61203EB1E51}"/>
          </ac:spMkLst>
        </pc:spChg>
        <pc:spChg chg="add mod">
          <ac:chgData name="Roberta Tucker" userId="S::r.tucker@uwtsd.ac.uk::27ca61ee-ba03-4b92-a89a-1d5600e2200a" providerId="AD" clId="Web-{BFDB71F7-5557-BCFF-18A3-63FE67736651}" dt="2023-01-15T13:04:24.060" v="468" actId="1076"/>
          <ac:spMkLst>
            <pc:docMk/>
            <pc:sldMk cId="1686264145" sldId="559"/>
            <ac:spMk id="19" creationId="{0D405289-1AC5-91AE-8137-DFA702C11C3F}"/>
          </ac:spMkLst>
        </pc:spChg>
        <pc:picChg chg="mod ord">
          <ac:chgData name="Roberta Tucker" userId="S::r.tucker@uwtsd.ac.uk::27ca61ee-ba03-4b92-a89a-1d5600e2200a" providerId="AD" clId="Web-{BFDB71F7-5557-BCFF-18A3-63FE67736651}" dt="2023-01-15T13:38:21.025" v="633"/>
          <ac:picMkLst>
            <pc:docMk/>
            <pc:sldMk cId="1686264145" sldId="559"/>
            <ac:picMk id="5" creationId="{FDCE447C-894A-127C-EBB1-2EEE0B59AC6B}"/>
          </ac:picMkLst>
        </pc:picChg>
        <pc:picChg chg="add mod">
          <ac:chgData name="Roberta Tucker" userId="S::r.tucker@uwtsd.ac.uk::27ca61ee-ba03-4b92-a89a-1d5600e2200a" providerId="AD" clId="Web-{BFDB71F7-5557-BCFF-18A3-63FE67736651}" dt="2023-01-15T13:38:26.994" v="634"/>
          <ac:picMkLst>
            <pc:docMk/>
            <pc:sldMk cId="1686264145" sldId="559"/>
            <ac:picMk id="9" creationId="{FBDF207C-DF9B-F438-5AFC-CC66FD4CE5EE}"/>
          </ac:picMkLst>
        </pc:picChg>
        <pc:picChg chg="add mod ord">
          <ac:chgData name="Roberta Tucker" userId="S::r.tucker@uwtsd.ac.uk::27ca61ee-ba03-4b92-a89a-1d5600e2200a" providerId="AD" clId="Web-{BFDB71F7-5557-BCFF-18A3-63FE67736651}" dt="2023-01-15T13:38:52.432" v="637"/>
          <ac:picMkLst>
            <pc:docMk/>
            <pc:sldMk cId="1686264145" sldId="559"/>
            <ac:picMk id="13" creationId="{3CD963A0-54C6-0304-62A8-427D039D4A2C}"/>
          </ac:picMkLst>
        </pc:picChg>
        <pc:picChg chg="add mod">
          <ac:chgData name="Roberta Tucker" userId="S::r.tucker@uwtsd.ac.uk::27ca61ee-ba03-4b92-a89a-1d5600e2200a" providerId="AD" clId="Web-{BFDB71F7-5557-BCFF-18A3-63FE67736651}" dt="2023-01-15T13:38:31.197" v="635"/>
          <ac:picMkLst>
            <pc:docMk/>
            <pc:sldMk cId="1686264145" sldId="559"/>
            <ac:picMk id="17" creationId="{9EB4BEDD-4728-1DF7-93BB-152ECA5CC3BF}"/>
          </ac:picMkLst>
        </pc:picChg>
      </pc:sldChg>
      <pc:sldChg chg="addSp delSp modSp add ord replId">
        <pc:chgData name="Roberta Tucker" userId="S::r.tucker@uwtsd.ac.uk::27ca61ee-ba03-4b92-a89a-1d5600e2200a" providerId="AD" clId="Web-{BFDB71F7-5557-BCFF-18A3-63FE67736651}" dt="2023-01-15T13:39:21.870" v="639" actId="1076"/>
        <pc:sldMkLst>
          <pc:docMk/>
          <pc:sldMk cId="99784272" sldId="560"/>
        </pc:sldMkLst>
        <pc:spChg chg="mod">
          <ac:chgData name="Roberta Tucker" userId="S::r.tucker@uwtsd.ac.uk::27ca61ee-ba03-4b92-a89a-1d5600e2200a" providerId="AD" clId="Web-{BFDB71F7-5557-BCFF-18A3-63FE67736651}" dt="2023-01-15T13:31:01.310" v="591" actId="20577"/>
          <ac:spMkLst>
            <pc:docMk/>
            <pc:sldMk cId="99784272" sldId="560"/>
            <ac:spMk id="2" creationId="{BD754FA5-2DEB-49E1-1FB5-633B9D062E52}"/>
          </ac:spMkLst>
        </pc:spChg>
        <pc:spChg chg="add mod">
          <ac:chgData name="Roberta Tucker" userId="S::r.tucker@uwtsd.ac.uk::27ca61ee-ba03-4b92-a89a-1d5600e2200a" providerId="AD" clId="Web-{BFDB71F7-5557-BCFF-18A3-63FE67736651}" dt="2023-01-15T13:39:21.870" v="639" actId="1076"/>
          <ac:spMkLst>
            <pc:docMk/>
            <pc:sldMk cId="99784272" sldId="560"/>
            <ac:spMk id="5" creationId="{C065702D-AB75-E4AD-B7BD-AA5BE31A6072}"/>
          </ac:spMkLst>
        </pc:spChg>
        <pc:picChg chg="del">
          <ac:chgData name="Roberta Tucker" userId="S::r.tucker@uwtsd.ac.uk::27ca61ee-ba03-4b92-a89a-1d5600e2200a" providerId="AD" clId="Web-{BFDB71F7-5557-BCFF-18A3-63FE67736651}" dt="2023-01-15T13:30:48.669" v="581"/>
          <ac:picMkLst>
            <pc:docMk/>
            <pc:sldMk cId="99784272" sldId="560"/>
            <ac:picMk id="3" creationId="{57F4CB5D-A6C5-1CED-1379-B8041ACD8E4E}"/>
          </ac:picMkLst>
        </pc:picChg>
        <pc:picChg chg="add mod">
          <ac:chgData name="Roberta Tucker" userId="S::r.tucker@uwtsd.ac.uk::27ca61ee-ba03-4b92-a89a-1d5600e2200a" providerId="AD" clId="Web-{BFDB71F7-5557-BCFF-18A3-63FE67736651}" dt="2023-01-15T13:33:53.392" v="606" actId="14100"/>
          <ac:picMkLst>
            <pc:docMk/>
            <pc:sldMk cId="99784272" sldId="560"/>
            <ac:picMk id="6" creationId="{AFD7C603-DFA1-34A3-F391-95D89E64FC07}"/>
          </ac:picMkLst>
        </pc:picChg>
      </pc:sldChg>
      <pc:sldChg chg="add del">
        <pc:chgData name="Roberta Tucker" userId="S::r.tucker@uwtsd.ac.uk::27ca61ee-ba03-4b92-a89a-1d5600e2200a" providerId="AD" clId="Web-{BFDB71F7-5557-BCFF-18A3-63FE67736651}" dt="2023-01-15T13:09:25.818" v="527"/>
        <pc:sldMkLst>
          <pc:docMk/>
          <pc:sldMk cId="1287785272" sldId="560"/>
        </pc:sldMkLst>
      </pc:sldChg>
      <pc:sldChg chg="add del">
        <pc:chgData name="Roberta Tucker" userId="S::r.tucker@uwtsd.ac.uk::27ca61ee-ba03-4b92-a89a-1d5600e2200a" providerId="AD" clId="Web-{BFDB71F7-5557-BCFF-18A3-63FE67736651}" dt="2023-01-15T13:08:27.785" v="514"/>
        <pc:sldMkLst>
          <pc:docMk/>
          <pc:sldMk cId="2262133623" sldId="560"/>
        </pc:sldMkLst>
      </pc:sldChg>
      <pc:sldChg chg="add del">
        <pc:chgData name="Roberta Tucker" userId="S::r.tucker@uwtsd.ac.uk::27ca61ee-ba03-4b92-a89a-1d5600e2200a" providerId="AD" clId="Web-{BFDB71F7-5557-BCFF-18A3-63FE67736651}" dt="2023-01-15T13:10:49.242" v="540"/>
        <pc:sldMkLst>
          <pc:docMk/>
          <pc:sldMk cId="2417144211" sldId="560"/>
        </pc:sldMkLst>
      </pc:sldChg>
      <pc:sldChg chg="add del">
        <pc:chgData name="Roberta Tucker" userId="S::r.tucker@uwtsd.ac.uk::27ca61ee-ba03-4b92-a89a-1d5600e2200a" providerId="AD" clId="Web-{BFDB71F7-5557-BCFF-18A3-63FE67736651}" dt="2023-01-15T13:07:04.095" v="496"/>
        <pc:sldMkLst>
          <pc:docMk/>
          <pc:sldMk cId="4060977731" sldId="560"/>
        </pc:sldMkLst>
      </pc:sldChg>
      <pc:sldChg chg="addSp delSp modSp add del">
        <pc:chgData name="Roberta Tucker" userId="S::r.tucker@uwtsd.ac.uk::27ca61ee-ba03-4b92-a89a-1d5600e2200a" providerId="AD" clId="Web-{BFDB71F7-5557-BCFF-18A3-63FE67736651}" dt="2023-01-15T13:01:06.507" v="433"/>
        <pc:sldMkLst>
          <pc:docMk/>
          <pc:sldMk cId="4195544606" sldId="560"/>
        </pc:sldMkLst>
        <pc:spChg chg="del mod">
          <ac:chgData name="Roberta Tucker" userId="S::r.tucker@uwtsd.ac.uk::27ca61ee-ba03-4b92-a89a-1d5600e2200a" providerId="AD" clId="Web-{BFDB71F7-5557-BCFF-18A3-63FE67736651}" dt="2023-01-15T12:58:52.551" v="421"/>
          <ac:spMkLst>
            <pc:docMk/>
            <pc:sldMk cId="4195544606" sldId="560"/>
            <ac:spMk id="2" creationId="{819B0CEB-0EFC-ACC2-056A-FB2DB9204115}"/>
          </ac:spMkLst>
        </pc:spChg>
        <pc:spChg chg="add del mod">
          <ac:chgData name="Roberta Tucker" userId="S::r.tucker@uwtsd.ac.uk::27ca61ee-ba03-4b92-a89a-1d5600e2200a" providerId="AD" clId="Web-{BFDB71F7-5557-BCFF-18A3-63FE67736651}" dt="2023-01-15T12:58:55.238" v="422"/>
          <ac:spMkLst>
            <pc:docMk/>
            <pc:sldMk cId="4195544606" sldId="560"/>
            <ac:spMk id="6" creationId="{0B8CF84A-0354-9904-9236-848D0A86C9DB}"/>
          </ac:spMkLst>
        </pc:spChg>
      </pc:sldChg>
      <pc:sldChg chg="modSp add del replId">
        <pc:chgData name="Roberta Tucker" userId="S::r.tucker@uwtsd.ac.uk::27ca61ee-ba03-4b92-a89a-1d5600e2200a" providerId="AD" clId="Web-{BFDB71F7-5557-BCFF-18A3-63FE67736651}" dt="2023-01-15T15:01:54.684" v="1669"/>
        <pc:sldMkLst>
          <pc:docMk/>
          <pc:sldMk cId="2367193403" sldId="561"/>
        </pc:sldMkLst>
        <pc:spChg chg="mod">
          <ac:chgData name="Roberta Tucker" userId="S::r.tucker@uwtsd.ac.uk::27ca61ee-ba03-4b92-a89a-1d5600e2200a" providerId="AD" clId="Web-{BFDB71F7-5557-BCFF-18A3-63FE67736651}" dt="2023-01-15T13:34:29.643" v="609" actId="20577"/>
          <ac:spMkLst>
            <pc:docMk/>
            <pc:sldMk cId="2367193403" sldId="561"/>
            <ac:spMk id="2" creationId="{BD754FA5-2DEB-49E1-1FB5-633B9D062E52}"/>
          </ac:spMkLst>
        </pc:spChg>
        <pc:spChg chg="mod">
          <ac:chgData name="Roberta Tucker" userId="S::r.tucker@uwtsd.ac.uk::27ca61ee-ba03-4b92-a89a-1d5600e2200a" providerId="AD" clId="Web-{BFDB71F7-5557-BCFF-18A3-63FE67736651}" dt="2023-01-15T13:39:35.183" v="641" actId="1076"/>
          <ac:spMkLst>
            <pc:docMk/>
            <pc:sldMk cId="2367193403" sldId="561"/>
            <ac:spMk id="5" creationId="{C065702D-AB75-E4AD-B7BD-AA5BE31A6072}"/>
          </ac:spMkLst>
        </pc:spChg>
      </pc:sldChg>
      <pc:sldChg chg="add del">
        <pc:chgData name="Roberta Tucker" userId="S::r.tucker@uwtsd.ac.uk::27ca61ee-ba03-4b92-a89a-1d5600e2200a" providerId="AD" clId="Web-{BFDB71F7-5557-BCFF-18A3-63FE67736651}" dt="2023-01-15T13:02:15.447" v="444"/>
        <pc:sldMkLst>
          <pc:docMk/>
          <pc:sldMk cId="2600760539" sldId="561"/>
        </pc:sldMkLst>
      </pc:sldChg>
      <pc:sldChg chg="add del">
        <pc:chgData name="Roberta Tucker" userId="S::r.tucker@uwtsd.ac.uk::27ca61ee-ba03-4b92-a89a-1d5600e2200a" providerId="AD" clId="Web-{BFDB71F7-5557-BCFF-18A3-63FE67736651}" dt="2023-01-15T13:03:46.746" v="463"/>
        <pc:sldMkLst>
          <pc:docMk/>
          <pc:sldMk cId="134580292" sldId="562"/>
        </pc:sldMkLst>
      </pc:sldChg>
      <pc:sldChg chg="add del">
        <pc:chgData name="Roberta Tucker" userId="S::r.tucker@uwtsd.ac.uk::27ca61ee-ba03-4b92-a89a-1d5600e2200a" providerId="AD" clId="Web-{BFDB71F7-5557-BCFF-18A3-63FE67736651}" dt="2023-01-15T14:02:02.642" v="732"/>
        <pc:sldMkLst>
          <pc:docMk/>
          <pc:sldMk cId="1308940988" sldId="562"/>
        </pc:sldMkLst>
      </pc:sldChg>
      <pc:sldChg chg="addSp delSp modSp add ord replId modNotes">
        <pc:chgData name="Roberta Tucker" userId="S::r.tucker@uwtsd.ac.uk::27ca61ee-ba03-4b92-a89a-1d5600e2200a" providerId="AD" clId="Web-{BFDB71F7-5557-BCFF-18A3-63FE67736651}" dt="2023-01-15T14:09:57.014" v="782"/>
        <pc:sldMkLst>
          <pc:docMk/>
          <pc:sldMk cId="346950456" sldId="563"/>
        </pc:sldMkLst>
        <pc:spChg chg="mod">
          <ac:chgData name="Roberta Tucker" userId="S::r.tucker@uwtsd.ac.uk::27ca61ee-ba03-4b92-a89a-1d5600e2200a" providerId="AD" clId="Web-{BFDB71F7-5557-BCFF-18A3-63FE67736651}" dt="2023-01-15T13:56:36.586" v="716" actId="20577"/>
          <ac:spMkLst>
            <pc:docMk/>
            <pc:sldMk cId="346950456" sldId="563"/>
            <ac:spMk id="2" creationId="{BD754FA5-2DEB-49E1-1FB5-633B9D062E52}"/>
          </ac:spMkLst>
        </pc:spChg>
        <pc:spChg chg="add mod">
          <ac:chgData name="Roberta Tucker" userId="S::r.tucker@uwtsd.ac.uk::27ca61ee-ba03-4b92-a89a-1d5600e2200a" providerId="AD" clId="Web-{BFDB71F7-5557-BCFF-18A3-63FE67736651}" dt="2023-01-15T13:56:30.898" v="714" actId="1076"/>
          <ac:spMkLst>
            <pc:docMk/>
            <pc:sldMk cId="346950456" sldId="563"/>
            <ac:spMk id="4" creationId="{F0B060C0-843D-8C22-94A2-74BF1D5FF114}"/>
          </ac:spMkLst>
        </pc:spChg>
        <pc:spChg chg="del mod">
          <ac:chgData name="Roberta Tucker" userId="S::r.tucker@uwtsd.ac.uk::27ca61ee-ba03-4b92-a89a-1d5600e2200a" providerId="AD" clId="Web-{BFDB71F7-5557-BCFF-18A3-63FE67736651}" dt="2023-01-15T13:54:37.427" v="700"/>
          <ac:spMkLst>
            <pc:docMk/>
            <pc:sldMk cId="346950456" sldId="563"/>
            <ac:spMk id="7" creationId="{B5F30E72-888C-478F-66BC-2551592943DB}"/>
          </ac:spMkLst>
        </pc:spChg>
        <pc:picChg chg="add mod">
          <ac:chgData name="Roberta Tucker" userId="S::r.tucker@uwtsd.ac.uk::27ca61ee-ba03-4b92-a89a-1d5600e2200a" providerId="AD" clId="Web-{BFDB71F7-5557-BCFF-18A3-63FE67736651}" dt="2023-01-15T13:56:03.413" v="711" actId="14100"/>
          <ac:picMkLst>
            <pc:docMk/>
            <pc:sldMk cId="346950456" sldId="563"/>
            <ac:picMk id="6" creationId="{6A127408-D516-E531-AB2B-AF7AC5888C3A}"/>
          </ac:picMkLst>
        </pc:picChg>
        <pc:picChg chg="add mod">
          <ac:chgData name="Roberta Tucker" userId="S::r.tucker@uwtsd.ac.uk::27ca61ee-ba03-4b92-a89a-1d5600e2200a" providerId="AD" clId="Web-{BFDB71F7-5557-BCFF-18A3-63FE67736651}" dt="2023-01-15T13:55:56.757" v="709" actId="14100"/>
          <ac:picMkLst>
            <pc:docMk/>
            <pc:sldMk cId="346950456" sldId="563"/>
            <ac:picMk id="10" creationId="{445F4AE2-1666-7B83-3A8C-0C3371CF5CB8}"/>
          </ac:picMkLst>
        </pc:picChg>
        <pc:picChg chg="add del">
          <ac:chgData name="Roberta Tucker" userId="S::r.tucker@uwtsd.ac.uk::27ca61ee-ba03-4b92-a89a-1d5600e2200a" providerId="AD" clId="Web-{BFDB71F7-5557-BCFF-18A3-63FE67736651}" dt="2023-01-15T13:55:53.413" v="707"/>
          <ac:picMkLst>
            <pc:docMk/>
            <pc:sldMk cId="346950456" sldId="563"/>
            <ac:picMk id="14" creationId="{D7D9043D-DDBF-8FC8-EF91-C97025477173}"/>
          </ac:picMkLst>
        </pc:picChg>
        <pc:picChg chg="add mod">
          <ac:chgData name="Roberta Tucker" userId="S::r.tucker@uwtsd.ac.uk::27ca61ee-ba03-4b92-a89a-1d5600e2200a" providerId="AD" clId="Web-{BFDB71F7-5557-BCFF-18A3-63FE67736651}" dt="2023-01-15T13:55:59.554" v="710" actId="14100"/>
          <ac:picMkLst>
            <pc:docMk/>
            <pc:sldMk cId="346950456" sldId="563"/>
            <ac:picMk id="17" creationId="{E2525AA9-1559-520E-C2DF-A11FEA5C4727}"/>
          </ac:picMkLst>
        </pc:picChg>
      </pc:sldChg>
      <pc:sldChg chg="new del">
        <pc:chgData name="Roberta Tucker" userId="S::r.tucker@uwtsd.ac.uk::27ca61ee-ba03-4b92-a89a-1d5600e2200a" providerId="AD" clId="Web-{BFDB71F7-5557-BCFF-18A3-63FE67736651}" dt="2023-01-15T13:02:18.931" v="446"/>
        <pc:sldMkLst>
          <pc:docMk/>
          <pc:sldMk cId="821437284" sldId="563"/>
        </pc:sldMkLst>
      </pc:sldChg>
      <pc:sldChg chg="new del">
        <pc:chgData name="Roberta Tucker" userId="S::r.tucker@uwtsd.ac.uk::27ca61ee-ba03-4b92-a89a-1d5600e2200a" providerId="AD" clId="Web-{BFDB71F7-5557-BCFF-18A3-63FE67736651}" dt="2023-01-15T13:03:44.434" v="462"/>
        <pc:sldMkLst>
          <pc:docMk/>
          <pc:sldMk cId="2489296142" sldId="563"/>
        </pc:sldMkLst>
      </pc:sldChg>
      <pc:sldChg chg="modSp add del replId">
        <pc:chgData name="Roberta Tucker" userId="S::r.tucker@uwtsd.ac.uk::27ca61ee-ba03-4b92-a89a-1d5600e2200a" providerId="AD" clId="Web-{BFDB71F7-5557-BCFF-18A3-63FE67736651}" dt="2023-01-15T15:03:01.873" v="1682"/>
        <pc:sldMkLst>
          <pc:docMk/>
          <pc:sldMk cId="4104572309" sldId="564"/>
        </pc:sldMkLst>
        <pc:spChg chg="mod">
          <ac:chgData name="Roberta Tucker" userId="S::r.tucker@uwtsd.ac.uk::27ca61ee-ba03-4b92-a89a-1d5600e2200a" providerId="AD" clId="Web-{BFDB71F7-5557-BCFF-18A3-63FE67736651}" dt="2023-01-15T13:57:21.478" v="722" actId="20577"/>
          <ac:spMkLst>
            <pc:docMk/>
            <pc:sldMk cId="4104572309" sldId="564"/>
            <ac:spMk id="2" creationId="{BD754FA5-2DEB-49E1-1FB5-633B9D062E52}"/>
          </ac:spMkLst>
        </pc:spChg>
        <pc:spChg chg="mod">
          <ac:chgData name="Roberta Tucker" userId="S::r.tucker@uwtsd.ac.uk::27ca61ee-ba03-4b92-a89a-1d5600e2200a" providerId="AD" clId="Web-{BFDB71F7-5557-BCFF-18A3-63FE67736651}" dt="2023-01-15T14:01:37.251" v="731" actId="1076"/>
          <ac:spMkLst>
            <pc:docMk/>
            <pc:sldMk cId="4104572309" sldId="564"/>
            <ac:spMk id="4" creationId="{F0B060C0-843D-8C22-94A2-74BF1D5FF114}"/>
          </ac:spMkLst>
        </pc:spChg>
      </pc:sldChg>
      <pc:sldChg chg="add del">
        <pc:chgData name="Roberta Tucker" userId="S::r.tucker@uwtsd.ac.uk::27ca61ee-ba03-4b92-a89a-1d5600e2200a" providerId="AD" clId="Web-{BFDB71F7-5557-BCFF-18A3-63FE67736651}" dt="2023-01-15T15:03:10.311" v="1684"/>
        <pc:sldMkLst>
          <pc:docMk/>
          <pc:sldMk cId="1459244463" sldId="565"/>
        </pc:sldMkLst>
      </pc:sldChg>
      <pc:sldChg chg="add del">
        <pc:chgData name="Roberta Tucker" userId="S::r.tucker@uwtsd.ac.uk::27ca61ee-ba03-4b92-a89a-1d5600e2200a" providerId="AD" clId="Web-{BFDB71F7-5557-BCFF-18A3-63FE67736651}" dt="2023-01-15T15:03:13.530" v="1685"/>
        <pc:sldMkLst>
          <pc:docMk/>
          <pc:sldMk cId="3453874680" sldId="566"/>
        </pc:sldMkLst>
      </pc:sldChg>
      <pc:sldChg chg="add del">
        <pc:chgData name="Roberta Tucker" userId="S::r.tucker@uwtsd.ac.uk::27ca61ee-ba03-4b92-a89a-1d5600e2200a" providerId="AD" clId="Web-{BFDB71F7-5557-BCFF-18A3-63FE67736651}" dt="2023-01-15T15:03:15.248" v="1686"/>
        <pc:sldMkLst>
          <pc:docMk/>
          <pc:sldMk cId="1318838572" sldId="567"/>
        </pc:sldMkLst>
      </pc:sldChg>
      <pc:sldChg chg="addSp delSp modSp add replId">
        <pc:chgData name="Roberta Tucker" userId="S::r.tucker@uwtsd.ac.uk::27ca61ee-ba03-4b92-a89a-1d5600e2200a" providerId="AD" clId="Web-{BFDB71F7-5557-BCFF-18A3-63FE67736651}" dt="2023-01-15T14:39:55.069" v="1544" actId="1076"/>
        <pc:sldMkLst>
          <pc:docMk/>
          <pc:sldMk cId="2357415052" sldId="568"/>
        </pc:sldMkLst>
        <pc:spChg chg="mod">
          <ac:chgData name="Roberta Tucker" userId="S::r.tucker@uwtsd.ac.uk::27ca61ee-ba03-4b92-a89a-1d5600e2200a" providerId="AD" clId="Web-{BFDB71F7-5557-BCFF-18A3-63FE67736651}" dt="2023-01-15T14:20:23.406" v="1038" actId="20577"/>
          <ac:spMkLst>
            <pc:docMk/>
            <pc:sldMk cId="2357415052" sldId="568"/>
            <ac:spMk id="2" creationId="{BD754FA5-2DEB-49E1-1FB5-633B9D062E52}"/>
          </ac:spMkLst>
        </pc:spChg>
        <pc:spChg chg="add del mod">
          <ac:chgData name="Roberta Tucker" userId="S::r.tucker@uwtsd.ac.uk::27ca61ee-ba03-4b92-a89a-1d5600e2200a" providerId="AD" clId="Web-{BFDB71F7-5557-BCFF-18A3-63FE67736651}" dt="2023-01-15T14:20:14.484" v="1033"/>
          <ac:spMkLst>
            <pc:docMk/>
            <pc:sldMk cId="2357415052" sldId="568"/>
            <ac:spMk id="3" creationId="{7BEA9823-09B3-1DE7-A01B-017946099104}"/>
          </ac:spMkLst>
        </pc:spChg>
        <pc:spChg chg="del mod">
          <ac:chgData name="Roberta Tucker" userId="S::r.tucker@uwtsd.ac.uk::27ca61ee-ba03-4b92-a89a-1d5600e2200a" providerId="AD" clId="Web-{BFDB71F7-5557-BCFF-18A3-63FE67736651}" dt="2023-01-15T14:10:58.719" v="789"/>
          <ac:spMkLst>
            <pc:docMk/>
            <pc:sldMk cId="2357415052" sldId="568"/>
            <ac:spMk id="4" creationId="{F0B060C0-843D-8C22-94A2-74BF1D5FF114}"/>
          </ac:spMkLst>
        </pc:spChg>
        <pc:spChg chg="add del mod">
          <ac:chgData name="Roberta Tucker" userId="S::r.tucker@uwtsd.ac.uk::27ca61ee-ba03-4b92-a89a-1d5600e2200a" providerId="AD" clId="Web-{BFDB71F7-5557-BCFF-18A3-63FE67736651}" dt="2023-01-15T14:20:12.344" v="1032"/>
          <ac:spMkLst>
            <pc:docMk/>
            <pc:sldMk cId="2357415052" sldId="568"/>
            <ac:spMk id="5" creationId="{2BC0E617-1F31-D3C1-3FA0-231C1C171885}"/>
          </ac:spMkLst>
        </pc:spChg>
        <pc:spChg chg="add del mod">
          <ac:chgData name="Roberta Tucker" userId="S::r.tucker@uwtsd.ac.uk::27ca61ee-ba03-4b92-a89a-1d5600e2200a" providerId="AD" clId="Web-{BFDB71F7-5557-BCFF-18A3-63FE67736651}" dt="2023-01-15T14:20:10.328" v="1031"/>
          <ac:spMkLst>
            <pc:docMk/>
            <pc:sldMk cId="2357415052" sldId="568"/>
            <ac:spMk id="7" creationId="{70BEC803-206F-13AF-40BF-568BA2B50D5A}"/>
          </ac:spMkLst>
        </pc:spChg>
        <pc:spChg chg="add mod">
          <ac:chgData name="Roberta Tucker" userId="S::r.tucker@uwtsd.ac.uk::27ca61ee-ba03-4b92-a89a-1d5600e2200a" providerId="AD" clId="Web-{BFDB71F7-5557-BCFF-18A3-63FE67736651}" dt="2023-01-15T14:22:20.128" v="1099" actId="20577"/>
          <ac:spMkLst>
            <pc:docMk/>
            <pc:sldMk cId="2357415052" sldId="568"/>
            <ac:spMk id="8" creationId="{7AA00AEB-CAFE-8DDA-01B2-30C4D3604284}"/>
          </ac:spMkLst>
        </pc:spChg>
        <pc:spChg chg="add mod">
          <ac:chgData name="Roberta Tucker" userId="S::r.tucker@uwtsd.ac.uk::27ca61ee-ba03-4b92-a89a-1d5600e2200a" providerId="AD" clId="Web-{BFDB71F7-5557-BCFF-18A3-63FE67736651}" dt="2023-01-15T14:34:50.872" v="1500" actId="1076"/>
          <ac:spMkLst>
            <pc:docMk/>
            <pc:sldMk cId="2357415052" sldId="568"/>
            <ac:spMk id="12" creationId="{25AD9F50-F6CC-7019-0873-EA8F6C2F7301}"/>
          </ac:spMkLst>
        </pc:spChg>
        <pc:spChg chg="add del mod">
          <ac:chgData name="Roberta Tucker" userId="S::r.tucker@uwtsd.ac.uk::27ca61ee-ba03-4b92-a89a-1d5600e2200a" providerId="AD" clId="Web-{BFDB71F7-5557-BCFF-18A3-63FE67736651}" dt="2023-01-15T14:26:25.338" v="1259"/>
          <ac:spMkLst>
            <pc:docMk/>
            <pc:sldMk cId="2357415052" sldId="568"/>
            <ac:spMk id="14" creationId="{33EE7C55-2CF7-CFAC-1878-9AA30C9DA014}"/>
          </ac:spMkLst>
        </pc:spChg>
        <pc:spChg chg="add mod">
          <ac:chgData name="Roberta Tucker" userId="S::r.tucker@uwtsd.ac.uk::27ca61ee-ba03-4b92-a89a-1d5600e2200a" providerId="AD" clId="Web-{BFDB71F7-5557-BCFF-18A3-63FE67736651}" dt="2023-01-15T14:39:50.538" v="1543" actId="1076"/>
          <ac:spMkLst>
            <pc:docMk/>
            <pc:sldMk cId="2357415052" sldId="568"/>
            <ac:spMk id="16" creationId="{F96DC180-1347-E987-34BB-9C167D4AD868}"/>
          </ac:spMkLst>
        </pc:spChg>
        <pc:spChg chg="add mod">
          <ac:chgData name="Roberta Tucker" userId="S::r.tucker@uwtsd.ac.uk::27ca61ee-ba03-4b92-a89a-1d5600e2200a" providerId="AD" clId="Web-{BFDB71F7-5557-BCFF-18A3-63FE67736651}" dt="2023-01-15T14:39:55.069" v="1544" actId="1076"/>
          <ac:spMkLst>
            <pc:docMk/>
            <pc:sldMk cId="2357415052" sldId="568"/>
            <ac:spMk id="18" creationId="{DFB947A8-DFF1-75F1-4ABA-859EE8D3BCAC}"/>
          </ac:spMkLst>
        </pc:spChg>
        <pc:spChg chg="add mod">
          <ac:chgData name="Roberta Tucker" userId="S::r.tucker@uwtsd.ac.uk::27ca61ee-ba03-4b92-a89a-1d5600e2200a" providerId="AD" clId="Web-{BFDB71F7-5557-BCFF-18A3-63FE67736651}" dt="2023-01-15T14:39:44.429" v="1541" actId="1076"/>
          <ac:spMkLst>
            <pc:docMk/>
            <pc:sldMk cId="2357415052" sldId="568"/>
            <ac:spMk id="19" creationId="{0D346F4A-B8A8-79CE-1B54-87244D03FAF6}"/>
          </ac:spMkLst>
        </pc:spChg>
        <pc:picChg chg="del">
          <ac:chgData name="Roberta Tucker" userId="S::r.tucker@uwtsd.ac.uk::27ca61ee-ba03-4b92-a89a-1d5600e2200a" providerId="AD" clId="Web-{BFDB71F7-5557-BCFF-18A3-63FE67736651}" dt="2023-01-15T14:10:51.313" v="785"/>
          <ac:picMkLst>
            <pc:docMk/>
            <pc:sldMk cId="2357415052" sldId="568"/>
            <ac:picMk id="6" creationId="{6A127408-D516-E531-AB2B-AF7AC5888C3A}"/>
          </ac:picMkLst>
        </pc:picChg>
        <pc:picChg chg="del">
          <ac:chgData name="Roberta Tucker" userId="S::r.tucker@uwtsd.ac.uk::27ca61ee-ba03-4b92-a89a-1d5600e2200a" providerId="AD" clId="Web-{BFDB71F7-5557-BCFF-18A3-63FE67736651}" dt="2023-01-15T14:10:52.750" v="786"/>
          <ac:picMkLst>
            <pc:docMk/>
            <pc:sldMk cId="2357415052" sldId="568"/>
            <ac:picMk id="10" creationId="{445F4AE2-1666-7B83-3A8C-0C3371CF5CB8}"/>
          </ac:picMkLst>
        </pc:picChg>
        <pc:picChg chg="del">
          <ac:chgData name="Roberta Tucker" userId="S::r.tucker@uwtsd.ac.uk::27ca61ee-ba03-4b92-a89a-1d5600e2200a" providerId="AD" clId="Web-{BFDB71F7-5557-BCFF-18A3-63FE67736651}" dt="2023-01-15T14:10:54.063" v="787"/>
          <ac:picMkLst>
            <pc:docMk/>
            <pc:sldMk cId="2357415052" sldId="568"/>
            <ac:picMk id="17" creationId="{E2525AA9-1559-520E-C2DF-A11FEA5C4727}"/>
          </ac:picMkLst>
        </pc:picChg>
      </pc:sldChg>
      <pc:sldChg chg="modSp add del replId">
        <pc:chgData name="Roberta Tucker" userId="S::r.tucker@uwtsd.ac.uk::27ca61ee-ba03-4b92-a89a-1d5600e2200a" providerId="AD" clId="Web-{BFDB71F7-5557-BCFF-18A3-63FE67736651}" dt="2023-01-15T15:03:06.279" v="1683"/>
        <pc:sldMkLst>
          <pc:docMk/>
          <pc:sldMk cId="1201869661" sldId="569"/>
        </pc:sldMkLst>
        <pc:spChg chg="mod">
          <ac:chgData name="Roberta Tucker" userId="S::r.tucker@uwtsd.ac.uk::27ca61ee-ba03-4b92-a89a-1d5600e2200a" providerId="AD" clId="Web-{BFDB71F7-5557-BCFF-18A3-63FE67736651}" dt="2023-01-15T14:40:37.633" v="1549" actId="1076"/>
          <ac:spMkLst>
            <pc:docMk/>
            <pc:sldMk cId="1201869661" sldId="569"/>
            <ac:spMk id="2" creationId="{BD754FA5-2DEB-49E1-1FB5-633B9D062E52}"/>
          </ac:spMkLst>
        </pc:spChg>
        <pc:spChg chg="mod">
          <ac:chgData name="Roberta Tucker" userId="S::r.tucker@uwtsd.ac.uk::27ca61ee-ba03-4b92-a89a-1d5600e2200a" providerId="AD" clId="Web-{BFDB71F7-5557-BCFF-18A3-63FE67736651}" dt="2023-01-15T14:41:12.868" v="1551" actId="20577"/>
          <ac:spMkLst>
            <pc:docMk/>
            <pc:sldMk cId="1201869661" sldId="569"/>
            <ac:spMk id="8" creationId="{7AA00AEB-CAFE-8DDA-01B2-30C4D3604284}"/>
          </ac:spMkLst>
        </pc:spChg>
        <pc:spChg chg="mod">
          <ac:chgData name="Roberta Tucker" userId="S::r.tucker@uwtsd.ac.uk::27ca61ee-ba03-4b92-a89a-1d5600e2200a" providerId="AD" clId="Web-{BFDB71F7-5557-BCFF-18A3-63FE67736651}" dt="2023-01-15T14:42:42.762" v="1557" actId="1076"/>
          <ac:spMkLst>
            <pc:docMk/>
            <pc:sldMk cId="1201869661" sldId="569"/>
            <ac:spMk id="12" creationId="{25AD9F50-F6CC-7019-0873-EA8F6C2F7301}"/>
          </ac:spMkLst>
        </pc:spChg>
        <pc:spChg chg="mod">
          <ac:chgData name="Roberta Tucker" userId="S::r.tucker@uwtsd.ac.uk::27ca61ee-ba03-4b92-a89a-1d5600e2200a" providerId="AD" clId="Web-{BFDB71F7-5557-BCFF-18A3-63FE67736651}" dt="2023-01-15T14:48:21.490" v="1590" actId="20577"/>
          <ac:spMkLst>
            <pc:docMk/>
            <pc:sldMk cId="1201869661" sldId="569"/>
            <ac:spMk id="16" creationId="{F96DC180-1347-E987-34BB-9C167D4AD868}"/>
          </ac:spMkLst>
        </pc:spChg>
        <pc:spChg chg="mod">
          <ac:chgData name="Roberta Tucker" userId="S::r.tucker@uwtsd.ac.uk::27ca61ee-ba03-4b92-a89a-1d5600e2200a" providerId="AD" clId="Web-{BFDB71F7-5557-BCFF-18A3-63FE67736651}" dt="2023-01-15T14:50:17.508" v="1607" actId="1076"/>
          <ac:spMkLst>
            <pc:docMk/>
            <pc:sldMk cId="1201869661" sldId="569"/>
            <ac:spMk id="18" creationId="{DFB947A8-DFF1-75F1-4ABA-859EE8D3BCAC}"/>
          </ac:spMkLst>
        </pc:spChg>
        <pc:spChg chg="mod">
          <ac:chgData name="Roberta Tucker" userId="S::r.tucker@uwtsd.ac.uk::27ca61ee-ba03-4b92-a89a-1d5600e2200a" providerId="AD" clId="Web-{BFDB71F7-5557-BCFF-18A3-63FE67736651}" dt="2023-01-15T14:50:20.383" v="1608" actId="1076"/>
          <ac:spMkLst>
            <pc:docMk/>
            <pc:sldMk cId="1201869661" sldId="569"/>
            <ac:spMk id="19" creationId="{0D346F4A-B8A8-79CE-1B54-87244D03FAF6}"/>
          </ac:spMkLst>
        </pc:spChg>
      </pc:sldChg>
      <pc:sldChg chg="addSp delSp modSp add replId">
        <pc:chgData name="Roberta Tucker" userId="S::r.tucker@uwtsd.ac.uk::27ca61ee-ba03-4b92-a89a-1d5600e2200a" providerId="AD" clId="Web-{BFDB71F7-5557-BCFF-18A3-63FE67736651}" dt="2023-01-15T15:03:56.828" v="1708" actId="20577"/>
        <pc:sldMkLst>
          <pc:docMk/>
          <pc:sldMk cId="680070414" sldId="570"/>
        </pc:sldMkLst>
        <pc:spChg chg="mod">
          <ac:chgData name="Roberta Tucker" userId="S::r.tucker@uwtsd.ac.uk::27ca61ee-ba03-4b92-a89a-1d5600e2200a" providerId="AD" clId="Web-{BFDB71F7-5557-BCFF-18A3-63FE67736651}" dt="2023-01-15T14:52:23.793" v="1624" actId="20577"/>
          <ac:spMkLst>
            <pc:docMk/>
            <pc:sldMk cId="680070414" sldId="570"/>
            <ac:spMk id="2" creationId="{BD754FA5-2DEB-49E1-1FB5-633B9D062E52}"/>
          </ac:spMkLst>
        </pc:spChg>
        <pc:spChg chg="add mod">
          <ac:chgData name="Roberta Tucker" userId="S::r.tucker@uwtsd.ac.uk::27ca61ee-ba03-4b92-a89a-1d5600e2200a" providerId="AD" clId="Web-{BFDB71F7-5557-BCFF-18A3-63FE67736651}" dt="2023-01-15T15:03:56.828" v="1708" actId="20577"/>
          <ac:spMkLst>
            <pc:docMk/>
            <pc:sldMk cId="680070414" sldId="570"/>
            <ac:spMk id="3" creationId="{20B9F5AF-01C3-F93E-4766-CF5659815EFF}"/>
          </ac:spMkLst>
        </pc:spChg>
        <pc:spChg chg="del">
          <ac:chgData name="Roberta Tucker" userId="S::r.tucker@uwtsd.ac.uk::27ca61ee-ba03-4b92-a89a-1d5600e2200a" providerId="AD" clId="Web-{BFDB71F7-5557-BCFF-18A3-63FE67736651}" dt="2023-01-15T14:52:12.480" v="1614"/>
          <ac:spMkLst>
            <pc:docMk/>
            <pc:sldMk cId="680070414" sldId="570"/>
            <ac:spMk id="8" creationId="{7AA00AEB-CAFE-8DDA-01B2-30C4D3604284}"/>
          </ac:spMkLst>
        </pc:spChg>
        <pc:spChg chg="del">
          <ac:chgData name="Roberta Tucker" userId="S::r.tucker@uwtsd.ac.uk::27ca61ee-ba03-4b92-a89a-1d5600e2200a" providerId="AD" clId="Web-{BFDB71F7-5557-BCFF-18A3-63FE67736651}" dt="2023-01-15T14:52:09.277" v="1613"/>
          <ac:spMkLst>
            <pc:docMk/>
            <pc:sldMk cId="680070414" sldId="570"/>
            <ac:spMk id="12" creationId="{25AD9F50-F6CC-7019-0873-EA8F6C2F7301}"/>
          </ac:spMkLst>
        </pc:spChg>
        <pc:spChg chg="del">
          <ac:chgData name="Roberta Tucker" userId="S::r.tucker@uwtsd.ac.uk::27ca61ee-ba03-4b92-a89a-1d5600e2200a" providerId="AD" clId="Web-{BFDB71F7-5557-BCFF-18A3-63FE67736651}" dt="2023-01-15T14:52:01.996" v="1610"/>
          <ac:spMkLst>
            <pc:docMk/>
            <pc:sldMk cId="680070414" sldId="570"/>
            <ac:spMk id="16" creationId="{F96DC180-1347-E987-34BB-9C167D4AD868}"/>
          </ac:spMkLst>
        </pc:spChg>
        <pc:spChg chg="del">
          <ac:chgData name="Roberta Tucker" userId="S::r.tucker@uwtsd.ac.uk::27ca61ee-ba03-4b92-a89a-1d5600e2200a" providerId="AD" clId="Web-{BFDB71F7-5557-BCFF-18A3-63FE67736651}" dt="2023-01-15T14:52:04.168" v="1611"/>
          <ac:spMkLst>
            <pc:docMk/>
            <pc:sldMk cId="680070414" sldId="570"/>
            <ac:spMk id="18" creationId="{DFB947A8-DFF1-75F1-4ABA-859EE8D3BCAC}"/>
          </ac:spMkLst>
        </pc:spChg>
        <pc:spChg chg="del">
          <ac:chgData name="Roberta Tucker" userId="S::r.tucker@uwtsd.ac.uk::27ca61ee-ba03-4b92-a89a-1d5600e2200a" providerId="AD" clId="Web-{BFDB71F7-5557-BCFF-18A3-63FE67736651}" dt="2023-01-15T14:52:06.230" v="1612"/>
          <ac:spMkLst>
            <pc:docMk/>
            <pc:sldMk cId="680070414" sldId="570"/>
            <ac:spMk id="19" creationId="{0D346F4A-B8A8-79CE-1B54-87244D03FAF6}"/>
          </ac:spMkLst>
        </pc:spChg>
      </pc:sldChg>
      <pc:sldChg chg="modSp add del replId">
        <pc:chgData name="Roberta Tucker" userId="S::r.tucker@uwtsd.ac.uk::27ca61ee-ba03-4b92-a89a-1d5600e2200a" providerId="AD" clId="Web-{BFDB71F7-5557-BCFF-18A3-63FE67736651}" dt="2023-01-15T15:03:23.686" v="1689"/>
        <pc:sldMkLst>
          <pc:docMk/>
          <pc:sldMk cId="3355716431" sldId="571"/>
        </pc:sldMkLst>
        <pc:spChg chg="mod">
          <ac:chgData name="Roberta Tucker" userId="S::r.tucker@uwtsd.ac.uk::27ca61ee-ba03-4b92-a89a-1d5600e2200a" providerId="AD" clId="Web-{BFDB71F7-5557-BCFF-18A3-63FE67736651}" dt="2023-01-15T14:56:54.597" v="1663" actId="20577"/>
          <ac:spMkLst>
            <pc:docMk/>
            <pc:sldMk cId="3355716431" sldId="571"/>
            <ac:spMk id="2" creationId="{BD754FA5-2DEB-49E1-1FB5-633B9D062E52}"/>
          </ac:spMkLst>
        </pc:spChg>
      </pc:sldChg>
      <pc:sldChg chg="addSp delSp modSp add del replId">
        <pc:chgData name="Roberta Tucker" userId="S::r.tucker@uwtsd.ac.uk::27ca61ee-ba03-4b92-a89a-1d5600e2200a" providerId="AD" clId="Web-{BFDB71F7-5557-BCFF-18A3-63FE67736651}" dt="2023-01-15T18:45:09.117" v="1739"/>
        <pc:sldMkLst>
          <pc:docMk/>
          <pc:sldMk cId="4122194182" sldId="571"/>
        </pc:sldMkLst>
        <pc:spChg chg="del">
          <ac:chgData name="Roberta Tucker" userId="S::r.tucker@uwtsd.ac.uk::27ca61ee-ba03-4b92-a89a-1d5600e2200a" providerId="AD" clId="Web-{BFDB71F7-5557-BCFF-18A3-63FE67736651}" dt="2023-01-15T17:54:17.216" v="1715"/>
          <ac:spMkLst>
            <pc:docMk/>
            <pc:sldMk cId="4122194182" sldId="571"/>
            <ac:spMk id="2" creationId="{BD754FA5-2DEB-49E1-1FB5-633B9D062E52}"/>
          </ac:spMkLst>
        </pc:spChg>
        <pc:spChg chg="add del mod">
          <ac:chgData name="Roberta Tucker" userId="S::r.tucker@uwtsd.ac.uk::27ca61ee-ba03-4b92-a89a-1d5600e2200a" providerId="AD" clId="Web-{BFDB71F7-5557-BCFF-18A3-63FE67736651}" dt="2023-01-15T17:54:22.623" v="1717"/>
          <ac:spMkLst>
            <pc:docMk/>
            <pc:sldMk cId="4122194182" sldId="571"/>
            <ac:spMk id="5" creationId="{0CAFE83C-2E67-0BD0-F1EE-D3A45BCDBE49}"/>
          </ac:spMkLst>
        </pc:spChg>
        <pc:spChg chg="del">
          <ac:chgData name="Roberta Tucker" userId="S::r.tucker@uwtsd.ac.uk::27ca61ee-ba03-4b92-a89a-1d5600e2200a" providerId="AD" clId="Web-{BFDB71F7-5557-BCFF-18A3-63FE67736651}" dt="2023-01-15T17:54:19.482" v="1716"/>
          <ac:spMkLst>
            <pc:docMk/>
            <pc:sldMk cId="4122194182" sldId="571"/>
            <ac:spMk id="8" creationId="{7AA00AEB-CAFE-8DDA-01B2-30C4D3604284}"/>
          </ac:spMkLst>
        </pc:spChg>
        <pc:spChg chg="del">
          <ac:chgData name="Roberta Tucker" userId="S::r.tucker@uwtsd.ac.uk::27ca61ee-ba03-4b92-a89a-1d5600e2200a" providerId="AD" clId="Web-{BFDB71F7-5557-BCFF-18A3-63FE67736651}" dt="2023-01-15T17:53:26.262" v="1713"/>
          <ac:spMkLst>
            <pc:docMk/>
            <pc:sldMk cId="4122194182" sldId="571"/>
            <ac:spMk id="12" creationId="{25AD9F50-F6CC-7019-0873-EA8F6C2F7301}"/>
          </ac:spMkLst>
        </pc:spChg>
        <pc:spChg chg="del">
          <ac:chgData name="Roberta Tucker" userId="S::r.tucker@uwtsd.ac.uk::27ca61ee-ba03-4b92-a89a-1d5600e2200a" providerId="AD" clId="Web-{BFDB71F7-5557-BCFF-18A3-63FE67736651}" dt="2023-01-15T17:53:19.496" v="1710"/>
          <ac:spMkLst>
            <pc:docMk/>
            <pc:sldMk cId="4122194182" sldId="571"/>
            <ac:spMk id="16" creationId="{F96DC180-1347-E987-34BB-9C167D4AD868}"/>
          </ac:spMkLst>
        </pc:spChg>
        <pc:spChg chg="del">
          <ac:chgData name="Roberta Tucker" userId="S::r.tucker@uwtsd.ac.uk::27ca61ee-ba03-4b92-a89a-1d5600e2200a" providerId="AD" clId="Web-{BFDB71F7-5557-BCFF-18A3-63FE67736651}" dt="2023-01-15T17:53:21.355" v="1711"/>
          <ac:spMkLst>
            <pc:docMk/>
            <pc:sldMk cId="4122194182" sldId="571"/>
            <ac:spMk id="18" creationId="{DFB947A8-DFF1-75F1-4ABA-859EE8D3BCAC}"/>
          </ac:spMkLst>
        </pc:spChg>
        <pc:spChg chg="del">
          <ac:chgData name="Roberta Tucker" userId="S::r.tucker@uwtsd.ac.uk::27ca61ee-ba03-4b92-a89a-1d5600e2200a" providerId="AD" clId="Web-{BFDB71F7-5557-BCFF-18A3-63FE67736651}" dt="2023-01-15T17:53:23.636" v="1712"/>
          <ac:spMkLst>
            <pc:docMk/>
            <pc:sldMk cId="4122194182" sldId="571"/>
            <ac:spMk id="19" creationId="{0D346F4A-B8A8-79CE-1B54-87244D03FAF6}"/>
          </ac:spMkLst>
        </pc:spChg>
        <pc:picChg chg="add del mod">
          <ac:chgData name="Roberta Tucker" userId="S::r.tucker@uwtsd.ac.uk::27ca61ee-ba03-4b92-a89a-1d5600e2200a" providerId="AD" clId="Web-{BFDB71F7-5557-BCFF-18A3-63FE67736651}" dt="2023-01-15T17:54:37.795" v="1720"/>
          <ac:picMkLst>
            <pc:docMk/>
            <pc:sldMk cId="4122194182" sldId="571"/>
            <ac:picMk id="3" creationId="{977F6BC3-035D-8B02-B39B-505CE3F3DFD4}"/>
          </ac:picMkLst>
        </pc:picChg>
        <pc:picChg chg="add mod">
          <ac:chgData name="Roberta Tucker" userId="S::r.tucker@uwtsd.ac.uk::27ca61ee-ba03-4b92-a89a-1d5600e2200a" providerId="AD" clId="Web-{BFDB71F7-5557-BCFF-18A3-63FE67736651}" dt="2023-01-15T17:55:28.359" v="1726" actId="14100"/>
          <ac:picMkLst>
            <pc:docMk/>
            <pc:sldMk cId="4122194182" sldId="571"/>
            <ac:picMk id="6" creationId="{47A8294E-B75F-3848-CFC4-AD10E41A914C}"/>
          </ac:picMkLst>
        </pc:picChg>
      </pc:sldChg>
      <pc:sldChg chg="addSp delSp modSp add del replId">
        <pc:chgData name="Roberta Tucker" userId="S::r.tucker@uwtsd.ac.uk::27ca61ee-ba03-4b92-a89a-1d5600e2200a" providerId="AD" clId="Web-{BFDB71F7-5557-BCFF-18A3-63FE67736651}" dt="2023-01-15T18:45:11.570" v="1740"/>
        <pc:sldMkLst>
          <pc:docMk/>
          <pc:sldMk cId="2018002485" sldId="572"/>
        </pc:sldMkLst>
        <pc:picChg chg="add del mod">
          <ac:chgData name="Roberta Tucker" userId="S::r.tucker@uwtsd.ac.uk::27ca61ee-ba03-4b92-a89a-1d5600e2200a" providerId="AD" clId="Web-{BFDB71F7-5557-BCFF-18A3-63FE67736651}" dt="2023-01-15T17:56:52.064" v="1734"/>
          <ac:picMkLst>
            <pc:docMk/>
            <pc:sldMk cId="2018002485" sldId="572"/>
            <ac:picMk id="2" creationId="{228C34F4-D9C8-065E-F505-69EDD334591F}"/>
          </ac:picMkLst>
        </pc:picChg>
        <pc:picChg chg="add mod">
          <ac:chgData name="Roberta Tucker" userId="S::r.tucker@uwtsd.ac.uk::27ca61ee-ba03-4b92-a89a-1d5600e2200a" providerId="AD" clId="Web-{BFDB71F7-5557-BCFF-18A3-63FE67736651}" dt="2023-01-15T17:57:14.008" v="1738" actId="14100"/>
          <ac:picMkLst>
            <pc:docMk/>
            <pc:sldMk cId="2018002485" sldId="572"/>
            <ac:picMk id="3" creationId="{9F0624E3-CCCE-0775-7907-DA8C25B4E948}"/>
          </ac:picMkLst>
        </pc:picChg>
        <pc:picChg chg="del">
          <ac:chgData name="Roberta Tucker" userId="S::r.tucker@uwtsd.ac.uk::27ca61ee-ba03-4b92-a89a-1d5600e2200a" providerId="AD" clId="Web-{BFDB71F7-5557-BCFF-18A3-63FE67736651}" dt="2023-01-15T17:55:59.360" v="1728"/>
          <ac:picMkLst>
            <pc:docMk/>
            <pc:sldMk cId="2018002485" sldId="572"/>
            <ac:picMk id="6" creationId="{47A8294E-B75F-3848-CFC4-AD10E41A914C}"/>
          </ac:picMkLst>
        </pc:picChg>
      </pc:sldChg>
      <pc:sldMasterChg chg="addSldLayout">
        <pc:chgData name="Roberta Tucker" userId="S::r.tucker@uwtsd.ac.uk::27ca61ee-ba03-4b92-a89a-1d5600e2200a" providerId="AD" clId="Web-{BFDB71F7-5557-BCFF-18A3-63FE67736651}" dt="2023-01-15T14:05:50.789" v="735"/>
        <pc:sldMasterMkLst>
          <pc:docMk/>
          <pc:sldMasterMk cId="4019688148" sldId="2147483721"/>
        </pc:sldMasterMkLst>
        <pc:sldLayoutChg chg="add">
          <pc:chgData name="Roberta Tucker" userId="S::r.tucker@uwtsd.ac.uk::27ca61ee-ba03-4b92-a89a-1d5600e2200a" providerId="AD" clId="Web-{BFDB71F7-5557-BCFF-18A3-63FE67736651}" dt="2023-01-15T13:40:49.451" v="642"/>
          <pc:sldLayoutMkLst>
            <pc:docMk/>
            <pc:sldMasterMk cId="4019688148" sldId="2147483721"/>
            <pc:sldLayoutMk cId="221314325" sldId="2147483720"/>
          </pc:sldLayoutMkLst>
        </pc:sldLayoutChg>
        <pc:sldLayoutChg chg="add">
          <pc:chgData name="Roberta Tucker" userId="S::r.tucker@uwtsd.ac.uk::27ca61ee-ba03-4b92-a89a-1d5600e2200a" providerId="AD" clId="Web-{BFDB71F7-5557-BCFF-18A3-63FE67736651}" dt="2023-01-15T13:40:49.451" v="642"/>
          <pc:sldLayoutMkLst>
            <pc:docMk/>
            <pc:sldMasterMk cId="4019688148" sldId="2147483721"/>
            <pc:sldLayoutMk cId="4088726375" sldId="2147483724"/>
          </pc:sldLayoutMkLst>
        </pc:sldLayoutChg>
        <pc:sldLayoutChg chg="add">
          <pc:chgData name="Roberta Tucker" userId="S::r.tucker@uwtsd.ac.uk::27ca61ee-ba03-4b92-a89a-1d5600e2200a" providerId="AD" clId="Web-{BFDB71F7-5557-BCFF-18A3-63FE67736651}" dt="2023-01-15T14:04:58.912" v="733"/>
          <pc:sldLayoutMkLst>
            <pc:docMk/>
            <pc:sldMasterMk cId="4019688148" sldId="2147483721"/>
            <pc:sldLayoutMk cId="4088726375" sldId="2147483750"/>
          </pc:sldLayoutMkLst>
        </pc:sldLayoutChg>
        <pc:sldLayoutChg chg="add">
          <pc:chgData name="Roberta Tucker" userId="S::r.tucker@uwtsd.ac.uk::27ca61ee-ba03-4b92-a89a-1d5600e2200a" providerId="AD" clId="Web-{BFDB71F7-5557-BCFF-18A3-63FE67736651}" dt="2023-01-15T14:05:26.304" v="734"/>
          <pc:sldLayoutMkLst>
            <pc:docMk/>
            <pc:sldMasterMk cId="4019688148" sldId="2147483721"/>
            <pc:sldLayoutMk cId="4088726375" sldId="2147483751"/>
          </pc:sldLayoutMkLst>
        </pc:sldLayoutChg>
        <pc:sldLayoutChg chg="add">
          <pc:chgData name="Roberta Tucker" userId="S::r.tucker@uwtsd.ac.uk::27ca61ee-ba03-4b92-a89a-1d5600e2200a" providerId="AD" clId="Web-{BFDB71F7-5557-BCFF-18A3-63FE67736651}" dt="2023-01-15T14:05:50.789" v="735"/>
          <pc:sldLayoutMkLst>
            <pc:docMk/>
            <pc:sldMasterMk cId="4019688148" sldId="2147483721"/>
            <pc:sldLayoutMk cId="4088726375" sldId="2147483752"/>
          </pc:sldLayoutMkLst>
        </pc:sldLayoutChg>
      </pc:sldMasterChg>
      <pc:sldMasterChg chg="replId addSldLayout">
        <pc:chgData name="Roberta Tucker" userId="S::r.tucker@uwtsd.ac.uk::27ca61ee-ba03-4b92-a89a-1d5600e2200a" providerId="AD" clId="Web-{BFDB71F7-5557-BCFF-18A3-63FE67736651}" dt="2023-01-15T13:40:49.451" v="642"/>
        <pc:sldMasterMkLst>
          <pc:docMk/>
          <pc:sldMasterMk cId="10660577" sldId="2147483749"/>
        </pc:sldMasterMkLst>
        <pc:sldLayoutChg chg="add">
          <pc:chgData name="Roberta Tucker" userId="S::r.tucker@uwtsd.ac.uk::27ca61ee-ba03-4b92-a89a-1d5600e2200a" providerId="AD" clId="Web-{BFDB71F7-5557-BCFF-18A3-63FE67736651}" dt="2023-01-15T12:30:49.250" v="28"/>
          <pc:sldLayoutMkLst>
            <pc:docMk/>
            <pc:sldMasterMk cId="10660577" sldId="2147483749"/>
            <pc:sldLayoutMk cId="122029610" sldId="2147483736"/>
          </pc:sldLayoutMkLst>
        </pc:sldLayoutChg>
        <pc:sldLayoutChg chg="add">
          <pc:chgData name="Roberta Tucker" userId="S::r.tucker@uwtsd.ac.uk::27ca61ee-ba03-4b92-a89a-1d5600e2200a" providerId="AD" clId="Web-{BFDB71F7-5557-BCFF-18A3-63FE67736651}" dt="2023-01-15T12:45:43.977" v="313"/>
          <pc:sldLayoutMkLst>
            <pc:docMk/>
            <pc:sldMasterMk cId="10660577" sldId="2147483749"/>
            <pc:sldLayoutMk cId="122029610" sldId="2147483737"/>
          </pc:sldLayoutMkLst>
        </pc:sldLayoutChg>
        <pc:sldLayoutChg chg="add">
          <pc:chgData name="Roberta Tucker" userId="S::r.tucker@uwtsd.ac.uk::27ca61ee-ba03-4b92-a89a-1d5600e2200a" providerId="AD" clId="Web-{BFDB71F7-5557-BCFF-18A3-63FE67736651}" dt="2023-01-15T12:46:01.275" v="314"/>
          <pc:sldLayoutMkLst>
            <pc:docMk/>
            <pc:sldMasterMk cId="10660577" sldId="2147483749"/>
            <pc:sldLayoutMk cId="122029610" sldId="2147483738"/>
          </pc:sldLayoutMkLst>
        </pc:sldLayoutChg>
        <pc:sldLayoutChg chg="add">
          <pc:chgData name="Roberta Tucker" userId="S::r.tucker@uwtsd.ac.uk::27ca61ee-ba03-4b92-a89a-1d5600e2200a" providerId="AD" clId="Web-{BFDB71F7-5557-BCFF-18A3-63FE67736651}" dt="2023-01-15T12:46:16.572" v="315"/>
          <pc:sldLayoutMkLst>
            <pc:docMk/>
            <pc:sldMasterMk cId="10660577" sldId="2147483749"/>
            <pc:sldLayoutMk cId="122029610" sldId="2147483739"/>
          </pc:sldLayoutMkLst>
        </pc:sldLayoutChg>
        <pc:sldLayoutChg chg="add">
          <pc:chgData name="Roberta Tucker" userId="S::r.tucker@uwtsd.ac.uk::27ca61ee-ba03-4b92-a89a-1d5600e2200a" providerId="AD" clId="Web-{BFDB71F7-5557-BCFF-18A3-63FE67736651}" dt="2023-01-15T12:46:29.275" v="316"/>
          <pc:sldLayoutMkLst>
            <pc:docMk/>
            <pc:sldMasterMk cId="10660577" sldId="2147483749"/>
            <pc:sldLayoutMk cId="122029610" sldId="2147483740"/>
          </pc:sldLayoutMkLst>
        </pc:sldLayoutChg>
        <pc:sldLayoutChg chg="add">
          <pc:chgData name="Roberta Tucker" userId="S::r.tucker@uwtsd.ac.uk::27ca61ee-ba03-4b92-a89a-1d5600e2200a" providerId="AD" clId="Web-{BFDB71F7-5557-BCFF-18A3-63FE67736651}" dt="2023-01-15T12:55:21.105" v="389"/>
          <pc:sldLayoutMkLst>
            <pc:docMk/>
            <pc:sldMasterMk cId="10660577" sldId="2147483749"/>
            <pc:sldLayoutMk cId="122029610" sldId="2147483741"/>
          </pc:sldLayoutMkLst>
        </pc:sldLayoutChg>
        <pc:sldLayoutChg chg="add">
          <pc:chgData name="Roberta Tucker" userId="S::r.tucker@uwtsd.ac.uk::27ca61ee-ba03-4b92-a89a-1d5600e2200a" providerId="AD" clId="Web-{BFDB71F7-5557-BCFF-18A3-63FE67736651}" dt="2023-01-15T12:55:33.809" v="390"/>
          <pc:sldLayoutMkLst>
            <pc:docMk/>
            <pc:sldMasterMk cId="10660577" sldId="2147483749"/>
            <pc:sldLayoutMk cId="122029610" sldId="2147483742"/>
          </pc:sldLayoutMkLst>
        </pc:sldLayoutChg>
        <pc:sldLayoutChg chg="add">
          <pc:chgData name="Roberta Tucker" userId="S::r.tucker@uwtsd.ac.uk::27ca61ee-ba03-4b92-a89a-1d5600e2200a" providerId="AD" clId="Web-{BFDB71F7-5557-BCFF-18A3-63FE67736651}" dt="2023-01-15T12:55:47.981" v="391"/>
          <pc:sldLayoutMkLst>
            <pc:docMk/>
            <pc:sldMasterMk cId="10660577" sldId="2147483749"/>
            <pc:sldLayoutMk cId="122029610" sldId="2147483743"/>
          </pc:sldLayoutMkLst>
        </pc:sldLayoutChg>
        <pc:sldLayoutChg chg="add">
          <pc:chgData name="Roberta Tucker" userId="S::r.tucker@uwtsd.ac.uk::27ca61ee-ba03-4b92-a89a-1d5600e2200a" providerId="AD" clId="Web-{BFDB71F7-5557-BCFF-18A3-63FE67736651}" dt="2023-01-15T12:56:02.200" v="392"/>
          <pc:sldLayoutMkLst>
            <pc:docMk/>
            <pc:sldMasterMk cId="10660577" sldId="2147483749"/>
            <pc:sldLayoutMk cId="122029610" sldId="2147483744"/>
          </pc:sldLayoutMkLst>
        </pc:sldLayoutChg>
        <pc:sldLayoutChg chg="add">
          <pc:chgData name="Roberta Tucker" userId="S::r.tucker@uwtsd.ac.uk::27ca61ee-ba03-4b92-a89a-1d5600e2200a" providerId="AD" clId="Web-{BFDB71F7-5557-BCFF-18A3-63FE67736651}" dt="2023-01-15T13:06:24.735" v="487"/>
          <pc:sldLayoutMkLst>
            <pc:docMk/>
            <pc:sldMasterMk cId="10660577" sldId="2147483749"/>
            <pc:sldLayoutMk cId="122029610" sldId="2147483745"/>
          </pc:sldLayoutMkLst>
        </pc:sldLayoutChg>
        <pc:sldLayoutChg chg="add">
          <pc:chgData name="Roberta Tucker" userId="S::r.tucker@uwtsd.ac.uk::27ca61ee-ba03-4b92-a89a-1d5600e2200a" providerId="AD" clId="Web-{BFDB71F7-5557-BCFF-18A3-63FE67736651}" dt="2023-01-15T13:07:17.049" v="497"/>
          <pc:sldLayoutMkLst>
            <pc:docMk/>
            <pc:sldMasterMk cId="10660577" sldId="2147483749"/>
            <pc:sldLayoutMk cId="122029610" sldId="2147483746"/>
          </pc:sldLayoutMkLst>
        </pc:sldLayoutChg>
        <pc:sldLayoutChg chg="add">
          <pc:chgData name="Roberta Tucker" userId="S::r.tucker@uwtsd.ac.uk::27ca61ee-ba03-4b92-a89a-1d5600e2200a" providerId="AD" clId="Web-{BFDB71F7-5557-BCFF-18A3-63FE67736651}" dt="2023-01-15T13:08:42.364" v="515"/>
          <pc:sldLayoutMkLst>
            <pc:docMk/>
            <pc:sldMasterMk cId="10660577" sldId="2147483749"/>
            <pc:sldLayoutMk cId="122029610" sldId="2147483747"/>
          </pc:sldLayoutMkLst>
        </pc:sldLayoutChg>
        <pc:sldLayoutChg chg="add">
          <pc:chgData name="Roberta Tucker" userId="S::r.tucker@uwtsd.ac.uk::27ca61ee-ba03-4b92-a89a-1d5600e2200a" providerId="AD" clId="Web-{BFDB71F7-5557-BCFF-18A3-63FE67736651}" dt="2023-01-15T13:09:39.287" v="528"/>
          <pc:sldLayoutMkLst>
            <pc:docMk/>
            <pc:sldMasterMk cId="10660577" sldId="2147483749"/>
            <pc:sldLayoutMk cId="122029610" sldId="2147483748"/>
          </pc:sldLayoutMkLst>
        </pc:sldLayoutChg>
      </pc:sldMasterChg>
    </pc:docChg>
  </pc:docChgLst>
  <pc:docChgLst>
    <pc:chgData name="Roberta Tucker" userId="S::r.tucker@uwtsd.ac.uk::27ca61ee-ba03-4b92-a89a-1d5600e2200a" providerId="AD" clId="Web-{28C220B5-FE22-1C47-5AB0-273966D93FD5}"/>
    <pc:docChg chg="addSld delSld modSld sldOrd">
      <pc:chgData name="Roberta Tucker" userId="S::r.tucker@uwtsd.ac.uk::27ca61ee-ba03-4b92-a89a-1d5600e2200a" providerId="AD" clId="Web-{28C220B5-FE22-1C47-5AB0-273966D93FD5}" dt="2023-03-12T13:33:41.781" v="791"/>
      <pc:docMkLst>
        <pc:docMk/>
      </pc:docMkLst>
      <pc:sldChg chg="ord">
        <pc:chgData name="Roberta Tucker" userId="S::r.tucker@uwtsd.ac.uk::27ca61ee-ba03-4b92-a89a-1d5600e2200a" providerId="AD" clId="Web-{28C220B5-FE22-1C47-5AB0-273966D93FD5}" dt="2023-03-10T17:35:36.976" v="629"/>
        <pc:sldMkLst>
          <pc:docMk/>
          <pc:sldMk cId="4215338442" sldId="529"/>
        </pc:sldMkLst>
      </pc:sldChg>
      <pc:sldChg chg="modSp">
        <pc:chgData name="Roberta Tucker" userId="S::r.tucker@uwtsd.ac.uk::27ca61ee-ba03-4b92-a89a-1d5600e2200a" providerId="AD" clId="Web-{28C220B5-FE22-1C47-5AB0-273966D93FD5}" dt="2023-03-10T20:25:54.515" v="755" actId="20577"/>
        <pc:sldMkLst>
          <pc:docMk/>
          <pc:sldMk cId="680070414" sldId="570"/>
        </pc:sldMkLst>
        <pc:spChg chg="mod">
          <ac:chgData name="Roberta Tucker" userId="S::r.tucker@uwtsd.ac.uk::27ca61ee-ba03-4b92-a89a-1d5600e2200a" providerId="AD" clId="Web-{28C220B5-FE22-1C47-5AB0-273966D93FD5}" dt="2023-03-10T20:25:54.515" v="755" actId="20577"/>
          <ac:spMkLst>
            <pc:docMk/>
            <pc:sldMk cId="680070414" sldId="570"/>
            <ac:spMk id="3" creationId="{20B9F5AF-01C3-F93E-4766-CF5659815EFF}"/>
          </ac:spMkLst>
        </pc:spChg>
      </pc:sldChg>
      <pc:sldChg chg="modSp addAnim delAnim">
        <pc:chgData name="Roberta Tucker" userId="S::r.tucker@uwtsd.ac.uk::27ca61ee-ba03-4b92-a89a-1d5600e2200a" providerId="AD" clId="Web-{28C220B5-FE22-1C47-5AB0-273966D93FD5}" dt="2023-03-10T20:20:08.643" v="752" actId="20577"/>
        <pc:sldMkLst>
          <pc:docMk/>
          <pc:sldMk cId="1811178780" sldId="582"/>
        </pc:sldMkLst>
        <pc:spChg chg="mod">
          <ac:chgData name="Roberta Tucker" userId="S::r.tucker@uwtsd.ac.uk::27ca61ee-ba03-4b92-a89a-1d5600e2200a" providerId="AD" clId="Web-{28C220B5-FE22-1C47-5AB0-273966D93FD5}" dt="2023-03-10T17:48:04.764" v="724" actId="1076"/>
          <ac:spMkLst>
            <pc:docMk/>
            <pc:sldMk cId="1811178780" sldId="582"/>
            <ac:spMk id="2" creationId="{6FC7500F-E52D-B758-583A-6942745BE44E}"/>
          </ac:spMkLst>
        </pc:spChg>
        <pc:spChg chg="mod">
          <ac:chgData name="Roberta Tucker" userId="S::r.tucker@uwtsd.ac.uk::27ca61ee-ba03-4b92-a89a-1d5600e2200a" providerId="AD" clId="Web-{28C220B5-FE22-1C47-5AB0-273966D93FD5}" dt="2023-03-10T17:49:35.188" v="745" actId="1076"/>
          <ac:spMkLst>
            <pc:docMk/>
            <pc:sldMk cId="1811178780" sldId="582"/>
            <ac:spMk id="6" creationId="{0C1CD776-78A6-B079-A5FA-22EE1DC53A1C}"/>
          </ac:spMkLst>
        </pc:spChg>
        <pc:spChg chg="mod">
          <ac:chgData name="Roberta Tucker" userId="S::r.tucker@uwtsd.ac.uk::27ca61ee-ba03-4b92-a89a-1d5600e2200a" providerId="AD" clId="Web-{28C220B5-FE22-1C47-5AB0-273966D93FD5}" dt="2023-03-10T17:49:21.485" v="742" actId="1076"/>
          <ac:spMkLst>
            <pc:docMk/>
            <pc:sldMk cId="1811178780" sldId="582"/>
            <ac:spMk id="7" creationId="{3F55A8E8-448C-6F03-49D9-9828230B4ECF}"/>
          </ac:spMkLst>
        </pc:spChg>
        <pc:spChg chg="mod">
          <ac:chgData name="Roberta Tucker" userId="S::r.tucker@uwtsd.ac.uk::27ca61ee-ba03-4b92-a89a-1d5600e2200a" providerId="AD" clId="Web-{28C220B5-FE22-1C47-5AB0-273966D93FD5}" dt="2023-03-10T17:49:16.750" v="741" actId="1076"/>
          <ac:spMkLst>
            <pc:docMk/>
            <pc:sldMk cId="1811178780" sldId="582"/>
            <ac:spMk id="8" creationId="{85238E3C-CDA1-4145-EBCE-125651E4D669}"/>
          </ac:spMkLst>
        </pc:spChg>
        <pc:spChg chg="mod">
          <ac:chgData name="Roberta Tucker" userId="S::r.tucker@uwtsd.ac.uk::27ca61ee-ba03-4b92-a89a-1d5600e2200a" providerId="AD" clId="Web-{28C220B5-FE22-1C47-5AB0-273966D93FD5}" dt="2023-03-10T17:49:10.594" v="739" actId="1076"/>
          <ac:spMkLst>
            <pc:docMk/>
            <pc:sldMk cId="1811178780" sldId="582"/>
            <ac:spMk id="9" creationId="{70B047C0-84B4-5619-0648-0286791859CC}"/>
          </ac:spMkLst>
        </pc:spChg>
        <pc:spChg chg="mod">
          <ac:chgData name="Roberta Tucker" userId="S::r.tucker@uwtsd.ac.uk::27ca61ee-ba03-4b92-a89a-1d5600e2200a" providerId="AD" clId="Web-{28C220B5-FE22-1C47-5AB0-273966D93FD5}" dt="2023-03-10T20:20:08.643" v="752" actId="20577"/>
          <ac:spMkLst>
            <pc:docMk/>
            <pc:sldMk cId="1811178780" sldId="582"/>
            <ac:spMk id="10" creationId="{CD2F9157-B5A8-725F-0715-6C1A34EF8F4E}"/>
          </ac:spMkLst>
        </pc:spChg>
        <pc:graphicFrameChg chg="mod modGraphic">
          <ac:chgData name="Roberta Tucker" userId="S::r.tucker@uwtsd.ac.uk::27ca61ee-ba03-4b92-a89a-1d5600e2200a" providerId="AD" clId="Web-{28C220B5-FE22-1C47-5AB0-273966D93FD5}" dt="2023-03-10T17:49:41.189" v="746" actId="1076"/>
          <ac:graphicFrameMkLst>
            <pc:docMk/>
            <pc:sldMk cId="1811178780" sldId="582"/>
            <ac:graphicFrameMk id="4" creationId="{5A9FA213-49C6-EBC9-CB32-173B2EDC96C0}"/>
          </ac:graphicFrameMkLst>
        </pc:graphicFrameChg>
        <pc:picChg chg="mod">
          <ac:chgData name="Roberta Tucker" userId="S::r.tucker@uwtsd.ac.uk::27ca61ee-ba03-4b92-a89a-1d5600e2200a" providerId="AD" clId="Web-{28C220B5-FE22-1C47-5AB0-273966D93FD5}" dt="2023-03-10T17:47:42.717" v="718" actId="1076"/>
          <ac:picMkLst>
            <pc:docMk/>
            <pc:sldMk cId="1811178780" sldId="582"/>
            <ac:picMk id="11" creationId="{0F390230-5672-F2CD-53EC-0E8DCC590ABD}"/>
          </ac:picMkLst>
        </pc:picChg>
      </pc:sldChg>
      <pc:sldChg chg="del">
        <pc:chgData name="Roberta Tucker" userId="S::r.tucker@uwtsd.ac.uk::27ca61ee-ba03-4b92-a89a-1d5600e2200a" providerId="AD" clId="Web-{28C220B5-FE22-1C47-5AB0-273966D93FD5}" dt="2023-03-12T13:31:48.888" v="759"/>
        <pc:sldMkLst>
          <pc:docMk/>
          <pc:sldMk cId="1757781400" sldId="598"/>
        </pc:sldMkLst>
      </pc:sldChg>
      <pc:sldChg chg="del">
        <pc:chgData name="Roberta Tucker" userId="S::r.tucker@uwtsd.ac.uk::27ca61ee-ba03-4b92-a89a-1d5600e2200a" providerId="AD" clId="Web-{28C220B5-FE22-1C47-5AB0-273966D93FD5}" dt="2023-03-12T13:32:07.451" v="766"/>
        <pc:sldMkLst>
          <pc:docMk/>
          <pc:sldMk cId="1921808494" sldId="600"/>
        </pc:sldMkLst>
      </pc:sldChg>
      <pc:sldChg chg="del">
        <pc:chgData name="Roberta Tucker" userId="S::r.tucker@uwtsd.ac.uk::27ca61ee-ba03-4b92-a89a-1d5600e2200a" providerId="AD" clId="Web-{28C220B5-FE22-1C47-5AB0-273966D93FD5}" dt="2023-03-12T13:32:10.420" v="767"/>
        <pc:sldMkLst>
          <pc:docMk/>
          <pc:sldMk cId="2833334605" sldId="601"/>
        </pc:sldMkLst>
      </pc:sldChg>
      <pc:sldChg chg="del">
        <pc:chgData name="Roberta Tucker" userId="S::r.tucker@uwtsd.ac.uk::27ca61ee-ba03-4b92-a89a-1d5600e2200a" providerId="AD" clId="Web-{28C220B5-FE22-1C47-5AB0-273966D93FD5}" dt="2023-03-12T13:32:20.342" v="770"/>
        <pc:sldMkLst>
          <pc:docMk/>
          <pc:sldMk cId="1688279409" sldId="602"/>
        </pc:sldMkLst>
      </pc:sldChg>
      <pc:sldChg chg="del">
        <pc:chgData name="Roberta Tucker" userId="S::r.tucker@uwtsd.ac.uk::27ca61ee-ba03-4b92-a89a-1d5600e2200a" providerId="AD" clId="Web-{28C220B5-FE22-1C47-5AB0-273966D93FD5}" dt="2023-03-12T13:31:51.919" v="760"/>
        <pc:sldMkLst>
          <pc:docMk/>
          <pc:sldMk cId="1345282339" sldId="614"/>
        </pc:sldMkLst>
      </pc:sldChg>
      <pc:sldChg chg="del">
        <pc:chgData name="Roberta Tucker" userId="S::r.tucker@uwtsd.ac.uk::27ca61ee-ba03-4b92-a89a-1d5600e2200a" providerId="AD" clId="Web-{28C220B5-FE22-1C47-5AB0-273966D93FD5}" dt="2023-03-12T13:32:00.248" v="763"/>
        <pc:sldMkLst>
          <pc:docMk/>
          <pc:sldMk cId="3062202845" sldId="615"/>
        </pc:sldMkLst>
      </pc:sldChg>
      <pc:sldChg chg="del">
        <pc:chgData name="Roberta Tucker" userId="S::r.tucker@uwtsd.ac.uk::27ca61ee-ba03-4b92-a89a-1d5600e2200a" providerId="AD" clId="Web-{28C220B5-FE22-1C47-5AB0-273966D93FD5}" dt="2023-03-12T13:31:56.935" v="762"/>
        <pc:sldMkLst>
          <pc:docMk/>
          <pc:sldMk cId="429190091" sldId="618"/>
        </pc:sldMkLst>
      </pc:sldChg>
      <pc:sldChg chg="del">
        <pc:chgData name="Roberta Tucker" userId="S::r.tucker@uwtsd.ac.uk::27ca61ee-ba03-4b92-a89a-1d5600e2200a" providerId="AD" clId="Web-{28C220B5-FE22-1C47-5AB0-273966D93FD5}" dt="2023-03-12T13:32:02.404" v="764"/>
        <pc:sldMkLst>
          <pc:docMk/>
          <pc:sldMk cId="2977088705" sldId="620"/>
        </pc:sldMkLst>
      </pc:sldChg>
      <pc:sldChg chg="del">
        <pc:chgData name="Roberta Tucker" userId="S::r.tucker@uwtsd.ac.uk::27ca61ee-ba03-4b92-a89a-1d5600e2200a" providerId="AD" clId="Web-{28C220B5-FE22-1C47-5AB0-273966D93FD5}" dt="2023-03-12T13:32:05.076" v="765"/>
        <pc:sldMkLst>
          <pc:docMk/>
          <pc:sldMk cId="734909371" sldId="621"/>
        </pc:sldMkLst>
      </pc:sldChg>
      <pc:sldChg chg="del">
        <pc:chgData name="Roberta Tucker" userId="S::r.tucker@uwtsd.ac.uk::27ca61ee-ba03-4b92-a89a-1d5600e2200a" providerId="AD" clId="Web-{28C220B5-FE22-1C47-5AB0-273966D93FD5}" dt="2023-03-12T13:32:31.998" v="774"/>
        <pc:sldMkLst>
          <pc:docMk/>
          <pc:sldMk cId="1792833050" sldId="623"/>
        </pc:sldMkLst>
      </pc:sldChg>
      <pc:sldChg chg="del">
        <pc:chgData name="Roberta Tucker" userId="S::r.tucker@uwtsd.ac.uk::27ca61ee-ba03-4b92-a89a-1d5600e2200a" providerId="AD" clId="Web-{28C220B5-FE22-1C47-5AB0-273966D93FD5}" dt="2023-03-12T13:32:34.530" v="775"/>
        <pc:sldMkLst>
          <pc:docMk/>
          <pc:sldMk cId="45890459" sldId="624"/>
        </pc:sldMkLst>
      </pc:sldChg>
      <pc:sldChg chg="modSp del">
        <pc:chgData name="Roberta Tucker" userId="S::r.tucker@uwtsd.ac.uk::27ca61ee-ba03-4b92-a89a-1d5600e2200a" providerId="AD" clId="Web-{28C220B5-FE22-1C47-5AB0-273966D93FD5}" dt="2023-03-12T13:32:37.796" v="776"/>
        <pc:sldMkLst>
          <pc:docMk/>
          <pc:sldMk cId="3974179421" sldId="625"/>
        </pc:sldMkLst>
        <pc:spChg chg="mod">
          <ac:chgData name="Roberta Tucker" userId="S::r.tucker@uwtsd.ac.uk::27ca61ee-ba03-4b92-a89a-1d5600e2200a" providerId="AD" clId="Web-{28C220B5-FE22-1C47-5AB0-273966D93FD5}" dt="2023-03-10T14:54:57.769" v="31" actId="20577"/>
          <ac:spMkLst>
            <pc:docMk/>
            <pc:sldMk cId="3974179421" sldId="625"/>
            <ac:spMk id="8" creationId="{28B6967E-2606-4A9F-86CE-3723CCBF2114}"/>
          </ac:spMkLst>
        </pc:spChg>
      </pc:sldChg>
      <pc:sldChg chg="modSp">
        <pc:chgData name="Roberta Tucker" userId="S::r.tucker@uwtsd.ac.uk::27ca61ee-ba03-4b92-a89a-1d5600e2200a" providerId="AD" clId="Web-{28C220B5-FE22-1C47-5AB0-273966D93FD5}" dt="2023-03-10T14:52:10.013" v="2" actId="20577"/>
        <pc:sldMkLst>
          <pc:docMk/>
          <pc:sldMk cId="2502951216" sldId="631"/>
        </pc:sldMkLst>
        <pc:spChg chg="mod">
          <ac:chgData name="Roberta Tucker" userId="S::r.tucker@uwtsd.ac.uk::27ca61ee-ba03-4b92-a89a-1d5600e2200a" providerId="AD" clId="Web-{28C220B5-FE22-1C47-5AB0-273966D93FD5}" dt="2023-03-10T14:52:10.013" v="2" actId="20577"/>
          <ac:spMkLst>
            <pc:docMk/>
            <pc:sldMk cId="2502951216" sldId="631"/>
            <ac:spMk id="260" creationId="{E068F775-6E4B-88F2-E586-6966064219C2}"/>
          </ac:spMkLst>
        </pc:spChg>
      </pc:sldChg>
      <pc:sldChg chg="del">
        <pc:chgData name="Roberta Tucker" userId="S::r.tucker@uwtsd.ac.uk::27ca61ee-ba03-4b92-a89a-1d5600e2200a" providerId="AD" clId="Web-{28C220B5-FE22-1C47-5AB0-273966D93FD5}" dt="2023-03-12T13:31:54.451" v="761"/>
        <pc:sldMkLst>
          <pc:docMk/>
          <pc:sldMk cId="726865028" sldId="632"/>
        </pc:sldMkLst>
      </pc:sldChg>
      <pc:sldChg chg="addSp delSp modSp del">
        <pc:chgData name="Roberta Tucker" userId="S::r.tucker@uwtsd.ac.uk::27ca61ee-ba03-4b92-a89a-1d5600e2200a" providerId="AD" clId="Web-{28C220B5-FE22-1C47-5AB0-273966D93FD5}" dt="2023-03-12T13:32:13.264" v="768"/>
        <pc:sldMkLst>
          <pc:docMk/>
          <pc:sldMk cId="1520975983" sldId="633"/>
        </pc:sldMkLst>
        <pc:spChg chg="mod">
          <ac:chgData name="Roberta Tucker" userId="S::r.tucker@uwtsd.ac.uk::27ca61ee-ba03-4b92-a89a-1d5600e2200a" providerId="AD" clId="Web-{28C220B5-FE22-1C47-5AB0-273966D93FD5}" dt="2023-03-10T17:42:04.599" v="660" actId="20577"/>
          <ac:spMkLst>
            <pc:docMk/>
            <pc:sldMk cId="1520975983" sldId="633"/>
            <ac:spMk id="3" creationId="{6D362CF2-75CD-4516-44A5-5E1D582BB99B}"/>
          </ac:spMkLst>
        </pc:spChg>
        <pc:spChg chg="mod">
          <ac:chgData name="Roberta Tucker" userId="S::r.tucker@uwtsd.ac.uk::27ca61ee-ba03-4b92-a89a-1d5600e2200a" providerId="AD" clId="Web-{28C220B5-FE22-1C47-5AB0-273966D93FD5}" dt="2023-03-10T17:42:32.663" v="662" actId="20577"/>
          <ac:spMkLst>
            <pc:docMk/>
            <pc:sldMk cId="1520975983" sldId="633"/>
            <ac:spMk id="5" creationId="{A460C0A7-B978-4D32-6359-841E51BC965F}"/>
          </ac:spMkLst>
        </pc:spChg>
        <pc:picChg chg="add mod">
          <ac:chgData name="Roberta Tucker" userId="S::r.tucker@uwtsd.ac.uk::27ca61ee-ba03-4b92-a89a-1d5600e2200a" providerId="AD" clId="Web-{28C220B5-FE22-1C47-5AB0-273966D93FD5}" dt="2023-03-10T17:41:37.755" v="658" actId="14100"/>
          <ac:picMkLst>
            <pc:docMk/>
            <pc:sldMk cId="1520975983" sldId="633"/>
            <ac:picMk id="2" creationId="{548929CF-F8F5-6459-63E4-C33E3FE6C7F9}"/>
          </ac:picMkLst>
        </pc:picChg>
        <pc:picChg chg="del">
          <ac:chgData name="Roberta Tucker" userId="S::r.tucker@uwtsd.ac.uk::27ca61ee-ba03-4b92-a89a-1d5600e2200a" providerId="AD" clId="Web-{28C220B5-FE22-1C47-5AB0-273966D93FD5}" dt="2023-03-10T17:41:28.427" v="653"/>
          <ac:picMkLst>
            <pc:docMk/>
            <pc:sldMk cId="1520975983" sldId="633"/>
            <ac:picMk id="4" creationId="{21EDF99B-C72C-F1CE-8D1A-7B32E24E225D}"/>
          </ac:picMkLst>
        </pc:picChg>
      </pc:sldChg>
      <pc:sldChg chg="addSp delSp modSp del">
        <pc:chgData name="Roberta Tucker" userId="S::r.tucker@uwtsd.ac.uk::27ca61ee-ba03-4b92-a89a-1d5600e2200a" providerId="AD" clId="Web-{28C220B5-FE22-1C47-5AB0-273966D93FD5}" dt="2023-03-12T13:32:17.279" v="769"/>
        <pc:sldMkLst>
          <pc:docMk/>
          <pc:sldMk cId="1210479524" sldId="634"/>
        </pc:sldMkLst>
        <pc:spChg chg="mod">
          <ac:chgData name="Roberta Tucker" userId="S::r.tucker@uwtsd.ac.uk::27ca61ee-ba03-4b92-a89a-1d5600e2200a" providerId="AD" clId="Web-{28C220B5-FE22-1C47-5AB0-273966D93FD5}" dt="2023-03-10T17:38:02.948" v="635" actId="20577"/>
          <ac:spMkLst>
            <pc:docMk/>
            <pc:sldMk cId="1210479524" sldId="634"/>
            <ac:spMk id="6" creationId="{0C1CD776-78A6-B079-A5FA-22EE1DC53A1C}"/>
          </ac:spMkLst>
        </pc:spChg>
        <pc:spChg chg="mod">
          <ac:chgData name="Roberta Tucker" userId="S::r.tucker@uwtsd.ac.uk::27ca61ee-ba03-4b92-a89a-1d5600e2200a" providerId="AD" clId="Web-{28C220B5-FE22-1C47-5AB0-273966D93FD5}" dt="2023-03-10T17:44:14.415" v="676" actId="20577"/>
          <ac:spMkLst>
            <pc:docMk/>
            <pc:sldMk cId="1210479524" sldId="634"/>
            <ac:spMk id="7" creationId="{3F55A8E8-448C-6F03-49D9-9828230B4ECF}"/>
          </ac:spMkLst>
        </pc:spChg>
        <pc:spChg chg="mod">
          <ac:chgData name="Roberta Tucker" userId="S::r.tucker@uwtsd.ac.uk::27ca61ee-ba03-4b92-a89a-1d5600e2200a" providerId="AD" clId="Web-{28C220B5-FE22-1C47-5AB0-273966D93FD5}" dt="2023-03-10T17:39:48.690" v="642" actId="20577"/>
          <ac:spMkLst>
            <pc:docMk/>
            <pc:sldMk cId="1210479524" sldId="634"/>
            <ac:spMk id="8" creationId="{85238E3C-CDA1-4145-EBCE-125651E4D669}"/>
          </ac:spMkLst>
        </pc:spChg>
        <pc:spChg chg="mod">
          <ac:chgData name="Roberta Tucker" userId="S::r.tucker@uwtsd.ac.uk::27ca61ee-ba03-4b92-a89a-1d5600e2200a" providerId="AD" clId="Web-{28C220B5-FE22-1C47-5AB0-273966D93FD5}" dt="2023-03-10T17:44:10.477" v="675" actId="20577"/>
          <ac:spMkLst>
            <pc:docMk/>
            <pc:sldMk cId="1210479524" sldId="634"/>
            <ac:spMk id="9" creationId="{70B047C0-84B4-5619-0648-0286791859CC}"/>
          </ac:spMkLst>
        </pc:spChg>
        <pc:spChg chg="mod">
          <ac:chgData name="Roberta Tucker" userId="S::r.tucker@uwtsd.ac.uk::27ca61ee-ba03-4b92-a89a-1d5600e2200a" providerId="AD" clId="Web-{28C220B5-FE22-1C47-5AB0-273966D93FD5}" dt="2023-03-10T20:20:17.753" v="754" actId="20577"/>
          <ac:spMkLst>
            <pc:docMk/>
            <pc:sldMk cId="1210479524" sldId="634"/>
            <ac:spMk id="10" creationId="{CD2F9157-B5A8-725F-0715-6C1A34EF8F4E}"/>
          </ac:spMkLst>
        </pc:spChg>
        <pc:graphicFrameChg chg="mod modGraphic">
          <ac:chgData name="Roberta Tucker" userId="S::r.tucker@uwtsd.ac.uk::27ca61ee-ba03-4b92-a89a-1d5600e2200a" providerId="AD" clId="Web-{28C220B5-FE22-1C47-5AB0-273966D93FD5}" dt="2023-03-10T17:44:05.540" v="674"/>
          <ac:graphicFrameMkLst>
            <pc:docMk/>
            <pc:sldMk cId="1210479524" sldId="634"/>
            <ac:graphicFrameMk id="4" creationId="{5A9FA213-49C6-EBC9-CB32-173B2EDC96C0}"/>
          </ac:graphicFrameMkLst>
        </pc:graphicFrameChg>
        <pc:picChg chg="add mod">
          <ac:chgData name="Roberta Tucker" userId="S::r.tucker@uwtsd.ac.uk::27ca61ee-ba03-4b92-a89a-1d5600e2200a" providerId="AD" clId="Web-{28C220B5-FE22-1C47-5AB0-273966D93FD5}" dt="2023-03-10T17:41:13.036" v="652" actId="1076"/>
          <ac:picMkLst>
            <pc:docMk/>
            <pc:sldMk cId="1210479524" sldId="634"/>
            <ac:picMk id="3" creationId="{978872F2-8494-73BB-8D95-016199FA4979}"/>
          </ac:picMkLst>
        </pc:picChg>
        <pc:picChg chg="del">
          <ac:chgData name="Roberta Tucker" userId="S::r.tucker@uwtsd.ac.uk::27ca61ee-ba03-4b92-a89a-1d5600e2200a" providerId="AD" clId="Web-{28C220B5-FE22-1C47-5AB0-273966D93FD5}" dt="2023-03-10T17:41:04.942" v="648"/>
          <ac:picMkLst>
            <pc:docMk/>
            <pc:sldMk cId="1210479524" sldId="634"/>
            <ac:picMk id="11" creationId="{0F390230-5672-F2CD-53EC-0E8DCC590ABD}"/>
          </ac:picMkLst>
        </pc:picChg>
      </pc:sldChg>
      <pc:sldChg chg="del">
        <pc:chgData name="Roberta Tucker" userId="S::r.tucker@uwtsd.ac.uk::27ca61ee-ba03-4b92-a89a-1d5600e2200a" providerId="AD" clId="Web-{28C220B5-FE22-1C47-5AB0-273966D93FD5}" dt="2023-03-12T13:32:28.545" v="772"/>
        <pc:sldMkLst>
          <pc:docMk/>
          <pc:sldMk cId="1416517900" sldId="636"/>
        </pc:sldMkLst>
      </pc:sldChg>
      <pc:sldChg chg="del">
        <pc:chgData name="Roberta Tucker" userId="S::r.tucker@uwtsd.ac.uk::27ca61ee-ba03-4b92-a89a-1d5600e2200a" providerId="AD" clId="Web-{28C220B5-FE22-1C47-5AB0-273966D93FD5}" dt="2023-03-12T13:33:01.374" v="780"/>
        <pc:sldMkLst>
          <pc:docMk/>
          <pc:sldMk cId="4004566143" sldId="637"/>
        </pc:sldMkLst>
      </pc:sldChg>
      <pc:sldChg chg="del">
        <pc:chgData name="Roberta Tucker" userId="S::r.tucker@uwtsd.ac.uk::27ca61ee-ba03-4b92-a89a-1d5600e2200a" providerId="AD" clId="Web-{28C220B5-FE22-1C47-5AB0-273966D93FD5}" dt="2023-03-12T13:33:04.062" v="781"/>
        <pc:sldMkLst>
          <pc:docMk/>
          <pc:sldMk cId="2321712885" sldId="638"/>
        </pc:sldMkLst>
      </pc:sldChg>
      <pc:sldChg chg="del">
        <pc:chgData name="Roberta Tucker" userId="S::r.tucker@uwtsd.ac.uk::27ca61ee-ba03-4b92-a89a-1d5600e2200a" providerId="AD" clId="Web-{28C220B5-FE22-1C47-5AB0-273966D93FD5}" dt="2023-03-12T13:33:07.468" v="782"/>
        <pc:sldMkLst>
          <pc:docMk/>
          <pc:sldMk cId="3853541936" sldId="639"/>
        </pc:sldMkLst>
      </pc:sldChg>
      <pc:sldChg chg="del">
        <pc:chgData name="Roberta Tucker" userId="S::r.tucker@uwtsd.ac.uk::27ca61ee-ba03-4b92-a89a-1d5600e2200a" providerId="AD" clId="Web-{28C220B5-FE22-1C47-5AB0-273966D93FD5}" dt="2023-03-12T13:33:11.281" v="783"/>
        <pc:sldMkLst>
          <pc:docMk/>
          <pc:sldMk cId="212107999" sldId="640"/>
        </pc:sldMkLst>
      </pc:sldChg>
      <pc:sldChg chg="del">
        <pc:chgData name="Roberta Tucker" userId="S::r.tucker@uwtsd.ac.uk::27ca61ee-ba03-4b92-a89a-1d5600e2200a" providerId="AD" clId="Web-{28C220B5-FE22-1C47-5AB0-273966D93FD5}" dt="2023-03-12T13:33:14.078" v="784"/>
        <pc:sldMkLst>
          <pc:docMk/>
          <pc:sldMk cId="844081647" sldId="641"/>
        </pc:sldMkLst>
      </pc:sldChg>
      <pc:sldChg chg="del">
        <pc:chgData name="Roberta Tucker" userId="S::r.tucker@uwtsd.ac.uk::27ca61ee-ba03-4b92-a89a-1d5600e2200a" providerId="AD" clId="Web-{28C220B5-FE22-1C47-5AB0-273966D93FD5}" dt="2023-03-12T13:33:17.796" v="785"/>
        <pc:sldMkLst>
          <pc:docMk/>
          <pc:sldMk cId="2265438095" sldId="642"/>
        </pc:sldMkLst>
      </pc:sldChg>
      <pc:sldChg chg="modSp del">
        <pc:chgData name="Roberta Tucker" userId="S::r.tucker@uwtsd.ac.uk::27ca61ee-ba03-4b92-a89a-1d5600e2200a" providerId="AD" clId="Web-{28C220B5-FE22-1C47-5AB0-273966D93FD5}" dt="2023-03-12T13:33:21.625" v="786"/>
        <pc:sldMkLst>
          <pc:docMk/>
          <pc:sldMk cId="1661170" sldId="643"/>
        </pc:sldMkLst>
        <pc:spChg chg="mod">
          <ac:chgData name="Roberta Tucker" userId="S::r.tucker@uwtsd.ac.uk::27ca61ee-ba03-4b92-a89a-1d5600e2200a" providerId="AD" clId="Web-{28C220B5-FE22-1C47-5AB0-273966D93FD5}" dt="2023-03-10T14:52:18.185" v="5" actId="20577"/>
          <ac:spMkLst>
            <pc:docMk/>
            <pc:sldMk cId="1661170" sldId="643"/>
            <ac:spMk id="260" creationId="{E068F775-6E4B-88F2-E586-6966064219C2}"/>
          </ac:spMkLst>
        </pc:spChg>
      </pc:sldChg>
      <pc:sldChg chg="modSp">
        <pc:chgData name="Roberta Tucker" userId="S::r.tucker@uwtsd.ac.uk::27ca61ee-ba03-4b92-a89a-1d5600e2200a" providerId="AD" clId="Web-{28C220B5-FE22-1C47-5AB0-273966D93FD5}" dt="2023-03-10T15:47:58.890" v="95" actId="20577"/>
        <pc:sldMkLst>
          <pc:docMk/>
          <pc:sldMk cId="2075106698" sldId="644"/>
        </pc:sldMkLst>
        <pc:spChg chg="mod">
          <ac:chgData name="Roberta Tucker" userId="S::r.tucker@uwtsd.ac.uk::27ca61ee-ba03-4b92-a89a-1d5600e2200a" providerId="AD" clId="Web-{28C220B5-FE22-1C47-5AB0-273966D93FD5}" dt="2023-03-10T15:47:58.890" v="95" actId="20577"/>
          <ac:spMkLst>
            <pc:docMk/>
            <pc:sldMk cId="2075106698" sldId="644"/>
            <ac:spMk id="2" creationId="{E1D0CF51-47D1-D794-265B-7966E26662F9}"/>
          </ac:spMkLst>
        </pc:spChg>
      </pc:sldChg>
      <pc:sldChg chg="del">
        <pc:chgData name="Roberta Tucker" userId="S::r.tucker@uwtsd.ac.uk::27ca61ee-ba03-4b92-a89a-1d5600e2200a" providerId="AD" clId="Web-{28C220B5-FE22-1C47-5AB0-273966D93FD5}" dt="2023-03-12T13:33:38.469" v="790"/>
        <pc:sldMkLst>
          <pc:docMk/>
          <pc:sldMk cId="1385694906" sldId="645"/>
        </pc:sldMkLst>
      </pc:sldChg>
      <pc:sldChg chg="del">
        <pc:chgData name="Roberta Tucker" userId="S::r.tucker@uwtsd.ac.uk::27ca61ee-ba03-4b92-a89a-1d5600e2200a" providerId="AD" clId="Web-{28C220B5-FE22-1C47-5AB0-273966D93FD5}" dt="2023-03-12T13:33:29.219" v="788"/>
        <pc:sldMkLst>
          <pc:docMk/>
          <pc:sldMk cId="3367408968" sldId="646"/>
        </pc:sldMkLst>
      </pc:sldChg>
      <pc:sldChg chg="del">
        <pc:chgData name="Roberta Tucker" userId="S::r.tucker@uwtsd.ac.uk::27ca61ee-ba03-4b92-a89a-1d5600e2200a" providerId="AD" clId="Web-{28C220B5-FE22-1C47-5AB0-273966D93FD5}" dt="2023-03-12T13:32:30.701" v="773"/>
        <pc:sldMkLst>
          <pc:docMk/>
          <pc:sldMk cId="1485559527" sldId="647"/>
        </pc:sldMkLst>
      </pc:sldChg>
      <pc:sldChg chg="addSp delSp modSp">
        <pc:chgData name="Roberta Tucker" userId="S::r.tucker@uwtsd.ac.uk::27ca61ee-ba03-4b92-a89a-1d5600e2200a" providerId="AD" clId="Web-{28C220B5-FE22-1C47-5AB0-273966D93FD5}" dt="2023-03-10T20:26:58.876" v="758" actId="1076"/>
        <pc:sldMkLst>
          <pc:docMk/>
          <pc:sldMk cId="2267419569" sldId="648"/>
        </pc:sldMkLst>
        <pc:spChg chg="del mod">
          <ac:chgData name="Roberta Tucker" userId="S::r.tucker@uwtsd.ac.uk::27ca61ee-ba03-4b92-a89a-1d5600e2200a" providerId="AD" clId="Web-{28C220B5-FE22-1C47-5AB0-273966D93FD5}" dt="2023-03-10T15:58:00.591" v="102"/>
          <ac:spMkLst>
            <pc:docMk/>
            <pc:sldMk cId="2267419569" sldId="648"/>
            <ac:spMk id="2" creationId="{301FEBC2-2B40-90D5-5CDC-016BCEE981F1}"/>
          </ac:spMkLst>
        </pc:spChg>
        <pc:spChg chg="add del mod">
          <ac:chgData name="Roberta Tucker" userId="S::r.tucker@uwtsd.ac.uk::27ca61ee-ba03-4b92-a89a-1d5600e2200a" providerId="AD" clId="Web-{28C220B5-FE22-1C47-5AB0-273966D93FD5}" dt="2023-03-10T15:58:17.873" v="105"/>
          <ac:spMkLst>
            <pc:docMk/>
            <pc:sldMk cId="2267419569" sldId="648"/>
            <ac:spMk id="5" creationId="{A593E279-B48C-9A43-D877-E91A1A285C38}"/>
          </ac:spMkLst>
        </pc:spChg>
        <pc:picChg chg="add del mod">
          <ac:chgData name="Roberta Tucker" userId="S::r.tucker@uwtsd.ac.uk::27ca61ee-ba03-4b92-a89a-1d5600e2200a" providerId="AD" clId="Web-{28C220B5-FE22-1C47-5AB0-273966D93FD5}" dt="2023-03-10T15:59:13.452" v="106"/>
          <ac:picMkLst>
            <pc:docMk/>
            <pc:sldMk cId="2267419569" sldId="648"/>
            <ac:picMk id="3" creationId="{5258E6A1-8C4B-D646-6972-2E349E687F0A}"/>
          </ac:picMkLst>
        </pc:picChg>
        <pc:picChg chg="add mod">
          <ac:chgData name="Roberta Tucker" userId="S::r.tucker@uwtsd.ac.uk::27ca61ee-ba03-4b92-a89a-1d5600e2200a" providerId="AD" clId="Web-{28C220B5-FE22-1C47-5AB0-273966D93FD5}" dt="2023-03-10T20:26:58.876" v="758" actId="1076"/>
          <ac:picMkLst>
            <pc:docMk/>
            <pc:sldMk cId="2267419569" sldId="648"/>
            <ac:picMk id="6" creationId="{A9B88099-AAA6-6048-D4B1-FE4E6DF3271C}"/>
          </ac:picMkLst>
        </pc:picChg>
      </pc:sldChg>
      <pc:sldChg chg="delSp modSp">
        <pc:chgData name="Roberta Tucker" userId="S::r.tucker@uwtsd.ac.uk::27ca61ee-ba03-4b92-a89a-1d5600e2200a" providerId="AD" clId="Web-{28C220B5-FE22-1C47-5AB0-273966D93FD5}" dt="2023-03-10T14:53:10.218" v="16" actId="1076"/>
        <pc:sldMkLst>
          <pc:docMk/>
          <pc:sldMk cId="2084902293" sldId="649"/>
        </pc:sldMkLst>
        <pc:graphicFrameChg chg="del mod modGraphic">
          <ac:chgData name="Roberta Tucker" userId="S::r.tucker@uwtsd.ac.uk::27ca61ee-ba03-4b92-a89a-1d5600e2200a" providerId="AD" clId="Web-{28C220B5-FE22-1C47-5AB0-273966D93FD5}" dt="2023-03-10T14:52:32.154" v="9"/>
          <ac:graphicFrameMkLst>
            <pc:docMk/>
            <pc:sldMk cId="2084902293" sldId="649"/>
            <ac:graphicFrameMk id="9" creationId="{5CF0052C-0DA4-63FA-C4CF-1824A03EFA0F}"/>
          </ac:graphicFrameMkLst>
        </pc:graphicFrameChg>
        <pc:picChg chg="mod">
          <ac:chgData name="Roberta Tucker" userId="S::r.tucker@uwtsd.ac.uk::27ca61ee-ba03-4b92-a89a-1d5600e2200a" providerId="AD" clId="Web-{28C220B5-FE22-1C47-5AB0-273966D93FD5}" dt="2023-03-10T14:53:10.218" v="16" actId="1076"/>
          <ac:picMkLst>
            <pc:docMk/>
            <pc:sldMk cId="2084902293" sldId="649"/>
            <ac:picMk id="3" creationId="{24C936B5-29CF-37DA-4215-F44A4217A05F}"/>
          </ac:picMkLst>
        </pc:picChg>
        <pc:picChg chg="del">
          <ac:chgData name="Roberta Tucker" userId="S::r.tucker@uwtsd.ac.uk::27ca61ee-ba03-4b92-a89a-1d5600e2200a" providerId="AD" clId="Web-{28C220B5-FE22-1C47-5AB0-273966D93FD5}" dt="2023-03-10T14:52:40.717" v="10"/>
          <ac:picMkLst>
            <pc:docMk/>
            <pc:sldMk cId="2084902293" sldId="649"/>
            <ac:picMk id="4" creationId="{4933603A-96EE-DFC7-B3BB-1293EAD1CD06}"/>
          </ac:picMkLst>
        </pc:picChg>
        <pc:picChg chg="mod">
          <ac:chgData name="Roberta Tucker" userId="S::r.tucker@uwtsd.ac.uk::27ca61ee-ba03-4b92-a89a-1d5600e2200a" providerId="AD" clId="Web-{28C220B5-FE22-1C47-5AB0-273966D93FD5}" dt="2023-03-10T14:53:08.343" v="15" actId="1076"/>
          <ac:picMkLst>
            <pc:docMk/>
            <pc:sldMk cId="2084902293" sldId="649"/>
            <ac:picMk id="5" creationId="{3F248975-924B-3F62-E1D7-249407C4986F}"/>
          </ac:picMkLst>
        </pc:picChg>
      </pc:sldChg>
      <pc:sldChg chg="del">
        <pc:chgData name="Roberta Tucker" userId="S::r.tucker@uwtsd.ac.uk::27ca61ee-ba03-4b92-a89a-1d5600e2200a" providerId="AD" clId="Web-{28C220B5-FE22-1C47-5AB0-273966D93FD5}" dt="2023-03-10T14:52:49.936" v="12"/>
        <pc:sldMkLst>
          <pc:docMk/>
          <pc:sldMk cId="2119147125" sldId="650"/>
        </pc:sldMkLst>
      </pc:sldChg>
      <pc:sldChg chg="del">
        <pc:chgData name="Roberta Tucker" userId="S::r.tucker@uwtsd.ac.uk::27ca61ee-ba03-4b92-a89a-1d5600e2200a" providerId="AD" clId="Web-{28C220B5-FE22-1C47-5AB0-273966D93FD5}" dt="2023-03-12T13:32:24.498" v="771"/>
        <pc:sldMkLst>
          <pc:docMk/>
          <pc:sldMk cId="461836351" sldId="651"/>
        </pc:sldMkLst>
      </pc:sldChg>
      <pc:sldChg chg="del">
        <pc:chgData name="Roberta Tucker" userId="S::r.tucker@uwtsd.ac.uk::27ca61ee-ba03-4b92-a89a-1d5600e2200a" providerId="AD" clId="Web-{28C220B5-FE22-1C47-5AB0-273966D93FD5}" dt="2023-03-10T14:52:23.404" v="6"/>
        <pc:sldMkLst>
          <pc:docMk/>
          <pc:sldMk cId="3461814559" sldId="652"/>
        </pc:sldMkLst>
      </pc:sldChg>
      <pc:sldChg chg="modSp del">
        <pc:chgData name="Roberta Tucker" userId="S::r.tucker@uwtsd.ac.uk::27ca61ee-ba03-4b92-a89a-1d5600e2200a" providerId="AD" clId="Web-{28C220B5-FE22-1C47-5AB0-273966D93FD5}" dt="2023-03-12T13:33:41.781" v="791"/>
        <pc:sldMkLst>
          <pc:docMk/>
          <pc:sldMk cId="3688808980" sldId="653"/>
        </pc:sldMkLst>
        <pc:spChg chg="mod">
          <ac:chgData name="Roberta Tucker" userId="S::r.tucker@uwtsd.ac.uk::27ca61ee-ba03-4b92-a89a-1d5600e2200a" providerId="AD" clId="Web-{28C220B5-FE22-1C47-5AB0-273966D93FD5}" dt="2023-03-10T20:26:01.718" v="756" actId="20577"/>
          <ac:spMkLst>
            <pc:docMk/>
            <pc:sldMk cId="3688808980" sldId="653"/>
            <ac:spMk id="3" creationId="{20B9F5AF-01C3-F93E-4766-CF5659815EFF}"/>
          </ac:spMkLst>
        </pc:spChg>
      </pc:sldChg>
      <pc:sldChg chg="delSp modSp del">
        <pc:chgData name="Roberta Tucker" userId="S::r.tucker@uwtsd.ac.uk::27ca61ee-ba03-4b92-a89a-1d5600e2200a" providerId="AD" clId="Web-{28C220B5-FE22-1C47-5AB0-273966D93FD5}" dt="2023-03-12T13:33:33.453" v="789"/>
        <pc:sldMkLst>
          <pc:docMk/>
          <pc:sldMk cId="847376440" sldId="654"/>
        </pc:sldMkLst>
        <pc:spChg chg="mod">
          <ac:chgData name="Roberta Tucker" userId="S::r.tucker@uwtsd.ac.uk::27ca61ee-ba03-4b92-a89a-1d5600e2200a" providerId="AD" clId="Web-{28C220B5-FE22-1C47-5AB0-273966D93FD5}" dt="2023-03-10T14:54:09.079" v="26" actId="20577"/>
          <ac:spMkLst>
            <pc:docMk/>
            <pc:sldMk cId="847376440" sldId="654"/>
            <ac:spMk id="2" creationId="{C42506E2-1230-28AD-2B3D-8DCE929999B5}"/>
          </ac:spMkLst>
        </pc:spChg>
        <pc:picChg chg="mod">
          <ac:chgData name="Roberta Tucker" userId="S::r.tucker@uwtsd.ac.uk::27ca61ee-ba03-4b92-a89a-1d5600e2200a" providerId="AD" clId="Web-{28C220B5-FE22-1C47-5AB0-273966D93FD5}" dt="2023-03-10T14:53:19.250" v="19" actId="1076"/>
          <ac:picMkLst>
            <pc:docMk/>
            <pc:sldMk cId="847376440" sldId="654"/>
            <ac:picMk id="4" creationId="{3180C7B7-9ED0-1D3A-AFBB-5A652A30D5EF}"/>
          </ac:picMkLst>
        </pc:picChg>
        <pc:picChg chg="del">
          <ac:chgData name="Roberta Tucker" userId="S::r.tucker@uwtsd.ac.uk::27ca61ee-ba03-4b92-a89a-1d5600e2200a" providerId="AD" clId="Web-{28C220B5-FE22-1C47-5AB0-273966D93FD5}" dt="2023-03-10T14:52:45.498" v="11"/>
          <ac:picMkLst>
            <pc:docMk/>
            <pc:sldMk cId="847376440" sldId="654"/>
            <ac:picMk id="5" creationId="{EA8659D5-2F9E-BECC-6AB7-8581BB958856}"/>
          </ac:picMkLst>
        </pc:picChg>
        <pc:picChg chg="mod">
          <ac:chgData name="Roberta Tucker" userId="S::r.tucker@uwtsd.ac.uk::27ca61ee-ba03-4b92-a89a-1d5600e2200a" providerId="AD" clId="Web-{28C220B5-FE22-1C47-5AB0-273966D93FD5}" dt="2023-03-10T14:53:24.937" v="21" actId="1076"/>
          <ac:picMkLst>
            <pc:docMk/>
            <pc:sldMk cId="847376440" sldId="654"/>
            <ac:picMk id="6" creationId="{D51E7F50-CBDE-CD01-1C28-0AD99A8B18C8}"/>
          </ac:picMkLst>
        </pc:picChg>
      </pc:sldChg>
      <pc:sldChg chg="addSp delSp modSp add replId">
        <pc:chgData name="Roberta Tucker" userId="S::r.tucker@uwtsd.ac.uk::27ca61ee-ba03-4b92-a89a-1d5600e2200a" providerId="AD" clId="Web-{28C220B5-FE22-1C47-5AB0-273966D93FD5}" dt="2023-03-10T14:58:10.651" v="63"/>
        <pc:sldMkLst>
          <pc:docMk/>
          <pc:sldMk cId="1871097651" sldId="655"/>
        </pc:sldMkLst>
        <pc:spChg chg="del mod">
          <ac:chgData name="Roberta Tucker" userId="S::r.tucker@uwtsd.ac.uk::27ca61ee-ba03-4b92-a89a-1d5600e2200a" providerId="AD" clId="Web-{28C220B5-FE22-1C47-5AB0-273966D93FD5}" dt="2023-03-10T14:55:48.474" v="35"/>
          <ac:spMkLst>
            <pc:docMk/>
            <pc:sldMk cId="1871097651" sldId="655"/>
            <ac:spMk id="4" creationId="{F1969D8F-D693-4336-9E30-4283F9A32270}"/>
          </ac:spMkLst>
        </pc:spChg>
        <pc:spChg chg="mod">
          <ac:chgData name="Roberta Tucker" userId="S::r.tucker@uwtsd.ac.uk::27ca61ee-ba03-4b92-a89a-1d5600e2200a" providerId="AD" clId="Web-{28C220B5-FE22-1C47-5AB0-273966D93FD5}" dt="2023-03-10T14:56:11.756" v="46" actId="20577"/>
          <ac:spMkLst>
            <pc:docMk/>
            <pc:sldMk cId="1871097651" sldId="655"/>
            <ac:spMk id="8" creationId="{28B6967E-2606-4A9F-86CE-3723CCBF2114}"/>
          </ac:spMkLst>
        </pc:spChg>
        <pc:picChg chg="add mod">
          <ac:chgData name="Roberta Tucker" userId="S::r.tucker@uwtsd.ac.uk::27ca61ee-ba03-4b92-a89a-1d5600e2200a" providerId="AD" clId="Web-{28C220B5-FE22-1C47-5AB0-273966D93FD5}" dt="2023-03-10T14:58:05.432" v="62" actId="14100"/>
          <ac:picMkLst>
            <pc:docMk/>
            <pc:sldMk cId="1871097651" sldId="655"/>
            <ac:picMk id="2" creationId="{609AC225-0E23-431F-D100-B70184F062B3}"/>
          </ac:picMkLst>
        </pc:picChg>
        <pc:picChg chg="mod ord">
          <ac:chgData name="Roberta Tucker" userId="S::r.tucker@uwtsd.ac.uk::27ca61ee-ba03-4b92-a89a-1d5600e2200a" providerId="AD" clId="Web-{28C220B5-FE22-1C47-5AB0-273966D93FD5}" dt="2023-03-10T14:58:10.651" v="63"/>
          <ac:picMkLst>
            <pc:docMk/>
            <pc:sldMk cId="1871097651" sldId="655"/>
            <ac:picMk id="1026" creationId="{0CC7DBBC-7330-4A07-95BA-C174248B4F31}"/>
          </ac:picMkLst>
        </pc:picChg>
      </pc:sldChg>
      <pc:sldChg chg="addSp modSp add del replId">
        <pc:chgData name="Roberta Tucker" userId="S::r.tucker@uwtsd.ac.uk::27ca61ee-ba03-4b92-a89a-1d5600e2200a" providerId="AD" clId="Web-{28C220B5-FE22-1C47-5AB0-273966D93FD5}" dt="2023-03-12T13:32:45.061" v="777"/>
        <pc:sldMkLst>
          <pc:docMk/>
          <pc:sldMk cId="3005247657" sldId="656"/>
        </pc:sldMkLst>
        <pc:spChg chg="mod">
          <ac:chgData name="Roberta Tucker" userId="S::r.tucker@uwtsd.ac.uk::27ca61ee-ba03-4b92-a89a-1d5600e2200a" providerId="AD" clId="Web-{28C220B5-FE22-1C47-5AB0-273966D93FD5}" dt="2023-03-10T14:56:38.413" v="52" actId="20577"/>
          <ac:spMkLst>
            <pc:docMk/>
            <pc:sldMk cId="3005247657" sldId="656"/>
            <ac:spMk id="8" creationId="{28B6967E-2606-4A9F-86CE-3723CCBF2114}"/>
          </ac:spMkLst>
        </pc:spChg>
        <pc:picChg chg="add mod">
          <ac:chgData name="Roberta Tucker" userId="S::r.tucker@uwtsd.ac.uk::27ca61ee-ba03-4b92-a89a-1d5600e2200a" providerId="AD" clId="Web-{28C220B5-FE22-1C47-5AB0-273966D93FD5}" dt="2023-03-10T14:57:52.291" v="59" actId="14100"/>
          <ac:picMkLst>
            <pc:docMk/>
            <pc:sldMk cId="3005247657" sldId="656"/>
            <ac:picMk id="2" creationId="{144E58C5-B956-675D-AA81-979D36BB295F}"/>
          </ac:picMkLst>
        </pc:picChg>
        <pc:picChg chg="ord">
          <ac:chgData name="Roberta Tucker" userId="S::r.tucker@uwtsd.ac.uk::27ca61ee-ba03-4b92-a89a-1d5600e2200a" providerId="AD" clId="Web-{28C220B5-FE22-1C47-5AB0-273966D93FD5}" dt="2023-03-10T14:57:37.150" v="56"/>
          <ac:picMkLst>
            <pc:docMk/>
            <pc:sldMk cId="3005247657" sldId="656"/>
            <ac:picMk id="1026" creationId="{0CC7DBBC-7330-4A07-95BA-C174248B4F31}"/>
          </ac:picMkLst>
        </pc:picChg>
      </pc:sldChg>
      <pc:sldChg chg="addSp delSp modSp add ord replId">
        <pc:chgData name="Roberta Tucker" userId="S::r.tucker@uwtsd.ac.uk::27ca61ee-ba03-4b92-a89a-1d5600e2200a" providerId="AD" clId="Web-{28C220B5-FE22-1C47-5AB0-273966D93FD5}" dt="2023-03-10T14:59:35.607" v="77" actId="1076"/>
        <pc:sldMkLst>
          <pc:docMk/>
          <pc:sldMk cId="2420101931" sldId="657"/>
        </pc:sldMkLst>
        <pc:picChg chg="del">
          <ac:chgData name="Roberta Tucker" userId="S::r.tucker@uwtsd.ac.uk::27ca61ee-ba03-4b92-a89a-1d5600e2200a" providerId="AD" clId="Web-{28C220B5-FE22-1C47-5AB0-273966D93FD5}" dt="2023-03-10T14:58:37.574" v="68"/>
          <ac:picMkLst>
            <pc:docMk/>
            <pc:sldMk cId="2420101931" sldId="657"/>
            <ac:picMk id="2" creationId="{609AC225-0E23-431F-D100-B70184F062B3}"/>
          </ac:picMkLst>
        </pc:picChg>
        <pc:picChg chg="add mod">
          <ac:chgData name="Roberta Tucker" userId="S::r.tucker@uwtsd.ac.uk::27ca61ee-ba03-4b92-a89a-1d5600e2200a" providerId="AD" clId="Web-{28C220B5-FE22-1C47-5AB0-273966D93FD5}" dt="2023-03-10T14:59:35.607" v="77" actId="1076"/>
          <ac:picMkLst>
            <pc:docMk/>
            <pc:sldMk cId="2420101931" sldId="657"/>
            <ac:picMk id="3" creationId="{7D6890A3-3024-8DBA-1B87-3248810FD835}"/>
          </ac:picMkLst>
        </pc:picChg>
      </pc:sldChg>
      <pc:sldChg chg="addSp delSp modSp add del ord replId">
        <pc:chgData name="Roberta Tucker" userId="S::r.tucker@uwtsd.ac.uk::27ca61ee-ba03-4b92-a89a-1d5600e2200a" providerId="AD" clId="Web-{28C220B5-FE22-1C47-5AB0-273966D93FD5}" dt="2023-03-12T13:32:48.155" v="778"/>
        <pc:sldMkLst>
          <pc:docMk/>
          <pc:sldMk cId="3610048854" sldId="658"/>
        </pc:sldMkLst>
        <pc:picChg chg="del">
          <ac:chgData name="Roberta Tucker" userId="S::r.tucker@uwtsd.ac.uk::27ca61ee-ba03-4b92-a89a-1d5600e2200a" providerId="AD" clId="Web-{28C220B5-FE22-1C47-5AB0-273966D93FD5}" dt="2023-03-10T14:58:40.871" v="69"/>
          <ac:picMkLst>
            <pc:docMk/>
            <pc:sldMk cId="3610048854" sldId="658"/>
            <ac:picMk id="2" creationId="{144E58C5-B956-675D-AA81-979D36BB295F}"/>
          </ac:picMkLst>
        </pc:picChg>
        <pc:picChg chg="add mod">
          <ac:chgData name="Roberta Tucker" userId="S::r.tucker@uwtsd.ac.uk::27ca61ee-ba03-4b92-a89a-1d5600e2200a" providerId="AD" clId="Web-{28C220B5-FE22-1C47-5AB0-273966D93FD5}" dt="2023-03-10T14:59:19.153" v="73" actId="1076"/>
          <ac:picMkLst>
            <pc:docMk/>
            <pc:sldMk cId="3610048854" sldId="658"/>
            <ac:picMk id="3" creationId="{DE14472F-C3BF-4FD5-4495-1B755BFA8050}"/>
          </ac:picMkLst>
        </pc:picChg>
      </pc:sldChg>
      <pc:sldChg chg="addSp delSp modSp add ord replId">
        <pc:chgData name="Roberta Tucker" userId="S::r.tucker@uwtsd.ac.uk::27ca61ee-ba03-4b92-a89a-1d5600e2200a" providerId="AD" clId="Web-{28C220B5-FE22-1C47-5AB0-273966D93FD5}" dt="2023-03-10T15:01:00.860" v="89"/>
        <pc:sldMkLst>
          <pc:docMk/>
          <pc:sldMk cId="2660159343" sldId="659"/>
        </pc:sldMkLst>
        <pc:picChg chg="del">
          <ac:chgData name="Roberta Tucker" userId="S::r.tucker@uwtsd.ac.uk::27ca61ee-ba03-4b92-a89a-1d5600e2200a" providerId="AD" clId="Web-{28C220B5-FE22-1C47-5AB0-273966D93FD5}" dt="2023-03-10T14:59:49.592" v="80"/>
          <ac:picMkLst>
            <pc:docMk/>
            <pc:sldMk cId="2660159343" sldId="659"/>
            <ac:picMk id="3" creationId="{7D6890A3-3024-8DBA-1B87-3248810FD835}"/>
          </ac:picMkLst>
        </pc:picChg>
        <pc:picChg chg="add ord">
          <ac:chgData name="Roberta Tucker" userId="S::r.tucker@uwtsd.ac.uk::27ca61ee-ba03-4b92-a89a-1d5600e2200a" providerId="AD" clId="Web-{28C220B5-FE22-1C47-5AB0-273966D93FD5}" dt="2023-03-10T15:01:00.860" v="89"/>
          <ac:picMkLst>
            <pc:docMk/>
            <pc:sldMk cId="2660159343" sldId="659"/>
            <ac:picMk id="4" creationId="{4141502E-D8D2-F32E-6106-ECD359AAA8A4}"/>
          </ac:picMkLst>
        </pc:picChg>
      </pc:sldChg>
      <pc:sldChg chg="addSp delSp modSp add del ord replId">
        <pc:chgData name="Roberta Tucker" userId="S::r.tucker@uwtsd.ac.uk::27ca61ee-ba03-4b92-a89a-1d5600e2200a" providerId="AD" clId="Web-{28C220B5-FE22-1C47-5AB0-273966D93FD5}" dt="2023-03-12T13:32:51.905" v="779"/>
        <pc:sldMkLst>
          <pc:docMk/>
          <pc:sldMk cId="827259507" sldId="660"/>
        </pc:sldMkLst>
        <pc:picChg chg="add mod ord">
          <ac:chgData name="Roberta Tucker" userId="S::r.tucker@uwtsd.ac.uk::27ca61ee-ba03-4b92-a89a-1d5600e2200a" providerId="AD" clId="Web-{28C220B5-FE22-1C47-5AB0-273966D93FD5}" dt="2023-03-10T15:00:38.188" v="87"/>
          <ac:picMkLst>
            <pc:docMk/>
            <pc:sldMk cId="827259507" sldId="660"/>
            <ac:picMk id="2" creationId="{F71A2B82-4B72-CD19-E860-CE4005F6D23D}"/>
          </ac:picMkLst>
        </pc:picChg>
        <pc:picChg chg="del">
          <ac:chgData name="Roberta Tucker" userId="S::r.tucker@uwtsd.ac.uk::27ca61ee-ba03-4b92-a89a-1d5600e2200a" providerId="AD" clId="Web-{28C220B5-FE22-1C47-5AB0-273966D93FD5}" dt="2023-03-10T15:00:03.452" v="83"/>
          <ac:picMkLst>
            <pc:docMk/>
            <pc:sldMk cId="827259507" sldId="660"/>
            <ac:picMk id="3" creationId="{DE14472F-C3BF-4FD5-4495-1B755BFA8050}"/>
          </ac:picMkLst>
        </pc:picChg>
      </pc:sldChg>
      <pc:sldChg chg="addSp delSp modSp add ord replId">
        <pc:chgData name="Roberta Tucker" userId="S::r.tucker@uwtsd.ac.uk::27ca61ee-ba03-4b92-a89a-1d5600e2200a" providerId="AD" clId="Web-{28C220B5-FE22-1C47-5AB0-273966D93FD5}" dt="2023-03-10T17:34:52.756" v="628" actId="20577"/>
        <pc:sldMkLst>
          <pc:docMk/>
          <pc:sldMk cId="580109323" sldId="661"/>
        </pc:sldMkLst>
        <pc:spChg chg="mod">
          <ac:chgData name="Roberta Tucker" userId="S::r.tucker@uwtsd.ac.uk::27ca61ee-ba03-4b92-a89a-1d5600e2200a" providerId="AD" clId="Web-{28C220B5-FE22-1C47-5AB0-273966D93FD5}" dt="2023-03-10T17:34:52.756" v="628" actId="20577"/>
          <ac:spMkLst>
            <pc:docMk/>
            <pc:sldMk cId="580109323" sldId="661"/>
            <ac:spMk id="2" creationId="{C42506E2-1230-28AD-2B3D-8DCE929999B5}"/>
          </ac:spMkLst>
        </pc:spChg>
        <pc:spChg chg="add mod">
          <ac:chgData name="Roberta Tucker" userId="S::r.tucker@uwtsd.ac.uk::27ca61ee-ba03-4b92-a89a-1d5600e2200a" providerId="AD" clId="Web-{28C220B5-FE22-1C47-5AB0-273966D93FD5}" dt="2023-03-10T17:27:20.354" v="507" actId="20577"/>
          <ac:spMkLst>
            <pc:docMk/>
            <pc:sldMk cId="580109323" sldId="661"/>
            <ac:spMk id="24" creationId="{F861BE9F-F7EE-F10E-00C1-53A7C98E1348}"/>
          </ac:spMkLst>
        </pc:spChg>
        <pc:spChg chg="add mod">
          <ac:chgData name="Roberta Tucker" userId="S::r.tucker@uwtsd.ac.uk::27ca61ee-ba03-4b92-a89a-1d5600e2200a" providerId="AD" clId="Web-{28C220B5-FE22-1C47-5AB0-273966D93FD5}" dt="2023-03-10T17:22:54.395" v="468" actId="20577"/>
          <ac:spMkLst>
            <pc:docMk/>
            <pc:sldMk cId="580109323" sldId="661"/>
            <ac:spMk id="25" creationId="{00FEA080-256D-61E0-EB0E-04CD92558697}"/>
          </ac:spMkLst>
        </pc:spChg>
        <pc:spChg chg="add mod">
          <ac:chgData name="Roberta Tucker" userId="S::r.tucker@uwtsd.ac.uk::27ca61ee-ba03-4b92-a89a-1d5600e2200a" providerId="AD" clId="Web-{28C220B5-FE22-1C47-5AB0-273966D93FD5}" dt="2023-03-10T17:24:19.522" v="481" actId="20577"/>
          <ac:spMkLst>
            <pc:docMk/>
            <pc:sldMk cId="580109323" sldId="661"/>
            <ac:spMk id="26" creationId="{BBD06A26-36C5-25D7-EC79-79A048EE0A7A}"/>
          </ac:spMkLst>
        </pc:spChg>
        <pc:spChg chg="add mod">
          <ac:chgData name="Roberta Tucker" userId="S::r.tucker@uwtsd.ac.uk::27ca61ee-ba03-4b92-a89a-1d5600e2200a" providerId="AD" clId="Web-{28C220B5-FE22-1C47-5AB0-273966D93FD5}" dt="2023-03-10T17:23:35.146" v="471" actId="1076"/>
          <ac:spMkLst>
            <pc:docMk/>
            <pc:sldMk cId="580109323" sldId="661"/>
            <ac:spMk id="27" creationId="{2B005DBE-0E5D-B4D8-27E2-FAA8FCE5CCC8}"/>
          </ac:spMkLst>
        </pc:spChg>
        <pc:spChg chg="add">
          <ac:chgData name="Roberta Tucker" userId="S::r.tucker@uwtsd.ac.uk::27ca61ee-ba03-4b92-a89a-1d5600e2200a" providerId="AD" clId="Web-{28C220B5-FE22-1C47-5AB0-273966D93FD5}" dt="2023-03-10T17:22:02.190" v="459"/>
          <ac:spMkLst>
            <pc:docMk/>
            <pc:sldMk cId="580109323" sldId="661"/>
            <ac:spMk id="28" creationId="{9EE7A884-E194-B37D-5D35-1E6886A6B832}"/>
          </ac:spMkLst>
        </pc:spChg>
        <pc:spChg chg="add del mod">
          <ac:chgData name="Roberta Tucker" userId="S::r.tucker@uwtsd.ac.uk::27ca61ee-ba03-4b92-a89a-1d5600e2200a" providerId="AD" clId="Web-{28C220B5-FE22-1C47-5AB0-273966D93FD5}" dt="2023-03-10T17:22:10.472" v="462"/>
          <ac:spMkLst>
            <pc:docMk/>
            <pc:sldMk cId="580109323" sldId="661"/>
            <ac:spMk id="29" creationId="{F2B85ED8-045C-3CB8-D416-7EB7F9548BF6}"/>
          </ac:spMkLst>
        </pc:spChg>
        <pc:spChg chg="add mod">
          <ac:chgData name="Roberta Tucker" userId="S::r.tucker@uwtsd.ac.uk::27ca61ee-ba03-4b92-a89a-1d5600e2200a" providerId="AD" clId="Web-{28C220B5-FE22-1C47-5AB0-273966D93FD5}" dt="2023-03-10T17:23:41.380" v="472" actId="1076"/>
          <ac:spMkLst>
            <pc:docMk/>
            <pc:sldMk cId="580109323" sldId="661"/>
            <ac:spMk id="30" creationId="{4746413A-B6B2-4590-EEFD-4080DE68AD36}"/>
          </ac:spMkLst>
        </pc:spChg>
        <pc:graphicFrameChg chg="add del mod modGraphic">
          <ac:chgData name="Roberta Tucker" userId="S::r.tucker@uwtsd.ac.uk::27ca61ee-ba03-4b92-a89a-1d5600e2200a" providerId="AD" clId="Web-{28C220B5-FE22-1C47-5AB0-273966D93FD5}" dt="2023-03-10T16:55:07.073" v="206"/>
          <ac:graphicFrameMkLst>
            <pc:docMk/>
            <pc:sldMk cId="580109323" sldId="661"/>
            <ac:graphicFrameMk id="3" creationId="{3AB86005-8B50-F07F-912F-8AB1727173D9}"/>
          </ac:graphicFrameMkLst>
        </pc:graphicFrameChg>
        <pc:graphicFrameChg chg="add del mod modGraphic">
          <ac:chgData name="Roberta Tucker" userId="S::r.tucker@uwtsd.ac.uk::27ca61ee-ba03-4b92-a89a-1d5600e2200a" providerId="AD" clId="Web-{28C220B5-FE22-1C47-5AB0-273966D93FD5}" dt="2023-03-10T16:55:32.073" v="208"/>
          <ac:graphicFrameMkLst>
            <pc:docMk/>
            <pc:sldMk cId="580109323" sldId="661"/>
            <ac:graphicFrameMk id="11" creationId="{5B675DD2-F219-673D-D2C5-200B254EC35F}"/>
          </ac:graphicFrameMkLst>
        </pc:graphicFrameChg>
        <pc:graphicFrameChg chg="add del mod modGraphic">
          <ac:chgData name="Roberta Tucker" userId="S::r.tucker@uwtsd.ac.uk::27ca61ee-ba03-4b92-a89a-1d5600e2200a" providerId="AD" clId="Web-{28C220B5-FE22-1C47-5AB0-273966D93FD5}" dt="2023-03-10T16:55:44.199" v="210"/>
          <ac:graphicFrameMkLst>
            <pc:docMk/>
            <pc:sldMk cId="580109323" sldId="661"/>
            <ac:graphicFrameMk id="19" creationId="{038BA25E-7331-4FA6-09E7-FB1B3EE25C1A}"/>
          </ac:graphicFrameMkLst>
        </pc:graphicFrameChg>
        <pc:picChg chg="del">
          <ac:chgData name="Roberta Tucker" userId="S::r.tucker@uwtsd.ac.uk::27ca61ee-ba03-4b92-a89a-1d5600e2200a" providerId="AD" clId="Web-{28C220B5-FE22-1C47-5AB0-273966D93FD5}" dt="2023-03-10T16:49:08.361" v="115"/>
          <ac:picMkLst>
            <pc:docMk/>
            <pc:sldMk cId="580109323" sldId="661"/>
            <ac:picMk id="4" creationId="{3180C7B7-9ED0-1D3A-AFBB-5A652A30D5EF}"/>
          </ac:picMkLst>
        </pc:picChg>
        <pc:picChg chg="del">
          <ac:chgData name="Roberta Tucker" userId="S::r.tucker@uwtsd.ac.uk::27ca61ee-ba03-4b92-a89a-1d5600e2200a" providerId="AD" clId="Web-{28C220B5-FE22-1C47-5AB0-273966D93FD5}" dt="2023-03-10T16:49:09.798" v="116"/>
          <ac:picMkLst>
            <pc:docMk/>
            <pc:sldMk cId="580109323" sldId="661"/>
            <ac:picMk id="6" creationId="{D51E7F50-CBDE-CD01-1C28-0AD99A8B18C8}"/>
          </ac:picMkLst>
        </pc:picChg>
      </pc:sldChg>
      <pc:sldChg chg="modSp add del replId">
        <pc:chgData name="Roberta Tucker" userId="S::r.tucker@uwtsd.ac.uk::27ca61ee-ba03-4b92-a89a-1d5600e2200a" providerId="AD" clId="Web-{28C220B5-FE22-1C47-5AB0-273966D93FD5}" dt="2023-03-12T13:33:25.703" v="787"/>
        <pc:sldMkLst>
          <pc:docMk/>
          <pc:sldMk cId="3072335939" sldId="662"/>
        </pc:sldMkLst>
        <pc:spChg chg="mod">
          <ac:chgData name="Roberta Tucker" userId="S::r.tucker@uwtsd.ac.uk::27ca61ee-ba03-4b92-a89a-1d5600e2200a" providerId="AD" clId="Web-{28C220B5-FE22-1C47-5AB0-273966D93FD5}" dt="2023-03-10T17:34:47.006" v="627" actId="20577"/>
          <ac:spMkLst>
            <pc:docMk/>
            <pc:sldMk cId="3072335939" sldId="662"/>
            <ac:spMk id="2" creationId="{C42506E2-1230-28AD-2B3D-8DCE929999B5}"/>
          </ac:spMkLst>
        </pc:spChg>
        <pc:spChg chg="mod">
          <ac:chgData name="Roberta Tucker" userId="S::r.tucker@uwtsd.ac.uk::27ca61ee-ba03-4b92-a89a-1d5600e2200a" providerId="AD" clId="Web-{28C220B5-FE22-1C47-5AB0-273966D93FD5}" dt="2023-03-10T17:27:58.558" v="514" actId="20577"/>
          <ac:spMkLst>
            <pc:docMk/>
            <pc:sldMk cId="3072335939" sldId="662"/>
            <ac:spMk id="24" creationId="{F861BE9F-F7EE-F10E-00C1-53A7C98E1348}"/>
          </ac:spMkLst>
        </pc:spChg>
        <pc:spChg chg="mod">
          <ac:chgData name="Roberta Tucker" userId="S::r.tucker@uwtsd.ac.uk::27ca61ee-ba03-4b92-a89a-1d5600e2200a" providerId="AD" clId="Web-{28C220B5-FE22-1C47-5AB0-273966D93FD5}" dt="2023-03-10T17:31:26.313" v="549" actId="20577"/>
          <ac:spMkLst>
            <pc:docMk/>
            <pc:sldMk cId="3072335939" sldId="662"/>
            <ac:spMk id="25" creationId="{00FEA080-256D-61E0-EB0E-04CD92558697}"/>
          </ac:spMkLst>
        </pc:spChg>
        <pc:spChg chg="mod">
          <ac:chgData name="Roberta Tucker" userId="S::r.tucker@uwtsd.ac.uk::27ca61ee-ba03-4b92-a89a-1d5600e2200a" providerId="AD" clId="Web-{28C220B5-FE22-1C47-5AB0-273966D93FD5}" dt="2023-03-10T17:31:03.156" v="544" actId="1076"/>
          <ac:spMkLst>
            <pc:docMk/>
            <pc:sldMk cId="3072335939" sldId="662"/>
            <ac:spMk id="26" creationId="{BBD06A26-36C5-25D7-EC79-79A048EE0A7A}"/>
          </ac:spMkLst>
        </pc:spChg>
        <pc:spChg chg="mod">
          <ac:chgData name="Roberta Tucker" userId="S::r.tucker@uwtsd.ac.uk::27ca61ee-ba03-4b92-a89a-1d5600e2200a" providerId="AD" clId="Web-{28C220B5-FE22-1C47-5AB0-273966D93FD5}" dt="2023-03-10T17:34:06.302" v="622" actId="20577"/>
          <ac:spMkLst>
            <pc:docMk/>
            <pc:sldMk cId="3072335939" sldId="662"/>
            <ac:spMk id="27" creationId="{2B005DBE-0E5D-B4D8-27E2-FAA8FCE5CCC8}"/>
          </ac:spMkLst>
        </pc:spChg>
        <pc:spChg chg="mod">
          <ac:chgData name="Roberta Tucker" userId="S::r.tucker@uwtsd.ac.uk::27ca61ee-ba03-4b92-a89a-1d5600e2200a" providerId="AD" clId="Web-{28C220B5-FE22-1C47-5AB0-273966D93FD5}" dt="2023-03-10T17:31:06.547" v="545" actId="1076"/>
          <ac:spMkLst>
            <pc:docMk/>
            <pc:sldMk cId="3072335939" sldId="662"/>
            <ac:spMk id="28" creationId="{9EE7A884-E194-B37D-5D35-1E6886A6B832}"/>
          </ac:spMkLst>
        </pc:spChg>
        <pc:spChg chg="mod">
          <ac:chgData name="Roberta Tucker" userId="S::r.tucker@uwtsd.ac.uk::27ca61ee-ba03-4b92-a89a-1d5600e2200a" providerId="AD" clId="Web-{28C220B5-FE22-1C47-5AB0-273966D93FD5}" dt="2023-03-10T17:30:27.812" v="538" actId="1076"/>
          <ac:spMkLst>
            <pc:docMk/>
            <pc:sldMk cId="3072335939" sldId="662"/>
            <ac:spMk id="30" creationId="{4746413A-B6B2-4590-EEFD-4080DE68AD36}"/>
          </ac:spMkLst>
        </pc:spChg>
      </pc:sldChg>
    </pc:docChg>
  </pc:docChgLst>
  <pc:docChgLst>
    <pc:chgData name="Roberta Tucker" userId="S::r.tucker@uwtsd.ac.uk::27ca61ee-ba03-4b92-a89a-1d5600e2200a" providerId="AD" clId="Web-{AF8350A1-CEFB-E55E-46D1-4240EAF41B25}"/>
    <pc:docChg chg="modSld sldOrd">
      <pc:chgData name="Roberta Tucker" userId="S::r.tucker@uwtsd.ac.uk::27ca61ee-ba03-4b92-a89a-1d5600e2200a" providerId="AD" clId="Web-{AF8350A1-CEFB-E55E-46D1-4240EAF41B25}" dt="2022-09-06T19:11:35.474" v="243"/>
      <pc:docMkLst>
        <pc:docMk/>
      </pc:docMkLst>
      <pc:sldChg chg="modSp">
        <pc:chgData name="Roberta Tucker" userId="S::r.tucker@uwtsd.ac.uk::27ca61ee-ba03-4b92-a89a-1d5600e2200a" providerId="AD" clId="Web-{AF8350A1-CEFB-E55E-46D1-4240EAF41B25}" dt="2022-09-06T18:42:41.372" v="242"/>
        <pc:sldMkLst>
          <pc:docMk/>
          <pc:sldMk cId="4081661565" sldId="297"/>
        </pc:sldMkLst>
        <pc:graphicFrameChg chg="mod modGraphic">
          <ac:chgData name="Roberta Tucker" userId="S::r.tucker@uwtsd.ac.uk::27ca61ee-ba03-4b92-a89a-1d5600e2200a" providerId="AD" clId="Web-{AF8350A1-CEFB-E55E-46D1-4240EAF41B25}" dt="2022-09-06T18:42:41.372" v="242"/>
          <ac:graphicFrameMkLst>
            <pc:docMk/>
            <pc:sldMk cId="4081661565" sldId="297"/>
            <ac:graphicFrameMk id="4" creationId="{6DBD2292-F3B6-E6FB-18A6-522CF835C85F}"/>
          </ac:graphicFrameMkLst>
        </pc:graphicFrameChg>
      </pc:sldChg>
      <pc:sldChg chg="addSp modSp">
        <pc:chgData name="Roberta Tucker" userId="S::r.tucker@uwtsd.ac.uk::27ca61ee-ba03-4b92-a89a-1d5600e2200a" providerId="AD" clId="Web-{AF8350A1-CEFB-E55E-46D1-4240EAF41B25}" dt="2022-09-06T18:39:41.696" v="238" actId="20577"/>
        <pc:sldMkLst>
          <pc:docMk/>
          <pc:sldMk cId="4239307461" sldId="514"/>
        </pc:sldMkLst>
        <pc:spChg chg="add mod">
          <ac:chgData name="Roberta Tucker" userId="S::r.tucker@uwtsd.ac.uk::27ca61ee-ba03-4b92-a89a-1d5600e2200a" providerId="AD" clId="Web-{AF8350A1-CEFB-E55E-46D1-4240EAF41B25}" dt="2022-09-06T18:39:41.696" v="238" actId="20577"/>
          <ac:spMkLst>
            <pc:docMk/>
            <pc:sldMk cId="4239307461" sldId="514"/>
            <ac:spMk id="2" creationId="{5B63F6DE-FE5C-0289-DA36-761CA0B6D227}"/>
          </ac:spMkLst>
        </pc:spChg>
      </pc:sldChg>
      <pc:sldChg chg="ord">
        <pc:chgData name="Roberta Tucker" userId="S::r.tucker@uwtsd.ac.uk::27ca61ee-ba03-4b92-a89a-1d5600e2200a" providerId="AD" clId="Web-{AF8350A1-CEFB-E55E-46D1-4240EAF41B25}" dt="2022-09-06T19:11:35.474" v="243"/>
        <pc:sldMkLst>
          <pc:docMk/>
          <pc:sldMk cId="4029234870" sldId="519"/>
        </pc:sldMkLst>
      </pc:sldChg>
    </pc:docChg>
  </pc:docChgLst>
  <pc:docChgLst>
    <pc:chgData name="Roberta Tucker" userId="S::r.tucker@uwtsd.ac.uk::27ca61ee-ba03-4b92-a89a-1d5600e2200a" providerId="AD" clId="Web-{BA38BCE1-4539-AB92-D97A-D79F38835739}"/>
    <pc:docChg chg="addSld delSld modSld sldOrd addMainMaster modMainMaster">
      <pc:chgData name="Roberta Tucker" userId="S::r.tucker@uwtsd.ac.uk::27ca61ee-ba03-4b92-a89a-1d5600e2200a" providerId="AD" clId="Web-{BA38BCE1-4539-AB92-D97A-D79F38835739}" dt="2023-03-21T23:36:59.862" v="1278"/>
      <pc:docMkLst>
        <pc:docMk/>
      </pc:docMkLst>
      <pc:sldChg chg="del">
        <pc:chgData name="Roberta Tucker" userId="S::r.tucker@uwtsd.ac.uk::27ca61ee-ba03-4b92-a89a-1d5600e2200a" providerId="AD" clId="Web-{BA38BCE1-4539-AB92-D97A-D79F38835739}" dt="2023-03-21T14:35:56.061" v="0"/>
        <pc:sldMkLst>
          <pc:docMk/>
          <pc:sldMk cId="2437550428" sldId="516"/>
        </pc:sldMkLst>
      </pc:sldChg>
      <pc:sldChg chg="modSp">
        <pc:chgData name="Roberta Tucker" userId="S::r.tucker@uwtsd.ac.uk::27ca61ee-ba03-4b92-a89a-1d5600e2200a" providerId="AD" clId="Web-{BA38BCE1-4539-AB92-D97A-D79F38835739}" dt="2023-03-21T14:36:12.686" v="6" actId="20577"/>
        <pc:sldMkLst>
          <pc:docMk/>
          <pc:sldMk cId="2485985612" sldId="521"/>
        </pc:sldMkLst>
        <pc:spChg chg="mod">
          <ac:chgData name="Roberta Tucker" userId="S::r.tucker@uwtsd.ac.uk::27ca61ee-ba03-4b92-a89a-1d5600e2200a" providerId="AD" clId="Web-{BA38BCE1-4539-AB92-D97A-D79F38835739}" dt="2023-03-21T14:36:12.686" v="6" actId="20577"/>
          <ac:spMkLst>
            <pc:docMk/>
            <pc:sldMk cId="2485985612" sldId="521"/>
            <ac:spMk id="8" creationId="{57ED6D5D-E07C-2A2E-1770-B082DB384717}"/>
          </ac:spMkLst>
        </pc:spChg>
      </pc:sldChg>
      <pc:sldChg chg="modSp">
        <pc:chgData name="Roberta Tucker" userId="S::r.tucker@uwtsd.ac.uk::27ca61ee-ba03-4b92-a89a-1d5600e2200a" providerId="AD" clId="Web-{BA38BCE1-4539-AB92-D97A-D79F38835739}" dt="2023-03-21T23:14:42.973" v="1207" actId="20577"/>
        <pc:sldMkLst>
          <pc:docMk/>
          <pc:sldMk cId="3159488521" sldId="525"/>
        </pc:sldMkLst>
        <pc:spChg chg="mod">
          <ac:chgData name="Roberta Tucker" userId="S::r.tucker@uwtsd.ac.uk::27ca61ee-ba03-4b92-a89a-1d5600e2200a" providerId="AD" clId="Web-{BA38BCE1-4539-AB92-D97A-D79F38835739}" dt="2023-03-21T23:14:42.973" v="1207" actId="20577"/>
          <ac:spMkLst>
            <pc:docMk/>
            <pc:sldMk cId="3159488521" sldId="525"/>
            <ac:spMk id="5" creationId="{0B019432-F0E9-E765-2264-935D414F17CB}"/>
          </ac:spMkLst>
        </pc:spChg>
        <pc:spChg chg="mod">
          <ac:chgData name="Roberta Tucker" userId="S::r.tucker@uwtsd.ac.uk::27ca61ee-ba03-4b92-a89a-1d5600e2200a" providerId="AD" clId="Web-{BA38BCE1-4539-AB92-D97A-D79F38835739}" dt="2023-03-21T15:11:51.362" v="685" actId="1076"/>
          <ac:spMkLst>
            <pc:docMk/>
            <pc:sldMk cId="3159488521" sldId="525"/>
            <ac:spMk id="7" creationId="{837A8B4B-2EB9-9017-8680-58EC77B6EF31}"/>
          </ac:spMkLst>
        </pc:spChg>
        <pc:picChg chg="mod">
          <ac:chgData name="Roberta Tucker" userId="S::r.tucker@uwtsd.ac.uk::27ca61ee-ba03-4b92-a89a-1d5600e2200a" providerId="AD" clId="Web-{BA38BCE1-4539-AB92-D97A-D79F38835739}" dt="2023-03-21T15:12:02.893" v="688" actId="1076"/>
          <ac:picMkLst>
            <pc:docMk/>
            <pc:sldMk cId="3159488521" sldId="525"/>
            <ac:picMk id="2" creationId="{F5F3A396-562A-CDCF-8E0A-D27F0915F174}"/>
          </ac:picMkLst>
        </pc:picChg>
      </pc:sldChg>
      <pc:sldChg chg="ord">
        <pc:chgData name="Roberta Tucker" userId="S::r.tucker@uwtsd.ac.uk::27ca61ee-ba03-4b92-a89a-1d5600e2200a" providerId="AD" clId="Web-{BA38BCE1-4539-AB92-D97A-D79F38835739}" dt="2023-03-21T23:14:15.721" v="1205"/>
        <pc:sldMkLst>
          <pc:docMk/>
          <pc:sldMk cId="680070414" sldId="570"/>
        </pc:sldMkLst>
      </pc:sldChg>
      <pc:sldChg chg="del">
        <pc:chgData name="Roberta Tucker" userId="S::r.tucker@uwtsd.ac.uk::27ca61ee-ba03-4b92-a89a-1d5600e2200a" providerId="AD" clId="Web-{BA38BCE1-4539-AB92-D97A-D79F38835739}" dt="2023-03-21T14:37:25.563" v="26"/>
        <pc:sldMkLst>
          <pc:docMk/>
          <pc:sldMk cId="1164912406" sldId="578"/>
        </pc:sldMkLst>
      </pc:sldChg>
      <pc:sldChg chg="del">
        <pc:chgData name="Roberta Tucker" userId="S::r.tucker@uwtsd.ac.uk::27ca61ee-ba03-4b92-a89a-1d5600e2200a" providerId="AD" clId="Web-{BA38BCE1-4539-AB92-D97A-D79F38835739}" dt="2023-03-21T14:37:31.782" v="29"/>
        <pc:sldMkLst>
          <pc:docMk/>
          <pc:sldMk cId="2781481360" sldId="580"/>
        </pc:sldMkLst>
      </pc:sldChg>
      <pc:sldChg chg="del">
        <pc:chgData name="Roberta Tucker" userId="S::r.tucker@uwtsd.ac.uk::27ca61ee-ba03-4b92-a89a-1d5600e2200a" providerId="AD" clId="Web-{BA38BCE1-4539-AB92-D97A-D79F38835739}" dt="2023-03-21T14:37:30.360" v="28"/>
        <pc:sldMkLst>
          <pc:docMk/>
          <pc:sldMk cId="1239359948" sldId="581"/>
        </pc:sldMkLst>
      </pc:sldChg>
      <pc:sldChg chg="del">
        <pc:chgData name="Roberta Tucker" userId="S::r.tucker@uwtsd.ac.uk::27ca61ee-ba03-4b92-a89a-1d5600e2200a" providerId="AD" clId="Web-{BA38BCE1-4539-AB92-D97A-D79F38835739}" dt="2023-03-21T14:37:27.750" v="27"/>
        <pc:sldMkLst>
          <pc:docMk/>
          <pc:sldMk cId="1811178780" sldId="582"/>
        </pc:sldMkLst>
      </pc:sldChg>
      <pc:sldChg chg="del">
        <pc:chgData name="Roberta Tucker" userId="S::r.tucker@uwtsd.ac.uk::27ca61ee-ba03-4b92-a89a-1d5600e2200a" providerId="AD" clId="Web-{BA38BCE1-4539-AB92-D97A-D79F38835739}" dt="2023-03-21T14:37:15.766" v="22"/>
        <pc:sldMkLst>
          <pc:docMk/>
          <pc:sldMk cId="1444321943" sldId="583"/>
        </pc:sldMkLst>
      </pc:sldChg>
      <pc:sldChg chg="del">
        <pc:chgData name="Roberta Tucker" userId="S::r.tucker@uwtsd.ac.uk::27ca61ee-ba03-4b92-a89a-1d5600e2200a" providerId="AD" clId="Web-{BA38BCE1-4539-AB92-D97A-D79F38835739}" dt="2023-03-21T14:37:23.969" v="25"/>
        <pc:sldMkLst>
          <pc:docMk/>
          <pc:sldMk cId="1241950102" sldId="587"/>
        </pc:sldMkLst>
      </pc:sldChg>
      <pc:sldChg chg="del">
        <pc:chgData name="Roberta Tucker" userId="S::r.tucker@uwtsd.ac.uk::27ca61ee-ba03-4b92-a89a-1d5600e2200a" providerId="AD" clId="Web-{BA38BCE1-4539-AB92-D97A-D79F38835739}" dt="2023-03-21T14:37:22.797" v="24"/>
        <pc:sldMkLst>
          <pc:docMk/>
          <pc:sldMk cId="3946911979" sldId="588"/>
        </pc:sldMkLst>
      </pc:sldChg>
      <pc:sldChg chg="del">
        <pc:chgData name="Roberta Tucker" userId="S::r.tucker@uwtsd.ac.uk::27ca61ee-ba03-4b92-a89a-1d5600e2200a" providerId="AD" clId="Web-{BA38BCE1-4539-AB92-D97A-D79F38835739}" dt="2023-03-21T14:37:33.641" v="30"/>
        <pc:sldMkLst>
          <pc:docMk/>
          <pc:sldMk cId="3876337100" sldId="594"/>
        </pc:sldMkLst>
      </pc:sldChg>
      <pc:sldChg chg="addSp modSp modNotes">
        <pc:chgData name="Roberta Tucker" userId="S::r.tucker@uwtsd.ac.uk::27ca61ee-ba03-4b92-a89a-1d5600e2200a" providerId="AD" clId="Web-{BA38BCE1-4539-AB92-D97A-D79F38835739}" dt="2023-03-21T22:28:13.180" v="792"/>
        <pc:sldMkLst>
          <pc:docMk/>
          <pc:sldMk cId="2414623610" sldId="597"/>
        </pc:sldMkLst>
        <pc:spChg chg="mod">
          <ac:chgData name="Roberta Tucker" userId="S::r.tucker@uwtsd.ac.uk::27ca61ee-ba03-4b92-a89a-1d5600e2200a" providerId="AD" clId="Web-{BA38BCE1-4539-AB92-D97A-D79F38835739}" dt="2023-03-21T22:24:46.044" v="716" actId="14100"/>
          <ac:spMkLst>
            <pc:docMk/>
            <pc:sldMk cId="2414623610" sldId="597"/>
            <ac:spMk id="2" creationId="{66C15207-1E08-A46E-4C49-72926A0751C4}"/>
          </ac:spMkLst>
        </pc:spChg>
        <pc:spChg chg="add mod">
          <ac:chgData name="Roberta Tucker" userId="S::r.tucker@uwtsd.ac.uk::27ca61ee-ba03-4b92-a89a-1d5600e2200a" providerId="AD" clId="Web-{BA38BCE1-4539-AB92-D97A-D79F38835739}" dt="2023-03-21T22:24:59.623" v="725" actId="20577"/>
          <ac:spMkLst>
            <pc:docMk/>
            <pc:sldMk cId="2414623610" sldId="597"/>
            <ac:spMk id="3" creationId="{91E045B4-2719-C7FC-E073-1B2C20F724AA}"/>
          </ac:spMkLst>
        </pc:spChg>
        <pc:picChg chg="mod">
          <ac:chgData name="Roberta Tucker" userId="S::r.tucker@uwtsd.ac.uk::27ca61ee-ba03-4b92-a89a-1d5600e2200a" providerId="AD" clId="Web-{BA38BCE1-4539-AB92-D97A-D79F38835739}" dt="2023-03-21T22:24:32.231" v="704" actId="1076"/>
          <ac:picMkLst>
            <pc:docMk/>
            <pc:sldMk cId="2414623610" sldId="597"/>
            <ac:picMk id="5" creationId="{E0B3DF62-B6E4-5501-35FF-520F73767148}"/>
          </ac:picMkLst>
        </pc:picChg>
      </pc:sldChg>
      <pc:sldChg chg="del">
        <pc:chgData name="Roberta Tucker" userId="S::r.tucker@uwtsd.ac.uk::27ca61ee-ba03-4b92-a89a-1d5600e2200a" providerId="AD" clId="Web-{BA38BCE1-4539-AB92-D97A-D79F38835739}" dt="2023-03-21T14:36:57.437" v="11"/>
        <pc:sldMkLst>
          <pc:docMk/>
          <pc:sldMk cId="4010245926" sldId="603"/>
        </pc:sldMkLst>
      </pc:sldChg>
      <pc:sldChg chg="del">
        <pc:chgData name="Roberta Tucker" userId="S::r.tucker@uwtsd.ac.uk::27ca61ee-ba03-4b92-a89a-1d5600e2200a" providerId="AD" clId="Web-{BA38BCE1-4539-AB92-D97A-D79F38835739}" dt="2023-03-21T14:37:14.266" v="21"/>
        <pc:sldMkLst>
          <pc:docMk/>
          <pc:sldMk cId="2932438261" sldId="609"/>
        </pc:sldMkLst>
      </pc:sldChg>
      <pc:sldChg chg="del">
        <pc:chgData name="Roberta Tucker" userId="S::r.tucker@uwtsd.ac.uk::27ca61ee-ba03-4b92-a89a-1d5600e2200a" providerId="AD" clId="Web-{BA38BCE1-4539-AB92-D97A-D79F38835739}" dt="2023-03-21T14:37:40.516" v="33"/>
        <pc:sldMkLst>
          <pc:docMk/>
          <pc:sldMk cId="480906824" sldId="611"/>
        </pc:sldMkLst>
      </pc:sldChg>
      <pc:sldChg chg="del">
        <pc:chgData name="Roberta Tucker" userId="S::r.tucker@uwtsd.ac.uk::27ca61ee-ba03-4b92-a89a-1d5600e2200a" providerId="AD" clId="Web-{BA38BCE1-4539-AB92-D97A-D79F38835739}" dt="2023-03-21T14:37:35.954" v="31"/>
        <pc:sldMkLst>
          <pc:docMk/>
          <pc:sldMk cId="2269223790" sldId="612"/>
        </pc:sldMkLst>
      </pc:sldChg>
      <pc:sldChg chg="del">
        <pc:chgData name="Roberta Tucker" userId="S::r.tucker@uwtsd.ac.uk::27ca61ee-ba03-4b92-a89a-1d5600e2200a" providerId="AD" clId="Web-{BA38BCE1-4539-AB92-D97A-D79F38835739}" dt="2023-03-21T14:37:45.048" v="36"/>
        <pc:sldMkLst>
          <pc:docMk/>
          <pc:sldMk cId="540921214" sldId="613"/>
        </pc:sldMkLst>
      </pc:sldChg>
      <pc:sldChg chg="del">
        <pc:chgData name="Roberta Tucker" userId="S::r.tucker@uwtsd.ac.uk::27ca61ee-ba03-4b92-a89a-1d5600e2200a" providerId="AD" clId="Web-{BA38BCE1-4539-AB92-D97A-D79F38835739}" dt="2023-03-21T14:37:42.001" v="34"/>
        <pc:sldMkLst>
          <pc:docMk/>
          <pc:sldMk cId="186353443" sldId="616"/>
        </pc:sldMkLst>
      </pc:sldChg>
      <pc:sldChg chg="del">
        <pc:chgData name="Roberta Tucker" userId="S::r.tucker@uwtsd.ac.uk::27ca61ee-ba03-4b92-a89a-1d5600e2200a" providerId="AD" clId="Web-{BA38BCE1-4539-AB92-D97A-D79F38835739}" dt="2023-03-21T14:37:43.548" v="35"/>
        <pc:sldMkLst>
          <pc:docMk/>
          <pc:sldMk cId="3835266125" sldId="617"/>
        </pc:sldMkLst>
      </pc:sldChg>
      <pc:sldChg chg="del">
        <pc:chgData name="Roberta Tucker" userId="S::r.tucker@uwtsd.ac.uk::27ca61ee-ba03-4b92-a89a-1d5600e2200a" providerId="AD" clId="Web-{BA38BCE1-4539-AB92-D97A-D79F38835739}" dt="2023-03-21T14:37:38.001" v="32"/>
        <pc:sldMkLst>
          <pc:docMk/>
          <pc:sldMk cId="3756729263" sldId="619"/>
        </pc:sldMkLst>
      </pc:sldChg>
      <pc:sldChg chg="del">
        <pc:chgData name="Roberta Tucker" userId="S::r.tucker@uwtsd.ac.uk::27ca61ee-ba03-4b92-a89a-1d5600e2200a" providerId="AD" clId="Web-{BA38BCE1-4539-AB92-D97A-D79F38835739}" dt="2023-03-21T14:37:13.234" v="20"/>
        <pc:sldMkLst>
          <pc:docMk/>
          <pc:sldMk cId="2169157571" sldId="622"/>
        </pc:sldMkLst>
      </pc:sldChg>
      <pc:sldChg chg="del">
        <pc:chgData name="Roberta Tucker" userId="S::r.tucker@uwtsd.ac.uk::27ca61ee-ba03-4b92-a89a-1d5600e2200a" providerId="AD" clId="Web-{BA38BCE1-4539-AB92-D97A-D79F38835739}" dt="2023-03-21T14:36:58.187" v="12"/>
        <pc:sldMkLst>
          <pc:docMk/>
          <pc:sldMk cId="3023184023" sldId="626"/>
        </pc:sldMkLst>
      </pc:sldChg>
      <pc:sldChg chg="del">
        <pc:chgData name="Roberta Tucker" userId="S::r.tucker@uwtsd.ac.uk::27ca61ee-ba03-4b92-a89a-1d5600e2200a" providerId="AD" clId="Web-{BA38BCE1-4539-AB92-D97A-D79F38835739}" dt="2023-03-21T14:36:59.734" v="13"/>
        <pc:sldMkLst>
          <pc:docMk/>
          <pc:sldMk cId="2821290711" sldId="627"/>
        </pc:sldMkLst>
      </pc:sldChg>
      <pc:sldChg chg="del">
        <pc:chgData name="Roberta Tucker" userId="S::r.tucker@uwtsd.ac.uk::27ca61ee-ba03-4b92-a89a-1d5600e2200a" providerId="AD" clId="Web-{BA38BCE1-4539-AB92-D97A-D79F38835739}" dt="2023-03-21T14:36:59.765" v="14"/>
        <pc:sldMkLst>
          <pc:docMk/>
          <pc:sldMk cId="1486956555" sldId="628"/>
        </pc:sldMkLst>
      </pc:sldChg>
      <pc:sldChg chg="del">
        <pc:chgData name="Roberta Tucker" userId="S::r.tucker@uwtsd.ac.uk::27ca61ee-ba03-4b92-a89a-1d5600e2200a" providerId="AD" clId="Web-{BA38BCE1-4539-AB92-D97A-D79F38835739}" dt="2023-03-21T14:37:00.937" v="15"/>
        <pc:sldMkLst>
          <pc:docMk/>
          <pc:sldMk cId="2454655421" sldId="629"/>
        </pc:sldMkLst>
      </pc:sldChg>
      <pc:sldChg chg="del">
        <pc:chgData name="Roberta Tucker" userId="S::r.tucker@uwtsd.ac.uk::27ca61ee-ba03-4b92-a89a-1d5600e2200a" providerId="AD" clId="Web-{BA38BCE1-4539-AB92-D97A-D79F38835739}" dt="2023-03-21T14:37:03.625" v="16"/>
        <pc:sldMkLst>
          <pc:docMk/>
          <pc:sldMk cId="2392446396" sldId="630"/>
        </pc:sldMkLst>
      </pc:sldChg>
      <pc:sldChg chg="modSp ord">
        <pc:chgData name="Roberta Tucker" userId="S::r.tucker@uwtsd.ac.uk::27ca61ee-ba03-4b92-a89a-1d5600e2200a" providerId="AD" clId="Web-{BA38BCE1-4539-AB92-D97A-D79F38835739}" dt="2023-03-21T23:06:58.111" v="1136"/>
        <pc:sldMkLst>
          <pc:docMk/>
          <pc:sldMk cId="2502951216" sldId="631"/>
        </pc:sldMkLst>
        <pc:spChg chg="mod">
          <ac:chgData name="Roberta Tucker" userId="S::r.tucker@uwtsd.ac.uk::27ca61ee-ba03-4b92-a89a-1d5600e2200a" providerId="AD" clId="Web-{BA38BCE1-4539-AB92-D97A-D79F38835739}" dt="2023-03-21T22:45:15.099" v="991" actId="20577"/>
          <ac:spMkLst>
            <pc:docMk/>
            <pc:sldMk cId="2502951216" sldId="631"/>
            <ac:spMk id="260" creationId="{E068F775-6E4B-88F2-E586-6966064219C2}"/>
          </ac:spMkLst>
        </pc:spChg>
      </pc:sldChg>
      <pc:sldChg chg="del">
        <pc:chgData name="Roberta Tucker" userId="S::r.tucker@uwtsd.ac.uk::27ca61ee-ba03-4b92-a89a-1d5600e2200a" providerId="AD" clId="Web-{BA38BCE1-4539-AB92-D97A-D79F38835739}" dt="2023-03-21T14:36:32.265" v="9"/>
        <pc:sldMkLst>
          <pc:docMk/>
          <pc:sldMk cId="2075106698" sldId="644"/>
        </pc:sldMkLst>
      </pc:sldChg>
      <pc:sldChg chg="del">
        <pc:chgData name="Roberta Tucker" userId="S::r.tucker@uwtsd.ac.uk::27ca61ee-ba03-4b92-a89a-1d5600e2200a" providerId="AD" clId="Web-{BA38BCE1-4539-AB92-D97A-D79F38835739}" dt="2023-03-21T14:37:20.516" v="23"/>
        <pc:sldMkLst>
          <pc:docMk/>
          <pc:sldMk cId="2267419569" sldId="648"/>
        </pc:sldMkLst>
      </pc:sldChg>
      <pc:sldChg chg="modSp add">
        <pc:chgData name="Roberta Tucker" userId="S::r.tucker@uwtsd.ac.uk::27ca61ee-ba03-4b92-a89a-1d5600e2200a" providerId="AD" clId="Web-{BA38BCE1-4539-AB92-D97A-D79F38835739}" dt="2023-03-21T22:31:53.255" v="815" actId="14100"/>
        <pc:sldMkLst>
          <pc:docMk/>
          <pc:sldMk cId="3851504777" sldId="650"/>
        </pc:sldMkLst>
        <pc:spChg chg="mod">
          <ac:chgData name="Roberta Tucker" userId="S::r.tucker@uwtsd.ac.uk::27ca61ee-ba03-4b92-a89a-1d5600e2200a" providerId="AD" clId="Web-{BA38BCE1-4539-AB92-D97A-D79F38835739}" dt="2023-03-21T22:31:53.255" v="815" actId="14100"/>
          <ac:spMkLst>
            <pc:docMk/>
            <pc:sldMk cId="3851504777" sldId="650"/>
            <ac:spMk id="5" creationId="{0B019432-F0E9-E765-2264-935D414F17CB}"/>
          </ac:spMkLst>
        </pc:spChg>
        <pc:picChg chg="mod">
          <ac:chgData name="Roberta Tucker" userId="S::r.tucker@uwtsd.ac.uk::27ca61ee-ba03-4b92-a89a-1d5600e2200a" providerId="AD" clId="Web-{BA38BCE1-4539-AB92-D97A-D79F38835739}" dt="2023-03-21T15:12:43.269" v="696" actId="1076"/>
          <ac:picMkLst>
            <pc:docMk/>
            <pc:sldMk cId="3851504777" sldId="650"/>
            <ac:picMk id="3" creationId="{3C795B4B-4D3D-FEBA-CD68-B1393CEE1841}"/>
          </ac:picMkLst>
        </pc:picChg>
      </pc:sldChg>
      <pc:sldChg chg="modSp add ord">
        <pc:chgData name="Roberta Tucker" userId="S::r.tucker@uwtsd.ac.uk::27ca61ee-ba03-4b92-a89a-1d5600e2200a" providerId="AD" clId="Web-{BA38BCE1-4539-AB92-D97A-D79F38835739}" dt="2023-03-21T23:07:08.096" v="1139"/>
        <pc:sldMkLst>
          <pc:docMk/>
          <pc:sldMk cId="399497236" sldId="651"/>
        </pc:sldMkLst>
        <pc:spChg chg="mod">
          <ac:chgData name="Roberta Tucker" userId="S::r.tucker@uwtsd.ac.uk::27ca61ee-ba03-4b92-a89a-1d5600e2200a" providerId="AD" clId="Web-{BA38BCE1-4539-AB92-D97A-D79F38835739}" dt="2023-03-21T22:45:45.617" v="1024" actId="20577"/>
          <ac:spMkLst>
            <pc:docMk/>
            <pc:sldMk cId="399497236" sldId="651"/>
            <ac:spMk id="260" creationId="{E068F775-6E4B-88F2-E586-6966064219C2}"/>
          </ac:spMkLst>
        </pc:spChg>
      </pc:sldChg>
      <pc:sldChg chg="addSp modSp add modNotes">
        <pc:chgData name="Roberta Tucker" userId="S::r.tucker@uwtsd.ac.uk::27ca61ee-ba03-4b92-a89a-1d5600e2200a" providerId="AD" clId="Web-{BA38BCE1-4539-AB92-D97A-D79F38835739}" dt="2023-03-21T22:29:13.152" v="794"/>
        <pc:sldMkLst>
          <pc:docMk/>
          <pc:sldMk cId="1308927009" sldId="652"/>
        </pc:sldMkLst>
        <pc:spChg chg="mod">
          <ac:chgData name="Roberta Tucker" userId="S::r.tucker@uwtsd.ac.uk::27ca61ee-ba03-4b92-a89a-1d5600e2200a" providerId="AD" clId="Web-{BA38BCE1-4539-AB92-D97A-D79F38835739}" dt="2023-03-21T22:25:14.530" v="738" actId="14100"/>
          <ac:spMkLst>
            <pc:docMk/>
            <pc:sldMk cId="1308927009" sldId="652"/>
            <ac:spMk id="2" creationId="{66C15207-1E08-A46E-4C49-72926A0751C4}"/>
          </ac:spMkLst>
        </pc:spChg>
        <pc:spChg chg="add mod">
          <ac:chgData name="Roberta Tucker" userId="S::r.tucker@uwtsd.ac.uk::27ca61ee-ba03-4b92-a89a-1d5600e2200a" providerId="AD" clId="Web-{BA38BCE1-4539-AB92-D97A-D79F38835739}" dt="2023-03-21T22:26:40.394" v="754" actId="1076"/>
          <ac:spMkLst>
            <pc:docMk/>
            <pc:sldMk cId="1308927009" sldId="652"/>
            <ac:spMk id="5" creationId="{0E45AA5C-EBDE-FBA0-266C-D68171CC267E}"/>
          </ac:spMkLst>
        </pc:spChg>
      </pc:sldChg>
      <pc:sldChg chg="add">
        <pc:chgData name="Roberta Tucker" userId="S::r.tucker@uwtsd.ac.uk::27ca61ee-ba03-4b92-a89a-1d5600e2200a" providerId="AD" clId="Web-{BA38BCE1-4539-AB92-D97A-D79F38835739}" dt="2023-03-21T14:39:30.363" v="42"/>
        <pc:sldMkLst>
          <pc:docMk/>
          <pc:sldMk cId="4085872769" sldId="653"/>
        </pc:sldMkLst>
      </pc:sldChg>
      <pc:sldChg chg="add del">
        <pc:chgData name="Roberta Tucker" userId="S::r.tucker@uwtsd.ac.uk::27ca61ee-ba03-4b92-a89a-1d5600e2200a" providerId="AD" clId="Web-{BA38BCE1-4539-AB92-D97A-D79F38835739}" dt="2023-03-21T22:53:06.406" v="1051"/>
        <pc:sldMkLst>
          <pc:docMk/>
          <pc:sldMk cId="3470124165" sldId="654"/>
        </pc:sldMkLst>
      </pc:sldChg>
      <pc:sldChg chg="delSp modSp add ord modNotes">
        <pc:chgData name="Roberta Tucker" userId="S::r.tucker@uwtsd.ac.uk::27ca61ee-ba03-4b92-a89a-1d5600e2200a" providerId="AD" clId="Web-{BA38BCE1-4539-AB92-D97A-D79F38835739}" dt="2023-03-21T23:12:32.866" v="1196"/>
        <pc:sldMkLst>
          <pc:docMk/>
          <pc:sldMk cId="217983847" sldId="655"/>
        </pc:sldMkLst>
        <pc:spChg chg="mod">
          <ac:chgData name="Roberta Tucker" userId="S::r.tucker@uwtsd.ac.uk::27ca61ee-ba03-4b92-a89a-1d5600e2200a" providerId="AD" clId="Web-{BA38BCE1-4539-AB92-D97A-D79F38835739}" dt="2023-03-21T22:39:38.768" v="891" actId="20577"/>
          <ac:spMkLst>
            <pc:docMk/>
            <pc:sldMk cId="217983847" sldId="655"/>
            <ac:spMk id="2" creationId="{44323081-5DA1-4F91-983B-F18A54D63F0C}"/>
          </ac:spMkLst>
        </pc:spChg>
        <pc:spChg chg="del">
          <ac:chgData name="Roberta Tucker" userId="S::r.tucker@uwtsd.ac.uk::27ca61ee-ba03-4b92-a89a-1d5600e2200a" providerId="AD" clId="Web-{BA38BCE1-4539-AB92-D97A-D79F38835739}" dt="2023-03-21T22:39:18.377" v="884"/>
          <ac:spMkLst>
            <pc:docMk/>
            <pc:sldMk cId="217983847" sldId="655"/>
            <ac:spMk id="5" creationId="{573E3FFF-CEB4-45A4-A99D-9D0EC32D6C4E}"/>
          </ac:spMkLst>
        </pc:spChg>
        <pc:graphicFrameChg chg="mod modGraphic">
          <ac:chgData name="Roberta Tucker" userId="S::r.tucker@uwtsd.ac.uk::27ca61ee-ba03-4b92-a89a-1d5600e2200a" providerId="AD" clId="Web-{BA38BCE1-4539-AB92-D97A-D79F38835739}" dt="2023-03-21T22:39:07.142" v="883" actId="14100"/>
          <ac:graphicFrameMkLst>
            <pc:docMk/>
            <pc:sldMk cId="217983847" sldId="655"/>
            <ac:graphicFrameMk id="8" creationId="{CB41613F-B87A-42E1-B11D-C7C135A99566}"/>
          </ac:graphicFrameMkLst>
        </pc:graphicFrameChg>
        <pc:picChg chg="mod">
          <ac:chgData name="Roberta Tucker" userId="S::r.tucker@uwtsd.ac.uk::27ca61ee-ba03-4b92-a89a-1d5600e2200a" providerId="AD" clId="Web-{BA38BCE1-4539-AB92-D97A-D79F38835739}" dt="2023-03-21T22:39:43.237" v="893" actId="1076"/>
          <ac:picMkLst>
            <pc:docMk/>
            <pc:sldMk cId="217983847" sldId="655"/>
            <ac:picMk id="7" creationId="{1EC43B70-2694-48EC-917D-3DC918ACAE73}"/>
          </ac:picMkLst>
        </pc:picChg>
      </pc:sldChg>
      <pc:sldChg chg="del">
        <pc:chgData name="Roberta Tucker" userId="S::r.tucker@uwtsd.ac.uk::27ca61ee-ba03-4b92-a89a-1d5600e2200a" providerId="AD" clId="Web-{BA38BCE1-4539-AB92-D97A-D79F38835739}" dt="2023-03-21T14:37:06.781" v="17"/>
        <pc:sldMkLst>
          <pc:docMk/>
          <pc:sldMk cId="1871097651" sldId="655"/>
        </pc:sldMkLst>
      </pc:sldChg>
      <pc:sldChg chg="add del modNotes">
        <pc:chgData name="Roberta Tucker" userId="S::r.tucker@uwtsd.ac.uk::27ca61ee-ba03-4b92-a89a-1d5600e2200a" providerId="AD" clId="Web-{BA38BCE1-4539-AB92-D97A-D79F38835739}" dt="2023-03-21T22:47:41.045" v="1025"/>
        <pc:sldMkLst>
          <pc:docMk/>
          <pc:sldMk cId="1437459892" sldId="656"/>
        </pc:sldMkLst>
      </pc:sldChg>
      <pc:sldChg chg="add del modNotes">
        <pc:chgData name="Roberta Tucker" userId="S::r.tucker@uwtsd.ac.uk::27ca61ee-ba03-4b92-a89a-1d5600e2200a" providerId="AD" clId="Web-{BA38BCE1-4539-AB92-D97A-D79F38835739}" dt="2023-03-21T22:47:42.357" v="1026"/>
        <pc:sldMkLst>
          <pc:docMk/>
          <pc:sldMk cId="997476318" sldId="657"/>
        </pc:sldMkLst>
      </pc:sldChg>
      <pc:sldChg chg="del">
        <pc:chgData name="Roberta Tucker" userId="S::r.tucker@uwtsd.ac.uk::27ca61ee-ba03-4b92-a89a-1d5600e2200a" providerId="AD" clId="Web-{BA38BCE1-4539-AB92-D97A-D79F38835739}" dt="2023-03-21T14:37:07.531" v="18"/>
        <pc:sldMkLst>
          <pc:docMk/>
          <pc:sldMk cId="2420101931" sldId="657"/>
        </pc:sldMkLst>
      </pc:sldChg>
      <pc:sldChg chg="modSp add ord modNotes">
        <pc:chgData name="Roberta Tucker" userId="S::r.tucker@uwtsd.ac.uk::27ca61ee-ba03-4b92-a89a-1d5600e2200a" providerId="AD" clId="Web-{BA38BCE1-4539-AB92-D97A-D79F38835739}" dt="2023-03-21T23:12:36.850" v="1197"/>
        <pc:sldMkLst>
          <pc:docMk/>
          <pc:sldMk cId="1718303925" sldId="658"/>
        </pc:sldMkLst>
        <pc:spChg chg="mod">
          <ac:chgData name="Roberta Tucker" userId="S::r.tucker@uwtsd.ac.uk::27ca61ee-ba03-4b92-a89a-1d5600e2200a" providerId="AD" clId="Web-{BA38BCE1-4539-AB92-D97A-D79F38835739}" dt="2023-03-21T22:40:06.129" v="901" actId="1076"/>
          <ac:spMkLst>
            <pc:docMk/>
            <pc:sldMk cId="1718303925" sldId="658"/>
            <ac:spMk id="2" creationId="{44323081-5DA1-4F91-983B-F18A54D63F0C}"/>
          </ac:spMkLst>
        </pc:spChg>
        <pc:graphicFrameChg chg="mod modGraphic">
          <ac:chgData name="Roberta Tucker" userId="S::r.tucker@uwtsd.ac.uk::27ca61ee-ba03-4b92-a89a-1d5600e2200a" providerId="AD" clId="Web-{BA38BCE1-4539-AB92-D97A-D79F38835739}" dt="2023-03-21T22:39:00.094" v="882" actId="14100"/>
          <ac:graphicFrameMkLst>
            <pc:docMk/>
            <pc:sldMk cId="1718303925" sldId="658"/>
            <ac:graphicFrameMk id="7" creationId="{65A16F73-C6CC-4C91-A1F4-65FE1A49DE1A}"/>
          </ac:graphicFrameMkLst>
        </pc:graphicFrameChg>
        <pc:picChg chg="mod">
          <ac:chgData name="Roberta Tucker" userId="S::r.tucker@uwtsd.ac.uk::27ca61ee-ba03-4b92-a89a-1d5600e2200a" providerId="AD" clId="Web-{BA38BCE1-4539-AB92-D97A-D79F38835739}" dt="2023-03-21T22:39:51.097" v="895" actId="1076"/>
          <ac:picMkLst>
            <pc:docMk/>
            <pc:sldMk cId="1718303925" sldId="658"/>
            <ac:picMk id="6" creationId="{DF7FA8F1-14B9-4809-99A0-81865EF4D06C}"/>
          </ac:picMkLst>
        </pc:picChg>
      </pc:sldChg>
      <pc:sldChg chg="add del">
        <pc:chgData name="Roberta Tucker" userId="S::r.tucker@uwtsd.ac.uk::27ca61ee-ba03-4b92-a89a-1d5600e2200a" providerId="AD" clId="Web-{BA38BCE1-4539-AB92-D97A-D79F38835739}" dt="2023-03-21T22:53:08.172" v="1052"/>
        <pc:sldMkLst>
          <pc:docMk/>
          <pc:sldMk cId="527341498" sldId="659"/>
        </pc:sldMkLst>
      </pc:sldChg>
      <pc:sldChg chg="del">
        <pc:chgData name="Roberta Tucker" userId="S::r.tucker@uwtsd.ac.uk::27ca61ee-ba03-4b92-a89a-1d5600e2200a" providerId="AD" clId="Web-{BA38BCE1-4539-AB92-D97A-D79F38835739}" dt="2023-03-21T14:37:08.359" v="19"/>
        <pc:sldMkLst>
          <pc:docMk/>
          <pc:sldMk cId="2660159343" sldId="659"/>
        </pc:sldMkLst>
      </pc:sldChg>
      <pc:sldChg chg="add ord">
        <pc:chgData name="Roberta Tucker" userId="S::r.tucker@uwtsd.ac.uk::27ca61ee-ba03-4b92-a89a-1d5600e2200a" providerId="AD" clId="Web-{BA38BCE1-4539-AB92-D97A-D79F38835739}" dt="2023-03-21T23:12:44.866" v="1198"/>
        <pc:sldMkLst>
          <pc:docMk/>
          <pc:sldMk cId="2208334250" sldId="660"/>
        </pc:sldMkLst>
      </pc:sldChg>
      <pc:sldChg chg="del">
        <pc:chgData name="Roberta Tucker" userId="S::r.tucker@uwtsd.ac.uk::27ca61ee-ba03-4b92-a89a-1d5600e2200a" providerId="AD" clId="Web-{BA38BCE1-4539-AB92-D97A-D79F38835739}" dt="2023-03-21T14:36:39.234" v="10"/>
        <pc:sldMkLst>
          <pc:docMk/>
          <pc:sldMk cId="580109323" sldId="661"/>
        </pc:sldMkLst>
      </pc:sldChg>
      <pc:sldChg chg="add ord">
        <pc:chgData name="Roberta Tucker" userId="S::r.tucker@uwtsd.ac.uk::27ca61ee-ba03-4b92-a89a-1d5600e2200a" providerId="AD" clId="Web-{BA38BCE1-4539-AB92-D97A-D79F38835739}" dt="2023-03-21T23:12:53.226" v="1200"/>
        <pc:sldMkLst>
          <pc:docMk/>
          <pc:sldMk cId="2438074514" sldId="661"/>
        </pc:sldMkLst>
      </pc:sldChg>
      <pc:sldChg chg="add ord">
        <pc:chgData name="Roberta Tucker" userId="S::r.tucker@uwtsd.ac.uk::27ca61ee-ba03-4b92-a89a-1d5600e2200a" providerId="AD" clId="Web-{BA38BCE1-4539-AB92-D97A-D79F38835739}" dt="2023-03-21T23:13:02.821" v="1201"/>
        <pc:sldMkLst>
          <pc:docMk/>
          <pc:sldMk cId="1481014134" sldId="662"/>
        </pc:sldMkLst>
      </pc:sldChg>
      <pc:sldChg chg="modSp add">
        <pc:chgData name="Roberta Tucker" userId="S::r.tucker@uwtsd.ac.uk::27ca61ee-ba03-4b92-a89a-1d5600e2200a" providerId="AD" clId="Web-{BA38BCE1-4539-AB92-D97A-D79F38835739}" dt="2023-03-21T22:50:08.709" v="1050" actId="20577"/>
        <pc:sldMkLst>
          <pc:docMk/>
          <pc:sldMk cId="725792423" sldId="663"/>
        </pc:sldMkLst>
        <pc:spChg chg="mod">
          <ac:chgData name="Roberta Tucker" userId="S::r.tucker@uwtsd.ac.uk::27ca61ee-ba03-4b92-a89a-1d5600e2200a" providerId="AD" clId="Web-{BA38BCE1-4539-AB92-D97A-D79F38835739}" dt="2023-03-21T22:50:04.474" v="1049" actId="20577"/>
          <ac:spMkLst>
            <pc:docMk/>
            <pc:sldMk cId="725792423" sldId="663"/>
            <ac:spMk id="3" creationId="{00000000-0000-0000-0000-000000000000}"/>
          </ac:spMkLst>
        </pc:spChg>
        <pc:spChg chg="mod">
          <ac:chgData name="Roberta Tucker" userId="S::r.tucker@uwtsd.ac.uk::27ca61ee-ba03-4b92-a89a-1d5600e2200a" providerId="AD" clId="Web-{BA38BCE1-4539-AB92-D97A-D79F38835739}" dt="2023-03-21T22:50:08.709" v="1050" actId="20577"/>
          <ac:spMkLst>
            <pc:docMk/>
            <pc:sldMk cId="725792423" sldId="663"/>
            <ac:spMk id="4" creationId="{00000000-0000-0000-0000-000000000000}"/>
          </ac:spMkLst>
        </pc:spChg>
      </pc:sldChg>
      <pc:sldChg chg="add">
        <pc:chgData name="Roberta Tucker" userId="S::r.tucker@uwtsd.ac.uk::27ca61ee-ba03-4b92-a89a-1d5600e2200a" providerId="AD" clId="Web-{BA38BCE1-4539-AB92-D97A-D79F38835739}" dt="2023-03-21T14:44:01.275" v="53"/>
        <pc:sldMkLst>
          <pc:docMk/>
          <pc:sldMk cId="986295729" sldId="664"/>
        </pc:sldMkLst>
      </pc:sldChg>
      <pc:sldChg chg="add">
        <pc:chgData name="Roberta Tucker" userId="S::r.tucker@uwtsd.ac.uk::27ca61ee-ba03-4b92-a89a-1d5600e2200a" providerId="AD" clId="Web-{BA38BCE1-4539-AB92-D97A-D79F38835739}" dt="2023-03-21T14:44:15.494" v="54"/>
        <pc:sldMkLst>
          <pc:docMk/>
          <pc:sldMk cId="3671580461" sldId="665"/>
        </pc:sldMkLst>
      </pc:sldChg>
      <pc:sldChg chg="add">
        <pc:chgData name="Roberta Tucker" userId="S::r.tucker@uwtsd.ac.uk::27ca61ee-ba03-4b92-a89a-1d5600e2200a" providerId="AD" clId="Web-{BA38BCE1-4539-AB92-D97A-D79F38835739}" dt="2023-03-21T14:44:25.698" v="55"/>
        <pc:sldMkLst>
          <pc:docMk/>
          <pc:sldMk cId="1087852593" sldId="666"/>
        </pc:sldMkLst>
      </pc:sldChg>
      <pc:sldChg chg="add">
        <pc:chgData name="Roberta Tucker" userId="S::r.tucker@uwtsd.ac.uk::27ca61ee-ba03-4b92-a89a-1d5600e2200a" providerId="AD" clId="Web-{BA38BCE1-4539-AB92-D97A-D79F38835739}" dt="2023-03-21T14:44:40.167" v="56"/>
        <pc:sldMkLst>
          <pc:docMk/>
          <pc:sldMk cId="3107417842" sldId="667"/>
        </pc:sldMkLst>
      </pc:sldChg>
      <pc:sldChg chg="add ord">
        <pc:chgData name="Roberta Tucker" userId="S::r.tucker@uwtsd.ac.uk::27ca61ee-ba03-4b92-a89a-1d5600e2200a" providerId="AD" clId="Web-{BA38BCE1-4539-AB92-D97A-D79F38835739}" dt="2023-03-21T23:14:04.486" v="1202"/>
        <pc:sldMkLst>
          <pc:docMk/>
          <pc:sldMk cId="3510023510" sldId="668"/>
        </pc:sldMkLst>
      </pc:sldChg>
      <pc:sldChg chg="modSp add replId">
        <pc:chgData name="Roberta Tucker" userId="S::r.tucker@uwtsd.ac.uk::27ca61ee-ba03-4b92-a89a-1d5600e2200a" providerId="AD" clId="Web-{BA38BCE1-4539-AB92-D97A-D79F38835739}" dt="2023-03-21T22:49:48.052" v="1048" actId="20577"/>
        <pc:sldMkLst>
          <pc:docMk/>
          <pc:sldMk cId="1325738547" sldId="669"/>
        </pc:sldMkLst>
        <pc:spChg chg="mod">
          <ac:chgData name="Roberta Tucker" userId="S::r.tucker@uwtsd.ac.uk::27ca61ee-ba03-4b92-a89a-1d5600e2200a" providerId="AD" clId="Web-{BA38BCE1-4539-AB92-D97A-D79F38835739}" dt="2023-03-21T22:49:42.629" v="1047" actId="20577"/>
          <ac:spMkLst>
            <pc:docMk/>
            <pc:sldMk cId="1325738547" sldId="669"/>
            <ac:spMk id="3" creationId="{00000000-0000-0000-0000-000000000000}"/>
          </ac:spMkLst>
        </pc:spChg>
        <pc:spChg chg="mod">
          <ac:chgData name="Roberta Tucker" userId="S::r.tucker@uwtsd.ac.uk::27ca61ee-ba03-4b92-a89a-1d5600e2200a" providerId="AD" clId="Web-{BA38BCE1-4539-AB92-D97A-D79F38835739}" dt="2023-03-21T22:49:48.052" v="1048" actId="20577"/>
          <ac:spMkLst>
            <pc:docMk/>
            <pc:sldMk cId="1325738547" sldId="669"/>
            <ac:spMk id="4" creationId="{00000000-0000-0000-0000-000000000000}"/>
          </ac:spMkLst>
        </pc:spChg>
      </pc:sldChg>
      <pc:sldChg chg="modSp new">
        <pc:chgData name="Roberta Tucker" userId="S::r.tucker@uwtsd.ac.uk::27ca61ee-ba03-4b92-a89a-1d5600e2200a" providerId="AD" clId="Web-{BA38BCE1-4539-AB92-D97A-D79F38835739}" dt="2023-03-21T22:57:03.622" v="1090" actId="20577"/>
        <pc:sldMkLst>
          <pc:docMk/>
          <pc:sldMk cId="2200797363" sldId="670"/>
        </pc:sldMkLst>
        <pc:spChg chg="mod">
          <ac:chgData name="Roberta Tucker" userId="S::r.tucker@uwtsd.ac.uk::27ca61ee-ba03-4b92-a89a-1d5600e2200a" providerId="AD" clId="Web-{BA38BCE1-4539-AB92-D97A-D79F38835739}" dt="2023-03-21T22:57:03.622" v="1090" actId="20577"/>
          <ac:spMkLst>
            <pc:docMk/>
            <pc:sldMk cId="2200797363" sldId="670"/>
            <ac:spMk id="2" creationId="{F723D0E6-0093-2F7F-B433-058A7A915425}"/>
          </ac:spMkLst>
        </pc:spChg>
      </pc:sldChg>
      <pc:sldChg chg="modSp add replId">
        <pc:chgData name="Roberta Tucker" userId="S::r.tucker@uwtsd.ac.uk::27ca61ee-ba03-4b92-a89a-1d5600e2200a" providerId="AD" clId="Web-{BA38BCE1-4539-AB92-D97A-D79F38835739}" dt="2023-03-21T22:58:01.235" v="1128" actId="1076"/>
        <pc:sldMkLst>
          <pc:docMk/>
          <pc:sldMk cId="1177817071" sldId="671"/>
        </pc:sldMkLst>
        <pc:spChg chg="mod">
          <ac:chgData name="Roberta Tucker" userId="S::r.tucker@uwtsd.ac.uk::27ca61ee-ba03-4b92-a89a-1d5600e2200a" providerId="AD" clId="Web-{BA38BCE1-4539-AB92-D97A-D79F38835739}" dt="2023-03-21T22:58:01.235" v="1128" actId="1076"/>
          <ac:spMkLst>
            <pc:docMk/>
            <pc:sldMk cId="1177817071" sldId="671"/>
            <ac:spMk id="2" creationId="{F723D0E6-0093-2F7F-B433-058A7A915425}"/>
          </ac:spMkLst>
        </pc:spChg>
      </pc:sldChg>
      <pc:sldChg chg="add">
        <pc:chgData name="Roberta Tucker" userId="S::r.tucker@uwtsd.ac.uk::27ca61ee-ba03-4b92-a89a-1d5600e2200a" providerId="AD" clId="Web-{BA38BCE1-4539-AB92-D97A-D79F38835739}" dt="2023-03-21T22:59:03.054" v="1129"/>
        <pc:sldMkLst>
          <pc:docMk/>
          <pc:sldMk cId="29273073" sldId="672"/>
        </pc:sldMkLst>
      </pc:sldChg>
      <pc:sldChg chg="add">
        <pc:chgData name="Roberta Tucker" userId="S::r.tucker@uwtsd.ac.uk::27ca61ee-ba03-4b92-a89a-1d5600e2200a" providerId="AD" clId="Web-{BA38BCE1-4539-AB92-D97A-D79F38835739}" dt="2023-03-21T22:59:14.852" v="1130"/>
        <pc:sldMkLst>
          <pc:docMk/>
          <pc:sldMk cId="1211667279" sldId="673"/>
        </pc:sldMkLst>
      </pc:sldChg>
      <pc:sldChg chg="add">
        <pc:chgData name="Roberta Tucker" userId="S::r.tucker@uwtsd.ac.uk::27ca61ee-ba03-4b92-a89a-1d5600e2200a" providerId="AD" clId="Web-{BA38BCE1-4539-AB92-D97A-D79F38835739}" dt="2023-03-21T22:59:53.604" v="1131"/>
        <pc:sldMkLst>
          <pc:docMk/>
          <pc:sldMk cId="322021939" sldId="674"/>
        </pc:sldMkLst>
      </pc:sldChg>
      <pc:sldChg chg="add">
        <pc:chgData name="Roberta Tucker" userId="S::r.tucker@uwtsd.ac.uk::27ca61ee-ba03-4b92-a89a-1d5600e2200a" providerId="AD" clId="Web-{BA38BCE1-4539-AB92-D97A-D79F38835739}" dt="2023-03-21T23:00:07.839" v="1132"/>
        <pc:sldMkLst>
          <pc:docMk/>
          <pc:sldMk cId="1909394056" sldId="675"/>
        </pc:sldMkLst>
      </pc:sldChg>
      <pc:sldChg chg="add">
        <pc:chgData name="Roberta Tucker" userId="S::r.tucker@uwtsd.ac.uk::27ca61ee-ba03-4b92-a89a-1d5600e2200a" providerId="AD" clId="Web-{BA38BCE1-4539-AB92-D97A-D79F38835739}" dt="2023-03-21T23:04:40.229" v="1133"/>
        <pc:sldMkLst>
          <pc:docMk/>
          <pc:sldMk cId="1874398114" sldId="676"/>
        </pc:sldMkLst>
      </pc:sldChg>
      <pc:sldChg chg="modSp add replId">
        <pc:chgData name="Roberta Tucker" userId="S::r.tucker@uwtsd.ac.uk::27ca61ee-ba03-4b92-a89a-1d5600e2200a" providerId="AD" clId="Web-{BA38BCE1-4539-AB92-D97A-D79F38835739}" dt="2023-03-21T23:25:28.480" v="1247" actId="20577"/>
        <pc:sldMkLst>
          <pc:docMk/>
          <pc:sldMk cId="2779544078" sldId="677"/>
        </pc:sldMkLst>
        <pc:spChg chg="mod">
          <ac:chgData name="Roberta Tucker" userId="S::r.tucker@uwtsd.ac.uk::27ca61ee-ba03-4b92-a89a-1d5600e2200a" providerId="AD" clId="Web-{BA38BCE1-4539-AB92-D97A-D79F38835739}" dt="2023-03-21T23:25:28.480" v="1247" actId="20577"/>
          <ac:spMkLst>
            <pc:docMk/>
            <pc:sldMk cId="2779544078" sldId="677"/>
            <ac:spMk id="2" creationId="{F723D0E6-0093-2F7F-B433-058A7A915425}"/>
          </ac:spMkLst>
        </pc:spChg>
      </pc:sldChg>
      <pc:sldChg chg="modSp add replId">
        <pc:chgData name="Roberta Tucker" userId="S::r.tucker@uwtsd.ac.uk::27ca61ee-ba03-4b92-a89a-1d5600e2200a" providerId="AD" clId="Web-{BA38BCE1-4539-AB92-D97A-D79F38835739}" dt="2023-03-21T23:11:43.596" v="1193" actId="20577"/>
        <pc:sldMkLst>
          <pc:docMk/>
          <pc:sldMk cId="3097676214" sldId="678"/>
        </pc:sldMkLst>
        <pc:spChg chg="mod">
          <ac:chgData name="Roberta Tucker" userId="S::r.tucker@uwtsd.ac.uk::27ca61ee-ba03-4b92-a89a-1d5600e2200a" providerId="AD" clId="Web-{BA38BCE1-4539-AB92-D97A-D79F38835739}" dt="2023-03-21T23:11:43.596" v="1193" actId="20577"/>
          <ac:spMkLst>
            <pc:docMk/>
            <pc:sldMk cId="3097676214" sldId="678"/>
            <ac:spMk id="2" creationId="{F723D0E6-0093-2F7F-B433-058A7A915425}"/>
          </ac:spMkLst>
        </pc:spChg>
      </pc:sldChg>
      <pc:sldChg chg="addSp delSp modSp add replId">
        <pc:chgData name="Roberta Tucker" userId="S::r.tucker@uwtsd.ac.uk::27ca61ee-ba03-4b92-a89a-1d5600e2200a" providerId="AD" clId="Web-{BA38BCE1-4539-AB92-D97A-D79F38835739}" dt="2023-03-21T23:23:50.334" v="1238" actId="1076"/>
        <pc:sldMkLst>
          <pc:docMk/>
          <pc:sldMk cId="2236259486" sldId="679"/>
        </pc:sldMkLst>
        <pc:spChg chg="del mod">
          <ac:chgData name="Roberta Tucker" userId="S::r.tucker@uwtsd.ac.uk::27ca61ee-ba03-4b92-a89a-1d5600e2200a" providerId="AD" clId="Web-{BA38BCE1-4539-AB92-D97A-D79F38835739}" dt="2023-03-21T23:15:44.320" v="1211"/>
          <ac:spMkLst>
            <pc:docMk/>
            <pc:sldMk cId="2236259486" sldId="679"/>
            <ac:spMk id="3" creationId="{00000000-0000-0000-0000-000000000000}"/>
          </ac:spMkLst>
        </pc:spChg>
        <pc:spChg chg="del">
          <ac:chgData name="Roberta Tucker" userId="S::r.tucker@uwtsd.ac.uk::27ca61ee-ba03-4b92-a89a-1d5600e2200a" providerId="AD" clId="Web-{BA38BCE1-4539-AB92-D97A-D79F38835739}" dt="2023-03-21T23:15:49.164" v="1213"/>
          <ac:spMkLst>
            <pc:docMk/>
            <pc:sldMk cId="2236259486" sldId="679"/>
            <ac:spMk id="4" creationId="{00000000-0000-0000-0000-000000000000}"/>
          </ac:spMkLst>
        </pc:spChg>
        <pc:spChg chg="add del mod">
          <ac:chgData name="Roberta Tucker" userId="S::r.tucker@uwtsd.ac.uk::27ca61ee-ba03-4b92-a89a-1d5600e2200a" providerId="AD" clId="Web-{BA38BCE1-4539-AB92-D97A-D79F38835739}" dt="2023-03-21T23:16:20.853" v="1224"/>
          <ac:spMkLst>
            <pc:docMk/>
            <pc:sldMk cId="2236259486" sldId="679"/>
            <ac:spMk id="5" creationId="{083FAC12-4539-FB53-6F77-3A6074DDD7A7}"/>
          </ac:spMkLst>
        </pc:spChg>
        <pc:spChg chg="mod">
          <ac:chgData name="Roberta Tucker" userId="S::r.tucker@uwtsd.ac.uk::27ca61ee-ba03-4b92-a89a-1d5600e2200a" providerId="AD" clId="Web-{BA38BCE1-4539-AB92-D97A-D79F38835739}" dt="2023-03-21T23:17:10.715" v="1233" actId="20577"/>
          <ac:spMkLst>
            <pc:docMk/>
            <pc:sldMk cId="2236259486" sldId="679"/>
            <ac:spMk id="7" creationId="{CE2159F8-DF54-42F6-BFDA-E32DCF8D3575}"/>
          </ac:spMkLst>
        </pc:spChg>
        <pc:spChg chg="add del mod">
          <ac:chgData name="Roberta Tucker" userId="S::r.tucker@uwtsd.ac.uk::27ca61ee-ba03-4b92-a89a-1d5600e2200a" providerId="AD" clId="Web-{BA38BCE1-4539-AB92-D97A-D79F38835739}" dt="2023-03-21T23:16:28.244" v="1226"/>
          <ac:spMkLst>
            <pc:docMk/>
            <pc:sldMk cId="2236259486" sldId="679"/>
            <ac:spMk id="11" creationId="{40862073-592A-5A85-B942-DADA10A2A6E9}"/>
          </ac:spMkLst>
        </pc:spChg>
        <pc:picChg chg="del">
          <ac:chgData name="Roberta Tucker" userId="S::r.tucker@uwtsd.ac.uk::27ca61ee-ba03-4b92-a89a-1d5600e2200a" providerId="AD" clId="Web-{BA38BCE1-4539-AB92-D97A-D79F38835739}" dt="2023-03-21T23:15:34.616" v="1209"/>
          <ac:picMkLst>
            <pc:docMk/>
            <pc:sldMk cId="2236259486" sldId="679"/>
            <ac:picMk id="9" creationId="{2E62BB3D-543E-4AC2-BD16-4D0D7BB4F70F}"/>
          </ac:picMkLst>
        </pc:picChg>
        <pc:picChg chg="add mod">
          <ac:chgData name="Roberta Tucker" userId="S::r.tucker@uwtsd.ac.uk::27ca61ee-ba03-4b92-a89a-1d5600e2200a" providerId="AD" clId="Web-{BA38BCE1-4539-AB92-D97A-D79F38835739}" dt="2023-03-21T23:23:50.334" v="1238" actId="1076"/>
          <ac:picMkLst>
            <pc:docMk/>
            <pc:sldMk cId="2236259486" sldId="679"/>
            <ac:picMk id="12" creationId="{BD68FF75-C847-2B9A-B1B9-3FAB6B764537}"/>
          </ac:picMkLst>
        </pc:picChg>
        <pc:cxnChg chg="del">
          <ac:chgData name="Roberta Tucker" userId="S::r.tucker@uwtsd.ac.uk::27ca61ee-ba03-4b92-a89a-1d5600e2200a" providerId="AD" clId="Web-{BA38BCE1-4539-AB92-D97A-D79F38835739}" dt="2023-03-21T23:15:46.054" v="1212"/>
          <ac:cxnSpMkLst>
            <pc:docMk/>
            <pc:sldMk cId="2236259486" sldId="679"/>
            <ac:cxnSpMk id="6" creationId="{43A08A4E-28EF-44E7-BC51-2300CF35EEC5}"/>
          </ac:cxnSpMkLst>
        </pc:cxnChg>
        <pc:cxnChg chg="del">
          <ac:chgData name="Roberta Tucker" userId="S::r.tucker@uwtsd.ac.uk::27ca61ee-ba03-4b92-a89a-1d5600e2200a" providerId="AD" clId="Web-{BA38BCE1-4539-AB92-D97A-D79F38835739}" dt="2023-03-21T23:15:51.758" v="1214"/>
          <ac:cxnSpMkLst>
            <pc:docMk/>
            <pc:sldMk cId="2236259486" sldId="679"/>
            <ac:cxnSpMk id="8" creationId="{80DA2614-FE73-4B0A-A135-ABE6A10DA959}"/>
          </ac:cxnSpMkLst>
        </pc:cxnChg>
      </pc:sldChg>
      <pc:sldChg chg="addSp delSp modSp add replId">
        <pc:chgData name="Roberta Tucker" userId="S::r.tucker@uwtsd.ac.uk::27ca61ee-ba03-4b92-a89a-1d5600e2200a" providerId="AD" clId="Web-{BA38BCE1-4539-AB92-D97A-D79F38835739}" dt="2023-03-21T23:24:45.712" v="1245" actId="1076"/>
        <pc:sldMkLst>
          <pc:docMk/>
          <pc:sldMk cId="2904513159" sldId="680"/>
        </pc:sldMkLst>
        <pc:picChg chg="add mod">
          <ac:chgData name="Roberta Tucker" userId="S::r.tucker@uwtsd.ac.uk::27ca61ee-ba03-4b92-a89a-1d5600e2200a" providerId="AD" clId="Web-{BA38BCE1-4539-AB92-D97A-D79F38835739}" dt="2023-03-21T23:24:45.712" v="1245" actId="1076"/>
          <ac:picMkLst>
            <pc:docMk/>
            <pc:sldMk cId="2904513159" sldId="680"/>
            <ac:picMk id="2" creationId="{3E37AE60-D750-336E-B8A7-0D888DC261D3}"/>
          </ac:picMkLst>
        </pc:picChg>
        <pc:picChg chg="del">
          <ac:chgData name="Roberta Tucker" userId="S::r.tucker@uwtsd.ac.uk::27ca61ee-ba03-4b92-a89a-1d5600e2200a" providerId="AD" clId="Web-{BA38BCE1-4539-AB92-D97A-D79F38835739}" dt="2023-03-21T23:24:36.181" v="1240"/>
          <ac:picMkLst>
            <pc:docMk/>
            <pc:sldMk cId="2904513159" sldId="680"/>
            <ac:picMk id="12" creationId="{BD68FF75-C847-2B9A-B1B9-3FAB6B764537}"/>
          </ac:picMkLst>
        </pc:picChg>
      </pc:sldChg>
      <pc:sldChg chg="addSp delSp modSp add replId">
        <pc:chgData name="Roberta Tucker" userId="S::r.tucker@uwtsd.ac.uk::27ca61ee-ba03-4b92-a89a-1d5600e2200a" providerId="AD" clId="Web-{BA38BCE1-4539-AB92-D97A-D79F38835739}" dt="2023-03-21T23:30:27.403" v="1259" actId="20577"/>
        <pc:sldMkLst>
          <pc:docMk/>
          <pc:sldMk cId="3036931301" sldId="681"/>
        </pc:sldMkLst>
        <pc:spChg chg="mod">
          <ac:chgData name="Roberta Tucker" userId="S::r.tucker@uwtsd.ac.uk::27ca61ee-ba03-4b92-a89a-1d5600e2200a" providerId="AD" clId="Web-{BA38BCE1-4539-AB92-D97A-D79F38835739}" dt="2023-03-21T23:30:27.403" v="1259" actId="20577"/>
          <ac:spMkLst>
            <pc:docMk/>
            <pc:sldMk cId="3036931301" sldId="681"/>
            <ac:spMk id="7" creationId="{CE2159F8-DF54-42F6-BFDA-E32DCF8D3575}"/>
          </ac:spMkLst>
        </pc:spChg>
        <pc:picChg chg="del">
          <ac:chgData name="Roberta Tucker" userId="S::r.tucker@uwtsd.ac.uk::27ca61ee-ba03-4b92-a89a-1d5600e2200a" providerId="AD" clId="Web-{BA38BCE1-4539-AB92-D97A-D79F38835739}" dt="2023-03-21T23:30:03.620" v="1249"/>
          <ac:picMkLst>
            <pc:docMk/>
            <pc:sldMk cId="3036931301" sldId="681"/>
            <ac:picMk id="2" creationId="{3E37AE60-D750-336E-B8A7-0D888DC261D3}"/>
          </ac:picMkLst>
        </pc:picChg>
        <pc:picChg chg="add mod">
          <ac:chgData name="Roberta Tucker" userId="S::r.tucker@uwtsd.ac.uk::27ca61ee-ba03-4b92-a89a-1d5600e2200a" providerId="AD" clId="Web-{BA38BCE1-4539-AB92-D97A-D79F38835739}" dt="2023-03-21T23:30:16.621" v="1253" actId="1076"/>
          <ac:picMkLst>
            <pc:docMk/>
            <pc:sldMk cId="3036931301" sldId="681"/>
            <ac:picMk id="3" creationId="{2DDF5EE7-F54F-0083-380E-9BF300163EA5}"/>
          </ac:picMkLst>
        </pc:picChg>
      </pc:sldChg>
      <pc:sldChg chg="addSp delSp modSp add replId">
        <pc:chgData name="Roberta Tucker" userId="S::r.tucker@uwtsd.ac.uk::27ca61ee-ba03-4b92-a89a-1d5600e2200a" providerId="AD" clId="Web-{BA38BCE1-4539-AB92-D97A-D79F38835739}" dt="2023-03-21T23:31:43.251" v="1274" actId="20577"/>
        <pc:sldMkLst>
          <pc:docMk/>
          <pc:sldMk cId="998532939" sldId="682"/>
        </pc:sldMkLst>
        <pc:spChg chg="mod">
          <ac:chgData name="Roberta Tucker" userId="S::r.tucker@uwtsd.ac.uk::27ca61ee-ba03-4b92-a89a-1d5600e2200a" providerId="AD" clId="Web-{BA38BCE1-4539-AB92-D97A-D79F38835739}" dt="2023-03-21T23:31:43.251" v="1274" actId="20577"/>
          <ac:spMkLst>
            <pc:docMk/>
            <pc:sldMk cId="998532939" sldId="682"/>
            <ac:spMk id="7" creationId="{CE2159F8-DF54-42F6-BFDA-E32DCF8D3575}"/>
          </ac:spMkLst>
        </pc:spChg>
        <pc:picChg chg="add mod">
          <ac:chgData name="Roberta Tucker" userId="S::r.tucker@uwtsd.ac.uk::27ca61ee-ba03-4b92-a89a-1d5600e2200a" providerId="AD" clId="Web-{BA38BCE1-4539-AB92-D97A-D79F38835739}" dt="2023-03-21T23:31:27.922" v="1264" actId="1076"/>
          <ac:picMkLst>
            <pc:docMk/>
            <pc:sldMk cId="998532939" sldId="682"/>
            <ac:picMk id="2" creationId="{293BC50A-370F-906B-7900-73AA55B01E08}"/>
          </ac:picMkLst>
        </pc:picChg>
        <pc:picChg chg="del">
          <ac:chgData name="Roberta Tucker" userId="S::r.tucker@uwtsd.ac.uk::27ca61ee-ba03-4b92-a89a-1d5600e2200a" providerId="AD" clId="Web-{BA38BCE1-4539-AB92-D97A-D79F38835739}" dt="2023-03-21T23:31:18.499" v="1261"/>
          <ac:picMkLst>
            <pc:docMk/>
            <pc:sldMk cId="998532939" sldId="682"/>
            <ac:picMk id="3" creationId="{2DDF5EE7-F54F-0083-380E-9BF300163EA5}"/>
          </ac:picMkLst>
        </pc:picChg>
      </pc:sldChg>
      <pc:sldChg chg="add replId">
        <pc:chgData name="Roberta Tucker" userId="S::r.tucker@uwtsd.ac.uk::27ca61ee-ba03-4b92-a89a-1d5600e2200a" providerId="AD" clId="Web-{BA38BCE1-4539-AB92-D97A-D79F38835739}" dt="2023-03-21T23:36:04.046" v="1277"/>
        <pc:sldMkLst>
          <pc:docMk/>
          <pc:sldMk cId="1130544498" sldId="683"/>
        </pc:sldMkLst>
      </pc:sldChg>
      <pc:sldChg chg="add del replId">
        <pc:chgData name="Roberta Tucker" userId="S::r.tucker@uwtsd.ac.uk::27ca61ee-ba03-4b92-a89a-1d5600e2200a" providerId="AD" clId="Web-{BA38BCE1-4539-AB92-D97A-D79F38835739}" dt="2023-03-21T23:36:00.156" v="1276"/>
        <pc:sldMkLst>
          <pc:docMk/>
          <pc:sldMk cId="3451443887" sldId="683"/>
        </pc:sldMkLst>
      </pc:sldChg>
      <pc:sldChg chg="add">
        <pc:chgData name="Roberta Tucker" userId="S::r.tucker@uwtsd.ac.uk::27ca61ee-ba03-4b92-a89a-1d5600e2200a" providerId="AD" clId="Web-{BA38BCE1-4539-AB92-D97A-D79F38835739}" dt="2023-03-21T23:36:59.862" v="1278"/>
        <pc:sldMkLst>
          <pc:docMk/>
          <pc:sldMk cId="3209968424" sldId="684"/>
        </pc:sldMkLst>
      </pc:sldChg>
      <pc:sldMasterChg chg="add addSldLayout">
        <pc:chgData name="Roberta Tucker" userId="S::r.tucker@uwtsd.ac.uk::27ca61ee-ba03-4b92-a89a-1d5600e2200a" providerId="AD" clId="Web-{BA38BCE1-4539-AB92-D97A-D79F38835739}" dt="2023-03-21T14:40:57.912" v="43"/>
        <pc:sldMasterMkLst>
          <pc:docMk/>
          <pc:sldMasterMk cId="84353895" sldId="2147483660"/>
        </pc:sldMasterMkLst>
        <pc:sldLayoutChg chg="add">
          <pc:chgData name="Roberta Tucker" userId="S::r.tucker@uwtsd.ac.uk::27ca61ee-ba03-4b92-a89a-1d5600e2200a" providerId="AD" clId="Web-{BA38BCE1-4539-AB92-D97A-D79F38835739}" dt="2023-03-21T14:40:57.912" v="43"/>
          <pc:sldLayoutMkLst>
            <pc:docMk/>
            <pc:sldMasterMk cId="84353895" sldId="2147483660"/>
            <pc:sldLayoutMk cId="939819582" sldId="2147483661"/>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2001100545" sldId="2147483662"/>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1998898814" sldId="2147483663"/>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1548233367" sldId="2147483664"/>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610515434" sldId="2147483665"/>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1585990364" sldId="2147483666"/>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1374344043" sldId="2147483667"/>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760313750" sldId="2147483668"/>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1477171087" sldId="2147483669"/>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356426808" sldId="2147483670"/>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945117276" sldId="2147483671"/>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14717350" sldId="2147483672"/>
          </pc:sldLayoutMkLst>
        </pc:sldLayoutChg>
      </pc:sldMasterChg>
      <pc:sldMasterChg chg="modSldLayout">
        <pc:chgData name="Roberta Tucker" userId="S::r.tucker@uwtsd.ac.uk::27ca61ee-ba03-4b92-a89a-1d5600e2200a" providerId="AD" clId="Web-{BA38BCE1-4539-AB92-D97A-D79F38835739}" dt="2023-03-21T14:40:57.912" v="43"/>
        <pc:sldMasterMkLst>
          <pc:docMk/>
          <pc:sldMasterMk cId="10660577" sldId="2147483749"/>
        </pc:sldMasterMkLst>
        <pc:sldLayoutChg chg="replId">
          <pc:chgData name="Roberta Tucker" userId="S::r.tucker@uwtsd.ac.uk::27ca61ee-ba03-4b92-a89a-1d5600e2200a" providerId="AD" clId="Web-{BA38BCE1-4539-AB92-D97A-D79F38835739}" dt="2023-03-21T14:40:57.912" v="43"/>
          <pc:sldLayoutMkLst>
            <pc:docMk/>
            <pc:sldMasterMk cId="10660577" sldId="2147483749"/>
            <pc:sldLayoutMk cId="1860281967" sldId="2147483758"/>
          </pc:sldLayoutMkLst>
        </pc:sldLayoutChg>
        <pc:sldLayoutChg chg="replId">
          <pc:chgData name="Roberta Tucker" userId="S::r.tucker@uwtsd.ac.uk::27ca61ee-ba03-4b92-a89a-1d5600e2200a" providerId="AD" clId="Web-{BA38BCE1-4539-AB92-D97A-D79F38835739}" dt="2023-03-21T14:40:57.912" v="43"/>
          <pc:sldLayoutMkLst>
            <pc:docMk/>
            <pc:sldMasterMk cId="10660577" sldId="2147483749"/>
            <pc:sldLayoutMk cId="122029610" sldId="2147483759"/>
          </pc:sldLayoutMkLst>
        </pc:sldLayoutChg>
        <pc:sldLayoutChg chg="replId">
          <pc:chgData name="Roberta Tucker" userId="S::r.tucker@uwtsd.ac.uk::27ca61ee-ba03-4b92-a89a-1d5600e2200a" providerId="AD" clId="Web-{BA38BCE1-4539-AB92-D97A-D79F38835739}" dt="2023-03-21T14:40:57.912" v="43"/>
          <pc:sldLayoutMkLst>
            <pc:docMk/>
            <pc:sldMasterMk cId="10660577" sldId="2147483749"/>
            <pc:sldLayoutMk cId="560476140" sldId="2147483760"/>
          </pc:sldLayoutMkLst>
        </pc:sldLayoutChg>
      </pc:sldMasterChg>
    </pc:docChg>
  </pc:docChgLst>
  <pc:docChgLst>
    <pc:chgData name="Roberta Tucker" userId="S::r.tucker@uwtsd.ac.uk::27ca61ee-ba03-4b92-a89a-1d5600e2200a" providerId="AD" clId="Web-{C64AABE4-8161-8E03-AF16-4C0FB66572FC}"/>
    <pc:docChg chg="addSld delSld modSld sldOrd addMainMaster">
      <pc:chgData name="Roberta Tucker" userId="S::r.tucker@uwtsd.ac.uk::27ca61ee-ba03-4b92-a89a-1d5600e2200a" providerId="AD" clId="Web-{C64AABE4-8161-8E03-AF16-4C0FB66572FC}" dt="2023-01-05T15:28:40.523" v="534" actId="20577"/>
      <pc:docMkLst>
        <pc:docMk/>
      </pc:docMkLst>
      <pc:sldChg chg="del">
        <pc:chgData name="Roberta Tucker" userId="S::r.tucker@uwtsd.ac.uk::27ca61ee-ba03-4b92-a89a-1d5600e2200a" providerId="AD" clId="Web-{C64AABE4-8161-8E03-AF16-4C0FB66572FC}" dt="2023-01-05T15:21:03.497" v="493"/>
        <pc:sldMkLst>
          <pc:docMk/>
          <pc:sldMk cId="3819320499" sldId="277"/>
        </pc:sldMkLst>
      </pc:sldChg>
      <pc:sldChg chg="del">
        <pc:chgData name="Roberta Tucker" userId="S::r.tucker@uwtsd.ac.uk::27ca61ee-ba03-4b92-a89a-1d5600e2200a" providerId="AD" clId="Web-{C64AABE4-8161-8E03-AF16-4C0FB66572FC}" dt="2023-01-05T15:20:27.481" v="491"/>
        <pc:sldMkLst>
          <pc:docMk/>
          <pc:sldMk cId="4081661565" sldId="297"/>
        </pc:sldMkLst>
      </pc:sldChg>
      <pc:sldChg chg="ord">
        <pc:chgData name="Roberta Tucker" userId="S::r.tucker@uwtsd.ac.uk::27ca61ee-ba03-4b92-a89a-1d5600e2200a" providerId="AD" clId="Web-{C64AABE4-8161-8E03-AF16-4C0FB66572FC}" dt="2023-01-05T14:30:15.881" v="2"/>
        <pc:sldMkLst>
          <pc:docMk/>
          <pc:sldMk cId="3526516693" sldId="444"/>
        </pc:sldMkLst>
      </pc:sldChg>
      <pc:sldChg chg="del">
        <pc:chgData name="Roberta Tucker" userId="S::r.tucker@uwtsd.ac.uk::27ca61ee-ba03-4b92-a89a-1d5600e2200a" providerId="AD" clId="Web-{C64AABE4-8161-8E03-AF16-4C0FB66572FC}" dt="2023-01-05T15:19:02.651" v="490"/>
        <pc:sldMkLst>
          <pc:docMk/>
          <pc:sldMk cId="524939592" sldId="484"/>
        </pc:sldMkLst>
      </pc:sldChg>
      <pc:sldChg chg="del">
        <pc:chgData name="Roberta Tucker" userId="S::r.tucker@uwtsd.ac.uk::27ca61ee-ba03-4b92-a89a-1d5600e2200a" providerId="AD" clId="Web-{C64AABE4-8161-8E03-AF16-4C0FB66572FC}" dt="2023-01-05T15:18:57.229" v="488"/>
        <pc:sldMkLst>
          <pc:docMk/>
          <pc:sldMk cId="3080718906" sldId="485"/>
        </pc:sldMkLst>
      </pc:sldChg>
      <pc:sldChg chg="del">
        <pc:chgData name="Roberta Tucker" userId="S::r.tucker@uwtsd.ac.uk::27ca61ee-ba03-4b92-a89a-1d5600e2200a" providerId="AD" clId="Web-{C64AABE4-8161-8E03-AF16-4C0FB66572FC}" dt="2023-01-05T15:18:58.979" v="489"/>
        <pc:sldMkLst>
          <pc:docMk/>
          <pc:sldMk cId="181503118" sldId="486"/>
        </pc:sldMkLst>
      </pc:sldChg>
      <pc:sldChg chg="del">
        <pc:chgData name="Roberta Tucker" userId="S::r.tucker@uwtsd.ac.uk::27ca61ee-ba03-4b92-a89a-1d5600e2200a" providerId="AD" clId="Web-{C64AABE4-8161-8E03-AF16-4C0FB66572FC}" dt="2023-01-05T15:18:54.119" v="487"/>
        <pc:sldMkLst>
          <pc:docMk/>
          <pc:sldMk cId="1383421627" sldId="487"/>
        </pc:sldMkLst>
      </pc:sldChg>
      <pc:sldChg chg="del">
        <pc:chgData name="Roberta Tucker" userId="S::r.tucker@uwtsd.ac.uk::27ca61ee-ba03-4b92-a89a-1d5600e2200a" providerId="AD" clId="Web-{C64AABE4-8161-8E03-AF16-4C0FB66572FC}" dt="2023-01-05T15:18:50.947" v="486"/>
        <pc:sldMkLst>
          <pc:docMk/>
          <pc:sldMk cId="105331404" sldId="488"/>
        </pc:sldMkLst>
      </pc:sldChg>
      <pc:sldChg chg="del">
        <pc:chgData name="Roberta Tucker" userId="S::r.tucker@uwtsd.ac.uk::27ca61ee-ba03-4b92-a89a-1d5600e2200a" providerId="AD" clId="Web-{C64AABE4-8161-8E03-AF16-4C0FB66572FC}" dt="2023-01-05T15:18:44.963" v="485"/>
        <pc:sldMkLst>
          <pc:docMk/>
          <pc:sldMk cId="2488270539" sldId="490"/>
        </pc:sldMkLst>
      </pc:sldChg>
      <pc:sldChg chg="del">
        <pc:chgData name="Roberta Tucker" userId="S::r.tucker@uwtsd.ac.uk::27ca61ee-ba03-4b92-a89a-1d5600e2200a" providerId="AD" clId="Web-{C64AABE4-8161-8E03-AF16-4C0FB66572FC}" dt="2023-01-05T15:21:08.060" v="494"/>
        <pc:sldMkLst>
          <pc:docMk/>
          <pc:sldMk cId="3669335291" sldId="507"/>
        </pc:sldMkLst>
      </pc:sldChg>
      <pc:sldChg chg="del">
        <pc:chgData name="Roberta Tucker" userId="S::r.tucker@uwtsd.ac.uk::27ca61ee-ba03-4b92-a89a-1d5600e2200a" providerId="AD" clId="Web-{C64AABE4-8161-8E03-AF16-4C0FB66572FC}" dt="2023-01-05T15:21:13.044" v="495"/>
        <pc:sldMkLst>
          <pc:docMk/>
          <pc:sldMk cId="3044937961" sldId="509"/>
        </pc:sldMkLst>
      </pc:sldChg>
      <pc:sldChg chg="ord">
        <pc:chgData name="Roberta Tucker" userId="S::r.tucker@uwtsd.ac.uk::27ca61ee-ba03-4b92-a89a-1d5600e2200a" providerId="AD" clId="Web-{C64AABE4-8161-8E03-AF16-4C0FB66572FC}" dt="2023-01-05T15:16:36.944" v="483"/>
        <pc:sldMkLst>
          <pc:docMk/>
          <pc:sldMk cId="1654975904" sldId="510"/>
        </pc:sldMkLst>
      </pc:sldChg>
      <pc:sldChg chg="ord">
        <pc:chgData name="Roberta Tucker" userId="S::r.tucker@uwtsd.ac.uk::27ca61ee-ba03-4b92-a89a-1d5600e2200a" providerId="AD" clId="Web-{C64AABE4-8161-8E03-AF16-4C0FB66572FC}" dt="2023-01-05T15:16:47.976" v="484"/>
        <pc:sldMkLst>
          <pc:docMk/>
          <pc:sldMk cId="2955532752" sldId="511"/>
        </pc:sldMkLst>
      </pc:sldChg>
      <pc:sldChg chg="modSp">
        <pc:chgData name="Roberta Tucker" userId="S::r.tucker@uwtsd.ac.uk::27ca61ee-ba03-4b92-a89a-1d5600e2200a" providerId="AD" clId="Web-{C64AABE4-8161-8E03-AF16-4C0FB66572FC}" dt="2023-01-05T15:00:19.859" v="418" actId="20577"/>
        <pc:sldMkLst>
          <pc:docMk/>
          <pc:sldMk cId="2437550428" sldId="516"/>
        </pc:sldMkLst>
        <pc:spChg chg="mod">
          <ac:chgData name="Roberta Tucker" userId="S::r.tucker@uwtsd.ac.uk::27ca61ee-ba03-4b92-a89a-1d5600e2200a" providerId="AD" clId="Web-{C64AABE4-8161-8E03-AF16-4C0FB66572FC}" dt="2023-01-05T14:59:48.687" v="396" actId="20577"/>
          <ac:spMkLst>
            <pc:docMk/>
            <pc:sldMk cId="2437550428" sldId="516"/>
            <ac:spMk id="2" creationId="{6047E3D5-B129-455A-8D61-5DE355CFB91F}"/>
          </ac:spMkLst>
        </pc:spChg>
        <pc:spChg chg="mod">
          <ac:chgData name="Roberta Tucker" userId="S::r.tucker@uwtsd.ac.uk::27ca61ee-ba03-4b92-a89a-1d5600e2200a" providerId="AD" clId="Web-{C64AABE4-8161-8E03-AF16-4C0FB66572FC}" dt="2023-01-05T15:00:10.797" v="415" actId="1076"/>
          <ac:spMkLst>
            <pc:docMk/>
            <pc:sldMk cId="2437550428" sldId="516"/>
            <ac:spMk id="3" creationId="{EDE512D6-1B42-4E1C-AEE3-478A340AC162}"/>
          </ac:spMkLst>
        </pc:spChg>
        <pc:spChg chg="mod">
          <ac:chgData name="Roberta Tucker" userId="S::r.tucker@uwtsd.ac.uk::27ca61ee-ba03-4b92-a89a-1d5600e2200a" providerId="AD" clId="Web-{C64AABE4-8161-8E03-AF16-4C0FB66572FC}" dt="2023-01-05T15:00:19.859" v="418" actId="20577"/>
          <ac:spMkLst>
            <pc:docMk/>
            <pc:sldMk cId="2437550428" sldId="516"/>
            <ac:spMk id="4" creationId="{88B348B4-1179-40C0-B903-717D79F0A399}"/>
          </ac:spMkLst>
        </pc:spChg>
      </pc:sldChg>
      <pc:sldChg chg="del">
        <pc:chgData name="Roberta Tucker" userId="S::r.tucker@uwtsd.ac.uk::27ca61ee-ba03-4b92-a89a-1d5600e2200a" providerId="AD" clId="Web-{C64AABE4-8161-8E03-AF16-4C0FB66572FC}" dt="2023-01-05T15:20:28.418" v="492"/>
        <pc:sldMkLst>
          <pc:docMk/>
          <pc:sldMk cId="1087454593" sldId="518"/>
        </pc:sldMkLst>
      </pc:sldChg>
      <pc:sldChg chg="del">
        <pc:chgData name="Roberta Tucker" userId="S::r.tucker@uwtsd.ac.uk::27ca61ee-ba03-4b92-a89a-1d5600e2200a" providerId="AD" clId="Web-{C64AABE4-8161-8E03-AF16-4C0FB66572FC}" dt="2023-01-05T15:21:20.763" v="496"/>
        <pc:sldMkLst>
          <pc:docMk/>
          <pc:sldMk cId="4029234870" sldId="519"/>
        </pc:sldMkLst>
      </pc:sldChg>
      <pc:sldChg chg="modSp">
        <pc:chgData name="Roberta Tucker" userId="S::r.tucker@uwtsd.ac.uk::27ca61ee-ba03-4b92-a89a-1d5600e2200a" providerId="AD" clId="Web-{C64AABE4-8161-8E03-AF16-4C0FB66572FC}" dt="2023-01-05T14:35:27.794" v="90" actId="1076"/>
        <pc:sldMkLst>
          <pc:docMk/>
          <pc:sldMk cId="2485985612" sldId="521"/>
        </pc:sldMkLst>
        <pc:spChg chg="mod">
          <ac:chgData name="Roberta Tucker" userId="S::r.tucker@uwtsd.ac.uk::27ca61ee-ba03-4b92-a89a-1d5600e2200a" providerId="AD" clId="Web-{C64AABE4-8161-8E03-AF16-4C0FB66572FC}" dt="2023-01-05T14:35:27.794" v="90" actId="1076"/>
          <ac:spMkLst>
            <pc:docMk/>
            <pc:sldMk cId="2485985612" sldId="521"/>
            <ac:spMk id="8" creationId="{57ED6D5D-E07C-2A2E-1770-B082DB384717}"/>
          </ac:spMkLst>
        </pc:spChg>
        <pc:spChg chg="mod">
          <ac:chgData name="Roberta Tucker" userId="S::r.tucker@uwtsd.ac.uk::27ca61ee-ba03-4b92-a89a-1d5600e2200a" providerId="AD" clId="Web-{C64AABE4-8161-8E03-AF16-4C0FB66572FC}" dt="2023-01-05T14:32:32.759" v="57" actId="20577"/>
          <ac:spMkLst>
            <pc:docMk/>
            <pc:sldMk cId="2485985612" sldId="521"/>
            <ac:spMk id="9" creationId="{692DA600-8D01-FC6B-936A-266F26A023C7}"/>
          </ac:spMkLst>
        </pc:spChg>
      </pc:sldChg>
      <pc:sldChg chg="modSp">
        <pc:chgData name="Roberta Tucker" userId="S::r.tucker@uwtsd.ac.uk::27ca61ee-ba03-4b92-a89a-1d5600e2200a" providerId="AD" clId="Web-{C64AABE4-8161-8E03-AF16-4C0FB66572FC}" dt="2023-01-05T15:02:30.956" v="428" actId="20577"/>
        <pc:sldMkLst>
          <pc:docMk/>
          <pc:sldMk cId="2118689029" sldId="522"/>
        </pc:sldMkLst>
        <pc:spChg chg="mod">
          <ac:chgData name="Roberta Tucker" userId="S::r.tucker@uwtsd.ac.uk::27ca61ee-ba03-4b92-a89a-1d5600e2200a" providerId="AD" clId="Web-{C64AABE4-8161-8E03-AF16-4C0FB66572FC}" dt="2023-01-05T15:02:30.956" v="428" actId="20577"/>
          <ac:spMkLst>
            <pc:docMk/>
            <pc:sldMk cId="2118689029" sldId="522"/>
            <ac:spMk id="8" creationId="{57ED6D5D-E07C-2A2E-1770-B082DB384717}"/>
          </ac:spMkLst>
        </pc:spChg>
        <pc:spChg chg="mod">
          <ac:chgData name="Roberta Tucker" userId="S::r.tucker@uwtsd.ac.uk::27ca61ee-ba03-4b92-a89a-1d5600e2200a" providerId="AD" clId="Web-{C64AABE4-8161-8E03-AF16-4C0FB66572FC}" dt="2023-01-05T14:34:22.246" v="71" actId="1076"/>
          <ac:spMkLst>
            <pc:docMk/>
            <pc:sldMk cId="2118689029" sldId="522"/>
            <ac:spMk id="9" creationId="{692DA600-8D01-FC6B-936A-266F26A023C7}"/>
          </ac:spMkLst>
        </pc:spChg>
      </pc:sldChg>
      <pc:sldChg chg="del">
        <pc:chgData name="Roberta Tucker" userId="S::r.tucker@uwtsd.ac.uk::27ca61ee-ba03-4b92-a89a-1d5600e2200a" providerId="AD" clId="Web-{C64AABE4-8161-8E03-AF16-4C0FB66572FC}" dt="2023-01-05T15:00:24.344" v="419"/>
        <pc:sldMkLst>
          <pc:docMk/>
          <pc:sldMk cId="966104582" sldId="523"/>
        </pc:sldMkLst>
      </pc:sldChg>
      <pc:sldChg chg="add del">
        <pc:chgData name="Roberta Tucker" userId="S::r.tucker@uwtsd.ac.uk::27ca61ee-ba03-4b92-a89a-1d5600e2200a" providerId="AD" clId="Web-{C64AABE4-8161-8E03-AF16-4C0FB66572FC}" dt="2023-01-05T14:30:39.397" v="7"/>
        <pc:sldMkLst>
          <pc:docMk/>
          <pc:sldMk cId="1591731840" sldId="524"/>
        </pc:sldMkLst>
      </pc:sldChg>
      <pc:sldChg chg="addSp delSp modSp add">
        <pc:chgData name="Roberta Tucker" userId="S::r.tucker@uwtsd.ac.uk::27ca61ee-ba03-4b92-a89a-1d5600e2200a" providerId="AD" clId="Web-{C64AABE4-8161-8E03-AF16-4C0FB66572FC}" dt="2023-01-05T15:14:38.332" v="482" actId="20577"/>
        <pc:sldMkLst>
          <pc:docMk/>
          <pc:sldMk cId="3159488521" sldId="525"/>
        </pc:sldMkLst>
        <pc:spChg chg="mod">
          <ac:chgData name="Roberta Tucker" userId="S::r.tucker@uwtsd.ac.uk::27ca61ee-ba03-4b92-a89a-1d5600e2200a" providerId="AD" clId="Web-{C64AABE4-8161-8E03-AF16-4C0FB66572FC}" dt="2023-01-05T15:14:38.332" v="482" actId="20577"/>
          <ac:spMkLst>
            <pc:docMk/>
            <pc:sldMk cId="3159488521" sldId="525"/>
            <ac:spMk id="5" creationId="{0B019432-F0E9-E765-2264-935D414F17CB}"/>
          </ac:spMkLst>
        </pc:spChg>
        <pc:spChg chg="del mod">
          <ac:chgData name="Roberta Tucker" userId="S::r.tucker@uwtsd.ac.uk::27ca61ee-ba03-4b92-a89a-1d5600e2200a" providerId="AD" clId="Web-{C64AABE4-8161-8E03-AF16-4C0FB66572FC}" dt="2023-01-05T14:44:12.103" v="323"/>
          <ac:spMkLst>
            <pc:docMk/>
            <pc:sldMk cId="3159488521" sldId="525"/>
            <ac:spMk id="6" creationId="{0A49D13F-A02B-34DF-3E84-B90D79FF944D}"/>
          </ac:spMkLst>
        </pc:spChg>
        <pc:spChg chg="add ord">
          <ac:chgData name="Roberta Tucker" userId="S::r.tucker@uwtsd.ac.uk::27ca61ee-ba03-4b92-a89a-1d5600e2200a" providerId="AD" clId="Web-{C64AABE4-8161-8E03-AF16-4C0FB66572FC}" dt="2023-01-05T14:58:23.247" v="389"/>
          <ac:spMkLst>
            <pc:docMk/>
            <pc:sldMk cId="3159488521" sldId="525"/>
            <ac:spMk id="7" creationId="{837A8B4B-2EB9-9017-8680-58EC77B6EF31}"/>
          </ac:spMkLst>
        </pc:spChg>
        <pc:picChg chg="add mod">
          <ac:chgData name="Roberta Tucker" userId="S::r.tucker@uwtsd.ac.uk::27ca61ee-ba03-4b92-a89a-1d5600e2200a" providerId="AD" clId="Web-{C64AABE4-8161-8E03-AF16-4C0FB66572FC}" dt="2023-01-05T14:46:23.668" v="372" actId="1076"/>
          <ac:picMkLst>
            <pc:docMk/>
            <pc:sldMk cId="3159488521" sldId="525"/>
            <ac:picMk id="2" creationId="{F5F3A396-562A-CDCF-8E0A-D27F0915F174}"/>
          </ac:picMkLst>
        </pc:picChg>
      </pc:sldChg>
      <pc:sldChg chg="addSp delSp modSp add replId">
        <pc:chgData name="Roberta Tucker" userId="S::r.tucker@uwtsd.ac.uk::27ca61ee-ba03-4b92-a89a-1d5600e2200a" providerId="AD" clId="Web-{C64AABE4-8161-8E03-AF16-4C0FB66572FC}" dt="2023-01-05T15:14:18.988" v="467" actId="1076"/>
        <pc:sldMkLst>
          <pc:docMk/>
          <pc:sldMk cId="3304429855" sldId="526"/>
        </pc:sldMkLst>
        <pc:spChg chg="mod">
          <ac:chgData name="Roberta Tucker" userId="S::r.tucker@uwtsd.ac.uk::27ca61ee-ba03-4b92-a89a-1d5600e2200a" providerId="AD" clId="Web-{C64AABE4-8161-8E03-AF16-4C0FB66572FC}" dt="2023-01-05T15:14:12.847" v="466" actId="1076"/>
          <ac:spMkLst>
            <pc:docMk/>
            <pc:sldMk cId="3304429855" sldId="526"/>
            <ac:spMk id="5" creationId="{0B019432-F0E9-E765-2264-935D414F17CB}"/>
          </ac:spMkLst>
        </pc:spChg>
        <pc:spChg chg="add mod ord">
          <ac:chgData name="Roberta Tucker" userId="S::r.tucker@uwtsd.ac.uk::27ca61ee-ba03-4b92-a89a-1d5600e2200a" providerId="AD" clId="Web-{C64AABE4-8161-8E03-AF16-4C0FB66572FC}" dt="2023-01-05T14:58:09.653" v="387" actId="14100"/>
          <ac:spMkLst>
            <pc:docMk/>
            <pc:sldMk cId="3304429855" sldId="526"/>
            <ac:spMk id="6" creationId="{C84C63A5-6CC0-3DDF-0CE4-FE1FF0CA98F1}"/>
          </ac:spMkLst>
        </pc:spChg>
        <pc:picChg chg="del">
          <ac:chgData name="Roberta Tucker" userId="S::r.tucker@uwtsd.ac.uk::27ca61ee-ba03-4b92-a89a-1d5600e2200a" providerId="AD" clId="Web-{C64AABE4-8161-8E03-AF16-4C0FB66572FC}" dt="2023-01-05T14:55:28.884" v="374"/>
          <ac:picMkLst>
            <pc:docMk/>
            <pc:sldMk cId="3304429855" sldId="526"/>
            <ac:picMk id="2" creationId="{F5F3A396-562A-CDCF-8E0A-D27F0915F174}"/>
          </ac:picMkLst>
        </pc:picChg>
        <pc:picChg chg="add mod">
          <ac:chgData name="Roberta Tucker" userId="S::r.tucker@uwtsd.ac.uk::27ca61ee-ba03-4b92-a89a-1d5600e2200a" providerId="AD" clId="Web-{C64AABE4-8161-8E03-AF16-4C0FB66572FC}" dt="2023-01-05T15:14:18.988" v="467" actId="1076"/>
          <ac:picMkLst>
            <pc:docMk/>
            <pc:sldMk cId="3304429855" sldId="526"/>
            <ac:picMk id="3" creationId="{46C71892-C5A2-74BB-7385-79136B8066DC}"/>
          </ac:picMkLst>
        </pc:picChg>
      </pc:sldChg>
      <pc:sldChg chg="modSp add replId">
        <pc:chgData name="Roberta Tucker" userId="S::r.tucker@uwtsd.ac.uk::27ca61ee-ba03-4b92-a89a-1d5600e2200a" providerId="AD" clId="Web-{C64AABE4-8161-8E03-AF16-4C0FB66572FC}" dt="2023-01-05T15:28:40.523" v="534" actId="20577"/>
        <pc:sldMkLst>
          <pc:docMk/>
          <pc:sldMk cId="1821153607" sldId="527"/>
        </pc:sldMkLst>
        <pc:spChg chg="mod">
          <ac:chgData name="Roberta Tucker" userId="S::r.tucker@uwtsd.ac.uk::27ca61ee-ba03-4b92-a89a-1d5600e2200a" providerId="AD" clId="Web-{C64AABE4-8161-8E03-AF16-4C0FB66572FC}" dt="2023-01-05T15:28:19.445" v="533" actId="20577"/>
          <ac:spMkLst>
            <pc:docMk/>
            <pc:sldMk cId="1821153607" sldId="527"/>
            <ac:spMk id="3" creationId="{EDE512D6-1B42-4E1C-AEE3-478A340AC162}"/>
          </ac:spMkLst>
        </pc:spChg>
        <pc:spChg chg="mod">
          <ac:chgData name="Roberta Tucker" userId="S::r.tucker@uwtsd.ac.uk::27ca61ee-ba03-4b92-a89a-1d5600e2200a" providerId="AD" clId="Web-{C64AABE4-8161-8E03-AF16-4C0FB66572FC}" dt="2023-01-05T15:28:40.523" v="534" actId="20577"/>
          <ac:spMkLst>
            <pc:docMk/>
            <pc:sldMk cId="1821153607" sldId="527"/>
            <ac:spMk id="4" creationId="{88B348B4-1179-40C0-B903-717D79F0A399}"/>
          </ac:spMkLst>
        </pc:spChg>
      </pc:sldChg>
      <pc:sldChg chg="new del">
        <pc:chgData name="Roberta Tucker" userId="S::r.tucker@uwtsd.ac.uk::27ca61ee-ba03-4b92-a89a-1d5600e2200a" providerId="AD" clId="Web-{C64AABE4-8161-8E03-AF16-4C0FB66572FC}" dt="2023-01-05T15:25:51.301" v="529"/>
        <pc:sldMkLst>
          <pc:docMk/>
          <pc:sldMk cId="70493603" sldId="528"/>
        </pc:sldMkLst>
      </pc:sldChg>
      <pc:sldChg chg="addSp delSp modSp new">
        <pc:chgData name="Roberta Tucker" userId="S::r.tucker@uwtsd.ac.uk::27ca61ee-ba03-4b92-a89a-1d5600e2200a" providerId="AD" clId="Web-{C64AABE4-8161-8E03-AF16-4C0FB66572FC}" dt="2023-01-05T15:25:39.238" v="526" actId="1076"/>
        <pc:sldMkLst>
          <pc:docMk/>
          <pc:sldMk cId="4215338442" sldId="529"/>
        </pc:sldMkLst>
        <pc:spChg chg="mod">
          <ac:chgData name="Roberta Tucker" userId="S::r.tucker@uwtsd.ac.uk::27ca61ee-ba03-4b92-a89a-1d5600e2200a" providerId="AD" clId="Web-{C64AABE4-8161-8E03-AF16-4C0FB66572FC}" dt="2023-01-05T15:25:39.238" v="526" actId="1076"/>
          <ac:spMkLst>
            <pc:docMk/>
            <pc:sldMk cId="4215338442" sldId="529"/>
            <ac:spMk id="2" creationId="{59B6F813-2152-B5B1-2D75-AA777F36E4C7}"/>
          </ac:spMkLst>
        </pc:spChg>
        <pc:spChg chg="del">
          <ac:chgData name="Roberta Tucker" userId="S::r.tucker@uwtsd.ac.uk::27ca61ee-ba03-4b92-a89a-1d5600e2200a" providerId="AD" clId="Web-{C64AABE4-8161-8E03-AF16-4C0FB66572FC}" dt="2023-01-05T15:23:48.001" v="499"/>
          <ac:spMkLst>
            <pc:docMk/>
            <pc:sldMk cId="4215338442" sldId="529"/>
            <ac:spMk id="3" creationId="{8F3B8CA2-B5BB-2C08-2837-CF933037ED2C}"/>
          </ac:spMkLst>
        </pc:spChg>
        <pc:picChg chg="add mod ord">
          <ac:chgData name="Roberta Tucker" userId="S::r.tucker@uwtsd.ac.uk::27ca61ee-ba03-4b92-a89a-1d5600e2200a" providerId="AD" clId="Web-{C64AABE4-8161-8E03-AF16-4C0FB66572FC}" dt="2023-01-05T15:24:16.408" v="515" actId="1076"/>
          <ac:picMkLst>
            <pc:docMk/>
            <pc:sldMk cId="4215338442" sldId="529"/>
            <ac:picMk id="4" creationId="{43B773CC-509E-3769-9614-087153EDBA1E}"/>
          </ac:picMkLst>
        </pc:picChg>
      </pc:sldChg>
      <pc:sldChg chg="modSp add replId">
        <pc:chgData name="Roberta Tucker" userId="S::r.tucker@uwtsd.ac.uk::27ca61ee-ba03-4b92-a89a-1d5600e2200a" providerId="AD" clId="Web-{C64AABE4-8161-8E03-AF16-4C0FB66572FC}" dt="2023-01-05T15:25:48.316" v="528" actId="1076"/>
        <pc:sldMkLst>
          <pc:docMk/>
          <pc:sldMk cId="3372550902" sldId="530"/>
        </pc:sldMkLst>
        <pc:spChg chg="mod">
          <ac:chgData name="Roberta Tucker" userId="S::r.tucker@uwtsd.ac.uk::27ca61ee-ba03-4b92-a89a-1d5600e2200a" providerId="AD" clId="Web-{C64AABE4-8161-8E03-AF16-4C0FB66572FC}" dt="2023-01-05T15:25:48.316" v="528" actId="1076"/>
          <ac:spMkLst>
            <pc:docMk/>
            <pc:sldMk cId="3372550902" sldId="530"/>
            <ac:spMk id="2" creationId="{59B6F813-2152-B5B1-2D75-AA777F36E4C7}"/>
          </ac:spMkLst>
        </pc:spChg>
      </pc:sldChg>
      <pc:sldMasterChg chg="add addSldLayout">
        <pc:chgData name="Roberta Tucker" userId="S::r.tucker@uwtsd.ac.uk::27ca61ee-ba03-4b92-a89a-1d5600e2200a" providerId="AD" clId="Web-{C64AABE4-8161-8E03-AF16-4C0FB66572FC}" dt="2023-01-05T14:29:58.536" v="1"/>
        <pc:sldMasterMkLst>
          <pc:docMk/>
          <pc:sldMasterMk cId="1384196811" sldId="2147483658"/>
        </pc:sldMasterMkLst>
        <pc:sldLayoutChg chg="add">
          <pc:chgData name="Roberta Tucker" userId="S::r.tucker@uwtsd.ac.uk::27ca61ee-ba03-4b92-a89a-1d5600e2200a" providerId="AD" clId="Web-{C64AABE4-8161-8E03-AF16-4C0FB66572FC}" dt="2023-01-05T14:29:58.536" v="1"/>
          <pc:sldLayoutMkLst>
            <pc:docMk/>
            <pc:sldMasterMk cId="1384196811" sldId="2147483658"/>
            <pc:sldLayoutMk cId="4095789039" sldId="2147483706"/>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1559695379" sldId="2147483707"/>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1638946717" sldId="2147483708"/>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4286659625" sldId="2147483726"/>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3926654035" sldId="2147483727"/>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1321421722" sldId="2147483728"/>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2925907984" sldId="2147483732"/>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1556723426" sldId="2147483755"/>
          </pc:sldLayoutMkLst>
        </pc:sldLayoutChg>
      </pc:sldMasterChg>
    </pc:docChg>
  </pc:docChgLst>
  <pc:docChgLst>
    <pc:chgData name="Roberta Tucker" userId="S::r.tucker@uwtsd.ac.uk::27ca61ee-ba03-4b92-a89a-1d5600e2200a" providerId="AD" clId="Web-{CA40654B-5DF4-1444-0F1C-6A8EBCB53A4F}"/>
    <pc:docChg chg="addSld delSld modSld sldOrd">
      <pc:chgData name="Roberta Tucker" userId="S::r.tucker@uwtsd.ac.uk::27ca61ee-ba03-4b92-a89a-1d5600e2200a" providerId="AD" clId="Web-{CA40654B-5DF4-1444-0F1C-6A8EBCB53A4F}" dt="2023-02-24T11:59:19.312" v="4809" actId="20577"/>
      <pc:docMkLst>
        <pc:docMk/>
      </pc:docMkLst>
      <pc:sldChg chg="modSp">
        <pc:chgData name="Roberta Tucker" userId="S::r.tucker@uwtsd.ac.uk::27ca61ee-ba03-4b92-a89a-1d5600e2200a" providerId="AD" clId="Web-{CA40654B-5DF4-1444-0F1C-6A8EBCB53A4F}" dt="2023-02-22T09:41:41.084" v="12" actId="14100"/>
        <pc:sldMkLst>
          <pc:docMk/>
          <pc:sldMk cId="2485985612" sldId="521"/>
        </pc:sldMkLst>
        <pc:spChg chg="mod">
          <ac:chgData name="Roberta Tucker" userId="S::r.tucker@uwtsd.ac.uk::27ca61ee-ba03-4b92-a89a-1d5600e2200a" providerId="AD" clId="Web-{CA40654B-5DF4-1444-0F1C-6A8EBCB53A4F}" dt="2023-02-22T09:41:41.084" v="12" actId="14100"/>
          <ac:spMkLst>
            <pc:docMk/>
            <pc:sldMk cId="2485985612" sldId="521"/>
            <ac:spMk id="8" creationId="{57ED6D5D-E07C-2A2E-1770-B082DB384717}"/>
          </ac:spMkLst>
        </pc:spChg>
      </pc:sldChg>
      <pc:sldChg chg="modSp">
        <pc:chgData name="Roberta Tucker" userId="S::r.tucker@uwtsd.ac.uk::27ca61ee-ba03-4b92-a89a-1d5600e2200a" providerId="AD" clId="Web-{CA40654B-5DF4-1444-0F1C-6A8EBCB53A4F}" dt="2023-02-22T09:47:39.046" v="46" actId="20577"/>
        <pc:sldMkLst>
          <pc:docMk/>
          <pc:sldMk cId="3159488521" sldId="525"/>
        </pc:sldMkLst>
        <pc:spChg chg="mod">
          <ac:chgData name="Roberta Tucker" userId="S::r.tucker@uwtsd.ac.uk::27ca61ee-ba03-4b92-a89a-1d5600e2200a" providerId="AD" clId="Web-{CA40654B-5DF4-1444-0F1C-6A8EBCB53A4F}" dt="2023-02-22T09:47:39.046" v="46" actId="20577"/>
          <ac:spMkLst>
            <pc:docMk/>
            <pc:sldMk cId="3159488521" sldId="525"/>
            <ac:spMk id="5" creationId="{0B019432-F0E9-E765-2264-935D414F17CB}"/>
          </ac:spMkLst>
        </pc:spChg>
      </pc:sldChg>
      <pc:sldChg chg="modSp">
        <pc:chgData name="Roberta Tucker" userId="S::r.tucker@uwtsd.ac.uk::27ca61ee-ba03-4b92-a89a-1d5600e2200a" providerId="AD" clId="Web-{CA40654B-5DF4-1444-0F1C-6A8EBCB53A4F}" dt="2023-02-22T09:56:16.825" v="112" actId="20577"/>
        <pc:sldMkLst>
          <pc:docMk/>
          <pc:sldMk cId="2392214994" sldId="571"/>
        </pc:sldMkLst>
        <pc:spChg chg="mod">
          <ac:chgData name="Roberta Tucker" userId="S::r.tucker@uwtsd.ac.uk::27ca61ee-ba03-4b92-a89a-1d5600e2200a" providerId="AD" clId="Web-{CA40654B-5DF4-1444-0F1C-6A8EBCB53A4F}" dt="2023-02-22T09:56:16.825" v="112" actId="20577"/>
          <ac:spMkLst>
            <pc:docMk/>
            <pc:sldMk cId="2392214994" sldId="571"/>
            <ac:spMk id="11" creationId="{4F5753A9-860A-EAD8-DDBE-51ECA81D6496}"/>
          </ac:spMkLst>
        </pc:spChg>
      </pc:sldChg>
      <pc:sldChg chg="modSp">
        <pc:chgData name="Roberta Tucker" userId="S::r.tucker@uwtsd.ac.uk::27ca61ee-ba03-4b92-a89a-1d5600e2200a" providerId="AD" clId="Web-{CA40654B-5DF4-1444-0F1C-6A8EBCB53A4F}" dt="2023-02-22T13:41:25.414" v="2005" actId="14100"/>
        <pc:sldMkLst>
          <pc:docMk/>
          <pc:sldMk cId="3774943221" sldId="575"/>
        </pc:sldMkLst>
        <pc:picChg chg="mod">
          <ac:chgData name="Roberta Tucker" userId="S::r.tucker@uwtsd.ac.uk::27ca61ee-ba03-4b92-a89a-1d5600e2200a" providerId="AD" clId="Web-{CA40654B-5DF4-1444-0F1C-6A8EBCB53A4F}" dt="2023-02-22T13:41:25.414" v="2005" actId="14100"/>
          <ac:picMkLst>
            <pc:docMk/>
            <pc:sldMk cId="3774943221" sldId="575"/>
            <ac:picMk id="5" creationId="{81ED71CD-F647-5F4F-6E93-751737031E65}"/>
          </ac:picMkLst>
        </pc:picChg>
      </pc:sldChg>
      <pc:sldChg chg="addSp delSp modSp ord addAnim delAnim">
        <pc:chgData name="Roberta Tucker" userId="S::r.tucker@uwtsd.ac.uk::27ca61ee-ba03-4b92-a89a-1d5600e2200a" providerId="AD" clId="Web-{CA40654B-5DF4-1444-0F1C-6A8EBCB53A4F}" dt="2023-02-22T15:25:41.615" v="2561" actId="20577"/>
        <pc:sldMkLst>
          <pc:docMk/>
          <pc:sldMk cId="3120378126" sldId="576"/>
        </pc:sldMkLst>
        <pc:spChg chg="del">
          <ac:chgData name="Roberta Tucker" userId="S::r.tucker@uwtsd.ac.uk::27ca61ee-ba03-4b92-a89a-1d5600e2200a" providerId="AD" clId="Web-{CA40654B-5DF4-1444-0F1C-6A8EBCB53A4F}" dt="2023-02-22T13:00:34.200" v="1759"/>
          <ac:spMkLst>
            <pc:docMk/>
            <pc:sldMk cId="3120378126" sldId="576"/>
            <ac:spMk id="3" creationId="{976291AA-75F5-DB79-1BB0-8C1F1978BD68}"/>
          </ac:spMkLst>
        </pc:spChg>
        <pc:spChg chg="del">
          <ac:chgData name="Roberta Tucker" userId="S::r.tucker@uwtsd.ac.uk::27ca61ee-ba03-4b92-a89a-1d5600e2200a" providerId="AD" clId="Web-{CA40654B-5DF4-1444-0F1C-6A8EBCB53A4F}" dt="2023-02-22T13:00:35.590" v="1760"/>
          <ac:spMkLst>
            <pc:docMk/>
            <pc:sldMk cId="3120378126" sldId="576"/>
            <ac:spMk id="4" creationId="{E107B33E-2FB2-C28B-8106-606FCEDC89FB}"/>
          </ac:spMkLst>
        </pc:spChg>
        <pc:spChg chg="mod">
          <ac:chgData name="Roberta Tucker" userId="S::r.tucker@uwtsd.ac.uk::27ca61ee-ba03-4b92-a89a-1d5600e2200a" providerId="AD" clId="Web-{CA40654B-5DF4-1444-0F1C-6A8EBCB53A4F}" dt="2023-02-22T15:25:41.615" v="2561" actId="20577"/>
          <ac:spMkLst>
            <pc:docMk/>
            <pc:sldMk cId="3120378126" sldId="576"/>
            <ac:spMk id="5" creationId="{7A20DBBD-7DDA-8D56-CE80-75679AFC79A9}"/>
          </ac:spMkLst>
        </pc:spChg>
        <pc:spChg chg="del">
          <ac:chgData name="Roberta Tucker" userId="S::r.tucker@uwtsd.ac.uk::27ca61ee-ba03-4b92-a89a-1d5600e2200a" providerId="AD" clId="Web-{CA40654B-5DF4-1444-0F1C-6A8EBCB53A4F}" dt="2023-02-22T13:00:38.028" v="1761"/>
          <ac:spMkLst>
            <pc:docMk/>
            <pc:sldMk cId="3120378126" sldId="576"/>
            <ac:spMk id="6" creationId="{B30E0984-967F-1C30-DE34-494663AA2EA3}"/>
          </ac:spMkLst>
        </pc:spChg>
        <pc:spChg chg="del">
          <ac:chgData name="Roberta Tucker" userId="S::r.tucker@uwtsd.ac.uk::27ca61ee-ba03-4b92-a89a-1d5600e2200a" providerId="AD" clId="Web-{CA40654B-5DF4-1444-0F1C-6A8EBCB53A4F}" dt="2023-02-22T13:00:40.325" v="1762"/>
          <ac:spMkLst>
            <pc:docMk/>
            <pc:sldMk cId="3120378126" sldId="576"/>
            <ac:spMk id="7" creationId="{458C1F20-426A-CF6A-2E7D-694C41E80DE3}"/>
          </ac:spMkLst>
        </pc:spChg>
        <pc:spChg chg="del">
          <ac:chgData name="Roberta Tucker" userId="S::r.tucker@uwtsd.ac.uk::27ca61ee-ba03-4b92-a89a-1d5600e2200a" providerId="AD" clId="Web-{CA40654B-5DF4-1444-0F1C-6A8EBCB53A4F}" dt="2023-02-22T13:00:41.934" v="1763"/>
          <ac:spMkLst>
            <pc:docMk/>
            <pc:sldMk cId="3120378126" sldId="576"/>
            <ac:spMk id="10" creationId="{D480A507-8AAD-1087-3A4C-A97F69CD97F6}"/>
          </ac:spMkLst>
        </pc:spChg>
        <pc:spChg chg="del">
          <ac:chgData name="Roberta Tucker" userId="S::r.tucker@uwtsd.ac.uk::27ca61ee-ba03-4b92-a89a-1d5600e2200a" providerId="AD" clId="Web-{CA40654B-5DF4-1444-0F1C-6A8EBCB53A4F}" dt="2023-02-22T13:00:46.184" v="1764"/>
          <ac:spMkLst>
            <pc:docMk/>
            <pc:sldMk cId="3120378126" sldId="576"/>
            <ac:spMk id="11" creationId="{10E29003-9149-BAEA-25AC-D52C1E48563A}"/>
          </ac:spMkLst>
        </pc:spChg>
        <pc:spChg chg="mod">
          <ac:chgData name="Roberta Tucker" userId="S::r.tucker@uwtsd.ac.uk::27ca61ee-ba03-4b92-a89a-1d5600e2200a" providerId="AD" clId="Web-{CA40654B-5DF4-1444-0F1C-6A8EBCB53A4F}" dt="2023-02-22T15:17:20.443" v="2459" actId="1076"/>
          <ac:spMkLst>
            <pc:docMk/>
            <pc:sldMk cId="3120378126" sldId="576"/>
            <ac:spMk id="16" creationId="{2D203682-3315-0E2F-6C0F-4C31DAE0631E}"/>
          </ac:spMkLst>
        </pc:spChg>
        <pc:picChg chg="del">
          <ac:chgData name="Roberta Tucker" userId="S::r.tucker@uwtsd.ac.uk::27ca61ee-ba03-4b92-a89a-1d5600e2200a" providerId="AD" clId="Web-{CA40654B-5DF4-1444-0F1C-6A8EBCB53A4F}" dt="2023-02-22T15:16:28.066" v="2450"/>
          <ac:picMkLst>
            <pc:docMk/>
            <pc:sldMk cId="3120378126" sldId="576"/>
            <ac:picMk id="2" creationId="{21F8A08A-35F9-5F9D-D354-65DADA18F5AD}"/>
          </ac:picMkLst>
        </pc:picChg>
        <pc:picChg chg="add ord">
          <ac:chgData name="Roberta Tucker" userId="S::r.tucker@uwtsd.ac.uk::27ca61ee-ba03-4b92-a89a-1d5600e2200a" providerId="AD" clId="Web-{CA40654B-5DF4-1444-0F1C-6A8EBCB53A4F}" dt="2023-02-22T15:16:41.504" v="2454"/>
          <ac:picMkLst>
            <pc:docMk/>
            <pc:sldMk cId="3120378126" sldId="576"/>
            <ac:picMk id="7" creationId="{C9BEB040-6A12-9F8E-4831-F8E4062ECD7D}"/>
          </ac:picMkLst>
        </pc:picChg>
        <pc:cxnChg chg="add mod">
          <ac:chgData name="Roberta Tucker" userId="S::r.tucker@uwtsd.ac.uk::27ca61ee-ba03-4b92-a89a-1d5600e2200a" providerId="AD" clId="Web-{CA40654B-5DF4-1444-0F1C-6A8EBCB53A4F}" dt="2023-02-22T15:16:59.380" v="2457" actId="14100"/>
          <ac:cxnSpMkLst>
            <pc:docMk/>
            <pc:sldMk cId="3120378126" sldId="576"/>
            <ac:cxnSpMk id="4" creationId="{BC2C1687-BCDB-8D01-187F-5359CAE20BDB}"/>
          </ac:cxnSpMkLst>
        </pc:cxnChg>
      </pc:sldChg>
      <pc:sldChg chg="addSp delSp modSp">
        <pc:chgData name="Roberta Tucker" userId="S::r.tucker@uwtsd.ac.uk::27ca61ee-ba03-4b92-a89a-1d5600e2200a" providerId="AD" clId="Web-{CA40654B-5DF4-1444-0F1C-6A8EBCB53A4F}" dt="2023-02-22T13:43:28.963" v="2014" actId="1076"/>
        <pc:sldMkLst>
          <pc:docMk/>
          <pc:sldMk cId="4116886116" sldId="579"/>
        </pc:sldMkLst>
        <pc:spChg chg="add del mod">
          <ac:chgData name="Roberta Tucker" userId="S::r.tucker@uwtsd.ac.uk::27ca61ee-ba03-4b92-a89a-1d5600e2200a" providerId="AD" clId="Web-{CA40654B-5DF4-1444-0F1C-6A8EBCB53A4F}" dt="2023-02-22T13:05:29.660" v="1770"/>
          <ac:spMkLst>
            <pc:docMk/>
            <pc:sldMk cId="4116886116" sldId="579"/>
            <ac:spMk id="3" creationId="{4451570A-D8D8-7FF3-5730-73117E543C4B}"/>
          </ac:spMkLst>
        </pc:spChg>
        <pc:spChg chg="mod">
          <ac:chgData name="Roberta Tucker" userId="S::r.tucker@uwtsd.ac.uk::27ca61ee-ba03-4b92-a89a-1d5600e2200a" providerId="AD" clId="Web-{CA40654B-5DF4-1444-0F1C-6A8EBCB53A4F}" dt="2023-02-22T13:24:33.718" v="1881" actId="20577"/>
          <ac:spMkLst>
            <pc:docMk/>
            <pc:sldMk cId="4116886116" sldId="579"/>
            <ac:spMk id="5" creationId="{0B019432-F0E9-E765-2264-935D414F17CB}"/>
          </ac:spMkLst>
        </pc:spChg>
        <pc:spChg chg="add del mod">
          <ac:chgData name="Roberta Tucker" userId="S::r.tucker@uwtsd.ac.uk::27ca61ee-ba03-4b92-a89a-1d5600e2200a" providerId="AD" clId="Web-{CA40654B-5DF4-1444-0F1C-6A8EBCB53A4F}" dt="2023-02-22T13:05:25.550" v="1768"/>
          <ac:spMkLst>
            <pc:docMk/>
            <pc:sldMk cId="4116886116" sldId="579"/>
            <ac:spMk id="6" creationId="{877738C7-E854-75D1-69F4-21312243EE8F}"/>
          </ac:spMkLst>
        </pc:spChg>
        <pc:spChg chg="add del mod">
          <ac:chgData name="Roberta Tucker" userId="S::r.tucker@uwtsd.ac.uk::27ca61ee-ba03-4b92-a89a-1d5600e2200a" providerId="AD" clId="Web-{CA40654B-5DF4-1444-0F1C-6A8EBCB53A4F}" dt="2023-02-22T10:20:51.065" v="168"/>
          <ac:spMkLst>
            <pc:docMk/>
            <pc:sldMk cId="4116886116" sldId="579"/>
            <ac:spMk id="7" creationId="{B0212B0E-4954-6C6D-1A01-5A04A7546F62}"/>
          </ac:spMkLst>
        </pc:spChg>
        <pc:spChg chg="add del mod">
          <ac:chgData name="Roberta Tucker" userId="S::r.tucker@uwtsd.ac.uk::27ca61ee-ba03-4b92-a89a-1d5600e2200a" providerId="AD" clId="Web-{CA40654B-5DF4-1444-0F1C-6A8EBCB53A4F}" dt="2023-02-22T10:21:06.535" v="173"/>
          <ac:spMkLst>
            <pc:docMk/>
            <pc:sldMk cId="4116886116" sldId="579"/>
            <ac:spMk id="8" creationId="{348DE634-796C-E84E-EC3B-6792470FB6D0}"/>
          </ac:spMkLst>
        </pc:spChg>
        <pc:spChg chg="add mod">
          <ac:chgData name="Roberta Tucker" userId="S::r.tucker@uwtsd.ac.uk::27ca61ee-ba03-4b92-a89a-1d5600e2200a" providerId="AD" clId="Web-{CA40654B-5DF4-1444-0F1C-6A8EBCB53A4F}" dt="2023-02-22T13:20:37.462" v="1858" actId="1076"/>
          <ac:spMkLst>
            <pc:docMk/>
            <pc:sldMk cId="4116886116" sldId="579"/>
            <ac:spMk id="8" creationId="{E2180A0E-1944-161C-031D-3BE48E066BC9}"/>
          </ac:spMkLst>
        </pc:spChg>
        <pc:spChg chg="add del mod">
          <ac:chgData name="Roberta Tucker" userId="S::r.tucker@uwtsd.ac.uk::27ca61ee-ba03-4b92-a89a-1d5600e2200a" providerId="AD" clId="Web-{CA40654B-5DF4-1444-0F1C-6A8EBCB53A4F}" dt="2023-02-22T13:11:38.965" v="1800"/>
          <ac:spMkLst>
            <pc:docMk/>
            <pc:sldMk cId="4116886116" sldId="579"/>
            <ac:spMk id="9" creationId="{FA227949-DC4C-079D-0971-F444BB2B946B}"/>
          </ac:spMkLst>
        </pc:spChg>
        <pc:spChg chg="add del mod">
          <ac:chgData name="Roberta Tucker" userId="S::r.tucker@uwtsd.ac.uk::27ca61ee-ba03-4b92-a89a-1d5600e2200a" providerId="AD" clId="Web-{CA40654B-5DF4-1444-0F1C-6A8EBCB53A4F}" dt="2023-02-22T13:05:27.972" v="1769"/>
          <ac:spMkLst>
            <pc:docMk/>
            <pc:sldMk cId="4116886116" sldId="579"/>
            <ac:spMk id="10" creationId="{29A4854E-D4DB-2596-6C45-335E547E4DBA}"/>
          </ac:spMkLst>
        </pc:spChg>
        <pc:spChg chg="add mod">
          <ac:chgData name="Roberta Tucker" userId="S::r.tucker@uwtsd.ac.uk::27ca61ee-ba03-4b92-a89a-1d5600e2200a" providerId="AD" clId="Web-{CA40654B-5DF4-1444-0F1C-6A8EBCB53A4F}" dt="2023-02-22T13:43:28.963" v="2014" actId="1076"/>
          <ac:spMkLst>
            <pc:docMk/>
            <pc:sldMk cId="4116886116" sldId="579"/>
            <ac:spMk id="11" creationId="{10B20615-D13F-6525-C2FE-1BC895C41E23}"/>
          </ac:spMkLst>
        </pc:spChg>
        <pc:spChg chg="add del mod">
          <ac:chgData name="Roberta Tucker" userId="S::r.tucker@uwtsd.ac.uk::27ca61ee-ba03-4b92-a89a-1d5600e2200a" providerId="AD" clId="Web-{CA40654B-5DF4-1444-0F1C-6A8EBCB53A4F}" dt="2023-02-22T13:13:16.890" v="1820"/>
          <ac:spMkLst>
            <pc:docMk/>
            <pc:sldMk cId="4116886116" sldId="579"/>
            <ac:spMk id="12" creationId="{2E1965AE-5966-A339-36A1-B442D7A8B54E}"/>
          </ac:spMkLst>
        </pc:spChg>
        <pc:spChg chg="add mod">
          <ac:chgData name="Roberta Tucker" userId="S::r.tucker@uwtsd.ac.uk::27ca61ee-ba03-4b92-a89a-1d5600e2200a" providerId="AD" clId="Web-{CA40654B-5DF4-1444-0F1C-6A8EBCB53A4F}" dt="2023-02-22T13:20:39.416" v="1859" actId="1076"/>
          <ac:spMkLst>
            <pc:docMk/>
            <pc:sldMk cId="4116886116" sldId="579"/>
            <ac:spMk id="13" creationId="{54DA2EF5-1A1B-3D7F-8E82-399ECBCCC879}"/>
          </ac:spMkLst>
        </pc:spChg>
        <pc:picChg chg="add mod">
          <ac:chgData name="Roberta Tucker" userId="S::r.tucker@uwtsd.ac.uk::27ca61ee-ba03-4b92-a89a-1d5600e2200a" providerId="AD" clId="Web-{CA40654B-5DF4-1444-0F1C-6A8EBCB53A4F}" dt="2023-02-22T13:13:09.764" v="1819" actId="1076"/>
          <ac:picMkLst>
            <pc:docMk/>
            <pc:sldMk cId="4116886116" sldId="579"/>
            <ac:picMk id="7" creationId="{7384F945-4971-4552-5370-9DEA727D9FA0}"/>
          </ac:picMkLst>
        </pc:picChg>
      </pc:sldChg>
      <pc:sldChg chg="addSp delSp modSp">
        <pc:chgData name="Roberta Tucker" userId="S::r.tucker@uwtsd.ac.uk::27ca61ee-ba03-4b92-a89a-1d5600e2200a" providerId="AD" clId="Web-{CA40654B-5DF4-1444-0F1C-6A8EBCB53A4F}" dt="2023-02-22T12:42:59.972" v="1481"/>
        <pc:sldMkLst>
          <pc:docMk/>
          <pc:sldMk cId="3149371331" sldId="580"/>
        </pc:sldMkLst>
        <pc:spChg chg="del">
          <ac:chgData name="Roberta Tucker" userId="S::r.tucker@uwtsd.ac.uk::27ca61ee-ba03-4b92-a89a-1d5600e2200a" providerId="AD" clId="Web-{CA40654B-5DF4-1444-0F1C-6A8EBCB53A4F}" dt="2023-02-22T12:24:58.821" v="1287"/>
          <ac:spMkLst>
            <pc:docMk/>
            <pc:sldMk cId="3149371331" sldId="580"/>
            <ac:spMk id="3" creationId="{BE81BD22-F041-4643-2E57-645D07B4F719}"/>
          </ac:spMkLst>
        </pc:spChg>
        <pc:graphicFrameChg chg="add mod modGraphic">
          <ac:chgData name="Roberta Tucker" userId="S::r.tucker@uwtsd.ac.uk::27ca61ee-ba03-4b92-a89a-1d5600e2200a" providerId="AD" clId="Web-{CA40654B-5DF4-1444-0F1C-6A8EBCB53A4F}" dt="2023-02-22T12:42:59.972" v="1481"/>
          <ac:graphicFrameMkLst>
            <pc:docMk/>
            <pc:sldMk cId="3149371331" sldId="580"/>
            <ac:graphicFrameMk id="2" creationId="{B8361043-587C-D5AC-AD58-2714CE15B0E0}"/>
          </ac:graphicFrameMkLst>
        </pc:graphicFrameChg>
      </pc:sldChg>
      <pc:sldChg chg="addSp delSp modSp del">
        <pc:chgData name="Roberta Tucker" userId="S::r.tucker@uwtsd.ac.uk::27ca61ee-ba03-4b92-a89a-1d5600e2200a" providerId="AD" clId="Web-{CA40654B-5DF4-1444-0F1C-6A8EBCB53A4F}" dt="2023-02-23T12:11:17.144" v="4411"/>
        <pc:sldMkLst>
          <pc:docMk/>
          <pc:sldMk cId="3390306029" sldId="589"/>
        </pc:sldMkLst>
        <pc:spChg chg="mod">
          <ac:chgData name="Roberta Tucker" userId="S::r.tucker@uwtsd.ac.uk::27ca61ee-ba03-4b92-a89a-1d5600e2200a" providerId="AD" clId="Web-{CA40654B-5DF4-1444-0F1C-6A8EBCB53A4F}" dt="2023-02-22T16:33:45.613" v="2639" actId="1076"/>
          <ac:spMkLst>
            <pc:docMk/>
            <pc:sldMk cId="3390306029" sldId="589"/>
            <ac:spMk id="3" creationId="{BE81BD22-F041-4643-2E57-645D07B4F719}"/>
          </ac:spMkLst>
        </pc:spChg>
        <pc:spChg chg="mod">
          <ac:chgData name="Roberta Tucker" userId="S::r.tucker@uwtsd.ac.uk::27ca61ee-ba03-4b92-a89a-1d5600e2200a" providerId="AD" clId="Web-{CA40654B-5DF4-1444-0F1C-6A8EBCB53A4F}" dt="2023-02-22T16:39:02.252" v="2650" actId="1076"/>
          <ac:spMkLst>
            <pc:docMk/>
            <pc:sldMk cId="3390306029" sldId="589"/>
            <ac:spMk id="5" creationId="{DA2E92BE-0CD5-E6B0-AA52-858B51EC3AD5}"/>
          </ac:spMkLst>
        </pc:spChg>
        <pc:picChg chg="add del mod">
          <ac:chgData name="Roberta Tucker" userId="S::r.tucker@uwtsd.ac.uk::27ca61ee-ba03-4b92-a89a-1d5600e2200a" providerId="AD" clId="Web-{CA40654B-5DF4-1444-0F1C-6A8EBCB53A4F}" dt="2023-02-22T16:31:46.702" v="2630"/>
          <ac:picMkLst>
            <pc:docMk/>
            <pc:sldMk cId="3390306029" sldId="589"/>
            <ac:picMk id="2" creationId="{5E02078C-B182-1033-D7DB-0FE2E22984EC}"/>
          </ac:picMkLst>
        </pc:picChg>
        <pc:picChg chg="add mod">
          <ac:chgData name="Roberta Tucker" userId="S::r.tucker@uwtsd.ac.uk::27ca61ee-ba03-4b92-a89a-1d5600e2200a" providerId="AD" clId="Web-{CA40654B-5DF4-1444-0F1C-6A8EBCB53A4F}" dt="2023-02-22T16:33:34.925" v="2638" actId="14100"/>
          <ac:picMkLst>
            <pc:docMk/>
            <pc:sldMk cId="3390306029" sldId="589"/>
            <ac:picMk id="6" creationId="{42049921-DEFE-A5F4-DDF1-71DC2134262E}"/>
          </ac:picMkLst>
        </pc:picChg>
      </pc:sldChg>
      <pc:sldChg chg="addSp modSp del">
        <pc:chgData name="Roberta Tucker" userId="S::r.tucker@uwtsd.ac.uk::27ca61ee-ba03-4b92-a89a-1d5600e2200a" providerId="AD" clId="Web-{CA40654B-5DF4-1444-0F1C-6A8EBCB53A4F}" dt="2023-02-24T11:32:46.233" v="4505"/>
        <pc:sldMkLst>
          <pc:docMk/>
          <pc:sldMk cId="2865792335" sldId="593"/>
        </pc:sldMkLst>
        <pc:spChg chg="mod">
          <ac:chgData name="Roberta Tucker" userId="S::r.tucker@uwtsd.ac.uk::27ca61ee-ba03-4b92-a89a-1d5600e2200a" providerId="AD" clId="Web-{CA40654B-5DF4-1444-0F1C-6A8EBCB53A4F}" dt="2023-02-22T16:40:30.847" v="2654" actId="14100"/>
          <ac:spMkLst>
            <pc:docMk/>
            <pc:sldMk cId="2865792335" sldId="593"/>
            <ac:spMk id="3" creationId="{BE81BD22-F041-4643-2E57-645D07B4F719}"/>
          </ac:spMkLst>
        </pc:spChg>
        <pc:spChg chg="mod">
          <ac:chgData name="Roberta Tucker" userId="S::r.tucker@uwtsd.ac.uk::27ca61ee-ba03-4b92-a89a-1d5600e2200a" providerId="AD" clId="Web-{CA40654B-5DF4-1444-0F1C-6A8EBCB53A4F}" dt="2023-02-22T16:40:25.487" v="2653" actId="1076"/>
          <ac:spMkLst>
            <pc:docMk/>
            <pc:sldMk cId="2865792335" sldId="593"/>
            <ac:spMk id="5" creationId="{DA2E92BE-0CD5-E6B0-AA52-858B51EC3AD5}"/>
          </ac:spMkLst>
        </pc:spChg>
        <pc:picChg chg="add mod">
          <ac:chgData name="Roberta Tucker" userId="S::r.tucker@uwtsd.ac.uk::27ca61ee-ba03-4b92-a89a-1d5600e2200a" providerId="AD" clId="Web-{CA40654B-5DF4-1444-0F1C-6A8EBCB53A4F}" dt="2023-02-22T16:36:08.493" v="2643" actId="14100"/>
          <ac:picMkLst>
            <pc:docMk/>
            <pc:sldMk cId="2865792335" sldId="593"/>
            <ac:picMk id="2" creationId="{605AF0C5-7285-0219-0895-21387E43F03F}"/>
          </ac:picMkLst>
        </pc:picChg>
      </pc:sldChg>
      <pc:sldChg chg="addSp delSp modSp add replId">
        <pc:chgData name="Roberta Tucker" userId="S::r.tucker@uwtsd.ac.uk::27ca61ee-ba03-4b92-a89a-1d5600e2200a" providerId="AD" clId="Web-{CA40654B-5DF4-1444-0F1C-6A8EBCB53A4F}" dt="2023-02-22T09:47:27.264" v="38" actId="20577"/>
        <pc:sldMkLst>
          <pc:docMk/>
          <pc:sldMk cId="298902921" sldId="594"/>
        </pc:sldMkLst>
        <pc:spChg chg="mod">
          <ac:chgData name="Roberta Tucker" userId="S::r.tucker@uwtsd.ac.uk::27ca61ee-ba03-4b92-a89a-1d5600e2200a" providerId="AD" clId="Web-{CA40654B-5DF4-1444-0F1C-6A8EBCB53A4F}" dt="2023-02-22T09:47:27.264" v="38" actId="20577"/>
          <ac:spMkLst>
            <pc:docMk/>
            <pc:sldMk cId="298902921" sldId="594"/>
            <ac:spMk id="5" creationId="{0B019432-F0E9-E765-2264-935D414F17CB}"/>
          </ac:spMkLst>
        </pc:spChg>
        <pc:picChg chg="del">
          <ac:chgData name="Roberta Tucker" userId="S::r.tucker@uwtsd.ac.uk::27ca61ee-ba03-4b92-a89a-1d5600e2200a" providerId="AD" clId="Web-{CA40654B-5DF4-1444-0F1C-6A8EBCB53A4F}" dt="2023-02-22T09:44:17.681" v="14"/>
          <ac:picMkLst>
            <pc:docMk/>
            <pc:sldMk cId="298902921" sldId="594"/>
            <ac:picMk id="2" creationId="{F5F3A396-562A-CDCF-8E0A-D27F0915F174}"/>
          </ac:picMkLst>
        </pc:picChg>
        <pc:picChg chg="add mod">
          <ac:chgData name="Roberta Tucker" userId="S::r.tucker@uwtsd.ac.uk::27ca61ee-ba03-4b92-a89a-1d5600e2200a" providerId="AD" clId="Web-{CA40654B-5DF4-1444-0F1C-6A8EBCB53A4F}" dt="2023-02-22T09:44:30.744" v="17" actId="14100"/>
          <ac:picMkLst>
            <pc:docMk/>
            <pc:sldMk cId="298902921" sldId="594"/>
            <ac:picMk id="3" creationId="{3C795B4B-4D3D-FEBA-CD68-B1393CEE1841}"/>
          </ac:picMkLst>
        </pc:picChg>
      </pc:sldChg>
      <pc:sldChg chg="modSp add replId">
        <pc:chgData name="Roberta Tucker" userId="S::r.tucker@uwtsd.ac.uk::27ca61ee-ba03-4b92-a89a-1d5600e2200a" providerId="AD" clId="Web-{CA40654B-5DF4-1444-0F1C-6A8EBCB53A4F}" dt="2023-02-22T09:57:22.436" v="125" actId="1076"/>
        <pc:sldMkLst>
          <pc:docMk/>
          <pc:sldMk cId="1531722688" sldId="595"/>
        </pc:sldMkLst>
        <pc:spChg chg="mod">
          <ac:chgData name="Roberta Tucker" userId="S::r.tucker@uwtsd.ac.uk::27ca61ee-ba03-4b92-a89a-1d5600e2200a" providerId="AD" clId="Web-{CA40654B-5DF4-1444-0F1C-6A8EBCB53A4F}" dt="2023-02-22T09:48:42.376" v="56" actId="20577"/>
          <ac:spMkLst>
            <pc:docMk/>
            <pc:sldMk cId="1531722688" sldId="595"/>
            <ac:spMk id="2" creationId="{977D7E01-B3BC-B742-33CC-293CA46289BB}"/>
          </ac:spMkLst>
        </pc:spChg>
        <pc:spChg chg="mod">
          <ac:chgData name="Roberta Tucker" userId="S::r.tucker@uwtsd.ac.uk::27ca61ee-ba03-4b92-a89a-1d5600e2200a" providerId="AD" clId="Web-{CA40654B-5DF4-1444-0F1C-6A8EBCB53A4F}" dt="2023-02-22T09:50:23.863" v="68" actId="20577"/>
          <ac:spMkLst>
            <pc:docMk/>
            <pc:sldMk cId="1531722688" sldId="595"/>
            <ac:spMk id="3" creationId="{E52A6331-3C4B-57AB-578D-45A87EBE480E}"/>
          </ac:spMkLst>
        </pc:spChg>
        <pc:spChg chg="mod">
          <ac:chgData name="Roberta Tucker" userId="S::r.tucker@uwtsd.ac.uk::27ca61ee-ba03-4b92-a89a-1d5600e2200a" providerId="AD" clId="Web-{CA40654B-5DF4-1444-0F1C-6A8EBCB53A4F}" dt="2023-02-22T09:49:55.237" v="65" actId="1076"/>
          <ac:spMkLst>
            <pc:docMk/>
            <pc:sldMk cId="1531722688" sldId="595"/>
            <ac:spMk id="5" creationId="{0B019432-F0E9-E765-2264-935D414F17CB}"/>
          </ac:spMkLst>
        </pc:spChg>
        <pc:spChg chg="mod">
          <ac:chgData name="Roberta Tucker" userId="S::r.tucker@uwtsd.ac.uk::27ca61ee-ba03-4b92-a89a-1d5600e2200a" providerId="AD" clId="Web-{CA40654B-5DF4-1444-0F1C-6A8EBCB53A4F}" dt="2023-02-22T09:52:07.522" v="81" actId="1076"/>
          <ac:spMkLst>
            <pc:docMk/>
            <pc:sldMk cId="1531722688" sldId="595"/>
            <ac:spMk id="6" creationId="{B83CC0F8-05B0-40E6-8D82-1BDFD3892F1B}"/>
          </ac:spMkLst>
        </pc:spChg>
        <pc:spChg chg="mod">
          <ac:chgData name="Roberta Tucker" userId="S::r.tucker@uwtsd.ac.uk::27ca61ee-ba03-4b92-a89a-1d5600e2200a" providerId="AD" clId="Web-{CA40654B-5DF4-1444-0F1C-6A8EBCB53A4F}" dt="2023-02-22T09:52:12.022" v="82" actId="14100"/>
          <ac:spMkLst>
            <pc:docMk/>
            <pc:sldMk cId="1531722688" sldId="595"/>
            <ac:spMk id="7" creationId="{EC9C40D9-240B-7359-41EE-499C0B237FE5}"/>
          </ac:spMkLst>
        </pc:spChg>
        <pc:spChg chg="mod">
          <ac:chgData name="Roberta Tucker" userId="S::r.tucker@uwtsd.ac.uk::27ca61ee-ba03-4b92-a89a-1d5600e2200a" providerId="AD" clId="Web-{CA40654B-5DF4-1444-0F1C-6A8EBCB53A4F}" dt="2023-02-22T09:56:32.966" v="114" actId="1076"/>
          <ac:spMkLst>
            <pc:docMk/>
            <pc:sldMk cId="1531722688" sldId="595"/>
            <ac:spMk id="8" creationId="{59035E17-BF33-4B8D-175C-C4AB1A0D7E31}"/>
          </ac:spMkLst>
        </pc:spChg>
        <pc:spChg chg="mod">
          <ac:chgData name="Roberta Tucker" userId="S::r.tucker@uwtsd.ac.uk::27ca61ee-ba03-4b92-a89a-1d5600e2200a" providerId="AD" clId="Web-{CA40654B-5DF4-1444-0F1C-6A8EBCB53A4F}" dt="2023-02-22T09:56:35.185" v="115" actId="1076"/>
          <ac:spMkLst>
            <pc:docMk/>
            <pc:sldMk cId="1531722688" sldId="595"/>
            <ac:spMk id="9" creationId="{CAA307BD-7192-A9F1-7A7E-8F6D477E1166}"/>
          </ac:spMkLst>
        </pc:spChg>
        <pc:spChg chg="mod">
          <ac:chgData name="Roberta Tucker" userId="S::r.tucker@uwtsd.ac.uk::27ca61ee-ba03-4b92-a89a-1d5600e2200a" providerId="AD" clId="Web-{CA40654B-5DF4-1444-0F1C-6A8EBCB53A4F}" dt="2023-02-22T09:56:30.169" v="113" actId="1076"/>
          <ac:spMkLst>
            <pc:docMk/>
            <pc:sldMk cId="1531722688" sldId="595"/>
            <ac:spMk id="10" creationId="{4AE14902-EACD-EC42-8747-02E463910E0D}"/>
          </ac:spMkLst>
        </pc:spChg>
        <pc:spChg chg="mod">
          <ac:chgData name="Roberta Tucker" userId="S::r.tucker@uwtsd.ac.uk::27ca61ee-ba03-4b92-a89a-1d5600e2200a" providerId="AD" clId="Web-{CA40654B-5DF4-1444-0F1C-6A8EBCB53A4F}" dt="2023-02-22T09:57:22.436" v="125" actId="1076"/>
          <ac:spMkLst>
            <pc:docMk/>
            <pc:sldMk cId="1531722688" sldId="595"/>
            <ac:spMk id="11" creationId="{4F5753A9-860A-EAD8-DDBE-51ECA81D6496}"/>
          </ac:spMkLst>
        </pc:spChg>
        <pc:spChg chg="mod">
          <ac:chgData name="Roberta Tucker" userId="S::r.tucker@uwtsd.ac.uk::27ca61ee-ba03-4b92-a89a-1d5600e2200a" providerId="AD" clId="Web-{CA40654B-5DF4-1444-0F1C-6A8EBCB53A4F}" dt="2023-02-22T09:57:17.701" v="124" actId="1076"/>
          <ac:spMkLst>
            <pc:docMk/>
            <pc:sldMk cId="1531722688" sldId="595"/>
            <ac:spMk id="12" creationId="{65FED07B-D9EA-B32C-4431-ED0F8DCA2597}"/>
          </ac:spMkLst>
        </pc:spChg>
      </pc:sldChg>
      <pc:sldChg chg="modSp add replId">
        <pc:chgData name="Roberta Tucker" userId="S::r.tucker@uwtsd.ac.uk::27ca61ee-ba03-4b92-a89a-1d5600e2200a" providerId="AD" clId="Web-{CA40654B-5DF4-1444-0F1C-6A8EBCB53A4F}" dt="2023-02-22T09:58:32.734" v="129" actId="20577"/>
        <pc:sldMkLst>
          <pc:docMk/>
          <pc:sldMk cId="981663991" sldId="596"/>
        </pc:sldMkLst>
        <pc:spChg chg="mod">
          <ac:chgData name="Roberta Tucker" userId="S::r.tucker@uwtsd.ac.uk::27ca61ee-ba03-4b92-a89a-1d5600e2200a" providerId="AD" clId="Web-{CA40654B-5DF4-1444-0F1C-6A8EBCB53A4F}" dt="2023-02-22T09:58:32.734" v="129" actId="20577"/>
          <ac:spMkLst>
            <pc:docMk/>
            <pc:sldMk cId="981663991" sldId="596"/>
            <ac:spMk id="2" creationId="{65D99740-FD02-2E4D-FA50-8AC039B6FAF0}"/>
          </ac:spMkLst>
        </pc:spChg>
      </pc:sldChg>
      <pc:sldChg chg="addSp modSp add">
        <pc:chgData name="Roberta Tucker" userId="S::r.tucker@uwtsd.ac.uk::27ca61ee-ba03-4b92-a89a-1d5600e2200a" providerId="AD" clId="Web-{CA40654B-5DF4-1444-0F1C-6A8EBCB53A4F}" dt="2023-02-22T10:05:25.401" v="150" actId="14100"/>
        <pc:sldMkLst>
          <pc:docMk/>
          <pc:sldMk cId="1730925432" sldId="597"/>
        </pc:sldMkLst>
        <pc:spChg chg="mod">
          <ac:chgData name="Roberta Tucker" userId="S::r.tucker@uwtsd.ac.uk::27ca61ee-ba03-4b92-a89a-1d5600e2200a" providerId="AD" clId="Web-{CA40654B-5DF4-1444-0F1C-6A8EBCB53A4F}" dt="2023-02-22T10:03:15.554" v="137" actId="20577"/>
          <ac:spMkLst>
            <pc:docMk/>
            <pc:sldMk cId="1730925432" sldId="597"/>
            <ac:spMk id="3" creationId="{41A0C09E-F4FB-7363-A440-D883B20B34B1}"/>
          </ac:spMkLst>
        </pc:spChg>
        <pc:spChg chg="add ord">
          <ac:chgData name="Roberta Tucker" userId="S::r.tucker@uwtsd.ac.uk::27ca61ee-ba03-4b92-a89a-1d5600e2200a" providerId="AD" clId="Web-{CA40654B-5DF4-1444-0F1C-6A8EBCB53A4F}" dt="2023-02-22T10:02:06.771" v="134"/>
          <ac:spMkLst>
            <pc:docMk/>
            <pc:sldMk cId="1730925432" sldId="597"/>
            <ac:spMk id="7" creationId="{C4BF92A5-68F1-AAC7-5380-93449C16C59E}"/>
          </ac:spMkLst>
        </pc:spChg>
        <pc:spChg chg="mod">
          <ac:chgData name="Roberta Tucker" userId="S::r.tucker@uwtsd.ac.uk::27ca61ee-ba03-4b92-a89a-1d5600e2200a" providerId="AD" clId="Web-{CA40654B-5DF4-1444-0F1C-6A8EBCB53A4F}" dt="2023-02-22T10:03:25.742" v="140" actId="20577"/>
          <ac:spMkLst>
            <pc:docMk/>
            <pc:sldMk cId="1730925432" sldId="597"/>
            <ac:spMk id="16" creationId="{86CF345D-AC42-DCF4-3EFD-2F6908192505}"/>
          </ac:spMkLst>
        </pc:spChg>
        <pc:spChg chg="mod">
          <ac:chgData name="Roberta Tucker" userId="S::r.tucker@uwtsd.ac.uk::27ca61ee-ba03-4b92-a89a-1d5600e2200a" providerId="AD" clId="Web-{CA40654B-5DF4-1444-0F1C-6A8EBCB53A4F}" dt="2023-02-22T10:04:04.696" v="148" actId="1076"/>
          <ac:spMkLst>
            <pc:docMk/>
            <pc:sldMk cId="1730925432" sldId="597"/>
            <ac:spMk id="21" creationId="{29F81B5D-05F4-468A-7E5B-E77C42B7BB91}"/>
          </ac:spMkLst>
        </pc:spChg>
        <pc:spChg chg="mod">
          <ac:chgData name="Roberta Tucker" userId="S::r.tucker@uwtsd.ac.uk::27ca61ee-ba03-4b92-a89a-1d5600e2200a" providerId="AD" clId="Web-{CA40654B-5DF4-1444-0F1C-6A8EBCB53A4F}" dt="2023-02-22T10:03:34.445" v="145" actId="20577"/>
          <ac:spMkLst>
            <pc:docMk/>
            <pc:sldMk cId="1730925432" sldId="597"/>
            <ac:spMk id="22" creationId="{6B04344C-553E-540C-0EE9-ADF68734E283}"/>
          </ac:spMkLst>
        </pc:spChg>
        <pc:picChg chg="mod">
          <ac:chgData name="Roberta Tucker" userId="S::r.tucker@uwtsd.ac.uk::27ca61ee-ba03-4b92-a89a-1d5600e2200a" providerId="AD" clId="Web-{CA40654B-5DF4-1444-0F1C-6A8EBCB53A4F}" dt="2023-02-22T10:05:18.745" v="149" actId="14100"/>
          <ac:picMkLst>
            <pc:docMk/>
            <pc:sldMk cId="1730925432" sldId="597"/>
            <ac:picMk id="2" creationId="{F1FE14A7-3315-1B21-28AA-4928D65DCCFD}"/>
          </ac:picMkLst>
        </pc:picChg>
        <pc:picChg chg="mod">
          <ac:chgData name="Roberta Tucker" userId="S::r.tucker@uwtsd.ac.uk::27ca61ee-ba03-4b92-a89a-1d5600e2200a" providerId="AD" clId="Web-{CA40654B-5DF4-1444-0F1C-6A8EBCB53A4F}" dt="2023-02-22T10:05:25.401" v="150" actId="14100"/>
          <ac:picMkLst>
            <pc:docMk/>
            <pc:sldMk cId="1730925432" sldId="597"/>
            <ac:picMk id="4" creationId="{9B1E3805-544E-2D8B-DDB5-F0FB1B7B7662}"/>
          </ac:picMkLst>
        </pc:picChg>
      </pc:sldChg>
      <pc:sldChg chg="add del">
        <pc:chgData name="Roberta Tucker" userId="S::r.tucker@uwtsd.ac.uk::27ca61ee-ba03-4b92-a89a-1d5600e2200a" providerId="AD" clId="Web-{CA40654B-5DF4-1444-0F1C-6A8EBCB53A4F}" dt="2023-02-22T10:01:52.333" v="132"/>
        <pc:sldMkLst>
          <pc:docMk/>
          <pc:sldMk cId="875185033" sldId="598"/>
        </pc:sldMkLst>
      </pc:sldChg>
      <pc:sldChg chg="addSp delSp modSp add replId delAnim">
        <pc:chgData name="Roberta Tucker" userId="S::r.tucker@uwtsd.ac.uk::27ca61ee-ba03-4b92-a89a-1d5600e2200a" providerId="AD" clId="Web-{CA40654B-5DF4-1444-0F1C-6A8EBCB53A4F}" dt="2023-02-22T15:22:40.969" v="2515" actId="20577"/>
        <pc:sldMkLst>
          <pc:docMk/>
          <pc:sldMk cId="3175182876" sldId="598"/>
        </pc:sldMkLst>
        <pc:spChg chg="mod">
          <ac:chgData name="Roberta Tucker" userId="S::r.tucker@uwtsd.ac.uk::27ca61ee-ba03-4b92-a89a-1d5600e2200a" providerId="AD" clId="Web-{CA40654B-5DF4-1444-0F1C-6A8EBCB53A4F}" dt="2023-02-22T15:22:40.969" v="2515" actId="20577"/>
          <ac:spMkLst>
            <pc:docMk/>
            <pc:sldMk cId="3175182876" sldId="598"/>
            <ac:spMk id="3" creationId="{976291AA-75F5-DB79-1BB0-8C1F1978BD68}"/>
          </ac:spMkLst>
        </pc:spChg>
        <pc:spChg chg="del mod">
          <ac:chgData name="Roberta Tucker" userId="S::r.tucker@uwtsd.ac.uk::27ca61ee-ba03-4b92-a89a-1d5600e2200a" providerId="AD" clId="Web-{CA40654B-5DF4-1444-0F1C-6A8EBCB53A4F}" dt="2023-02-22T10:07:21.264" v="153"/>
          <ac:spMkLst>
            <pc:docMk/>
            <pc:sldMk cId="3175182876" sldId="598"/>
            <ac:spMk id="4" creationId="{E107B33E-2FB2-C28B-8106-606FCEDC89FB}"/>
          </ac:spMkLst>
        </pc:spChg>
        <pc:spChg chg="del">
          <ac:chgData name="Roberta Tucker" userId="S::r.tucker@uwtsd.ac.uk::27ca61ee-ba03-4b92-a89a-1d5600e2200a" providerId="AD" clId="Web-{CA40654B-5DF4-1444-0F1C-6A8EBCB53A4F}" dt="2023-02-22T10:07:23.623" v="154"/>
          <ac:spMkLst>
            <pc:docMk/>
            <pc:sldMk cId="3175182876" sldId="598"/>
            <ac:spMk id="5" creationId="{7A20DBBD-7DDA-8D56-CE80-75679AFC79A9}"/>
          </ac:spMkLst>
        </pc:spChg>
        <pc:spChg chg="del">
          <ac:chgData name="Roberta Tucker" userId="S::r.tucker@uwtsd.ac.uk::27ca61ee-ba03-4b92-a89a-1d5600e2200a" providerId="AD" clId="Web-{CA40654B-5DF4-1444-0F1C-6A8EBCB53A4F}" dt="2023-02-22T10:07:25.404" v="155"/>
          <ac:spMkLst>
            <pc:docMk/>
            <pc:sldMk cId="3175182876" sldId="598"/>
            <ac:spMk id="6" creationId="{B30E0984-967F-1C30-DE34-494663AA2EA3}"/>
          </ac:spMkLst>
        </pc:spChg>
        <pc:spChg chg="del">
          <ac:chgData name="Roberta Tucker" userId="S::r.tucker@uwtsd.ac.uk::27ca61ee-ba03-4b92-a89a-1d5600e2200a" providerId="AD" clId="Web-{CA40654B-5DF4-1444-0F1C-6A8EBCB53A4F}" dt="2023-02-22T10:07:27.201" v="156"/>
          <ac:spMkLst>
            <pc:docMk/>
            <pc:sldMk cId="3175182876" sldId="598"/>
            <ac:spMk id="7" creationId="{458C1F20-426A-CF6A-2E7D-694C41E80DE3}"/>
          </ac:spMkLst>
        </pc:spChg>
        <pc:spChg chg="del">
          <ac:chgData name="Roberta Tucker" userId="S::r.tucker@uwtsd.ac.uk::27ca61ee-ba03-4b92-a89a-1d5600e2200a" providerId="AD" clId="Web-{CA40654B-5DF4-1444-0F1C-6A8EBCB53A4F}" dt="2023-02-22T10:07:29.061" v="157"/>
          <ac:spMkLst>
            <pc:docMk/>
            <pc:sldMk cId="3175182876" sldId="598"/>
            <ac:spMk id="10" creationId="{D480A507-8AAD-1087-3A4C-A97F69CD97F6}"/>
          </ac:spMkLst>
        </pc:spChg>
        <pc:spChg chg="del">
          <ac:chgData name="Roberta Tucker" userId="S::r.tucker@uwtsd.ac.uk::27ca61ee-ba03-4b92-a89a-1d5600e2200a" providerId="AD" clId="Web-{CA40654B-5DF4-1444-0F1C-6A8EBCB53A4F}" dt="2023-02-22T10:07:31.045" v="158"/>
          <ac:spMkLst>
            <pc:docMk/>
            <pc:sldMk cId="3175182876" sldId="598"/>
            <ac:spMk id="11" creationId="{10E29003-9149-BAEA-25AC-D52C1E48563A}"/>
          </ac:spMkLst>
        </pc:spChg>
        <pc:spChg chg="mod">
          <ac:chgData name="Roberta Tucker" userId="S::r.tucker@uwtsd.ac.uk::27ca61ee-ba03-4b92-a89a-1d5600e2200a" providerId="AD" clId="Web-{CA40654B-5DF4-1444-0F1C-6A8EBCB53A4F}" dt="2023-02-22T11:16:25.869" v="921" actId="1076"/>
          <ac:spMkLst>
            <pc:docMk/>
            <pc:sldMk cId="3175182876" sldId="598"/>
            <ac:spMk id="16" creationId="{2D203682-3315-0E2F-6C0F-4C31DAE0631E}"/>
          </ac:spMkLst>
        </pc:spChg>
        <pc:picChg chg="del mod">
          <ac:chgData name="Roberta Tucker" userId="S::r.tucker@uwtsd.ac.uk::27ca61ee-ba03-4b92-a89a-1d5600e2200a" providerId="AD" clId="Web-{CA40654B-5DF4-1444-0F1C-6A8EBCB53A4F}" dt="2023-02-22T11:17:26.995" v="925"/>
          <ac:picMkLst>
            <pc:docMk/>
            <pc:sldMk cId="3175182876" sldId="598"/>
            <ac:picMk id="2" creationId="{21F8A08A-35F9-5F9D-D354-65DADA18F5AD}"/>
          </ac:picMkLst>
        </pc:picChg>
        <pc:picChg chg="add mod ord">
          <ac:chgData name="Roberta Tucker" userId="S::r.tucker@uwtsd.ac.uk::27ca61ee-ba03-4b92-a89a-1d5600e2200a" providerId="AD" clId="Web-{CA40654B-5DF4-1444-0F1C-6A8EBCB53A4F}" dt="2023-02-22T11:18:10.418" v="933"/>
          <ac:picMkLst>
            <pc:docMk/>
            <pc:sldMk cId="3175182876" sldId="598"/>
            <ac:picMk id="12" creationId="{01662828-4AF3-FDF5-24FB-87BFC194A4B9}"/>
          </ac:picMkLst>
        </pc:picChg>
        <pc:cxnChg chg="add mod">
          <ac:chgData name="Roberta Tucker" userId="S::r.tucker@uwtsd.ac.uk::27ca61ee-ba03-4b92-a89a-1d5600e2200a" providerId="AD" clId="Web-{CA40654B-5DF4-1444-0F1C-6A8EBCB53A4F}" dt="2023-02-22T11:18:34.435" v="937" actId="14100"/>
          <ac:cxnSpMkLst>
            <pc:docMk/>
            <pc:sldMk cId="3175182876" sldId="598"/>
            <ac:cxnSpMk id="9" creationId="{BB6C4208-BE82-5AD3-755F-0BE8A0B2A077}"/>
          </ac:cxnSpMkLst>
        </pc:cxnChg>
      </pc:sldChg>
      <pc:sldChg chg="delSp add del ord replId delAnim">
        <pc:chgData name="Roberta Tucker" userId="S::r.tucker@uwtsd.ac.uk::27ca61ee-ba03-4b92-a89a-1d5600e2200a" providerId="AD" clId="Web-{CA40654B-5DF4-1444-0F1C-6A8EBCB53A4F}" dt="2023-02-22T11:56:30.336" v="1059"/>
        <pc:sldMkLst>
          <pc:docMk/>
          <pc:sldMk cId="2196157401" sldId="599"/>
        </pc:sldMkLst>
        <pc:spChg chg="del">
          <ac:chgData name="Roberta Tucker" userId="S::r.tucker@uwtsd.ac.uk::27ca61ee-ba03-4b92-a89a-1d5600e2200a" providerId="AD" clId="Web-{CA40654B-5DF4-1444-0F1C-6A8EBCB53A4F}" dt="2023-02-22T11:00:53.330" v="896"/>
          <ac:spMkLst>
            <pc:docMk/>
            <pc:sldMk cId="2196157401" sldId="599"/>
            <ac:spMk id="3" creationId="{976291AA-75F5-DB79-1BB0-8C1F1978BD68}"/>
          </ac:spMkLst>
        </pc:spChg>
        <pc:spChg chg="del">
          <ac:chgData name="Roberta Tucker" userId="S::r.tucker@uwtsd.ac.uk::27ca61ee-ba03-4b92-a89a-1d5600e2200a" providerId="AD" clId="Web-{CA40654B-5DF4-1444-0F1C-6A8EBCB53A4F}" dt="2023-02-22T11:00:59.564" v="897"/>
          <ac:spMkLst>
            <pc:docMk/>
            <pc:sldMk cId="2196157401" sldId="599"/>
            <ac:spMk id="5" creationId="{7A20DBBD-7DDA-8D56-CE80-75679AFC79A9}"/>
          </ac:spMkLst>
        </pc:spChg>
        <pc:spChg chg="del">
          <ac:chgData name="Roberta Tucker" userId="S::r.tucker@uwtsd.ac.uk::27ca61ee-ba03-4b92-a89a-1d5600e2200a" providerId="AD" clId="Web-{CA40654B-5DF4-1444-0F1C-6A8EBCB53A4F}" dt="2023-02-22T11:01:03.189" v="898"/>
          <ac:spMkLst>
            <pc:docMk/>
            <pc:sldMk cId="2196157401" sldId="599"/>
            <ac:spMk id="6" creationId="{B30E0984-967F-1C30-DE34-494663AA2EA3}"/>
          </ac:spMkLst>
        </pc:spChg>
        <pc:spChg chg="del">
          <ac:chgData name="Roberta Tucker" userId="S::r.tucker@uwtsd.ac.uk::27ca61ee-ba03-4b92-a89a-1d5600e2200a" providerId="AD" clId="Web-{CA40654B-5DF4-1444-0F1C-6A8EBCB53A4F}" dt="2023-02-22T11:01:07.986" v="899"/>
          <ac:spMkLst>
            <pc:docMk/>
            <pc:sldMk cId="2196157401" sldId="599"/>
            <ac:spMk id="7" creationId="{458C1F20-426A-CF6A-2E7D-694C41E80DE3}"/>
          </ac:spMkLst>
        </pc:spChg>
        <pc:spChg chg="del">
          <ac:chgData name="Roberta Tucker" userId="S::r.tucker@uwtsd.ac.uk::27ca61ee-ba03-4b92-a89a-1d5600e2200a" providerId="AD" clId="Web-{CA40654B-5DF4-1444-0F1C-6A8EBCB53A4F}" dt="2023-02-22T11:01:09.424" v="900"/>
          <ac:spMkLst>
            <pc:docMk/>
            <pc:sldMk cId="2196157401" sldId="599"/>
            <ac:spMk id="10" creationId="{D480A507-8AAD-1087-3A4C-A97F69CD97F6}"/>
          </ac:spMkLst>
        </pc:spChg>
        <pc:spChg chg="del">
          <ac:chgData name="Roberta Tucker" userId="S::r.tucker@uwtsd.ac.uk::27ca61ee-ba03-4b92-a89a-1d5600e2200a" providerId="AD" clId="Web-{CA40654B-5DF4-1444-0F1C-6A8EBCB53A4F}" dt="2023-02-22T11:01:09.502" v="901"/>
          <ac:spMkLst>
            <pc:docMk/>
            <pc:sldMk cId="2196157401" sldId="599"/>
            <ac:spMk id="11" creationId="{10E29003-9149-BAEA-25AC-D52C1E48563A}"/>
          </ac:spMkLst>
        </pc:spChg>
      </pc:sldChg>
      <pc:sldChg chg="addSp delSp modSp add replId">
        <pc:chgData name="Roberta Tucker" userId="S::r.tucker@uwtsd.ac.uk::27ca61ee-ba03-4b92-a89a-1d5600e2200a" providerId="AD" clId="Web-{CA40654B-5DF4-1444-0F1C-6A8EBCB53A4F}" dt="2023-02-22T15:22:57.922" v="2524" actId="20577"/>
        <pc:sldMkLst>
          <pc:docMk/>
          <pc:sldMk cId="2671549780" sldId="600"/>
        </pc:sldMkLst>
        <pc:spChg chg="mod">
          <ac:chgData name="Roberta Tucker" userId="S::r.tucker@uwtsd.ac.uk::27ca61ee-ba03-4b92-a89a-1d5600e2200a" providerId="AD" clId="Web-{CA40654B-5DF4-1444-0F1C-6A8EBCB53A4F}" dt="2023-02-22T15:22:57.922" v="2524" actId="20577"/>
          <ac:spMkLst>
            <pc:docMk/>
            <pc:sldMk cId="2671549780" sldId="600"/>
            <ac:spMk id="3" creationId="{976291AA-75F5-DB79-1BB0-8C1F1978BD68}"/>
          </ac:spMkLst>
        </pc:spChg>
        <pc:spChg chg="ord">
          <ac:chgData name="Roberta Tucker" userId="S::r.tucker@uwtsd.ac.uk::27ca61ee-ba03-4b92-a89a-1d5600e2200a" providerId="AD" clId="Web-{CA40654B-5DF4-1444-0F1C-6A8EBCB53A4F}" dt="2023-02-22T11:14:56.351" v="916"/>
          <ac:spMkLst>
            <pc:docMk/>
            <pc:sldMk cId="2671549780" sldId="600"/>
            <ac:spMk id="8" creationId="{8A251975-193B-5496-59F7-A495860CF50E}"/>
          </ac:spMkLst>
        </pc:spChg>
        <pc:spChg chg="mod">
          <ac:chgData name="Roberta Tucker" userId="S::r.tucker@uwtsd.ac.uk::27ca61ee-ba03-4b92-a89a-1d5600e2200a" providerId="AD" clId="Web-{CA40654B-5DF4-1444-0F1C-6A8EBCB53A4F}" dt="2023-02-22T11:19:03.467" v="939" actId="20577"/>
          <ac:spMkLst>
            <pc:docMk/>
            <pc:sldMk cId="2671549780" sldId="600"/>
            <ac:spMk id="16" creationId="{2D203682-3315-0E2F-6C0F-4C31DAE0631E}"/>
          </ac:spMkLst>
        </pc:spChg>
        <pc:picChg chg="del">
          <ac:chgData name="Roberta Tucker" userId="S::r.tucker@uwtsd.ac.uk::27ca61ee-ba03-4b92-a89a-1d5600e2200a" providerId="AD" clId="Web-{CA40654B-5DF4-1444-0F1C-6A8EBCB53A4F}" dt="2023-02-22T11:13:48.427" v="905"/>
          <ac:picMkLst>
            <pc:docMk/>
            <pc:sldMk cId="2671549780" sldId="600"/>
            <ac:picMk id="2" creationId="{21F8A08A-35F9-5F9D-D354-65DADA18F5AD}"/>
          </ac:picMkLst>
        </pc:picChg>
        <pc:picChg chg="add del mod ord">
          <ac:chgData name="Roberta Tucker" userId="S::r.tucker@uwtsd.ac.uk::27ca61ee-ba03-4b92-a89a-1d5600e2200a" providerId="AD" clId="Web-{CA40654B-5DF4-1444-0F1C-6A8EBCB53A4F}" dt="2023-02-22T11:19:19.623" v="942" actId="1076"/>
          <ac:picMkLst>
            <pc:docMk/>
            <pc:sldMk cId="2671549780" sldId="600"/>
            <ac:picMk id="5" creationId="{BBB4C593-8B3E-C943-C020-AE59959F44EC}"/>
          </ac:picMkLst>
        </pc:picChg>
        <pc:cxnChg chg="mod">
          <ac:chgData name="Roberta Tucker" userId="S::r.tucker@uwtsd.ac.uk::27ca61ee-ba03-4b92-a89a-1d5600e2200a" providerId="AD" clId="Web-{CA40654B-5DF4-1444-0F1C-6A8EBCB53A4F}" dt="2023-02-22T11:19:48.437" v="944" actId="14100"/>
          <ac:cxnSpMkLst>
            <pc:docMk/>
            <pc:sldMk cId="2671549780" sldId="600"/>
            <ac:cxnSpMk id="9" creationId="{BB6C4208-BE82-5AD3-755F-0BE8A0B2A077}"/>
          </ac:cxnSpMkLst>
        </pc:cxnChg>
      </pc:sldChg>
      <pc:sldChg chg="addSp delSp modSp add ord replId">
        <pc:chgData name="Roberta Tucker" userId="S::r.tucker@uwtsd.ac.uk::27ca61ee-ba03-4b92-a89a-1d5600e2200a" providerId="AD" clId="Web-{CA40654B-5DF4-1444-0F1C-6A8EBCB53A4F}" dt="2023-02-22T15:27:55.431" v="2591" actId="14100"/>
        <pc:sldMkLst>
          <pc:docMk/>
          <pc:sldMk cId="3639225690" sldId="601"/>
        </pc:sldMkLst>
        <pc:spChg chg="mod">
          <ac:chgData name="Roberta Tucker" userId="S::r.tucker@uwtsd.ac.uk::27ca61ee-ba03-4b92-a89a-1d5600e2200a" providerId="AD" clId="Web-{CA40654B-5DF4-1444-0F1C-6A8EBCB53A4F}" dt="2023-02-22T15:09:00.959" v="2419" actId="1076"/>
          <ac:spMkLst>
            <pc:docMk/>
            <pc:sldMk cId="3639225690" sldId="601"/>
            <ac:spMk id="3" creationId="{4451570A-D8D8-7FF3-5730-73117E543C4B}"/>
          </ac:spMkLst>
        </pc:spChg>
        <pc:spChg chg="mod">
          <ac:chgData name="Roberta Tucker" userId="S::r.tucker@uwtsd.ac.uk::27ca61ee-ba03-4b92-a89a-1d5600e2200a" providerId="AD" clId="Web-{CA40654B-5DF4-1444-0F1C-6A8EBCB53A4F}" dt="2023-02-22T15:09:28.475" v="2425" actId="1076"/>
          <ac:spMkLst>
            <pc:docMk/>
            <pc:sldMk cId="3639225690" sldId="601"/>
            <ac:spMk id="5" creationId="{0B019432-F0E9-E765-2264-935D414F17CB}"/>
          </ac:spMkLst>
        </pc:spChg>
        <pc:spChg chg="mod">
          <ac:chgData name="Roberta Tucker" userId="S::r.tucker@uwtsd.ac.uk::27ca61ee-ba03-4b92-a89a-1d5600e2200a" providerId="AD" clId="Web-{CA40654B-5DF4-1444-0F1C-6A8EBCB53A4F}" dt="2023-02-22T15:09:55.679" v="2427" actId="1076"/>
          <ac:spMkLst>
            <pc:docMk/>
            <pc:sldMk cId="3639225690" sldId="601"/>
            <ac:spMk id="6" creationId="{877738C7-E854-75D1-69F4-21312243EE8F}"/>
          </ac:spMkLst>
        </pc:spChg>
        <pc:spChg chg="add mod">
          <ac:chgData name="Roberta Tucker" userId="S::r.tucker@uwtsd.ac.uk::27ca61ee-ba03-4b92-a89a-1d5600e2200a" providerId="AD" clId="Web-{CA40654B-5DF4-1444-0F1C-6A8EBCB53A4F}" dt="2023-02-22T15:27:55.431" v="2591" actId="14100"/>
          <ac:spMkLst>
            <pc:docMk/>
            <pc:sldMk cId="3639225690" sldId="601"/>
            <ac:spMk id="8" creationId="{40CFBE70-4C5F-8449-84F2-A6AE09CC79CC}"/>
          </ac:spMkLst>
        </pc:spChg>
        <pc:spChg chg="mod">
          <ac:chgData name="Roberta Tucker" userId="S::r.tucker@uwtsd.ac.uk::27ca61ee-ba03-4b92-a89a-1d5600e2200a" providerId="AD" clId="Web-{CA40654B-5DF4-1444-0F1C-6A8EBCB53A4F}" dt="2023-02-22T15:09:05.506" v="2420" actId="1076"/>
          <ac:spMkLst>
            <pc:docMk/>
            <pc:sldMk cId="3639225690" sldId="601"/>
            <ac:spMk id="10" creationId="{29A4854E-D4DB-2596-6C45-335E547E4DBA}"/>
          </ac:spMkLst>
        </pc:spChg>
        <pc:spChg chg="del mod">
          <ac:chgData name="Roberta Tucker" userId="S::r.tucker@uwtsd.ac.uk::27ca61ee-ba03-4b92-a89a-1d5600e2200a" providerId="AD" clId="Web-{CA40654B-5DF4-1444-0F1C-6A8EBCB53A4F}" dt="2023-02-22T13:23:32.295" v="1867"/>
          <ac:spMkLst>
            <pc:docMk/>
            <pc:sldMk cId="3639225690" sldId="601"/>
            <ac:spMk id="11" creationId="{10B20615-D13F-6525-C2FE-1BC895C41E23}"/>
          </ac:spMkLst>
        </pc:spChg>
        <pc:spChg chg="del mod">
          <ac:chgData name="Roberta Tucker" userId="S::r.tucker@uwtsd.ac.uk::27ca61ee-ba03-4b92-a89a-1d5600e2200a" providerId="AD" clId="Web-{CA40654B-5DF4-1444-0F1C-6A8EBCB53A4F}" dt="2023-02-22T13:37:45.002" v="1995"/>
          <ac:spMkLst>
            <pc:docMk/>
            <pc:sldMk cId="3639225690" sldId="601"/>
            <ac:spMk id="12" creationId="{2E1965AE-5966-A339-36A1-B442D7A8B54E}"/>
          </ac:spMkLst>
        </pc:spChg>
        <pc:spChg chg="del mod">
          <ac:chgData name="Roberta Tucker" userId="S::r.tucker@uwtsd.ac.uk::27ca61ee-ba03-4b92-a89a-1d5600e2200a" providerId="AD" clId="Web-{CA40654B-5DF4-1444-0F1C-6A8EBCB53A4F}" dt="2023-02-22T15:08:53.552" v="2418"/>
          <ac:spMkLst>
            <pc:docMk/>
            <pc:sldMk cId="3639225690" sldId="601"/>
            <ac:spMk id="13" creationId="{54DA2EF5-1A1B-3D7F-8E82-399ECBCCC879}"/>
          </ac:spMkLst>
        </pc:spChg>
        <pc:picChg chg="mod">
          <ac:chgData name="Roberta Tucker" userId="S::r.tucker@uwtsd.ac.uk::27ca61ee-ba03-4b92-a89a-1d5600e2200a" providerId="AD" clId="Web-{CA40654B-5DF4-1444-0F1C-6A8EBCB53A4F}" dt="2023-02-22T13:30:50.164" v="1927" actId="1076"/>
          <ac:picMkLst>
            <pc:docMk/>
            <pc:sldMk cId="3639225690" sldId="601"/>
            <ac:picMk id="2" creationId="{8720B92E-E763-E6C1-AD07-B200FC0C9CE6}"/>
          </ac:picMkLst>
        </pc:picChg>
        <pc:picChg chg="add mod">
          <ac:chgData name="Roberta Tucker" userId="S::r.tucker@uwtsd.ac.uk::27ca61ee-ba03-4b92-a89a-1d5600e2200a" providerId="AD" clId="Web-{CA40654B-5DF4-1444-0F1C-6A8EBCB53A4F}" dt="2023-02-22T15:09:31.913" v="2426" actId="1076"/>
          <ac:picMkLst>
            <pc:docMk/>
            <pc:sldMk cId="3639225690" sldId="601"/>
            <ac:picMk id="11" creationId="{61F3A9A3-9DEE-6BA8-532A-B195E52C4B3D}"/>
          </ac:picMkLst>
        </pc:picChg>
      </pc:sldChg>
      <pc:sldChg chg="addSp delSp modSp add replId addAnim delAnim">
        <pc:chgData name="Roberta Tucker" userId="S::r.tucker@uwtsd.ac.uk::27ca61ee-ba03-4b92-a89a-1d5600e2200a" providerId="AD" clId="Web-{CA40654B-5DF4-1444-0F1C-6A8EBCB53A4F}" dt="2023-02-22T15:21:58.077" v="2500" actId="20577"/>
        <pc:sldMkLst>
          <pc:docMk/>
          <pc:sldMk cId="2989652041" sldId="602"/>
        </pc:sldMkLst>
        <pc:spChg chg="del mod">
          <ac:chgData name="Roberta Tucker" userId="S::r.tucker@uwtsd.ac.uk::27ca61ee-ba03-4b92-a89a-1d5600e2200a" providerId="AD" clId="Web-{CA40654B-5DF4-1444-0F1C-6A8EBCB53A4F}" dt="2023-02-22T11:59:42.247" v="1062"/>
          <ac:spMkLst>
            <pc:docMk/>
            <pc:sldMk cId="2989652041" sldId="602"/>
            <ac:spMk id="3" creationId="{976291AA-75F5-DB79-1BB0-8C1F1978BD68}"/>
          </ac:spMkLst>
        </pc:spChg>
        <pc:spChg chg="add mod">
          <ac:chgData name="Roberta Tucker" userId="S::r.tucker@uwtsd.ac.uk::27ca61ee-ba03-4b92-a89a-1d5600e2200a" providerId="AD" clId="Web-{CA40654B-5DF4-1444-0F1C-6A8EBCB53A4F}" dt="2023-02-22T15:21:58.077" v="2500" actId="20577"/>
          <ac:spMkLst>
            <pc:docMk/>
            <pc:sldMk cId="2989652041" sldId="602"/>
            <ac:spMk id="4" creationId="{7F30C2F8-39E2-5ADB-50E0-CD8FD0181AE1}"/>
          </ac:spMkLst>
        </pc:spChg>
        <pc:cxnChg chg="mod">
          <ac:chgData name="Roberta Tucker" userId="S::r.tucker@uwtsd.ac.uk::27ca61ee-ba03-4b92-a89a-1d5600e2200a" providerId="AD" clId="Web-{CA40654B-5DF4-1444-0F1C-6A8EBCB53A4F}" dt="2023-02-22T11:59:44.185" v="1063" actId="1076"/>
          <ac:cxnSpMkLst>
            <pc:docMk/>
            <pc:sldMk cId="2989652041" sldId="602"/>
            <ac:cxnSpMk id="9" creationId="{BB6C4208-BE82-5AD3-755F-0BE8A0B2A077}"/>
          </ac:cxnSpMkLst>
        </pc:cxnChg>
      </pc:sldChg>
      <pc:sldChg chg="modSp add replId">
        <pc:chgData name="Roberta Tucker" userId="S::r.tucker@uwtsd.ac.uk::27ca61ee-ba03-4b92-a89a-1d5600e2200a" providerId="AD" clId="Web-{CA40654B-5DF4-1444-0F1C-6A8EBCB53A4F}" dt="2023-02-22T12:42:37.300" v="1479"/>
        <pc:sldMkLst>
          <pc:docMk/>
          <pc:sldMk cId="2239323229" sldId="603"/>
        </pc:sldMkLst>
        <pc:graphicFrameChg chg="mod modGraphic">
          <ac:chgData name="Roberta Tucker" userId="S::r.tucker@uwtsd.ac.uk::27ca61ee-ba03-4b92-a89a-1d5600e2200a" providerId="AD" clId="Web-{CA40654B-5DF4-1444-0F1C-6A8EBCB53A4F}" dt="2023-02-22T12:42:37.300" v="1479"/>
          <ac:graphicFrameMkLst>
            <pc:docMk/>
            <pc:sldMk cId="2239323229" sldId="603"/>
            <ac:graphicFrameMk id="2" creationId="{B8361043-587C-D5AC-AD58-2714CE15B0E0}"/>
          </ac:graphicFrameMkLst>
        </pc:graphicFrameChg>
      </pc:sldChg>
      <pc:sldChg chg="modSp add replId">
        <pc:chgData name="Roberta Tucker" userId="S::r.tucker@uwtsd.ac.uk::27ca61ee-ba03-4b92-a89a-1d5600e2200a" providerId="AD" clId="Web-{CA40654B-5DF4-1444-0F1C-6A8EBCB53A4F}" dt="2023-02-22T12:48:33.120" v="1571"/>
        <pc:sldMkLst>
          <pc:docMk/>
          <pc:sldMk cId="1921097281" sldId="604"/>
        </pc:sldMkLst>
        <pc:graphicFrameChg chg="mod modGraphic">
          <ac:chgData name="Roberta Tucker" userId="S::r.tucker@uwtsd.ac.uk::27ca61ee-ba03-4b92-a89a-1d5600e2200a" providerId="AD" clId="Web-{CA40654B-5DF4-1444-0F1C-6A8EBCB53A4F}" dt="2023-02-22T12:48:33.120" v="1571"/>
          <ac:graphicFrameMkLst>
            <pc:docMk/>
            <pc:sldMk cId="1921097281" sldId="604"/>
            <ac:graphicFrameMk id="2" creationId="{B8361043-587C-D5AC-AD58-2714CE15B0E0}"/>
          </ac:graphicFrameMkLst>
        </pc:graphicFrameChg>
      </pc:sldChg>
      <pc:sldChg chg="modSp add replId">
        <pc:chgData name="Roberta Tucker" userId="S::r.tucker@uwtsd.ac.uk::27ca61ee-ba03-4b92-a89a-1d5600e2200a" providerId="AD" clId="Web-{CA40654B-5DF4-1444-0F1C-6A8EBCB53A4F}" dt="2023-02-22T12:58:41.588" v="1721"/>
        <pc:sldMkLst>
          <pc:docMk/>
          <pc:sldMk cId="3595496741" sldId="605"/>
        </pc:sldMkLst>
        <pc:graphicFrameChg chg="mod modGraphic">
          <ac:chgData name="Roberta Tucker" userId="S::r.tucker@uwtsd.ac.uk::27ca61ee-ba03-4b92-a89a-1d5600e2200a" providerId="AD" clId="Web-{CA40654B-5DF4-1444-0F1C-6A8EBCB53A4F}" dt="2023-02-22T12:58:41.588" v="1721"/>
          <ac:graphicFrameMkLst>
            <pc:docMk/>
            <pc:sldMk cId="3595496741" sldId="605"/>
            <ac:graphicFrameMk id="2" creationId="{B8361043-587C-D5AC-AD58-2714CE15B0E0}"/>
          </ac:graphicFrameMkLst>
        </pc:graphicFrameChg>
      </pc:sldChg>
      <pc:sldChg chg="add ord replId">
        <pc:chgData name="Roberta Tucker" userId="S::r.tucker@uwtsd.ac.uk::27ca61ee-ba03-4b92-a89a-1d5600e2200a" providerId="AD" clId="Web-{CA40654B-5DF4-1444-0F1C-6A8EBCB53A4F}" dt="2023-02-22T13:00:49.200" v="1765"/>
        <pc:sldMkLst>
          <pc:docMk/>
          <pc:sldMk cId="3538569552" sldId="606"/>
        </pc:sldMkLst>
      </pc:sldChg>
      <pc:sldChg chg="addSp delSp modSp add ord replId">
        <pc:chgData name="Roberta Tucker" userId="S::r.tucker@uwtsd.ac.uk::27ca61ee-ba03-4b92-a89a-1d5600e2200a" providerId="AD" clId="Web-{CA40654B-5DF4-1444-0F1C-6A8EBCB53A4F}" dt="2023-02-22T14:53:53.087" v="2389" actId="1076"/>
        <pc:sldMkLst>
          <pc:docMk/>
          <pc:sldMk cId="1282223912" sldId="607"/>
        </pc:sldMkLst>
        <pc:spChg chg="mod">
          <ac:chgData name="Roberta Tucker" userId="S::r.tucker@uwtsd.ac.uk::27ca61ee-ba03-4b92-a89a-1d5600e2200a" providerId="AD" clId="Web-{CA40654B-5DF4-1444-0F1C-6A8EBCB53A4F}" dt="2023-02-22T14:53:48.555" v="2388" actId="1076"/>
          <ac:spMkLst>
            <pc:docMk/>
            <pc:sldMk cId="1282223912" sldId="607"/>
            <ac:spMk id="3" creationId="{4451570A-D8D8-7FF3-5730-73117E543C4B}"/>
          </ac:spMkLst>
        </pc:spChg>
        <pc:spChg chg="mod">
          <ac:chgData name="Roberta Tucker" userId="S::r.tucker@uwtsd.ac.uk::27ca61ee-ba03-4b92-a89a-1d5600e2200a" providerId="AD" clId="Web-{CA40654B-5DF4-1444-0F1C-6A8EBCB53A4F}" dt="2023-02-22T14:50:20.189" v="2365" actId="1076"/>
          <ac:spMkLst>
            <pc:docMk/>
            <pc:sldMk cId="1282223912" sldId="607"/>
            <ac:spMk id="5" creationId="{0B019432-F0E9-E765-2264-935D414F17CB}"/>
          </ac:spMkLst>
        </pc:spChg>
        <pc:spChg chg="mod">
          <ac:chgData name="Roberta Tucker" userId="S::r.tucker@uwtsd.ac.uk::27ca61ee-ba03-4b92-a89a-1d5600e2200a" providerId="AD" clId="Web-{CA40654B-5DF4-1444-0F1C-6A8EBCB53A4F}" dt="2023-02-22T14:53:41.289" v="2386" actId="1076"/>
          <ac:spMkLst>
            <pc:docMk/>
            <pc:sldMk cId="1282223912" sldId="607"/>
            <ac:spMk id="6" creationId="{877738C7-E854-75D1-69F4-21312243EE8F}"/>
          </ac:spMkLst>
        </pc:spChg>
        <pc:spChg chg="mod">
          <ac:chgData name="Roberta Tucker" userId="S::r.tucker@uwtsd.ac.uk::27ca61ee-ba03-4b92-a89a-1d5600e2200a" providerId="AD" clId="Web-{CA40654B-5DF4-1444-0F1C-6A8EBCB53A4F}" dt="2023-02-22T14:53:53.087" v="2389" actId="1076"/>
          <ac:spMkLst>
            <pc:docMk/>
            <pc:sldMk cId="1282223912" sldId="607"/>
            <ac:spMk id="10" creationId="{29A4854E-D4DB-2596-6C45-335E547E4DBA}"/>
          </ac:spMkLst>
        </pc:spChg>
        <pc:spChg chg="del mod">
          <ac:chgData name="Roberta Tucker" userId="S::r.tucker@uwtsd.ac.uk::27ca61ee-ba03-4b92-a89a-1d5600e2200a" providerId="AD" clId="Web-{CA40654B-5DF4-1444-0F1C-6A8EBCB53A4F}" dt="2023-02-22T13:23:20.138" v="1864"/>
          <ac:spMkLst>
            <pc:docMk/>
            <pc:sldMk cId="1282223912" sldId="607"/>
            <ac:spMk id="11" creationId="{10B20615-D13F-6525-C2FE-1BC895C41E23}"/>
          </ac:spMkLst>
        </pc:spChg>
        <pc:spChg chg="mod">
          <ac:chgData name="Roberta Tucker" userId="S::r.tucker@uwtsd.ac.uk::27ca61ee-ba03-4b92-a89a-1d5600e2200a" providerId="AD" clId="Web-{CA40654B-5DF4-1444-0F1C-6A8EBCB53A4F}" dt="2023-02-22T14:53:05.210" v="2382" actId="20577"/>
          <ac:spMkLst>
            <pc:docMk/>
            <pc:sldMk cId="1282223912" sldId="607"/>
            <ac:spMk id="12" creationId="{2E1965AE-5966-A339-36A1-B442D7A8B54E}"/>
          </ac:spMkLst>
        </pc:spChg>
        <pc:spChg chg="del mod">
          <ac:chgData name="Roberta Tucker" userId="S::r.tucker@uwtsd.ac.uk::27ca61ee-ba03-4b92-a89a-1d5600e2200a" providerId="AD" clId="Web-{CA40654B-5DF4-1444-0F1C-6A8EBCB53A4F}" dt="2023-02-22T14:49:42.079" v="2359"/>
          <ac:spMkLst>
            <pc:docMk/>
            <pc:sldMk cId="1282223912" sldId="607"/>
            <ac:spMk id="13" creationId="{54DA2EF5-1A1B-3D7F-8E82-399ECBCCC879}"/>
          </ac:spMkLst>
        </pc:spChg>
        <pc:spChg chg="add del mod">
          <ac:chgData name="Roberta Tucker" userId="S::r.tucker@uwtsd.ac.uk::27ca61ee-ba03-4b92-a89a-1d5600e2200a" providerId="AD" clId="Web-{CA40654B-5DF4-1444-0F1C-6A8EBCB53A4F}" dt="2023-02-22T14:49:40.469" v="2358"/>
          <ac:spMkLst>
            <pc:docMk/>
            <pc:sldMk cId="1282223912" sldId="607"/>
            <ac:spMk id="14" creationId="{7CC2BD77-D1AC-A262-036A-EB9DC2F53DBD}"/>
          </ac:spMkLst>
        </pc:spChg>
        <pc:picChg chg="del">
          <ac:chgData name="Roberta Tucker" userId="S::r.tucker@uwtsd.ac.uk::27ca61ee-ba03-4b92-a89a-1d5600e2200a" providerId="AD" clId="Web-{CA40654B-5DF4-1444-0F1C-6A8EBCB53A4F}" dt="2023-02-22T14:44:33.975" v="2237"/>
          <ac:picMkLst>
            <pc:docMk/>
            <pc:sldMk cId="1282223912" sldId="607"/>
            <ac:picMk id="4" creationId="{62C12048-9EEC-ED59-A247-0AA3AAC3EF74}"/>
          </ac:picMkLst>
        </pc:picChg>
        <pc:picChg chg="add del mod">
          <ac:chgData name="Roberta Tucker" userId="S::r.tucker@uwtsd.ac.uk::27ca61ee-ba03-4b92-a89a-1d5600e2200a" providerId="AD" clId="Web-{CA40654B-5DF4-1444-0F1C-6A8EBCB53A4F}" dt="2023-02-22T13:56:34.075" v="2125"/>
          <ac:picMkLst>
            <pc:docMk/>
            <pc:sldMk cId="1282223912" sldId="607"/>
            <ac:picMk id="7" creationId="{4CAFC7C4-8170-A98C-C2A4-3A25EC867A07}"/>
          </ac:picMkLst>
        </pc:picChg>
        <pc:picChg chg="add mod">
          <ac:chgData name="Roberta Tucker" userId="S::r.tucker@uwtsd.ac.uk::27ca61ee-ba03-4b92-a89a-1d5600e2200a" providerId="AD" clId="Web-{CA40654B-5DF4-1444-0F1C-6A8EBCB53A4F}" dt="2023-02-22T14:50:23.314" v="2366" actId="1076"/>
          <ac:picMkLst>
            <pc:docMk/>
            <pc:sldMk cId="1282223912" sldId="607"/>
            <ac:picMk id="8" creationId="{43737927-E8F8-575F-48D8-8FEB3595D7F4}"/>
          </ac:picMkLst>
        </pc:picChg>
        <pc:picChg chg="add del mod">
          <ac:chgData name="Roberta Tucker" userId="S::r.tucker@uwtsd.ac.uk::27ca61ee-ba03-4b92-a89a-1d5600e2200a" providerId="AD" clId="Web-{CA40654B-5DF4-1444-0F1C-6A8EBCB53A4F}" dt="2023-02-22T14:49:39.422" v="2357"/>
          <ac:picMkLst>
            <pc:docMk/>
            <pc:sldMk cId="1282223912" sldId="607"/>
            <ac:picMk id="11" creationId="{129A2847-E735-DE1C-F915-DB9BB742EE8C}"/>
          </ac:picMkLst>
        </pc:picChg>
      </pc:sldChg>
      <pc:sldChg chg="addSp delSp modSp add replId">
        <pc:chgData name="Roberta Tucker" userId="S::r.tucker@uwtsd.ac.uk::27ca61ee-ba03-4b92-a89a-1d5600e2200a" providerId="AD" clId="Web-{CA40654B-5DF4-1444-0F1C-6A8EBCB53A4F}" dt="2023-02-22T13:44:04.980" v="2025" actId="1076"/>
        <pc:sldMkLst>
          <pc:docMk/>
          <pc:sldMk cId="75391772" sldId="608"/>
        </pc:sldMkLst>
        <pc:spChg chg="mod">
          <ac:chgData name="Roberta Tucker" userId="S::r.tucker@uwtsd.ac.uk::27ca61ee-ba03-4b92-a89a-1d5600e2200a" providerId="AD" clId="Web-{CA40654B-5DF4-1444-0F1C-6A8EBCB53A4F}" dt="2023-02-22T13:25:33.001" v="1889" actId="20577"/>
          <ac:spMkLst>
            <pc:docMk/>
            <pc:sldMk cId="75391772" sldId="608"/>
            <ac:spMk id="5" creationId="{0B019432-F0E9-E765-2264-935D414F17CB}"/>
          </ac:spMkLst>
        </pc:spChg>
        <pc:spChg chg="mod">
          <ac:chgData name="Roberta Tucker" userId="S::r.tucker@uwtsd.ac.uk::27ca61ee-ba03-4b92-a89a-1d5600e2200a" providerId="AD" clId="Web-{CA40654B-5DF4-1444-0F1C-6A8EBCB53A4F}" dt="2023-02-22T13:19:51.305" v="1847" actId="14100"/>
          <ac:spMkLst>
            <pc:docMk/>
            <pc:sldMk cId="75391772" sldId="608"/>
            <ac:spMk id="8" creationId="{E2180A0E-1944-161C-031D-3BE48E066BC9}"/>
          </ac:spMkLst>
        </pc:spChg>
        <pc:spChg chg="add mod">
          <ac:chgData name="Roberta Tucker" userId="S::r.tucker@uwtsd.ac.uk::27ca61ee-ba03-4b92-a89a-1d5600e2200a" providerId="AD" clId="Web-{CA40654B-5DF4-1444-0F1C-6A8EBCB53A4F}" dt="2023-02-22T13:44:04.980" v="2025" actId="1076"/>
          <ac:spMkLst>
            <pc:docMk/>
            <pc:sldMk cId="75391772" sldId="608"/>
            <ac:spMk id="9" creationId="{0C4A1E10-28D7-27FE-E073-58E1AF5220B8}"/>
          </ac:spMkLst>
        </pc:spChg>
        <pc:spChg chg="del">
          <ac:chgData name="Roberta Tucker" userId="S::r.tucker@uwtsd.ac.uk::27ca61ee-ba03-4b92-a89a-1d5600e2200a" providerId="AD" clId="Web-{CA40654B-5DF4-1444-0F1C-6A8EBCB53A4F}" dt="2023-02-22T13:15:26.424" v="1832"/>
          <ac:spMkLst>
            <pc:docMk/>
            <pc:sldMk cId="75391772" sldId="608"/>
            <ac:spMk id="11" creationId="{10B20615-D13F-6525-C2FE-1BC895C41E23}"/>
          </ac:spMkLst>
        </pc:spChg>
        <pc:picChg chg="add mod">
          <ac:chgData name="Roberta Tucker" userId="S::r.tucker@uwtsd.ac.uk::27ca61ee-ba03-4b92-a89a-1d5600e2200a" providerId="AD" clId="Web-{CA40654B-5DF4-1444-0F1C-6A8EBCB53A4F}" dt="2023-02-22T13:15:11.939" v="1831" actId="14100"/>
          <ac:picMkLst>
            <pc:docMk/>
            <pc:sldMk cId="75391772" sldId="608"/>
            <ac:picMk id="3" creationId="{8B22C7CF-612B-A05C-F865-75DDF97F3618}"/>
          </ac:picMkLst>
        </pc:picChg>
        <pc:picChg chg="del">
          <ac:chgData name="Roberta Tucker" userId="S::r.tucker@uwtsd.ac.uk::27ca61ee-ba03-4b92-a89a-1d5600e2200a" providerId="AD" clId="Web-{CA40654B-5DF4-1444-0F1C-6A8EBCB53A4F}" dt="2023-02-22T13:14:53.548" v="1826"/>
          <ac:picMkLst>
            <pc:docMk/>
            <pc:sldMk cId="75391772" sldId="608"/>
            <ac:picMk id="7" creationId="{7384F945-4971-4552-5370-9DEA727D9FA0}"/>
          </ac:picMkLst>
        </pc:picChg>
      </pc:sldChg>
      <pc:sldChg chg="delSp modSp add replId">
        <pc:chgData name="Roberta Tucker" userId="S::r.tucker@uwtsd.ac.uk::27ca61ee-ba03-4b92-a89a-1d5600e2200a" providerId="AD" clId="Web-{CA40654B-5DF4-1444-0F1C-6A8EBCB53A4F}" dt="2023-02-22T16:26:15.487" v="2624" actId="20577"/>
        <pc:sldMkLst>
          <pc:docMk/>
          <pc:sldMk cId="693398134" sldId="609"/>
        </pc:sldMkLst>
        <pc:spChg chg="del">
          <ac:chgData name="Roberta Tucker" userId="S::r.tucker@uwtsd.ac.uk::27ca61ee-ba03-4b92-a89a-1d5600e2200a" providerId="AD" clId="Web-{CA40654B-5DF4-1444-0F1C-6A8EBCB53A4F}" dt="2023-02-22T14:47:55.560" v="2296"/>
          <ac:spMkLst>
            <pc:docMk/>
            <pc:sldMk cId="693398134" sldId="609"/>
            <ac:spMk id="3" creationId="{4451570A-D8D8-7FF3-5730-73117E543C4B}"/>
          </ac:spMkLst>
        </pc:spChg>
        <pc:spChg chg="mod">
          <ac:chgData name="Roberta Tucker" userId="S::r.tucker@uwtsd.ac.uk::27ca61ee-ba03-4b92-a89a-1d5600e2200a" providerId="AD" clId="Web-{CA40654B-5DF4-1444-0F1C-6A8EBCB53A4F}" dt="2023-02-22T14:48:00.513" v="2297" actId="1076"/>
          <ac:spMkLst>
            <pc:docMk/>
            <pc:sldMk cId="693398134" sldId="609"/>
            <ac:spMk id="5" creationId="{0B019432-F0E9-E765-2264-935D414F17CB}"/>
          </ac:spMkLst>
        </pc:spChg>
        <pc:spChg chg="del">
          <ac:chgData name="Roberta Tucker" userId="S::r.tucker@uwtsd.ac.uk::27ca61ee-ba03-4b92-a89a-1d5600e2200a" providerId="AD" clId="Web-{CA40654B-5DF4-1444-0F1C-6A8EBCB53A4F}" dt="2023-02-22T14:47:52.357" v="2294"/>
          <ac:spMkLst>
            <pc:docMk/>
            <pc:sldMk cId="693398134" sldId="609"/>
            <ac:spMk id="6" creationId="{877738C7-E854-75D1-69F4-21312243EE8F}"/>
          </ac:spMkLst>
        </pc:spChg>
        <pc:spChg chg="del">
          <ac:chgData name="Roberta Tucker" userId="S::r.tucker@uwtsd.ac.uk::27ca61ee-ba03-4b92-a89a-1d5600e2200a" providerId="AD" clId="Web-{CA40654B-5DF4-1444-0F1C-6A8EBCB53A4F}" dt="2023-02-22T14:47:54.044" v="2295"/>
          <ac:spMkLst>
            <pc:docMk/>
            <pc:sldMk cId="693398134" sldId="609"/>
            <ac:spMk id="10" creationId="{29A4854E-D4DB-2596-6C45-335E547E4DBA}"/>
          </ac:spMkLst>
        </pc:spChg>
        <pc:spChg chg="del">
          <ac:chgData name="Roberta Tucker" userId="S::r.tucker@uwtsd.ac.uk::27ca61ee-ba03-4b92-a89a-1d5600e2200a" providerId="AD" clId="Web-{CA40654B-5DF4-1444-0F1C-6A8EBCB53A4F}" dt="2023-02-22T14:47:49.247" v="2293"/>
          <ac:spMkLst>
            <pc:docMk/>
            <pc:sldMk cId="693398134" sldId="609"/>
            <ac:spMk id="12" creationId="{2E1965AE-5966-A339-36A1-B442D7A8B54E}"/>
          </ac:spMkLst>
        </pc:spChg>
        <pc:spChg chg="mod">
          <ac:chgData name="Roberta Tucker" userId="S::r.tucker@uwtsd.ac.uk::27ca61ee-ba03-4b92-a89a-1d5600e2200a" providerId="AD" clId="Web-{CA40654B-5DF4-1444-0F1C-6A8EBCB53A4F}" dt="2023-02-22T16:26:15.487" v="2624" actId="20577"/>
          <ac:spMkLst>
            <pc:docMk/>
            <pc:sldMk cId="693398134" sldId="609"/>
            <ac:spMk id="13" creationId="{54DA2EF5-1A1B-3D7F-8E82-399ECBCCC879}"/>
          </ac:spMkLst>
        </pc:spChg>
        <pc:spChg chg="mod">
          <ac:chgData name="Roberta Tucker" userId="S::r.tucker@uwtsd.ac.uk::27ca61ee-ba03-4b92-a89a-1d5600e2200a" providerId="AD" clId="Web-{CA40654B-5DF4-1444-0F1C-6A8EBCB53A4F}" dt="2023-02-22T14:54:48.166" v="2395" actId="1076"/>
          <ac:spMkLst>
            <pc:docMk/>
            <pc:sldMk cId="693398134" sldId="609"/>
            <ac:spMk id="14" creationId="{7CC2BD77-D1AC-A262-036A-EB9DC2F53DBD}"/>
          </ac:spMkLst>
        </pc:spChg>
        <pc:picChg chg="mod">
          <ac:chgData name="Roberta Tucker" userId="S::r.tucker@uwtsd.ac.uk::27ca61ee-ba03-4b92-a89a-1d5600e2200a" providerId="AD" clId="Web-{CA40654B-5DF4-1444-0F1C-6A8EBCB53A4F}" dt="2023-02-22T14:50:30.377" v="2367" actId="1076"/>
          <ac:picMkLst>
            <pc:docMk/>
            <pc:sldMk cId="693398134" sldId="609"/>
            <ac:picMk id="8" creationId="{43737927-E8F8-575F-48D8-8FEB3595D7F4}"/>
          </ac:picMkLst>
        </pc:picChg>
        <pc:picChg chg="mod">
          <ac:chgData name="Roberta Tucker" userId="S::r.tucker@uwtsd.ac.uk::27ca61ee-ba03-4b92-a89a-1d5600e2200a" providerId="AD" clId="Web-{CA40654B-5DF4-1444-0F1C-6A8EBCB53A4F}" dt="2023-02-22T14:54:30.322" v="2393" actId="1076"/>
          <ac:picMkLst>
            <pc:docMk/>
            <pc:sldMk cId="693398134" sldId="609"/>
            <ac:picMk id="11" creationId="{129A2847-E735-DE1C-F915-DB9BB742EE8C}"/>
          </ac:picMkLst>
        </pc:picChg>
      </pc:sldChg>
      <pc:sldChg chg="addSp delSp modSp add ord replId">
        <pc:chgData name="Roberta Tucker" userId="S::r.tucker@uwtsd.ac.uk::27ca61ee-ba03-4b92-a89a-1d5600e2200a" providerId="AD" clId="Web-{CA40654B-5DF4-1444-0F1C-6A8EBCB53A4F}" dt="2023-02-22T15:15:20.314" v="2448" actId="20577"/>
        <pc:sldMkLst>
          <pc:docMk/>
          <pc:sldMk cId="1383988288" sldId="610"/>
        </pc:sldMkLst>
        <pc:spChg chg="add">
          <ac:chgData name="Roberta Tucker" userId="S::r.tucker@uwtsd.ac.uk::27ca61ee-ba03-4b92-a89a-1d5600e2200a" providerId="AD" clId="Web-{CA40654B-5DF4-1444-0F1C-6A8EBCB53A4F}" dt="2023-02-22T15:11:40.182" v="2430"/>
          <ac:spMkLst>
            <pc:docMk/>
            <pc:sldMk cId="1383988288" sldId="610"/>
            <ac:spMk id="4" creationId="{D0E50212-BC62-F7DF-BAB8-D11929D8E016}"/>
          </ac:spMkLst>
        </pc:spChg>
        <pc:spChg chg="mod">
          <ac:chgData name="Roberta Tucker" userId="S::r.tucker@uwtsd.ac.uk::27ca61ee-ba03-4b92-a89a-1d5600e2200a" providerId="AD" clId="Web-{CA40654B-5DF4-1444-0F1C-6A8EBCB53A4F}" dt="2023-02-22T15:15:20.314" v="2448" actId="20577"/>
          <ac:spMkLst>
            <pc:docMk/>
            <pc:sldMk cId="1383988288" sldId="610"/>
            <ac:spMk id="13" creationId="{54DA2EF5-1A1B-3D7F-8E82-399ECBCCC879}"/>
          </ac:spMkLst>
        </pc:spChg>
        <pc:spChg chg="mod">
          <ac:chgData name="Roberta Tucker" userId="S::r.tucker@uwtsd.ac.uk::27ca61ee-ba03-4b92-a89a-1d5600e2200a" providerId="AD" clId="Web-{CA40654B-5DF4-1444-0F1C-6A8EBCB53A4F}" dt="2023-02-22T15:12:26.043" v="2435" actId="20577"/>
          <ac:spMkLst>
            <pc:docMk/>
            <pc:sldMk cId="1383988288" sldId="610"/>
            <ac:spMk id="14" creationId="{7CC2BD77-D1AC-A262-036A-EB9DC2F53DBD}"/>
          </ac:spMkLst>
        </pc:spChg>
        <pc:picChg chg="add mod">
          <ac:chgData name="Roberta Tucker" userId="S::r.tucker@uwtsd.ac.uk::27ca61ee-ba03-4b92-a89a-1d5600e2200a" providerId="AD" clId="Web-{CA40654B-5DF4-1444-0F1C-6A8EBCB53A4F}" dt="2023-02-22T15:12:09.449" v="2434" actId="14100"/>
          <ac:picMkLst>
            <pc:docMk/>
            <pc:sldMk cId="1383988288" sldId="610"/>
            <ac:picMk id="7" creationId="{6C670671-46DF-3E03-521B-6B758A1DED92}"/>
          </ac:picMkLst>
        </pc:picChg>
        <pc:picChg chg="del">
          <ac:chgData name="Roberta Tucker" userId="S::r.tucker@uwtsd.ac.uk::27ca61ee-ba03-4b92-a89a-1d5600e2200a" providerId="AD" clId="Web-{CA40654B-5DF4-1444-0F1C-6A8EBCB53A4F}" dt="2023-02-22T15:12:02.683" v="2432"/>
          <ac:picMkLst>
            <pc:docMk/>
            <pc:sldMk cId="1383988288" sldId="610"/>
            <ac:picMk id="11" creationId="{129A2847-E735-DE1C-F915-DB9BB742EE8C}"/>
          </ac:picMkLst>
        </pc:picChg>
      </pc:sldChg>
      <pc:sldChg chg="modSp add replId">
        <pc:chgData name="Roberta Tucker" userId="S::r.tucker@uwtsd.ac.uk::27ca61ee-ba03-4b92-a89a-1d5600e2200a" providerId="AD" clId="Web-{CA40654B-5DF4-1444-0F1C-6A8EBCB53A4F}" dt="2023-02-22T15:21:40.607" v="2496" actId="20577"/>
        <pc:sldMkLst>
          <pc:docMk/>
          <pc:sldMk cId="3415935184" sldId="611"/>
        </pc:sldMkLst>
        <pc:spChg chg="mod">
          <ac:chgData name="Roberta Tucker" userId="S::r.tucker@uwtsd.ac.uk::27ca61ee-ba03-4b92-a89a-1d5600e2200a" providerId="AD" clId="Web-{CA40654B-5DF4-1444-0F1C-6A8EBCB53A4F}" dt="2023-02-22T15:21:40.607" v="2496" actId="20577"/>
          <ac:spMkLst>
            <pc:docMk/>
            <pc:sldMk cId="3415935184" sldId="611"/>
            <ac:spMk id="3" creationId="{976291AA-75F5-DB79-1BB0-8C1F1978BD68}"/>
          </ac:spMkLst>
        </pc:spChg>
        <pc:cxnChg chg="mod">
          <ac:chgData name="Roberta Tucker" userId="S::r.tucker@uwtsd.ac.uk::27ca61ee-ba03-4b92-a89a-1d5600e2200a" providerId="AD" clId="Web-{CA40654B-5DF4-1444-0F1C-6A8EBCB53A4F}" dt="2023-02-22T15:17:54.210" v="2462" actId="14100"/>
          <ac:cxnSpMkLst>
            <pc:docMk/>
            <pc:sldMk cId="3415935184" sldId="611"/>
            <ac:cxnSpMk id="9" creationId="{BB6C4208-BE82-5AD3-755F-0BE8A0B2A077}"/>
          </ac:cxnSpMkLst>
        </pc:cxnChg>
      </pc:sldChg>
      <pc:sldChg chg="modSp add replId">
        <pc:chgData name="Roberta Tucker" userId="S::r.tucker@uwtsd.ac.uk::27ca61ee-ba03-4b92-a89a-1d5600e2200a" providerId="AD" clId="Web-{CA40654B-5DF4-1444-0F1C-6A8EBCB53A4F}" dt="2023-02-22T15:27:36.884" v="2588" actId="20577"/>
        <pc:sldMkLst>
          <pc:docMk/>
          <pc:sldMk cId="89638129" sldId="612"/>
        </pc:sldMkLst>
        <pc:spChg chg="mod">
          <ac:chgData name="Roberta Tucker" userId="S::r.tucker@uwtsd.ac.uk::27ca61ee-ba03-4b92-a89a-1d5600e2200a" providerId="AD" clId="Web-{CA40654B-5DF4-1444-0F1C-6A8EBCB53A4F}" dt="2023-02-22T15:27:36.884" v="2588" actId="20577"/>
          <ac:spMkLst>
            <pc:docMk/>
            <pc:sldMk cId="89638129" sldId="612"/>
            <ac:spMk id="3" creationId="{976291AA-75F5-DB79-1BB0-8C1F1978BD68}"/>
          </ac:spMkLst>
        </pc:spChg>
        <pc:cxnChg chg="mod">
          <ac:chgData name="Roberta Tucker" userId="S::r.tucker@uwtsd.ac.uk::27ca61ee-ba03-4b92-a89a-1d5600e2200a" providerId="AD" clId="Web-{CA40654B-5DF4-1444-0F1C-6A8EBCB53A4F}" dt="2023-02-22T15:23:42.955" v="2533" actId="14100"/>
          <ac:cxnSpMkLst>
            <pc:docMk/>
            <pc:sldMk cId="89638129" sldId="612"/>
            <ac:cxnSpMk id="9" creationId="{BB6C4208-BE82-5AD3-755F-0BE8A0B2A077}"/>
          </ac:cxnSpMkLst>
        </pc:cxnChg>
      </pc:sldChg>
      <pc:sldChg chg="modSp add replId">
        <pc:chgData name="Roberta Tucker" userId="S::r.tucker@uwtsd.ac.uk::27ca61ee-ba03-4b92-a89a-1d5600e2200a" providerId="AD" clId="Web-{CA40654B-5DF4-1444-0F1C-6A8EBCB53A4F}" dt="2023-02-22T20:18:12.937" v="2843" actId="20577"/>
        <pc:sldMkLst>
          <pc:docMk/>
          <pc:sldMk cId="2832162372" sldId="613"/>
        </pc:sldMkLst>
        <pc:spChg chg="mod">
          <ac:chgData name="Roberta Tucker" userId="S::r.tucker@uwtsd.ac.uk::27ca61ee-ba03-4b92-a89a-1d5600e2200a" providerId="AD" clId="Web-{CA40654B-5DF4-1444-0F1C-6A8EBCB53A4F}" dt="2023-02-22T20:18:12.937" v="2843" actId="20577"/>
          <ac:spMkLst>
            <pc:docMk/>
            <pc:sldMk cId="2832162372" sldId="613"/>
            <ac:spMk id="5" creationId="{7A20DBBD-7DDA-8D56-CE80-75679AFC79A9}"/>
          </ac:spMkLst>
        </pc:spChg>
        <pc:cxnChg chg="mod">
          <ac:chgData name="Roberta Tucker" userId="S::r.tucker@uwtsd.ac.uk::27ca61ee-ba03-4b92-a89a-1d5600e2200a" providerId="AD" clId="Web-{CA40654B-5DF4-1444-0F1C-6A8EBCB53A4F}" dt="2023-02-22T20:12:47.397" v="2767" actId="14100"/>
          <ac:cxnSpMkLst>
            <pc:docMk/>
            <pc:sldMk cId="2832162372" sldId="613"/>
            <ac:cxnSpMk id="4" creationId="{BC2C1687-BCDB-8D01-187F-5359CAE20BDB}"/>
          </ac:cxnSpMkLst>
        </pc:cxnChg>
      </pc:sldChg>
      <pc:sldChg chg="modSp add replId">
        <pc:chgData name="Roberta Tucker" userId="S::r.tucker@uwtsd.ac.uk::27ca61ee-ba03-4b92-a89a-1d5600e2200a" providerId="AD" clId="Web-{CA40654B-5DF4-1444-0F1C-6A8EBCB53A4F}" dt="2023-02-22T20:17:42.327" v="2836" actId="20577"/>
        <pc:sldMkLst>
          <pc:docMk/>
          <pc:sldMk cId="3964108775" sldId="614"/>
        </pc:sldMkLst>
        <pc:spChg chg="mod">
          <ac:chgData name="Roberta Tucker" userId="S::r.tucker@uwtsd.ac.uk::27ca61ee-ba03-4b92-a89a-1d5600e2200a" providerId="AD" clId="Web-{CA40654B-5DF4-1444-0F1C-6A8EBCB53A4F}" dt="2023-02-22T20:17:42.327" v="2836" actId="20577"/>
          <ac:spMkLst>
            <pc:docMk/>
            <pc:sldMk cId="3964108775" sldId="614"/>
            <ac:spMk id="3" creationId="{976291AA-75F5-DB79-1BB0-8C1F1978BD68}"/>
          </ac:spMkLst>
        </pc:spChg>
        <pc:cxnChg chg="mod">
          <ac:chgData name="Roberta Tucker" userId="S::r.tucker@uwtsd.ac.uk::27ca61ee-ba03-4b92-a89a-1d5600e2200a" providerId="AD" clId="Web-{CA40654B-5DF4-1444-0F1C-6A8EBCB53A4F}" dt="2023-02-22T20:17:25.827" v="2832" actId="14100"/>
          <ac:cxnSpMkLst>
            <pc:docMk/>
            <pc:sldMk cId="3964108775" sldId="614"/>
            <ac:cxnSpMk id="9" creationId="{BB6C4208-BE82-5AD3-755F-0BE8A0B2A077}"/>
          </ac:cxnSpMkLst>
        </pc:cxnChg>
      </pc:sldChg>
      <pc:sldChg chg="addSp delSp modSp add replId addAnim modAnim modNotes">
        <pc:chgData name="Roberta Tucker" userId="S::r.tucker@uwtsd.ac.uk::27ca61ee-ba03-4b92-a89a-1d5600e2200a" providerId="AD" clId="Web-{CA40654B-5DF4-1444-0F1C-6A8EBCB53A4F}" dt="2023-02-22T21:30:03.521" v="3577"/>
        <pc:sldMkLst>
          <pc:docMk/>
          <pc:sldMk cId="3431529318" sldId="615"/>
        </pc:sldMkLst>
        <pc:spChg chg="mod">
          <ac:chgData name="Roberta Tucker" userId="S::r.tucker@uwtsd.ac.uk::27ca61ee-ba03-4b92-a89a-1d5600e2200a" providerId="AD" clId="Web-{CA40654B-5DF4-1444-0F1C-6A8EBCB53A4F}" dt="2023-02-22T20:38:09.563" v="3045" actId="1076"/>
          <ac:spMkLst>
            <pc:docMk/>
            <pc:sldMk cId="3431529318" sldId="615"/>
            <ac:spMk id="3" creationId="{BE81BD22-F041-4643-2E57-645D07B4F719}"/>
          </ac:spMkLst>
        </pc:spChg>
        <pc:spChg chg="add mod">
          <ac:chgData name="Roberta Tucker" userId="S::r.tucker@uwtsd.ac.uk::27ca61ee-ba03-4b92-a89a-1d5600e2200a" providerId="AD" clId="Web-{CA40654B-5DF4-1444-0F1C-6A8EBCB53A4F}" dt="2023-02-22T20:55:31.762" v="3095" actId="1076"/>
          <ac:spMkLst>
            <pc:docMk/>
            <pc:sldMk cId="3431529318" sldId="615"/>
            <ac:spMk id="6" creationId="{89D08E17-63AF-B763-F696-5E6C3B5EA133}"/>
          </ac:spMkLst>
        </pc:spChg>
        <pc:spChg chg="add mod">
          <ac:chgData name="Roberta Tucker" userId="S::r.tucker@uwtsd.ac.uk::27ca61ee-ba03-4b92-a89a-1d5600e2200a" providerId="AD" clId="Web-{CA40654B-5DF4-1444-0F1C-6A8EBCB53A4F}" dt="2023-02-22T20:55:41.684" v="3098" actId="14100"/>
          <ac:spMkLst>
            <pc:docMk/>
            <pc:sldMk cId="3431529318" sldId="615"/>
            <ac:spMk id="8" creationId="{467E33B6-6D68-D2E6-A85E-BCA891CC3757}"/>
          </ac:spMkLst>
        </pc:spChg>
        <pc:spChg chg="add mod">
          <ac:chgData name="Roberta Tucker" userId="S::r.tucker@uwtsd.ac.uk::27ca61ee-ba03-4b92-a89a-1d5600e2200a" providerId="AD" clId="Web-{CA40654B-5DF4-1444-0F1C-6A8EBCB53A4F}" dt="2023-02-22T20:56:04.404" v="3102" actId="14100"/>
          <ac:spMkLst>
            <pc:docMk/>
            <pc:sldMk cId="3431529318" sldId="615"/>
            <ac:spMk id="9" creationId="{94C7161A-0EC1-556F-90C1-1B265DA87965}"/>
          </ac:spMkLst>
        </pc:spChg>
        <pc:spChg chg="add mod">
          <ac:chgData name="Roberta Tucker" userId="S::r.tucker@uwtsd.ac.uk::27ca61ee-ba03-4b92-a89a-1d5600e2200a" providerId="AD" clId="Web-{CA40654B-5DF4-1444-0F1C-6A8EBCB53A4F}" dt="2023-02-22T20:56:16.670" v="3104" actId="14100"/>
          <ac:spMkLst>
            <pc:docMk/>
            <pc:sldMk cId="3431529318" sldId="615"/>
            <ac:spMk id="10" creationId="{5EFFBDDB-5BE3-CEC7-FEC2-5BABE14DD6A4}"/>
          </ac:spMkLst>
        </pc:spChg>
        <pc:spChg chg="add mod">
          <ac:chgData name="Roberta Tucker" userId="S::r.tucker@uwtsd.ac.uk::27ca61ee-ba03-4b92-a89a-1d5600e2200a" providerId="AD" clId="Web-{CA40654B-5DF4-1444-0F1C-6A8EBCB53A4F}" dt="2023-02-22T20:56:23.357" v="3105" actId="1076"/>
          <ac:spMkLst>
            <pc:docMk/>
            <pc:sldMk cId="3431529318" sldId="615"/>
            <ac:spMk id="11" creationId="{B4EE23EE-1562-BA01-42D2-5132A348C6A1}"/>
          </ac:spMkLst>
        </pc:spChg>
        <pc:spChg chg="add mod">
          <ac:chgData name="Roberta Tucker" userId="S::r.tucker@uwtsd.ac.uk::27ca61ee-ba03-4b92-a89a-1d5600e2200a" providerId="AD" clId="Web-{CA40654B-5DF4-1444-0F1C-6A8EBCB53A4F}" dt="2023-02-22T21:12:06.554" v="3349" actId="1076"/>
          <ac:spMkLst>
            <pc:docMk/>
            <pc:sldMk cId="3431529318" sldId="615"/>
            <ac:spMk id="12" creationId="{A2FB37CC-4D15-5D8D-14A6-5BEC6B2F55E8}"/>
          </ac:spMkLst>
        </pc:spChg>
        <pc:spChg chg="add mod">
          <ac:chgData name="Roberta Tucker" userId="S::r.tucker@uwtsd.ac.uk::27ca61ee-ba03-4b92-a89a-1d5600e2200a" providerId="AD" clId="Web-{CA40654B-5DF4-1444-0F1C-6A8EBCB53A4F}" dt="2023-02-22T21:06:03.998" v="3300" actId="1076"/>
          <ac:spMkLst>
            <pc:docMk/>
            <pc:sldMk cId="3431529318" sldId="615"/>
            <ac:spMk id="13" creationId="{DB249757-72C9-E96A-07A6-D750092A8389}"/>
          </ac:spMkLst>
        </pc:spChg>
        <pc:spChg chg="add mod">
          <ac:chgData name="Roberta Tucker" userId="S::r.tucker@uwtsd.ac.uk::27ca61ee-ba03-4b92-a89a-1d5600e2200a" providerId="AD" clId="Web-{CA40654B-5DF4-1444-0F1C-6A8EBCB53A4F}" dt="2023-02-22T21:06:08.326" v="3301" actId="1076"/>
          <ac:spMkLst>
            <pc:docMk/>
            <pc:sldMk cId="3431529318" sldId="615"/>
            <ac:spMk id="14" creationId="{4B8FA538-8871-DB38-0EDB-56615E839715}"/>
          </ac:spMkLst>
        </pc:spChg>
        <pc:spChg chg="add mod">
          <ac:chgData name="Roberta Tucker" userId="S::r.tucker@uwtsd.ac.uk::27ca61ee-ba03-4b92-a89a-1d5600e2200a" providerId="AD" clId="Web-{CA40654B-5DF4-1444-0F1C-6A8EBCB53A4F}" dt="2023-02-22T21:06:13.545" v="3302" actId="1076"/>
          <ac:spMkLst>
            <pc:docMk/>
            <pc:sldMk cId="3431529318" sldId="615"/>
            <ac:spMk id="15" creationId="{36508774-D759-1DE7-9C02-7C163B516C34}"/>
          </ac:spMkLst>
        </pc:spChg>
        <pc:spChg chg="add mod">
          <ac:chgData name="Roberta Tucker" userId="S::r.tucker@uwtsd.ac.uk::27ca61ee-ba03-4b92-a89a-1d5600e2200a" providerId="AD" clId="Web-{CA40654B-5DF4-1444-0F1C-6A8EBCB53A4F}" dt="2023-02-22T21:06:19.764" v="3303" actId="1076"/>
          <ac:spMkLst>
            <pc:docMk/>
            <pc:sldMk cId="3431529318" sldId="615"/>
            <ac:spMk id="16" creationId="{A603D4B5-725E-69EA-825A-2189F52D7973}"/>
          </ac:spMkLst>
        </pc:spChg>
        <pc:spChg chg="add mod">
          <ac:chgData name="Roberta Tucker" userId="S::r.tucker@uwtsd.ac.uk::27ca61ee-ba03-4b92-a89a-1d5600e2200a" providerId="AD" clId="Web-{CA40654B-5DF4-1444-0F1C-6A8EBCB53A4F}" dt="2023-02-22T21:06:24.483" v="3304" actId="1076"/>
          <ac:spMkLst>
            <pc:docMk/>
            <pc:sldMk cId="3431529318" sldId="615"/>
            <ac:spMk id="17" creationId="{D47596B4-BF21-632B-E7DF-EAFAD38F31DC}"/>
          </ac:spMkLst>
        </pc:spChg>
        <pc:graphicFrameChg chg="add del mod modGraphic">
          <ac:chgData name="Roberta Tucker" userId="S::r.tucker@uwtsd.ac.uk::27ca61ee-ba03-4b92-a89a-1d5600e2200a" providerId="AD" clId="Web-{CA40654B-5DF4-1444-0F1C-6A8EBCB53A4F}" dt="2023-02-22T20:30:18.254" v="2889"/>
          <ac:graphicFrameMkLst>
            <pc:docMk/>
            <pc:sldMk cId="3431529318" sldId="615"/>
            <ac:graphicFrameMk id="2" creationId="{6F457302-0AB7-A696-FC9F-5ABB9E580B78}"/>
          </ac:graphicFrameMkLst>
        </pc:graphicFrameChg>
        <pc:graphicFrameChg chg="add del mod modGraphic">
          <ac:chgData name="Roberta Tucker" userId="S::r.tucker@uwtsd.ac.uk::27ca61ee-ba03-4b92-a89a-1d5600e2200a" providerId="AD" clId="Web-{CA40654B-5DF4-1444-0F1C-6A8EBCB53A4F}" dt="2023-02-22T20:31:23.224" v="2900"/>
          <ac:graphicFrameMkLst>
            <pc:docMk/>
            <pc:sldMk cId="3431529318" sldId="615"/>
            <ac:graphicFrameMk id="5" creationId="{4A00A9BD-D977-00BC-1092-74FCE6D41B42}"/>
          </ac:graphicFrameMkLst>
        </pc:graphicFrameChg>
      </pc:sldChg>
      <pc:sldChg chg="addSp delSp modSp add replId addAnim delAnim modAnim modNotes">
        <pc:chgData name="Roberta Tucker" userId="S::r.tucker@uwtsd.ac.uk::27ca61ee-ba03-4b92-a89a-1d5600e2200a" providerId="AD" clId="Web-{CA40654B-5DF4-1444-0F1C-6A8EBCB53A4F}" dt="2023-02-22T21:30:08.833" v="3579"/>
        <pc:sldMkLst>
          <pc:docMk/>
          <pc:sldMk cId="1761119406" sldId="616"/>
        </pc:sldMkLst>
        <pc:spChg chg="mod">
          <ac:chgData name="Roberta Tucker" userId="S::r.tucker@uwtsd.ac.uk::27ca61ee-ba03-4b92-a89a-1d5600e2200a" providerId="AD" clId="Web-{CA40654B-5DF4-1444-0F1C-6A8EBCB53A4F}" dt="2023-02-22T20:54:16.948" v="3088" actId="20577"/>
          <ac:spMkLst>
            <pc:docMk/>
            <pc:sldMk cId="1761119406" sldId="616"/>
            <ac:spMk id="3" creationId="{BE81BD22-F041-4643-2E57-645D07B4F719}"/>
          </ac:spMkLst>
        </pc:spChg>
        <pc:spChg chg="add del mod">
          <ac:chgData name="Roberta Tucker" userId="S::r.tucker@uwtsd.ac.uk::27ca61ee-ba03-4b92-a89a-1d5600e2200a" providerId="AD" clId="Web-{CA40654B-5DF4-1444-0F1C-6A8EBCB53A4F}" dt="2023-02-22T21:12:20.539" v="3352"/>
          <ac:spMkLst>
            <pc:docMk/>
            <pc:sldMk cId="1761119406" sldId="616"/>
            <ac:spMk id="5" creationId="{5005F7BE-0CDE-6167-7D25-CEFFA0DC0CF6}"/>
          </ac:spMkLst>
        </pc:spChg>
        <pc:spChg chg="mod">
          <ac:chgData name="Roberta Tucker" userId="S::r.tucker@uwtsd.ac.uk::27ca61ee-ba03-4b92-a89a-1d5600e2200a" providerId="AD" clId="Web-{CA40654B-5DF4-1444-0F1C-6A8EBCB53A4F}" dt="2023-02-22T21:10:55.834" v="3345" actId="14100"/>
          <ac:spMkLst>
            <pc:docMk/>
            <pc:sldMk cId="1761119406" sldId="616"/>
            <ac:spMk id="6" creationId="{89D08E17-63AF-B763-F696-5E6C3B5EA133}"/>
          </ac:spMkLst>
        </pc:spChg>
        <pc:spChg chg="mod">
          <ac:chgData name="Roberta Tucker" userId="S::r.tucker@uwtsd.ac.uk::27ca61ee-ba03-4b92-a89a-1d5600e2200a" providerId="AD" clId="Web-{CA40654B-5DF4-1444-0F1C-6A8EBCB53A4F}" dt="2023-02-22T21:10:52.084" v="3344" actId="14100"/>
          <ac:spMkLst>
            <pc:docMk/>
            <pc:sldMk cId="1761119406" sldId="616"/>
            <ac:spMk id="8" creationId="{467E33B6-6D68-D2E6-A85E-BCA891CC3757}"/>
          </ac:spMkLst>
        </pc:spChg>
        <pc:spChg chg="mod">
          <ac:chgData name="Roberta Tucker" userId="S::r.tucker@uwtsd.ac.uk::27ca61ee-ba03-4b92-a89a-1d5600e2200a" providerId="AD" clId="Web-{CA40654B-5DF4-1444-0F1C-6A8EBCB53A4F}" dt="2023-02-22T21:10:59.490" v="3346" actId="14100"/>
          <ac:spMkLst>
            <pc:docMk/>
            <pc:sldMk cId="1761119406" sldId="616"/>
            <ac:spMk id="9" creationId="{94C7161A-0EC1-556F-90C1-1B265DA87965}"/>
          </ac:spMkLst>
        </pc:spChg>
        <pc:spChg chg="mod">
          <ac:chgData name="Roberta Tucker" userId="S::r.tucker@uwtsd.ac.uk::27ca61ee-ba03-4b92-a89a-1d5600e2200a" providerId="AD" clId="Web-{CA40654B-5DF4-1444-0F1C-6A8EBCB53A4F}" dt="2023-02-22T21:11:03.740" v="3347" actId="14100"/>
          <ac:spMkLst>
            <pc:docMk/>
            <pc:sldMk cId="1761119406" sldId="616"/>
            <ac:spMk id="10" creationId="{5EFFBDDB-5BE3-CEC7-FEC2-5BABE14DD6A4}"/>
          </ac:spMkLst>
        </pc:spChg>
        <pc:spChg chg="mod">
          <ac:chgData name="Roberta Tucker" userId="S::r.tucker@uwtsd.ac.uk::27ca61ee-ba03-4b92-a89a-1d5600e2200a" providerId="AD" clId="Web-{CA40654B-5DF4-1444-0F1C-6A8EBCB53A4F}" dt="2023-02-22T21:11:09.772" v="3348" actId="1076"/>
          <ac:spMkLst>
            <pc:docMk/>
            <pc:sldMk cId="1761119406" sldId="616"/>
            <ac:spMk id="11" creationId="{B4EE23EE-1562-BA01-42D2-5132A348C6A1}"/>
          </ac:spMkLst>
        </pc:spChg>
        <pc:spChg chg="add mod">
          <ac:chgData name="Roberta Tucker" userId="S::r.tucker@uwtsd.ac.uk::27ca61ee-ba03-4b92-a89a-1d5600e2200a" providerId="AD" clId="Web-{CA40654B-5DF4-1444-0F1C-6A8EBCB53A4F}" dt="2023-02-22T21:14:45.231" v="3362" actId="20577"/>
          <ac:spMkLst>
            <pc:docMk/>
            <pc:sldMk cId="1761119406" sldId="616"/>
            <ac:spMk id="13" creationId="{907A2889-2330-B9D0-F667-570528E7D288}"/>
          </ac:spMkLst>
        </pc:spChg>
        <pc:spChg chg="add mod">
          <ac:chgData name="Roberta Tucker" userId="S::r.tucker@uwtsd.ac.uk::27ca61ee-ba03-4b92-a89a-1d5600e2200a" providerId="AD" clId="Web-{CA40654B-5DF4-1444-0F1C-6A8EBCB53A4F}" dt="2023-02-22T21:16:57.125" v="3374" actId="1076"/>
          <ac:spMkLst>
            <pc:docMk/>
            <pc:sldMk cId="1761119406" sldId="616"/>
            <ac:spMk id="15" creationId="{CB59E4F1-93E4-AA6C-0CAD-C624000BF493}"/>
          </ac:spMkLst>
        </pc:spChg>
        <pc:spChg chg="add del">
          <ac:chgData name="Roberta Tucker" userId="S::r.tucker@uwtsd.ac.uk::27ca61ee-ba03-4b92-a89a-1d5600e2200a" providerId="AD" clId="Web-{CA40654B-5DF4-1444-0F1C-6A8EBCB53A4F}" dt="2023-02-22T21:12:53.431" v="3356"/>
          <ac:spMkLst>
            <pc:docMk/>
            <pc:sldMk cId="1761119406" sldId="616"/>
            <ac:spMk id="17" creationId="{EB0F4C26-CB93-85E7-AECF-298E1F8BB57E}"/>
          </ac:spMkLst>
        </pc:spChg>
        <pc:spChg chg="add mod">
          <ac:chgData name="Roberta Tucker" userId="S::r.tucker@uwtsd.ac.uk::27ca61ee-ba03-4b92-a89a-1d5600e2200a" providerId="AD" clId="Web-{CA40654B-5DF4-1444-0F1C-6A8EBCB53A4F}" dt="2023-02-22T21:17:01.500" v="3375" actId="1076"/>
          <ac:spMkLst>
            <pc:docMk/>
            <pc:sldMk cId="1761119406" sldId="616"/>
            <ac:spMk id="19" creationId="{FAB19FDA-7BF1-2E29-B2A1-435744764CBB}"/>
          </ac:spMkLst>
        </pc:spChg>
        <pc:spChg chg="add mod">
          <ac:chgData name="Roberta Tucker" userId="S::r.tucker@uwtsd.ac.uk::27ca61ee-ba03-4b92-a89a-1d5600e2200a" providerId="AD" clId="Web-{CA40654B-5DF4-1444-0F1C-6A8EBCB53A4F}" dt="2023-02-22T21:17:13.266" v="3378" actId="14100"/>
          <ac:spMkLst>
            <pc:docMk/>
            <pc:sldMk cId="1761119406" sldId="616"/>
            <ac:spMk id="21" creationId="{DF4B5B86-0A94-1FCC-E41D-F2CB3CFBB287}"/>
          </ac:spMkLst>
        </pc:spChg>
        <pc:spChg chg="add mod">
          <ac:chgData name="Roberta Tucker" userId="S::r.tucker@uwtsd.ac.uk::27ca61ee-ba03-4b92-a89a-1d5600e2200a" providerId="AD" clId="Web-{CA40654B-5DF4-1444-0F1C-6A8EBCB53A4F}" dt="2023-02-22T21:18:18.455" v="3384" actId="1076"/>
          <ac:spMkLst>
            <pc:docMk/>
            <pc:sldMk cId="1761119406" sldId="616"/>
            <ac:spMk id="23" creationId="{AF285EA9-C3C5-123B-E5EE-59EAC451AA56}"/>
          </ac:spMkLst>
        </pc:spChg>
        <pc:spChg chg="add mod">
          <ac:chgData name="Roberta Tucker" userId="S::r.tucker@uwtsd.ac.uk::27ca61ee-ba03-4b92-a89a-1d5600e2200a" providerId="AD" clId="Web-{CA40654B-5DF4-1444-0F1C-6A8EBCB53A4F}" dt="2023-02-22T21:18:57.081" v="3391" actId="14100"/>
          <ac:spMkLst>
            <pc:docMk/>
            <pc:sldMk cId="1761119406" sldId="616"/>
            <ac:spMk id="25" creationId="{AD58CE30-C737-591E-666D-8A6A46AEDC21}"/>
          </ac:spMkLst>
        </pc:spChg>
      </pc:sldChg>
      <pc:sldChg chg="modSp add replId">
        <pc:chgData name="Roberta Tucker" userId="S::r.tucker@uwtsd.ac.uk::27ca61ee-ba03-4b92-a89a-1d5600e2200a" providerId="AD" clId="Web-{CA40654B-5DF4-1444-0F1C-6A8EBCB53A4F}" dt="2023-02-23T10:47:27.239" v="3587" actId="1076"/>
        <pc:sldMkLst>
          <pc:docMk/>
          <pc:sldMk cId="313685727" sldId="617"/>
        </pc:sldMkLst>
        <pc:spChg chg="mod">
          <ac:chgData name="Roberta Tucker" userId="S::r.tucker@uwtsd.ac.uk::27ca61ee-ba03-4b92-a89a-1d5600e2200a" providerId="AD" clId="Web-{CA40654B-5DF4-1444-0F1C-6A8EBCB53A4F}" dt="2023-02-23T10:47:27.239" v="3587" actId="1076"/>
          <ac:spMkLst>
            <pc:docMk/>
            <pc:sldMk cId="313685727" sldId="617"/>
            <ac:spMk id="5" creationId="{7A20DBBD-7DDA-8D56-CE80-75679AFC79A9}"/>
          </ac:spMkLst>
        </pc:spChg>
        <pc:cxnChg chg="mod">
          <ac:chgData name="Roberta Tucker" userId="S::r.tucker@uwtsd.ac.uk::27ca61ee-ba03-4b92-a89a-1d5600e2200a" providerId="AD" clId="Web-{CA40654B-5DF4-1444-0F1C-6A8EBCB53A4F}" dt="2023-02-23T10:47:20.833" v="3586" actId="1076"/>
          <ac:cxnSpMkLst>
            <pc:docMk/>
            <pc:sldMk cId="313685727" sldId="617"/>
            <ac:cxnSpMk id="4" creationId="{BC2C1687-BCDB-8D01-187F-5359CAE20BDB}"/>
          </ac:cxnSpMkLst>
        </pc:cxnChg>
      </pc:sldChg>
      <pc:sldChg chg="modSp add replId">
        <pc:chgData name="Roberta Tucker" userId="S::r.tucker@uwtsd.ac.uk::27ca61ee-ba03-4b92-a89a-1d5600e2200a" providerId="AD" clId="Web-{CA40654B-5DF4-1444-0F1C-6A8EBCB53A4F}" dt="2023-02-23T10:47:50.818" v="3589" actId="1076"/>
        <pc:sldMkLst>
          <pc:docMk/>
          <pc:sldMk cId="1983263797" sldId="618"/>
        </pc:sldMkLst>
        <pc:spChg chg="mod">
          <ac:chgData name="Roberta Tucker" userId="S::r.tucker@uwtsd.ac.uk::27ca61ee-ba03-4b92-a89a-1d5600e2200a" providerId="AD" clId="Web-{CA40654B-5DF4-1444-0F1C-6A8EBCB53A4F}" dt="2023-02-23T10:47:50.818" v="3589" actId="1076"/>
          <ac:spMkLst>
            <pc:docMk/>
            <pc:sldMk cId="1983263797" sldId="618"/>
            <ac:spMk id="3" creationId="{976291AA-75F5-DB79-1BB0-8C1F1978BD68}"/>
          </ac:spMkLst>
        </pc:spChg>
        <pc:cxnChg chg="mod">
          <ac:chgData name="Roberta Tucker" userId="S::r.tucker@uwtsd.ac.uk::27ca61ee-ba03-4b92-a89a-1d5600e2200a" providerId="AD" clId="Web-{CA40654B-5DF4-1444-0F1C-6A8EBCB53A4F}" dt="2023-02-23T10:47:46.287" v="3588" actId="1076"/>
          <ac:cxnSpMkLst>
            <pc:docMk/>
            <pc:sldMk cId="1983263797" sldId="618"/>
            <ac:cxnSpMk id="9" creationId="{BB6C4208-BE82-5AD3-755F-0BE8A0B2A077}"/>
          </ac:cxnSpMkLst>
        </pc:cxnChg>
      </pc:sldChg>
      <pc:sldChg chg="addSp delSp modSp add replId addAnim modAnim">
        <pc:chgData name="Roberta Tucker" userId="S::r.tucker@uwtsd.ac.uk::27ca61ee-ba03-4b92-a89a-1d5600e2200a" providerId="AD" clId="Web-{CA40654B-5DF4-1444-0F1C-6A8EBCB53A4F}" dt="2023-02-24T11:31:42.684" v="4504"/>
        <pc:sldMkLst>
          <pc:docMk/>
          <pc:sldMk cId="3460720718" sldId="619"/>
        </pc:sldMkLst>
        <pc:spChg chg="mod">
          <ac:chgData name="Roberta Tucker" userId="S::r.tucker@uwtsd.ac.uk::27ca61ee-ba03-4b92-a89a-1d5600e2200a" providerId="AD" clId="Web-{CA40654B-5DF4-1444-0F1C-6A8EBCB53A4F}" dt="2023-02-23T11:46:18.143" v="4195" actId="20577"/>
          <ac:spMkLst>
            <pc:docMk/>
            <pc:sldMk cId="3460720718" sldId="619"/>
            <ac:spMk id="3" creationId="{BE81BD22-F041-4643-2E57-645D07B4F719}"/>
          </ac:spMkLst>
        </pc:spChg>
        <pc:spChg chg="mod">
          <ac:chgData name="Roberta Tucker" userId="S::r.tucker@uwtsd.ac.uk::27ca61ee-ba03-4b92-a89a-1d5600e2200a" providerId="AD" clId="Web-{CA40654B-5DF4-1444-0F1C-6A8EBCB53A4F}" dt="2023-02-24T11:31:42.684" v="4504"/>
          <ac:spMkLst>
            <pc:docMk/>
            <pc:sldMk cId="3460720718" sldId="619"/>
            <ac:spMk id="5" creationId="{DA2E92BE-0CD5-E6B0-AA52-858B51EC3AD5}"/>
          </ac:spMkLst>
        </pc:spChg>
        <pc:spChg chg="add mod">
          <ac:chgData name="Roberta Tucker" userId="S::r.tucker@uwtsd.ac.uk::27ca61ee-ba03-4b92-a89a-1d5600e2200a" providerId="AD" clId="Web-{CA40654B-5DF4-1444-0F1C-6A8EBCB53A4F}" dt="2023-02-23T12:09:34.403" v="4410" actId="1076"/>
          <ac:spMkLst>
            <pc:docMk/>
            <pc:sldMk cId="3460720718" sldId="619"/>
            <ac:spMk id="6" creationId="{D9B90B78-4E87-CCC9-74A2-A496DB98A7D6}"/>
          </ac:spMkLst>
        </pc:spChg>
        <pc:spChg chg="add mod">
          <ac:chgData name="Roberta Tucker" userId="S::r.tucker@uwtsd.ac.uk::27ca61ee-ba03-4b92-a89a-1d5600e2200a" providerId="AD" clId="Web-{CA40654B-5DF4-1444-0F1C-6A8EBCB53A4F}" dt="2023-02-23T12:08:25.586" v="4401" actId="1076"/>
          <ac:spMkLst>
            <pc:docMk/>
            <pc:sldMk cId="3460720718" sldId="619"/>
            <ac:spMk id="8" creationId="{C78CB32C-2DF3-D273-0E15-47B8B7D13535}"/>
          </ac:spMkLst>
        </pc:spChg>
        <pc:spChg chg="add mod">
          <ac:chgData name="Roberta Tucker" userId="S::r.tucker@uwtsd.ac.uk::27ca61ee-ba03-4b92-a89a-1d5600e2200a" providerId="AD" clId="Web-{CA40654B-5DF4-1444-0F1C-6A8EBCB53A4F}" dt="2023-02-23T12:01:37.934" v="4353" actId="14100"/>
          <ac:spMkLst>
            <pc:docMk/>
            <pc:sldMk cId="3460720718" sldId="619"/>
            <ac:spMk id="9" creationId="{E671C4E0-48F2-E8FB-F89A-D680AEF9DE4B}"/>
          </ac:spMkLst>
        </pc:spChg>
        <pc:spChg chg="add mod">
          <ac:chgData name="Roberta Tucker" userId="S::r.tucker@uwtsd.ac.uk::27ca61ee-ba03-4b92-a89a-1d5600e2200a" providerId="AD" clId="Web-{CA40654B-5DF4-1444-0F1C-6A8EBCB53A4F}" dt="2023-02-23T12:07:27.660" v="4393"/>
          <ac:spMkLst>
            <pc:docMk/>
            <pc:sldMk cId="3460720718" sldId="619"/>
            <ac:spMk id="10" creationId="{F038343F-C7E3-3BC5-B83D-00FED7404A71}"/>
          </ac:spMkLst>
        </pc:spChg>
        <pc:spChg chg="add mod">
          <ac:chgData name="Roberta Tucker" userId="S::r.tucker@uwtsd.ac.uk::27ca61ee-ba03-4b92-a89a-1d5600e2200a" providerId="AD" clId="Web-{CA40654B-5DF4-1444-0F1C-6A8EBCB53A4F}" dt="2023-02-23T12:06:01.873" v="4383" actId="1076"/>
          <ac:spMkLst>
            <pc:docMk/>
            <pc:sldMk cId="3460720718" sldId="619"/>
            <ac:spMk id="11" creationId="{3F33C03C-7865-C578-ECE9-419C1512E433}"/>
          </ac:spMkLst>
        </pc:spChg>
        <pc:spChg chg="add del mod">
          <ac:chgData name="Roberta Tucker" userId="S::r.tucker@uwtsd.ac.uk::27ca61ee-ba03-4b92-a89a-1d5600e2200a" providerId="AD" clId="Web-{CA40654B-5DF4-1444-0F1C-6A8EBCB53A4F}" dt="2023-02-23T11:38:05.142" v="3811"/>
          <ac:spMkLst>
            <pc:docMk/>
            <pc:sldMk cId="3460720718" sldId="619"/>
            <ac:spMk id="12" creationId="{46A5ED0E-BB77-D2D6-910E-DB8A83277895}"/>
          </ac:spMkLst>
        </pc:spChg>
        <pc:spChg chg="add mod">
          <ac:chgData name="Roberta Tucker" userId="S::r.tucker@uwtsd.ac.uk::27ca61ee-ba03-4b92-a89a-1d5600e2200a" providerId="AD" clId="Web-{CA40654B-5DF4-1444-0F1C-6A8EBCB53A4F}" dt="2023-02-23T12:08:30.914" v="4402" actId="14100"/>
          <ac:spMkLst>
            <pc:docMk/>
            <pc:sldMk cId="3460720718" sldId="619"/>
            <ac:spMk id="12" creationId="{A2828E85-B090-6808-B24A-793A12B6D409}"/>
          </ac:spMkLst>
        </pc:spChg>
        <pc:spChg chg="add mod">
          <ac:chgData name="Roberta Tucker" userId="S::r.tucker@uwtsd.ac.uk::27ca61ee-ba03-4b92-a89a-1d5600e2200a" providerId="AD" clId="Web-{CA40654B-5DF4-1444-0F1C-6A8EBCB53A4F}" dt="2023-02-23T12:01:59.389" v="4356" actId="1076"/>
          <ac:spMkLst>
            <pc:docMk/>
            <pc:sldMk cId="3460720718" sldId="619"/>
            <ac:spMk id="13" creationId="{08857A2D-6CF7-DCEB-0CB4-6CE6113BA3DD}"/>
          </ac:spMkLst>
        </pc:spChg>
        <pc:spChg chg="add mod">
          <ac:chgData name="Roberta Tucker" userId="S::r.tucker@uwtsd.ac.uk::27ca61ee-ba03-4b92-a89a-1d5600e2200a" providerId="AD" clId="Web-{CA40654B-5DF4-1444-0F1C-6A8EBCB53A4F}" dt="2023-02-23T12:02:16.765" v="4359" actId="1076"/>
          <ac:spMkLst>
            <pc:docMk/>
            <pc:sldMk cId="3460720718" sldId="619"/>
            <ac:spMk id="14" creationId="{6A39E821-624D-572C-A957-AA4E0E393E07}"/>
          </ac:spMkLst>
        </pc:spChg>
        <pc:spChg chg="add mod">
          <ac:chgData name="Roberta Tucker" userId="S::r.tucker@uwtsd.ac.uk::27ca61ee-ba03-4b92-a89a-1d5600e2200a" providerId="AD" clId="Web-{CA40654B-5DF4-1444-0F1C-6A8EBCB53A4F}" dt="2023-02-23T12:02:11.827" v="4358" actId="1076"/>
          <ac:spMkLst>
            <pc:docMk/>
            <pc:sldMk cId="3460720718" sldId="619"/>
            <ac:spMk id="15" creationId="{90436D78-7FA9-0F72-D230-8F2A377BAA72}"/>
          </ac:spMkLst>
        </pc:spChg>
        <pc:spChg chg="add mod">
          <ac:chgData name="Roberta Tucker" userId="S::r.tucker@uwtsd.ac.uk::27ca61ee-ba03-4b92-a89a-1d5600e2200a" providerId="AD" clId="Web-{CA40654B-5DF4-1444-0F1C-6A8EBCB53A4F}" dt="2023-02-23T12:09:20.527" v="4408" actId="1076"/>
          <ac:spMkLst>
            <pc:docMk/>
            <pc:sldMk cId="3460720718" sldId="619"/>
            <ac:spMk id="16" creationId="{05F6DFC6-5BD8-DDDF-D176-DE6419015D9B}"/>
          </ac:spMkLst>
        </pc:spChg>
        <pc:picChg chg="add mod">
          <ac:chgData name="Roberta Tucker" userId="S::r.tucker@uwtsd.ac.uk::27ca61ee-ba03-4b92-a89a-1d5600e2200a" providerId="AD" clId="Web-{CA40654B-5DF4-1444-0F1C-6A8EBCB53A4F}" dt="2023-02-23T12:07:34.035" v="4394" actId="14100"/>
          <ac:picMkLst>
            <pc:docMk/>
            <pc:sldMk cId="3460720718" sldId="619"/>
            <ac:picMk id="2" creationId="{FC055872-A882-CF70-F5FB-15E696677A7D}"/>
          </ac:picMkLst>
        </pc:picChg>
        <pc:picChg chg="del">
          <ac:chgData name="Roberta Tucker" userId="S::r.tucker@uwtsd.ac.uk::27ca61ee-ba03-4b92-a89a-1d5600e2200a" providerId="AD" clId="Web-{CA40654B-5DF4-1444-0F1C-6A8EBCB53A4F}" dt="2023-02-23T11:47:02.894" v="4204"/>
          <ac:picMkLst>
            <pc:docMk/>
            <pc:sldMk cId="3460720718" sldId="619"/>
            <ac:picMk id="4" creationId="{62C12048-9EEC-ED59-A247-0AA3AAC3EF74}"/>
          </ac:picMkLst>
        </pc:picChg>
        <pc:picChg chg="del">
          <ac:chgData name="Roberta Tucker" userId="S::r.tucker@uwtsd.ac.uk::27ca61ee-ba03-4b92-a89a-1d5600e2200a" providerId="AD" clId="Web-{CA40654B-5DF4-1444-0F1C-6A8EBCB53A4F}" dt="2023-02-23T11:16:44.787" v="3591"/>
          <ac:picMkLst>
            <pc:docMk/>
            <pc:sldMk cId="3460720718" sldId="619"/>
            <ac:picMk id="6" creationId="{42049921-DEFE-A5F4-DDF1-71DC2134262E}"/>
          </ac:picMkLst>
        </pc:picChg>
        <pc:picChg chg="add del mod">
          <ac:chgData name="Roberta Tucker" userId="S::r.tucker@uwtsd.ac.uk::27ca61ee-ba03-4b92-a89a-1d5600e2200a" providerId="AD" clId="Web-{CA40654B-5DF4-1444-0F1C-6A8EBCB53A4F}" dt="2023-02-23T11:24:29.022" v="3599"/>
          <ac:picMkLst>
            <pc:docMk/>
            <pc:sldMk cId="3460720718" sldId="619"/>
            <ac:picMk id="8" creationId="{A5431689-E1B7-4520-1076-DF5F9D702085}"/>
          </ac:picMkLst>
        </pc:picChg>
        <pc:picChg chg="add del mod">
          <ac:chgData name="Roberta Tucker" userId="S::r.tucker@uwtsd.ac.uk::27ca61ee-ba03-4b92-a89a-1d5600e2200a" providerId="AD" clId="Web-{CA40654B-5DF4-1444-0F1C-6A8EBCB53A4F}" dt="2023-02-23T11:28:17.513" v="3720"/>
          <ac:picMkLst>
            <pc:docMk/>
            <pc:sldMk cId="3460720718" sldId="619"/>
            <ac:picMk id="10" creationId="{DA12E3C5-3FCB-CBD5-12CD-BB7A55E91B3A}"/>
          </ac:picMkLst>
        </pc:picChg>
        <pc:cxnChg chg="add del mod">
          <ac:chgData name="Roberta Tucker" userId="S::r.tucker@uwtsd.ac.uk::27ca61ee-ba03-4b92-a89a-1d5600e2200a" providerId="AD" clId="Web-{CA40654B-5DF4-1444-0F1C-6A8EBCB53A4F}" dt="2023-02-23T12:04:48.228" v="4372"/>
          <ac:cxnSpMkLst>
            <pc:docMk/>
            <pc:sldMk cId="3460720718" sldId="619"/>
            <ac:cxnSpMk id="4" creationId="{3DB92652-0C17-E495-6DB1-F3A355DFC14B}"/>
          </ac:cxnSpMkLst>
        </pc:cxnChg>
      </pc:sldChg>
      <pc:sldChg chg="delSp modSp add replId">
        <pc:chgData name="Roberta Tucker" userId="S::r.tucker@uwtsd.ac.uk::27ca61ee-ba03-4b92-a89a-1d5600e2200a" providerId="AD" clId="Web-{CA40654B-5DF4-1444-0F1C-6A8EBCB53A4F}" dt="2023-02-23T12:13:05.760" v="4414" actId="1076"/>
        <pc:sldMkLst>
          <pc:docMk/>
          <pc:sldMk cId="2885905276" sldId="620"/>
        </pc:sldMkLst>
        <pc:picChg chg="del">
          <ac:chgData name="Roberta Tucker" userId="S::r.tucker@uwtsd.ac.uk::27ca61ee-ba03-4b92-a89a-1d5600e2200a" providerId="AD" clId="Web-{CA40654B-5DF4-1444-0F1C-6A8EBCB53A4F}" dt="2023-02-23T12:11:36.145" v="4412"/>
          <ac:picMkLst>
            <pc:docMk/>
            <pc:sldMk cId="2885905276" sldId="620"/>
            <ac:picMk id="2" creationId="{FC055872-A882-CF70-F5FB-15E696677A7D}"/>
          </ac:picMkLst>
        </pc:picChg>
        <pc:picChg chg="mod">
          <ac:chgData name="Roberta Tucker" userId="S::r.tucker@uwtsd.ac.uk::27ca61ee-ba03-4b92-a89a-1d5600e2200a" providerId="AD" clId="Web-{CA40654B-5DF4-1444-0F1C-6A8EBCB53A4F}" dt="2023-02-23T12:13:05.760" v="4414" actId="1076"/>
          <ac:picMkLst>
            <pc:docMk/>
            <pc:sldMk cId="2885905276" sldId="620"/>
            <ac:picMk id="8" creationId="{A5431689-E1B7-4520-1076-DF5F9D702085}"/>
          </ac:picMkLst>
        </pc:picChg>
      </pc:sldChg>
      <pc:sldChg chg="addSp delSp modSp add replId addAnim modAnim">
        <pc:chgData name="Roberta Tucker" userId="S::r.tucker@uwtsd.ac.uk::27ca61ee-ba03-4b92-a89a-1d5600e2200a" providerId="AD" clId="Web-{CA40654B-5DF4-1444-0F1C-6A8EBCB53A4F}" dt="2023-02-24T11:30:50.150" v="4496"/>
        <pc:sldMkLst>
          <pc:docMk/>
          <pc:sldMk cId="3375997712" sldId="621"/>
        </pc:sldMkLst>
        <pc:spChg chg="del mod">
          <ac:chgData name="Roberta Tucker" userId="S::r.tucker@uwtsd.ac.uk::27ca61ee-ba03-4b92-a89a-1d5600e2200a" providerId="AD" clId="Web-{CA40654B-5DF4-1444-0F1C-6A8EBCB53A4F}" dt="2023-02-23T12:13:22.449" v="4417"/>
          <ac:spMkLst>
            <pc:docMk/>
            <pc:sldMk cId="3375997712" sldId="621"/>
            <ac:spMk id="3" creationId="{BE81BD22-F041-4643-2E57-645D07B4F719}"/>
          </ac:spMkLst>
        </pc:spChg>
        <pc:spChg chg="mod">
          <ac:chgData name="Roberta Tucker" userId="S::r.tucker@uwtsd.ac.uk::27ca61ee-ba03-4b92-a89a-1d5600e2200a" providerId="AD" clId="Web-{CA40654B-5DF4-1444-0F1C-6A8EBCB53A4F}" dt="2023-02-24T11:30:50.150" v="4496"/>
          <ac:spMkLst>
            <pc:docMk/>
            <pc:sldMk cId="3375997712" sldId="621"/>
            <ac:spMk id="5" creationId="{DA2E92BE-0CD5-E6B0-AA52-858B51EC3AD5}"/>
          </ac:spMkLst>
        </pc:spChg>
        <pc:spChg chg="mod">
          <ac:chgData name="Roberta Tucker" userId="S::r.tucker@uwtsd.ac.uk::27ca61ee-ba03-4b92-a89a-1d5600e2200a" providerId="AD" clId="Web-{CA40654B-5DF4-1444-0F1C-6A8EBCB53A4F}" dt="2023-02-24T11:24:38.073" v="4469" actId="1076"/>
          <ac:spMkLst>
            <pc:docMk/>
            <pc:sldMk cId="3375997712" sldId="621"/>
            <ac:spMk id="9" creationId="{E671C4E0-48F2-E8FB-F89A-D680AEF9DE4B}"/>
          </ac:spMkLst>
        </pc:spChg>
        <pc:spChg chg="mod">
          <ac:chgData name="Roberta Tucker" userId="S::r.tucker@uwtsd.ac.uk::27ca61ee-ba03-4b92-a89a-1d5600e2200a" providerId="AD" clId="Web-{CA40654B-5DF4-1444-0F1C-6A8EBCB53A4F}" dt="2023-02-24T11:24:43.089" v="4470" actId="1076"/>
          <ac:spMkLst>
            <pc:docMk/>
            <pc:sldMk cId="3375997712" sldId="621"/>
            <ac:spMk id="10" creationId="{F038343F-C7E3-3BC5-B83D-00FED7404A71}"/>
          </ac:spMkLst>
        </pc:spChg>
        <pc:spChg chg="mod">
          <ac:chgData name="Roberta Tucker" userId="S::r.tucker@uwtsd.ac.uk::27ca61ee-ba03-4b92-a89a-1d5600e2200a" providerId="AD" clId="Web-{CA40654B-5DF4-1444-0F1C-6A8EBCB53A4F}" dt="2023-02-24T11:25:15.481" v="4472" actId="20577"/>
          <ac:spMkLst>
            <pc:docMk/>
            <pc:sldMk cId="3375997712" sldId="621"/>
            <ac:spMk id="11" creationId="{3F33C03C-7865-C578-ECE9-419C1512E433}"/>
          </ac:spMkLst>
        </pc:spChg>
        <pc:spChg chg="mod">
          <ac:chgData name="Roberta Tucker" userId="S::r.tucker@uwtsd.ac.uk::27ca61ee-ba03-4b92-a89a-1d5600e2200a" providerId="AD" clId="Web-{CA40654B-5DF4-1444-0F1C-6A8EBCB53A4F}" dt="2023-02-24T11:26:01.717" v="4476" actId="1076"/>
          <ac:spMkLst>
            <pc:docMk/>
            <pc:sldMk cId="3375997712" sldId="621"/>
            <ac:spMk id="13" creationId="{08857A2D-6CF7-DCEB-0CB4-6CE6113BA3DD}"/>
          </ac:spMkLst>
        </pc:spChg>
        <pc:spChg chg="mod">
          <ac:chgData name="Roberta Tucker" userId="S::r.tucker@uwtsd.ac.uk::27ca61ee-ba03-4b92-a89a-1d5600e2200a" providerId="AD" clId="Web-{CA40654B-5DF4-1444-0F1C-6A8EBCB53A4F}" dt="2023-02-24T11:27:05.907" v="4480" actId="20577"/>
          <ac:spMkLst>
            <pc:docMk/>
            <pc:sldMk cId="3375997712" sldId="621"/>
            <ac:spMk id="14" creationId="{6A39E821-624D-572C-A957-AA4E0E393E07}"/>
          </ac:spMkLst>
        </pc:spChg>
        <pc:spChg chg="mod">
          <ac:chgData name="Roberta Tucker" userId="S::r.tucker@uwtsd.ac.uk::27ca61ee-ba03-4b92-a89a-1d5600e2200a" providerId="AD" clId="Web-{CA40654B-5DF4-1444-0F1C-6A8EBCB53A4F}" dt="2023-02-24T11:28:16.316" v="4483" actId="20577"/>
          <ac:spMkLst>
            <pc:docMk/>
            <pc:sldMk cId="3375997712" sldId="621"/>
            <ac:spMk id="15" creationId="{90436D78-7FA9-0F72-D230-8F2A377BAA72}"/>
          </ac:spMkLst>
        </pc:spChg>
        <pc:spChg chg="add mod">
          <ac:chgData name="Roberta Tucker" userId="S::r.tucker@uwtsd.ac.uk::27ca61ee-ba03-4b92-a89a-1d5600e2200a" providerId="AD" clId="Web-{CA40654B-5DF4-1444-0F1C-6A8EBCB53A4F}" dt="2023-02-23T12:13:34.668" v="4420" actId="20577"/>
          <ac:spMkLst>
            <pc:docMk/>
            <pc:sldMk cId="3375997712" sldId="621"/>
            <ac:spMk id="17" creationId="{6083ED5F-28F9-18A3-F263-AE64120073F3}"/>
          </ac:spMkLst>
        </pc:spChg>
      </pc:sldChg>
      <pc:sldChg chg="addSp delSp modSp add replId addAnim modAnim modNotes">
        <pc:chgData name="Roberta Tucker" userId="S::r.tucker@uwtsd.ac.uk::27ca61ee-ba03-4b92-a89a-1d5600e2200a" providerId="AD" clId="Web-{CA40654B-5DF4-1444-0F1C-6A8EBCB53A4F}" dt="2023-02-24T11:59:19.312" v="4809" actId="20577"/>
        <pc:sldMkLst>
          <pc:docMk/>
          <pc:sldMk cId="2142313826" sldId="622"/>
        </pc:sldMkLst>
        <pc:spChg chg="add mod">
          <ac:chgData name="Roberta Tucker" userId="S::r.tucker@uwtsd.ac.uk::27ca61ee-ba03-4b92-a89a-1d5600e2200a" providerId="AD" clId="Web-{CA40654B-5DF4-1444-0F1C-6A8EBCB53A4F}" dt="2023-02-24T11:48:16.958" v="4729" actId="1076"/>
          <ac:spMkLst>
            <pc:docMk/>
            <pc:sldMk cId="2142313826" sldId="622"/>
            <ac:spMk id="2" creationId="{70577496-ECEA-62E0-8395-28123339F951}"/>
          </ac:spMkLst>
        </pc:spChg>
        <pc:spChg chg="mod">
          <ac:chgData name="Roberta Tucker" userId="S::r.tucker@uwtsd.ac.uk::27ca61ee-ba03-4b92-a89a-1d5600e2200a" providerId="AD" clId="Web-{CA40654B-5DF4-1444-0F1C-6A8EBCB53A4F}" dt="2023-02-24T11:50:03.509" v="4746" actId="14100"/>
          <ac:spMkLst>
            <pc:docMk/>
            <pc:sldMk cId="2142313826" sldId="622"/>
            <ac:spMk id="3" creationId="{BE81BD22-F041-4643-2E57-645D07B4F719}"/>
          </ac:spMkLst>
        </pc:spChg>
        <pc:spChg chg="add mod">
          <ac:chgData name="Roberta Tucker" userId="S::r.tucker@uwtsd.ac.uk::27ca61ee-ba03-4b92-a89a-1d5600e2200a" providerId="AD" clId="Web-{CA40654B-5DF4-1444-0F1C-6A8EBCB53A4F}" dt="2023-02-24T11:37:34.901" v="4590" actId="1076"/>
          <ac:spMkLst>
            <pc:docMk/>
            <pc:sldMk cId="2142313826" sldId="622"/>
            <ac:spMk id="5" creationId="{EDBFE9D0-E7DB-2D1A-8435-D954967E4A2B}"/>
          </ac:spMkLst>
        </pc:spChg>
        <pc:spChg chg="add mod">
          <ac:chgData name="Roberta Tucker" userId="S::r.tucker@uwtsd.ac.uk::27ca61ee-ba03-4b92-a89a-1d5600e2200a" providerId="AD" clId="Web-{CA40654B-5DF4-1444-0F1C-6A8EBCB53A4F}" dt="2023-02-24T11:48:27.225" v="4735" actId="1076"/>
          <ac:spMkLst>
            <pc:docMk/>
            <pc:sldMk cId="2142313826" sldId="622"/>
            <ac:spMk id="6" creationId="{9652F212-0B9A-47CE-226E-A76F3F8A1B47}"/>
          </ac:spMkLst>
        </pc:spChg>
        <pc:spChg chg="add mod">
          <ac:chgData name="Roberta Tucker" userId="S::r.tucker@uwtsd.ac.uk::27ca61ee-ba03-4b92-a89a-1d5600e2200a" providerId="AD" clId="Web-{CA40654B-5DF4-1444-0F1C-6A8EBCB53A4F}" dt="2023-02-24T11:48:33.990" v="4736" actId="1076"/>
          <ac:spMkLst>
            <pc:docMk/>
            <pc:sldMk cId="2142313826" sldId="622"/>
            <ac:spMk id="8" creationId="{DF4BB807-FF74-960D-A054-EEBDAF6E9653}"/>
          </ac:spMkLst>
        </pc:spChg>
        <pc:spChg chg="add mod">
          <ac:chgData name="Roberta Tucker" userId="S::r.tucker@uwtsd.ac.uk::27ca61ee-ba03-4b92-a89a-1d5600e2200a" providerId="AD" clId="Web-{CA40654B-5DF4-1444-0F1C-6A8EBCB53A4F}" dt="2023-02-24T11:48:51.459" v="4743" actId="1076"/>
          <ac:spMkLst>
            <pc:docMk/>
            <pc:sldMk cId="2142313826" sldId="622"/>
            <ac:spMk id="9" creationId="{EBB9FD1B-5362-3D4C-057A-6EA19EE841F8}"/>
          </ac:spMkLst>
        </pc:spChg>
        <pc:spChg chg="add del mod">
          <ac:chgData name="Roberta Tucker" userId="S::r.tucker@uwtsd.ac.uk::27ca61ee-ba03-4b92-a89a-1d5600e2200a" providerId="AD" clId="Web-{CA40654B-5DF4-1444-0F1C-6A8EBCB53A4F}" dt="2023-02-24T11:43:41.447" v="4597"/>
          <ac:spMkLst>
            <pc:docMk/>
            <pc:sldMk cId="2142313826" sldId="622"/>
            <ac:spMk id="13" creationId="{3B5027F5-FF68-351D-DC6D-2E4DD16C3CF8}"/>
          </ac:spMkLst>
        </pc:spChg>
        <pc:spChg chg="add mod">
          <ac:chgData name="Roberta Tucker" userId="S::r.tucker@uwtsd.ac.uk::27ca61ee-ba03-4b92-a89a-1d5600e2200a" providerId="AD" clId="Web-{CA40654B-5DF4-1444-0F1C-6A8EBCB53A4F}" dt="2023-02-24T11:58:50.374" v="4797" actId="1076"/>
          <ac:spMkLst>
            <pc:docMk/>
            <pc:sldMk cId="2142313826" sldId="622"/>
            <ac:spMk id="15" creationId="{605EFA52-1CA9-3D3C-CBAC-6A83667D51BC}"/>
          </ac:spMkLst>
        </pc:spChg>
        <pc:spChg chg="add mod">
          <ac:chgData name="Roberta Tucker" userId="S::r.tucker@uwtsd.ac.uk::27ca61ee-ba03-4b92-a89a-1d5600e2200a" providerId="AD" clId="Web-{CA40654B-5DF4-1444-0F1C-6A8EBCB53A4F}" dt="2023-02-24T11:59:19.312" v="4809" actId="20577"/>
          <ac:spMkLst>
            <pc:docMk/>
            <pc:sldMk cId="2142313826" sldId="622"/>
            <ac:spMk id="17" creationId="{722A65AC-3F7F-09FD-296F-4A32A9041099}"/>
          </ac:spMkLst>
        </pc:spChg>
        <pc:picChg chg="add del mod">
          <ac:chgData name="Roberta Tucker" userId="S::r.tucker@uwtsd.ac.uk::27ca61ee-ba03-4b92-a89a-1d5600e2200a" providerId="AD" clId="Web-{CA40654B-5DF4-1444-0F1C-6A8EBCB53A4F}" dt="2023-02-24T11:42:48.210" v="4596"/>
          <ac:picMkLst>
            <pc:docMk/>
            <pc:sldMk cId="2142313826" sldId="622"/>
            <ac:picMk id="11" creationId="{87B9760D-2145-5503-78A1-17D15FA31FDD}"/>
          </ac:picMkLst>
        </pc:picChg>
        <pc:picChg chg="add mod ord">
          <ac:chgData name="Roberta Tucker" userId="S::r.tucker@uwtsd.ac.uk::27ca61ee-ba03-4b92-a89a-1d5600e2200a" providerId="AD" clId="Web-{CA40654B-5DF4-1444-0F1C-6A8EBCB53A4F}" dt="2023-02-24T11:58:53.061" v="4798" actId="1076"/>
          <ac:picMkLst>
            <pc:docMk/>
            <pc:sldMk cId="2142313826" sldId="622"/>
            <ac:picMk id="14" creationId="{92579995-47B1-D385-E1CE-094B269FACF0}"/>
          </ac:picMkLst>
        </pc:picChg>
      </pc:sldChg>
      <pc:sldChg chg="modSp add replId">
        <pc:chgData name="Roberta Tucker" userId="S::r.tucker@uwtsd.ac.uk::27ca61ee-ba03-4b92-a89a-1d5600e2200a" providerId="AD" clId="Web-{CA40654B-5DF4-1444-0F1C-6A8EBCB53A4F}" dt="2023-02-24T11:56:19.040" v="4796" actId="14100"/>
        <pc:sldMkLst>
          <pc:docMk/>
          <pc:sldMk cId="3149877421" sldId="623"/>
        </pc:sldMkLst>
        <pc:spChg chg="mod">
          <ac:chgData name="Roberta Tucker" userId="S::r.tucker@uwtsd.ac.uk::27ca61ee-ba03-4b92-a89a-1d5600e2200a" providerId="AD" clId="Web-{CA40654B-5DF4-1444-0F1C-6A8EBCB53A4F}" dt="2023-02-24T11:55:30.850" v="4776" actId="20577"/>
          <ac:spMkLst>
            <pc:docMk/>
            <pc:sldMk cId="3149877421" sldId="623"/>
            <ac:spMk id="2" creationId="{70577496-ECEA-62E0-8395-28123339F951}"/>
          </ac:spMkLst>
        </pc:spChg>
        <pc:spChg chg="mod">
          <ac:chgData name="Roberta Tucker" userId="S::r.tucker@uwtsd.ac.uk::27ca61ee-ba03-4b92-a89a-1d5600e2200a" providerId="AD" clId="Web-{CA40654B-5DF4-1444-0F1C-6A8EBCB53A4F}" dt="2023-02-24T11:54:08.863" v="4774" actId="20577"/>
          <ac:spMkLst>
            <pc:docMk/>
            <pc:sldMk cId="3149877421" sldId="623"/>
            <ac:spMk id="3" creationId="{BE81BD22-F041-4643-2E57-645D07B4F719}"/>
          </ac:spMkLst>
        </pc:spChg>
        <pc:spChg chg="mod">
          <ac:chgData name="Roberta Tucker" userId="S::r.tucker@uwtsd.ac.uk::27ca61ee-ba03-4b92-a89a-1d5600e2200a" providerId="AD" clId="Web-{CA40654B-5DF4-1444-0F1C-6A8EBCB53A4F}" dt="2023-02-24T11:56:01.054" v="4792" actId="1076"/>
          <ac:spMkLst>
            <pc:docMk/>
            <pc:sldMk cId="3149877421" sldId="623"/>
            <ac:spMk id="6" creationId="{9652F212-0B9A-47CE-226E-A76F3F8A1B47}"/>
          </ac:spMkLst>
        </pc:spChg>
        <pc:spChg chg="mod">
          <ac:chgData name="Roberta Tucker" userId="S::r.tucker@uwtsd.ac.uk::27ca61ee-ba03-4b92-a89a-1d5600e2200a" providerId="AD" clId="Web-{CA40654B-5DF4-1444-0F1C-6A8EBCB53A4F}" dt="2023-02-24T11:56:19.040" v="4796" actId="14100"/>
          <ac:spMkLst>
            <pc:docMk/>
            <pc:sldMk cId="3149877421" sldId="623"/>
            <ac:spMk id="9" creationId="{EBB9FD1B-5362-3D4C-057A-6EA19EE841F8}"/>
          </ac:spMkLst>
        </pc:spChg>
        <pc:spChg chg="mod">
          <ac:chgData name="Roberta Tucker" userId="S::r.tucker@uwtsd.ac.uk::27ca61ee-ba03-4b92-a89a-1d5600e2200a" providerId="AD" clId="Web-{CA40654B-5DF4-1444-0F1C-6A8EBCB53A4F}" dt="2023-02-24T11:52:56.409" v="4768" actId="1076"/>
          <ac:spMkLst>
            <pc:docMk/>
            <pc:sldMk cId="3149877421" sldId="623"/>
            <ac:spMk id="15" creationId="{605EFA52-1CA9-3D3C-CBAC-6A83667D51BC}"/>
          </ac:spMkLst>
        </pc:spChg>
        <pc:picChg chg="mod">
          <ac:chgData name="Roberta Tucker" userId="S::r.tucker@uwtsd.ac.uk::27ca61ee-ba03-4b92-a89a-1d5600e2200a" providerId="AD" clId="Web-{CA40654B-5DF4-1444-0F1C-6A8EBCB53A4F}" dt="2023-02-24T11:52:49.688" v="4767" actId="1076"/>
          <ac:picMkLst>
            <pc:docMk/>
            <pc:sldMk cId="3149877421" sldId="623"/>
            <ac:picMk id="14" creationId="{92579995-47B1-D385-E1CE-094B269FACF0}"/>
          </ac:picMkLst>
        </pc:picChg>
      </pc:sldChg>
    </pc:docChg>
  </pc:docChgLst>
  <pc:docChgLst>
    <pc:chgData name="Roberta Tucker" userId="S::r.tucker@uwtsd.ac.uk::27ca61ee-ba03-4b92-a89a-1d5600e2200a" providerId="AD" clId="Web-{E965F289-0F6B-71D1-A1AF-9FF3E0E814FA}"/>
    <pc:docChg chg="addSld delSld modSld sldOrd">
      <pc:chgData name="Roberta Tucker" userId="S::r.tucker@uwtsd.ac.uk::27ca61ee-ba03-4b92-a89a-1d5600e2200a" providerId="AD" clId="Web-{E965F289-0F6B-71D1-A1AF-9FF3E0E814FA}" dt="2023-02-27T14:54:56.929" v="92"/>
      <pc:docMkLst>
        <pc:docMk/>
      </pc:docMkLst>
      <pc:sldChg chg="modSp">
        <pc:chgData name="Roberta Tucker" userId="S::r.tucker@uwtsd.ac.uk::27ca61ee-ba03-4b92-a89a-1d5600e2200a" providerId="AD" clId="Web-{E965F289-0F6B-71D1-A1AF-9FF3E0E814FA}" dt="2023-02-27T13:56:21.292" v="64" actId="20577"/>
        <pc:sldMkLst>
          <pc:docMk/>
          <pc:sldMk cId="2437550428" sldId="516"/>
        </pc:sldMkLst>
        <pc:spChg chg="mod">
          <ac:chgData name="Roberta Tucker" userId="S::r.tucker@uwtsd.ac.uk::27ca61ee-ba03-4b92-a89a-1d5600e2200a" providerId="AD" clId="Web-{E965F289-0F6B-71D1-A1AF-9FF3E0E814FA}" dt="2023-02-27T13:56:05.558" v="56" actId="20577"/>
          <ac:spMkLst>
            <pc:docMk/>
            <pc:sldMk cId="2437550428" sldId="516"/>
            <ac:spMk id="2" creationId="{6047E3D5-B129-455A-8D61-5DE355CFB91F}"/>
          </ac:spMkLst>
        </pc:spChg>
        <pc:spChg chg="mod">
          <ac:chgData name="Roberta Tucker" userId="S::r.tucker@uwtsd.ac.uk::27ca61ee-ba03-4b92-a89a-1d5600e2200a" providerId="AD" clId="Web-{E965F289-0F6B-71D1-A1AF-9FF3E0E814FA}" dt="2023-02-27T13:56:21.292" v="64" actId="20577"/>
          <ac:spMkLst>
            <pc:docMk/>
            <pc:sldMk cId="2437550428" sldId="516"/>
            <ac:spMk id="3" creationId="{EDE512D6-1B42-4E1C-AEE3-478A340AC162}"/>
          </ac:spMkLst>
        </pc:spChg>
        <pc:spChg chg="mod">
          <ac:chgData name="Roberta Tucker" userId="S::r.tucker@uwtsd.ac.uk::27ca61ee-ba03-4b92-a89a-1d5600e2200a" providerId="AD" clId="Web-{E965F289-0F6B-71D1-A1AF-9FF3E0E814FA}" dt="2023-02-27T13:55:55.698" v="51" actId="20577"/>
          <ac:spMkLst>
            <pc:docMk/>
            <pc:sldMk cId="2437550428" sldId="516"/>
            <ac:spMk id="4" creationId="{88B348B4-1179-40C0-B903-717D79F0A399}"/>
          </ac:spMkLst>
        </pc:spChg>
      </pc:sldChg>
      <pc:sldChg chg="modSp">
        <pc:chgData name="Roberta Tucker" userId="S::r.tucker@uwtsd.ac.uk::27ca61ee-ba03-4b92-a89a-1d5600e2200a" providerId="AD" clId="Web-{E965F289-0F6B-71D1-A1AF-9FF3E0E814FA}" dt="2023-02-27T13:55:49.776" v="49" actId="20577"/>
        <pc:sldMkLst>
          <pc:docMk/>
          <pc:sldMk cId="2485985612" sldId="521"/>
        </pc:sldMkLst>
        <pc:spChg chg="mod">
          <ac:chgData name="Roberta Tucker" userId="S::r.tucker@uwtsd.ac.uk::27ca61ee-ba03-4b92-a89a-1d5600e2200a" providerId="AD" clId="Web-{E965F289-0F6B-71D1-A1AF-9FF3E0E814FA}" dt="2023-02-27T13:55:49.776" v="49" actId="20577"/>
          <ac:spMkLst>
            <pc:docMk/>
            <pc:sldMk cId="2485985612" sldId="521"/>
            <ac:spMk id="8" creationId="{57ED6D5D-E07C-2A2E-1770-B082DB384717}"/>
          </ac:spMkLst>
        </pc:spChg>
      </pc:sldChg>
      <pc:sldChg chg="modSp">
        <pc:chgData name="Roberta Tucker" userId="S::r.tucker@uwtsd.ac.uk::27ca61ee-ba03-4b92-a89a-1d5600e2200a" providerId="AD" clId="Web-{E965F289-0F6B-71D1-A1AF-9FF3E0E814FA}" dt="2023-02-27T13:55:41.682" v="44" actId="20577"/>
        <pc:sldMkLst>
          <pc:docMk/>
          <pc:sldMk cId="3159488521" sldId="525"/>
        </pc:sldMkLst>
        <pc:spChg chg="mod">
          <ac:chgData name="Roberta Tucker" userId="S::r.tucker@uwtsd.ac.uk::27ca61ee-ba03-4b92-a89a-1d5600e2200a" providerId="AD" clId="Web-{E965F289-0F6B-71D1-A1AF-9FF3E0E814FA}" dt="2023-02-27T13:55:41.682" v="44" actId="20577"/>
          <ac:spMkLst>
            <pc:docMk/>
            <pc:sldMk cId="3159488521" sldId="525"/>
            <ac:spMk id="5" creationId="{0B019432-F0E9-E765-2264-935D414F17CB}"/>
          </ac:spMkLst>
        </pc:spChg>
      </pc:sldChg>
      <pc:sldChg chg="del">
        <pc:chgData name="Roberta Tucker" userId="S::r.tucker@uwtsd.ac.uk::27ca61ee-ba03-4b92-a89a-1d5600e2200a" providerId="AD" clId="Web-{E965F289-0F6B-71D1-A1AF-9FF3E0E814FA}" dt="2023-02-27T13:54:24.227" v="0"/>
        <pc:sldMkLst>
          <pc:docMk/>
          <pc:sldMk cId="2392214994" sldId="571"/>
        </pc:sldMkLst>
      </pc:sldChg>
      <pc:sldChg chg="del">
        <pc:chgData name="Roberta Tucker" userId="S::r.tucker@uwtsd.ac.uk::27ca61ee-ba03-4b92-a89a-1d5600e2200a" providerId="AD" clId="Web-{E965F289-0F6B-71D1-A1AF-9FF3E0E814FA}" dt="2023-02-27T13:54:26.243" v="1"/>
        <pc:sldMkLst>
          <pc:docMk/>
          <pc:sldMk cId="1108010255" sldId="572"/>
        </pc:sldMkLst>
      </pc:sldChg>
      <pc:sldChg chg="del">
        <pc:chgData name="Roberta Tucker" userId="S::r.tucker@uwtsd.ac.uk::27ca61ee-ba03-4b92-a89a-1d5600e2200a" providerId="AD" clId="Web-{E965F289-0F6B-71D1-A1AF-9FF3E0E814FA}" dt="2023-02-27T13:54:26.649" v="2"/>
        <pc:sldMkLst>
          <pc:docMk/>
          <pc:sldMk cId="3774943221" sldId="575"/>
        </pc:sldMkLst>
      </pc:sldChg>
      <pc:sldChg chg="del">
        <pc:chgData name="Roberta Tucker" userId="S::r.tucker@uwtsd.ac.uk::27ca61ee-ba03-4b92-a89a-1d5600e2200a" providerId="AD" clId="Web-{E965F289-0F6B-71D1-A1AF-9FF3E0E814FA}" dt="2023-02-27T13:54:33.852" v="13"/>
        <pc:sldMkLst>
          <pc:docMk/>
          <pc:sldMk cId="3120378126" sldId="576"/>
        </pc:sldMkLst>
      </pc:sldChg>
      <pc:sldChg chg="del">
        <pc:chgData name="Roberta Tucker" userId="S::r.tucker@uwtsd.ac.uk::27ca61ee-ba03-4b92-a89a-1d5600e2200a" providerId="AD" clId="Web-{E965F289-0F6B-71D1-A1AF-9FF3E0E814FA}" dt="2023-02-27T13:55:18.572" v="37"/>
        <pc:sldMkLst>
          <pc:docMk/>
          <pc:sldMk cId="1209648716" sldId="577"/>
        </pc:sldMkLst>
      </pc:sldChg>
      <pc:sldChg chg="ord">
        <pc:chgData name="Roberta Tucker" userId="S::r.tucker@uwtsd.ac.uk::27ca61ee-ba03-4b92-a89a-1d5600e2200a" providerId="AD" clId="Web-{E965F289-0F6B-71D1-A1AF-9FF3E0E814FA}" dt="2023-02-27T14:54:34.272" v="90"/>
        <pc:sldMkLst>
          <pc:docMk/>
          <pc:sldMk cId="1164912406" sldId="578"/>
        </pc:sldMkLst>
      </pc:sldChg>
      <pc:sldChg chg="add ord">
        <pc:chgData name="Roberta Tucker" userId="S::r.tucker@uwtsd.ac.uk::27ca61ee-ba03-4b92-a89a-1d5600e2200a" providerId="AD" clId="Web-{E965F289-0F6B-71D1-A1AF-9FF3E0E814FA}" dt="2023-02-27T14:54:54.241" v="91"/>
        <pc:sldMkLst>
          <pc:docMk/>
          <pc:sldMk cId="2819247656" sldId="579"/>
        </pc:sldMkLst>
      </pc:sldChg>
      <pc:sldChg chg="del">
        <pc:chgData name="Roberta Tucker" userId="S::r.tucker@uwtsd.ac.uk::27ca61ee-ba03-4b92-a89a-1d5600e2200a" providerId="AD" clId="Web-{E965F289-0F6B-71D1-A1AF-9FF3E0E814FA}" dt="2023-02-27T13:54:26.836" v="4"/>
        <pc:sldMkLst>
          <pc:docMk/>
          <pc:sldMk cId="4116886116" sldId="579"/>
        </pc:sldMkLst>
      </pc:sldChg>
      <pc:sldChg chg="add ord">
        <pc:chgData name="Roberta Tucker" userId="S::r.tucker@uwtsd.ac.uk::27ca61ee-ba03-4b92-a89a-1d5600e2200a" providerId="AD" clId="Web-{E965F289-0F6B-71D1-A1AF-9FF3E0E814FA}" dt="2023-02-27T14:54:56.929" v="92"/>
        <pc:sldMkLst>
          <pc:docMk/>
          <pc:sldMk cId="2781481360" sldId="580"/>
        </pc:sldMkLst>
      </pc:sldChg>
      <pc:sldChg chg="del">
        <pc:chgData name="Roberta Tucker" userId="S::r.tucker@uwtsd.ac.uk::27ca61ee-ba03-4b92-a89a-1d5600e2200a" providerId="AD" clId="Web-{E965F289-0F6B-71D1-A1AF-9FF3E0E814FA}" dt="2023-02-27T13:54:28.649" v="8"/>
        <pc:sldMkLst>
          <pc:docMk/>
          <pc:sldMk cId="3149371331" sldId="580"/>
        </pc:sldMkLst>
      </pc:sldChg>
      <pc:sldChg chg="add">
        <pc:chgData name="Roberta Tucker" userId="S::r.tucker@uwtsd.ac.uk::27ca61ee-ba03-4b92-a89a-1d5600e2200a" providerId="AD" clId="Web-{E965F289-0F6B-71D1-A1AF-9FF3E0E814FA}" dt="2023-02-27T14:50:41.047" v="67"/>
        <pc:sldMkLst>
          <pc:docMk/>
          <pc:sldMk cId="1239359948" sldId="581"/>
        </pc:sldMkLst>
      </pc:sldChg>
      <pc:sldChg chg="add">
        <pc:chgData name="Roberta Tucker" userId="S::r.tucker@uwtsd.ac.uk::27ca61ee-ba03-4b92-a89a-1d5600e2200a" providerId="AD" clId="Web-{E965F289-0F6B-71D1-A1AF-9FF3E0E814FA}" dt="2023-02-27T14:50:47.672" v="68"/>
        <pc:sldMkLst>
          <pc:docMk/>
          <pc:sldMk cId="1811178780" sldId="582"/>
        </pc:sldMkLst>
      </pc:sldChg>
      <pc:sldChg chg="add">
        <pc:chgData name="Roberta Tucker" userId="S::r.tucker@uwtsd.ac.uk::27ca61ee-ba03-4b92-a89a-1d5600e2200a" providerId="AD" clId="Web-{E965F289-0F6B-71D1-A1AF-9FF3E0E814FA}" dt="2023-02-27T14:50:55.266" v="69"/>
        <pc:sldMkLst>
          <pc:docMk/>
          <pc:sldMk cId="1444321943" sldId="583"/>
        </pc:sldMkLst>
      </pc:sldChg>
      <pc:sldChg chg="add">
        <pc:chgData name="Roberta Tucker" userId="S::r.tucker@uwtsd.ac.uk::27ca61ee-ba03-4b92-a89a-1d5600e2200a" providerId="AD" clId="Web-{E965F289-0F6B-71D1-A1AF-9FF3E0E814FA}" dt="2023-02-27T14:51:03.688" v="70"/>
        <pc:sldMkLst>
          <pc:docMk/>
          <pc:sldMk cId="2840986295" sldId="584"/>
        </pc:sldMkLst>
      </pc:sldChg>
      <pc:sldChg chg="add">
        <pc:chgData name="Roberta Tucker" userId="S::r.tucker@uwtsd.ac.uk::27ca61ee-ba03-4b92-a89a-1d5600e2200a" providerId="AD" clId="Web-{E965F289-0F6B-71D1-A1AF-9FF3E0E814FA}" dt="2023-02-27T14:51:11.579" v="71"/>
        <pc:sldMkLst>
          <pc:docMk/>
          <pc:sldMk cId="901975741" sldId="585"/>
        </pc:sldMkLst>
      </pc:sldChg>
      <pc:sldChg chg="add">
        <pc:chgData name="Roberta Tucker" userId="S::r.tucker@uwtsd.ac.uk::27ca61ee-ba03-4b92-a89a-1d5600e2200a" providerId="AD" clId="Web-{E965F289-0F6B-71D1-A1AF-9FF3E0E814FA}" dt="2023-02-27T14:51:18.282" v="72"/>
        <pc:sldMkLst>
          <pc:docMk/>
          <pc:sldMk cId="2920201752" sldId="586"/>
        </pc:sldMkLst>
      </pc:sldChg>
      <pc:sldChg chg="add ord">
        <pc:chgData name="Roberta Tucker" userId="S::r.tucker@uwtsd.ac.uk::27ca61ee-ba03-4b92-a89a-1d5600e2200a" providerId="AD" clId="Web-{E965F289-0F6B-71D1-A1AF-9FF3E0E814FA}" dt="2023-02-27T14:53:42.708" v="84"/>
        <pc:sldMkLst>
          <pc:docMk/>
          <pc:sldMk cId="1241950102" sldId="587"/>
        </pc:sldMkLst>
      </pc:sldChg>
      <pc:sldChg chg="add ord">
        <pc:chgData name="Roberta Tucker" userId="S::r.tucker@uwtsd.ac.uk::27ca61ee-ba03-4b92-a89a-1d5600e2200a" providerId="AD" clId="Web-{E965F289-0F6B-71D1-A1AF-9FF3E0E814FA}" dt="2023-02-27T14:53:56.536" v="88"/>
        <pc:sldMkLst>
          <pc:docMk/>
          <pc:sldMk cId="3946911979" sldId="588"/>
        </pc:sldMkLst>
      </pc:sldChg>
      <pc:sldChg chg="add">
        <pc:chgData name="Roberta Tucker" userId="S::r.tucker@uwtsd.ac.uk::27ca61ee-ba03-4b92-a89a-1d5600e2200a" providerId="AD" clId="Web-{E965F289-0F6B-71D1-A1AF-9FF3E0E814FA}" dt="2023-02-27T14:51:39.501" v="75"/>
        <pc:sldMkLst>
          <pc:docMk/>
          <pc:sldMk cId="3425337043" sldId="589"/>
        </pc:sldMkLst>
      </pc:sldChg>
      <pc:sldChg chg="add">
        <pc:chgData name="Roberta Tucker" userId="S::r.tucker@uwtsd.ac.uk::27ca61ee-ba03-4b92-a89a-1d5600e2200a" providerId="AD" clId="Web-{E965F289-0F6B-71D1-A1AF-9FF3E0E814FA}" dt="2023-02-27T14:51:48.080" v="76"/>
        <pc:sldMkLst>
          <pc:docMk/>
          <pc:sldMk cId="2403824160" sldId="590"/>
        </pc:sldMkLst>
      </pc:sldChg>
      <pc:sldChg chg="del">
        <pc:chgData name="Roberta Tucker" userId="S::r.tucker@uwtsd.ac.uk::27ca61ee-ba03-4b92-a89a-1d5600e2200a" providerId="AD" clId="Web-{E965F289-0F6B-71D1-A1AF-9FF3E0E814FA}" dt="2023-02-27T13:54:50.743" v="23"/>
        <pc:sldMkLst>
          <pc:docMk/>
          <pc:sldMk cId="4010400238" sldId="590"/>
        </pc:sldMkLst>
      </pc:sldChg>
      <pc:sldChg chg="add">
        <pc:chgData name="Roberta Tucker" userId="S::r.tucker@uwtsd.ac.uk::27ca61ee-ba03-4b92-a89a-1d5600e2200a" providerId="AD" clId="Web-{E965F289-0F6B-71D1-A1AF-9FF3E0E814FA}" dt="2023-02-27T14:51:56.252" v="77"/>
        <pc:sldMkLst>
          <pc:docMk/>
          <pc:sldMk cId="1601364247" sldId="591"/>
        </pc:sldMkLst>
      </pc:sldChg>
      <pc:sldChg chg="del">
        <pc:chgData name="Roberta Tucker" userId="S::r.tucker@uwtsd.ac.uk::27ca61ee-ba03-4b92-a89a-1d5600e2200a" providerId="AD" clId="Web-{E965F289-0F6B-71D1-A1AF-9FF3E0E814FA}" dt="2023-02-27T13:55:20.260" v="38"/>
        <pc:sldMkLst>
          <pc:docMk/>
          <pc:sldMk cId="1971958183" sldId="591"/>
        </pc:sldMkLst>
      </pc:sldChg>
      <pc:sldChg chg="add">
        <pc:chgData name="Roberta Tucker" userId="S::r.tucker@uwtsd.ac.uk::27ca61ee-ba03-4b92-a89a-1d5600e2200a" providerId="AD" clId="Web-{E965F289-0F6B-71D1-A1AF-9FF3E0E814FA}" dt="2023-02-27T14:52:05.846" v="78"/>
        <pc:sldMkLst>
          <pc:docMk/>
          <pc:sldMk cId="2240362004" sldId="592"/>
        </pc:sldMkLst>
      </pc:sldChg>
      <pc:sldChg chg="add">
        <pc:chgData name="Roberta Tucker" userId="S::r.tucker@uwtsd.ac.uk::27ca61ee-ba03-4b92-a89a-1d5600e2200a" providerId="AD" clId="Web-{E965F289-0F6B-71D1-A1AF-9FF3E0E814FA}" dt="2023-02-27T14:52:14.315" v="79"/>
        <pc:sldMkLst>
          <pc:docMk/>
          <pc:sldMk cId="1472985016" sldId="593"/>
        </pc:sldMkLst>
      </pc:sldChg>
      <pc:sldChg chg="add ord">
        <pc:chgData name="Roberta Tucker" userId="S::r.tucker@uwtsd.ac.uk::27ca61ee-ba03-4b92-a89a-1d5600e2200a" providerId="AD" clId="Web-{E965F289-0F6B-71D1-A1AF-9FF3E0E814FA}" dt="2023-02-27T14:54:11.412" v="89"/>
        <pc:sldMkLst>
          <pc:docMk/>
          <pc:sldMk cId="3876337100" sldId="594"/>
        </pc:sldMkLst>
      </pc:sldChg>
      <pc:sldChg chg="add">
        <pc:chgData name="Roberta Tucker" userId="S::r.tucker@uwtsd.ac.uk::27ca61ee-ba03-4b92-a89a-1d5600e2200a" providerId="AD" clId="Web-{E965F289-0F6B-71D1-A1AF-9FF3E0E814FA}" dt="2023-02-27T14:52:29.956" v="81"/>
        <pc:sldMkLst>
          <pc:docMk/>
          <pc:sldMk cId="651961769" sldId="595"/>
        </pc:sldMkLst>
      </pc:sldChg>
      <pc:sldChg chg="add">
        <pc:chgData name="Roberta Tucker" userId="S::r.tucker@uwtsd.ac.uk::27ca61ee-ba03-4b92-a89a-1d5600e2200a" providerId="AD" clId="Web-{E965F289-0F6B-71D1-A1AF-9FF3E0E814FA}" dt="2023-02-27T14:52:34.628" v="82"/>
        <pc:sldMkLst>
          <pc:docMk/>
          <pc:sldMk cId="413506309" sldId="596"/>
        </pc:sldMkLst>
      </pc:sldChg>
      <pc:sldChg chg="add">
        <pc:chgData name="Roberta Tucker" userId="S::r.tucker@uwtsd.ac.uk::27ca61ee-ba03-4b92-a89a-1d5600e2200a" providerId="AD" clId="Web-{E965F289-0F6B-71D1-A1AF-9FF3E0E814FA}" dt="2023-02-27T14:52:43.128" v="83"/>
        <pc:sldMkLst>
          <pc:docMk/>
          <pc:sldMk cId="2414623610" sldId="597"/>
        </pc:sldMkLst>
      </pc:sldChg>
      <pc:sldChg chg="del">
        <pc:chgData name="Roberta Tucker" userId="S::r.tucker@uwtsd.ac.uk::27ca61ee-ba03-4b92-a89a-1d5600e2200a" providerId="AD" clId="Web-{E965F289-0F6B-71D1-A1AF-9FF3E0E814FA}" dt="2023-02-27T13:54:26.711" v="3"/>
        <pc:sldMkLst>
          <pc:docMk/>
          <pc:sldMk cId="3175182876" sldId="598"/>
        </pc:sldMkLst>
      </pc:sldChg>
      <pc:sldChg chg="del">
        <pc:chgData name="Roberta Tucker" userId="S::r.tucker@uwtsd.ac.uk::27ca61ee-ba03-4b92-a89a-1d5600e2200a" providerId="AD" clId="Web-{E965F289-0F6B-71D1-A1AF-9FF3E0E814FA}" dt="2023-02-27T13:54:27.555" v="6"/>
        <pc:sldMkLst>
          <pc:docMk/>
          <pc:sldMk cId="2989652041" sldId="602"/>
        </pc:sldMkLst>
      </pc:sldChg>
      <pc:sldChg chg="del">
        <pc:chgData name="Roberta Tucker" userId="S::r.tucker@uwtsd.ac.uk::27ca61ee-ba03-4b92-a89a-1d5600e2200a" providerId="AD" clId="Web-{E965F289-0F6B-71D1-A1AF-9FF3E0E814FA}" dt="2023-02-27T13:54:29.133" v="9"/>
        <pc:sldMkLst>
          <pc:docMk/>
          <pc:sldMk cId="2239323229" sldId="603"/>
        </pc:sldMkLst>
      </pc:sldChg>
      <pc:sldChg chg="del">
        <pc:chgData name="Roberta Tucker" userId="S::r.tucker@uwtsd.ac.uk::27ca61ee-ba03-4b92-a89a-1d5600e2200a" providerId="AD" clId="Web-{E965F289-0F6B-71D1-A1AF-9FF3E0E814FA}" dt="2023-02-27T13:54:29.633" v="10"/>
        <pc:sldMkLst>
          <pc:docMk/>
          <pc:sldMk cId="1921097281" sldId="604"/>
        </pc:sldMkLst>
      </pc:sldChg>
      <pc:sldChg chg="del">
        <pc:chgData name="Roberta Tucker" userId="S::r.tucker@uwtsd.ac.uk::27ca61ee-ba03-4b92-a89a-1d5600e2200a" providerId="AD" clId="Web-{E965F289-0F6B-71D1-A1AF-9FF3E0E814FA}" dt="2023-02-27T13:54:30.118" v="11"/>
        <pc:sldMkLst>
          <pc:docMk/>
          <pc:sldMk cId="3595496741" sldId="605"/>
        </pc:sldMkLst>
      </pc:sldChg>
      <pc:sldChg chg="del">
        <pc:chgData name="Roberta Tucker" userId="S::r.tucker@uwtsd.ac.uk::27ca61ee-ba03-4b92-a89a-1d5600e2200a" providerId="AD" clId="Web-{E965F289-0F6B-71D1-A1AF-9FF3E0E814FA}" dt="2023-02-27T13:54:36.009" v="14"/>
        <pc:sldMkLst>
          <pc:docMk/>
          <pc:sldMk cId="1282223912" sldId="607"/>
        </pc:sldMkLst>
      </pc:sldChg>
      <pc:sldChg chg="del">
        <pc:chgData name="Roberta Tucker" userId="S::r.tucker@uwtsd.ac.uk::27ca61ee-ba03-4b92-a89a-1d5600e2200a" providerId="AD" clId="Web-{E965F289-0F6B-71D1-A1AF-9FF3E0E814FA}" dt="2023-02-27T13:54:37.712" v="15"/>
        <pc:sldMkLst>
          <pc:docMk/>
          <pc:sldMk cId="693398134" sldId="609"/>
        </pc:sldMkLst>
      </pc:sldChg>
      <pc:sldChg chg="del">
        <pc:chgData name="Roberta Tucker" userId="S::r.tucker@uwtsd.ac.uk::27ca61ee-ba03-4b92-a89a-1d5600e2200a" providerId="AD" clId="Web-{E965F289-0F6B-71D1-A1AF-9FF3E0E814FA}" dt="2023-02-27T13:54:40.899" v="17"/>
        <pc:sldMkLst>
          <pc:docMk/>
          <pc:sldMk cId="2832162372" sldId="613"/>
        </pc:sldMkLst>
      </pc:sldChg>
      <pc:sldChg chg="del">
        <pc:chgData name="Roberta Tucker" userId="S::r.tucker@uwtsd.ac.uk::27ca61ee-ba03-4b92-a89a-1d5600e2200a" providerId="AD" clId="Web-{E965F289-0F6B-71D1-A1AF-9FF3E0E814FA}" dt="2023-02-27T13:54:28.071" v="7"/>
        <pc:sldMkLst>
          <pc:docMk/>
          <pc:sldMk cId="3431529318" sldId="615"/>
        </pc:sldMkLst>
      </pc:sldChg>
      <pc:sldChg chg="del">
        <pc:chgData name="Roberta Tucker" userId="S::r.tucker@uwtsd.ac.uk::27ca61ee-ba03-4b92-a89a-1d5600e2200a" providerId="AD" clId="Web-{E965F289-0F6B-71D1-A1AF-9FF3E0E814FA}" dt="2023-02-27T13:54:48.681" v="22"/>
        <pc:sldMkLst>
          <pc:docMk/>
          <pc:sldMk cId="313685727" sldId="617"/>
        </pc:sldMkLst>
      </pc:sldChg>
      <pc:sldChg chg="del">
        <pc:chgData name="Roberta Tucker" userId="S::r.tucker@uwtsd.ac.uk::27ca61ee-ba03-4b92-a89a-1d5600e2200a" providerId="AD" clId="Web-{E965F289-0F6B-71D1-A1AF-9FF3E0E814FA}" dt="2023-02-27T13:54:43.915" v="19"/>
        <pc:sldMkLst>
          <pc:docMk/>
          <pc:sldMk cId="3460720718" sldId="619"/>
        </pc:sldMkLst>
      </pc:sldChg>
      <pc:sldChg chg="del">
        <pc:chgData name="Roberta Tucker" userId="S::r.tucker@uwtsd.ac.uk::27ca61ee-ba03-4b92-a89a-1d5600e2200a" providerId="AD" clId="Web-{E965F289-0F6B-71D1-A1AF-9FF3E0E814FA}" dt="2023-02-27T13:54:46.196" v="20"/>
        <pc:sldMkLst>
          <pc:docMk/>
          <pc:sldMk cId="2885905276" sldId="620"/>
        </pc:sldMkLst>
      </pc:sldChg>
      <pc:sldChg chg="del">
        <pc:chgData name="Roberta Tucker" userId="S::r.tucker@uwtsd.ac.uk::27ca61ee-ba03-4b92-a89a-1d5600e2200a" providerId="AD" clId="Web-{E965F289-0F6B-71D1-A1AF-9FF3E0E814FA}" dt="2023-02-27T13:54:42.477" v="18"/>
        <pc:sldMkLst>
          <pc:docMk/>
          <pc:sldMk cId="2142313826" sldId="622"/>
        </pc:sldMkLst>
      </pc:sldChg>
      <pc:sldChg chg="del">
        <pc:chgData name="Roberta Tucker" userId="S::r.tucker@uwtsd.ac.uk::27ca61ee-ba03-4b92-a89a-1d5600e2200a" providerId="AD" clId="Web-{E965F289-0F6B-71D1-A1AF-9FF3E0E814FA}" dt="2023-02-27T13:54:52.087" v="24"/>
        <pc:sldMkLst>
          <pc:docMk/>
          <pc:sldMk cId="1211941184" sldId="626"/>
        </pc:sldMkLst>
      </pc:sldChg>
      <pc:sldChg chg="del">
        <pc:chgData name="Roberta Tucker" userId="S::r.tucker@uwtsd.ac.uk::27ca61ee-ba03-4b92-a89a-1d5600e2200a" providerId="AD" clId="Web-{E965F289-0F6B-71D1-A1AF-9FF3E0E814FA}" dt="2023-02-27T13:54:53.087" v="25"/>
        <pc:sldMkLst>
          <pc:docMk/>
          <pc:sldMk cId="2810416967" sldId="628"/>
        </pc:sldMkLst>
      </pc:sldChg>
      <pc:sldChg chg="del">
        <pc:chgData name="Roberta Tucker" userId="S::r.tucker@uwtsd.ac.uk::27ca61ee-ba03-4b92-a89a-1d5600e2200a" providerId="AD" clId="Web-{E965F289-0F6B-71D1-A1AF-9FF3E0E814FA}" dt="2023-02-27T13:54:55.493" v="26"/>
        <pc:sldMkLst>
          <pc:docMk/>
          <pc:sldMk cId="3313212326" sldId="629"/>
        </pc:sldMkLst>
      </pc:sldChg>
      <pc:sldChg chg="del">
        <pc:chgData name="Roberta Tucker" userId="S::r.tucker@uwtsd.ac.uk::27ca61ee-ba03-4b92-a89a-1d5600e2200a" providerId="AD" clId="Web-{E965F289-0F6B-71D1-A1AF-9FF3E0E814FA}" dt="2023-02-27T13:54:58.618" v="27"/>
        <pc:sldMkLst>
          <pc:docMk/>
          <pc:sldMk cId="3725193424" sldId="630"/>
        </pc:sldMkLst>
      </pc:sldChg>
      <pc:sldChg chg="del">
        <pc:chgData name="Roberta Tucker" userId="S::r.tucker@uwtsd.ac.uk::27ca61ee-ba03-4b92-a89a-1d5600e2200a" providerId="AD" clId="Web-{E965F289-0F6B-71D1-A1AF-9FF3E0E814FA}" dt="2023-02-27T13:55:00.494" v="28"/>
        <pc:sldMkLst>
          <pc:docMk/>
          <pc:sldMk cId="904008978" sldId="634"/>
        </pc:sldMkLst>
      </pc:sldChg>
      <pc:sldChg chg="del">
        <pc:chgData name="Roberta Tucker" userId="S::r.tucker@uwtsd.ac.uk::27ca61ee-ba03-4b92-a89a-1d5600e2200a" providerId="AD" clId="Web-{E965F289-0F6B-71D1-A1AF-9FF3E0E814FA}" dt="2023-02-27T13:55:06.556" v="32"/>
        <pc:sldMkLst>
          <pc:docMk/>
          <pc:sldMk cId="1558283037" sldId="636"/>
        </pc:sldMkLst>
      </pc:sldChg>
      <pc:sldChg chg="del">
        <pc:chgData name="Roberta Tucker" userId="S::r.tucker@uwtsd.ac.uk::27ca61ee-ba03-4b92-a89a-1d5600e2200a" providerId="AD" clId="Web-{E965F289-0F6B-71D1-A1AF-9FF3E0E814FA}" dt="2023-02-27T13:55:02.790" v="30"/>
        <pc:sldMkLst>
          <pc:docMk/>
          <pc:sldMk cId="1745130160" sldId="638"/>
        </pc:sldMkLst>
      </pc:sldChg>
      <pc:sldChg chg="del">
        <pc:chgData name="Roberta Tucker" userId="S::r.tucker@uwtsd.ac.uk::27ca61ee-ba03-4b92-a89a-1d5600e2200a" providerId="AD" clId="Web-{E965F289-0F6B-71D1-A1AF-9FF3E0E814FA}" dt="2023-02-27T13:55:04.181" v="31"/>
        <pc:sldMkLst>
          <pc:docMk/>
          <pc:sldMk cId="2549120356" sldId="640"/>
        </pc:sldMkLst>
      </pc:sldChg>
      <pc:sldChg chg="del">
        <pc:chgData name="Roberta Tucker" userId="S::r.tucker@uwtsd.ac.uk::27ca61ee-ba03-4b92-a89a-1d5600e2200a" providerId="AD" clId="Web-{E965F289-0F6B-71D1-A1AF-9FF3E0E814FA}" dt="2023-02-27T13:55:08.353" v="33"/>
        <pc:sldMkLst>
          <pc:docMk/>
          <pc:sldMk cId="2803949304" sldId="642"/>
        </pc:sldMkLst>
      </pc:sldChg>
      <pc:sldChg chg="del">
        <pc:chgData name="Roberta Tucker" userId="S::r.tucker@uwtsd.ac.uk::27ca61ee-ba03-4b92-a89a-1d5600e2200a" providerId="AD" clId="Web-{E965F289-0F6B-71D1-A1AF-9FF3E0E814FA}" dt="2023-02-27T13:55:09.275" v="34"/>
        <pc:sldMkLst>
          <pc:docMk/>
          <pc:sldMk cId="1450210440" sldId="644"/>
        </pc:sldMkLst>
      </pc:sldChg>
      <pc:sldChg chg="del">
        <pc:chgData name="Roberta Tucker" userId="S::r.tucker@uwtsd.ac.uk::27ca61ee-ba03-4b92-a89a-1d5600e2200a" providerId="AD" clId="Web-{E965F289-0F6B-71D1-A1AF-9FF3E0E814FA}" dt="2023-02-27T13:55:14.353" v="35"/>
        <pc:sldMkLst>
          <pc:docMk/>
          <pc:sldMk cId="1504322890" sldId="646"/>
        </pc:sldMkLst>
      </pc:sldChg>
      <pc:sldChg chg="del">
        <pc:chgData name="Roberta Tucker" userId="S::r.tucker@uwtsd.ac.uk::27ca61ee-ba03-4b92-a89a-1d5600e2200a" providerId="AD" clId="Web-{E965F289-0F6B-71D1-A1AF-9FF3E0E814FA}" dt="2023-02-27T13:55:15.494" v="36"/>
        <pc:sldMkLst>
          <pc:docMk/>
          <pc:sldMk cId="3038046315" sldId="648"/>
        </pc:sldMkLst>
      </pc:sldChg>
      <pc:sldChg chg="del">
        <pc:chgData name="Roberta Tucker" userId="S::r.tucker@uwtsd.ac.uk::27ca61ee-ba03-4b92-a89a-1d5600e2200a" providerId="AD" clId="Web-{E965F289-0F6B-71D1-A1AF-9FF3E0E814FA}" dt="2023-02-27T13:55:01.650" v="29"/>
        <pc:sldMkLst>
          <pc:docMk/>
          <pc:sldMk cId="315960822" sldId="650"/>
        </pc:sldMkLst>
      </pc:sldChg>
      <pc:sldChg chg="del">
        <pc:chgData name="Roberta Tucker" userId="S::r.tucker@uwtsd.ac.uk::27ca61ee-ba03-4b92-a89a-1d5600e2200a" providerId="AD" clId="Web-{E965F289-0F6B-71D1-A1AF-9FF3E0E814FA}" dt="2023-02-27T13:54:47.618" v="21"/>
        <pc:sldMkLst>
          <pc:docMk/>
          <pc:sldMk cId="272013718" sldId="652"/>
        </pc:sldMkLst>
      </pc:sldChg>
      <pc:sldChg chg="del">
        <pc:chgData name="Roberta Tucker" userId="S::r.tucker@uwtsd.ac.uk::27ca61ee-ba03-4b92-a89a-1d5600e2200a" providerId="AD" clId="Web-{E965F289-0F6B-71D1-A1AF-9FF3E0E814FA}" dt="2023-02-27T13:54:38.712" v="16"/>
        <pc:sldMkLst>
          <pc:docMk/>
          <pc:sldMk cId="1754489226" sldId="654"/>
        </pc:sldMkLst>
      </pc:sldChg>
      <pc:sldChg chg="del">
        <pc:chgData name="Roberta Tucker" userId="S::r.tucker@uwtsd.ac.uk::27ca61ee-ba03-4b92-a89a-1d5600e2200a" providerId="AD" clId="Web-{E965F289-0F6B-71D1-A1AF-9FF3E0E814FA}" dt="2023-02-27T13:54:32.024" v="12"/>
        <pc:sldMkLst>
          <pc:docMk/>
          <pc:sldMk cId="2894948762" sldId="656"/>
        </pc:sldMkLst>
      </pc:sldChg>
      <pc:sldChg chg="del">
        <pc:chgData name="Roberta Tucker" userId="S::r.tucker@uwtsd.ac.uk::27ca61ee-ba03-4b92-a89a-1d5600e2200a" providerId="AD" clId="Web-{E965F289-0F6B-71D1-A1AF-9FF3E0E814FA}" dt="2023-02-27T13:54:27.133" v="5"/>
        <pc:sldMkLst>
          <pc:docMk/>
          <pc:sldMk cId="30494743" sldId="658"/>
        </pc:sldMkLst>
      </pc:sldChg>
      <pc:sldChg chg="del">
        <pc:chgData name="Roberta Tucker" userId="S::r.tucker@uwtsd.ac.uk::27ca61ee-ba03-4b92-a89a-1d5600e2200a" providerId="AD" clId="Web-{E965F289-0F6B-71D1-A1AF-9FF3E0E814FA}" dt="2023-02-27T13:55:22.025" v="39"/>
        <pc:sldMkLst>
          <pc:docMk/>
          <pc:sldMk cId="3210031898" sldId="664"/>
        </pc:sldMkLst>
      </pc:sldChg>
      <pc:sldChg chg="del">
        <pc:chgData name="Roberta Tucker" userId="S::r.tucker@uwtsd.ac.uk::27ca61ee-ba03-4b92-a89a-1d5600e2200a" providerId="AD" clId="Web-{E965F289-0F6B-71D1-A1AF-9FF3E0E814FA}" dt="2023-02-27T13:55:23.166" v="40"/>
        <pc:sldMkLst>
          <pc:docMk/>
          <pc:sldMk cId="4249072432" sldId="666"/>
        </pc:sldMkLst>
      </pc:sldChg>
      <pc:sldChg chg="del">
        <pc:chgData name="Roberta Tucker" userId="S::r.tucker@uwtsd.ac.uk::27ca61ee-ba03-4b92-a89a-1d5600e2200a" providerId="AD" clId="Web-{E965F289-0F6B-71D1-A1AF-9FF3E0E814FA}" dt="2023-02-27T13:55:30.197" v="41"/>
        <pc:sldMkLst>
          <pc:docMk/>
          <pc:sldMk cId="1750242950" sldId="668"/>
        </pc:sldMkLst>
      </pc:sldChg>
    </pc:docChg>
  </pc:docChgLst>
  <pc:docChgLst>
    <pc:chgData name="Helen Williams (IEH)" userId="S::h.williams1@uwtsd.ac.uk::5fda09de-cffb-4005-9668-5a889ba0e302" providerId="AD" clId="Web-{F1A89F72-F6D1-4385-B873-FA49D6999A04}"/>
    <pc:docChg chg="modSld sldOrd">
      <pc:chgData name="Helen Williams (IEH)" userId="S::h.williams1@uwtsd.ac.uk::5fda09de-cffb-4005-9668-5a889ba0e302" providerId="AD" clId="Web-{F1A89F72-F6D1-4385-B873-FA49D6999A04}" dt="2023-03-10T20:22:02.973" v="315" actId="20577"/>
      <pc:docMkLst>
        <pc:docMk/>
      </pc:docMkLst>
      <pc:sldChg chg="modSp">
        <pc:chgData name="Helen Williams (IEH)" userId="S::h.williams1@uwtsd.ac.uk::5fda09de-cffb-4005-9668-5a889ba0e302" providerId="AD" clId="Web-{F1A89F72-F6D1-4385-B873-FA49D6999A04}" dt="2023-03-10T19:13:35.272" v="1" actId="20577"/>
        <pc:sldMkLst>
          <pc:docMk/>
          <pc:sldMk cId="2437550428" sldId="516"/>
        </pc:sldMkLst>
        <pc:spChg chg="mod">
          <ac:chgData name="Helen Williams (IEH)" userId="S::h.williams1@uwtsd.ac.uk::5fda09de-cffb-4005-9668-5a889ba0e302" providerId="AD" clId="Web-{F1A89F72-F6D1-4385-B873-FA49D6999A04}" dt="2023-03-10T19:13:35.272" v="1" actId="20577"/>
          <ac:spMkLst>
            <pc:docMk/>
            <pc:sldMk cId="2437550428" sldId="516"/>
            <ac:spMk id="2" creationId="{6047E3D5-B129-455A-8D61-5DE355CFB91F}"/>
          </ac:spMkLst>
        </pc:spChg>
      </pc:sldChg>
      <pc:sldChg chg="modSp">
        <pc:chgData name="Helen Williams (IEH)" userId="S::h.williams1@uwtsd.ac.uk::5fda09de-cffb-4005-9668-5a889ba0e302" providerId="AD" clId="Web-{F1A89F72-F6D1-4385-B873-FA49D6999A04}" dt="2023-03-10T19:14:01.851" v="5" actId="20577"/>
        <pc:sldMkLst>
          <pc:docMk/>
          <pc:sldMk cId="2485985612" sldId="521"/>
        </pc:sldMkLst>
        <pc:spChg chg="mod">
          <ac:chgData name="Helen Williams (IEH)" userId="S::h.williams1@uwtsd.ac.uk::5fda09de-cffb-4005-9668-5a889ba0e302" providerId="AD" clId="Web-{F1A89F72-F6D1-4385-B873-FA49D6999A04}" dt="2023-03-10T19:14:01.851" v="5" actId="20577"/>
          <ac:spMkLst>
            <pc:docMk/>
            <pc:sldMk cId="2485985612" sldId="521"/>
            <ac:spMk id="8" creationId="{57ED6D5D-E07C-2A2E-1770-B082DB384717}"/>
          </ac:spMkLst>
        </pc:spChg>
      </pc:sldChg>
      <pc:sldChg chg="addSp delSp modSp ord">
        <pc:chgData name="Helen Williams (IEH)" userId="S::h.williams1@uwtsd.ac.uk::5fda09de-cffb-4005-9668-5a889ba0e302" providerId="AD" clId="Web-{F1A89F72-F6D1-4385-B873-FA49D6999A04}" dt="2023-03-10T20:21:20.457" v="292" actId="1076"/>
        <pc:sldMkLst>
          <pc:docMk/>
          <pc:sldMk cId="1811178780" sldId="582"/>
        </pc:sldMkLst>
        <pc:spChg chg="del mod">
          <ac:chgData name="Helen Williams (IEH)" userId="S::h.williams1@uwtsd.ac.uk::5fda09de-cffb-4005-9668-5a889ba0e302" providerId="AD" clId="Web-{F1A89F72-F6D1-4385-B873-FA49D6999A04}" dt="2023-03-10T20:21:11.222" v="289"/>
          <ac:spMkLst>
            <pc:docMk/>
            <pc:sldMk cId="1811178780" sldId="582"/>
            <ac:spMk id="2" creationId="{6FC7500F-E52D-B758-583A-6942745BE44E}"/>
          </ac:spMkLst>
        </pc:spChg>
        <pc:spChg chg="add mod">
          <ac:chgData name="Helen Williams (IEH)" userId="S::h.williams1@uwtsd.ac.uk::5fda09de-cffb-4005-9668-5a889ba0e302" providerId="AD" clId="Web-{F1A89F72-F6D1-4385-B873-FA49D6999A04}" dt="2023-03-10T20:21:20.457" v="292" actId="1076"/>
          <ac:spMkLst>
            <pc:docMk/>
            <pc:sldMk cId="1811178780" sldId="582"/>
            <ac:spMk id="5" creationId="{0864FF7C-29F6-9649-7CB2-8EF947A861B7}"/>
          </ac:spMkLst>
        </pc:spChg>
        <pc:spChg chg="add del mod">
          <ac:chgData name="Helen Williams (IEH)" userId="S::h.williams1@uwtsd.ac.uk::5fda09de-cffb-4005-9668-5a889ba0e302" providerId="AD" clId="Web-{F1A89F72-F6D1-4385-B873-FA49D6999A04}" dt="2023-03-10T20:21:16.598" v="291"/>
          <ac:spMkLst>
            <pc:docMk/>
            <pc:sldMk cId="1811178780" sldId="582"/>
            <ac:spMk id="13" creationId="{73ED6DB6-2910-EAD6-ABD5-4DC55122DDE0}"/>
          </ac:spMkLst>
        </pc:spChg>
      </pc:sldChg>
      <pc:sldChg chg="modSp">
        <pc:chgData name="Helen Williams (IEH)" userId="S::h.williams1@uwtsd.ac.uk::5fda09de-cffb-4005-9668-5a889ba0e302" providerId="AD" clId="Web-{F1A89F72-F6D1-4385-B873-FA49D6999A04}" dt="2023-03-10T19:14:40.633" v="20" actId="20577"/>
        <pc:sldMkLst>
          <pc:docMk/>
          <pc:sldMk cId="1757781400" sldId="598"/>
        </pc:sldMkLst>
        <pc:spChg chg="mod">
          <ac:chgData name="Helen Williams (IEH)" userId="S::h.williams1@uwtsd.ac.uk::5fda09de-cffb-4005-9668-5a889ba0e302" providerId="AD" clId="Web-{F1A89F72-F6D1-4385-B873-FA49D6999A04}" dt="2023-03-10T19:14:40.633" v="20" actId="20577"/>
          <ac:spMkLst>
            <pc:docMk/>
            <pc:sldMk cId="1757781400" sldId="598"/>
            <ac:spMk id="5" creationId="{0B019432-F0E9-E765-2264-935D414F17CB}"/>
          </ac:spMkLst>
        </pc:spChg>
      </pc:sldChg>
      <pc:sldChg chg="modSp">
        <pc:chgData name="Helen Williams (IEH)" userId="S::h.williams1@uwtsd.ac.uk::5fda09de-cffb-4005-9668-5a889ba0e302" providerId="AD" clId="Web-{F1A89F72-F6D1-4385-B873-FA49D6999A04}" dt="2023-03-10T19:43:06.945" v="198" actId="20577"/>
        <pc:sldMkLst>
          <pc:docMk/>
          <pc:sldMk cId="1921808494" sldId="600"/>
        </pc:sldMkLst>
        <pc:spChg chg="mod">
          <ac:chgData name="Helen Williams (IEH)" userId="S::h.williams1@uwtsd.ac.uk::5fda09de-cffb-4005-9668-5a889ba0e302" providerId="AD" clId="Web-{F1A89F72-F6D1-4385-B873-FA49D6999A04}" dt="2023-03-10T19:43:06.945" v="198" actId="20577"/>
          <ac:spMkLst>
            <pc:docMk/>
            <pc:sldMk cId="1921808494" sldId="600"/>
            <ac:spMk id="13" creationId="{19DB2B00-13B4-B842-3674-89A1C7AE29A1}"/>
          </ac:spMkLst>
        </pc:spChg>
      </pc:sldChg>
      <pc:sldChg chg="modSp">
        <pc:chgData name="Helen Williams (IEH)" userId="S::h.williams1@uwtsd.ac.uk::5fda09de-cffb-4005-9668-5a889ba0e302" providerId="AD" clId="Web-{F1A89F72-F6D1-4385-B873-FA49D6999A04}" dt="2023-03-10T19:15:02.790" v="29" actId="20577"/>
        <pc:sldMkLst>
          <pc:docMk/>
          <pc:sldMk cId="1345282339" sldId="614"/>
        </pc:sldMkLst>
        <pc:spChg chg="mod">
          <ac:chgData name="Helen Williams (IEH)" userId="S::h.williams1@uwtsd.ac.uk::5fda09de-cffb-4005-9668-5a889ba0e302" providerId="AD" clId="Web-{F1A89F72-F6D1-4385-B873-FA49D6999A04}" dt="2023-03-10T19:15:02.790" v="29" actId="20577"/>
          <ac:spMkLst>
            <pc:docMk/>
            <pc:sldMk cId="1345282339" sldId="614"/>
            <ac:spMk id="2" creationId="{65D99740-FD02-2E4D-FA50-8AC039B6FAF0}"/>
          </ac:spMkLst>
        </pc:spChg>
      </pc:sldChg>
      <pc:sldChg chg="modSp">
        <pc:chgData name="Helen Williams (IEH)" userId="S::h.williams1@uwtsd.ac.uk::5fda09de-cffb-4005-9668-5a889ba0e302" providerId="AD" clId="Web-{F1A89F72-F6D1-4385-B873-FA49D6999A04}" dt="2023-03-10T19:42:21.538" v="184" actId="20577"/>
        <pc:sldMkLst>
          <pc:docMk/>
          <pc:sldMk cId="3062202845" sldId="615"/>
        </pc:sldMkLst>
        <pc:spChg chg="mod">
          <ac:chgData name="Helen Williams (IEH)" userId="S::h.williams1@uwtsd.ac.uk::5fda09de-cffb-4005-9668-5a889ba0e302" providerId="AD" clId="Web-{F1A89F72-F6D1-4385-B873-FA49D6999A04}" dt="2023-03-10T19:42:21.538" v="184" actId="20577"/>
          <ac:spMkLst>
            <pc:docMk/>
            <pc:sldMk cId="3062202845" sldId="615"/>
            <ac:spMk id="62" creationId="{EB1BC234-7202-D135-2C0E-F28A95886491}"/>
          </ac:spMkLst>
        </pc:spChg>
        <pc:spChg chg="mod">
          <ac:chgData name="Helen Williams (IEH)" userId="S::h.williams1@uwtsd.ac.uk::5fda09de-cffb-4005-9668-5a889ba0e302" providerId="AD" clId="Web-{F1A89F72-F6D1-4385-B873-FA49D6999A04}" dt="2023-03-10T19:42:13.631" v="182" actId="20577"/>
          <ac:spMkLst>
            <pc:docMk/>
            <pc:sldMk cId="3062202845" sldId="615"/>
            <ac:spMk id="66" creationId="{86CAA97A-C17F-BB18-5DA4-17D83199428B}"/>
          </ac:spMkLst>
        </pc:spChg>
      </pc:sldChg>
      <pc:sldChg chg="modSp">
        <pc:chgData name="Helen Williams (IEH)" userId="S::h.williams1@uwtsd.ac.uk::5fda09de-cffb-4005-9668-5a889ba0e302" providerId="AD" clId="Web-{F1A89F72-F6D1-4385-B873-FA49D6999A04}" dt="2023-03-10T19:28:52.213" v="153" actId="1076"/>
        <pc:sldMkLst>
          <pc:docMk/>
          <pc:sldMk cId="429190091" sldId="618"/>
        </pc:sldMkLst>
        <pc:spChg chg="mod">
          <ac:chgData name="Helen Williams (IEH)" userId="S::h.williams1@uwtsd.ac.uk::5fda09de-cffb-4005-9668-5a889ba0e302" providerId="AD" clId="Web-{F1A89F72-F6D1-4385-B873-FA49D6999A04}" dt="2023-03-10T19:28:44.150" v="149" actId="20577"/>
          <ac:spMkLst>
            <pc:docMk/>
            <pc:sldMk cId="429190091" sldId="618"/>
            <ac:spMk id="7" creationId="{8BE318DD-1B24-2117-16BA-B0A757D28B3E}"/>
          </ac:spMkLst>
        </pc:spChg>
        <pc:picChg chg="mod">
          <ac:chgData name="Helen Williams (IEH)" userId="S::h.williams1@uwtsd.ac.uk::5fda09de-cffb-4005-9668-5a889ba0e302" providerId="AD" clId="Web-{F1A89F72-F6D1-4385-B873-FA49D6999A04}" dt="2023-03-10T19:28:52.213" v="153" actId="1076"/>
          <ac:picMkLst>
            <pc:docMk/>
            <pc:sldMk cId="429190091" sldId="618"/>
            <ac:picMk id="8" creationId="{9C2C3518-A236-0A14-34A5-7E11358233DF}"/>
          </ac:picMkLst>
        </pc:picChg>
      </pc:sldChg>
      <pc:sldChg chg="modSp">
        <pc:chgData name="Helen Williams (IEH)" userId="S::h.williams1@uwtsd.ac.uk::5fda09de-cffb-4005-9668-5a889ba0e302" providerId="AD" clId="Web-{F1A89F72-F6D1-4385-B873-FA49D6999A04}" dt="2023-03-10T20:16:07.623" v="269" actId="20577"/>
        <pc:sldMkLst>
          <pc:docMk/>
          <pc:sldMk cId="1792833050" sldId="623"/>
        </pc:sldMkLst>
        <pc:spChg chg="mod">
          <ac:chgData name="Helen Williams (IEH)" userId="S::h.williams1@uwtsd.ac.uk::5fda09de-cffb-4005-9668-5a889ba0e302" providerId="AD" clId="Web-{F1A89F72-F6D1-4385-B873-FA49D6999A04}" dt="2023-03-10T20:16:07.623" v="269" actId="20577"/>
          <ac:spMkLst>
            <pc:docMk/>
            <pc:sldMk cId="1792833050" sldId="623"/>
            <ac:spMk id="2" creationId="{65D99740-FD02-2E4D-FA50-8AC039B6FAF0}"/>
          </ac:spMkLst>
        </pc:spChg>
      </pc:sldChg>
      <pc:sldChg chg="modSp">
        <pc:chgData name="Helen Williams (IEH)" userId="S::h.williams1@uwtsd.ac.uk::5fda09de-cffb-4005-9668-5a889ba0e302" providerId="AD" clId="Web-{F1A89F72-F6D1-4385-B873-FA49D6999A04}" dt="2023-03-10T20:16:30.202" v="281" actId="20577"/>
        <pc:sldMkLst>
          <pc:docMk/>
          <pc:sldMk cId="45890459" sldId="624"/>
        </pc:sldMkLst>
        <pc:spChg chg="mod">
          <ac:chgData name="Helen Williams (IEH)" userId="S::h.williams1@uwtsd.ac.uk::5fda09de-cffb-4005-9668-5a889ba0e302" providerId="AD" clId="Web-{F1A89F72-F6D1-4385-B873-FA49D6999A04}" dt="2023-03-10T20:16:30.202" v="281" actId="20577"/>
          <ac:spMkLst>
            <pc:docMk/>
            <pc:sldMk cId="45890459" sldId="624"/>
            <ac:spMk id="2" creationId="{9B5C5336-C74D-6D98-BF8F-30EE8113EEAE}"/>
          </ac:spMkLst>
        </pc:spChg>
      </pc:sldChg>
      <pc:sldChg chg="modSp">
        <pc:chgData name="Helen Williams (IEH)" userId="S::h.williams1@uwtsd.ac.uk::5fda09de-cffb-4005-9668-5a889ba0e302" providerId="AD" clId="Web-{F1A89F72-F6D1-4385-B873-FA49D6999A04}" dt="2023-03-10T20:17:21.077" v="283" actId="20577"/>
        <pc:sldMkLst>
          <pc:docMk/>
          <pc:sldMk cId="3974179421" sldId="625"/>
        </pc:sldMkLst>
        <pc:spChg chg="mod">
          <ac:chgData name="Helen Williams (IEH)" userId="S::h.williams1@uwtsd.ac.uk::5fda09de-cffb-4005-9668-5a889ba0e302" providerId="AD" clId="Web-{F1A89F72-F6D1-4385-B873-FA49D6999A04}" dt="2023-03-10T20:17:21.077" v="283" actId="20577"/>
          <ac:spMkLst>
            <pc:docMk/>
            <pc:sldMk cId="3974179421" sldId="625"/>
            <ac:spMk id="4" creationId="{F1969D8F-D693-4336-9E30-4283F9A32270}"/>
          </ac:spMkLst>
        </pc:spChg>
      </pc:sldChg>
      <pc:sldChg chg="modSp">
        <pc:chgData name="Helen Williams (IEH)" userId="S::h.williams1@uwtsd.ac.uk::5fda09de-cffb-4005-9668-5a889ba0e302" providerId="AD" clId="Web-{F1A89F72-F6D1-4385-B873-FA49D6999A04}" dt="2023-03-10T19:23:55.110" v="107" actId="20577"/>
        <pc:sldMkLst>
          <pc:docMk/>
          <pc:sldMk cId="726865028" sldId="632"/>
        </pc:sldMkLst>
        <pc:spChg chg="mod">
          <ac:chgData name="Helen Williams (IEH)" userId="S::h.williams1@uwtsd.ac.uk::5fda09de-cffb-4005-9668-5a889ba0e302" providerId="AD" clId="Web-{F1A89F72-F6D1-4385-B873-FA49D6999A04}" dt="2023-03-10T19:18:27.105" v="37" actId="20577"/>
          <ac:spMkLst>
            <pc:docMk/>
            <pc:sldMk cId="726865028" sldId="632"/>
            <ac:spMk id="7" creationId="{AAB29870-EA73-1476-56F0-DE22AA1312D5}"/>
          </ac:spMkLst>
        </pc:spChg>
        <pc:spChg chg="mod">
          <ac:chgData name="Helen Williams (IEH)" userId="S::h.williams1@uwtsd.ac.uk::5fda09de-cffb-4005-9668-5a889ba0e302" providerId="AD" clId="Web-{F1A89F72-F6D1-4385-B873-FA49D6999A04}" dt="2023-03-10T19:23:55.110" v="107" actId="20577"/>
          <ac:spMkLst>
            <pc:docMk/>
            <pc:sldMk cId="726865028" sldId="632"/>
            <ac:spMk id="9" creationId="{364948FF-19FC-F127-0DCE-2B3F25F621A7}"/>
          </ac:spMkLst>
        </pc:spChg>
      </pc:sldChg>
      <pc:sldChg chg="modSp">
        <pc:chgData name="Helen Williams (IEH)" userId="S::h.williams1@uwtsd.ac.uk::5fda09de-cffb-4005-9668-5a889ba0e302" providerId="AD" clId="Web-{F1A89F72-F6D1-4385-B873-FA49D6999A04}" dt="2023-03-10T19:47:36.308" v="244" actId="20577"/>
        <pc:sldMkLst>
          <pc:docMk/>
          <pc:sldMk cId="1520975983" sldId="633"/>
        </pc:sldMkLst>
        <pc:spChg chg="mod">
          <ac:chgData name="Helen Williams (IEH)" userId="S::h.williams1@uwtsd.ac.uk::5fda09de-cffb-4005-9668-5a889ba0e302" providerId="AD" clId="Web-{F1A89F72-F6D1-4385-B873-FA49D6999A04}" dt="2023-03-10T19:47:36.308" v="244" actId="20577"/>
          <ac:spMkLst>
            <pc:docMk/>
            <pc:sldMk cId="1520975983" sldId="633"/>
            <ac:spMk id="3" creationId="{6D362CF2-75CD-4516-44A5-5E1D582BB99B}"/>
          </ac:spMkLst>
        </pc:spChg>
      </pc:sldChg>
      <pc:sldChg chg="addSp delSp modSp">
        <pc:chgData name="Helen Williams (IEH)" userId="S::h.williams1@uwtsd.ac.uk::5fda09de-cffb-4005-9668-5a889ba0e302" providerId="AD" clId="Web-{F1A89F72-F6D1-4385-B873-FA49D6999A04}" dt="2023-03-10T20:22:02.973" v="315" actId="20577"/>
        <pc:sldMkLst>
          <pc:docMk/>
          <pc:sldMk cId="1210479524" sldId="634"/>
        </pc:sldMkLst>
        <pc:spChg chg="del">
          <ac:chgData name="Helen Williams (IEH)" userId="S::h.williams1@uwtsd.ac.uk::5fda09de-cffb-4005-9668-5a889ba0e302" providerId="AD" clId="Web-{F1A89F72-F6D1-4385-B873-FA49D6999A04}" dt="2023-03-10T20:21:24.832" v="293"/>
          <ac:spMkLst>
            <pc:docMk/>
            <pc:sldMk cId="1210479524" sldId="634"/>
            <ac:spMk id="2" creationId="{6FC7500F-E52D-B758-583A-6942745BE44E}"/>
          </ac:spMkLst>
        </pc:spChg>
        <pc:spChg chg="add del mod">
          <ac:chgData name="Helen Williams (IEH)" userId="S::h.williams1@uwtsd.ac.uk::5fda09de-cffb-4005-9668-5a889ba0e302" providerId="AD" clId="Web-{F1A89F72-F6D1-4385-B873-FA49D6999A04}" dt="2023-03-10T20:21:32.051" v="296"/>
          <ac:spMkLst>
            <pc:docMk/>
            <pc:sldMk cId="1210479524" sldId="634"/>
            <ac:spMk id="11" creationId="{011976E8-7753-EBD1-5BC7-F0A50F4AF0BF}"/>
          </ac:spMkLst>
        </pc:spChg>
        <pc:spChg chg="add mod">
          <ac:chgData name="Helen Williams (IEH)" userId="S::h.williams1@uwtsd.ac.uk::5fda09de-cffb-4005-9668-5a889ba0e302" providerId="AD" clId="Web-{F1A89F72-F6D1-4385-B873-FA49D6999A04}" dt="2023-03-10T20:22:02.973" v="315" actId="20577"/>
          <ac:spMkLst>
            <pc:docMk/>
            <pc:sldMk cId="1210479524" sldId="634"/>
            <ac:spMk id="12" creationId="{D0425F62-86CC-D1CC-30AC-9D5907BE9521}"/>
          </ac:spMkLst>
        </pc:spChg>
      </pc:sldChg>
      <pc:sldChg chg="addSp delSp modSp">
        <pc:chgData name="Helen Williams (IEH)" userId="S::h.williams1@uwtsd.ac.uk::5fda09de-cffb-4005-9668-5a889ba0e302" providerId="AD" clId="Web-{F1A89F72-F6D1-4385-B873-FA49D6999A04}" dt="2023-03-10T20:15:44.748" v="263" actId="1076"/>
        <pc:sldMkLst>
          <pc:docMk/>
          <pc:sldMk cId="1485559527" sldId="647"/>
        </pc:sldMkLst>
        <pc:spChg chg="del mod">
          <ac:chgData name="Helen Williams (IEH)" userId="S::h.williams1@uwtsd.ac.uk::5fda09de-cffb-4005-9668-5a889ba0e302" providerId="AD" clId="Web-{F1A89F72-F6D1-4385-B873-FA49D6999A04}" dt="2023-03-10T20:14:33.825" v="247"/>
          <ac:spMkLst>
            <pc:docMk/>
            <pc:sldMk cId="1485559527" sldId="647"/>
            <ac:spMk id="2" creationId="{3C10AF55-A103-D95B-65F4-CF001D198E9E}"/>
          </ac:spMkLst>
        </pc:spChg>
        <pc:spChg chg="add del mod">
          <ac:chgData name="Helen Williams (IEH)" userId="S::h.williams1@uwtsd.ac.uk::5fda09de-cffb-4005-9668-5a889ba0e302" providerId="AD" clId="Web-{F1A89F72-F6D1-4385-B873-FA49D6999A04}" dt="2023-03-10T20:14:44.465" v="249"/>
          <ac:spMkLst>
            <pc:docMk/>
            <pc:sldMk cId="1485559527" sldId="647"/>
            <ac:spMk id="4" creationId="{105CC260-A45A-C413-8603-29EBC1AC67F8}"/>
          </ac:spMkLst>
        </pc:spChg>
        <pc:picChg chg="add mod modCrop">
          <ac:chgData name="Helen Williams (IEH)" userId="S::h.williams1@uwtsd.ac.uk::5fda09de-cffb-4005-9668-5a889ba0e302" providerId="AD" clId="Web-{F1A89F72-F6D1-4385-B873-FA49D6999A04}" dt="2023-03-10T20:15:44.748" v="263" actId="1076"/>
          <ac:picMkLst>
            <pc:docMk/>
            <pc:sldMk cId="1485559527" sldId="647"/>
            <ac:picMk id="5" creationId="{B63B5AC7-5A1F-45F4-777A-1ACB0E235E6F}"/>
          </ac:picMkLst>
        </pc:picChg>
      </pc:sldChg>
      <pc:sldChg chg="modSp">
        <pc:chgData name="Helen Williams (IEH)" userId="S::h.williams1@uwtsd.ac.uk::5fda09de-cffb-4005-9668-5a889ba0e302" providerId="AD" clId="Web-{F1A89F72-F6D1-4385-B873-FA49D6999A04}" dt="2023-03-10T19:54:55.523" v="245" actId="1076"/>
        <pc:sldMkLst>
          <pc:docMk/>
          <pc:sldMk cId="2267419569" sldId="648"/>
        </pc:sldMkLst>
        <pc:picChg chg="mod">
          <ac:chgData name="Helen Williams (IEH)" userId="S::h.williams1@uwtsd.ac.uk::5fda09de-cffb-4005-9668-5a889ba0e302" providerId="AD" clId="Web-{F1A89F72-F6D1-4385-B873-FA49D6999A04}" dt="2023-03-10T19:54:55.523" v="245" actId="1076"/>
          <ac:picMkLst>
            <pc:docMk/>
            <pc:sldMk cId="2267419569" sldId="648"/>
            <ac:picMk id="6" creationId="{A9B88099-AAA6-6048-D4B1-FE4E6DF3271C}"/>
          </ac:picMkLst>
        </pc:picChg>
      </pc:sldChg>
      <pc:sldChg chg="modSp">
        <pc:chgData name="Helen Williams (IEH)" userId="S::h.williams1@uwtsd.ac.uk::5fda09de-cffb-4005-9668-5a889ba0e302" providerId="AD" clId="Web-{F1A89F72-F6D1-4385-B873-FA49D6999A04}" dt="2023-03-10T19:46:08.119" v="242" actId="20577"/>
        <pc:sldMkLst>
          <pc:docMk/>
          <pc:sldMk cId="461836351" sldId="651"/>
        </pc:sldMkLst>
        <pc:spChg chg="mod">
          <ac:chgData name="Helen Williams (IEH)" userId="S::h.williams1@uwtsd.ac.uk::5fda09de-cffb-4005-9668-5a889ba0e302" providerId="AD" clId="Web-{F1A89F72-F6D1-4385-B873-FA49D6999A04}" dt="2023-03-10T19:45:40.463" v="230" actId="20577"/>
          <ac:spMkLst>
            <pc:docMk/>
            <pc:sldMk cId="461836351" sldId="651"/>
            <ac:spMk id="19" creationId="{A4A9563E-304A-EFC4-748B-FA4F846D3C6B}"/>
          </ac:spMkLst>
        </pc:spChg>
        <pc:spChg chg="mod">
          <ac:chgData name="Helen Williams (IEH)" userId="S::h.williams1@uwtsd.ac.uk::5fda09de-cffb-4005-9668-5a889ba0e302" providerId="AD" clId="Web-{F1A89F72-F6D1-4385-B873-FA49D6999A04}" dt="2023-03-10T19:46:08.119" v="242" actId="20577"/>
          <ac:spMkLst>
            <pc:docMk/>
            <pc:sldMk cId="461836351" sldId="651"/>
            <ac:spMk id="20" creationId="{6D94A06A-6736-1675-BC0C-FB2C9F41D7AA}"/>
          </ac:spMkLst>
        </pc:spChg>
      </pc:sldChg>
    </pc:docChg>
  </pc:docChgLst>
  <pc:docChgLst>
    <pc:chgData name="Roberta Tucker" userId="S::r.tucker@uwtsd.ac.uk::27ca61ee-ba03-4b92-a89a-1d5600e2200a" providerId="AD" clId="Web-{999B4765-4247-31E4-B5EF-1EF9B6CF6588}"/>
    <pc:docChg chg="delSld">
      <pc:chgData name="Roberta Tucker" userId="S::r.tucker@uwtsd.ac.uk::27ca61ee-ba03-4b92-a89a-1d5600e2200a" providerId="AD" clId="Web-{999B4765-4247-31E4-B5EF-1EF9B6CF6588}" dt="2023-02-27T12:46:07.818" v="39"/>
      <pc:docMkLst>
        <pc:docMk/>
      </pc:docMkLst>
      <pc:sldChg chg="del">
        <pc:chgData name="Roberta Tucker" userId="S::r.tucker@uwtsd.ac.uk::27ca61ee-ba03-4b92-a89a-1d5600e2200a" providerId="AD" clId="Web-{999B4765-4247-31E4-B5EF-1EF9B6CF6588}" dt="2023-02-27T12:42:29.389" v="0"/>
        <pc:sldMkLst>
          <pc:docMk/>
          <pc:sldMk cId="298902921" sldId="594"/>
        </pc:sldMkLst>
      </pc:sldChg>
      <pc:sldChg chg="del">
        <pc:chgData name="Roberta Tucker" userId="S::r.tucker@uwtsd.ac.uk::27ca61ee-ba03-4b92-a89a-1d5600e2200a" providerId="AD" clId="Web-{999B4765-4247-31E4-B5EF-1EF9B6CF6588}" dt="2023-02-27T12:42:31.733" v="1"/>
        <pc:sldMkLst>
          <pc:docMk/>
          <pc:sldMk cId="1531722688" sldId="595"/>
        </pc:sldMkLst>
      </pc:sldChg>
      <pc:sldChg chg="del">
        <pc:chgData name="Roberta Tucker" userId="S::r.tucker@uwtsd.ac.uk::27ca61ee-ba03-4b92-a89a-1d5600e2200a" providerId="AD" clId="Web-{999B4765-4247-31E4-B5EF-1EF9B6CF6588}" dt="2023-02-27T12:42:34.530" v="2"/>
        <pc:sldMkLst>
          <pc:docMk/>
          <pc:sldMk cId="981663991" sldId="596"/>
        </pc:sldMkLst>
      </pc:sldChg>
      <pc:sldChg chg="del">
        <pc:chgData name="Roberta Tucker" userId="S::r.tucker@uwtsd.ac.uk::27ca61ee-ba03-4b92-a89a-1d5600e2200a" providerId="AD" clId="Web-{999B4765-4247-31E4-B5EF-1EF9B6CF6588}" dt="2023-02-27T12:42:39.639" v="3"/>
        <pc:sldMkLst>
          <pc:docMk/>
          <pc:sldMk cId="1730925432" sldId="597"/>
        </pc:sldMkLst>
      </pc:sldChg>
      <pc:sldChg chg="del">
        <pc:chgData name="Roberta Tucker" userId="S::r.tucker@uwtsd.ac.uk::27ca61ee-ba03-4b92-a89a-1d5600e2200a" providerId="AD" clId="Web-{999B4765-4247-31E4-B5EF-1EF9B6CF6588}" dt="2023-02-27T12:42:46.577" v="4"/>
        <pc:sldMkLst>
          <pc:docMk/>
          <pc:sldMk cId="2671549780" sldId="600"/>
        </pc:sldMkLst>
      </pc:sldChg>
      <pc:sldChg chg="del">
        <pc:chgData name="Roberta Tucker" userId="S::r.tucker@uwtsd.ac.uk::27ca61ee-ba03-4b92-a89a-1d5600e2200a" providerId="AD" clId="Web-{999B4765-4247-31E4-B5EF-1EF9B6CF6588}" dt="2023-02-27T12:43:44.079" v="11"/>
        <pc:sldMkLst>
          <pc:docMk/>
          <pc:sldMk cId="3639225690" sldId="601"/>
        </pc:sldMkLst>
      </pc:sldChg>
      <pc:sldChg chg="del">
        <pc:chgData name="Roberta Tucker" userId="S::r.tucker@uwtsd.ac.uk::27ca61ee-ba03-4b92-a89a-1d5600e2200a" providerId="AD" clId="Web-{999B4765-4247-31E4-B5EF-1EF9B6CF6588}" dt="2023-02-27T12:42:57.859" v="5"/>
        <pc:sldMkLst>
          <pc:docMk/>
          <pc:sldMk cId="75391772" sldId="608"/>
        </pc:sldMkLst>
      </pc:sldChg>
      <pc:sldChg chg="del">
        <pc:chgData name="Roberta Tucker" userId="S::r.tucker@uwtsd.ac.uk::27ca61ee-ba03-4b92-a89a-1d5600e2200a" providerId="AD" clId="Web-{999B4765-4247-31E4-B5EF-1EF9B6CF6588}" dt="2023-02-27T12:43:49.110" v="12"/>
        <pc:sldMkLst>
          <pc:docMk/>
          <pc:sldMk cId="1383988288" sldId="610"/>
        </pc:sldMkLst>
      </pc:sldChg>
      <pc:sldChg chg="del">
        <pc:chgData name="Roberta Tucker" userId="S::r.tucker@uwtsd.ac.uk::27ca61ee-ba03-4b92-a89a-1d5600e2200a" providerId="AD" clId="Web-{999B4765-4247-31E4-B5EF-1EF9B6CF6588}" dt="2023-02-27T12:43:10.125" v="7"/>
        <pc:sldMkLst>
          <pc:docMk/>
          <pc:sldMk cId="3415935184" sldId="611"/>
        </pc:sldMkLst>
      </pc:sldChg>
      <pc:sldChg chg="del">
        <pc:chgData name="Roberta Tucker" userId="S::r.tucker@uwtsd.ac.uk::27ca61ee-ba03-4b92-a89a-1d5600e2200a" providerId="AD" clId="Web-{999B4765-4247-31E4-B5EF-1EF9B6CF6588}" dt="2023-02-27T12:43:39.688" v="10"/>
        <pc:sldMkLst>
          <pc:docMk/>
          <pc:sldMk cId="89638129" sldId="612"/>
        </pc:sldMkLst>
      </pc:sldChg>
      <pc:sldChg chg="del">
        <pc:chgData name="Roberta Tucker" userId="S::r.tucker@uwtsd.ac.uk::27ca61ee-ba03-4b92-a89a-1d5600e2200a" providerId="AD" clId="Web-{999B4765-4247-31E4-B5EF-1EF9B6CF6588}" dt="2023-02-27T12:43:59.548" v="14"/>
        <pc:sldMkLst>
          <pc:docMk/>
          <pc:sldMk cId="3964108775" sldId="614"/>
        </pc:sldMkLst>
      </pc:sldChg>
      <pc:sldChg chg="del">
        <pc:chgData name="Roberta Tucker" userId="S::r.tucker@uwtsd.ac.uk::27ca61ee-ba03-4b92-a89a-1d5600e2200a" providerId="AD" clId="Web-{999B4765-4247-31E4-B5EF-1EF9B6CF6588}" dt="2023-02-27T12:43:16.750" v="8"/>
        <pc:sldMkLst>
          <pc:docMk/>
          <pc:sldMk cId="1761119406" sldId="616"/>
        </pc:sldMkLst>
      </pc:sldChg>
      <pc:sldChg chg="del">
        <pc:chgData name="Roberta Tucker" userId="S::r.tucker@uwtsd.ac.uk::27ca61ee-ba03-4b92-a89a-1d5600e2200a" providerId="AD" clId="Web-{999B4765-4247-31E4-B5EF-1EF9B6CF6588}" dt="2023-02-27T12:44:23.158" v="19"/>
        <pc:sldMkLst>
          <pc:docMk/>
          <pc:sldMk cId="1983263797" sldId="618"/>
        </pc:sldMkLst>
      </pc:sldChg>
      <pc:sldChg chg="del">
        <pc:chgData name="Roberta Tucker" userId="S::r.tucker@uwtsd.ac.uk::27ca61ee-ba03-4b92-a89a-1d5600e2200a" providerId="AD" clId="Web-{999B4765-4247-31E4-B5EF-1EF9B6CF6588}" dt="2023-02-27T12:44:09.205" v="16"/>
        <pc:sldMkLst>
          <pc:docMk/>
          <pc:sldMk cId="3375997712" sldId="621"/>
        </pc:sldMkLst>
      </pc:sldChg>
      <pc:sldChg chg="del">
        <pc:chgData name="Roberta Tucker" userId="S::r.tucker@uwtsd.ac.uk::27ca61ee-ba03-4b92-a89a-1d5600e2200a" providerId="AD" clId="Web-{999B4765-4247-31E4-B5EF-1EF9B6CF6588}" dt="2023-02-27T12:44:03.314" v="15"/>
        <pc:sldMkLst>
          <pc:docMk/>
          <pc:sldMk cId="3149877421" sldId="623"/>
        </pc:sldMkLst>
      </pc:sldChg>
      <pc:sldChg chg="del">
        <pc:chgData name="Roberta Tucker" userId="S::r.tucker@uwtsd.ac.uk::27ca61ee-ba03-4b92-a89a-1d5600e2200a" providerId="AD" clId="Web-{999B4765-4247-31E4-B5EF-1EF9B6CF6588}" dt="2023-02-27T12:44:14.158" v="17"/>
        <pc:sldMkLst>
          <pc:docMk/>
          <pc:sldMk cId="2716646095" sldId="624"/>
        </pc:sldMkLst>
      </pc:sldChg>
      <pc:sldChg chg="del">
        <pc:chgData name="Roberta Tucker" userId="S::r.tucker@uwtsd.ac.uk::27ca61ee-ba03-4b92-a89a-1d5600e2200a" providerId="AD" clId="Web-{999B4765-4247-31E4-B5EF-1EF9B6CF6588}" dt="2023-02-27T12:44:28.362" v="20"/>
        <pc:sldMkLst>
          <pc:docMk/>
          <pc:sldMk cId="427570142" sldId="625"/>
        </pc:sldMkLst>
      </pc:sldChg>
      <pc:sldChg chg="del">
        <pc:chgData name="Roberta Tucker" userId="S::r.tucker@uwtsd.ac.uk::27ca61ee-ba03-4b92-a89a-1d5600e2200a" providerId="AD" clId="Web-{999B4765-4247-31E4-B5EF-1EF9B6CF6588}" dt="2023-02-27T12:44:32.862" v="21"/>
        <pc:sldMkLst>
          <pc:docMk/>
          <pc:sldMk cId="1217904623" sldId="627"/>
        </pc:sldMkLst>
      </pc:sldChg>
      <pc:sldChg chg="del">
        <pc:chgData name="Roberta Tucker" userId="S::r.tucker@uwtsd.ac.uk::27ca61ee-ba03-4b92-a89a-1d5600e2200a" providerId="AD" clId="Web-{999B4765-4247-31E4-B5EF-1EF9B6CF6588}" dt="2023-02-27T12:44:43.409" v="22"/>
        <pc:sldMkLst>
          <pc:docMk/>
          <pc:sldMk cId="307701760" sldId="631"/>
        </pc:sldMkLst>
      </pc:sldChg>
      <pc:sldChg chg="del">
        <pc:chgData name="Roberta Tucker" userId="S::r.tucker@uwtsd.ac.uk::27ca61ee-ba03-4b92-a89a-1d5600e2200a" providerId="AD" clId="Web-{999B4765-4247-31E4-B5EF-1EF9B6CF6588}" dt="2023-02-27T12:44:47.644" v="23"/>
        <pc:sldMkLst>
          <pc:docMk/>
          <pc:sldMk cId="1409324980" sldId="632"/>
        </pc:sldMkLst>
      </pc:sldChg>
      <pc:sldChg chg="del">
        <pc:chgData name="Roberta Tucker" userId="S::r.tucker@uwtsd.ac.uk::27ca61ee-ba03-4b92-a89a-1d5600e2200a" providerId="AD" clId="Web-{999B4765-4247-31E4-B5EF-1EF9B6CF6588}" dt="2023-02-27T12:44:57.285" v="24"/>
        <pc:sldMkLst>
          <pc:docMk/>
          <pc:sldMk cId="2610131604" sldId="635"/>
        </pc:sldMkLst>
      </pc:sldChg>
      <pc:sldChg chg="del">
        <pc:chgData name="Roberta Tucker" userId="S::r.tucker@uwtsd.ac.uk::27ca61ee-ba03-4b92-a89a-1d5600e2200a" providerId="AD" clId="Web-{999B4765-4247-31E4-B5EF-1EF9B6CF6588}" dt="2023-02-27T12:45:14.676" v="28"/>
        <pc:sldMkLst>
          <pc:docMk/>
          <pc:sldMk cId="1780823317" sldId="637"/>
        </pc:sldMkLst>
      </pc:sldChg>
      <pc:sldChg chg="del">
        <pc:chgData name="Roberta Tucker" userId="S::r.tucker@uwtsd.ac.uk::27ca61ee-ba03-4b92-a89a-1d5600e2200a" providerId="AD" clId="Web-{999B4765-4247-31E4-B5EF-1EF9B6CF6588}" dt="2023-02-27T12:45:05.347" v="26"/>
        <pc:sldMkLst>
          <pc:docMk/>
          <pc:sldMk cId="2315216456" sldId="639"/>
        </pc:sldMkLst>
      </pc:sldChg>
      <pc:sldChg chg="del">
        <pc:chgData name="Roberta Tucker" userId="S::r.tucker@uwtsd.ac.uk::27ca61ee-ba03-4b92-a89a-1d5600e2200a" providerId="AD" clId="Web-{999B4765-4247-31E4-B5EF-1EF9B6CF6588}" dt="2023-02-27T12:45:09.926" v="27"/>
        <pc:sldMkLst>
          <pc:docMk/>
          <pc:sldMk cId="4011094902" sldId="641"/>
        </pc:sldMkLst>
      </pc:sldChg>
      <pc:sldChg chg="del">
        <pc:chgData name="Roberta Tucker" userId="S::r.tucker@uwtsd.ac.uk::27ca61ee-ba03-4b92-a89a-1d5600e2200a" providerId="AD" clId="Web-{999B4765-4247-31E4-B5EF-1EF9B6CF6588}" dt="2023-02-27T12:45:18.848" v="29"/>
        <pc:sldMkLst>
          <pc:docMk/>
          <pc:sldMk cId="3806498770" sldId="643"/>
        </pc:sldMkLst>
      </pc:sldChg>
      <pc:sldChg chg="del">
        <pc:chgData name="Roberta Tucker" userId="S::r.tucker@uwtsd.ac.uk::27ca61ee-ba03-4b92-a89a-1d5600e2200a" providerId="AD" clId="Web-{999B4765-4247-31E4-B5EF-1EF9B6CF6588}" dt="2023-02-27T12:45:23.770" v="30"/>
        <pc:sldMkLst>
          <pc:docMk/>
          <pc:sldMk cId="2937284288" sldId="645"/>
        </pc:sldMkLst>
      </pc:sldChg>
      <pc:sldChg chg="del">
        <pc:chgData name="Roberta Tucker" userId="S::r.tucker@uwtsd.ac.uk::27ca61ee-ba03-4b92-a89a-1d5600e2200a" providerId="AD" clId="Web-{999B4765-4247-31E4-B5EF-1EF9B6CF6588}" dt="2023-02-27T12:45:28.770" v="31"/>
        <pc:sldMkLst>
          <pc:docMk/>
          <pc:sldMk cId="206202440" sldId="647"/>
        </pc:sldMkLst>
      </pc:sldChg>
      <pc:sldChg chg="del">
        <pc:chgData name="Roberta Tucker" userId="S::r.tucker@uwtsd.ac.uk::27ca61ee-ba03-4b92-a89a-1d5600e2200a" providerId="AD" clId="Web-{999B4765-4247-31E4-B5EF-1EF9B6CF6588}" dt="2023-02-27T12:45:32.848" v="32"/>
        <pc:sldMkLst>
          <pc:docMk/>
          <pc:sldMk cId="2111570175" sldId="649"/>
        </pc:sldMkLst>
      </pc:sldChg>
      <pc:sldChg chg="del">
        <pc:chgData name="Roberta Tucker" userId="S::r.tucker@uwtsd.ac.uk::27ca61ee-ba03-4b92-a89a-1d5600e2200a" providerId="AD" clId="Web-{999B4765-4247-31E4-B5EF-1EF9B6CF6588}" dt="2023-02-27T12:45:01.472" v="25"/>
        <pc:sldMkLst>
          <pc:docMk/>
          <pc:sldMk cId="1553424420" sldId="651"/>
        </pc:sldMkLst>
      </pc:sldChg>
      <pc:sldChg chg="del">
        <pc:chgData name="Roberta Tucker" userId="S::r.tucker@uwtsd.ac.uk::27ca61ee-ba03-4b92-a89a-1d5600e2200a" providerId="AD" clId="Web-{999B4765-4247-31E4-B5EF-1EF9B6CF6588}" dt="2023-02-27T12:44:18.143" v="18"/>
        <pc:sldMkLst>
          <pc:docMk/>
          <pc:sldMk cId="945505276" sldId="653"/>
        </pc:sldMkLst>
      </pc:sldChg>
      <pc:sldChg chg="del">
        <pc:chgData name="Roberta Tucker" userId="S::r.tucker@uwtsd.ac.uk::27ca61ee-ba03-4b92-a89a-1d5600e2200a" providerId="AD" clId="Web-{999B4765-4247-31E4-B5EF-1EF9B6CF6588}" dt="2023-02-27T12:43:52.798" v="13"/>
        <pc:sldMkLst>
          <pc:docMk/>
          <pc:sldMk cId="3607723099" sldId="655"/>
        </pc:sldMkLst>
      </pc:sldChg>
      <pc:sldChg chg="del">
        <pc:chgData name="Roberta Tucker" userId="S::r.tucker@uwtsd.ac.uk::27ca61ee-ba03-4b92-a89a-1d5600e2200a" providerId="AD" clId="Web-{999B4765-4247-31E4-B5EF-1EF9B6CF6588}" dt="2023-02-27T12:43:34.766" v="9"/>
        <pc:sldMkLst>
          <pc:docMk/>
          <pc:sldMk cId="898230259" sldId="657"/>
        </pc:sldMkLst>
      </pc:sldChg>
      <pc:sldChg chg="del">
        <pc:chgData name="Roberta Tucker" userId="S::r.tucker@uwtsd.ac.uk::27ca61ee-ba03-4b92-a89a-1d5600e2200a" providerId="AD" clId="Web-{999B4765-4247-31E4-B5EF-1EF9B6CF6588}" dt="2023-02-27T12:43:03.390" v="6"/>
        <pc:sldMkLst>
          <pc:docMk/>
          <pc:sldMk cId="3490361109" sldId="659"/>
        </pc:sldMkLst>
      </pc:sldChg>
      <pc:sldChg chg="del">
        <pc:chgData name="Roberta Tucker" userId="S::r.tucker@uwtsd.ac.uk::27ca61ee-ba03-4b92-a89a-1d5600e2200a" providerId="AD" clId="Web-{999B4765-4247-31E4-B5EF-1EF9B6CF6588}" dt="2023-02-27T12:45:36.817" v="33"/>
        <pc:sldMkLst>
          <pc:docMk/>
          <pc:sldMk cId="1249281217" sldId="660"/>
        </pc:sldMkLst>
      </pc:sldChg>
      <pc:sldChg chg="del">
        <pc:chgData name="Roberta Tucker" userId="S::r.tucker@uwtsd.ac.uk::27ca61ee-ba03-4b92-a89a-1d5600e2200a" providerId="AD" clId="Web-{999B4765-4247-31E4-B5EF-1EF9B6CF6588}" dt="2023-02-27T12:45:42.583" v="34"/>
        <pc:sldMkLst>
          <pc:docMk/>
          <pc:sldMk cId="1567257605" sldId="661"/>
        </pc:sldMkLst>
      </pc:sldChg>
      <pc:sldChg chg="del">
        <pc:chgData name="Roberta Tucker" userId="S::r.tucker@uwtsd.ac.uk::27ca61ee-ba03-4b92-a89a-1d5600e2200a" providerId="AD" clId="Web-{999B4765-4247-31E4-B5EF-1EF9B6CF6588}" dt="2023-02-27T12:45:48.130" v="35"/>
        <pc:sldMkLst>
          <pc:docMk/>
          <pc:sldMk cId="3261537622" sldId="665"/>
        </pc:sldMkLst>
      </pc:sldChg>
      <pc:sldChg chg="del">
        <pc:chgData name="Roberta Tucker" userId="S::r.tucker@uwtsd.ac.uk::27ca61ee-ba03-4b92-a89a-1d5600e2200a" providerId="AD" clId="Web-{999B4765-4247-31E4-B5EF-1EF9B6CF6588}" dt="2023-02-27T12:45:53.521" v="36"/>
        <pc:sldMkLst>
          <pc:docMk/>
          <pc:sldMk cId="2629428532" sldId="667"/>
        </pc:sldMkLst>
      </pc:sldChg>
      <pc:sldChg chg="del">
        <pc:chgData name="Roberta Tucker" userId="S::r.tucker@uwtsd.ac.uk::27ca61ee-ba03-4b92-a89a-1d5600e2200a" providerId="AD" clId="Web-{999B4765-4247-31E4-B5EF-1EF9B6CF6588}" dt="2023-02-27T12:46:02.427" v="38"/>
        <pc:sldMkLst>
          <pc:docMk/>
          <pc:sldMk cId="2900530742" sldId="669"/>
        </pc:sldMkLst>
      </pc:sldChg>
      <pc:sldChg chg="del">
        <pc:chgData name="Roberta Tucker" userId="S::r.tucker@uwtsd.ac.uk::27ca61ee-ba03-4b92-a89a-1d5600e2200a" providerId="AD" clId="Web-{999B4765-4247-31E4-B5EF-1EF9B6CF6588}" dt="2023-02-27T12:46:07.818" v="39"/>
        <pc:sldMkLst>
          <pc:docMk/>
          <pc:sldMk cId="1841469495" sldId="670"/>
        </pc:sldMkLst>
      </pc:sldChg>
      <pc:sldChg chg="del">
        <pc:chgData name="Roberta Tucker" userId="S::r.tucker@uwtsd.ac.uk::27ca61ee-ba03-4b92-a89a-1d5600e2200a" providerId="AD" clId="Web-{999B4765-4247-31E4-B5EF-1EF9B6CF6588}" dt="2023-02-27T12:45:58.630" v="37"/>
        <pc:sldMkLst>
          <pc:docMk/>
          <pc:sldMk cId="3245239660" sldId="671"/>
        </pc:sldMkLst>
      </pc:sldChg>
    </pc:docChg>
  </pc:docChgLst>
  <pc:docChgLst>
    <pc:chgData name="Roberta Tucker" userId="S::r.tucker@uwtsd.ac.uk::27ca61ee-ba03-4b92-a89a-1d5600e2200a" providerId="AD" clId="Web-{1DDAF311-2ABD-BE22-E1B5-D695099900B8}"/>
    <pc:docChg chg="addSld modSld">
      <pc:chgData name="Roberta Tucker" userId="S::r.tucker@uwtsd.ac.uk::27ca61ee-ba03-4b92-a89a-1d5600e2200a" providerId="AD" clId="Web-{1DDAF311-2ABD-BE22-E1B5-D695099900B8}" dt="2023-02-25T18:05:08.812" v="484"/>
      <pc:docMkLst>
        <pc:docMk/>
      </pc:docMkLst>
      <pc:sldChg chg="modSp">
        <pc:chgData name="Roberta Tucker" userId="S::r.tucker@uwtsd.ac.uk::27ca61ee-ba03-4b92-a89a-1d5600e2200a" providerId="AD" clId="Web-{1DDAF311-2ABD-BE22-E1B5-D695099900B8}" dt="2023-02-24T16:47:26.751" v="394" actId="20577"/>
        <pc:sldMkLst>
          <pc:docMk/>
          <pc:sldMk cId="3774943221" sldId="575"/>
        </pc:sldMkLst>
        <pc:spChg chg="mod">
          <ac:chgData name="Roberta Tucker" userId="S::r.tucker@uwtsd.ac.uk::27ca61ee-ba03-4b92-a89a-1d5600e2200a" providerId="AD" clId="Web-{1DDAF311-2ABD-BE22-E1B5-D695099900B8}" dt="2023-02-24T16:47:26.751" v="394" actId="20577"/>
          <ac:spMkLst>
            <pc:docMk/>
            <pc:sldMk cId="3774943221" sldId="575"/>
            <ac:spMk id="16" creationId="{86CF345D-AC42-DCF4-3EFD-2F6908192505}"/>
          </ac:spMkLst>
        </pc:spChg>
      </pc:sldChg>
      <pc:sldChg chg="addSp delSp modSp">
        <pc:chgData name="Roberta Tucker" userId="S::r.tucker@uwtsd.ac.uk::27ca61ee-ba03-4b92-a89a-1d5600e2200a" providerId="AD" clId="Web-{1DDAF311-2ABD-BE22-E1B5-D695099900B8}" dt="2023-02-24T16:00:27.169" v="201" actId="1076"/>
        <pc:sldMkLst>
          <pc:docMk/>
          <pc:sldMk cId="3120378126" sldId="576"/>
        </pc:sldMkLst>
        <pc:spChg chg="add mod">
          <ac:chgData name="Roberta Tucker" userId="S::r.tucker@uwtsd.ac.uk::27ca61ee-ba03-4b92-a89a-1d5600e2200a" providerId="AD" clId="Web-{1DDAF311-2ABD-BE22-E1B5-D695099900B8}" dt="2023-02-24T16:00:27.169" v="201" actId="1076"/>
          <ac:spMkLst>
            <pc:docMk/>
            <pc:sldMk cId="3120378126" sldId="576"/>
            <ac:spMk id="3" creationId="{940BB0C6-D221-3DF2-A6FD-6F8828A006DE}"/>
          </ac:spMkLst>
        </pc:spChg>
        <pc:cxnChg chg="del">
          <ac:chgData name="Roberta Tucker" userId="S::r.tucker@uwtsd.ac.uk::27ca61ee-ba03-4b92-a89a-1d5600e2200a" providerId="AD" clId="Web-{1DDAF311-2ABD-BE22-E1B5-D695099900B8}" dt="2023-02-24T16:00:22.950" v="200"/>
          <ac:cxnSpMkLst>
            <pc:docMk/>
            <pc:sldMk cId="3120378126" sldId="576"/>
            <ac:cxnSpMk id="4" creationId="{BC2C1687-BCDB-8D01-187F-5359CAE20BDB}"/>
          </ac:cxnSpMkLst>
        </pc:cxnChg>
      </pc:sldChg>
      <pc:sldChg chg="delAnim modAnim">
        <pc:chgData name="Roberta Tucker" userId="S::r.tucker@uwtsd.ac.uk::27ca61ee-ba03-4b92-a89a-1d5600e2200a" providerId="AD" clId="Web-{1DDAF311-2ABD-BE22-E1B5-D695099900B8}" dt="2023-02-25T18:04:59.155" v="482"/>
        <pc:sldMkLst>
          <pc:docMk/>
          <pc:sldMk cId="4010400238" sldId="590"/>
        </pc:sldMkLst>
      </pc:sldChg>
      <pc:sldChg chg="delSp delAnim">
        <pc:chgData name="Roberta Tucker" userId="S::r.tucker@uwtsd.ac.uk::27ca61ee-ba03-4b92-a89a-1d5600e2200a" providerId="AD" clId="Web-{1DDAF311-2ABD-BE22-E1B5-D695099900B8}" dt="2023-02-24T16:07:23.214" v="284"/>
        <pc:sldMkLst>
          <pc:docMk/>
          <pc:sldMk cId="1971958183" sldId="591"/>
        </pc:sldMkLst>
        <pc:picChg chg="del">
          <ac:chgData name="Roberta Tucker" userId="S::r.tucker@uwtsd.ac.uk::27ca61ee-ba03-4b92-a89a-1d5600e2200a" providerId="AD" clId="Web-{1DDAF311-2ABD-BE22-E1B5-D695099900B8}" dt="2023-02-24T16:07:23.214" v="284"/>
          <ac:picMkLst>
            <pc:docMk/>
            <pc:sldMk cId="1971958183" sldId="591"/>
            <ac:picMk id="5" creationId="{6B3939B6-583E-AFF1-F2D6-079578F9C6AD}"/>
          </ac:picMkLst>
        </pc:picChg>
      </pc:sldChg>
      <pc:sldChg chg="modSp">
        <pc:chgData name="Roberta Tucker" userId="S::r.tucker@uwtsd.ac.uk::27ca61ee-ba03-4b92-a89a-1d5600e2200a" providerId="AD" clId="Web-{1DDAF311-2ABD-BE22-E1B5-D695099900B8}" dt="2023-02-24T16:47:50.330" v="404" actId="20577"/>
        <pc:sldMkLst>
          <pc:docMk/>
          <pc:sldMk cId="1730925432" sldId="597"/>
        </pc:sldMkLst>
        <pc:spChg chg="mod">
          <ac:chgData name="Roberta Tucker" userId="S::r.tucker@uwtsd.ac.uk::27ca61ee-ba03-4b92-a89a-1d5600e2200a" providerId="AD" clId="Web-{1DDAF311-2ABD-BE22-E1B5-D695099900B8}" dt="2023-02-24T16:47:50.330" v="404" actId="20577"/>
          <ac:spMkLst>
            <pc:docMk/>
            <pc:sldMk cId="1730925432" sldId="597"/>
            <ac:spMk id="16" creationId="{86CF345D-AC42-DCF4-3EFD-2F6908192505}"/>
          </ac:spMkLst>
        </pc:spChg>
      </pc:sldChg>
      <pc:sldChg chg="addSp delSp modSp">
        <pc:chgData name="Roberta Tucker" userId="S::r.tucker@uwtsd.ac.uk::27ca61ee-ba03-4b92-a89a-1d5600e2200a" providerId="AD" clId="Web-{1DDAF311-2ABD-BE22-E1B5-D695099900B8}" dt="2023-02-24T16:02:27.345" v="228" actId="14100"/>
        <pc:sldMkLst>
          <pc:docMk/>
          <pc:sldMk cId="3175182876" sldId="598"/>
        </pc:sldMkLst>
        <pc:spChg chg="add mod">
          <ac:chgData name="Roberta Tucker" userId="S::r.tucker@uwtsd.ac.uk::27ca61ee-ba03-4b92-a89a-1d5600e2200a" providerId="AD" clId="Web-{1DDAF311-2ABD-BE22-E1B5-D695099900B8}" dt="2023-02-24T16:02:27.345" v="228" actId="14100"/>
          <ac:spMkLst>
            <pc:docMk/>
            <pc:sldMk cId="3175182876" sldId="598"/>
            <ac:spMk id="4" creationId="{31CD7AA5-CBC1-8257-4086-485F15C9C351}"/>
          </ac:spMkLst>
        </pc:spChg>
        <pc:cxnChg chg="del">
          <ac:chgData name="Roberta Tucker" userId="S::r.tucker@uwtsd.ac.uk::27ca61ee-ba03-4b92-a89a-1d5600e2200a" providerId="AD" clId="Web-{1DDAF311-2ABD-BE22-E1B5-D695099900B8}" dt="2023-02-24T16:02:10.172" v="224"/>
          <ac:cxnSpMkLst>
            <pc:docMk/>
            <pc:sldMk cId="3175182876" sldId="598"/>
            <ac:cxnSpMk id="9" creationId="{BB6C4208-BE82-5AD3-755F-0BE8A0B2A077}"/>
          </ac:cxnSpMkLst>
        </pc:cxnChg>
      </pc:sldChg>
      <pc:sldChg chg="addSp delSp modSp">
        <pc:chgData name="Roberta Tucker" userId="S::r.tucker@uwtsd.ac.uk::27ca61ee-ba03-4b92-a89a-1d5600e2200a" providerId="AD" clId="Web-{1DDAF311-2ABD-BE22-E1B5-D695099900B8}" dt="2023-02-24T16:02:46.080" v="234" actId="1076"/>
        <pc:sldMkLst>
          <pc:docMk/>
          <pc:sldMk cId="2671549780" sldId="600"/>
        </pc:sldMkLst>
        <pc:spChg chg="add mod">
          <ac:chgData name="Roberta Tucker" userId="S::r.tucker@uwtsd.ac.uk::27ca61ee-ba03-4b92-a89a-1d5600e2200a" providerId="AD" clId="Web-{1DDAF311-2ABD-BE22-E1B5-D695099900B8}" dt="2023-02-24T16:02:46.080" v="234" actId="1076"/>
          <ac:spMkLst>
            <pc:docMk/>
            <pc:sldMk cId="2671549780" sldId="600"/>
            <ac:spMk id="4" creationId="{841FBBFF-68B4-030D-D585-30B4E64B4185}"/>
          </ac:spMkLst>
        </pc:spChg>
        <pc:cxnChg chg="del">
          <ac:chgData name="Roberta Tucker" userId="S::r.tucker@uwtsd.ac.uk::27ca61ee-ba03-4b92-a89a-1d5600e2200a" providerId="AD" clId="Web-{1DDAF311-2ABD-BE22-E1B5-D695099900B8}" dt="2023-02-24T16:02:35.267" v="229"/>
          <ac:cxnSpMkLst>
            <pc:docMk/>
            <pc:sldMk cId="2671549780" sldId="600"/>
            <ac:cxnSpMk id="9" creationId="{BB6C4208-BE82-5AD3-755F-0BE8A0B2A077}"/>
          </ac:cxnSpMkLst>
        </pc:cxnChg>
      </pc:sldChg>
      <pc:sldChg chg="addSp delSp modSp">
        <pc:chgData name="Roberta Tucker" userId="S::r.tucker@uwtsd.ac.uk::27ca61ee-ba03-4b92-a89a-1d5600e2200a" providerId="AD" clId="Web-{1DDAF311-2ABD-BE22-E1B5-D695099900B8}" dt="2023-02-24T16:01:48.140" v="220" actId="1076"/>
        <pc:sldMkLst>
          <pc:docMk/>
          <pc:sldMk cId="2989652041" sldId="602"/>
        </pc:sldMkLst>
        <pc:spChg chg="add mod">
          <ac:chgData name="Roberta Tucker" userId="S::r.tucker@uwtsd.ac.uk::27ca61ee-ba03-4b92-a89a-1d5600e2200a" providerId="AD" clId="Web-{1DDAF311-2ABD-BE22-E1B5-D695099900B8}" dt="2023-02-24T16:01:48.140" v="220" actId="1076"/>
          <ac:spMkLst>
            <pc:docMk/>
            <pc:sldMk cId="2989652041" sldId="602"/>
            <ac:spMk id="3" creationId="{52BC3505-C356-E7C8-A777-A9A5508FB33A}"/>
          </ac:spMkLst>
        </pc:spChg>
        <pc:spChg chg="mod">
          <ac:chgData name="Roberta Tucker" userId="S::r.tucker@uwtsd.ac.uk::27ca61ee-ba03-4b92-a89a-1d5600e2200a" providerId="AD" clId="Web-{1DDAF311-2ABD-BE22-E1B5-D695099900B8}" dt="2023-02-24T16:01:45.640" v="219" actId="1076"/>
          <ac:spMkLst>
            <pc:docMk/>
            <pc:sldMk cId="2989652041" sldId="602"/>
            <ac:spMk id="4" creationId="{7F30C2F8-39E2-5ADB-50E0-CD8FD0181AE1}"/>
          </ac:spMkLst>
        </pc:spChg>
        <pc:cxnChg chg="del">
          <ac:chgData name="Roberta Tucker" userId="S::r.tucker@uwtsd.ac.uk::27ca61ee-ba03-4b92-a89a-1d5600e2200a" providerId="AD" clId="Web-{1DDAF311-2ABD-BE22-E1B5-D695099900B8}" dt="2023-02-24T16:01:33.530" v="214"/>
          <ac:cxnSpMkLst>
            <pc:docMk/>
            <pc:sldMk cId="2989652041" sldId="602"/>
            <ac:cxnSpMk id="9" creationId="{BB6C4208-BE82-5AD3-755F-0BE8A0B2A077}"/>
          </ac:cxnSpMkLst>
        </pc:cxnChg>
      </pc:sldChg>
      <pc:sldChg chg="modSp">
        <pc:chgData name="Roberta Tucker" userId="S::r.tucker@uwtsd.ac.uk::27ca61ee-ba03-4b92-a89a-1d5600e2200a" providerId="AD" clId="Web-{1DDAF311-2ABD-BE22-E1B5-D695099900B8}" dt="2023-02-24T16:02:03.797" v="222" actId="20577"/>
        <pc:sldMkLst>
          <pc:docMk/>
          <pc:sldMk cId="75391772" sldId="608"/>
        </pc:sldMkLst>
        <pc:spChg chg="mod">
          <ac:chgData name="Roberta Tucker" userId="S::r.tucker@uwtsd.ac.uk::27ca61ee-ba03-4b92-a89a-1d5600e2200a" providerId="AD" clId="Web-{1DDAF311-2ABD-BE22-E1B5-D695099900B8}" dt="2023-02-24T16:02:03.797" v="222" actId="20577"/>
          <ac:spMkLst>
            <pc:docMk/>
            <pc:sldMk cId="75391772" sldId="608"/>
            <ac:spMk id="9" creationId="{0C4A1E10-28D7-27FE-E073-58E1AF5220B8}"/>
          </ac:spMkLst>
        </pc:spChg>
      </pc:sldChg>
      <pc:sldChg chg="modSp">
        <pc:chgData name="Roberta Tucker" userId="S::r.tucker@uwtsd.ac.uk::27ca61ee-ba03-4b92-a89a-1d5600e2200a" providerId="AD" clId="Web-{1DDAF311-2ABD-BE22-E1B5-D695099900B8}" dt="2023-02-24T16:49:57.130" v="406" actId="20577"/>
        <pc:sldMkLst>
          <pc:docMk/>
          <pc:sldMk cId="1383988288" sldId="610"/>
        </pc:sldMkLst>
        <pc:spChg chg="mod">
          <ac:chgData name="Roberta Tucker" userId="S::r.tucker@uwtsd.ac.uk::27ca61ee-ba03-4b92-a89a-1d5600e2200a" providerId="AD" clId="Web-{1DDAF311-2ABD-BE22-E1B5-D695099900B8}" dt="2023-02-24T16:49:57.130" v="406" actId="20577"/>
          <ac:spMkLst>
            <pc:docMk/>
            <pc:sldMk cId="1383988288" sldId="610"/>
            <ac:spMk id="13" creationId="{54DA2EF5-1A1B-3D7F-8E82-399ECBCCC879}"/>
          </ac:spMkLst>
        </pc:spChg>
      </pc:sldChg>
      <pc:sldChg chg="addSp delSp modSp">
        <pc:chgData name="Roberta Tucker" userId="S::r.tucker@uwtsd.ac.uk::27ca61ee-ba03-4b92-a89a-1d5600e2200a" providerId="AD" clId="Web-{1DDAF311-2ABD-BE22-E1B5-D695099900B8}" dt="2023-02-24T16:01:28.515" v="213" actId="1076"/>
        <pc:sldMkLst>
          <pc:docMk/>
          <pc:sldMk cId="3415935184" sldId="611"/>
        </pc:sldMkLst>
        <pc:spChg chg="add mod">
          <ac:chgData name="Roberta Tucker" userId="S::r.tucker@uwtsd.ac.uk::27ca61ee-ba03-4b92-a89a-1d5600e2200a" providerId="AD" clId="Web-{1DDAF311-2ABD-BE22-E1B5-D695099900B8}" dt="2023-02-24T16:01:28.515" v="213" actId="1076"/>
          <ac:spMkLst>
            <pc:docMk/>
            <pc:sldMk cId="3415935184" sldId="611"/>
            <ac:spMk id="4" creationId="{97AD0194-28BC-1043-5EFB-D74F29E17ADD}"/>
          </ac:spMkLst>
        </pc:spChg>
        <pc:cxnChg chg="del">
          <ac:chgData name="Roberta Tucker" userId="S::r.tucker@uwtsd.ac.uk::27ca61ee-ba03-4b92-a89a-1d5600e2200a" providerId="AD" clId="Web-{1DDAF311-2ABD-BE22-E1B5-D695099900B8}" dt="2023-02-24T16:01:16.327" v="210"/>
          <ac:cxnSpMkLst>
            <pc:docMk/>
            <pc:sldMk cId="3415935184" sldId="611"/>
            <ac:cxnSpMk id="9" creationId="{BB6C4208-BE82-5AD3-755F-0BE8A0B2A077}"/>
          </ac:cxnSpMkLst>
        </pc:cxnChg>
      </pc:sldChg>
      <pc:sldChg chg="addSp delSp modSp">
        <pc:chgData name="Roberta Tucker" userId="S::r.tucker@uwtsd.ac.uk::27ca61ee-ba03-4b92-a89a-1d5600e2200a" providerId="AD" clId="Web-{1DDAF311-2ABD-BE22-E1B5-D695099900B8}" dt="2023-02-24T16:00:43.685" v="206" actId="14100"/>
        <pc:sldMkLst>
          <pc:docMk/>
          <pc:sldMk cId="89638129" sldId="612"/>
        </pc:sldMkLst>
        <pc:spChg chg="add mod">
          <ac:chgData name="Roberta Tucker" userId="S::r.tucker@uwtsd.ac.uk::27ca61ee-ba03-4b92-a89a-1d5600e2200a" providerId="AD" clId="Web-{1DDAF311-2ABD-BE22-E1B5-D695099900B8}" dt="2023-02-24T16:00:43.685" v="206" actId="14100"/>
          <ac:spMkLst>
            <pc:docMk/>
            <pc:sldMk cId="89638129" sldId="612"/>
            <ac:spMk id="4" creationId="{B80790B7-3598-2785-8A83-8B5A5301BCEA}"/>
          </ac:spMkLst>
        </pc:spChg>
        <pc:cxnChg chg="del">
          <ac:chgData name="Roberta Tucker" userId="S::r.tucker@uwtsd.ac.uk::27ca61ee-ba03-4b92-a89a-1d5600e2200a" providerId="AD" clId="Web-{1DDAF311-2ABD-BE22-E1B5-D695099900B8}" dt="2023-02-24T16:00:32.278" v="202"/>
          <ac:cxnSpMkLst>
            <pc:docMk/>
            <pc:sldMk cId="89638129" sldId="612"/>
            <ac:cxnSpMk id="9" creationId="{BB6C4208-BE82-5AD3-755F-0BE8A0B2A077}"/>
          </ac:cxnSpMkLst>
        </pc:cxnChg>
      </pc:sldChg>
      <pc:sldChg chg="addSp delSp modSp">
        <pc:chgData name="Roberta Tucker" userId="S::r.tucker@uwtsd.ac.uk::27ca61ee-ba03-4b92-a89a-1d5600e2200a" providerId="AD" clId="Web-{1DDAF311-2ABD-BE22-E1B5-D695099900B8}" dt="2023-02-24T16:00:11.668" v="197" actId="1076"/>
        <pc:sldMkLst>
          <pc:docMk/>
          <pc:sldMk cId="2832162372" sldId="613"/>
        </pc:sldMkLst>
        <pc:spChg chg="add mod">
          <ac:chgData name="Roberta Tucker" userId="S::r.tucker@uwtsd.ac.uk::27ca61ee-ba03-4b92-a89a-1d5600e2200a" providerId="AD" clId="Web-{1DDAF311-2ABD-BE22-E1B5-D695099900B8}" dt="2023-02-24T16:00:11.668" v="197" actId="1076"/>
          <ac:spMkLst>
            <pc:docMk/>
            <pc:sldMk cId="2832162372" sldId="613"/>
            <ac:spMk id="3" creationId="{B1A4C07C-2CCA-0813-CB1B-249B2F71DD23}"/>
          </ac:spMkLst>
        </pc:spChg>
        <pc:cxnChg chg="del">
          <ac:chgData name="Roberta Tucker" userId="S::r.tucker@uwtsd.ac.uk::27ca61ee-ba03-4b92-a89a-1d5600e2200a" providerId="AD" clId="Web-{1DDAF311-2ABD-BE22-E1B5-D695099900B8}" dt="2023-02-24T16:00:04.356" v="196"/>
          <ac:cxnSpMkLst>
            <pc:docMk/>
            <pc:sldMk cId="2832162372" sldId="613"/>
            <ac:cxnSpMk id="4" creationId="{BC2C1687-BCDB-8D01-187F-5359CAE20BDB}"/>
          </ac:cxnSpMkLst>
        </pc:cxnChg>
      </pc:sldChg>
      <pc:sldChg chg="addSp delSp modSp">
        <pc:chgData name="Roberta Tucker" userId="S::r.tucker@uwtsd.ac.uk::27ca61ee-ba03-4b92-a89a-1d5600e2200a" providerId="AD" clId="Web-{1DDAF311-2ABD-BE22-E1B5-D695099900B8}" dt="2023-02-24T15:59:48.824" v="192" actId="1076"/>
        <pc:sldMkLst>
          <pc:docMk/>
          <pc:sldMk cId="3964108775" sldId="614"/>
        </pc:sldMkLst>
        <pc:spChg chg="add mod">
          <ac:chgData name="Roberta Tucker" userId="S::r.tucker@uwtsd.ac.uk::27ca61ee-ba03-4b92-a89a-1d5600e2200a" providerId="AD" clId="Web-{1DDAF311-2ABD-BE22-E1B5-D695099900B8}" dt="2023-02-24T15:59:48.824" v="192" actId="1076"/>
          <ac:spMkLst>
            <pc:docMk/>
            <pc:sldMk cId="3964108775" sldId="614"/>
            <ac:spMk id="4" creationId="{0852CBFC-0EDC-990A-5E60-685ADA06D033}"/>
          </ac:spMkLst>
        </pc:spChg>
        <pc:cxnChg chg="del">
          <ac:chgData name="Roberta Tucker" userId="S::r.tucker@uwtsd.ac.uk::27ca61ee-ba03-4b92-a89a-1d5600e2200a" providerId="AD" clId="Web-{1DDAF311-2ABD-BE22-E1B5-D695099900B8}" dt="2023-02-24T15:59:37.105" v="191"/>
          <ac:cxnSpMkLst>
            <pc:docMk/>
            <pc:sldMk cId="3964108775" sldId="614"/>
            <ac:cxnSpMk id="9" creationId="{BB6C4208-BE82-5AD3-755F-0BE8A0B2A077}"/>
          </ac:cxnSpMkLst>
        </pc:cxnChg>
      </pc:sldChg>
      <pc:sldChg chg="addSp delSp modSp">
        <pc:chgData name="Roberta Tucker" userId="S::r.tucker@uwtsd.ac.uk::27ca61ee-ba03-4b92-a89a-1d5600e2200a" providerId="AD" clId="Web-{1DDAF311-2ABD-BE22-E1B5-D695099900B8}" dt="2023-02-24T15:59:03.635" v="183" actId="1076"/>
        <pc:sldMkLst>
          <pc:docMk/>
          <pc:sldMk cId="313685727" sldId="617"/>
        </pc:sldMkLst>
        <pc:spChg chg="add mod">
          <ac:chgData name="Roberta Tucker" userId="S::r.tucker@uwtsd.ac.uk::27ca61ee-ba03-4b92-a89a-1d5600e2200a" providerId="AD" clId="Web-{1DDAF311-2ABD-BE22-E1B5-D695099900B8}" dt="2023-02-24T15:59:03.635" v="183" actId="1076"/>
          <ac:spMkLst>
            <pc:docMk/>
            <pc:sldMk cId="313685727" sldId="617"/>
            <ac:spMk id="3" creationId="{D736B708-AEDF-CB39-29B7-174EBBF9512E}"/>
          </ac:spMkLst>
        </pc:spChg>
        <pc:cxnChg chg="del">
          <ac:chgData name="Roberta Tucker" userId="S::r.tucker@uwtsd.ac.uk::27ca61ee-ba03-4b92-a89a-1d5600e2200a" providerId="AD" clId="Web-{1DDAF311-2ABD-BE22-E1B5-D695099900B8}" dt="2023-02-24T15:58:58.306" v="182"/>
          <ac:cxnSpMkLst>
            <pc:docMk/>
            <pc:sldMk cId="313685727" sldId="617"/>
            <ac:cxnSpMk id="4" creationId="{BC2C1687-BCDB-8D01-187F-5359CAE20BDB}"/>
          </ac:cxnSpMkLst>
        </pc:cxnChg>
      </pc:sldChg>
      <pc:sldChg chg="addSp delSp modSp">
        <pc:chgData name="Roberta Tucker" userId="S::r.tucker@uwtsd.ac.uk::27ca61ee-ba03-4b92-a89a-1d5600e2200a" providerId="AD" clId="Web-{1DDAF311-2ABD-BE22-E1B5-D695099900B8}" dt="2023-02-24T15:59:21.995" v="188" actId="1076"/>
        <pc:sldMkLst>
          <pc:docMk/>
          <pc:sldMk cId="1983263797" sldId="618"/>
        </pc:sldMkLst>
        <pc:spChg chg="add mod">
          <ac:chgData name="Roberta Tucker" userId="S::r.tucker@uwtsd.ac.uk::27ca61ee-ba03-4b92-a89a-1d5600e2200a" providerId="AD" clId="Web-{1DDAF311-2ABD-BE22-E1B5-D695099900B8}" dt="2023-02-24T15:59:21.995" v="188" actId="1076"/>
          <ac:spMkLst>
            <pc:docMk/>
            <pc:sldMk cId="1983263797" sldId="618"/>
            <ac:spMk id="4" creationId="{573257B3-0BD0-ED6B-1515-A909BF428ECE}"/>
          </ac:spMkLst>
        </pc:spChg>
        <pc:cxnChg chg="del">
          <ac:chgData name="Roberta Tucker" userId="S::r.tucker@uwtsd.ac.uk::27ca61ee-ba03-4b92-a89a-1d5600e2200a" providerId="AD" clId="Web-{1DDAF311-2ABD-BE22-E1B5-D695099900B8}" dt="2023-02-24T15:59:17.354" v="187"/>
          <ac:cxnSpMkLst>
            <pc:docMk/>
            <pc:sldMk cId="1983263797" sldId="618"/>
            <ac:cxnSpMk id="9" creationId="{BB6C4208-BE82-5AD3-755F-0BE8A0B2A077}"/>
          </ac:cxnSpMkLst>
        </pc:cxnChg>
      </pc:sldChg>
      <pc:sldChg chg="delAnim">
        <pc:chgData name="Roberta Tucker" userId="S::r.tucker@uwtsd.ac.uk::27ca61ee-ba03-4b92-a89a-1d5600e2200a" providerId="AD" clId="Web-{1DDAF311-2ABD-BE22-E1B5-D695099900B8}" dt="2023-02-25T18:03:45.920" v="479"/>
        <pc:sldMkLst>
          <pc:docMk/>
          <pc:sldMk cId="2142313826" sldId="622"/>
        </pc:sldMkLst>
      </pc:sldChg>
      <pc:sldChg chg="delAnim">
        <pc:chgData name="Roberta Tucker" userId="S::r.tucker@uwtsd.ac.uk::27ca61ee-ba03-4b92-a89a-1d5600e2200a" providerId="AD" clId="Web-{1DDAF311-2ABD-BE22-E1B5-D695099900B8}" dt="2023-02-25T18:03:50.607" v="480"/>
        <pc:sldMkLst>
          <pc:docMk/>
          <pc:sldMk cId="3149877421" sldId="623"/>
        </pc:sldMkLst>
      </pc:sldChg>
      <pc:sldChg chg="delAnim modAnim">
        <pc:chgData name="Roberta Tucker" userId="S::r.tucker@uwtsd.ac.uk::27ca61ee-ba03-4b92-a89a-1d5600e2200a" providerId="AD" clId="Web-{1DDAF311-2ABD-BE22-E1B5-D695099900B8}" dt="2023-02-25T18:05:08.812" v="484"/>
        <pc:sldMkLst>
          <pc:docMk/>
          <pc:sldMk cId="427570142" sldId="625"/>
        </pc:sldMkLst>
      </pc:sldChg>
      <pc:sldChg chg="addSp delSp modSp addAnim">
        <pc:chgData name="Roberta Tucker" userId="S::r.tucker@uwtsd.ac.uk::27ca61ee-ba03-4b92-a89a-1d5600e2200a" providerId="AD" clId="Web-{1DDAF311-2ABD-BE22-E1B5-D695099900B8}" dt="2023-02-24T16:29:15.648" v="367" actId="1076"/>
        <pc:sldMkLst>
          <pc:docMk/>
          <pc:sldMk cId="1558283037" sldId="636"/>
        </pc:sldMkLst>
        <pc:spChg chg="mod">
          <ac:chgData name="Roberta Tucker" userId="S::r.tucker@uwtsd.ac.uk::27ca61ee-ba03-4b92-a89a-1d5600e2200a" providerId="AD" clId="Web-{1DDAF311-2ABD-BE22-E1B5-D695099900B8}" dt="2023-02-24T16:05:38.273" v="258" actId="14100"/>
          <ac:spMkLst>
            <pc:docMk/>
            <pc:sldMk cId="1558283037" sldId="636"/>
            <ac:spMk id="14" creationId="{8DD9E961-394A-EA7B-E5FA-ADB166A6499A}"/>
          </ac:spMkLst>
        </pc:spChg>
        <pc:picChg chg="mod">
          <ac:chgData name="Roberta Tucker" userId="S::r.tucker@uwtsd.ac.uk::27ca61ee-ba03-4b92-a89a-1d5600e2200a" providerId="AD" clId="Web-{1DDAF311-2ABD-BE22-E1B5-D695099900B8}" dt="2023-02-24T16:29:12.867" v="366" actId="14100"/>
          <ac:picMkLst>
            <pc:docMk/>
            <pc:sldMk cId="1558283037" sldId="636"/>
            <ac:picMk id="5" creationId="{5645C716-6020-58D7-2047-443BDF988C94}"/>
          </ac:picMkLst>
        </pc:picChg>
        <pc:picChg chg="add mod">
          <ac:chgData name="Roberta Tucker" userId="S::r.tucker@uwtsd.ac.uk::27ca61ee-ba03-4b92-a89a-1d5600e2200a" providerId="AD" clId="Web-{1DDAF311-2ABD-BE22-E1B5-D695099900B8}" dt="2023-02-24T16:29:09.351" v="365" actId="1076"/>
          <ac:picMkLst>
            <pc:docMk/>
            <pc:sldMk cId="1558283037" sldId="636"/>
            <ac:picMk id="6" creationId="{4147B2FB-CBF0-7688-C803-D65551370808}"/>
          </ac:picMkLst>
        </pc:picChg>
        <pc:picChg chg="del">
          <ac:chgData name="Roberta Tucker" userId="S::r.tucker@uwtsd.ac.uk::27ca61ee-ba03-4b92-a89a-1d5600e2200a" providerId="AD" clId="Web-{1DDAF311-2ABD-BE22-E1B5-D695099900B8}" dt="2023-02-24T16:05:17.257" v="252"/>
          <ac:picMkLst>
            <pc:docMk/>
            <pc:sldMk cId="1558283037" sldId="636"/>
            <ac:picMk id="8" creationId="{2970DAD8-7343-E69F-2B1A-14E7D9F28063}"/>
          </ac:picMkLst>
        </pc:picChg>
        <pc:picChg chg="del mod">
          <ac:chgData name="Roberta Tucker" userId="S::r.tucker@uwtsd.ac.uk::27ca61ee-ba03-4b92-a89a-1d5600e2200a" providerId="AD" clId="Web-{1DDAF311-2ABD-BE22-E1B5-D695099900B8}" dt="2023-02-24T16:29:00.007" v="362"/>
          <ac:picMkLst>
            <pc:docMk/>
            <pc:sldMk cId="1558283037" sldId="636"/>
            <ac:picMk id="9" creationId="{C6E5F70A-5A7E-472E-F778-74A6C4C7B4C5}"/>
          </ac:picMkLst>
        </pc:picChg>
        <pc:picChg chg="add mod">
          <ac:chgData name="Roberta Tucker" userId="S::r.tucker@uwtsd.ac.uk::27ca61ee-ba03-4b92-a89a-1d5600e2200a" providerId="AD" clId="Web-{1DDAF311-2ABD-BE22-E1B5-D695099900B8}" dt="2023-02-24T16:29:15.648" v="367" actId="1076"/>
          <ac:picMkLst>
            <pc:docMk/>
            <pc:sldMk cId="1558283037" sldId="636"/>
            <ac:picMk id="11" creationId="{AC1B6CA4-CB34-CB8C-9F15-1DDEAE765F78}"/>
          </ac:picMkLst>
        </pc:picChg>
      </pc:sldChg>
      <pc:sldChg chg="addSp delSp modSp addAnim delAnim">
        <pc:chgData name="Roberta Tucker" userId="S::r.tucker@uwtsd.ac.uk::27ca61ee-ba03-4b92-a89a-1d5600e2200a" providerId="AD" clId="Web-{1DDAF311-2ABD-BE22-E1B5-D695099900B8}" dt="2023-02-24T16:28:56.210" v="361" actId="1076"/>
        <pc:sldMkLst>
          <pc:docMk/>
          <pc:sldMk cId="1780823317" sldId="637"/>
        </pc:sldMkLst>
        <pc:spChg chg="mod ord">
          <ac:chgData name="Roberta Tucker" userId="S::r.tucker@uwtsd.ac.uk::27ca61ee-ba03-4b92-a89a-1d5600e2200a" providerId="AD" clId="Web-{1DDAF311-2ABD-BE22-E1B5-D695099900B8}" dt="2023-02-24T16:28:56.210" v="361" actId="1076"/>
          <ac:spMkLst>
            <pc:docMk/>
            <pc:sldMk cId="1780823317" sldId="637"/>
            <ac:spMk id="6" creationId="{1B3F93C4-B2BD-429A-C70C-9D555A9F37B7}"/>
          </ac:spMkLst>
        </pc:spChg>
        <pc:spChg chg="mod">
          <ac:chgData name="Roberta Tucker" userId="S::r.tucker@uwtsd.ac.uk::27ca61ee-ba03-4b92-a89a-1d5600e2200a" providerId="AD" clId="Web-{1DDAF311-2ABD-BE22-E1B5-D695099900B8}" dt="2023-02-24T15:55:14.252" v="161" actId="1076"/>
          <ac:spMkLst>
            <pc:docMk/>
            <pc:sldMk cId="1780823317" sldId="637"/>
            <ac:spMk id="14" creationId="{8DD9E961-394A-EA7B-E5FA-ADB166A6499A}"/>
          </ac:spMkLst>
        </pc:spChg>
        <pc:picChg chg="mod">
          <ac:chgData name="Roberta Tucker" userId="S::r.tucker@uwtsd.ac.uk::27ca61ee-ba03-4b92-a89a-1d5600e2200a" providerId="AD" clId="Web-{1DDAF311-2ABD-BE22-E1B5-D695099900B8}" dt="2023-02-24T16:28:37.022" v="357" actId="1076"/>
          <ac:picMkLst>
            <pc:docMk/>
            <pc:sldMk cId="1780823317" sldId="637"/>
            <ac:picMk id="5" creationId="{5645C716-6020-58D7-2047-443BDF988C94}"/>
          </ac:picMkLst>
        </pc:picChg>
        <pc:picChg chg="del">
          <ac:chgData name="Roberta Tucker" userId="S::r.tucker@uwtsd.ac.uk::27ca61ee-ba03-4b92-a89a-1d5600e2200a" providerId="AD" clId="Web-{1DDAF311-2ABD-BE22-E1B5-D695099900B8}" dt="2023-02-24T16:04:27.255" v="239"/>
          <ac:picMkLst>
            <pc:docMk/>
            <pc:sldMk cId="1780823317" sldId="637"/>
            <ac:picMk id="8" creationId="{2970DAD8-7343-E69F-2B1A-14E7D9F28063}"/>
          </ac:picMkLst>
        </pc:picChg>
        <pc:picChg chg="del mod">
          <ac:chgData name="Roberta Tucker" userId="S::r.tucker@uwtsd.ac.uk::27ca61ee-ba03-4b92-a89a-1d5600e2200a" providerId="AD" clId="Web-{1DDAF311-2ABD-BE22-E1B5-D695099900B8}" dt="2023-02-24T16:28:22.318" v="352"/>
          <ac:picMkLst>
            <pc:docMk/>
            <pc:sldMk cId="1780823317" sldId="637"/>
            <ac:picMk id="9" creationId="{C6E5F70A-5A7E-472E-F778-74A6C4C7B4C5}"/>
          </ac:picMkLst>
        </pc:picChg>
        <pc:picChg chg="add mod">
          <ac:chgData name="Roberta Tucker" userId="S::r.tucker@uwtsd.ac.uk::27ca61ee-ba03-4b92-a89a-1d5600e2200a" providerId="AD" clId="Web-{1DDAF311-2ABD-BE22-E1B5-D695099900B8}" dt="2023-02-24T16:06:04.696" v="266" actId="1076"/>
          <ac:picMkLst>
            <pc:docMk/>
            <pc:sldMk cId="1780823317" sldId="637"/>
            <ac:picMk id="10" creationId="{9A1F66C5-5F42-8923-1808-3A90ECDD43E7}"/>
          </ac:picMkLst>
        </pc:picChg>
        <pc:picChg chg="add mod">
          <ac:chgData name="Roberta Tucker" userId="S::r.tucker@uwtsd.ac.uk::27ca61ee-ba03-4b92-a89a-1d5600e2200a" providerId="AD" clId="Web-{1DDAF311-2ABD-BE22-E1B5-D695099900B8}" dt="2023-02-24T16:28:45.210" v="359" actId="1076"/>
          <ac:picMkLst>
            <pc:docMk/>
            <pc:sldMk cId="1780823317" sldId="637"/>
            <ac:picMk id="11" creationId="{FF0A25CD-D5B0-4A78-097E-497E82AD838A}"/>
          </ac:picMkLst>
        </pc:picChg>
      </pc:sldChg>
      <pc:sldChg chg="addSp delSp modSp">
        <pc:chgData name="Roberta Tucker" userId="S::r.tucker@uwtsd.ac.uk::27ca61ee-ba03-4b92-a89a-1d5600e2200a" providerId="AD" clId="Web-{1DDAF311-2ABD-BE22-E1B5-D695099900B8}" dt="2023-02-24T17:00:57.943" v="478" actId="20577"/>
        <pc:sldMkLst>
          <pc:docMk/>
          <pc:sldMk cId="1745130160" sldId="638"/>
        </pc:sldMkLst>
        <pc:spChg chg="add mod">
          <ac:chgData name="Roberta Tucker" userId="S::r.tucker@uwtsd.ac.uk::27ca61ee-ba03-4b92-a89a-1d5600e2200a" providerId="AD" clId="Web-{1DDAF311-2ABD-BE22-E1B5-D695099900B8}" dt="2023-02-24T16:50:10.114" v="407" actId="688"/>
          <ac:spMkLst>
            <pc:docMk/>
            <pc:sldMk cId="1745130160" sldId="638"/>
            <ac:spMk id="2" creationId="{1A3006A8-511B-CC6D-DEE0-B0A7DE037203}"/>
          </ac:spMkLst>
        </pc:spChg>
        <pc:spChg chg="mod">
          <ac:chgData name="Roberta Tucker" userId="S::r.tucker@uwtsd.ac.uk::27ca61ee-ba03-4b92-a89a-1d5600e2200a" providerId="AD" clId="Web-{1DDAF311-2ABD-BE22-E1B5-D695099900B8}" dt="2023-02-24T17:00:57.943" v="478" actId="20577"/>
          <ac:spMkLst>
            <pc:docMk/>
            <pc:sldMk cId="1745130160" sldId="638"/>
            <ac:spMk id="5" creationId="{7A20DBBD-7DDA-8D56-CE80-75679AFC79A9}"/>
          </ac:spMkLst>
        </pc:spChg>
        <pc:cxnChg chg="del mod">
          <ac:chgData name="Roberta Tucker" userId="S::r.tucker@uwtsd.ac.uk::27ca61ee-ba03-4b92-a89a-1d5600e2200a" providerId="AD" clId="Web-{1DDAF311-2ABD-BE22-E1B5-D695099900B8}" dt="2023-02-24T15:58:20.258" v="174"/>
          <ac:cxnSpMkLst>
            <pc:docMk/>
            <pc:sldMk cId="1745130160" sldId="638"/>
            <ac:cxnSpMk id="4" creationId="{BC2C1687-BCDB-8D01-187F-5359CAE20BDB}"/>
          </ac:cxnSpMkLst>
        </pc:cxnChg>
      </pc:sldChg>
      <pc:sldChg chg="addSp delSp modSp">
        <pc:chgData name="Roberta Tucker" userId="S::r.tucker@uwtsd.ac.uk::27ca61ee-ba03-4b92-a89a-1d5600e2200a" providerId="AD" clId="Web-{1DDAF311-2ABD-BE22-E1B5-D695099900B8}" dt="2023-02-24T16:50:19.411" v="409" actId="688"/>
        <pc:sldMkLst>
          <pc:docMk/>
          <pc:sldMk cId="2315216456" sldId="639"/>
        </pc:sldMkLst>
        <pc:spChg chg="mod">
          <ac:chgData name="Roberta Tucker" userId="S::r.tucker@uwtsd.ac.uk::27ca61ee-ba03-4b92-a89a-1d5600e2200a" providerId="AD" clId="Web-{1DDAF311-2ABD-BE22-E1B5-D695099900B8}" dt="2023-02-24T15:58:40.259" v="178" actId="1076"/>
          <ac:spMkLst>
            <pc:docMk/>
            <pc:sldMk cId="2315216456" sldId="639"/>
            <ac:spMk id="3" creationId="{976291AA-75F5-DB79-1BB0-8C1F1978BD68}"/>
          </ac:spMkLst>
        </pc:spChg>
        <pc:spChg chg="add mod">
          <ac:chgData name="Roberta Tucker" userId="S::r.tucker@uwtsd.ac.uk::27ca61ee-ba03-4b92-a89a-1d5600e2200a" providerId="AD" clId="Web-{1DDAF311-2ABD-BE22-E1B5-D695099900B8}" dt="2023-02-24T16:50:19.411" v="409" actId="688"/>
          <ac:spMkLst>
            <pc:docMk/>
            <pc:sldMk cId="2315216456" sldId="639"/>
            <ac:spMk id="4" creationId="{83BEC93A-6713-2E59-8632-2B70C317433D}"/>
          </ac:spMkLst>
        </pc:spChg>
        <pc:cxnChg chg="del">
          <ac:chgData name="Roberta Tucker" userId="S::r.tucker@uwtsd.ac.uk::27ca61ee-ba03-4b92-a89a-1d5600e2200a" providerId="AD" clId="Web-{1DDAF311-2ABD-BE22-E1B5-D695099900B8}" dt="2023-02-24T15:58:34.602" v="177"/>
          <ac:cxnSpMkLst>
            <pc:docMk/>
            <pc:sldMk cId="2315216456" sldId="639"/>
            <ac:cxnSpMk id="9" creationId="{BB6C4208-BE82-5AD3-755F-0BE8A0B2A077}"/>
          </ac:cxnSpMkLst>
        </pc:cxnChg>
      </pc:sldChg>
      <pc:sldChg chg="addSp delSp modSp add replId delAnim">
        <pc:chgData name="Roberta Tucker" userId="S::r.tucker@uwtsd.ac.uk::27ca61ee-ba03-4b92-a89a-1d5600e2200a" providerId="AD" clId="Web-{1DDAF311-2ABD-BE22-E1B5-D695099900B8}" dt="2023-02-24T16:25:05.421" v="332" actId="1076"/>
        <pc:sldMkLst>
          <pc:docMk/>
          <pc:sldMk cId="2549120356" sldId="640"/>
        </pc:sldMkLst>
        <pc:spChg chg="add mod">
          <ac:chgData name="Roberta Tucker" userId="S::r.tucker@uwtsd.ac.uk::27ca61ee-ba03-4b92-a89a-1d5600e2200a" providerId="AD" clId="Web-{1DDAF311-2ABD-BE22-E1B5-D695099900B8}" dt="2023-02-24T16:25:05.421" v="332" actId="1076"/>
          <ac:spMkLst>
            <pc:docMk/>
            <pc:sldMk cId="2549120356" sldId="640"/>
            <ac:spMk id="2" creationId="{32F8A943-4815-802F-28C6-17083A989EA9}"/>
          </ac:spMkLst>
        </pc:spChg>
        <pc:spChg chg="mod">
          <ac:chgData name="Roberta Tucker" userId="S::r.tucker@uwtsd.ac.uk::27ca61ee-ba03-4b92-a89a-1d5600e2200a" providerId="AD" clId="Web-{1DDAF311-2ABD-BE22-E1B5-D695099900B8}" dt="2023-02-24T16:22:34.666" v="316" actId="1076"/>
          <ac:spMkLst>
            <pc:docMk/>
            <pc:sldMk cId="2549120356" sldId="640"/>
            <ac:spMk id="3" creationId="{BE81BD22-F041-4643-2E57-645D07B4F719}"/>
          </ac:spMkLst>
        </pc:spChg>
        <pc:picChg chg="del">
          <ac:chgData name="Roberta Tucker" userId="S::r.tucker@uwtsd.ac.uk::27ca61ee-ba03-4b92-a89a-1d5600e2200a" providerId="AD" clId="Web-{1DDAF311-2ABD-BE22-E1B5-D695099900B8}" dt="2023-02-24T15:46:17.375" v="1"/>
          <ac:picMkLst>
            <pc:docMk/>
            <pc:sldMk cId="2549120356" sldId="640"/>
            <ac:picMk id="5" creationId="{6B3939B6-583E-AFF1-F2D6-079578F9C6AD}"/>
          </ac:picMkLst>
        </pc:picChg>
        <pc:picChg chg="add del mod">
          <ac:chgData name="Roberta Tucker" userId="S::r.tucker@uwtsd.ac.uk::27ca61ee-ba03-4b92-a89a-1d5600e2200a" providerId="AD" clId="Web-{1DDAF311-2ABD-BE22-E1B5-D695099900B8}" dt="2023-02-24T15:49:51.851" v="27"/>
          <ac:picMkLst>
            <pc:docMk/>
            <pc:sldMk cId="2549120356" sldId="640"/>
            <ac:picMk id="6" creationId="{1E473968-B56D-6683-69E0-B4B4FBDC30CD}"/>
          </ac:picMkLst>
        </pc:picChg>
        <pc:picChg chg="mod">
          <ac:chgData name="Roberta Tucker" userId="S::r.tucker@uwtsd.ac.uk::27ca61ee-ba03-4b92-a89a-1d5600e2200a" providerId="AD" clId="Web-{1DDAF311-2ABD-BE22-E1B5-D695099900B8}" dt="2023-02-24T15:49:39.694" v="25" actId="1076"/>
          <ac:picMkLst>
            <pc:docMk/>
            <pc:sldMk cId="2549120356" sldId="640"/>
            <ac:picMk id="7" creationId="{C0973F85-2F34-7624-B554-E2AF666BABE5}"/>
          </ac:picMkLst>
        </pc:picChg>
        <pc:picChg chg="add del">
          <ac:chgData name="Roberta Tucker" userId="S::r.tucker@uwtsd.ac.uk::27ca61ee-ba03-4b92-a89a-1d5600e2200a" providerId="AD" clId="Web-{1DDAF311-2ABD-BE22-E1B5-D695099900B8}" dt="2023-02-24T15:49:21.631" v="24"/>
          <ac:picMkLst>
            <pc:docMk/>
            <pc:sldMk cId="2549120356" sldId="640"/>
            <ac:picMk id="8" creationId="{474A8DF0-BA78-35BF-DCE2-3EBC2E8F7D34}"/>
          </ac:picMkLst>
        </pc:picChg>
        <pc:picChg chg="add mod">
          <ac:chgData name="Roberta Tucker" userId="S::r.tucker@uwtsd.ac.uk::27ca61ee-ba03-4b92-a89a-1d5600e2200a" providerId="AD" clId="Web-{1DDAF311-2ABD-BE22-E1B5-D695099900B8}" dt="2023-02-24T16:22:11.837" v="312" actId="14100"/>
          <ac:picMkLst>
            <pc:docMk/>
            <pc:sldMk cId="2549120356" sldId="640"/>
            <ac:picMk id="9" creationId="{DD35DF69-C4A9-592B-C357-803AEDEF4DE8}"/>
          </ac:picMkLst>
        </pc:picChg>
      </pc:sldChg>
      <pc:sldChg chg="modSp add replId">
        <pc:chgData name="Roberta Tucker" userId="S::r.tucker@uwtsd.ac.uk::27ca61ee-ba03-4b92-a89a-1d5600e2200a" providerId="AD" clId="Web-{1DDAF311-2ABD-BE22-E1B5-D695099900B8}" dt="2023-02-24T16:27:12.738" v="350" actId="1076"/>
        <pc:sldMkLst>
          <pc:docMk/>
          <pc:sldMk cId="4011094902" sldId="641"/>
        </pc:sldMkLst>
        <pc:spChg chg="mod">
          <ac:chgData name="Roberta Tucker" userId="S::r.tucker@uwtsd.ac.uk::27ca61ee-ba03-4b92-a89a-1d5600e2200a" providerId="AD" clId="Web-{1DDAF311-2ABD-BE22-E1B5-D695099900B8}" dt="2023-02-24T16:27:10.894" v="349" actId="20577"/>
          <ac:spMkLst>
            <pc:docMk/>
            <pc:sldMk cId="4011094902" sldId="641"/>
            <ac:spMk id="2" creationId="{32F8A943-4815-802F-28C6-17083A989EA9}"/>
          </ac:spMkLst>
        </pc:spChg>
        <pc:spChg chg="mod">
          <ac:chgData name="Roberta Tucker" userId="S::r.tucker@uwtsd.ac.uk::27ca61ee-ba03-4b92-a89a-1d5600e2200a" providerId="AD" clId="Web-{1DDAF311-2ABD-BE22-E1B5-D695099900B8}" dt="2023-02-24T16:24:00.153" v="324" actId="14100"/>
          <ac:spMkLst>
            <pc:docMk/>
            <pc:sldMk cId="4011094902" sldId="641"/>
            <ac:spMk id="3" creationId="{BE81BD22-F041-4643-2E57-645D07B4F719}"/>
          </ac:spMkLst>
        </pc:spChg>
        <pc:picChg chg="mod">
          <ac:chgData name="Roberta Tucker" userId="S::r.tucker@uwtsd.ac.uk::27ca61ee-ba03-4b92-a89a-1d5600e2200a" providerId="AD" clId="Web-{1DDAF311-2ABD-BE22-E1B5-D695099900B8}" dt="2023-02-24T16:27:12.738" v="350" actId="1076"/>
          <ac:picMkLst>
            <pc:docMk/>
            <pc:sldMk cId="4011094902" sldId="641"/>
            <ac:picMk id="9" creationId="{DD35DF69-C4A9-592B-C357-803AEDEF4DE8}"/>
          </ac:picMkLst>
        </pc:picChg>
      </pc:sldChg>
    </pc:docChg>
  </pc:docChgLst>
  <pc:docChgLst>
    <pc:chgData name="Diane B. Thomas" userId="S::d.b.thomas@uwtsd.ac.uk::66b41853-b18c-4bbb-817e-013f34445414" providerId="AD" clId="Web-{6C355B4D-AC25-40BD-ADD4-922B8130AF7F}"/>
    <pc:docChg chg="modSld">
      <pc:chgData name="Diane B. Thomas" userId="S::d.b.thomas@uwtsd.ac.uk::66b41853-b18c-4bbb-817e-013f34445414" providerId="AD" clId="Web-{6C355B4D-AC25-40BD-ADD4-922B8130AF7F}" dt="2023-03-12T17:40:41.961" v="0"/>
      <pc:docMkLst>
        <pc:docMk/>
      </pc:docMkLst>
      <pc:sldChg chg="modNotes">
        <pc:chgData name="Diane B. Thomas" userId="S::d.b.thomas@uwtsd.ac.uk::66b41853-b18c-4bbb-817e-013f34445414" providerId="AD" clId="Web-{6C355B4D-AC25-40BD-ADD4-922B8130AF7F}" dt="2023-03-12T17:40:41.961" v="0"/>
        <pc:sldMkLst>
          <pc:docMk/>
          <pc:sldMk cId="2781481360" sldId="580"/>
        </pc:sldMkLst>
      </pc:sldChg>
    </pc:docChg>
  </pc:docChgLst>
  <pc:docChgLst>
    <pc:chgData name="Roberta Tucker" userId="S::r.tucker@uwtsd.ac.uk::27ca61ee-ba03-4b92-a89a-1d5600e2200a" providerId="AD" clId="Web-{ACBB46C8-45EA-8B74-D97F-C9E59C5933B6}"/>
    <pc:docChg chg="addSld delSld modSld addMainMaster modMainMaster">
      <pc:chgData name="Roberta Tucker" userId="S::r.tucker@uwtsd.ac.uk::27ca61ee-ba03-4b92-a89a-1d5600e2200a" providerId="AD" clId="Web-{ACBB46C8-45EA-8B74-D97F-C9E59C5933B6}" dt="2022-12-12T12:26:08.094" v="49"/>
      <pc:docMkLst>
        <pc:docMk/>
      </pc:docMkLst>
      <pc:sldChg chg="del">
        <pc:chgData name="Roberta Tucker" userId="S::r.tucker@uwtsd.ac.uk::27ca61ee-ba03-4b92-a89a-1d5600e2200a" providerId="AD" clId="Web-{ACBB46C8-45EA-8B74-D97F-C9E59C5933B6}" dt="2022-12-12T12:23:11.338" v="1"/>
        <pc:sldMkLst>
          <pc:docMk/>
          <pc:sldMk cId="1112707648" sldId="294"/>
        </pc:sldMkLst>
      </pc:sldChg>
      <pc:sldChg chg="modSp">
        <pc:chgData name="Roberta Tucker" userId="S::r.tucker@uwtsd.ac.uk::27ca61ee-ba03-4b92-a89a-1d5600e2200a" providerId="AD" clId="Web-{ACBB46C8-45EA-8B74-D97F-C9E59C5933B6}" dt="2022-12-12T12:25:57.531" v="48" actId="20577"/>
        <pc:sldMkLst>
          <pc:docMk/>
          <pc:sldMk cId="2437550428" sldId="516"/>
        </pc:sldMkLst>
        <pc:spChg chg="mod">
          <ac:chgData name="Roberta Tucker" userId="S::r.tucker@uwtsd.ac.uk::27ca61ee-ba03-4b92-a89a-1d5600e2200a" providerId="AD" clId="Web-{ACBB46C8-45EA-8B74-D97F-C9E59C5933B6}" dt="2022-12-12T12:25:57.531" v="48" actId="20577"/>
          <ac:spMkLst>
            <pc:docMk/>
            <pc:sldMk cId="2437550428" sldId="516"/>
            <ac:spMk id="4" creationId="{88B348B4-1179-40C0-B903-717D79F0A399}"/>
          </ac:spMkLst>
        </pc:spChg>
      </pc:sldChg>
      <pc:sldChg chg="del">
        <pc:chgData name="Roberta Tucker" userId="S::r.tucker@uwtsd.ac.uk::27ca61ee-ba03-4b92-a89a-1d5600e2200a" providerId="AD" clId="Web-{ACBB46C8-45EA-8B74-D97F-C9E59C5933B6}" dt="2022-12-12T12:25:41.937" v="44"/>
        <pc:sldMkLst>
          <pc:docMk/>
          <pc:sldMk cId="2330824331" sldId="517"/>
        </pc:sldMkLst>
      </pc:sldChg>
      <pc:sldChg chg="add">
        <pc:chgData name="Roberta Tucker" userId="S::r.tucker@uwtsd.ac.uk::27ca61ee-ba03-4b92-a89a-1d5600e2200a" providerId="AD" clId="Web-{ACBB46C8-45EA-8B74-D97F-C9E59C5933B6}" dt="2022-12-12T12:23:05.385" v="0"/>
        <pc:sldMkLst>
          <pc:docMk/>
          <pc:sldMk cId="528674255" sldId="520"/>
        </pc:sldMkLst>
      </pc:sldChg>
      <pc:sldChg chg="modSp add">
        <pc:chgData name="Roberta Tucker" userId="S::r.tucker@uwtsd.ac.uk::27ca61ee-ba03-4b92-a89a-1d5600e2200a" providerId="AD" clId="Web-{ACBB46C8-45EA-8B74-D97F-C9E59C5933B6}" dt="2022-12-12T12:24:31.778" v="36" actId="20577"/>
        <pc:sldMkLst>
          <pc:docMk/>
          <pc:sldMk cId="2485985612" sldId="521"/>
        </pc:sldMkLst>
        <pc:spChg chg="mod">
          <ac:chgData name="Roberta Tucker" userId="S::r.tucker@uwtsd.ac.uk::27ca61ee-ba03-4b92-a89a-1d5600e2200a" providerId="AD" clId="Web-{ACBB46C8-45EA-8B74-D97F-C9E59C5933B6}" dt="2022-12-12T12:24:31.778" v="36" actId="20577"/>
          <ac:spMkLst>
            <pc:docMk/>
            <pc:sldMk cId="2485985612" sldId="521"/>
            <ac:spMk id="8" creationId="{57ED6D5D-E07C-2A2E-1770-B082DB384717}"/>
          </ac:spMkLst>
        </pc:spChg>
      </pc:sldChg>
      <pc:sldChg chg="modSp add">
        <pc:chgData name="Roberta Tucker" userId="S::r.tucker@uwtsd.ac.uk::27ca61ee-ba03-4b92-a89a-1d5600e2200a" providerId="AD" clId="Web-{ACBB46C8-45EA-8B74-D97F-C9E59C5933B6}" dt="2022-12-12T12:25:34.296" v="43" actId="20577"/>
        <pc:sldMkLst>
          <pc:docMk/>
          <pc:sldMk cId="2118689029" sldId="522"/>
        </pc:sldMkLst>
        <pc:spChg chg="mod">
          <ac:chgData name="Roberta Tucker" userId="S::r.tucker@uwtsd.ac.uk::27ca61ee-ba03-4b92-a89a-1d5600e2200a" providerId="AD" clId="Web-{ACBB46C8-45EA-8B74-D97F-C9E59C5933B6}" dt="2022-12-12T12:25:34.296" v="43" actId="20577"/>
          <ac:spMkLst>
            <pc:docMk/>
            <pc:sldMk cId="2118689029" sldId="522"/>
            <ac:spMk id="8" creationId="{57ED6D5D-E07C-2A2E-1770-B082DB384717}"/>
          </ac:spMkLst>
        </pc:spChg>
      </pc:sldChg>
      <pc:sldChg chg="add replId">
        <pc:chgData name="Roberta Tucker" userId="S::r.tucker@uwtsd.ac.uk::27ca61ee-ba03-4b92-a89a-1d5600e2200a" providerId="AD" clId="Web-{ACBB46C8-45EA-8B74-D97F-C9E59C5933B6}" dt="2022-12-12T12:26:08.094" v="49"/>
        <pc:sldMkLst>
          <pc:docMk/>
          <pc:sldMk cId="966104582" sldId="523"/>
        </pc:sldMkLst>
      </pc:sldChg>
      <pc:sldMasterChg chg="add addSldLayout">
        <pc:chgData name="Roberta Tucker" userId="S::r.tucker@uwtsd.ac.uk::27ca61ee-ba03-4b92-a89a-1d5600e2200a" providerId="AD" clId="Web-{ACBB46C8-45EA-8B74-D97F-C9E59C5933B6}" dt="2022-12-12T12:23:05.385" v="0"/>
        <pc:sldMasterMkLst>
          <pc:docMk/>
          <pc:sldMasterMk cId="2923642609" sldId="2147483648"/>
        </pc:sldMasterMkLst>
        <pc:sldLayoutChg chg="add">
          <pc:chgData name="Roberta Tucker" userId="S::r.tucker@uwtsd.ac.uk::27ca61ee-ba03-4b92-a89a-1d5600e2200a" providerId="AD" clId="Web-{ACBB46C8-45EA-8B74-D97F-C9E59C5933B6}" dt="2022-12-12T12:23:05.385" v="0"/>
          <pc:sldLayoutMkLst>
            <pc:docMk/>
            <pc:sldMasterMk cId="2923642609" sldId="2147483648"/>
            <pc:sldLayoutMk cId="640410910" sldId="2147483649"/>
          </pc:sldLayoutMkLst>
        </pc:sldLayoutChg>
      </pc:sldMasterChg>
      <pc:sldMasterChg chg="add addSldLayout">
        <pc:chgData name="Roberta Tucker" userId="S::r.tucker@uwtsd.ac.uk::27ca61ee-ba03-4b92-a89a-1d5600e2200a" providerId="AD" clId="Web-{ACBB46C8-45EA-8B74-D97F-C9E59C5933B6}" dt="2022-12-12T12:23:25.385" v="2"/>
        <pc:sldMasterMkLst>
          <pc:docMk/>
          <pc:sldMasterMk cId="537362470" sldId="2147483656"/>
        </pc:sldMasterMkLst>
        <pc:sldLayoutChg chg="add">
          <pc:chgData name="Roberta Tucker" userId="S::r.tucker@uwtsd.ac.uk::27ca61ee-ba03-4b92-a89a-1d5600e2200a" providerId="AD" clId="Web-{ACBB46C8-45EA-8B74-D97F-C9E59C5933B6}" dt="2022-12-12T12:23:25.385" v="2"/>
          <pc:sldLayoutMkLst>
            <pc:docMk/>
            <pc:sldMasterMk cId="537362470" sldId="2147483656"/>
            <pc:sldLayoutMk cId="3130719715" sldId="2147483734"/>
          </pc:sldLayoutMkLst>
        </pc:sldLayoutChg>
      </pc:sldMasterChg>
      <pc:sldMasterChg chg="replId">
        <pc:chgData name="Roberta Tucker" userId="S::r.tucker@uwtsd.ac.uk::27ca61ee-ba03-4b92-a89a-1d5600e2200a" providerId="AD" clId="Web-{ACBB46C8-45EA-8B74-D97F-C9E59C5933B6}" dt="2022-12-12T12:23:05.385" v="0"/>
        <pc:sldMasterMkLst>
          <pc:docMk/>
          <pc:sldMasterMk cId="3860510708" sldId="2147483722"/>
        </pc:sldMasterMkLst>
      </pc:sldMasterChg>
    </pc:docChg>
  </pc:docChgLst>
  <pc:docChgLst>
    <pc:chgData name="Roberta Tucker" userId="S::r.tucker@uwtsd.ac.uk::27ca61ee-ba03-4b92-a89a-1d5600e2200a" providerId="AD" clId="Web-{D5841E55-3431-46F8-BFAF-7829BB894D18}"/>
    <pc:docChg chg="addSld delSld modSld sldOrd">
      <pc:chgData name="Roberta Tucker" userId="S::r.tucker@uwtsd.ac.uk::27ca61ee-ba03-4b92-a89a-1d5600e2200a" providerId="AD" clId="Web-{D5841E55-3431-46F8-BFAF-7829BB894D18}" dt="2023-01-13T15:03:13.953" v="300"/>
      <pc:docMkLst>
        <pc:docMk/>
      </pc:docMkLst>
      <pc:sldChg chg="addSp delSp modSp ord">
        <pc:chgData name="Roberta Tucker" userId="S::r.tucker@uwtsd.ac.uk::27ca61ee-ba03-4b92-a89a-1d5600e2200a" providerId="AD" clId="Web-{D5841E55-3431-46F8-BFAF-7829BB894D18}" dt="2023-01-13T09:40:12.871" v="58" actId="14100"/>
        <pc:sldMkLst>
          <pc:docMk/>
          <pc:sldMk cId="1514206992" sldId="274"/>
        </pc:sldMkLst>
        <pc:spChg chg="mod">
          <ac:chgData name="Roberta Tucker" userId="S::r.tucker@uwtsd.ac.uk::27ca61ee-ba03-4b92-a89a-1d5600e2200a" providerId="AD" clId="Web-{D5841E55-3431-46F8-BFAF-7829BB894D18}" dt="2023-01-13T09:39:55.526" v="54" actId="1076"/>
          <ac:spMkLst>
            <pc:docMk/>
            <pc:sldMk cId="1514206992" sldId="274"/>
            <ac:spMk id="7" creationId="{00000000-0000-0000-0000-000000000000}"/>
          </ac:spMkLst>
        </pc:spChg>
        <pc:graphicFrameChg chg="del mod">
          <ac:chgData name="Roberta Tucker" userId="S::r.tucker@uwtsd.ac.uk::27ca61ee-ba03-4b92-a89a-1d5600e2200a" providerId="AD" clId="Web-{D5841E55-3431-46F8-BFAF-7829BB894D18}" dt="2023-01-13T09:39:33.540" v="42"/>
          <ac:graphicFrameMkLst>
            <pc:docMk/>
            <pc:sldMk cId="1514206992" sldId="274"/>
            <ac:graphicFrameMk id="14" creationId="{284DDAF5-0D54-A050-74B7-CBF5DF35F3D3}"/>
          </ac:graphicFrameMkLst>
        </pc:graphicFrameChg>
        <pc:picChg chg="del">
          <ac:chgData name="Roberta Tucker" userId="S::r.tucker@uwtsd.ac.uk::27ca61ee-ba03-4b92-a89a-1d5600e2200a" providerId="AD" clId="Web-{D5841E55-3431-46F8-BFAF-7829BB894D18}" dt="2023-01-13T09:39:36.884" v="44"/>
          <ac:picMkLst>
            <pc:docMk/>
            <pc:sldMk cId="1514206992" sldId="274"/>
            <ac:picMk id="15" creationId="{B6C16C81-842A-89EA-7F10-B713B74A898D}"/>
          </ac:picMkLst>
        </pc:picChg>
        <pc:picChg chg="del">
          <ac:chgData name="Roberta Tucker" userId="S::r.tucker@uwtsd.ac.uk::27ca61ee-ba03-4b92-a89a-1d5600e2200a" providerId="AD" clId="Web-{D5841E55-3431-46F8-BFAF-7829BB894D18}" dt="2023-01-13T09:39:38.431" v="45"/>
          <ac:picMkLst>
            <pc:docMk/>
            <pc:sldMk cId="1514206992" sldId="274"/>
            <ac:picMk id="16" creationId="{146EDB9A-3BE6-6C34-9E85-CC7103A613E0}"/>
          </ac:picMkLst>
        </pc:picChg>
        <pc:picChg chg="del">
          <ac:chgData name="Roberta Tucker" userId="S::r.tucker@uwtsd.ac.uk::27ca61ee-ba03-4b92-a89a-1d5600e2200a" providerId="AD" clId="Web-{D5841E55-3431-46F8-BFAF-7829BB894D18}" dt="2023-01-13T09:39:35.400" v="43"/>
          <ac:picMkLst>
            <pc:docMk/>
            <pc:sldMk cId="1514206992" sldId="274"/>
            <ac:picMk id="17" creationId="{D7D94A29-A2C4-59AA-602A-7C681AD433EC}"/>
          </ac:picMkLst>
        </pc:picChg>
        <pc:picChg chg="del">
          <ac:chgData name="Roberta Tucker" userId="S::r.tucker@uwtsd.ac.uk::27ca61ee-ba03-4b92-a89a-1d5600e2200a" providerId="AD" clId="Web-{D5841E55-3431-46F8-BFAF-7829BB894D18}" dt="2023-01-13T09:39:39.666" v="46"/>
          <ac:picMkLst>
            <pc:docMk/>
            <pc:sldMk cId="1514206992" sldId="274"/>
            <ac:picMk id="18" creationId="{27EE8792-1EE5-1EE2-B352-83226D3BB242}"/>
          </ac:picMkLst>
        </pc:picChg>
        <pc:picChg chg="del">
          <ac:chgData name="Roberta Tucker" userId="S::r.tucker@uwtsd.ac.uk::27ca61ee-ba03-4b92-a89a-1d5600e2200a" providerId="AD" clId="Web-{D5841E55-3431-46F8-BFAF-7829BB894D18}" dt="2023-01-13T09:39:44.182" v="49"/>
          <ac:picMkLst>
            <pc:docMk/>
            <pc:sldMk cId="1514206992" sldId="274"/>
            <ac:picMk id="19" creationId="{0470A35A-28F4-1D2C-D152-D05CA08B4AF6}"/>
          </ac:picMkLst>
        </pc:picChg>
        <pc:picChg chg="del">
          <ac:chgData name="Roberta Tucker" userId="S::r.tucker@uwtsd.ac.uk::27ca61ee-ba03-4b92-a89a-1d5600e2200a" providerId="AD" clId="Web-{D5841E55-3431-46F8-BFAF-7829BB894D18}" dt="2023-01-13T09:39:42.556" v="48"/>
          <ac:picMkLst>
            <pc:docMk/>
            <pc:sldMk cId="1514206992" sldId="274"/>
            <ac:picMk id="20" creationId="{26E51018-4A48-C033-23DD-55BAE543F3ED}"/>
          </ac:picMkLst>
        </pc:picChg>
        <pc:picChg chg="del">
          <ac:chgData name="Roberta Tucker" userId="S::r.tucker@uwtsd.ac.uk::27ca61ee-ba03-4b92-a89a-1d5600e2200a" providerId="AD" clId="Web-{D5841E55-3431-46F8-BFAF-7829BB894D18}" dt="2023-01-13T09:39:46.682" v="51"/>
          <ac:picMkLst>
            <pc:docMk/>
            <pc:sldMk cId="1514206992" sldId="274"/>
            <ac:picMk id="21" creationId="{8A77C9D7-AF70-66AB-979E-59142208A127}"/>
          </ac:picMkLst>
        </pc:picChg>
        <pc:picChg chg="del">
          <ac:chgData name="Roberta Tucker" userId="S::r.tucker@uwtsd.ac.uk::27ca61ee-ba03-4b92-a89a-1d5600e2200a" providerId="AD" clId="Web-{D5841E55-3431-46F8-BFAF-7829BB894D18}" dt="2023-01-13T09:39:41.041" v="47"/>
          <ac:picMkLst>
            <pc:docMk/>
            <pc:sldMk cId="1514206992" sldId="274"/>
            <ac:picMk id="22" creationId="{59165BB4-F0E5-426B-3DFA-433650E03E8C}"/>
          </ac:picMkLst>
        </pc:picChg>
        <pc:picChg chg="add mod">
          <ac:chgData name="Roberta Tucker" userId="S::r.tucker@uwtsd.ac.uk::27ca61ee-ba03-4b92-a89a-1d5600e2200a" providerId="AD" clId="Web-{D5841E55-3431-46F8-BFAF-7829BB894D18}" dt="2023-01-13T09:40:12.871" v="58" actId="14100"/>
          <ac:picMkLst>
            <pc:docMk/>
            <pc:sldMk cId="1514206992" sldId="274"/>
            <ac:picMk id="49" creationId="{EFE630CF-82C4-E79B-CC05-EC451B2386A2}"/>
          </ac:picMkLst>
        </pc:picChg>
      </pc:sldChg>
      <pc:sldChg chg="del">
        <pc:chgData name="Roberta Tucker" userId="S::r.tucker@uwtsd.ac.uk::27ca61ee-ba03-4b92-a89a-1d5600e2200a" providerId="AD" clId="Web-{D5841E55-3431-46F8-BFAF-7829BB894D18}" dt="2023-01-13T09:30:57.304" v="1"/>
        <pc:sldMkLst>
          <pc:docMk/>
          <pc:sldMk cId="1925729167" sldId="285"/>
        </pc:sldMkLst>
      </pc:sldChg>
      <pc:sldChg chg="ord">
        <pc:chgData name="Roberta Tucker" userId="S::r.tucker@uwtsd.ac.uk::27ca61ee-ba03-4b92-a89a-1d5600e2200a" providerId="AD" clId="Web-{D5841E55-3431-46F8-BFAF-7829BB894D18}" dt="2023-01-13T15:03:13.953" v="300"/>
        <pc:sldMkLst>
          <pc:docMk/>
          <pc:sldMk cId="2378840427" sldId="289"/>
        </pc:sldMkLst>
      </pc:sldChg>
      <pc:sldChg chg="modSp del ord">
        <pc:chgData name="Roberta Tucker" userId="S::r.tucker@uwtsd.ac.uk::27ca61ee-ba03-4b92-a89a-1d5600e2200a" providerId="AD" clId="Web-{D5841E55-3431-46F8-BFAF-7829BB894D18}" dt="2023-01-13T09:41:33.517" v="81"/>
        <pc:sldMkLst>
          <pc:docMk/>
          <pc:sldMk cId="3978130981" sldId="492"/>
        </pc:sldMkLst>
        <pc:graphicFrameChg chg="modGraphic">
          <ac:chgData name="Roberta Tucker" userId="S::r.tucker@uwtsd.ac.uk::27ca61ee-ba03-4b92-a89a-1d5600e2200a" providerId="AD" clId="Web-{D5841E55-3431-46F8-BFAF-7829BB894D18}" dt="2023-01-13T09:40:54.624" v="60"/>
          <ac:graphicFrameMkLst>
            <pc:docMk/>
            <pc:sldMk cId="3978130981" sldId="492"/>
            <ac:graphicFrameMk id="3" creationId="{A3CC5903-63ED-0F5B-467E-F73EA5D0860C}"/>
          </ac:graphicFrameMkLst>
        </pc:graphicFrameChg>
      </pc:sldChg>
      <pc:sldChg chg="modSp del ord">
        <pc:chgData name="Roberta Tucker" userId="S::r.tucker@uwtsd.ac.uk::27ca61ee-ba03-4b92-a89a-1d5600e2200a" providerId="AD" clId="Web-{D5841E55-3431-46F8-BFAF-7829BB894D18}" dt="2023-01-13T10:24:15.349" v="160"/>
        <pc:sldMkLst>
          <pc:docMk/>
          <pc:sldMk cId="1132328707" sldId="493"/>
        </pc:sldMkLst>
        <pc:spChg chg="mod">
          <ac:chgData name="Roberta Tucker" userId="S::r.tucker@uwtsd.ac.uk::27ca61ee-ba03-4b92-a89a-1d5600e2200a" providerId="AD" clId="Web-{D5841E55-3431-46F8-BFAF-7829BB894D18}" dt="2023-01-13T10:23:10.284" v="148" actId="1076"/>
          <ac:spMkLst>
            <pc:docMk/>
            <pc:sldMk cId="1132328707" sldId="493"/>
            <ac:spMk id="2" creationId="{24890A54-F451-820B-D0B6-B8B3774A0CD9}"/>
          </ac:spMkLst>
        </pc:spChg>
      </pc:sldChg>
      <pc:sldChg chg="modSp">
        <pc:chgData name="Roberta Tucker" userId="S::r.tucker@uwtsd.ac.uk::27ca61ee-ba03-4b92-a89a-1d5600e2200a" providerId="AD" clId="Web-{D5841E55-3431-46F8-BFAF-7829BB894D18}" dt="2023-01-13T13:51:32.829" v="296" actId="20577"/>
        <pc:sldMkLst>
          <pc:docMk/>
          <pc:sldMk cId="2815014263" sldId="506"/>
        </pc:sldMkLst>
        <pc:spChg chg="mod">
          <ac:chgData name="Roberta Tucker" userId="S::r.tucker@uwtsd.ac.uk::27ca61ee-ba03-4b92-a89a-1d5600e2200a" providerId="AD" clId="Web-{D5841E55-3431-46F8-BFAF-7829BB894D18}" dt="2023-01-13T13:51:32.829" v="296" actId="20577"/>
          <ac:spMkLst>
            <pc:docMk/>
            <pc:sldMk cId="2815014263" sldId="506"/>
            <ac:spMk id="2" creationId="{2A68C011-3656-225F-C9E9-677709A1BD6F}"/>
          </ac:spMkLst>
        </pc:spChg>
      </pc:sldChg>
      <pc:sldChg chg="del">
        <pc:chgData name="Roberta Tucker" userId="S::r.tucker@uwtsd.ac.uk::27ca61ee-ba03-4b92-a89a-1d5600e2200a" providerId="AD" clId="Web-{D5841E55-3431-46F8-BFAF-7829BB894D18}" dt="2023-01-13T12:44:28.448" v="182"/>
        <pc:sldMkLst>
          <pc:docMk/>
          <pc:sldMk cId="3459154396" sldId="508"/>
        </pc:sldMkLst>
      </pc:sldChg>
      <pc:sldChg chg="addSp delSp modSp">
        <pc:chgData name="Roberta Tucker" userId="S::r.tucker@uwtsd.ac.uk::27ca61ee-ba03-4b92-a89a-1d5600e2200a" providerId="AD" clId="Web-{D5841E55-3431-46F8-BFAF-7829BB894D18}" dt="2023-01-13T13:06:13.964" v="242"/>
        <pc:sldMkLst>
          <pc:docMk/>
          <pc:sldMk cId="2833262614" sldId="539"/>
        </pc:sldMkLst>
        <pc:spChg chg="del">
          <ac:chgData name="Roberta Tucker" userId="S::r.tucker@uwtsd.ac.uk::27ca61ee-ba03-4b92-a89a-1d5600e2200a" providerId="AD" clId="Web-{D5841E55-3431-46F8-BFAF-7829BB894D18}" dt="2023-01-13T12:46:42.967" v="183"/>
          <ac:spMkLst>
            <pc:docMk/>
            <pc:sldMk cId="2833262614" sldId="539"/>
            <ac:spMk id="7" creationId="{B5F30E72-888C-478F-66BC-2551592943DB}"/>
          </ac:spMkLst>
        </pc:spChg>
        <pc:spChg chg="mod">
          <ac:chgData name="Roberta Tucker" userId="S::r.tucker@uwtsd.ac.uk::27ca61ee-ba03-4b92-a89a-1d5600e2200a" providerId="AD" clId="Web-{D5841E55-3431-46F8-BFAF-7829BB894D18}" dt="2023-01-13T13:04:25.274" v="223" actId="1076"/>
          <ac:spMkLst>
            <pc:docMk/>
            <pc:sldMk cId="2833262614" sldId="539"/>
            <ac:spMk id="12" creationId="{45808C8C-4121-0C72-F517-D16C103453D5}"/>
          </ac:spMkLst>
        </pc:spChg>
        <pc:spChg chg="mod">
          <ac:chgData name="Roberta Tucker" userId="S::r.tucker@uwtsd.ac.uk::27ca61ee-ba03-4b92-a89a-1d5600e2200a" providerId="AD" clId="Web-{D5841E55-3431-46F8-BFAF-7829BB894D18}" dt="2023-01-13T13:02:25.349" v="210" actId="1076"/>
          <ac:spMkLst>
            <pc:docMk/>
            <pc:sldMk cId="2833262614" sldId="539"/>
            <ac:spMk id="16" creationId="{B876D59F-3DE3-DF44-4442-9F0A970DDF3E}"/>
          </ac:spMkLst>
        </pc:spChg>
        <pc:spChg chg="add mod">
          <ac:chgData name="Roberta Tucker" userId="S::r.tucker@uwtsd.ac.uk::27ca61ee-ba03-4b92-a89a-1d5600e2200a" providerId="AD" clId="Web-{D5841E55-3431-46F8-BFAF-7829BB894D18}" dt="2023-01-13T13:04:33.931" v="225" actId="1076"/>
          <ac:spMkLst>
            <pc:docMk/>
            <pc:sldMk cId="2833262614" sldId="539"/>
            <ac:spMk id="19" creationId="{DBD4E5FD-8B3F-AE1F-6F4C-D54B42A5CDD5}"/>
          </ac:spMkLst>
        </pc:spChg>
        <pc:graphicFrameChg chg="del">
          <ac:chgData name="Roberta Tucker" userId="S::r.tucker@uwtsd.ac.uk::27ca61ee-ba03-4b92-a89a-1d5600e2200a" providerId="AD" clId="Web-{D5841E55-3431-46F8-BFAF-7829BB894D18}" dt="2023-01-13T12:46:47.732" v="184"/>
          <ac:graphicFrameMkLst>
            <pc:docMk/>
            <pc:sldMk cId="2833262614" sldId="539"/>
            <ac:graphicFrameMk id="3" creationId="{08C85193-DF96-D715-013E-BE5798CE17CE}"/>
          </ac:graphicFrameMkLst>
        </pc:graphicFrameChg>
        <pc:graphicFrameChg chg="mod modGraphic">
          <ac:chgData name="Roberta Tucker" userId="S::r.tucker@uwtsd.ac.uk::27ca61ee-ba03-4b92-a89a-1d5600e2200a" providerId="AD" clId="Web-{D5841E55-3431-46F8-BFAF-7829BB894D18}" dt="2023-01-13T13:06:07.949" v="241"/>
          <ac:graphicFrameMkLst>
            <pc:docMk/>
            <pc:sldMk cId="2833262614" sldId="539"/>
            <ac:graphicFrameMk id="6" creationId="{BEE48E74-54FD-B752-3AE2-0F05E64889D9}"/>
          </ac:graphicFrameMkLst>
        </pc:graphicFrameChg>
        <pc:graphicFrameChg chg="mod modGraphic">
          <ac:chgData name="Roberta Tucker" userId="S::r.tucker@uwtsd.ac.uk::27ca61ee-ba03-4b92-a89a-1d5600e2200a" providerId="AD" clId="Web-{D5841E55-3431-46F8-BFAF-7829BB894D18}" dt="2023-01-13T13:05:51.667" v="238"/>
          <ac:graphicFrameMkLst>
            <pc:docMk/>
            <pc:sldMk cId="2833262614" sldId="539"/>
            <ac:graphicFrameMk id="8" creationId="{6C7F30B9-0AEF-4F9F-3070-820A82B77D80}"/>
          </ac:graphicFrameMkLst>
        </pc:graphicFrameChg>
        <pc:graphicFrameChg chg="add mod modGraphic">
          <ac:chgData name="Roberta Tucker" userId="S::r.tucker@uwtsd.ac.uk::27ca61ee-ba03-4b92-a89a-1d5600e2200a" providerId="AD" clId="Web-{D5841E55-3431-46F8-BFAF-7829BB894D18}" dt="2023-01-13T13:06:13.964" v="242"/>
          <ac:graphicFrameMkLst>
            <pc:docMk/>
            <pc:sldMk cId="2833262614" sldId="539"/>
            <ac:graphicFrameMk id="21" creationId="{0B71B86F-8848-C095-02D5-5784B555B26D}"/>
          </ac:graphicFrameMkLst>
        </pc:graphicFrameChg>
        <pc:picChg chg="del">
          <ac:chgData name="Roberta Tucker" userId="S::r.tucker@uwtsd.ac.uk::27ca61ee-ba03-4b92-a89a-1d5600e2200a" providerId="AD" clId="Web-{D5841E55-3431-46F8-BFAF-7829BB894D18}" dt="2023-01-13T12:46:49.076" v="185"/>
          <ac:picMkLst>
            <pc:docMk/>
            <pc:sldMk cId="2833262614" sldId="539"/>
            <ac:picMk id="5" creationId="{5FD41C7C-A5E5-1D93-B7AC-0BCDD6009FBA}"/>
          </ac:picMkLst>
        </pc:picChg>
        <pc:picChg chg="mod">
          <ac:chgData name="Roberta Tucker" userId="S::r.tucker@uwtsd.ac.uk::27ca61ee-ba03-4b92-a89a-1d5600e2200a" providerId="AD" clId="Web-{D5841E55-3431-46F8-BFAF-7829BB894D18}" dt="2023-01-13T13:05:28.010" v="235" actId="1076"/>
          <ac:picMkLst>
            <pc:docMk/>
            <pc:sldMk cId="2833262614" sldId="539"/>
            <ac:picMk id="10" creationId="{B089063E-D9EA-8081-01E2-6306E58F2D3E}"/>
          </ac:picMkLst>
        </pc:picChg>
        <pc:picChg chg="mod">
          <ac:chgData name="Roberta Tucker" userId="S::r.tucker@uwtsd.ac.uk::27ca61ee-ba03-4b92-a89a-1d5600e2200a" providerId="AD" clId="Web-{D5841E55-3431-46F8-BFAF-7829BB894D18}" dt="2023-01-13T13:02:32.975" v="212" actId="14100"/>
          <ac:picMkLst>
            <pc:docMk/>
            <pc:sldMk cId="2833262614" sldId="539"/>
            <ac:picMk id="14" creationId="{2A9A0B18-51DF-2904-CCD9-3ABBB8D82205}"/>
          </ac:picMkLst>
        </pc:picChg>
        <pc:picChg chg="add mod">
          <ac:chgData name="Roberta Tucker" userId="S::r.tucker@uwtsd.ac.uk::27ca61ee-ba03-4b92-a89a-1d5600e2200a" providerId="AD" clId="Web-{D5841E55-3431-46F8-BFAF-7829BB894D18}" dt="2023-01-13T13:05:22.307" v="234" actId="1076"/>
          <ac:picMkLst>
            <pc:docMk/>
            <pc:sldMk cId="2833262614" sldId="539"/>
            <ac:picMk id="17" creationId="{62E5D6D3-C80A-37D2-1329-0B59F284DC24}"/>
          </ac:picMkLst>
        </pc:picChg>
        <pc:cxnChg chg="add mod">
          <ac:chgData name="Roberta Tucker" userId="S::r.tucker@uwtsd.ac.uk::27ca61ee-ba03-4b92-a89a-1d5600e2200a" providerId="AD" clId="Web-{D5841E55-3431-46F8-BFAF-7829BB894D18}" dt="2023-01-13T13:05:14.713" v="233"/>
          <ac:cxnSpMkLst>
            <pc:docMk/>
            <pc:sldMk cId="2833262614" sldId="539"/>
            <ac:cxnSpMk id="22" creationId="{333089AE-5CF0-E334-2A27-BFB8E59EC962}"/>
          </ac:cxnSpMkLst>
        </pc:cxnChg>
      </pc:sldChg>
      <pc:sldChg chg="addSp modSp">
        <pc:chgData name="Roberta Tucker" userId="S::r.tucker@uwtsd.ac.uk::27ca61ee-ba03-4b92-a89a-1d5600e2200a" providerId="AD" clId="Web-{D5841E55-3431-46F8-BFAF-7829BB894D18}" dt="2023-01-13T13:47:56.076" v="284"/>
        <pc:sldMkLst>
          <pc:docMk/>
          <pc:sldMk cId="886765173" sldId="540"/>
        </pc:sldMkLst>
        <pc:spChg chg="mod">
          <ac:chgData name="Roberta Tucker" userId="S::r.tucker@uwtsd.ac.uk::27ca61ee-ba03-4b92-a89a-1d5600e2200a" providerId="AD" clId="Web-{D5841E55-3431-46F8-BFAF-7829BB894D18}" dt="2023-01-13T13:47:22.729" v="279" actId="1076"/>
          <ac:spMkLst>
            <pc:docMk/>
            <pc:sldMk cId="886765173" sldId="540"/>
            <ac:spMk id="7" creationId="{B5F30E72-888C-478F-66BC-2551592943DB}"/>
          </ac:spMkLst>
        </pc:spChg>
        <pc:spChg chg="mod">
          <ac:chgData name="Roberta Tucker" userId="S::r.tucker@uwtsd.ac.uk::27ca61ee-ba03-4b92-a89a-1d5600e2200a" providerId="AD" clId="Web-{D5841E55-3431-46F8-BFAF-7829BB894D18}" dt="2023-01-13T13:46:28.803" v="266" actId="1076"/>
          <ac:spMkLst>
            <pc:docMk/>
            <pc:sldMk cId="886765173" sldId="540"/>
            <ac:spMk id="12" creationId="{45808C8C-4121-0C72-F517-D16C103453D5}"/>
          </ac:spMkLst>
        </pc:spChg>
        <pc:spChg chg="add mod">
          <ac:chgData name="Roberta Tucker" userId="S::r.tucker@uwtsd.ac.uk::27ca61ee-ba03-4b92-a89a-1d5600e2200a" providerId="AD" clId="Web-{D5841E55-3431-46F8-BFAF-7829BB894D18}" dt="2023-01-13T13:45:55.378" v="258" actId="1076"/>
          <ac:spMkLst>
            <pc:docMk/>
            <pc:sldMk cId="886765173" sldId="540"/>
            <ac:spMk id="14" creationId="{FFBA690C-E121-BE77-8497-5F3D9523AA47}"/>
          </ac:spMkLst>
        </pc:spChg>
        <pc:graphicFrameChg chg="mod modGraphic">
          <ac:chgData name="Roberta Tucker" userId="S::r.tucker@uwtsd.ac.uk::27ca61ee-ba03-4b92-a89a-1d5600e2200a" providerId="AD" clId="Web-{D5841E55-3431-46F8-BFAF-7829BB894D18}" dt="2023-01-13T13:47:42.637" v="282"/>
          <ac:graphicFrameMkLst>
            <pc:docMk/>
            <pc:sldMk cId="886765173" sldId="540"/>
            <ac:graphicFrameMk id="3" creationId="{08C85193-DF96-D715-013E-BE5798CE17CE}"/>
          </ac:graphicFrameMkLst>
        </pc:graphicFrameChg>
        <pc:graphicFrameChg chg="mod modGraphic">
          <ac:chgData name="Roberta Tucker" userId="S::r.tucker@uwtsd.ac.uk::27ca61ee-ba03-4b92-a89a-1d5600e2200a" providerId="AD" clId="Web-{D5841E55-3431-46F8-BFAF-7829BB894D18}" dt="2023-01-13T13:47:48.950" v="283"/>
          <ac:graphicFrameMkLst>
            <pc:docMk/>
            <pc:sldMk cId="886765173" sldId="540"/>
            <ac:graphicFrameMk id="6" creationId="{BEE48E74-54FD-B752-3AE2-0F05E64889D9}"/>
          </ac:graphicFrameMkLst>
        </pc:graphicFrameChg>
        <pc:graphicFrameChg chg="add mod modGraphic">
          <ac:chgData name="Roberta Tucker" userId="S::r.tucker@uwtsd.ac.uk::27ca61ee-ba03-4b92-a89a-1d5600e2200a" providerId="AD" clId="Web-{D5841E55-3431-46F8-BFAF-7829BB894D18}" dt="2023-01-13T13:47:56.076" v="284"/>
          <ac:graphicFrameMkLst>
            <pc:docMk/>
            <pc:sldMk cId="886765173" sldId="540"/>
            <ac:graphicFrameMk id="18" creationId="{44049A03-9477-2B76-7913-34CE9ECF04E4}"/>
          </ac:graphicFrameMkLst>
        </pc:graphicFrameChg>
        <pc:picChg chg="mod">
          <ac:chgData name="Roberta Tucker" userId="S::r.tucker@uwtsd.ac.uk::27ca61ee-ba03-4b92-a89a-1d5600e2200a" providerId="AD" clId="Web-{D5841E55-3431-46F8-BFAF-7829BB894D18}" dt="2023-01-13T13:47:12.510" v="277" actId="14100"/>
          <ac:picMkLst>
            <pc:docMk/>
            <pc:sldMk cId="886765173" sldId="540"/>
            <ac:picMk id="4" creationId="{C0B59F14-6ACD-2FD9-A4E7-A6C6A30E2F51}"/>
          </ac:picMkLst>
        </pc:picChg>
        <pc:picChg chg="add mod">
          <ac:chgData name="Roberta Tucker" userId="S::r.tucker@uwtsd.ac.uk::27ca61ee-ba03-4b92-a89a-1d5600e2200a" providerId="AD" clId="Web-{D5841E55-3431-46F8-BFAF-7829BB894D18}" dt="2023-01-13T13:45:58.566" v="259" actId="14100"/>
          <ac:picMkLst>
            <pc:docMk/>
            <pc:sldMk cId="886765173" sldId="540"/>
            <ac:picMk id="8" creationId="{28BEA33B-CDDE-3D57-0CFB-5B8F4957D629}"/>
          </ac:picMkLst>
        </pc:picChg>
        <pc:picChg chg="mod">
          <ac:chgData name="Roberta Tucker" userId="S::r.tucker@uwtsd.ac.uk::27ca61ee-ba03-4b92-a89a-1d5600e2200a" providerId="AD" clId="Web-{D5841E55-3431-46F8-BFAF-7829BB894D18}" dt="2023-01-13T13:47:09.041" v="276" actId="14100"/>
          <ac:picMkLst>
            <pc:docMk/>
            <pc:sldMk cId="886765173" sldId="540"/>
            <ac:picMk id="17" creationId="{92AEBAE4-41F5-4AC1-1D40-B215E5D0B4A6}"/>
          </ac:picMkLst>
        </pc:picChg>
        <pc:cxnChg chg="add mod">
          <ac:chgData name="Roberta Tucker" userId="S::r.tucker@uwtsd.ac.uk::27ca61ee-ba03-4b92-a89a-1d5600e2200a" providerId="AD" clId="Web-{D5841E55-3431-46F8-BFAF-7829BB894D18}" dt="2023-01-13T13:46:59.790" v="275"/>
          <ac:cxnSpMkLst>
            <pc:docMk/>
            <pc:sldMk cId="886765173" sldId="540"/>
            <ac:cxnSpMk id="19" creationId="{464646FF-6ECB-A24A-FA8C-3D1E6F3994EB}"/>
          </ac:cxnSpMkLst>
        </pc:cxnChg>
      </pc:sldChg>
      <pc:sldChg chg="delSp modSp del">
        <pc:chgData name="Roberta Tucker" userId="S::r.tucker@uwtsd.ac.uk::27ca61ee-ba03-4b92-a89a-1d5600e2200a" providerId="AD" clId="Web-{D5841E55-3431-46F8-BFAF-7829BB894D18}" dt="2023-01-13T13:48:21.812" v="285"/>
        <pc:sldMkLst>
          <pc:docMk/>
          <pc:sldMk cId="829827087" sldId="542"/>
        </pc:sldMkLst>
        <pc:spChg chg="del">
          <ac:chgData name="Roberta Tucker" userId="S::r.tucker@uwtsd.ac.uk::27ca61ee-ba03-4b92-a89a-1d5600e2200a" providerId="AD" clId="Web-{D5841E55-3431-46F8-BFAF-7829BB894D18}" dt="2023-01-13T12:47:00.655" v="186"/>
          <ac:spMkLst>
            <pc:docMk/>
            <pc:sldMk cId="829827087" sldId="542"/>
            <ac:spMk id="7" creationId="{B5F30E72-888C-478F-66BC-2551592943DB}"/>
          </ac:spMkLst>
        </pc:spChg>
        <pc:spChg chg="del mod">
          <ac:chgData name="Roberta Tucker" userId="S::r.tucker@uwtsd.ac.uk::27ca61ee-ba03-4b92-a89a-1d5600e2200a" providerId="AD" clId="Web-{D5841E55-3431-46F8-BFAF-7829BB894D18}" dt="2023-01-13T13:45:20.203" v="252"/>
          <ac:spMkLst>
            <pc:docMk/>
            <pc:sldMk cId="829827087" sldId="542"/>
            <ac:spMk id="12" creationId="{45808C8C-4121-0C72-F517-D16C103453D5}"/>
          </ac:spMkLst>
        </pc:spChg>
        <pc:graphicFrameChg chg="del">
          <ac:chgData name="Roberta Tucker" userId="S::r.tucker@uwtsd.ac.uk::27ca61ee-ba03-4b92-a89a-1d5600e2200a" providerId="AD" clId="Web-{D5841E55-3431-46F8-BFAF-7829BB894D18}" dt="2023-01-13T12:47:03.123" v="187"/>
          <ac:graphicFrameMkLst>
            <pc:docMk/>
            <pc:sldMk cId="829827087" sldId="542"/>
            <ac:graphicFrameMk id="3" creationId="{08C85193-DF96-D715-013E-BE5798CE17CE}"/>
          </ac:graphicFrameMkLst>
        </pc:graphicFrameChg>
        <pc:graphicFrameChg chg="del">
          <ac:chgData name="Roberta Tucker" userId="S::r.tucker@uwtsd.ac.uk::27ca61ee-ba03-4b92-a89a-1d5600e2200a" providerId="AD" clId="Web-{D5841E55-3431-46F8-BFAF-7829BB894D18}" dt="2023-01-13T13:45:24.344" v="253"/>
          <ac:graphicFrameMkLst>
            <pc:docMk/>
            <pc:sldMk cId="829827087" sldId="542"/>
            <ac:graphicFrameMk id="6" creationId="{BEE48E74-54FD-B752-3AE2-0F05E64889D9}"/>
          </ac:graphicFrameMkLst>
        </pc:graphicFrameChg>
        <pc:picChg chg="del">
          <ac:chgData name="Roberta Tucker" userId="S::r.tucker@uwtsd.ac.uk::27ca61ee-ba03-4b92-a89a-1d5600e2200a" providerId="AD" clId="Web-{D5841E55-3431-46F8-BFAF-7829BB894D18}" dt="2023-01-13T12:47:04.436" v="188"/>
          <ac:picMkLst>
            <pc:docMk/>
            <pc:sldMk cId="829827087" sldId="542"/>
            <ac:picMk id="4" creationId="{D8A317C3-9A67-882B-62E2-B392F6894015}"/>
          </ac:picMkLst>
        </pc:picChg>
        <pc:picChg chg="del mod">
          <ac:chgData name="Roberta Tucker" userId="S::r.tucker@uwtsd.ac.uk::27ca61ee-ba03-4b92-a89a-1d5600e2200a" providerId="AD" clId="Web-{D5841E55-3431-46F8-BFAF-7829BB894D18}" dt="2023-01-13T12:58:14.187" v="199"/>
          <ac:picMkLst>
            <pc:docMk/>
            <pc:sldMk cId="829827087" sldId="542"/>
            <ac:picMk id="5" creationId="{EFD6825A-2B2F-0643-90AD-1C0CAE512136}"/>
          </ac:picMkLst>
        </pc:picChg>
      </pc:sldChg>
      <pc:sldChg chg="del">
        <pc:chgData name="Roberta Tucker" userId="S::r.tucker@uwtsd.ac.uk::27ca61ee-ba03-4b92-a89a-1d5600e2200a" providerId="AD" clId="Web-{D5841E55-3431-46F8-BFAF-7829BB894D18}" dt="2023-01-13T09:30:41.037" v="0"/>
        <pc:sldMkLst>
          <pc:docMk/>
          <pc:sldMk cId="3774674601" sldId="544"/>
        </pc:sldMkLst>
      </pc:sldChg>
      <pc:sldChg chg="modSp">
        <pc:chgData name="Roberta Tucker" userId="S::r.tucker@uwtsd.ac.uk::27ca61ee-ba03-4b92-a89a-1d5600e2200a" providerId="AD" clId="Web-{D5841E55-3431-46F8-BFAF-7829BB894D18}" dt="2023-01-13T13:49:34.959" v="294" actId="1076"/>
        <pc:sldMkLst>
          <pc:docMk/>
          <pc:sldMk cId="1123636263" sldId="545"/>
        </pc:sldMkLst>
        <pc:spChg chg="mod">
          <ac:chgData name="Roberta Tucker" userId="S::r.tucker@uwtsd.ac.uk::27ca61ee-ba03-4b92-a89a-1d5600e2200a" providerId="AD" clId="Web-{D5841E55-3431-46F8-BFAF-7829BB894D18}" dt="2023-01-13T13:49:34.959" v="294" actId="1076"/>
          <ac:spMkLst>
            <pc:docMk/>
            <pc:sldMk cId="1123636263" sldId="545"/>
            <ac:spMk id="7" creationId="{B5F30E72-888C-478F-66BC-2551592943DB}"/>
          </ac:spMkLst>
        </pc:spChg>
      </pc:sldChg>
      <pc:sldChg chg="modSp add replId">
        <pc:chgData name="Roberta Tucker" userId="S::r.tucker@uwtsd.ac.uk::27ca61ee-ba03-4b92-a89a-1d5600e2200a" providerId="AD" clId="Web-{D5841E55-3431-46F8-BFAF-7829BB894D18}" dt="2023-01-13T13:50:40.043" v="295" actId="1076"/>
        <pc:sldMkLst>
          <pc:docMk/>
          <pc:sldMk cId="3139088817" sldId="547"/>
        </pc:sldMkLst>
        <pc:spChg chg="mod">
          <ac:chgData name="Roberta Tucker" userId="S::r.tucker@uwtsd.ac.uk::27ca61ee-ba03-4b92-a89a-1d5600e2200a" providerId="AD" clId="Web-{D5841E55-3431-46F8-BFAF-7829BB894D18}" dt="2023-01-13T09:34:37.162" v="17" actId="20577"/>
          <ac:spMkLst>
            <pc:docMk/>
            <pc:sldMk cId="3139088817" sldId="547"/>
            <ac:spMk id="2" creationId="{BD754FA5-2DEB-49E1-1FB5-633B9D062E52}"/>
          </ac:spMkLst>
        </pc:spChg>
        <pc:spChg chg="mod">
          <ac:chgData name="Roberta Tucker" userId="S::r.tucker@uwtsd.ac.uk::27ca61ee-ba03-4b92-a89a-1d5600e2200a" providerId="AD" clId="Web-{D5841E55-3431-46F8-BFAF-7829BB894D18}" dt="2023-01-13T13:50:40.043" v="295" actId="1076"/>
          <ac:spMkLst>
            <pc:docMk/>
            <pc:sldMk cId="3139088817" sldId="547"/>
            <ac:spMk id="7" creationId="{B5F30E72-888C-478F-66BC-2551592943DB}"/>
          </ac:spMkLst>
        </pc:spChg>
      </pc:sldChg>
      <pc:sldChg chg="addSp delSp modSp add ord replId">
        <pc:chgData name="Roberta Tucker" userId="S::r.tucker@uwtsd.ac.uk::27ca61ee-ba03-4b92-a89a-1d5600e2200a" providerId="AD" clId="Web-{D5841E55-3431-46F8-BFAF-7829BB894D18}" dt="2023-01-13T09:42:35.990" v="101" actId="1076"/>
        <pc:sldMkLst>
          <pc:docMk/>
          <pc:sldMk cId="1542753028" sldId="548"/>
        </pc:sldMkLst>
        <pc:spChg chg="mod">
          <ac:chgData name="Roberta Tucker" userId="S::r.tucker@uwtsd.ac.uk::27ca61ee-ba03-4b92-a89a-1d5600e2200a" providerId="AD" clId="Web-{D5841E55-3431-46F8-BFAF-7829BB894D18}" dt="2023-01-13T09:41:25.047" v="79" actId="20577"/>
          <ac:spMkLst>
            <pc:docMk/>
            <pc:sldMk cId="1542753028" sldId="548"/>
            <ac:spMk id="2" creationId="{BD754FA5-2DEB-49E1-1FB5-633B9D062E52}"/>
          </ac:spMkLst>
        </pc:spChg>
        <pc:spChg chg="del mod">
          <ac:chgData name="Roberta Tucker" userId="S::r.tucker@uwtsd.ac.uk::27ca61ee-ba03-4b92-a89a-1d5600e2200a" providerId="AD" clId="Web-{D5841E55-3431-46F8-BFAF-7829BB894D18}" dt="2023-01-13T09:41:11.328" v="64"/>
          <ac:spMkLst>
            <pc:docMk/>
            <pc:sldMk cId="1542753028" sldId="548"/>
            <ac:spMk id="7" creationId="{B5F30E72-888C-478F-66BC-2551592943DB}"/>
          </ac:spMkLst>
        </pc:spChg>
        <pc:graphicFrameChg chg="add mod modGraphic">
          <ac:chgData name="Roberta Tucker" userId="S::r.tucker@uwtsd.ac.uk::27ca61ee-ba03-4b92-a89a-1d5600e2200a" providerId="AD" clId="Web-{D5841E55-3431-46F8-BFAF-7829BB894D18}" dt="2023-01-13T09:42:35.990" v="101" actId="1076"/>
          <ac:graphicFrameMkLst>
            <pc:docMk/>
            <pc:sldMk cId="1542753028" sldId="548"/>
            <ac:graphicFrameMk id="4" creationId="{C2900268-CB93-94DE-D01E-39783A50A81B}"/>
          </ac:graphicFrameMkLst>
        </pc:graphicFrameChg>
      </pc:sldChg>
      <pc:sldChg chg="modSp add replId">
        <pc:chgData name="Roberta Tucker" userId="S::r.tucker@uwtsd.ac.uk::27ca61ee-ba03-4b92-a89a-1d5600e2200a" providerId="AD" clId="Web-{D5841E55-3431-46F8-BFAF-7829BB894D18}" dt="2023-01-13T10:11:35.970" v="140"/>
        <pc:sldMkLst>
          <pc:docMk/>
          <pc:sldMk cId="4000359240" sldId="549"/>
        </pc:sldMkLst>
        <pc:spChg chg="mod">
          <ac:chgData name="Roberta Tucker" userId="S::r.tucker@uwtsd.ac.uk::27ca61ee-ba03-4b92-a89a-1d5600e2200a" providerId="AD" clId="Web-{D5841E55-3431-46F8-BFAF-7829BB894D18}" dt="2023-01-13T10:08:12.840" v="109" actId="20577"/>
          <ac:spMkLst>
            <pc:docMk/>
            <pc:sldMk cId="4000359240" sldId="549"/>
            <ac:spMk id="2" creationId="{BD754FA5-2DEB-49E1-1FB5-633B9D062E52}"/>
          </ac:spMkLst>
        </pc:spChg>
        <pc:graphicFrameChg chg="mod modGraphic">
          <ac:chgData name="Roberta Tucker" userId="S::r.tucker@uwtsd.ac.uk::27ca61ee-ba03-4b92-a89a-1d5600e2200a" providerId="AD" clId="Web-{D5841E55-3431-46F8-BFAF-7829BB894D18}" dt="2023-01-13T10:11:35.970" v="140"/>
          <ac:graphicFrameMkLst>
            <pc:docMk/>
            <pc:sldMk cId="4000359240" sldId="549"/>
            <ac:graphicFrameMk id="4" creationId="{C2900268-CB93-94DE-D01E-39783A50A81B}"/>
          </ac:graphicFrameMkLst>
        </pc:graphicFrameChg>
      </pc:sldChg>
      <pc:sldChg chg="addSp delSp modSp add replId">
        <pc:chgData name="Roberta Tucker" userId="S::r.tucker@uwtsd.ac.uk::27ca61ee-ba03-4b92-a89a-1d5600e2200a" providerId="AD" clId="Web-{D5841E55-3431-46F8-BFAF-7829BB894D18}" dt="2023-01-13T10:29:05.403" v="181" actId="1076"/>
        <pc:sldMkLst>
          <pc:docMk/>
          <pc:sldMk cId="468520818" sldId="550"/>
        </pc:sldMkLst>
        <pc:spChg chg="mod">
          <ac:chgData name="Roberta Tucker" userId="S::r.tucker@uwtsd.ac.uk::27ca61ee-ba03-4b92-a89a-1d5600e2200a" providerId="AD" clId="Web-{D5841E55-3431-46F8-BFAF-7829BB894D18}" dt="2023-01-13T10:23:50.145" v="158" actId="1076"/>
          <ac:spMkLst>
            <pc:docMk/>
            <pc:sldMk cId="468520818" sldId="550"/>
            <ac:spMk id="2" creationId="{BD754FA5-2DEB-49E1-1FB5-633B9D062E52}"/>
          </ac:spMkLst>
        </pc:spChg>
        <pc:graphicFrameChg chg="del">
          <ac:chgData name="Roberta Tucker" userId="S::r.tucker@uwtsd.ac.uk::27ca61ee-ba03-4b92-a89a-1d5600e2200a" providerId="AD" clId="Web-{D5841E55-3431-46F8-BFAF-7829BB894D18}" dt="2023-01-13T10:23:18.925" v="150"/>
          <ac:graphicFrameMkLst>
            <pc:docMk/>
            <pc:sldMk cId="468520818" sldId="550"/>
            <ac:graphicFrameMk id="4" creationId="{C2900268-CB93-94DE-D01E-39783A50A81B}"/>
          </ac:graphicFrameMkLst>
        </pc:graphicFrameChg>
        <pc:graphicFrameChg chg="add mod modGraphic">
          <ac:chgData name="Roberta Tucker" userId="S::r.tucker@uwtsd.ac.uk::27ca61ee-ba03-4b92-a89a-1d5600e2200a" providerId="AD" clId="Web-{D5841E55-3431-46F8-BFAF-7829BB894D18}" dt="2023-01-13T10:29:05.403" v="181" actId="1076"/>
          <ac:graphicFrameMkLst>
            <pc:docMk/>
            <pc:sldMk cId="468520818" sldId="550"/>
            <ac:graphicFrameMk id="5" creationId="{E6D48083-C4D2-4158-CC1E-8F9CD8FE781A}"/>
          </ac:graphicFrameMkLst>
        </pc:graphicFrameChg>
      </pc:sldChg>
      <pc:sldChg chg="modSp add">
        <pc:chgData name="Roberta Tucker" userId="S::r.tucker@uwtsd.ac.uk::27ca61ee-ba03-4b92-a89a-1d5600e2200a" providerId="AD" clId="Web-{D5841E55-3431-46F8-BFAF-7829BB894D18}" dt="2023-01-13T15:01:02.055" v="299" actId="20577"/>
        <pc:sldMkLst>
          <pc:docMk/>
          <pc:sldMk cId="1703709410" sldId="551"/>
        </pc:sldMkLst>
        <pc:spChg chg="mod">
          <ac:chgData name="Roberta Tucker" userId="S::r.tucker@uwtsd.ac.uk::27ca61ee-ba03-4b92-a89a-1d5600e2200a" providerId="AD" clId="Web-{D5841E55-3431-46F8-BFAF-7829BB894D18}" dt="2023-01-13T15:01:02.055" v="299" actId="20577"/>
          <ac:spMkLst>
            <pc:docMk/>
            <pc:sldMk cId="1703709410" sldId="551"/>
            <ac:spMk id="2" creationId="{2A68C011-3656-225F-C9E9-677709A1BD6F}"/>
          </ac:spMkLst>
        </pc:spChg>
      </pc:sldChg>
      <pc:sldMasterChg chg="addSldLayout">
        <pc:chgData name="Roberta Tucker" userId="S::r.tucker@uwtsd.ac.uk::27ca61ee-ba03-4b92-a89a-1d5600e2200a" providerId="AD" clId="Web-{D5841E55-3431-46F8-BFAF-7829BB894D18}" dt="2023-01-13T15:00:48.740" v="297"/>
        <pc:sldMasterMkLst>
          <pc:docMk/>
          <pc:sldMasterMk cId="10660577" sldId="2147483749"/>
        </pc:sldMasterMkLst>
        <pc:sldLayoutChg chg="add">
          <pc:chgData name="Roberta Tucker" userId="S::r.tucker@uwtsd.ac.uk::27ca61ee-ba03-4b92-a89a-1d5600e2200a" providerId="AD" clId="Web-{D5841E55-3431-46F8-BFAF-7829BB894D18}" dt="2023-01-13T15:00:48.740" v="297"/>
          <pc:sldLayoutMkLst>
            <pc:docMk/>
            <pc:sldMasterMk cId="10660577" sldId="2147483749"/>
            <pc:sldLayoutMk cId="3364083949" sldId="2147483723"/>
          </pc:sldLayoutMkLst>
        </pc:sldLayoutChg>
        <pc:sldLayoutChg chg="add">
          <pc:chgData name="Roberta Tucker" userId="S::r.tucker@uwtsd.ac.uk::27ca61ee-ba03-4b92-a89a-1d5600e2200a" providerId="AD" clId="Web-{D5841E55-3431-46F8-BFAF-7829BB894D18}" dt="2023-01-13T15:00:48.740" v="297"/>
          <pc:sldLayoutMkLst>
            <pc:docMk/>
            <pc:sldMasterMk cId="10660577" sldId="2147483749"/>
            <pc:sldLayoutMk cId="122029610" sldId="2147483735"/>
          </pc:sldLayoutMkLst>
        </pc:sldLayoutChg>
      </pc:sldMasterChg>
    </pc:docChg>
  </pc:docChgLst>
  <pc:docChgLst>
    <pc:chgData clId="Web-{76A89318-4F12-9541-75FF-E4282D3FF9BA}"/>
    <pc:docChg chg="modSld">
      <pc:chgData name="" userId="" providerId="" clId="Web-{76A89318-4F12-9541-75FF-E4282D3FF9BA}" dt="2023-02-21T09:20:47.219" v="0" actId="20577"/>
      <pc:docMkLst>
        <pc:docMk/>
      </pc:docMkLst>
      <pc:sldChg chg="modSp">
        <pc:chgData name="" userId="" providerId="" clId="Web-{76A89318-4F12-9541-75FF-E4282D3FF9BA}" dt="2023-02-21T09:20:47.219" v="0" actId="20577"/>
        <pc:sldMkLst>
          <pc:docMk/>
          <pc:sldMk cId="2865792335" sldId="593"/>
        </pc:sldMkLst>
        <pc:spChg chg="mod">
          <ac:chgData name="" userId="" providerId="" clId="Web-{76A89318-4F12-9541-75FF-E4282D3FF9BA}" dt="2023-02-21T09:20:47.219" v="0" actId="20577"/>
          <ac:spMkLst>
            <pc:docMk/>
            <pc:sldMk cId="2865792335" sldId="593"/>
            <ac:spMk id="5" creationId="{DA2E92BE-0CD5-E6B0-AA52-858B51EC3AD5}"/>
          </ac:spMkLst>
        </pc:spChg>
      </pc:sldChg>
    </pc:docChg>
  </pc:docChgLst>
  <pc:docChgLst>
    <pc:chgData name="Roberta Tucker" userId="S::r.tucker@uwtsd.ac.uk::27ca61ee-ba03-4b92-a89a-1d5600e2200a" providerId="AD" clId="Web-{4C19BED0-A89D-14AA-6651-2C6D635E0571}"/>
    <pc:docChg chg="delSld">
      <pc:chgData name="Roberta Tucker" userId="S::r.tucker@uwtsd.ac.uk::27ca61ee-ba03-4b92-a89a-1d5600e2200a" providerId="AD" clId="Web-{4C19BED0-A89D-14AA-6651-2C6D635E0571}" dt="2023-02-27T12:56:24.299" v="0"/>
      <pc:docMkLst>
        <pc:docMk/>
      </pc:docMkLst>
      <pc:sldChg chg="del">
        <pc:chgData name="Roberta Tucker" userId="S::r.tucker@uwtsd.ac.uk::27ca61ee-ba03-4b92-a89a-1d5600e2200a" providerId="AD" clId="Web-{4C19BED0-A89D-14AA-6651-2C6D635E0571}" dt="2023-02-27T12:56:24.299" v="0"/>
        <pc:sldMkLst>
          <pc:docMk/>
          <pc:sldMk cId="3200094862" sldId="633"/>
        </pc:sldMkLst>
      </pc:sldChg>
    </pc:docChg>
  </pc:docChgLst>
  <pc:docChgLst>
    <pc:chgData name="Roberta Tucker" userId="S::r.tucker@uwtsd.ac.uk::27ca61ee-ba03-4b92-a89a-1d5600e2200a" providerId="AD" clId="Web-{CED7C185-160D-0D58-EC24-0CCB969973CF}"/>
    <pc:docChg chg="addSld delSld modSld sldOrd">
      <pc:chgData name="Roberta Tucker" userId="S::r.tucker@uwtsd.ac.uk::27ca61ee-ba03-4b92-a89a-1d5600e2200a" providerId="AD" clId="Web-{CED7C185-160D-0D58-EC24-0CCB969973CF}" dt="2023-01-12T15:20:43.865" v="2155" actId="14100"/>
      <pc:docMkLst>
        <pc:docMk/>
      </pc:docMkLst>
      <pc:sldChg chg="modSp">
        <pc:chgData name="Roberta Tucker" userId="S::r.tucker@uwtsd.ac.uk::27ca61ee-ba03-4b92-a89a-1d5600e2200a" providerId="AD" clId="Web-{CED7C185-160D-0D58-EC24-0CCB969973CF}" dt="2023-01-12T14:58:29.159" v="1954" actId="20577"/>
        <pc:sldMkLst>
          <pc:docMk/>
          <pc:sldMk cId="1925729167" sldId="285"/>
        </pc:sldMkLst>
        <pc:spChg chg="mod">
          <ac:chgData name="Roberta Tucker" userId="S::r.tucker@uwtsd.ac.uk::27ca61ee-ba03-4b92-a89a-1d5600e2200a" providerId="AD" clId="Web-{CED7C185-160D-0D58-EC24-0CCB969973CF}" dt="2023-01-12T14:58:29.159" v="1954" actId="20577"/>
          <ac:spMkLst>
            <pc:docMk/>
            <pc:sldMk cId="1925729167" sldId="285"/>
            <ac:spMk id="3" creationId="{00000000-0000-0000-0000-000000000000}"/>
          </ac:spMkLst>
        </pc:spChg>
      </pc:sldChg>
      <pc:sldChg chg="del ord">
        <pc:chgData name="Roberta Tucker" userId="S::r.tucker@uwtsd.ac.uk::27ca61ee-ba03-4b92-a89a-1d5600e2200a" providerId="AD" clId="Web-{CED7C185-160D-0D58-EC24-0CCB969973CF}" dt="2023-01-11T13:50:19.773" v="342"/>
        <pc:sldMkLst>
          <pc:docMk/>
          <pc:sldMk cId="556659101" sldId="480"/>
        </pc:sldMkLst>
      </pc:sldChg>
      <pc:sldChg chg="del ord">
        <pc:chgData name="Roberta Tucker" userId="S::r.tucker@uwtsd.ac.uk::27ca61ee-ba03-4b92-a89a-1d5600e2200a" providerId="AD" clId="Web-{CED7C185-160D-0D58-EC24-0CCB969973CF}" dt="2023-01-11T13:45:13.187" v="325"/>
        <pc:sldMkLst>
          <pc:docMk/>
          <pc:sldMk cId="2514307340" sldId="482"/>
        </pc:sldMkLst>
      </pc:sldChg>
      <pc:sldChg chg="addSp delSp modSp del ord delAnim">
        <pc:chgData name="Roberta Tucker" userId="S::r.tucker@uwtsd.ac.uk::27ca61ee-ba03-4b92-a89a-1d5600e2200a" providerId="AD" clId="Web-{CED7C185-160D-0D58-EC24-0CCB969973CF}" dt="2023-01-11T12:17:57.343" v="228"/>
        <pc:sldMkLst>
          <pc:docMk/>
          <pc:sldMk cId="2335586198" sldId="495"/>
        </pc:sldMkLst>
        <pc:picChg chg="add mod">
          <ac:chgData name="Roberta Tucker" userId="S::r.tucker@uwtsd.ac.uk::27ca61ee-ba03-4b92-a89a-1d5600e2200a" providerId="AD" clId="Web-{CED7C185-160D-0D58-EC24-0CCB969973CF}" dt="2023-01-11T12:17:39.358" v="224" actId="1076"/>
          <ac:picMkLst>
            <pc:docMk/>
            <pc:sldMk cId="2335586198" sldId="495"/>
            <ac:picMk id="3" creationId="{83F24BBA-6968-05B9-A5E2-17292F90BC3A}"/>
          </ac:picMkLst>
        </pc:picChg>
        <pc:picChg chg="del">
          <ac:chgData name="Roberta Tucker" userId="S::r.tucker@uwtsd.ac.uk::27ca61ee-ba03-4b92-a89a-1d5600e2200a" providerId="AD" clId="Web-{CED7C185-160D-0D58-EC24-0CCB969973CF}" dt="2023-01-11T12:17:23.873" v="218"/>
          <ac:picMkLst>
            <pc:docMk/>
            <pc:sldMk cId="2335586198" sldId="495"/>
            <ac:picMk id="4" creationId="{AA27EA74-EA31-5E07-5036-9955C63F593A}"/>
          </ac:picMkLst>
        </pc:picChg>
      </pc:sldChg>
      <pc:sldChg chg="del ord">
        <pc:chgData name="Roberta Tucker" userId="S::r.tucker@uwtsd.ac.uk::27ca61ee-ba03-4b92-a89a-1d5600e2200a" providerId="AD" clId="Web-{CED7C185-160D-0D58-EC24-0CCB969973CF}" dt="2023-01-11T13:05:11.191" v="282"/>
        <pc:sldMkLst>
          <pc:docMk/>
          <pc:sldMk cId="565421583" sldId="496"/>
        </pc:sldMkLst>
      </pc:sldChg>
      <pc:sldChg chg="addSp delSp modSp del ord">
        <pc:chgData name="Roberta Tucker" userId="S::r.tucker@uwtsd.ac.uk::27ca61ee-ba03-4b92-a89a-1d5600e2200a" providerId="AD" clId="Web-{CED7C185-160D-0D58-EC24-0CCB969973CF}" dt="2023-01-11T12:11:42.270" v="187"/>
        <pc:sldMkLst>
          <pc:docMk/>
          <pc:sldMk cId="1654975904" sldId="510"/>
        </pc:sldMkLst>
        <pc:spChg chg="del mod">
          <ac:chgData name="Roberta Tucker" userId="S::r.tucker@uwtsd.ac.uk::27ca61ee-ba03-4b92-a89a-1d5600e2200a" providerId="AD" clId="Web-{CED7C185-160D-0D58-EC24-0CCB969973CF}" dt="2023-01-11T11:45:40.993" v="100"/>
          <ac:spMkLst>
            <pc:docMk/>
            <pc:sldMk cId="1654975904" sldId="510"/>
            <ac:spMk id="3" creationId="{B82DAC3D-30A6-A2DB-E9C6-2D86DD41F32B}"/>
          </ac:spMkLst>
        </pc:spChg>
        <pc:spChg chg="add mod">
          <ac:chgData name="Roberta Tucker" userId="S::r.tucker@uwtsd.ac.uk::27ca61ee-ba03-4b92-a89a-1d5600e2200a" providerId="AD" clId="Web-{CED7C185-160D-0D58-EC24-0CCB969973CF}" dt="2023-01-11T11:49:22.296" v="137" actId="1076"/>
          <ac:spMkLst>
            <pc:docMk/>
            <pc:sldMk cId="1654975904" sldId="510"/>
            <ac:spMk id="4" creationId="{A85A5F4E-FDB7-7FE4-9FB2-BFD5C67C1255}"/>
          </ac:spMkLst>
        </pc:spChg>
        <pc:spChg chg="add mod">
          <ac:chgData name="Roberta Tucker" userId="S::r.tucker@uwtsd.ac.uk::27ca61ee-ba03-4b92-a89a-1d5600e2200a" providerId="AD" clId="Web-{CED7C185-160D-0D58-EC24-0CCB969973CF}" dt="2023-01-11T11:49:18.608" v="136" actId="1076"/>
          <ac:spMkLst>
            <pc:docMk/>
            <pc:sldMk cId="1654975904" sldId="510"/>
            <ac:spMk id="5" creationId="{A745C1A8-6628-8921-9DF9-564509217F76}"/>
          </ac:spMkLst>
        </pc:spChg>
        <pc:spChg chg="add del mod">
          <ac:chgData name="Roberta Tucker" userId="S::r.tucker@uwtsd.ac.uk::27ca61ee-ba03-4b92-a89a-1d5600e2200a" providerId="AD" clId="Web-{CED7C185-160D-0D58-EC24-0CCB969973CF}" dt="2023-01-11T11:45:44.462" v="101"/>
          <ac:spMkLst>
            <pc:docMk/>
            <pc:sldMk cId="1654975904" sldId="510"/>
            <ac:spMk id="7" creationId="{12E299E6-635E-12BB-03B0-22366EB375E8}"/>
          </ac:spMkLst>
        </pc:spChg>
        <pc:picChg chg="add mod">
          <ac:chgData name="Roberta Tucker" userId="S::r.tucker@uwtsd.ac.uk::27ca61ee-ba03-4b92-a89a-1d5600e2200a" providerId="AD" clId="Web-{CED7C185-160D-0D58-EC24-0CCB969973CF}" dt="2023-01-11T11:49:15.811" v="135" actId="1076"/>
          <ac:picMkLst>
            <pc:docMk/>
            <pc:sldMk cId="1654975904" sldId="510"/>
            <ac:picMk id="8" creationId="{61C9D8E7-4B14-1C4F-AFDC-8375241A29E2}"/>
          </ac:picMkLst>
        </pc:picChg>
        <pc:picChg chg="add mod">
          <ac:chgData name="Roberta Tucker" userId="S::r.tucker@uwtsd.ac.uk::27ca61ee-ba03-4b92-a89a-1d5600e2200a" providerId="AD" clId="Web-{CED7C185-160D-0D58-EC24-0CCB969973CF}" dt="2023-01-11T11:51:31.534" v="139" actId="1076"/>
          <ac:picMkLst>
            <pc:docMk/>
            <pc:sldMk cId="1654975904" sldId="510"/>
            <ac:picMk id="9" creationId="{A7E4638F-97B2-C76A-6004-609A35D9F5E5}"/>
          </ac:picMkLst>
        </pc:picChg>
      </pc:sldChg>
      <pc:sldChg chg="del">
        <pc:chgData name="Roberta Tucker" userId="S::r.tucker@uwtsd.ac.uk::27ca61ee-ba03-4b92-a89a-1d5600e2200a" providerId="AD" clId="Web-{CED7C185-160D-0D58-EC24-0CCB969973CF}" dt="2023-01-11T11:14:39.161" v="34"/>
        <pc:sldMkLst>
          <pc:docMk/>
          <pc:sldMk cId="2955532752" sldId="511"/>
        </pc:sldMkLst>
      </pc:sldChg>
      <pc:sldChg chg="del">
        <pc:chgData name="Roberta Tucker" userId="S::r.tucker@uwtsd.ac.uk::27ca61ee-ba03-4b92-a89a-1d5600e2200a" providerId="AD" clId="Web-{CED7C185-160D-0D58-EC24-0CCB969973CF}" dt="2023-01-11T10:03:04.706" v="0"/>
        <pc:sldMkLst>
          <pc:docMk/>
          <pc:sldMk cId="4239307461" sldId="514"/>
        </pc:sldMkLst>
      </pc:sldChg>
      <pc:sldChg chg="addSp delSp modSp add mod replId setBg">
        <pc:chgData name="Roberta Tucker" userId="S::r.tucker@uwtsd.ac.uk::27ca61ee-ba03-4b92-a89a-1d5600e2200a" providerId="AD" clId="Web-{CED7C185-160D-0D58-EC24-0CCB969973CF}" dt="2023-01-11T11:59:35.672" v="144" actId="1076"/>
        <pc:sldMkLst>
          <pc:docMk/>
          <pc:sldMk cId="916661443" sldId="531"/>
        </pc:sldMkLst>
        <pc:spChg chg="mod">
          <ac:chgData name="Roberta Tucker" userId="S::r.tucker@uwtsd.ac.uk::27ca61ee-ba03-4b92-a89a-1d5600e2200a" providerId="AD" clId="Web-{CED7C185-160D-0D58-EC24-0CCB969973CF}" dt="2023-01-11T11:58:58.999" v="141"/>
          <ac:spMkLst>
            <pc:docMk/>
            <pc:sldMk cId="916661443" sldId="531"/>
            <ac:spMk id="2" creationId="{BD754FA5-2DEB-49E1-1FB5-633B9D062E52}"/>
          </ac:spMkLst>
        </pc:spChg>
        <pc:spChg chg="del mod">
          <ac:chgData name="Roberta Tucker" userId="S::r.tucker@uwtsd.ac.uk::27ca61ee-ba03-4b92-a89a-1d5600e2200a" providerId="AD" clId="Web-{CED7C185-160D-0D58-EC24-0CCB969973CF}" dt="2023-01-11T10:38:07.668" v="6"/>
          <ac:spMkLst>
            <pc:docMk/>
            <pc:sldMk cId="916661443" sldId="531"/>
            <ac:spMk id="3" creationId="{B82DAC3D-30A6-A2DB-E9C6-2D86DD41F32B}"/>
          </ac:spMkLst>
        </pc:spChg>
        <pc:spChg chg="add del mod">
          <ac:chgData name="Roberta Tucker" userId="S::r.tucker@uwtsd.ac.uk::27ca61ee-ba03-4b92-a89a-1d5600e2200a" providerId="AD" clId="Web-{CED7C185-160D-0D58-EC24-0CCB969973CF}" dt="2023-01-11T11:00:07.592" v="14"/>
          <ac:spMkLst>
            <pc:docMk/>
            <pc:sldMk cId="916661443" sldId="531"/>
            <ac:spMk id="5" creationId="{001CAA9E-3CFE-13C2-E381-E895673268B3}"/>
          </ac:spMkLst>
        </pc:spChg>
        <pc:spChg chg="add">
          <ac:chgData name="Roberta Tucker" userId="S::r.tucker@uwtsd.ac.uk::27ca61ee-ba03-4b92-a89a-1d5600e2200a" providerId="AD" clId="Web-{CED7C185-160D-0D58-EC24-0CCB969973CF}" dt="2023-01-11T11:58:58.999" v="141"/>
          <ac:spMkLst>
            <pc:docMk/>
            <pc:sldMk cId="916661443" sldId="531"/>
            <ac:spMk id="8" creationId="{A8384FB5-9ADC-4DDC-881B-597D56F5B15D}"/>
          </ac:spMkLst>
        </pc:spChg>
        <pc:spChg chg="add">
          <ac:chgData name="Roberta Tucker" userId="S::r.tucker@uwtsd.ac.uk::27ca61ee-ba03-4b92-a89a-1d5600e2200a" providerId="AD" clId="Web-{CED7C185-160D-0D58-EC24-0CCB969973CF}" dt="2023-01-11T11:58:58.999" v="141"/>
          <ac:spMkLst>
            <pc:docMk/>
            <pc:sldMk cId="916661443" sldId="531"/>
            <ac:spMk id="10" creationId="{1199E1B1-A8C0-4FE8-A5A8-1CB41D69F857}"/>
          </ac:spMkLst>
        </pc:spChg>
        <pc:spChg chg="add">
          <ac:chgData name="Roberta Tucker" userId="S::r.tucker@uwtsd.ac.uk::27ca61ee-ba03-4b92-a89a-1d5600e2200a" providerId="AD" clId="Web-{CED7C185-160D-0D58-EC24-0CCB969973CF}" dt="2023-01-11T11:58:58.999" v="141"/>
          <ac:spMkLst>
            <pc:docMk/>
            <pc:sldMk cId="916661443" sldId="531"/>
            <ac:spMk id="12" creationId="{84A8DE83-DE75-4B41-9DB4-A7EC0B0DEC0B}"/>
          </ac:spMkLst>
        </pc:spChg>
        <pc:spChg chg="add">
          <ac:chgData name="Roberta Tucker" userId="S::r.tucker@uwtsd.ac.uk::27ca61ee-ba03-4b92-a89a-1d5600e2200a" providerId="AD" clId="Web-{CED7C185-160D-0D58-EC24-0CCB969973CF}" dt="2023-01-11T11:58:58.999" v="141"/>
          <ac:spMkLst>
            <pc:docMk/>
            <pc:sldMk cId="916661443" sldId="531"/>
            <ac:spMk id="14" creationId="{A7009A0A-BEF5-4EAC-AF15-E4F9F002E239}"/>
          </ac:spMkLst>
        </pc:spChg>
        <pc:picChg chg="add mod">
          <ac:chgData name="Roberta Tucker" userId="S::r.tucker@uwtsd.ac.uk::27ca61ee-ba03-4b92-a89a-1d5600e2200a" providerId="AD" clId="Web-{CED7C185-160D-0D58-EC24-0CCB969973CF}" dt="2023-01-11T11:59:35.672" v="144" actId="1076"/>
          <ac:picMkLst>
            <pc:docMk/>
            <pc:sldMk cId="916661443" sldId="531"/>
            <ac:picMk id="3" creationId="{57F4CB5D-A6C5-1CED-1379-B8041ACD8E4E}"/>
          </ac:picMkLst>
        </pc:picChg>
      </pc:sldChg>
      <pc:sldChg chg="addSp delSp modSp add mod replId setBg">
        <pc:chgData name="Roberta Tucker" userId="S::r.tucker@uwtsd.ac.uk::27ca61ee-ba03-4b92-a89a-1d5600e2200a" providerId="AD" clId="Web-{CED7C185-160D-0D58-EC24-0CCB969973CF}" dt="2023-01-11T12:07:16.450" v="171" actId="20577"/>
        <pc:sldMkLst>
          <pc:docMk/>
          <pc:sldMk cId="23422309" sldId="532"/>
        </pc:sldMkLst>
        <pc:spChg chg="mod">
          <ac:chgData name="Roberta Tucker" userId="S::r.tucker@uwtsd.ac.uk::27ca61ee-ba03-4b92-a89a-1d5600e2200a" providerId="AD" clId="Web-{CED7C185-160D-0D58-EC24-0CCB969973CF}" dt="2023-01-11T12:07:16.450" v="171" actId="20577"/>
          <ac:spMkLst>
            <pc:docMk/>
            <pc:sldMk cId="23422309" sldId="532"/>
            <ac:spMk id="2" creationId="{BD754FA5-2DEB-49E1-1FB5-633B9D062E52}"/>
          </ac:spMkLst>
        </pc:spChg>
        <pc:spChg chg="add">
          <ac:chgData name="Roberta Tucker" userId="S::r.tucker@uwtsd.ac.uk::27ca61ee-ba03-4b92-a89a-1d5600e2200a" providerId="AD" clId="Web-{CED7C185-160D-0D58-EC24-0CCB969973CF}" dt="2023-01-11T11:59:16.875" v="142"/>
          <ac:spMkLst>
            <pc:docMk/>
            <pc:sldMk cId="23422309" sldId="532"/>
            <ac:spMk id="9" creationId="{A8384FB5-9ADC-4DDC-881B-597D56F5B15D}"/>
          </ac:spMkLst>
        </pc:spChg>
        <pc:spChg chg="add">
          <ac:chgData name="Roberta Tucker" userId="S::r.tucker@uwtsd.ac.uk::27ca61ee-ba03-4b92-a89a-1d5600e2200a" providerId="AD" clId="Web-{CED7C185-160D-0D58-EC24-0CCB969973CF}" dt="2023-01-11T11:59:16.875" v="142"/>
          <ac:spMkLst>
            <pc:docMk/>
            <pc:sldMk cId="23422309" sldId="532"/>
            <ac:spMk id="11" creationId="{1199E1B1-A8C0-4FE8-A5A8-1CB41D69F857}"/>
          </ac:spMkLst>
        </pc:spChg>
        <pc:spChg chg="add">
          <ac:chgData name="Roberta Tucker" userId="S::r.tucker@uwtsd.ac.uk::27ca61ee-ba03-4b92-a89a-1d5600e2200a" providerId="AD" clId="Web-{CED7C185-160D-0D58-EC24-0CCB969973CF}" dt="2023-01-11T11:59:16.875" v="142"/>
          <ac:spMkLst>
            <pc:docMk/>
            <pc:sldMk cId="23422309" sldId="532"/>
            <ac:spMk id="13" creationId="{84A8DE83-DE75-4B41-9DB4-A7EC0B0DEC0B}"/>
          </ac:spMkLst>
        </pc:spChg>
        <pc:spChg chg="add">
          <ac:chgData name="Roberta Tucker" userId="S::r.tucker@uwtsd.ac.uk::27ca61ee-ba03-4b92-a89a-1d5600e2200a" providerId="AD" clId="Web-{CED7C185-160D-0D58-EC24-0CCB969973CF}" dt="2023-01-11T11:59:16.875" v="142"/>
          <ac:spMkLst>
            <pc:docMk/>
            <pc:sldMk cId="23422309" sldId="532"/>
            <ac:spMk id="15" creationId="{A7009A0A-BEF5-4EAC-AF15-E4F9F002E239}"/>
          </ac:spMkLst>
        </pc:spChg>
        <pc:picChg chg="del">
          <ac:chgData name="Roberta Tucker" userId="S::r.tucker@uwtsd.ac.uk::27ca61ee-ba03-4b92-a89a-1d5600e2200a" providerId="AD" clId="Web-{CED7C185-160D-0D58-EC24-0CCB969973CF}" dt="2023-01-11T11:09:46.404" v="22"/>
          <ac:picMkLst>
            <pc:docMk/>
            <pc:sldMk cId="23422309" sldId="532"/>
            <ac:picMk id="3" creationId="{57F4CB5D-A6C5-1CED-1379-B8041ACD8E4E}"/>
          </ac:picMkLst>
        </pc:picChg>
        <pc:picChg chg="add mod">
          <ac:chgData name="Roberta Tucker" userId="S::r.tucker@uwtsd.ac.uk::27ca61ee-ba03-4b92-a89a-1d5600e2200a" providerId="AD" clId="Web-{CED7C185-160D-0D58-EC24-0CCB969973CF}" dt="2023-01-11T11:59:42.594" v="146" actId="1076"/>
          <ac:picMkLst>
            <pc:docMk/>
            <pc:sldMk cId="23422309" sldId="532"/>
            <ac:picMk id="4" creationId="{F5829BA9-A5DC-E8BC-41EE-59C72FE48D21}"/>
          </ac:picMkLst>
        </pc:picChg>
      </pc:sldChg>
      <pc:sldChg chg="addSp delSp modSp add replId">
        <pc:chgData name="Roberta Tucker" userId="S::r.tucker@uwtsd.ac.uk::27ca61ee-ba03-4b92-a89a-1d5600e2200a" providerId="AD" clId="Web-{CED7C185-160D-0D58-EC24-0CCB969973CF}" dt="2023-01-11T12:10:45.675" v="186" actId="1076"/>
        <pc:sldMkLst>
          <pc:docMk/>
          <pc:sldMk cId="2152880574" sldId="533"/>
        </pc:sldMkLst>
        <pc:spChg chg="add mod">
          <ac:chgData name="Roberta Tucker" userId="S::r.tucker@uwtsd.ac.uk::27ca61ee-ba03-4b92-a89a-1d5600e2200a" providerId="AD" clId="Web-{CED7C185-160D-0D58-EC24-0CCB969973CF}" dt="2023-01-11T12:00:45.596" v="154" actId="1076"/>
          <ac:spMkLst>
            <pc:docMk/>
            <pc:sldMk cId="2152880574" sldId="533"/>
            <ac:spMk id="6" creationId="{19F1097F-3BA1-8B2E-5BCF-83089DE5DD02}"/>
          </ac:spMkLst>
        </pc:spChg>
        <pc:spChg chg="add mod">
          <ac:chgData name="Roberta Tucker" userId="S::r.tucker@uwtsd.ac.uk::27ca61ee-ba03-4b92-a89a-1d5600e2200a" providerId="AD" clId="Web-{CED7C185-160D-0D58-EC24-0CCB969973CF}" dt="2023-01-11T12:10:45.675" v="186" actId="1076"/>
          <ac:spMkLst>
            <pc:docMk/>
            <pc:sldMk cId="2152880574" sldId="533"/>
            <ac:spMk id="8" creationId="{EC5E57A1-644C-695B-0280-0CFAD39FEFF8}"/>
          </ac:spMkLst>
        </pc:spChg>
        <pc:spChg chg="add">
          <ac:chgData name="Roberta Tucker" userId="S::r.tucker@uwtsd.ac.uk::27ca61ee-ba03-4b92-a89a-1d5600e2200a" providerId="AD" clId="Web-{CED7C185-160D-0D58-EC24-0CCB969973CF}" dt="2023-01-11T12:01:32.081" v="162"/>
          <ac:spMkLst>
            <pc:docMk/>
            <pc:sldMk cId="2152880574" sldId="533"/>
            <ac:spMk id="14" creationId="{F788BCFF-E654-4D89-2227-402DD14AC4C4}"/>
          </ac:spMkLst>
        </pc:spChg>
        <pc:spChg chg="add mod">
          <ac:chgData name="Roberta Tucker" userId="S::r.tucker@uwtsd.ac.uk::27ca61ee-ba03-4b92-a89a-1d5600e2200a" providerId="AD" clId="Web-{CED7C185-160D-0D58-EC24-0CCB969973CF}" dt="2023-01-11T12:02:02.473" v="168" actId="1076"/>
          <ac:spMkLst>
            <pc:docMk/>
            <pc:sldMk cId="2152880574" sldId="533"/>
            <ac:spMk id="18" creationId="{3782192F-C55E-2334-6EB2-C27B88858A47}"/>
          </ac:spMkLst>
        </pc:spChg>
        <pc:picChg chg="add mod">
          <ac:chgData name="Roberta Tucker" userId="S::r.tucker@uwtsd.ac.uk::27ca61ee-ba03-4b92-a89a-1d5600e2200a" providerId="AD" clId="Web-{CED7C185-160D-0D58-EC24-0CCB969973CF}" dt="2023-01-11T12:01:16.534" v="161" actId="1076"/>
          <ac:picMkLst>
            <pc:docMk/>
            <pc:sldMk cId="2152880574" sldId="533"/>
            <ac:picMk id="3" creationId="{FF8DDB30-B3FB-7984-4212-A702E691515F}"/>
          </ac:picMkLst>
        </pc:picChg>
        <pc:picChg chg="del">
          <ac:chgData name="Roberta Tucker" userId="S::r.tucker@uwtsd.ac.uk::27ca61ee-ba03-4b92-a89a-1d5600e2200a" providerId="AD" clId="Web-{CED7C185-160D-0D58-EC24-0CCB969973CF}" dt="2023-01-11T12:00:06.266" v="148"/>
          <ac:picMkLst>
            <pc:docMk/>
            <pc:sldMk cId="2152880574" sldId="533"/>
            <ac:picMk id="4" creationId="{F5829BA9-A5DC-E8BC-41EE-59C72FE48D21}"/>
          </ac:picMkLst>
        </pc:picChg>
        <pc:picChg chg="add mod">
          <ac:chgData name="Roberta Tucker" userId="S::r.tucker@uwtsd.ac.uk::27ca61ee-ba03-4b92-a89a-1d5600e2200a" providerId="AD" clId="Web-{CED7C185-160D-0D58-EC24-0CCB969973CF}" dt="2023-01-11T12:01:14.768" v="160" actId="1076"/>
          <ac:picMkLst>
            <pc:docMk/>
            <pc:sldMk cId="2152880574" sldId="533"/>
            <ac:picMk id="12" creationId="{C33ECAA5-B894-20B1-5503-D8C5113521F2}"/>
          </ac:picMkLst>
        </pc:picChg>
        <pc:picChg chg="add del">
          <ac:chgData name="Roberta Tucker" userId="S::r.tucker@uwtsd.ac.uk::27ca61ee-ba03-4b92-a89a-1d5600e2200a" providerId="AD" clId="Web-{CED7C185-160D-0D58-EC24-0CCB969973CF}" dt="2023-01-11T12:01:51.848" v="166"/>
          <ac:picMkLst>
            <pc:docMk/>
            <pc:sldMk cId="2152880574" sldId="533"/>
            <ac:picMk id="17" creationId="{5E4B6E5F-64B8-01B5-9851-679D74202470}"/>
          </ac:picMkLst>
        </pc:picChg>
      </pc:sldChg>
      <pc:sldChg chg="addSp delSp modSp add replId">
        <pc:chgData name="Roberta Tucker" userId="S::r.tucker@uwtsd.ac.uk::27ca61ee-ba03-4b92-a89a-1d5600e2200a" providerId="AD" clId="Web-{CED7C185-160D-0D58-EC24-0CCB969973CF}" dt="2023-01-11T12:14:46.931" v="191" actId="14100"/>
        <pc:sldMkLst>
          <pc:docMk/>
          <pc:sldMk cId="2336948858" sldId="534"/>
        </pc:sldMkLst>
        <pc:spChg chg="mod">
          <ac:chgData name="Roberta Tucker" userId="S::r.tucker@uwtsd.ac.uk::27ca61ee-ba03-4b92-a89a-1d5600e2200a" providerId="AD" clId="Web-{CED7C185-160D-0D58-EC24-0CCB969973CF}" dt="2023-01-11T12:07:35.013" v="174" actId="20577"/>
          <ac:spMkLst>
            <pc:docMk/>
            <pc:sldMk cId="2336948858" sldId="534"/>
            <ac:spMk id="2" creationId="{BD754FA5-2DEB-49E1-1FB5-633B9D062E52}"/>
          </ac:spMkLst>
        </pc:spChg>
        <pc:spChg chg="mod">
          <ac:chgData name="Roberta Tucker" userId="S::r.tucker@uwtsd.ac.uk::27ca61ee-ba03-4b92-a89a-1d5600e2200a" providerId="AD" clId="Web-{CED7C185-160D-0D58-EC24-0CCB969973CF}" dt="2023-01-11T12:08:03.686" v="176" actId="20577"/>
          <ac:spMkLst>
            <pc:docMk/>
            <pc:sldMk cId="2336948858" sldId="534"/>
            <ac:spMk id="6" creationId="{19F1097F-3BA1-8B2E-5BCF-83089DE5DD02}"/>
          </ac:spMkLst>
        </pc:spChg>
        <pc:spChg chg="mod">
          <ac:chgData name="Roberta Tucker" userId="S::r.tucker@uwtsd.ac.uk::27ca61ee-ba03-4b92-a89a-1d5600e2200a" providerId="AD" clId="Web-{CED7C185-160D-0D58-EC24-0CCB969973CF}" dt="2023-01-11T12:10:25.533" v="181" actId="1076"/>
          <ac:spMkLst>
            <pc:docMk/>
            <pc:sldMk cId="2336948858" sldId="534"/>
            <ac:spMk id="8" creationId="{EC5E57A1-644C-695B-0280-0CFAD39FEFF8}"/>
          </ac:spMkLst>
        </pc:spChg>
        <pc:picChg chg="add mod">
          <ac:chgData name="Roberta Tucker" userId="S::r.tucker@uwtsd.ac.uk::27ca61ee-ba03-4b92-a89a-1d5600e2200a" providerId="AD" clId="Web-{CED7C185-160D-0D58-EC24-0CCB969973CF}" dt="2023-01-11T12:14:46.931" v="191" actId="14100"/>
          <ac:picMkLst>
            <pc:docMk/>
            <pc:sldMk cId="2336948858" sldId="534"/>
            <ac:picMk id="4" creationId="{2BB2B874-5DA7-558F-46DE-8194684EDC0D}"/>
          </ac:picMkLst>
        </pc:picChg>
        <pc:picChg chg="del">
          <ac:chgData name="Roberta Tucker" userId="S::r.tucker@uwtsd.ac.uk::27ca61ee-ba03-4b92-a89a-1d5600e2200a" providerId="AD" clId="Web-{CED7C185-160D-0D58-EC24-0CCB969973CF}" dt="2023-01-11T12:13:32.304" v="188"/>
          <ac:picMkLst>
            <pc:docMk/>
            <pc:sldMk cId="2336948858" sldId="534"/>
            <ac:picMk id="12" creationId="{C33ECAA5-B894-20B1-5503-D8C5113521F2}"/>
          </ac:picMkLst>
        </pc:picChg>
      </pc:sldChg>
      <pc:sldChg chg="addSp delSp modSp add replId">
        <pc:chgData name="Roberta Tucker" userId="S::r.tucker@uwtsd.ac.uk::27ca61ee-ba03-4b92-a89a-1d5600e2200a" providerId="AD" clId="Web-{CED7C185-160D-0D58-EC24-0CCB969973CF}" dt="2023-01-12T14:39:19.722" v="1786" actId="14100"/>
        <pc:sldMkLst>
          <pc:docMk/>
          <pc:sldMk cId="343991447" sldId="535"/>
        </pc:sldMkLst>
        <pc:spChg chg="mod">
          <ac:chgData name="Roberta Tucker" userId="S::r.tucker@uwtsd.ac.uk::27ca61ee-ba03-4b92-a89a-1d5600e2200a" providerId="AD" clId="Web-{CED7C185-160D-0D58-EC24-0CCB969973CF}" dt="2023-01-11T12:16:35.278" v="210" actId="20577"/>
          <ac:spMkLst>
            <pc:docMk/>
            <pc:sldMk cId="343991447" sldId="535"/>
            <ac:spMk id="2" creationId="{BD754FA5-2DEB-49E1-1FB5-633B9D062E52}"/>
          </ac:spMkLst>
        </pc:spChg>
        <pc:spChg chg="add mod">
          <ac:chgData name="Roberta Tucker" userId="S::r.tucker@uwtsd.ac.uk::27ca61ee-ba03-4b92-a89a-1d5600e2200a" providerId="AD" clId="Web-{CED7C185-160D-0D58-EC24-0CCB969973CF}" dt="2023-01-12T14:39:08.660" v="1782" actId="20577"/>
          <ac:spMkLst>
            <pc:docMk/>
            <pc:sldMk cId="343991447" sldId="535"/>
            <ac:spMk id="3" creationId="{3D8AC58D-59BC-9EFE-11DC-4C86FBFBF365}"/>
          </ac:spMkLst>
        </pc:spChg>
        <pc:spChg chg="add del mod">
          <ac:chgData name="Roberta Tucker" userId="S::r.tucker@uwtsd.ac.uk::27ca61ee-ba03-4b92-a89a-1d5600e2200a" providerId="AD" clId="Web-{CED7C185-160D-0D58-EC24-0CCB969973CF}" dt="2023-01-11T13:04:39.549" v="275"/>
          <ac:spMkLst>
            <pc:docMk/>
            <pc:sldMk cId="343991447" sldId="535"/>
            <ac:spMk id="4" creationId="{4889D631-0E56-7CA7-CCE5-7FEC3163E182}"/>
          </ac:spMkLst>
        </pc:spChg>
        <pc:spChg chg="add mod">
          <ac:chgData name="Roberta Tucker" userId="S::r.tucker@uwtsd.ac.uk::27ca61ee-ba03-4b92-a89a-1d5600e2200a" providerId="AD" clId="Web-{CED7C185-160D-0D58-EC24-0CCB969973CF}" dt="2023-01-11T13:04:58.878" v="280" actId="688"/>
          <ac:spMkLst>
            <pc:docMk/>
            <pc:sldMk cId="343991447" sldId="535"/>
            <ac:spMk id="5" creationId="{455B7FA2-EB4C-B261-7D87-961FD9E8234A}"/>
          </ac:spMkLst>
        </pc:spChg>
        <pc:spChg chg="del mod">
          <ac:chgData name="Roberta Tucker" userId="S::r.tucker@uwtsd.ac.uk::27ca61ee-ba03-4b92-a89a-1d5600e2200a" providerId="AD" clId="Web-{CED7C185-160D-0D58-EC24-0CCB969973CF}" dt="2023-01-11T12:16:39.528" v="212"/>
          <ac:spMkLst>
            <pc:docMk/>
            <pc:sldMk cId="343991447" sldId="535"/>
            <ac:spMk id="6" creationId="{19F1097F-3BA1-8B2E-5BCF-83089DE5DD02}"/>
          </ac:spMkLst>
        </pc:spChg>
        <pc:spChg chg="del">
          <ac:chgData name="Roberta Tucker" userId="S::r.tucker@uwtsd.ac.uk::27ca61ee-ba03-4b92-a89a-1d5600e2200a" providerId="AD" clId="Web-{CED7C185-160D-0D58-EC24-0CCB969973CF}" dt="2023-01-11T12:16:45.856" v="215"/>
          <ac:spMkLst>
            <pc:docMk/>
            <pc:sldMk cId="343991447" sldId="535"/>
            <ac:spMk id="8" creationId="{EC5E57A1-644C-695B-0280-0CFAD39FEFF8}"/>
          </ac:spMkLst>
        </pc:spChg>
        <pc:spChg chg="del">
          <ac:chgData name="Roberta Tucker" userId="S::r.tucker@uwtsd.ac.uk::27ca61ee-ba03-4b92-a89a-1d5600e2200a" providerId="AD" clId="Web-{CED7C185-160D-0D58-EC24-0CCB969973CF}" dt="2023-01-11T12:16:43.559" v="214"/>
          <ac:spMkLst>
            <pc:docMk/>
            <pc:sldMk cId="343991447" sldId="535"/>
            <ac:spMk id="14" creationId="{F788BCFF-E654-4D89-2227-402DD14AC4C4}"/>
          </ac:spMkLst>
        </pc:spChg>
        <pc:spChg chg="del">
          <ac:chgData name="Roberta Tucker" userId="S::r.tucker@uwtsd.ac.uk::27ca61ee-ba03-4b92-a89a-1d5600e2200a" providerId="AD" clId="Web-{CED7C185-160D-0D58-EC24-0CCB969973CF}" dt="2023-01-11T12:16:52.591" v="216"/>
          <ac:spMkLst>
            <pc:docMk/>
            <pc:sldMk cId="343991447" sldId="535"/>
            <ac:spMk id="18" creationId="{3782192F-C55E-2334-6EB2-C27B88858A47}"/>
          </ac:spMkLst>
        </pc:spChg>
        <pc:picChg chg="del">
          <ac:chgData name="Roberta Tucker" userId="S::r.tucker@uwtsd.ac.uk::27ca61ee-ba03-4b92-a89a-1d5600e2200a" providerId="AD" clId="Web-{CED7C185-160D-0D58-EC24-0CCB969973CF}" dt="2023-01-11T12:16:42.012" v="213"/>
          <ac:picMkLst>
            <pc:docMk/>
            <pc:sldMk cId="343991447" sldId="535"/>
            <ac:picMk id="3" creationId="{FF8DDB30-B3FB-7984-4212-A702E691515F}"/>
          </ac:picMkLst>
        </pc:picChg>
        <pc:picChg chg="del">
          <ac:chgData name="Roberta Tucker" userId="S::r.tucker@uwtsd.ac.uk::27ca61ee-ba03-4b92-a89a-1d5600e2200a" providerId="AD" clId="Web-{CED7C185-160D-0D58-EC24-0CCB969973CF}" dt="2023-01-11T12:16:54.169" v="217"/>
          <ac:picMkLst>
            <pc:docMk/>
            <pc:sldMk cId="343991447" sldId="535"/>
            <ac:picMk id="4" creationId="{2BB2B874-5DA7-558F-46DE-8194684EDC0D}"/>
          </ac:picMkLst>
        </pc:picChg>
        <pc:picChg chg="add mod">
          <ac:chgData name="Roberta Tucker" userId="S::r.tucker@uwtsd.ac.uk::27ca61ee-ba03-4b92-a89a-1d5600e2200a" providerId="AD" clId="Web-{CED7C185-160D-0D58-EC24-0CCB969973CF}" dt="2023-01-12T14:39:19.722" v="1786" actId="14100"/>
          <ac:picMkLst>
            <pc:docMk/>
            <pc:sldMk cId="343991447" sldId="535"/>
            <ac:picMk id="4" creationId="{953D8745-7BE8-41F3-FBFE-FE6CA3BD2642}"/>
          </ac:picMkLst>
        </pc:picChg>
        <pc:picChg chg="add mod">
          <ac:chgData name="Roberta Tucker" userId="S::r.tucker@uwtsd.ac.uk::27ca61ee-ba03-4b92-a89a-1d5600e2200a" providerId="AD" clId="Web-{CED7C185-160D-0D58-EC24-0CCB969973CF}" dt="2023-01-11T12:17:54.093" v="227" actId="1076"/>
          <ac:picMkLst>
            <pc:docMk/>
            <pc:sldMk cId="343991447" sldId="535"/>
            <ac:picMk id="7" creationId="{B65CCCCB-FFBB-BD0F-5EA9-CBA163AAC6D8}"/>
          </ac:picMkLst>
        </pc:picChg>
      </pc:sldChg>
      <pc:sldChg chg="addSp delSp modSp add replId">
        <pc:chgData name="Roberta Tucker" userId="S::r.tucker@uwtsd.ac.uk::27ca61ee-ba03-4b92-a89a-1d5600e2200a" providerId="AD" clId="Web-{CED7C185-160D-0D58-EC24-0CCB969973CF}" dt="2023-01-12T14:39:36.363" v="1790"/>
        <pc:sldMkLst>
          <pc:docMk/>
          <pc:sldMk cId="2658731488" sldId="536"/>
        </pc:sldMkLst>
        <pc:spChg chg="mod">
          <ac:chgData name="Roberta Tucker" userId="S::r.tucker@uwtsd.ac.uk::27ca61ee-ba03-4b92-a89a-1d5600e2200a" providerId="AD" clId="Web-{CED7C185-160D-0D58-EC24-0CCB969973CF}" dt="2023-01-11T13:05:44.223" v="285" actId="20577"/>
          <ac:spMkLst>
            <pc:docMk/>
            <pc:sldMk cId="2658731488" sldId="536"/>
            <ac:spMk id="2" creationId="{BD754FA5-2DEB-49E1-1FB5-633B9D062E52}"/>
          </ac:spMkLst>
        </pc:spChg>
        <pc:spChg chg="del mod">
          <ac:chgData name="Roberta Tucker" userId="S::r.tucker@uwtsd.ac.uk::27ca61ee-ba03-4b92-a89a-1d5600e2200a" providerId="AD" clId="Web-{CED7C185-160D-0D58-EC24-0CCB969973CF}" dt="2023-01-12T14:39:34.441" v="1789"/>
          <ac:spMkLst>
            <pc:docMk/>
            <pc:sldMk cId="2658731488" sldId="536"/>
            <ac:spMk id="3" creationId="{3D8AC58D-59BC-9EFE-11DC-4C86FBFBF365}"/>
          </ac:spMkLst>
        </pc:spChg>
        <pc:picChg chg="add">
          <ac:chgData name="Roberta Tucker" userId="S::r.tucker@uwtsd.ac.uk::27ca61ee-ba03-4b92-a89a-1d5600e2200a" providerId="AD" clId="Web-{CED7C185-160D-0D58-EC24-0CCB969973CF}" dt="2023-01-12T14:39:36.363" v="1790"/>
          <ac:picMkLst>
            <pc:docMk/>
            <pc:sldMk cId="2658731488" sldId="536"/>
            <ac:picMk id="6" creationId="{1A4C5853-72A0-F12F-2237-B9909619B36C}"/>
          </ac:picMkLst>
        </pc:picChg>
      </pc:sldChg>
      <pc:sldChg chg="addSp delSp modSp add replId addAnim">
        <pc:chgData name="Roberta Tucker" userId="S::r.tucker@uwtsd.ac.uk::27ca61ee-ba03-4b92-a89a-1d5600e2200a" providerId="AD" clId="Web-{CED7C185-160D-0D58-EC24-0CCB969973CF}" dt="2023-01-11T14:13:54.750" v="422" actId="20577"/>
        <pc:sldMkLst>
          <pc:docMk/>
          <pc:sldMk cId="3504481060" sldId="537"/>
        </pc:sldMkLst>
        <pc:spChg chg="add del mod">
          <ac:chgData name="Roberta Tucker" userId="S::r.tucker@uwtsd.ac.uk::27ca61ee-ba03-4b92-a89a-1d5600e2200a" providerId="AD" clId="Web-{CED7C185-160D-0D58-EC24-0CCB969973CF}" dt="2023-01-11T14:13:48.078" v="420" actId="20577"/>
          <ac:spMkLst>
            <pc:docMk/>
            <pc:sldMk cId="3504481060" sldId="537"/>
            <ac:spMk id="2" creationId="{BD754FA5-2DEB-49E1-1FB5-633B9D062E52}"/>
          </ac:spMkLst>
        </pc:spChg>
        <pc:spChg chg="del">
          <ac:chgData name="Roberta Tucker" userId="S::r.tucker@uwtsd.ac.uk::27ca61ee-ba03-4b92-a89a-1d5600e2200a" providerId="AD" clId="Web-{CED7C185-160D-0D58-EC24-0CCB969973CF}" dt="2023-01-11T13:10:25.932" v="291"/>
          <ac:spMkLst>
            <pc:docMk/>
            <pc:sldMk cId="3504481060" sldId="537"/>
            <ac:spMk id="3" creationId="{3D8AC58D-59BC-9EFE-11DC-4C86FBFBF365}"/>
          </ac:spMkLst>
        </pc:spChg>
        <pc:spChg chg="del">
          <ac:chgData name="Roberta Tucker" userId="S::r.tucker@uwtsd.ac.uk::27ca61ee-ba03-4b92-a89a-1d5600e2200a" providerId="AD" clId="Web-{CED7C185-160D-0D58-EC24-0CCB969973CF}" dt="2023-01-11T13:10:23.901" v="290"/>
          <ac:spMkLst>
            <pc:docMk/>
            <pc:sldMk cId="3504481060" sldId="537"/>
            <ac:spMk id="5" creationId="{455B7FA2-EB4C-B261-7D87-961FD9E8234A}"/>
          </ac:spMkLst>
        </pc:spChg>
        <pc:spChg chg="add mod">
          <ac:chgData name="Roberta Tucker" userId="S::r.tucker@uwtsd.ac.uk::27ca61ee-ba03-4b92-a89a-1d5600e2200a" providerId="AD" clId="Web-{CED7C185-160D-0D58-EC24-0CCB969973CF}" dt="2023-01-11T13:43:44.825" v="309" actId="1076"/>
          <ac:spMkLst>
            <pc:docMk/>
            <pc:sldMk cId="3504481060" sldId="537"/>
            <ac:spMk id="6" creationId="{6C3F4CBC-5D21-C5C0-A15E-54CEA9A72BF1}"/>
          </ac:spMkLst>
        </pc:spChg>
        <pc:spChg chg="add mod">
          <ac:chgData name="Roberta Tucker" userId="S::r.tucker@uwtsd.ac.uk::27ca61ee-ba03-4b92-a89a-1d5600e2200a" providerId="AD" clId="Web-{CED7C185-160D-0D58-EC24-0CCB969973CF}" dt="2023-01-11T14:13:54.750" v="422" actId="20577"/>
          <ac:spMkLst>
            <pc:docMk/>
            <pc:sldMk cId="3504481060" sldId="537"/>
            <ac:spMk id="8" creationId="{6D4B9BB4-4E15-6E64-E82C-85EEAB45B40D}"/>
          </ac:spMkLst>
        </pc:spChg>
        <pc:spChg chg="add del mod">
          <ac:chgData name="Roberta Tucker" userId="S::r.tucker@uwtsd.ac.uk::27ca61ee-ba03-4b92-a89a-1d5600e2200a" providerId="AD" clId="Web-{CED7C185-160D-0D58-EC24-0CCB969973CF}" dt="2023-01-11T13:58:52.350" v="354"/>
          <ac:spMkLst>
            <pc:docMk/>
            <pc:sldMk cId="3504481060" sldId="537"/>
            <ac:spMk id="12" creationId="{F343DA53-C535-86C1-058B-FB67F7822491}"/>
          </ac:spMkLst>
        </pc:spChg>
        <pc:picChg chg="add mod">
          <ac:chgData name="Roberta Tucker" userId="S::r.tucker@uwtsd.ac.uk::27ca61ee-ba03-4b92-a89a-1d5600e2200a" providerId="AD" clId="Web-{CED7C185-160D-0D58-EC24-0CCB969973CF}" dt="2023-01-11T13:43:39.700" v="308" actId="14100"/>
          <ac:picMkLst>
            <pc:docMk/>
            <pc:sldMk cId="3504481060" sldId="537"/>
            <ac:picMk id="4" creationId="{A9A5E7AA-B4DF-F656-6337-E2833A06DC92}"/>
          </ac:picMkLst>
        </pc:picChg>
        <pc:picChg chg="del">
          <ac:chgData name="Roberta Tucker" userId="S::r.tucker@uwtsd.ac.uk::27ca61ee-ba03-4b92-a89a-1d5600e2200a" providerId="AD" clId="Web-{CED7C185-160D-0D58-EC24-0CCB969973CF}" dt="2023-01-11T13:10:21.995" v="289"/>
          <ac:picMkLst>
            <pc:docMk/>
            <pc:sldMk cId="3504481060" sldId="537"/>
            <ac:picMk id="7" creationId="{B65CCCCB-FFBB-BD0F-5EA9-CBA163AAC6D8}"/>
          </ac:picMkLst>
        </pc:picChg>
        <pc:picChg chg="add mod">
          <ac:chgData name="Roberta Tucker" userId="S::r.tucker@uwtsd.ac.uk::27ca61ee-ba03-4b92-a89a-1d5600e2200a" providerId="AD" clId="Web-{CED7C185-160D-0D58-EC24-0CCB969973CF}" dt="2023-01-11T14:13:50.656" v="421" actId="1076"/>
          <ac:picMkLst>
            <pc:docMk/>
            <pc:sldMk cId="3504481060" sldId="537"/>
            <ac:picMk id="16" creationId="{61D41B92-ECE7-D7F0-6CC1-F7208B684D2C}"/>
          </ac:picMkLst>
        </pc:picChg>
      </pc:sldChg>
      <pc:sldChg chg="addSp modSp add replId">
        <pc:chgData name="Roberta Tucker" userId="S::r.tucker@uwtsd.ac.uk::27ca61ee-ba03-4b92-a89a-1d5600e2200a" providerId="AD" clId="Web-{CED7C185-160D-0D58-EC24-0CCB969973CF}" dt="2023-01-11T14:13:20.296" v="404" actId="20577"/>
        <pc:sldMkLst>
          <pc:docMk/>
          <pc:sldMk cId="2818107592" sldId="538"/>
        </pc:sldMkLst>
        <pc:spChg chg="mod">
          <ac:chgData name="Roberta Tucker" userId="S::r.tucker@uwtsd.ac.uk::27ca61ee-ba03-4b92-a89a-1d5600e2200a" providerId="AD" clId="Web-{CED7C185-160D-0D58-EC24-0CCB969973CF}" dt="2023-01-11T14:13:01.327" v="401" actId="20577"/>
          <ac:spMkLst>
            <pc:docMk/>
            <pc:sldMk cId="2818107592" sldId="538"/>
            <ac:spMk id="2" creationId="{BD754FA5-2DEB-49E1-1FB5-633B9D062E52}"/>
          </ac:spMkLst>
        </pc:spChg>
        <pc:spChg chg="mod">
          <ac:chgData name="Roberta Tucker" userId="S::r.tucker@uwtsd.ac.uk::27ca61ee-ba03-4b92-a89a-1d5600e2200a" providerId="AD" clId="Web-{CED7C185-160D-0D58-EC24-0CCB969973CF}" dt="2023-01-11T14:13:20.296" v="404" actId="20577"/>
          <ac:spMkLst>
            <pc:docMk/>
            <pc:sldMk cId="2818107592" sldId="538"/>
            <ac:spMk id="8" creationId="{6D4B9BB4-4E15-6E64-E82C-85EEAB45B40D}"/>
          </ac:spMkLst>
        </pc:spChg>
        <pc:picChg chg="add mod">
          <ac:chgData name="Roberta Tucker" userId="S::r.tucker@uwtsd.ac.uk::27ca61ee-ba03-4b92-a89a-1d5600e2200a" providerId="AD" clId="Web-{CED7C185-160D-0D58-EC24-0CCB969973CF}" dt="2023-01-11T14:13:03.811" v="402" actId="1076"/>
          <ac:picMkLst>
            <pc:docMk/>
            <pc:sldMk cId="2818107592" sldId="538"/>
            <ac:picMk id="3" creationId="{3D63ABB5-6B0D-FDB5-F854-DCF57E0B5F37}"/>
          </ac:picMkLst>
        </pc:picChg>
      </pc:sldChg>
      <pc:sldChg chg="addSp delSp modSp add replId delAnim">
        <pc:chgData name="Roberta Tucker" userId="S::r.tucker@uwtsd.ac.uk::27ca61ee-ba03-4b92-a89a-1d5600e2200a" providerId="AD" clId="Web-{CED7C185-160D-0D58-EC24-0CCB969973CF}" dt="2023-01-12T13:34:31.512" v="1075"/>
        <pc:sldMkLst>
          <pc:docMk/>
          <pc:sldMk cId="2833262614" sldId="539"/>
        </pc:sldMkLst>
        <pc:spChg chg="mod">
          <ac:chgData name="Roberta Tucker" userId="S::r.tucker@uwtsd.ac.uk::27ca61ee-ba03-4b92-a89a-1d5600e2200a" providerId="AD" clId="Web-{CED7C185-160D-0D58-EC24-0CCB969973CF}" dt="2023-01-12T13:01:38.835" v="497" actId="20577"/>
          <ac:spMkLst>
            <pc:docMk/>
            <pc:sldMk cId="2833262614" sldId="539"/>
            <ac:spMk id="2" creationId="{BD754FA5-2DEB-49E1-1FB5-633B9D062E52}"/>
          </ac:spMkLst>
        </pc:spChg>
        <pc:spChg chg="add del mod">
          <ac:chgData name="Roberta Tucker" userId="S::r.tucker@uwtsd.ac.uk::27ca61ee-ba03-4b92-a89a-1d5600e2200a" providerId="AD" clId="Web-{CED7C185-160D-0D58-EC24-0CCB969973CF}" dt="2023-01-12T13:09:11.769" v="594"/>
          <ac:spMkLst>
            <pc:docMk/>
            <pc:sldMk cId="2833262614" sldId="539"/>
            <ac:spMk id="4" creationId="{6DA95B52-F7DB-B801-844D-748CF4849CFD}"/>
          </ac:spMkLst>
        </pc:spChg>
        <pc:spChg chg="del">
          <ac:chgData name="Roberta Tucker" userId="S::r.tucker@uwtsd.ac.uk::27ca61ee-ba03-4b92-a89a-1d5600e2200a" providerId="AD" clId="Web-{CED7C185-160D-0D58-EC24-0CCB969973CF}" dt="2023-01-11T15:44:22.542" v="427"/>
          <ac:spMkLst>
            <pc:docMk/>
            <pc:sldMk cId="2833262614" sldId="539"/>
            <ac:spMk id="6" creationId="{6C3F4CBC-5D21-C5C0-A15E-54CEA9A72BF1}"/>
          </ac:spMkLst>
        </pc:spChg>
        <pc:spChg chg="add mod">
          <ac:chgData name="Roberta Tucker" userId="S::r.tucker@uwtsd.ac.uk::27ca61ee-ba03-4b92-a89a-1d5600e2200a" providerId="AD" clId="Web-{CED7C185-160D-0D58-EC24-0CCB969973CF}" dt="2023-01-12T13:08:47.315" v="583" actId="20577"/>
          <ac:spMkLst>
            <pc:docMk/>
            <pc:sldMk cId="2833262614" sldId="539"/>
            <ac:spMk id="7" creationId="{B5F30E72-888C-478F-66BC-2551592943DB}"/>
          </ac:spMkLst>
        </pc:spChg>
        <pc:spChg chg="del mod">
          <ac:chgData name="Roberta Tucker" userId="S::r.tucker@uwtsd.ac.uk::27ca61ee-ba03-4b92-a89a-1d5600e2200a" providerId="AD" clId="Web-{CED7C185-160D-0D58-EC24-0CCB969973CF}" dt="2023-01-11T15:44:18.682" v="425"/>
          <ac:spMkLst>
            <pc:docMk/>
            <pc:sldMk cId="2833262614" sldId="539"/>
            <ac:spMk id="8" creationId="{6D4B9BB4-4E15-6E64-E82C-85EEAB45B40D}"/>
          </ac:spMkLst>
        </pc:spChg>
        <pc:spChg chg="add mod">
          <ac:chgData name="Roberta Tucker" userId="S::r.tucker@uwtsd.ac.uk::27ca61ee-ba03-4b92-a89a-1d5600e2200a" providerId="AD" clId="Web-{CED7C185-160D-0D58-EC24-0CCB969973CF}" dt="2023-01-12T13:08:50.815" v="586" actId="20577"/>
          <ac:spMkLst>
            <pc:docMk/>
            <pc:sldMk cId="2833262614" sldId="539"/>
            <ac:spMk id="12" creationId="{45808C8C-4121-0C72-F517-D16C103453D5}"/>
          </ac:spMkLst>
        </pc:spChg>
        <pc:spChg chg="add mod">
          <ac:chgData name="Roberta Tucker" userId="S::r.tucker@uwtsd.ac.uk::27ca61ee-ba03-4b92-a89a-1d5600e2200a" providerId="AD" clId="Web-{CED7C185-160D-0D58-EC24-0CCB969973CF}" dt="2023-01-12T13:08:55.518" v="589" actId="20577"/>
          <ac:spMkLst>
            <pc:docMk/>
            <pc:sldMk cId="2833262614" sldId="539"/>
            <ac:spMk id="16" creationId="{B876D59F-3DE3-DF44-4442-9F0A970DDF3E}"/>
          </ac:spMkLst>
        </pc:spChg>
        <pc:graphicFrameChg chg="add mod modGraphic">
          <ac:chgData name="Roberta Tucker" userId="S::r.tucker@uwtsd.ac.uk::27ca61ee-ba03-4b92-a89a-1d5600e2200a" providerId="AD" clId="Web-{CED7C185-160D-0D58-EC24-0CCB969973CF}" dt="2023-01-12T13:18:12.799" v="907"/>
          <ac:graphicFrameMkLst>
            <pc:docMk/>
            <pc:sldMk cId="2833262614" sldId="539"/>
            <ac:graphicFrameMk id="3" creationId="{08C85193-DF96-D715-013E-BE5798CE17CE}"/>
          </ac:graphicFrameMkLst>
        </pc:graphicFrameChg>
        <pc:graphicFrameChg chg="add mod modGraphic">
          <ac:chgData name="Roberta Tucker" userId="S::r.tucker@uwtsd.ac.uk::27ca61ee-ba03-4b92-a89a-1d5600e2200a" providerId="AD" clId="Web-{CED7C185-160D-0D58-EC24-0CCB969973CF}" dt="2023-01-12T13:18:05.845" v="895"/>
          <ac:graphicFrameMkLst>
            <pc:docMk/>
            <pc:sldMk cId="2833262614" sldId="539"/>
            <ac:graphicFrameMk id="6" creationId="{BEE48E74-54FD-B752-3AE2-0F05E64889D9}"/>
          </ac:graphicFrameMkLst>
        </pc:graphicFrameChg>
        <pc:graphicFrameChg chg="add mod modGraphic">
          <ac:chgData name="Roberta Tucker" userId="S::r.tucker@uwtsd.ac.uk::27ca61ee-ba03-4b92-a89a-1d5600e2200a" providerId="AD" clId="Web-{CED7C185-160D-0D58-EC24-0CCB969973CF}" dt="2023-01-12T13:17:59.642" v="883"/>
          <ac:graphicFrameMkLst>
            <pc:docMk/>
            <pc:sldMk cId="2833262614" sldId="539"/>
            <ac:graphicFrameMk id="8" creationId="{6C7F30B9-0AEF-4F9F-3070-820A82B77D80}"/>
          </ac:graphicFrameMkLst>
        </pc:graphicFrameChg>
        <pc:picChg chg="del">
          <ac:chgData name="Roberta Tucker" userId="S::r.tucker@uwtsd.ac.uk::27ca61ee-ba03-4b92-a89a-1d5600e2200a" providerId="AD" clId="Web-{CED7C185-160D-0D58-EC24-0CCB969973CF}" dt="2023-01-11T15:44:24.760" v="428"/>
          <ac:picMkLst>
            <pc:docMk/>
            <pc:sldMk cId="2833262614" sldId="539"/>
            <ac:picMk id="3" creationId="{3D63ABB5-6B0D-FDB5-F854-DCF57E0B5F37}"/>
          </ac:picMkLst>
        </pc:picChg>
        <pc:picChg chg="del">
          <ac:chgData name="Roberta Tucker" userId="S::r.tucker@uwtsd.ac.uk::27ca61ee-ba03-4b92-a89a-1d5600e2200a" providerId="AD" clId="Web-{CED7C185-160D-0D58-EC24-0CCB969973CF}" dt="2023-01-11T15:44:20.667" v="426"/>
          <ac:picMkLst>
            <pc:docMk/>
            <pc:sldMk cId="2833262614" sldId="539"/>
            <ac:picMk id="4" creationId="{A9A5E7AA-B4DF-F656-6337-E2833A06DC92}"/>
          </ac:picMkLst>
        </pc:picChg>
        <pc:picChg chg="add del mod">
          <ac:chgData name="Roberta Tucker" userId="S::r.tucker@uwtsd.ac.uk::27ca61ee-ba03-4b92-a89a-1d5600e2200a" providerId="AD" clId="Web-{CED7C185-160D-0D58-EC24-0CCB969973CF}" dt="2023-01-12T13:34:31.512" v="1075"/>
          <ac:picMkLst>
            <pc:docMk/>
            <pc:sldMk cId="2833262614" sldId="539"/>
            <ac:picMk id="5" creationId="{5FD41C7C-A5E5-1D93-B7AC-0BCDD6009FBA}"/>
          </ac:picMkLst>
        </pc:picChg>
        <pc:picChg chg="add del mod">
          <ac:chgData name="Roberta Tucker" userId="S::r.tucker@uwtsd.ac.uk::27ca61ee-ba03-4b92-a89a-1d5600e2200a" providerId="AD" clId="Web-{CED7C185-160D-0D58-EC24-0CCB969973CF}" dt="2023-01-12T13:34:28.480" v="1074"/>
          <ac:picMkLst>
            <pc:docMk/>
            <pc:sldMk cId="2833262614" sldId="539"/>
            <ac:picMk id="10" creationId="{B089063E-D9EA-8081-01E2-6306E58F2D3E}"/>
          </ac:picMkLst>
        </pc:picChg>
        <pc:picChg chg="add mod">
          <ac:chgData name="Roberta Tucker" userId="S::r.tucker@uwtsd.ac.uk::27ca61ee-ba03-4b92-a89a-1d5600e2200a" providerId="AD" clId="Web-{CED7C185-160D-0D58-EC24-0CCB969973CF}" dt="2023-01-11T15:47:41.659" v="474" actId="14100"/>
          <ac:picMkLst>
            <pc:docMk/>
            <pc:sldMk cId="2833262614" sldId="539"/>
            <ac:picMk id="14" creationId="{2A9A0B18-51DF-2904-CCD9-3ABBB8D82205}"/>
          </ac:picMkLst>
        </pc:picChg>
      </pc:sldChg>
      <pc:sldChg chg="addSp delSp modSp add replId">
        <pc:chgData name="Roberta Tucker" userId="S::r.tucker@uwtsd.ac.uk::27ca61ee-ba03-4b92-a89a-1d5600e2200a" providerId="AD" clId="Web-{CED7C185-160D-0D58-EC24-0CCB969973CF}" dt="2023-01-12T14:36:20.702" v="1769" actId="1076"/>
        <pc:sldMkLst>
          <pc:docMk/>
          <pc:sldMk cId="886765173" sldId="540"/>
        </pc:sldMkLst>
        <pc:spChg chg="mod">
          <ac:chgData name="Roberta Tucker" userId="S::r.tucker@uwtsd.ac.uk::27ca61ee-ba03-4b92-a89a-1d5600e2200a" providerId="AD" clId="Web-{CED7C185-160D-0D58-EC24-0CCB969973CF}" dt="2023-01-12T14:36:20.702" v="1769" actId="1076"/>
          <ac:spMkLst>
            <pc:docMk/>
            <pc:sldMk cId="886765173" sldId="540"/>
            <ac:spMk id="7" creationId="{B5F30E72-888C-478F-66BC-2551592943DB}"/>
          </ac:spMkLst>
        </pc:spChg>
        <pc:spChg chg="mod">
          <ac:chgData name="Roberta Tucker" userId="S::r.tucker@uwtsd.ac.uk::27ca61ee-ba03-4b92-a89a-1d5600e2200a" providerId="AD" clId="Web-{CED7C185-160D-0D58-EC24-0CCB969973CF}" dt="2023-01-12T14:36:08.889" v="1766" actId="1076"/>
          <ac:spMkLst>
            <pc:docMk/>
            <pc:sldMk cId="886765173" sldId="540"/>
            <ac:spMk id="12" creationId="{45808C8C-4121-0C72-F517-D16C103453D5}"/>
          </ac:spMkLst>
        </pc:spChg>
        <pc:spChg chg="del mod">
          <ac:chgData name="Roberta Tucker" userId="S::r.tucker@uwtsd.ac.uk::27ca61ee-ba03-4b92-a89a-1d5600e2200a" providerId="AD" clId="Web-{CED7C185-160D-0D58-EC24-0CCB969973CF}" dt="2023-01-12T14:35:27.373" v="1757"/>
          <ac:spMkLst>
            <pc:docMk/>
            <pc:sldMk cId="886765173" sldId="540"/>
            <ac:spMk id="16" creationId="{B876D59F-3DE3-DF44-4442-9F0A970DDF3E}"/>
          </ac:spMkLst>
        </pc:spChg>
        <pc:graphicFrameChg chg="mod modGraphic">
          <ac:chgData name="Roberta Tucker" userId="S::r.tucker@uwtsd.ac.uk::27ca61ee-ba03-4b92-a89a-1d5600e2200a" providerId="AD" clId="Web-{CED7C185-160D-0D58-EC24-0CCB969973CF}" dt="2023-01-12T14:36:14.905" v="1768" actId="1076"/>
          <ac:graphicFrameMkLst>
            <pc:docMk/>
            <pc:sldMk cId="886765173" sldId="540"/>
            <ac:graphicFrameMk id="3" creationId="{08C85193-DF96-D715-013E-BE5798CE17CE}"/>
          </ac:graphicFrameMkLst>
        </pc:graphicFrameChg>
        <pc:graphicFrameChg chg="mod modGraphic">
          <ac:chgData name="Roberta Tucker" userId="S::r.tucker@uwtsd.ac.uk::27ca61ee-ba03-4b92-a89a-1d5600e2200a" providerId="AD" clId="Web-{CED7C185-160D-0D58-EC24-0CCB969973CF}" dt="2023-01-12T14:36:03.233" v="1765" actId="1076"/>
          <ac:graphicFrameMkLst>
            <pc:docMk/>
            <pc:sldMk cId="886765173" sldId="540"/>
            <ac:graphicFrameMk id="6" creationId="{BEE48E74-54FD-B752-3AE2-0F05E64889D9}"/>
          </ac:graphicFrameMkLst>
        </pc:graphicFrameChg>
        <pc:graphicFrameChg chg="del mod modGraphic">
          <ac:chgData name="Roberta Tucker" userId="S::r.tucker@uwtsd.ac.uk::27ca61ee-ba03-4b92-a89a-1d5600e2200a" providerId="AD" clId="Web-{CED7C185-160D-0D58-EC24-0CCB969973CF}" dt="2023-01-12T14:35:56.248" v="1763"/>
          <ac:graphicFrameMkLst>
            <pc:docMk/>
            <pc:sldMk cId="886765173" sldId="540"/>
            <ac:graphicFrameMk id="8" creationId="{6C7F30B9-0AEF-4F9F-3070-820A82B77D80}"/>
          </ac:graphicFrameMkLst>
        </pc:graphicFrameChg>
        <pc:picChg chg="add mod">
          <ac:chgData name="Roberta Tucker" userId="S::r.tucker@uwtsd.ac.uk::27ca61ee-ba03-4b92-a89a-1d5600e2200a" providerId="AD" clId="Web-{CED7C185-160D-0D58-EC24-0CCB969973CF}" dt="2023-01-12T14:36:10.921" v="1767" actId="1076"/>
          <ac:picMkLst>
            <pc:docMk/>
            <pc:sldMk cId="886765173" sldId="540"/>
            <ac:picMk id="4" creationId="{C0B59F14-6ACD-2FD9-A4E7-A6C6A30E2F51}"/>
          </ac:picMkLst>
        </pc:picChg>
        <pc:picChg chg="del">
          <ac:chgData name="Roberta Tucker" userId="S::r.tucker@uwtsd.ac.uk::27ca61ee-ba03-4b92-a89a-1d5600e2200a" providerId="AD" clId="Web-{CED7C185-160D-0D58-EC24-0CCB969973CF}" dt="2023-01-12T13:23:48.917" v="1060"/>
          <ac:picMkLst>
            <pc:docMk/>
            <pc:sldMk cId="886765173" sldId="540"/>
            <ac:picMk id="5" creationId="{5FD41C7C-A5E5-1D93-B7AC-0BCDD6009FBA}"/>
          </ac:picMkLst>
        </pc:picChg>
        <pc:picChg chg="del">
          <ac:chgData name="Roberta Tucker" userId="S::r.tucker@uwtsd.ac.uk::27ca61ee-ba03-4b92-a89a-1d5600e2200a" providerId="AD" clId="Web-{CED7C185-160D-0D58-EC24-0CCB969973CF}" dt="2023-01-12T13:23:56.995" v="1063"/>
          <ac:picMkLst>
            <pc:docMk/>
            <pc:sldMk cId="886765173" sldId="540"/>
            <ac:picMk id="10" creationId="{B089063E-D9EA-8081-01E2-6306E58F2D3E}"/>
          </ac:picMkLst>
        </pc:picChg>
        <pc:picChg chg="del">
          <ac:chgData name="Roberta Tucker" userId="S::r.tucker@uwtsd.ac.uk::27ca61ee-ba03-4b92-a89a-1d5600e2200a" providerId="AD" clId="Web-{CED7C185-160D-0D58-EC24-0CCB969973CF}" dt="2023-01-12T13:31:01.428" v="1067"/>
          <ac:picMkLst>
            <pc:docMk/>
            <pc:sldMk cId="886765173" sldId="540"/>
            <ac:picMk id="14" creationId="{2A9A0B18-51DF-2904-CCD9-3ABBB8D82205}"/>
          </ac:picMkLst>
        </pc:picChg>
        <pc:picChg chg="add mod">
          <ac:chgData name="Roberta Tucker" userId="S::r.tucker@uwtsd.ac.uk::27ca61ee-ba03-4b92-a89a-1d5600e2200a" providerId="AD" clId="Web-{CED7C185-160D-0D58-EC24-0CCB969973CF}" dt="2023-01-12T14:35:59.858" v="1764" actId="1076"/>
          <ac:picMkLst>
            <pc:docMk/>
            <pc:sldMk cId="886765173" sldId="540"/>
            <ac:picMk id="17" creationId="{92AEBAE4-41F5-4AC1-1D40-B215E5D0B4A6}"/>
          </ac:picMkLst>
        </pc:picChg>
        <pc:picChg chg="add del mod">
          <ac:chgData name="Roberta Tucker" userId="S::r.tucker@uwtsd.ac.uk::27ca61ee-ba03-4b92-a89a-1d5600e2200a" providerId="AD" clId="Web-{CED7C185-160D-0D58-EC24-0CCB969973CF}" dt="2023-01-12T14:35:14.700" v="1754"/>
          <ac:picMkLst>
            <pc:docMk/>
            <pc:sldMk cId="886765173" sldId="540"/>
            <ac:picMk id="18" creationId="{B74CD791-4688-803C-F255-29676DE682D3}"/>
          </ac:picMkLst>
        </pc:picChg>
      </pc:sldChg>
      <pc:sldChg chg="addSp delSp modSp add replId">
        <pc:chgData name="Roberta Tucker" userId="S::r.tucker@uwtsd.ac.uk::27ca61ee-ba03-4b92-a89a-1d5600e2200a" providerId="AD" clId="Web-{CED7C185-160D-0D58-EC24-0CCB969973CF}" dt="2023-01-12T14:37:15.813" v="1779" actId="20577"/>
        <pc:sldMkLst>
          <pc:docMk/>
          <pc:sldMk cId="1593388175" sldId="541"/>
        </pc:sldMkLst>
        <pc:spChg chg="mod">
          <ac:chgData name="Roberta Tucker" userId="S::r.tucker@uwtsd.ac.uk::27ca61ee-ba03-4b92-a89a-1d5600e2200a" providerId="AD" clId="Web-{CED7C185-160D-0D58-EC24-0CCB969973CF}" dt="2023-01-12T14:37:15.813" v="1779" actId="20577"/>
          <ac:spMkLst>
            <pc:docMk/>
            <pc:sldMk cId="1593388175" sldId="541"/>
            <ac:spMk id="2" creationId="{BD754FA5-2DEB-49E1-1FB5-633B9D062E52}"/>
          </ac:spMkLst>
        </pc:spChg>
        <pc:spChg chg="mod">
          <ac:chgData name="Roberta Tucker" userId="S::r.tucker@uwtsd.ac.uk::27ca61ee-ba03-4b92-a89a-1d5600e2200a" providerId="AD" clId="Web-{CED7C185-160D-0D58-EC24-0CCB969973CF}" dt="2023-01-12T14:05:57.061" v="1520" actId="1076"/>
          <ac:spMkLst>
            <pc:docMk/>
            <pc:sldMk cId="1593388175" sldId="541"/>
            <ac:spMk id="7" creationId="{B5F30E72-888C-478F-66BC-2551592943DB}"/>
          </ac:spMkLst>
        </pc:spChg>
        <pc:spChg chg="mod">
          <ac:chgData name="Roberta Tucker" userId="S::r.tucker@uwtsd.ac.uk::27ca61ee-ba03-4b92-a89a-1d5600e2200a" providerId="AD" clId="Web-{CED7C185-160D-0D58-EC24-0CCB969973CF}" dt="2023-01-12T14:06:09.061" v="1522" actId="1076"/>
          <ac:spMkLst>
            <pc:docMk/>
            <pc:sldMk cId="1593388175" sldId="541"/>
            <ac:spMk id="12" creationId="{45808C8C-4121-0C72-F517-D16C103453D5}"/>
          </ac:spMkLst>
        </pc:spChg>
        <pc:spChg chg="mod">
          <ac:chgData name="Roberta Tucker" userId="S::r.tucker@uwtsd.ac.uk::27ca61ee-ba03-4b92-a89a-1d5600e2200a" providerId="AD" clId="Web-{CED7C185-160D-0D58-EC24-0CCB969973CF}" dt="2023-01-12T14:06:21.452" v="1524" actId="1076"/>
          <ac:spMkLst>
            <pc:docMk/>
            <pc:sldMk cId="1593388175" sldId="541"/>
            <ac:spMk id="16" creationId="{B876D59F-3DE3-DF44-4442-9F0A970DDF3E}"/>
          </ac:spMkLst>
        </pc:spChg>
        <pc:graphicFrameChg chg="mod modGraphic">
          <ac:chgData name="Roberta Tucker" userId="S::r.tucker@uwtsd.ac.uk::27ca61ee-ba03-4b92-a89a-1d5600e2200a" providerId="AD" clId="Web-{CED7C185-160D-0D58-EC24-0CCB969973CF}" dt="2023-01-12T14:07:30.563" v="1564"/>
          <ac:graphicFrameMkLst>
            <pc:docMk/>
            <pc:sldMk cId="1593388175" sldId="541"/>
            <ac:graphicFrameMk id="3" creationId="{08C85193-DF96-D715-013E-BE5798CE17CE}"/>
          </ac:graphicFrameMkLst>
        </pc:graphicFrameChg>
        <pc:graphicFrameChg chg="mod modGraphic">
          <ac:chgData name="Roberta Tucker" userId="S::r.tucker@uwtsd.ac.uk::27ca61ee-ba03-4b92-a89a-1d5600e2200a" providerId="AD" clId="Web-{CED7C185-160D-0D58-EC24-0CCB969973CF}" dt="2023-01-12T14:07:35.501" v="1568"/>
          <ac:graphicFrameMkLst>
            <pc:docMk/>
            <pc:sldMk cId="1593388175" sldId="541"/>
            <ac:graphicFrameMk id="6" creationId="{BEE48E74-54FD-B752-3AE2-0F05E64889D9}"/>
          </ac:graphicFrameMkLst>
        </pc:graphicFrameChg>
        <pc:graphicFrameChg chg="mod modGraphic">
          <ac:chgData name="Roberta Tucker" userId="S::r.tucker@uwtsd.ac.uk::27ca61ee-ba03-4b92-a89a-1d5600e2200a" providerId="AD" clId="Web-{CED7C185-160D-0D58-EC24-0CCB969973CF}" dt="2023-01-12T14:06:55.375" v="1542"/>
          <ac:graphicFrameMkLst>
            <pc:docMk/>
            <pc:sldMk cId="1593388175" sldId="541"/>
            <ac:graphicFrameMk id="8" creationId="{6C7F30B9-0AEF-4F9F-3070-820A82B77D80}"/>
          </ac:graphicFrameMkLst>
        </pc:graphicFrameChg>
        <pc:picChg chg="del">
          <ac:chgData name="Roberta Tucker" userId="S::r.tucker@uwtsd.ac.uk::27ca61ee-ba03-4b92-a89a-1d5600e2200a" providerId="AD" clId="Web-{CED7C185-160D-0D58-EC24-0CCB969973CF}" dt="2023-01-12T13:34:36.824" v="1076"/>
          <ac:picMkLst>
            <pc:docMk/>
            <pc:sldMk cId="1593388175" sldId="541"/>
            <ac:picMk id="4" creationId="{C0B59F14-6ACD-2FD9-A4E7-A6C6A30E2F51}"/>
          </ac:picMkLst>
        </pc:picChg>
        <pc:picChg chg="add del mod">
          <ac:chgData name="Roberta Tucker" userId="S::r.tucker@uwtsd.ac.uk::27ca61ee-ba03-4b92-a89a-1d5600e2200a" providerId="AD" clId="Web-{CED7C185-160D-0D58-EC24-0CCB969973CF}" dt="2023-01-12T13:40:38.709" v="1095"/>
          <ac:picMkLst>
            <pc:docMk/>
            <pc:sldMk cId="1593388175" sldId="541"/>
            <ac:picMk id="5" creationId="{CEDF2EED-8CF1-FAB0-7C4F-F32E8381E0BC}"/>
          </ac:picMkLst>
        </pc:picChg>
        <pc:picChg chg="add mod">
          <ac:chgData name="Roberta Tucker" userId="S::r.tucker@uwtsd.ac.uk::27ca61ee-ba03-4b92-a89a-1d5600e2200a" providerId="AD" clId="Web-{CED7C185-160D-0D58-EC24-0CCB969973CF}" dt="2023-01-12T13:47:43.485" v="1113" actId="14100"/>
          <ac:picMkLst>
            <pc:docMk/>
            <pc:sldMk cId="1593388175" sldId="541"/>
            <ac:picMk id="10" creationId="{759982F2-97EB-CC6A-AADE-1FF2608CA89B}"/>
          </ac:picMkLst>
        </pc:picChg>
        <pc:picChg chg="add mod">
          <ac:chgData name="Roberta Tucker" userId="S::r.tucker@uwtsd.ac.uk::27ca61ee-ba03-4b92-a89a-1d5600e2200a" providerId="AD" clId="Web-{CED7C185-160D-0D58-EC24-0CCB969973CF}" dt="2023-01-12T13:47:40.345" v="1112" actId="14100"/>
          <ac:picMkLst>
            <pc:docMk/>
            <pc:sldMk cId="1593388175" sldId="541"/>
            <ac:picMk id="14" creationId="{555F0D74-25FA-8B10-208B-B047CC4E1F90}"/>
          </ac:picMkLst>
        </pc:picChg>
        <pc:picChg chg="del">
          <ac:chgData name="Roberta Tucker" userId="S::r.tucker@uwtsd.ac.uk::27ca61ee-ba03-4b92-a89a-1d5600e2200a" providerId="AD" clId="Web-{CED7C185-160D-0D58-EC24-0CCB969973CF}" dt="2023-01-12T13:34:38.512" v="1077"/>
          <ac:picMkLst>
            <pc:docMk/>
            <pc:sldMk cId="1593388175" sldId="541"/>
            <ac:picMk id="17" creationId="{92AEBAE4-41F5-4AC1-1D40-B215E5D0B4A6}"/>
          </ac:picMkLst>
        </pc:picChg>
        <pc:picChg chg="del">
          <ac:chgData name="Roberta Tucker" userId="S::r.tucker@uwtsd.ac.uk::27ca61ee-ba03-4b92-a89a-1d5600e2200a" providerId="AD" clId="Web-{CED7C185-160D-0D58-EC24-0CCB969973CF}" dt="2023-01-12T13:34:40.512" v="1078"/>
          <ac:picMkLst>
            <pc:docMk/>
            <pc:sldMk cId="1593388175" sldId="541"/>
            <ac:picMk id="18" creationId="{B74CD791-4688-803C-F255-29676DE682D3}"/>
          </ac:picMkLst>
        </pc:picChg>
        <pc:picChg chg="add mod">
          <ac:chgData name="Roberta Tucker" userId="S::r.tucker@uwtsd.ac.uk::27ca61ee-ba03-4b92-a89a-1d5600e2200a" providerId="AD" clId="Web-{CED7C185-160D-0D58-EC24-0CCB969973CF}" dt="2023-01-12T13:56:37.515" v="1116" actId="14100"/>
          <ac:picMkLst>
            <pc:docMk/>
            <pc:sldMk cId="1593388175" sldId="541"/>
            <ac:picMk id="19" creationId="{2223F966-7C5B-2D3B-468C-3BAC12E987AD}"/>
          </ac:picMkLst>
        </pc:picChg>
      </pc:sldChg>
      <pc:sldChg chg="addSp delSp modSp add replId">
        <pc:chgData name="Roberta Tucker" userId="S::r.tucker@uwtsd.ac.uk::27ca61ee-ba03-4b92-a89a-1d5600e2200a" providerId="AD" clId="Web-{CED7C185-160D-0D58-EC24-0CCB969973CF}" dt="2023-01-12T14:35:45.607" v="1760" actId="1076"/>
        <pc:sldMkLst>
          <pc:docMk/>
          <pc:sldMk cId="829827087" sldId="542"/>
        </pc:sldMkLst>
        <pc:spChg chg="mod">
          <ac:chgData name="Roberta Tucker" userId="S::r.tucker@uwtsd.ac.uk::27ca61ee-ba03-4b92-a89a-1d5600e2200a" providerId="AD" clId="Web-{CED7C185-160D-0D58-EC24-0CCB969973CF}" dt="2023-01-12T14:35:45.607" v="1760" actId="1076"/>
          <ac:spMkLst>
            <pc:docMk/>
            <pc:sldMk cId="829827087" sldId="542"/>
            <ac:spMk id="7" creationId="{B5F30E72-888C-478F-66BC-2551592943DB}"/>
          </ac:spMkLst>
        </pc:spChg>
        <pc:spChg chg="mod">
          <ac:chgData name="Roberta Tucker" userId="S::r.tucker@uwtsd.ac.uk::27ca61ee-ba03-4b92-a89a-1d5600e2200a" providerId="AD" clId="Web-{CED7C185-160D-0D58-EC24-0CCB969973CF}" dt="2023-01-12T14:35:05.325" v="1751" actId="1076"/>
          <ac:spMkLst>
            <pc:docMk/>
            <pc:sldMk cId="829827087" sldId="542"/>
            <ac:spMk id="12" creationId="{45808C8C-4121-0C72-F517-D16C103453D5}"/>
          </ac:spMkLst>
        </pc:spChg>
        <pc:spChg chg="del mod">
          <ac:chgData name="Roberta Tucker" userId="S::r.tucker@uwtsd.ac.uk::27ca61ee-ba03-4b92-a89a-1d5600e2200a" providerId="AD" clId="Web-{CED7C185-160D-0D58-EC24-0CCB969973CF}" dt="2023-01-12T14:26:24.515" v="1595"/>
          <ac:spMkLst>
            <pc:docMk/>
            <pc:sldMk cId="829827087" sldId="542"/>
            <ac:spMk id="16" creationId="{B876D59F-3DE3-DF44-4442-9F0A970DDF3E}"/>
          </ac:spMkLst>
        </pc:spChg>
        <pc:spChg chg="add mod">
          <ac:chgData name="Roberta Tucker" userId="S::r.tucker@uwtsd.ac.uk::27ca61ee-ba03-4b92-a89a-1d5600e2200a" providerId="AD" clId="Web-{CED7C185-160D-0D58-EC24-0CCB969973CF}" dt="2023-01-12T14:35:23.513" v="1756" actId="1076"/>
          <ac:spMkLst>
            <pc:docMk/>
            <pc:sldMk cId="829827087" sldId="542"/>
            <ac:spMk id="21" creationId="{2F668A59-CD03-73BB-67F5-138B5C23FCF8}"/>
          </ac:spMkLst>
        </pc:spChg>
        <pc:graphicFrameChg chg="mod modGraphic">
          <ac:chgData name="Roberta Tucker" userId="S::r.tucker@uwtsd.ac.uk::27ca61ee-ba03-4b92-a89a-1d5600e2200a" providerId="AD" clId="Web-{CED7C185-160D-0D58-EC24-0CCB969973CF}" dt="2023-01-12T14:33:29.073" v="1740"/>
          <ac:graphicFrameMkLst>
            <pc:docMk/>
            <pc:sldMk cId="829827087" sldId="542"/>
            <ac:graphicFrameMk id="3" creationId="{08C85193-DF96-D715-013E-BE5798CE17CE}"/>
          </ac:graphicFrameMkLst>
        </pc:graphicFrameChg>
        <pc:graphicFrameChg chg="mod modGraphic">
          <ac:chgData name="Roberta Tucker" userId="S::r.tucker@uwtsd.ac.uk::27ca61ee-ba03-4b92-a89a-1d5600e2200a" providerId="AD" clId="Web-{CED7C185-160D-0D58-EC24-0CCB969973CF}" dt="2023-01-12T14:35:08.763" v="1752" actId="1076"/>
          <ac:graphicFrameMkLst>
            <pc:docMk/>
            <pc:sldMk cId="829827087" sldId="542"/>
            <ac:graphicFrameMk id="6" creationId="{BEE48E74-54FD-B752-3AE2-0F05E64889D9}"/>
          </ac:graphicFrameMkLst>
        </pc:graphicFrameChg>
        <pc:graphicFrameChg chg="del">
          <ac:chgData name="Roberta Tucker" userId="S::r.tucker@uwtsd.ac.uk::27ca61ee-ba03-4b92-a89a-1d5600e2200a" providerId="AD" clId="Web-{CED7C185-160D-0D58-EC24-0CCB969973CF}" dt="2023-01-12T14:26:26.202" v="1596"/>
          <ac:graphicFrameMkLst>
            <pc:docMk/>
            <pc:sldMk cId="829827087" sldId="542"/>
            <ac:graphicFrameMk id="8" creationId="{6C7F30B9-0AEF-4F9F-3070-820A82B77D80}"/>
          </ac:graphicFrameMkLst>
        </pc:graphicFrameChg>
        <pc:graphicFrameChg chg="add mod">
          <ac:chgData name="Roberta Tucker" userId="S::r.tucker@uwtsd.ac.uk::27ca61ee-ba03-4b92-a89a-1d5600e2200a" providerId="AD" clId="Web-{CED7C185-160D-0D58-EC24-0CCB969973CF}" dt="2023-01-12T14:35:40.373" v="1759" actId="1076"/>
          <ac:graphicFrameMkLst>
            <pc:docMk/>
            <pc:sldMk cId="829827087" sldId="542"/>
            <ac:graphicFrameMk id="23" creationId="{4E07EA33-AC52-5ABA-A485-8BC11EF72AD9}"/>
          </ac:graphicFrameMkLst>
        </pc:graphicFrameChg>
        <pc:picChg chg="add mod">
          <ac:chgData name="Roberta Tucker" userId="S::r.tucker@uwtsd.ac.uk::27ca61ee-ba03-4b92-a89a-1d5600e2200a" providerId="AD" clId="Web-{CED7C185-160D-0D58-EC24-0CCB969973CF}" dt="2023-01-12T14:33:10.228" v="1735" actId="14100"/>
          <ac:picMkLst>
            <pc:docMk/>
            <pc:sldMk cId="829827087" sldId="542"/>
            <ac:picMk id="4" creationId="{D8A317C3-9A67-882B-62E2-B392F6894015}"/>
          </ac:picMkLst>
        </pc:picChg>
        <pc:picChg chg="add mod">
          <ac:chgData name="Roberta Tucker" userId="S::r.tucker@uwtsd.ac.uk::27ca61ee-ba03-4b92-a89a-1d5600e2200a" providerId="AD" clId="Web-{CED7C185-160D-0D58-EC24-0CCB969973CF}" dt="2023-01-12T14:34:48.090" v="1748" actId="1076"/>
          <ac:picMkLst>
            <pc:docMk/>
            <pc:sldMk cId="829827087" sldId="542"/>
            <ac:picMk id="5" creationId="{EFD6825A-2B2F-0643-90AD-1C0CAE512136}"/>
          </ac:picMkLst>
        </pc:picChg>
        <pc:picChg chg="del">
          <ac:chgData name="Roberta Tucker" userId="S::r.tucker@uwtsd.ac.uk::27ca61ee-ba03-4b92-a89a-1d5600e2200a" providerId="AD" clId="Web-{CED7C185-160D-0D58-EC24-0CCB969973CF}" dt="2023-01-12T14:26:27.483" v="1597"/>
          <ac:picMkLst>
            <pc:docMk/>
            <pc:sldMk cId="829827087" sldId="542"/>
            <ac:picMk id="10" creationId="{759982F2-97EB-CC6A-AADE-1FF2608CA89B}"/>
          </ac:picMkLst>
        </pc:picChg>
        <pc:picChg chg="del mod">
          <ac:chgData name="Roberta Tucker" userId="S::r.tucker@uwtsd.ac.uk::27ca61ee-ba03-4b92-a89a-1d5600e2200a" providerId="AD" clId="Web-{CED7C185-160D-0D58-EC24-0CCB969973CF}" dt="2023-01-12T14:33:34.557" v="1741"/>
          <ac:picMkLst>
            <pc:docMk/>
            <pc:sldMk cId="829827087" sldId="542"/>
            <ac:picMk id="14" creationId="{555F0D74-25FA-8B10-208B-B047CC4E1F90}"/>
          </ac:picMkLst>
        </pc:picChg>
        <pc:picChg chg="add mod">
          <ac:chgData name="Roberta Tucker" userId="S::r.tucker@uwtsd.ac.uk::27ca61ee-ba03-4b92-a89a-1d5600e2200a" providerId="AD" clId="Web-{CED7C185-160D-0D58-EC24-0CCB969973CF}" dt="2023-01-12T14:35:11.825" v="1753" actId="14100"/>
          <ac:picMkLst>
            <pc:docMk/>
            <pc:sldMk cId="829827087" sldId="542"/>
            <ac:picMk id="18" creationId="{DEBDCD19-5D30-9841-ACCB-E453C69C2DD5}"/>
          </ac:picMkLst>
        </pc:picChg>
        <pc:picChg chg="del mod">
          <ac:chgData name="Roberta Tucker" userId="S::r.tucker@uwtsd.ac.uk::27ca61ee-ba03-4b92-a89a-1d5600e2200a" providerId="AD" clId="Web-{CED7C185-160D-0D58-EC24-0CCB969973CF}" dt="2023-01-12T14:31:17.913" v="1732"/>
          <ac:picMkLst>
            <pc:docMk/>
            <pc:sldMk cId="829827087" sldId="542"/>
            <ac:picMk id="19" creationId="{2223F966-7C5B-2D3B-468C-3BAC12E987AD}"/>
          </ac:picMkLst>
        </pc:picChg>
      </pc:sldChg>
      <pc:sldChg chg="addSp delSp modSp add replId">
        <pc:chgData name="Roberta Tucker" userId="S::r.tucker@uwtsd.ac.uk::27ca61ee-ba03-4b92-a89a-1d5600e2200a" providerId="AD" clId="Web-{CED7C185-160D-0D58-EC24-0CCB969973CF}" dt="2023-01-12T15:17:44.236" v="2121" actId="1076"/>
        <pc:sldMkLst>
          <pc:docMk/>
          <pc:sldMk cId="4172003288" sldId="543"/>
        </pc:sldMkLst>
        <pc:spChg chg="mod">
          <ac:chgData name="Roberta Tucker" userId="S::r.tucker@uwtsd.ac.uk::27ca61ee-ba03-4b92-a89a-1d5600e2200a" providerId="AD" clId="Web-{CED7C185-160D-0D58-EC24-0CCB969973CF}" dt="2023-01-12T14:53:19.229" v="1923" actId="20577"/>
          <ac:spMkLst>
            <pc:docMk/>
            <pc:sldMk cId="4172003288" sldId="543"/>
            <ac:spMk id="2" creationId="{BD754FA5-2DEB-49E1-1FB5-633B9D062E52}"/>
          </ac:spMkLst>
        </pc:spChg>
        <pc:spChg chg="mod">
          <ac:chgData name="Roberta Tucker" userId="S::r.tucker@uwtsd.ac.uk::27ca61ee-ba03-4b92-a89a-1d5600e2200a" providerId="AD" clId="Web-{CED7C185-160D-0D58-EC24-0CCB969973CF}" dt="2023-01-12T15:17:44.236" v="2121" actId="1076"/>
          <ac:spMkLst>
            <pc:docMk/>
            <pc:sldMk cId="4172003288" sldId="543"/>
            <ac:spMk id="7" creationId="{B5F30E72-888C-478F-66BC-2551592943DB}"/>
          </ac:spMkLst>
        </pc:spChg>
        <pc:spChg chg="add mod">
          <ac:chgData name="Roberta Tucker" userId="S::r.tucker@uwtsd.ac.uk::27ca61ee-ba03-4b92-a89a-1d5600e2200a" providerId="AD" clId="Web-{CED7C185-160D-0D58-EC24-0CCB969973CF}" dt="2023-01-12T15:17:39.704" v="2119" actId="1076"/>
          <ac:spMkLst>
            <pc:docMk/>
            <pc:sldMk cId="4172003288" sldId="543"/>
            <ac:spMk id="8" creationId="{3A5C8780-AAFE-C157-F1CD-794A0094AC07}"/>
          </ac:spMkLst>
        </pc:spChg>
        <pc:spChg chg="del mod">
          <ac:chgData name="Roberta Tucker" userId="S::r.tucker@uwtsd.ac.uk::27ca61ee-ba03-4b92-a89a-1d5600e2200a" providerId="AD" clId="Web-{CED7C185-160D-0D58-EC24-0CCB969973CF}" dt="2023-01-12T14:48:37.628" v="1889"/>
          <ac:spMkLst>
            <pc:docMk/>
            <pc:sldMk cId="4172003288" sldId="543"/>
            <ac:spMk id="12" creationId="{45808C8C-4121-0C72-F517-D16C103453D5}"/>
          </ac:spMkLst>
        </pc:spChg>
        <pc:spChg chg="add mod">
          <ac:chgData name="Roberta Tucker" userId="S::r.tucker@uwtsd.ac.uk::27ca61ee-ba03-4b92-a89a-1d5600e2200a" providerId="AD" clId="Web-{CED7C185-160D-0D58-EC24-0CCB969973CF}" dt="2023-01-12T15:16:18.843" v="2101" actId="20577"/>
          <ac:spMkLst>
            <pc:docMk/>
            <pc:sldMk cId="4172003288" sldId="543"/>
            <ac:spMk id="19" creationId="{235DE09D-D17B-098D-58B5-343421F1A7D7}"/>
          </ac:spMkLst>
        </pc:spChg>
        <pc:spChg chg="add mod">
          <ac:chgData name="Roberta Tucker" userId="S::r.tucker@uwtsd.ac.uk::27ca61ee-ba03-4b92-a89a-1d5600e2200a" providerId="AD" clId="Web-{CED7C185-160D-0D58-EC24-0CCB969973CF}" dt="2023-01-12T15:16:10.827" v="2099" actId="1076"/>
          <ac:spMkLst>
            <pc:docMk/>
            <pc:sldMk cId="4172003288" sldId="543"/>
            <ac:spMk id="20" creationId="{7FDC865F-D29B-1CE1-399C-595F1D50394C}"/>
          </ac:spMkLst>
        </pc:spChg>
        <pc:spChg chg="del">
          <ac:chgData name="Roberta Tucker" userId="S::r.tucker@uwtsd.ac.uk::27ca61ee-ba03-4b92-a89a-1d5600e2200a" providerId="AD" clId="Web-{CED7C185-160D-0D58-EC24-0CCB969973CF}" dt="2023-01-12T14:41:19.772" v="1844"/>
          <ac:spMkLst>
            <pc:docMk/>
            <pc:sldMk cId="4172003288" sldId="543"/>
            <ac:spMk id="21" creationId="{2F668A59-CD03-73BB-67F5-138B5C23FCF8}"/>
          </ac:spMkLst>
        </pc:spChg>
        <pc:spChg chg="add mod">
          <ac:chgData name="Roberta Tucker" userId="S::r.tucker@uwtsd.ac.uk::27ca61ee-ba03-4b92-a89a-1d5600e2200a" providerId="AD" clId="Web-{CED7C185-160D-0D58-EC24-0CCB969973CF}" dt="2023-01-12T15:16:05.499" v="2098" actId="20577"/>
          <ac:spMkLst>
            <pc:docMk/>
            <pc:sldMk cId="4172003288" sldId="543"/>
            <ac:spMk id="22" creationId="{59F0789B-412C-DF65-204E-EC33DF5D5273}"/>
          </ac:spMkLst>
        </pc:spChg>
        <pc:spChg chg="add del mod">
          <ac:chgData name="Roberta Tucker" userId="S::r.tucker@uwtsd.ac.uk::27ca61ee-ba03-4b92-a89a-1d5600e2200a" providerId="AD" clId="Web-{CED7C185-160D-0D58-EC24-0CCB969973CF}" dt="2023-01-12T15:12:41.118" v="2067"/>
          <ac:spMkLst>
            <pc:docMk/>
            <pc:sldMk cId="4172003288" sldId="543"/>
            <ac:spMk id="24" creationId="{09C8173D-C787-BBC5-9A5E-8B57413581D4}"/>
          </ac:spMkLst>
        </pc:spChg>
        <pc:spChg chg="add del mod">
          <ac:chgData name="Roberta Tucker" userId="S::r.tucker@uwtsd.ac.uk::27ca61ee-ba03-4b92-a89a-1d5600e2200a" providerId="AD" clId="Web-{CED7C185-160D-0D58-EC24-0CCB969973CF}" dt="2023-01-12T15:12:49.744" v="2070"/>
          <ac:spMkLst>
            <pc:docMk/>
            <pc:sldMk cId="4172003288" sldId="543"/>
            <ac:spMk id="25" creationId="{A291BE49-A0D1-D4CA-AE4C-360EFDF9D60F}"/>
          </ac:spMkLst>
        </pc:spChg>
        <pc:spChg chg="add mod">
          <ac:chgData name="Roberta Tucker" userId="S::r.tucker@uwtsd.ac.uk::27ca61ee-ba03-4b92-a89a-1d5600e2200a" providerId="AD" clId="Web-{CED7C185-160D-0D58-EC24-0CCB969973CF}" dt="2023-01-12T15:15:58.155" v="2096" actId="1076"/>
          <ac:spMkLst>
            <pc:docMk/>
            <pc:sldMk cId="4172003288" sldId="543"/>
            <ac:spMk id="26" creationId="{C18F605F-FA58-786A-A604-7B2F1F8A4916}"/>
          </ac:spMkLst>
        </pc:spChg>
        <pc:graphicFrameChg chg="del">
          <ac:chgData name="Roberta Tucker" userId="S::r.tucker@uwtsd.ac.uk::27ca61ee-ba03-4b92-a89a-1d5600e2200a" providerId="AD" clId="Web-{CED7C185-160D-0D58-EC24-0CCB969973CF}" dt="2023-01-12T14:40:31.584" v="1795"/>
          <ac:graphicFrameMkLst>
            <pc:docMk/>
            <pc:sldMk cId="4172003288" sldId="543"/>
            <ac:graphicFrameMk id="3" creationId="{08C85193-DF96-D715-013E-BE5798CE17CE}"/>
          </ac:graphicFrameMkLst>
        </pc:graphicFrameChg>
        <pc:graphicFrameChg chg="del">
          <ac:chgData name="Roberta Tucker" userId="S::r.tucker@uwtsd.ac.uk::27ca61ee-ba03-4b92-a89a-1d5600e2200a" providerId="AD" clId="Web-{CED7C185-160D-0D58-EC24-0CCB969973CF}" dt="2023-01-12T14:40:34.177" v="1796"/>
          <ac:graphicFrameMkLst>
            <pc:docMk/>
            <pc:sldMk cId="4172003288" sldId="543"/>
            <ac:graphicFrameMk id="6" creationId="{BEE48E74-54FD-B752-3AE2-0F05E64889D9}"/>
          </ac:graphicFrameMkLst>
        </pc:graphicFrameChg>
        <pc:graphicFrameChg chg="del">
          <ac:chgData name="Roberta Tucker" userId="S::r.tucker@uwtsd.ac.uk::27ca61ee-ba03-4b92-a89a-1d5600e2200a" providerId="AD" clId="Web-{CED7C185-160D-0D58-EC24-0CCB969973CF}" dt="2023-01-12T14:40:37.068" v="1797"/>
          <ac:graphicFrameMkLst>
            <pc:docMk/>
            <pc:sldMk cId="4172003288" sldId="543"/>
            <ac:graphicFrameMk id="23" creationId="{4E07EA33-AC52-5ABA-A485-8BC11EF72AD9}"/>
          </ac:graphicFrameMkLst>
        </pc:graphicFrameChg>
        <pc:picChg chg="del">
          <ac:chgData name="Roberta Tucker" userId="S::r.tucker@uwtsd.ac.uk::27ca61ee-ba03-4b92-a89a-1d5600e2200a" providerId="AD" clId="Web-{CED7C185-160D-0D58-EC24-0CCB969973CF}" dt="2023-01-12T14:40:17.302" v="1792"/>
          <ac:picMkLst>
            <pc:docMk/>
            <pc:sldMk cId="4172003288" sldId="543"/>
            <ac:picMk id="4" creationId="{D8A317C3-9A67-882B-62E2-B392F6894015}"/>
          </ac:picMkLst>
        </pc:picChg>
        <pc:picChg chg="del">
          <ac:chgData name="Roberta Tucker" userId="S::r.tucker@uwtsd.ac.uk::27ca61ee-ba03-4b92-a89a-1d5600e2200a" providerId="AD" clId="Web-{CED7C185-160D-0D58-EC24-0CCB969973CF}" dt="2023-01-12T14:40:20.880" v="1793"/>
          <ac:picMkLst>
            <pc:docMk/>
            <pc:sldMk cId="4172003288" sldId="543"/>
            <ac:picMk id="5" creationId="{EFD6825A-2B2F-0643-90AD-1C0CAE512136}"/>
          </ac:picMkLst>
        </pc:picChg>
        <pc:picChg chg="add mod">
          <ac:chgData name="Roberta Tucker" userId="S::r.tucker@uwtsd.ac.uk::27ca61ee-ba03-4b92-a89a-1d5600e2200a" providerId="AD" clId="Web-{CED7C185-160D-0D58-EC24-0CCB969973CF}" dt="2023-01-12T15:17:41.298" v="2120" actId="1076"/>
          <ac:picMkLst>
            <pc:docMk/>
            <pc:sldMk cId="4172003288" sldId="543"/>
            <ac:picMk id="14" creationId="{2C4C9B82-BE4E-0E73-511D-4815B445E897}"/>
          </ac:picMkLst>
        </pc:picChg>
        <pc:picChg chg="add del mod">
          <ac:chgData name="Roberta Tucker" userId="S::r.tucker@uwtsd.ac.uk::27ca61ee-ba03-4b92-a89a-1d5600e2200a" providerId="AD" clId="Web-{CED7C185-160D-0D58-EC24-0CCB969973CF}" dt="2023-01-12T15:05:59.858" v="1979"/>
          <ac:picMkLst>
            <pc:docMk/>
            <pc:sldMk cId="4172003288" sldId="543"/>
            <ac:picMk id="16" creationId="{8238243A-15C5-A534-0450-7F4D319A5C50}"/>
          </ac:picMkLst>
        </pc:picChg>
        <pc:picChg chg="add mod">
          <ac:chgData name="Roberta Tucker" userId="S::r.tucker@uwtsd.ac.uk::27ca61ee-ba03-4b92-a89a-1d5600e2200a" providerId="AD" clId="Web-{CED7C185-160D-0D58-EC24-0CCB969973CF}" dt="2023-01-12T15:17:36.923" v="2118" actId="1076"/>
          <ac:picMkLst>
            <pc:docMk/>
            <pc:sldMk cId="4172003288" sldId="543"/>
            <ac:picMk id="17" creationId="{2CFFE572-D8C2-F2D7-1DC1-66838FF3D8EA}"/>
          </ac:picMkLst>
        </pc:picChg>
        <pc:picChg chg="del">
          <ac:chgData name="Roberta Tucker" userId="S::r.tucker@uwtsd.ac.uk::27ca61ee-ba03-4b92-a89a-1d5600e2200a" providerId="AD" clId="Web-{CED7C185-160D-0D58-EC24-0CCB969973CF}" dt="2023-01-12T14:40:22.052" v="1794"/>
          <ac:picMkLst>
            <pc:docMk/>
            <pc:sldMk cId="4172003288" sldId="543"/>
            <ac:picMk id="18" creationId="{DEBDCD19-5D30-9841-ACCB-E453C69C2DD5}"/>
          </ac:picMkLst>
        </pc:picChg>
        <pc:picChg chg="add mod">
          <ac:chgData name="Roberta Tucker" userId="S::r.tucker@uwtsd.ac.uk::27ca61ee-ba03-4b92-a89a-1d5600e2200a" providerId="AD" clId="Web-{CED7C185-160D-0D58-EC24-0CCB969973CF}" dt="2023-01-12T15:15:49.858" v="2094" actId="1076"/>
          <ac:picMkLst>
            <pc:docMk/>
            <pc:sldMk cId="4172003288" sldId="543"/>
            <ac:picMk id="27" creationId="{C1F2BFA7-3CAB-2D0B-603C-F4D14CAFD0CC}"/>
          </ac:picMkLst>
        </pc:picChg>
        <pc:picChg chg="add mod">
          <ac:chgData name="Roberta Tucker" userId="S::r.tucker@uwtsd.ac.uk::27ca61ee-ba03-4b92-a89a-1d5600e2200a" providerId="AD" clId="Web-{CED7C185-160D-0D58-EC24-0CCB969973CF}" dt="2023-01-12T15:15:52.717" v="2095" actId="1076"/>
          <ac:picMkLst>
            <pc:docMk/>
            <pc:sldMk cId="4172003288" sldId="543"/>
            <ac:picMk id="28" creationId="{4BA92158-D916-7E84-C9D7-CCA8556F390B}"/>
          </ac:picMkLst>
        </pc:picChg>
      </pc:sldChg>
      <pc:sldChg chg="addSp delSp modSp add del replId">
        <pc:chgData name="Roberta Tucker" userId="S::r.tucker@uwtsd.ac.uk::27ca61ee-ba03-4b92-a89a-1d5600e2200a" providerId="AD" clId="Web-{CED7C185-160D-0D58-EC24-0CCB969973CF}" dt="2023-01-12T15:16:42.812" v="2104"/>
        <pc:sldMkLst>
          <pc:docMk/>
          <pc:sldMk cId="3774674601" sldId="544"/>
        </pc:sldMkLst>
        <pc:spChg chg="mod">
          <ac:chgData name="Roberta Tucker" userId="S::r.tucker@uwtsd.ac.uk::27ca61ee-ba03-4b92-a89a-1d5600e2200a" providerId="AD" clId="Web-{CED7C185-160D-0D58-EC24-0CCB969973CF}" dt="2023-01-12T14:53:07.228" v="1915" actId="20577"/>
          <ac:spMkLst>
            <pc:docMk/>
            <pc:sldMk cId="3774674601" sldId="544"/>
            <ac:spMk id="2" creationId="{BD754FA5-2DEB-49E1-1FB5-633B9D062E52}"/>
          </ac:spMkLst>
        </pc:spChg>
        <pc:spChg chg="add del mod">
          <ac:chgData name="Roberta Tucker" userId="S::r.tucker@uwtsd.ac.uk::27ca61ee-ba03-4b92-a89a-1d5600e2200a" providerId="AD" clId="Web-{CED7C185-160D-0D58-EC24-0CCB969973CF}" dt="2023-01-12T14:57:37.079" v="1945"/>
          <ac:spMkLst>
            <pc:docMk/>
            <pc:sldMk cId="3774674601" sldId="544"/>
            <ac:spMk id="3" creationId="{B87E44EB-D250-48FE-887A-51410E306916}"/>
          </ac:spMkLst>
        </pc:spChg>
        <pc:spChg chg="mod">
          <ac:chgData name="Roberta Tucker" userId="S::r.tucker@uwtsd.ac.uk::27ca61ee-ba03-4b92-a89a-1d5600e2200a" providerId="AD" clId="Web-{CED7C185-160D-0D58-EC24-0CCB969973CF}" dt="2023-01-12T15:08:30.721" v="1998" actId="1076"/>
          <ac:spMkLst>
            <pc:docMk/>
            <pc:sldMk cId="3774674601" sldId="544"/>
            <ac:spMk id="7" creationId="{B5F30E72-888C-478F-66BC-2551592943DB}"/>
          </ac:spMkLst>
        </pc:spChg>
        <pc:spChg chg="mod">
          <ac:chgData name="Roberta Tucker" userId="S::r.tucker@uwtsd.ac.uk::27ca61ee-ba03-4b92-a89a-1d5600e2200a" providerId="AD" clId="Web-{CED7C185-160D-0D58-EC24-0CCB969973CF}" dt="2023-01-12T15:08:38.081" v="2001" actId="1076"/>
          <ac:spMkLst>
            <pc:docMk/>
            <pc:sldMk cId="3774674601" sldId="544"/>
            <ac:spMk id="8" creationId="{3A5C8780-AAFE-C157-F1CD-794A0094AC07}"/>
          </ac:spMkLst>
        </pc:spChg>
        <pc:spChg chg="add del mod">
          <ac:chgData name="Roberta Tucker" userId="S::r.tucker@uwtsd.ac.uk::27ca61ee-ba03-4b92-a89a-1d5600e2200a" providerId="AD" clId="Web-{CED7C185-160D-0D58-EC24-0CCB969973CF}" dt="2023-01-12T15:10:17.099" v="2023"/>
          <ac:spMkLst>
            <pc:docMk/>
            <pc:sldMk cId="3774674601" sldId="544"/>
            <ac:spMk id="10" creationId="{A4B0CF9A-C2DB-CC0D-B7B1-C2E0FEED1AB6}"/>
          </ac:spMkLst>
        </pc:spChg>
        <pc:picChg chg="add del mod">
          <ac:chgData name="Roberta Tucker" userId="S::r.tucker@uwtsd.ac.uk::27ca61ee-ba03-4b92-a89a-1d5600e2200a" providerId="AD" clId="Web-{CED7C185-160D-0D58-EC24-0CCB969973CF}" dt="2023-01-12T15:08:24.346" v="1996"/>
          <ac:picMkLst>
            <pc:docMk/>
            <pc:sldMk cId="3774674601" sldId="544"/>
            <ac:picMk id="4" creationId="{26B56400-AA4F-40C2-C480-275FC9CBE805}"/>
          </ac:picMkLst>
        </pc:picChg>
        <pc:picChg chg="add del mod">
          <ac:chgData name="Roberta Tucker" userId="S::r.tucker@uwtsd.ac.uk::27ca61ee-ba03-4b92-a89a-1d5600e2200a" providerId="AD" clId="Web-{CED7C185-160D-0D58-EC24-0CCB969973CF}" dt="2023-01-12T15:10:15.099" v="2022"/>
          <ac:picMkLst>
            <pc:docMk/>
            <pc:sldMk cId="3774674601" sldId="544"/>
            <ac:picMk id="6" creationId="{6DCB907D-F0B4-AFF8-BE5B-0A7EFEF77E35}"/>
          </ac:picMkLst>
        </pc:picChg>
        <pc:picChg chg="add mod">
          <ac:chgData name="Roberta Tucker" userId="S::r.tucker@uwtsd.ac.uk::27ca61ee-ba03-4b92-a89a-1d5600e2200a" providerId="AD" clId="Web-{CED7C185-160D-0D58-EC24-0CCB969973CF}" dt="2023-01-12T15:10:21.724" v="2024" actId="1076"/>
          <ac:picMkLst>
            <pc:docMk/>
            <pc:sldMk cId="3774674601" sldId="544"/>
            <ac:picMk id="12" creationId="{5A664E79-8CD1-3433-28B4-795A6B0F8BF6}"/>
          </ac:picMkLst>
        </pc:picChg>
        <pc:picChg chg="mod">
          <ac:chgData name="Roberta Tucker" userId="S::r.tucker@uwtsd.ac.uk::27ca61ee-ba03-4b92-a89a-1d5600e2200a" providerId="AD" clId="Web-{CED7C185-160D-0D58-EC24-0CCB969973CF}" dt="2023-01-12T15:08:34.987" v="2000" actId="1076"/>
          <ac:picMkLst>
            <pc:docMk/>
            <pc:sldMk cId="3774674601" sldId="544"/>
            <ac:picMk id="14" creationId="{2C4C9B82-BE4E-0E73-511D-4815B445E897}"/>
          </ac:picMkLst>
        </pc:picChg>
        <pc:picChg chg="del">
          <ac:chgData name="Roberta Tucker" userId="S::r.tucker@uwtsd.ac.uk::27ca61ee-ba03-4b92-a89a-1d5600e2200a" providerId="AD" clId="Web-{CED7C185-160D-0D58-EC24-0CCB969973CF}" dt="2023-01-12T14:57:38.939" v="1946"/>
          <ac:picMkLst>
            <pc:docMk/>
            <pc:sldMk cId="3774674601" sldId="544"/>
            <ac:picMk id="16" creationId="{8238243A-15C5-A534-0450-7F4D319A5C50}"/>
          </ac:picMkLst>
        </pc:picChg>
      </pc:sldChg>
      <pc:sldChg chg="delSp modSp add replId">
        <pc:chgData name="Roberta Tucker" userId="S::r.tucker@uwtsd.ac.uk::27ca61ee-ba03-4b92-a89a-1d5600e2200a" providerId="AD" clId="Web-{CED7C185-160D-0D58-EC24-0CCB969973CF}" dt="2023-01-12T14:59:48.629" v="1978" actId="1076"/>
        <pc:sldMkLst>
          <pc:docMk/>
          <pc:sldMk cId="1123636263" sldId="545"/>
        </pc:sldMkLst>
        <pc:spChg chg="mod">
          <ac:chgData name="Roberta Tucker" userId="S::r.tucker@uwtsd.ac.uk::27ca61ee-ba03-4b92-a89a-1d5600e2200a" providerId="AD" clId="Web-{CED7C185-160D-0D58-EC24-0CCB969973CF}" dt="2023-01-12T14:59:11.285" v="1971" actId="20577"/>
          <ac:spMkLst>
            <pc:docMk/>
            <pc:sldMk cId="1123636263" sldId="545"/>
            <ac:spMk id="2" creationId="{BD754FA5-2DEB-49E1-1FB5-633B9D062E52}"/>
          </ac:spMkLst>
        </pc:spChg>
        <pc:spChg chg="mod">
          <ac:chgData name="Roberta Tucker" userId="S::r.tucker@uwtsd.ac.uk::27ca61ee-ba03-4b92-a89a-1d5600e2200a" providerId="AD" clId="Web-{CED7C185-160D-0D58-EC24-0CCB969973CF}" dt="2023-01-12T14:59:48.629" v="1978" actId="1076"/>
          <ac:spMkLst>
            <pc:docMk/>
            <pc:sldMk cId="1123636263" sldId="545"/>
            <ac:spMk id="7" creationId="{B5F30E72-888C-478F-66BC-2551592943DB}"/>
          </ac:spMkLst>
        </pc:spChg>
        <pc:spChg chg="del">
          <ac:chgData name="Roberta Tucker" userId="S::r.tucker@uwtsd.ac.uk::27ca61ee-ba03-4b92-a89a-1d5600e2200a" providerId="AD" clId="Web-{CED7C185-160D-0D58-EC24-0CCB969973CF}" dt="2023-01-12T14:58:54.300" v="1957"/>
          <ac:spMkLst>
            <pc:docMk/>
            <pc:sldMk cId="1123636263" sldId="545"/>
            <ac:spMk id="8" creationId="{3A5C8780-AAFE-C157-F1CD-794A0094AC07}"/>
          </ac:spMkLst>
        </pc:spChg>
        <pc:picChg chg="del">
          <ac:chgData name="Roberta Tucker" userId="S::r.tucker@uwtsd.ac.uk::27ca61ee-ba03-4b92-a89a-1d5600e2200a" providerId="AD" clId="Web-{CED7C185-160D-0D58-EC24-0CCB969973CF}" dt="2023-01-12T14:58:55.612" v="1958"/>
          <ac:picMkLst>
            <pc:docMk/>
            <pc:sldMk cId="1123636263" sldId="545"/>
            <ac:picMk id="4" creationId="{26B56400-AA4F-40C2-C480-275FC9CBE805}"/>
          </ac:picMkLst>
        </pc:picChg>
        <pc:picChg chg="del">
          <ac:chgData name="Roberta Tucker" userId="S::r.tucker@uwtsd.ac.uk::27ca61ee-ba03-4b92-a89a-1d5600e2200a" providerId="AD" clId="Web-{CED7C185-160D-0D58-EC24-0CCB969973CF}" dt="2023-01-12T14:58:49.550" v="1956"/>
          <ac:picMkLst>
            <pc:docMk/>
            <pc:sldMk cId="1123636263" sldId="545"/>
            <ac:picMk id="14" creationId="{2C4C9B82-BE4E-0E73-511D-4815B445E897}"/>
          </ac:picMkLst>
        </pc:picChg>
      </pc:sldChg>
      <pc:sldChg chg="addSp delSp modSp add replId">
        <pc:chgData name="Roberta Tucker" userId="S::r.tucker@uwtsd.ac.uk::27ca61ee-ba03-4b92-a89a-1d5600e2200a" providerId="AD" clId="Web-{CED7C185-160D-0D58-EC24-0CCB969973CF}" dt="2023-01-12T15:20:43.865" v="2155" actId="14100"/>
        <pc:sldMkLst>
          <pc:docMk/>
          <pc:sldMk cId="2377562991" sldId="546"/>
        </pc:sldMkLst>
        <pc:spChg chg="add del mod">
          <ac:chgData name="Roberta Tucker" userId="S::r.tucker@uwtsd.ac.uk::27ca61ee-ba03-4b92-a89a-1d5600e2200a" providerId="AD" clId="Web-{CED7C185-160D-0D58-EC24-0CCB969973CF}" dt="2023-01-12T15:19:26.895" v="2146"/>
          <ac:spMkLst>
            <pc:docMk/>
            <pc:sldMk cId="2377562991" sldId="546"/>
            <ac:spMk id="5" creationId="{3DB9CC5C-B0C5-5B8F-009A-36154402D2E0}"/>
          </ac:spMkLst>
        </pc:spChg>
        <pc:spChg chg="add del mod">
          <ac:chgData name="Roberta Tucker" userId="S::r.tucker@uwtsd.ac.uk::27ca61ee-ba03-4b92-a89a-1d5600e2200a" providerId="AD" clId="Web-{CED7C185-160D-0D58-EC24-0CCB969973CF}" dt="2023-01-12T15:19:23.848" v="2144"/>
          <ac:spMkLst>
            <pc:docMk/>
            <pc:sldMk cId="2377562991" sldId="546"/>
            <ac:spMk id="6" creationId="{686A9505-2CC1-2476-7EB7-F7B14A1D6DFE}"/>
          </ac:spMkLst>
        </pc:spChg>
        <pc:spChg chg="mod">
          <ac:chgData name="Roberta Tucker" userId="S::r.tucker@uwtsd.ac.uk::27ca61ee-ba03-4b92-a89a-1d5600e2200a" providerId="AD" clId="Web-{CED7C185-160D-0D58-EC24-0CCB969973CF}" dt="2023-01-12T15:17:29.454" v="2116" actId="1076"/>
          <ac:spMkLst>
            <pc:docMk/>
            <pc:sldMk cId="2377562991" sldId="546"/>
            <ac:spMk id="7" creationId="{B5F30E72-888C-478F-66BC-2551592943DB}"/>
          </ac:spMkLst>
        </pc:spChg>
        <pc:spChg chg="mod">
          <ac:chgData name="Roberta Tucker" userId="S::r.tucker@uwtsd.ac.uk::27ca61ee-ba03-4b92-a89a-1d5600e2200a" providerId="AD" clId="Web-{CED7C185-160D-0D58-EC24-0CCB969973CF}" dt="2023-01-12T15:17:24.157" v="2114" actId="1076"/>
          <ac:spMkLst>
            <pc:docMk/>
            <pc:sldMk cId="2377562991" sldId="546"/>
            <ac:spMk id="8" creationId="{3A5C8780-AAFE-C157-F1CD-794A0094AC07}"/>
          </ac:spMkLst>
        </pc:spChg>
        <pc:spChg chg="mod">
          <ac:chgData name="Roberta Tucker" userId="S::r.tucker@uwtsd.ac.uk::27ca61ee-ba03-4b92-a89a-1d5600e2200a" providerId="AD" clId="Web-{CED7C185-160D-0D58-EC24-0CCB969973CF}" dt="2023-01-12T15:20:43.865" v="2155" actId="14100"/>
          <ac:spMkLst>
            <pc:docMk/>
            <pc:sldMk cId="2377562991" sldId="546"/>
            <ac:spMk id="19" creationId="{235DE09D-D17B-098D-58B5-343421F1A7D7}"/>
          </ac:spMkLst>
        </pc:spChg>
        <pc:spChg chg="mod">
          <ac:chgData name="Roberta Tucker" userId="S::r.tucker@uwtsd.ac.uk::27ca61ee-ba03-4b92-a89a-1d5600e2200a" providerId="AD" clId="Web-{CED7C185-160D-0D58-EC24-0CCB969973CF}" dt="2023-01-12T15:20:07.896" v="2149" actId="20577"/>
          <ac:spMkLst>
            <pc:docMk/>
            <pc:sldMk cId="2377562991" sldId="546"/>
            <ac:spMk id="22" creationId="{59F0789B-412C-DF65-204E-EC33DF5D5273}"/>
          </ac:spMkLst>
        </pc:spChg>
        <pc:picChg chg="add mod">
          <ac:chgData name="Roberta Tucker" userId="S::r.tucker@uwtsd.ac.uk::27ca61ee-ba03-4b92-a89a-1d5600e2200a" providerId="AD" clId="Web-{CED7C185-160D-0D58-EC24-0CCB969973CF}" dt="2023-01-12T15:17:21.298" v="2113" actId="1076"/>
          <ac:picMkLst>
            <pc:docMk/>
            <pc:sldMk cId="2377562991" sldId="546"/>
            <ac:picMk id="4" creationId="{F53410AC-DCAA-939F-F0AC-9516B94726F6}"/>
          </ac:picMkLst>
        </pc:picChg>
        <pc:picChg chg="add mod">
          <ac:chgData name="Roberta Tucker" userId="S::r.tucker@uwtsd.ac.uk::27ca61ee-ba03-4b92-a89a-1d5600e2200a" providerId="AD" clId="Web-{CED7C185-160D-0D58-EC24-0CCB969973CF}" dt="2023-01-12T15:19:33.504" v="2147" actId="1076"/>
          <ac:picMkLst>
            <pc:docMk/>
            <pc:sldMk cId="2377562991" sldId="546"/>
            <ac:picMk id="10" creationId="{90AC51A7-6B69-D83C-A7B8-2C2E73981257}"/>
          </ac:picMkLst>
        </pc:picChg>
        <pc:picChg chg="mod">
          <ac:chgData name="Roberta Tucker" userId="S::r.tucker@uwtsd.ac.uk::27ca61ee-ba03-4b92-a89a-1d5600e2200a" providerId="AD" clId="Web-{CED7C185-160D-0D58-EC24-0CCB969973CF}" dt="2023-01-12T15:17:25.813" v="2115" actId="1076"/>
          <ac:picMkLst>
            <pc:docMk/>
            <pc:sldMk cId="2377562991" sldId="546"/>
            <ac:picMk id="14" creationId="{2C4C9B82-BE4E-0E73-511D-4815B445E897}"/>
          </ac:picMkLst>
        </pc:picChg>
        <pc:picChg chg="del">
          <ac:chgData name="Roberta Tucker" userId="S::r.tucker@uwtsd.ac.uk::27ca61ee-ba03-4b92-a89a-1d5600e2200a" providerId="AD" clId="Web-{CED7C185-160D-0D58-EC24-0CCB969973CF}" dt="2023-01-12T15:16:51.719" v="2106"/>
          <ac:picMkLst>
            <pc:docMk/>
            <pc:sldMk cId="2377562991" sldId="546"/>
            <ac:picMk id="17" creationId="{2CFFE572-D8C2-F2D7-1DC1-66838FF3D8EA}"/>
          </ac:picMkLst>
        </pc:picChg>
        <pc:picChg chg="del">
          <ac:chgData name="Roberta Tucker" userId="S::r.tucker@uwtsd.ac.uk::27ca61ee-ba03-4b92-a89a-1d5600e2200a" providerId="AD" clId="Web-{CED7C185-160D-0D58-EC24-0CCB969973CF}" dt="2023-01-12T15:19:22.582" v="2143"/>
          <ac:picMkLst>
            <pc:docMk/>
            <pc:sldMk cId="2377562991" sldId="546"/>
            <ac:picMk id="27" creationId="{C1F2BFA7-3CAB-2D0B-603C-F4D14CAFD0CC}"/>
          </ac:picMkLst>
        </pc:picChg>
        <pc:picChg chg="del">
          <ac:chgData name="Roberta Tucker" userId="S::r.tucker@uwtsd.ac.uk::27ca61ee-ba03-4b92-a89a-1d5600e2200a" providerId="AD" clId="Web-{CED7C185-160D-0D58-EC24-0CCB969973CF}" dt="2023-01-12T15:19:25.082" v="2145"/>
          <ac:picMkLst>
            <pc:docMk/>
            <pc:sldMk cId="2377562991" sldId="546"/>
            <ac:picMk id="28" creationId="{4BA92158-D916-7E84-C9D7-CCA8556F390B}"/>
          </ac:picMkLst>
        </pc:picChg>
      </pc:sldChg>
    </pc:docChg>
  </pc:docChgLst>
  <pc:docChgLst>
    <pc:chgData name="Roberta Tucker" userId="S::r.tucker@uwtsd.ac.uk::27ca61ee-ba03-4b92-a89a-1d5600e2200a" providerId="AD" clId="Web-{7FBF0D6C-33F6-641B-7E3D-090B72DA90EE}"/>
    <pc:docChg chg="addSld delSld modSld sldOrd">
      <pc:chgData name="Roberta Tucker" userId="S::r.tucker@uwtsd.ac.uk::27ca61ee-ba03-4b92-a89a-1d5600e2200a" providerId="AD" clId="Web-{7FBF0D6C-33F6-641B-7E3D-090B72DA90EE}" dt="2023-02-27T12:34:45.742" v="2539" actId="1076"/>
      <pc:docMkLst>
        <pc:docMk/>
      </pc:docMkLst>
      <pc:sldChg chg="modSp">
        <pc:chgData name="Roberta Tucker" userId="S::r.tucker@uwtsd.ac.uk::27ca61ee-ba03-4b92-a89a-1d5600e2200a" providerId="AD" clId="Web-{7FBF0D6C-33F6-641B-7E3D-090B72DA90EE}" dt="2023-02-27T12:01:17.715" v="2232" actId="1076"/>
        <pc:sldMkLst>
          <pc:docMk/>
          <pc:sldMk cId="4215338442" sldId="529"/>
        </pc:sldMkLst>
        <pc:spChg chg="mod">
          <ac:chgData name="Roberta Tucker" userId="S::r.tucker@uwtsd.ac.uk::27ca61ee-ba03-4b92-a89a-1d5600e2200a" providerId="AD" clId="Web-{7FBF0D6C-33F6-641B-7E3D-090B72DA90EE}" dt="2023-02-27T12:01:17.715" v="2232" actId="1076"/>
          <ac:spMkLst>
            <pc:docMk/>
            <pc:sldMk cId="4215338442" sldId="529"/>
            <ac:spMk id="2" creationId="{59B6F813-2152-B5B1-2D75-AA777F36E4C7}"/>
          </ac:spMkLst>
        </pc:spChg>
      </pc:sldChg>
      <pc:sldChg chg="modSp">
        <pc:chgData name="Roberta Tucker" userId="S::r.tucker@uwtsd.ac.uk::27ca61ee-ba03-4b92-a89a-1d5600e2200a" providerId="AD" clId="Web-{7FBF0D6C-33F6-641B-7E3D-090B72DA90EE}" dt="2023-02-27T12:06:26.530" v="2291" actId="1076"/>
        <pc:sldMkLst>
          <pc:docMk/>
          <pc:sldMk cId="680070414" sldId="570"/>
        </pc:sldMkLst>
        <pc:spChg chg="mod">
          <ac:chgData name="Roberta Tucker" userId="S::r.tucker@uwtsd.ac.uk::27ca61ee-ba03-4b92-a89a-1d5600e2200a" providerId="AD" clId="Web-{7FBF0D6C-33F6-641B-7E3D-090B72DA90EE}" dt="2023-02-27T12:06:26.530" v="2291" actId="1076"/>
          <ac:spMkLst>
            <pc:docMk/>
            <pc:sldMk cId="680070414" sldId="570"/>
            <ac:spMk id="3" creationId="{20B9F5AF-01C3-F93E-4766-CF5659815EFF}"/>
          </ac:spMkLst>
        </pc:spChg>
      </pc:sldChg>
      <pc:sldChg chg="addSp delSp modSp addAnim delAnim">
        <pc:chgData name="Roberta Tucker" userId="S::r.tucker@uwtsd.ac.uk::27ca61ee-ba03-4b92-a89a-1d5600e2200a" providerId="AD" clId="Web-{7FBF0D6C-33F6-641B-7E3D-090B72DA90EE}" dt="2023-02-27T12:32:40.062" v="2522" actId="20577"/>
        <pc:sldMkLst>
          <pc:docMk/>
          <pc:sldMk cId="1209648716" sldId="577"/>
        </pc:sldMkLst>
        <pc:spChg chg="add del mod">
          <ac:chgData name="Roberta Tucker" userId="S::r.tucker@uwtsd.ac.uk::27ca61ee-ba03-4b92-a89a-1d5600e2200a" providerId="AD" clId="Web-{7FBF0D6C-33F6-641B-7E3D-090B72DA90EE}" dt="2023-02-27T10:37:58.023" v="1152"/>
          <ac:spMkLst>
            <pc:docMk/>
            <pc:sldMk cId="1209648716" sldId="577"/>
            <ac:spMk id="3" creationId="{0FC0D608-53BA-2078-3829-37D43D599E95}"/>
          </ac:spMkLst>
        </pc:spChg>
        <pc:spChg chg="del">
          <ac:chgData name="Roberta Tucker" userId="S::r.tucker@uwtsd.ac.uk::27ca61ee-ba03-4b92-a89a-1d5600e2200a" providerId="AD" clId="Web-{7FBF0D6C-33F6-641B-7E3D-090B72DA90EE}" dt="2023-02-27T10:34:42.621" v="1088"/>
          <ac:spMkLst>
            <pc:docMk/>
            <pc:sldMk cId="1209648716" sldId="577"/>
            <ac:spMk id="14" creationId="{0C6372BE-E044-2406-8A32-7B8ABFAEECB7}"/>
          </ac:spMkLst>
        </pc:spChg>
        <pc:spChg chg="mod">
          <ac:chgData name="Roberta Tucker" userId="S::r.tucker@uwtsd.ac.uk::27ca61ee-ba03-4b92-a89a-1d5600e2200a" providerId="AD" clId="Web-{7FBF0D6C-33F6-641B-7E3D-090B72DA90EE}" dt="2023-02-27T12:32:40.062" v="2522" actId="20577"/>
          <ac:spMkLst>
            <pc:docMk/>
            <pc:sldMk cId="1209648716" sldId="577"/>
            <ac:spMk id="16" creationId="{2D726ED7-6234-2E2E-AF67-73E53A6493F2}"/>
          </ac:spMkLst>
        </pc:spChg>
        <pc:spChg chg="del">
          <ac:chgData name="Roberta Tucker" userId="S::r.tucker@uwtsd.ac.uk::27ca61ee-ba03-4b92-a89a-1d5600e2200a" providerId="AD" clId="Web-{7FBF0D6C-33F6-641B-7E3D-090B72DA90EE}" dt="2023-02-27T10:32:46.036" v="955"/>
          <ac:spMkLst>
            <pc:docMk/>
            <pc:sldMk cId="1209648716" sldId="577"/>
            <ac:spMk id="18" creationId="{12D84576-5BC5-D0E3-C3A8-C38ADCAE210C}"/>
          </ac:spMkLst>
        </pc:spChg>
        <pc:spChg chg="del">
          <ac:chgData name="Roberta Tucker" userId="S::r.tucker@uwtsd.ac.uk::27ca61ee-ba03-4b92-a89a-1d5600e2200a" providerId="AD" clId="Web-{7FBF0D6C-33F6-641B-7E3D-090B72DA90EE}" dt="2023-02-27T10:32:43.786" v="954"/>
          <ac:spMkLst>
            <pc:docMk/>
            <pc:sldMk cId="1209648716" sldId="577"/>
            <ac:spMk id="20" creationId="{957E3272-0898-D7CE-F428-378489EC492D}"/>
          </ac:spMkLst>
        </pc:spChg>
        <pc:spChg chg="del">
          <ac:chgData name="Roberta Tucker" userId="S::r.tucker@uwtsd.ac.uk::27ca61ee-ba03-4b92-a89a-1d5600e2200a" providerId="AD" clId="Web-{7FBF0D6C-33F6-641B-7E3D-090B72DA90EE}" dt="2023-02-27T10:43:31.012" v="1167"/>
          <ac:spMkLst>
            <pc:docMk/>
            <pc:sldMk cId="1209648716" sldId="577"/>
            <ac:spMk id="26" creationId="{A0012B66-DF1E-DE61-A96E-2B694EAC03B6}"/>
          </ac:spMkLst>
        </pc:spChg>
        <pc:spChg chg="del">
          <ac:chgData name="Roberta Tucker" userId="S::r.tucker@uwtsd.ac.uk::27ca61ee-ba03-4b92-a89a-1d5600e2200a" providerId="AD" clId="Web-{7FBF0D6C-33F6-641B-7E3D-090B72DA90EE}" dt="2023-02-27T10:43:33.793" v="1168"/>
          <ac:spMkLst>
            <pc:docMk/>
            <pc:sldMk cId="1209648716" sldId="577"/>
            <ac:spMk id="27" creationId="{E5FD09C6-F5CD-65A8-C42A-A2E5B0036C4B}"/>
          </ac:spMkLst>
        </pc:spChg>
        <pc:spChg chg="del mod">
          <ac:chgData name="Roberta Tucker" userId="S::r.tucker@uwtsd.ac.uk::27ca61ee-ba03-4b92-a89a-1d5600e2200a" providerId="AD" clId="Web-{7FBF0D6C-33F6-641B-7E3D-090B72DA90EE}" dt="2023-02-27T10:32:42.176" v="953"/>
          <ac:spMkLst>
            <pc:docMk/>
            <pc:sldMk cId="1209648716" sldId="577"/>
            <ac:spMk id="29" creationId="{0A5AE162-1833-E8AA-CF02-A8CFE1729C5C}"/>
          </ac:spMkLst>
        </pc:spChg>
        <pc:spChg chg="mod">
          <ac:chgData name="Roberta Tucker" userId="S::r.tucker@uwtsd.ac.uk::27ca61ee-ba03-4b92-a89a-1d5600e2200a" providerId="AD" clId="Web-{7FBF0D6C-33F6-641B-7E3D-090B72DA90EE}" dt="2023-02-27T10:43:52.451" v="1170" actId="14100"/>
          <ac:spMkLst>
            <pc:docMk/>
            <pc:sldMk cId="1209648716" sldId="577"/>
            <ac:spMk id="31" creationId="{C23CB54B-892E-CB0C-B43C-9D2B444CEB51}"/>
          </ac:spMkLst>
        </pc:spChg>
      </pc:sldChg>
      <pc:sldChg chg="modSp">
        <pc:chgData name="Roberta Tucker" userId="S::r.tucker@uwtsd.ac.uk::27ca61ee-ba03-4b92-a89a-1d5600e2200a" providerId="AD" clId="Web-{7FBF0D6C-33F6-641B-7E3D-090B72DA90EE}" dt="2023-02-25T19:25:57.143" v="843"/>
        <pc:sldMkLst>
          <pc:docMk/>
          <pc:sldMk cId="4116886116" sldId="579"/>
        </pc:sldMkLst>
        <pc:spChg chg="mod">
          <ac:chgData name="Roberta Tucker" userId="S::r.tucker@uwtsd.ac.uk::27ca61ee-ba03-4b92-a89a-1d5600e2200a" providerId="AD" clId="Web-{7FBF0D6C-33F6-641B-7E3D-090B72DA90EE}" dt="2023-02-25T19:25:57.143" v="843"/>
          <ac:spMkLst>
            <pc:docMk/>
            <pc:sldMk cId="4116886116" sldId="579"/>
            <ac:spMk id="8" creationId="{E2180A0E-1944-161C-031D-3BE48E066BC9}"/>
          </ac:spMkLst>
        </pc:spChg>
      </pc:sldChg>
      <pc:sldChg chg="del">
        <pc:chgData name="Roberta Tucker" userId="S::r.tucker@uwtsd.ac.uk::27ca61ee-ba03-4b92-a89a-1d5600e2200a" providerId="AD" clId="Web-{7FBF0D6C-33F6-641B-7E3D-090B72DA90EE}" dt="2023-02-27T11:08:39.993" v="1340"/>
        <pc:sldMkLst>
          <pc:docMk/>
          <pc:sldMk cId="2613706798" sldId="585"/>
        </pc:sldMkLst>
      </pc:sldChg>
      <pc:sldChg chg="del">
        <pc:chgData name="Roberta Tucker" userId="S::r.tucker@uwtsd.ac.uk::27ca61ee-ba03-4b92-a89a-1d5600e2200a" providerId="AD" clId="Web-{7FBF0D6C-33F6-641B-7E3D-090B72DA90EE}" dt="2023-02-27T11:40:10.342" v="1903"/>
        <pc:sldMkLst>
          <pc:docMk/>
          <pc:sldMk cId="561063672" sldId="586"/>
        </pc:sldMkLst>
      </pc:sldChg>
      <pc:sldChg chg="del">
        <pc:chgData name="Roberta Tucker" userId="S::r.tucker@uwtsd.ac.uk::27ca61ee-ba03-4b92-a89a-1d5600e2200a" providerId="AD" clId="Web-{7FBF0D6C-33F6-641B-7E3D-090B72DA90EE}" dt="2023-02-27T11:40:13.482" v="1904"/>
        <pc:sldMkLst>
          <pc:docMk/>
          <pc:sldMk cId="1926762637" sldId="587"/>
        </pc:sldMkLst>
      </pc:sldChg>
      <pc:sldChg chg="del ord">
        <pc:chgData name="Roberta Tucker" userId="S::r.tucker@uwtsd.ac.uk::27ca61ee-ba03-4b92-a89a-1d5600e2200a" providerId="AD" clId="Web-{7FBF0D6C-33F6-641B-7E3D-090B72DA90EE}" dt="2023-02-27T11:40:07.841" v="1902"/>
        <pc:sldMkLst>
          <pc:docMk/>
          <pc:sldMk cId="3755205697" sldId="588"/>
        </pc:sldMkLst>
      </pc:sldChg>
      <pc:sldChg chg="modSp addAnim delAnim modAnim">
        <pc:chgData name="Roberta Tucker" userId="S::r.tucker@uwtsd.ac.uk::27ca61ee-ba03-4b92-a89a-1d5600e2200a" providerId="AD" clId="Web-{7FBF0D6C-33F6-641B-7E3D-090B72DA90EE}" dt="2023-02-25T19:27:40.650" v="861"/>
        <pc:sldMkLst>
          <pc:docMk/>
          <pc:sldMk cId="4010400238" sldId="590"/>
        </pc:sldMkLst>
        <pc:picChg chg="mod">
          <ac:chgData name="Roberta Tucker" userId="S::r.tucker@uwtsd.ac.uk::27ca61ee-ba03-4b92-a89a-1d5600e2200a" providerId="AD" clId="Web-{7FBF0D6C-33F6-641B-7E3D-090B72DA90EE}" dt="2023-02-25T19:27:13.133" v="850" actId="1076"/>
          <ac:picMkLst>
            <pc:docMk/>
            <pc:sldMk cId="4010400238" sldId="590"/>
            <ac:picMk id="6" creationId="{2AF889FA-CA45-38BF-E226-CC3A3E7049D4}"/>
          </ac:picMkLst>
        </pc:picChg>
        <pc:picChg chg="mod">
          <ac:chgData name="Roberta Tucker" userId="S::r.tucker@uwtsd.ac.uk::27ca61ee-ba03-4b92-a89a-1d5600e2200a" providerId="AD" clId="Web-{7FBF0D6C-33F6-641B-7E3D-090B72DA90EE}" dt="2023-02-25T19:27:16.430" v="851" actId="1076"/>
          <ac:picMkLst>
            <pc:docMk/>
            <pc:sldMk cId="4010400238" sldId="590"/>
            <ac:picMk id="8" creationId="{2970DAD8-7343-E69F-2B1A-14E7D9F28063}"/>
          </ac:picMkLst>
        </pc:picChg>
      </pc:sldChg>
      <pc:sldChg chg="addSp delSp modSp ord addAnim delAnim modAnim">
        <pc:chgData name="Roberta Tucker" userId="S::r.tucker@uwtsd.ac.uk::27ca61ee-ba03-4b92-a89a-1d5600e2200a" providerId="AD" clId="Web-{7FBF0D6C-33F6-641B-7E3D-090B72DA90EE}" dt="2023-02-27T11:06:50.440" v="1333"/>
        <pc:sldMkLst>
          <pc:docMk/>
          <pc:sldMk cId="1971958183" sldId="591"/>
        </pc:sldMkLst>
        <pc:spChg chg="mod">
          <ac:chgData name="Roberta Tucker" userId="S::r.tucker@uwtsd.ac.uk::27ca61ee-ba03-4b92-a89a-1d5600e2200a" providerId="AD" clId="Web-{7FBF0D6C-33F6-641B-7E3D-090B72DA90EE}" dt="2023-02-27T10:57:13.827" v="1235" actId="14100"/>
          <ac:spMkLst>
            <pc:docMk/>
            <pc:sldMk cId="1971958183" sldId="591"/>
            <ac:spMk id="3" creationId="{BE81BD22-F041-4643-2E57-645D07B4F719}"/>
          </ac:spMkLst>
        </pc:spChg>
        <pc:spChg chg="add mod">
          <ac:chgData name="Roberta Tucker" userId="S::r.tucker@uwtsd.ac.uk::27ca61ee-ba03-4b92-a89a-1d5600e2200a" providerId="AD" clId="Web-{7FBF0D6C-33F6-641B-7E3D-090B72DA90EE}" dt="2023-02-27T10:58:58.505" v="1254" actId="1076"/>
          <ac:spMkLst>
            <pc:docMk/>
            <pc:sldMk cId="1971958183" sldId="591"/>
            <ac:spMk id="20" creationId="{67D3A005-F909-9A23-FE1C-B4EF35BDDD19}"/>
          </ac:spMkLst>
        </pc:spChg>
        <pc:spChg chg="add mod">
          <ac:chgData name="Roberta Tucker" userId="S::r.tucker@uwtsd.ac.uk::27ca61ee-ba03-4b92-a89a-1d5600e2200a" providerId="AD" clId="Web-{7FBF0D6C-33F6-641B-7E3D-090B72DA90EE}" dt="2023-02-27T10:59:05.709" v="1257" actId="688"/>
          <ac:spMkLst>
            <pc:docMk/>
            <pc:sldMk cId="1971958183" sldId="591"/>
            <ac:spMk id="22" creationId="{C0EEF376-9CEC-E13A-F232-3F31A6777057}"/>
          </ac:spMkLst>
        </pc:spChg>
        <pc:spChg chg="add mod">
          <ac:chgData name="Roberta Tucker" userId="S::r.tucker@uwtsd.ac.uk::27ca61ee-ba03-4b92-a89a-1d5600e2200a" providerId="AD" clId="Web-{7FBF0D6C-33F6-641B-7E3D-090B72DA90EE}" dt="2023-02-27T10:59:35.195" v="1264" actId="14100"/>
          <ac:spMkLst>
            <pc:docMk/>
            <pc:sldMk cId="1971958183" sldId="591"/>
            <ac:spMk id="24" creationId="{23BA72C2-B21E-A91B-1A59-07EED6FF04CB}"/>
          </ac:spMkLst>
        </pc:spChg>
        <pc:spChg chg="add mod">
          <ac:chgData name="Roberta Tucker" userId="S::r.tucker@uwtsd.ac.uk::27ca61ee-ba03-4b92-a89a-1d5600e2200a" providerId="AD" clId="Web-{7FBF0D6C-33F6-641B-7E3D-090B72DA90EE}" dt="2023-02-27T10:59:56.790" v="1269" actId="1076"/>
          <ac:spMkLst>
            <pc:docMk/>
            <pc:sldMk cId="1971958183" sldId="591"/>
            <ac:spMk id="26" creationId="{9D017054-884E-55F1-16CB-19FE53FF7DE0}"/>
          </ac:spMkLst>
        </pc:spChg>
        <pc:spChg chg="add mod">
          <ac:chgData name="Roberta Tucker" userId="S::r.tucker@uwtsd.ac.uk::27ca61ee-ba03-4b92-a89a-1d5600e2200a" providerId="AD" clId="Web-{7FBF0D6C-33F6-641B-7E3D-090B72DA90EE}" dt="2023-02-27T11:00:32.558" v="1274" actId="14100"/>
          <ac:spMkLst>
            <pc:docMk/>
            <pc:sldMk cId="1971958183" sldId="591"/>
            <ac:spMk id="28" creationId="{E1DE8D19-0347-7A61-3596-C71B31D69C16}"/>
          </ac:spMkLst>
        </pc:spChg>
        <pc:spChg chg="add mod">
          <ac:chgData name="Roberta Tucker" userId="S::r.tucker@uwtsd.ac.uk::27ca61ee-ba03-4b92-a89a-1d5600e2200a" providerId="AD" clId="Web-{7FBF0D6C-33F6-641B-7E3D-090B72DA90EE}" dt="2023-02-27T11:00:51.168" v="1278" actId="1076"/>
          <ac:spMkLst>
            <pc:docMk/>
            <pc:sldMk cId="1971958183" sldId="591"/>
            <ac:spMk id="30" creationId="{5DE14B63-3419-4EF6-B208-5AD2E91CF9F4}"/>
          </ac:spMkLst>
        </pc:spChg>
        <pc:spChg chg="add mod">
          <ac:chgData name="Roberta Tucker" userId="S::r.tucker@uwtsd.ac.uk::27ca61ee-ba03-4b92-a89a-1d5600e2200a" providerId="AD" clId="Web-{7FBF0D6C-33F6-641B-7E3D-090B72DA90EE}" dt="2023-02-27T11:02:01.876" v="1290" actId="1076"/>
          <ac:spMkLst>
            <pc:docMk/>
            <pc:sldMk cId="1971958183" sldId="591"/>
            <ac:spMk id="32" creationId="{919B8A7B-74F1-39FB-F279-485A29393EC3}"/>
          </ac:spMkLst>
        </pc:spChg>
        <pc:picChg chg="add del">
          <ac:chgData name="Roberta Tucker" userId="S::r.tucker@uwtsd.ac.uk::27ca61ee-ba03-4b92-a89a-1d5600e2200a" providerId="AD" clId="Web-{7FBF0D6C-33F6-641B-7E3D-090B72DA90EE}" dt="2023-02-27T10:44:36.813" v="1177"/>
          <ac:picMkLst>
            <pc:docMk/>
            <pc:sldMk cId="1971958183" sldId="591"/>
            <ac:picMk id="5" creationId="{5272900F-51DD-6B9B-6D8C-E4D683259BB4}"/>
          </ac:picMkLst>
        </pc:picChg>
        <pc:picChg chg="add mod">
          <ac:chgData name="Roberta Tucker" userId="S::r.tucker@uwtsd.ac.uk::27ca61ee-ba03-4b92-a89a-1d5600e2200a" providerId="AD" clId="Web-{7FBF0D6C-33F6-641B-7E3D-090B72DA90EE}" dt="2023-02-27T10:57:26.906" v="1240" actId="1076"/>
          <ac:picMkLst>
            <pc:docMk/>
            <pc:sldMk cId="1971958183" sldId="591"/>
            <ac:picMk id="6" creationId="{110CD850-083F-4AF0-E4DA-F92D7DA41831}"/>
          </ac:picMkLst>
        </pc:picChg>
        <pc:picChg chg="add mod">
          <ac:chgData name="Roberta Tucker" userId="S::r.tucker@uwtsd.ac.uk::27ca61ee-ba03-4b92-a89a-1d5600e2200a" providerId="AD" clId="Web-{7FBF0D6C-33F6-641B-7E3D-090B72DA90EE}" dt="2023-02-27T10:56:37.325" v="1225" actId="1076"/>
          <ac:picMkLst>
            <pc:docMk/>
            <pc:sldMk cId="1971958183" sldId="591"/>
            <ac:picMk id="8" creationId="{2BFE8E21-1D2B-B6F7-1121-E37DF74E3DAC}"/>
          </ac:picMkLst>
        </pc:picChg>
        <pc:picChg chg="add mod ord">
          <ac:chgData name="Roberta Tucker" userId="S::r.tucker@uwtsd.ac.uk::27ca61ee-ba03-4b92-a89a-1d5600e2200a" providerId="AD" clId="Web-{7FBF0D6C-33F6-641B-7E3D-090B72DA90EE}" dt="2023-02-27T11:01:42.078" v="1286" actId="1076"/>
          <ac:picMkLst>
            <pc:docMk/>
            <pc:sldMk cId="1971958183" sldId="591"/>
            <ac:picMk id="9" creationId="{40B583EB-813D-B2D6-F22C-6132423781E1}"/>
          </ac:picMkLst>
        </pc:picChg>
        <pc:picChg chg="add mod ord">
          <ac:chgData name="Roberta Tucker" userId="S::r.tucker@uwtsd.ac.uk::27ca61ee-ba03-4b92-a89a-1d5600e2200a" providerId="AD" clId="Web-{7FBF0D6C-33F6-641B-7E3D-090B72DA90EE}" dt="2023-02-27T11:01:22.373" v="1282"/>
          <ac:picMkLst>
            <pc:docMk/>
            <pc:sldMk cId="1971958183" sldId="591"/>
            <ac:picMk id="10" creationId="{28660A36-7F40-3618-372D-C67AD90BBBD6}"/>
          </ac:picMkLst>
        </pc:picChg>
        <pc:picChg chg="add mod ord">
          <ac:chgData name="Roberta Tucker" userId="S::r.tucker@uwtsd.ac.uk::27ca61ee-ba03-4b92-a89a-1d5600e2200a" providerId="AD" clId="Web-{7FBF0D6C-33F6-641B-7E3D-090B72DA90EE}" dt="2023-02-27T11:01:30.233" v="1283"/>
          <ac:picMkLst>
            <pc:docMk/>
            <pc:sldMk cId="1971958183" sldId="591"/>
            <ac:picMk id="11" creationId="{9CFA5C37-BE11-5301-2025-0C875AF03EB8}"/>
          </ac:picMkLst>
        </pc:picChg>
        <pc:picChg chg="add del mod">
          <ac:chgData name="Roberta Tucker" userId="S::r.tucker@uwtsd.ac.uk::27ca61ee-ba03-4b92-a89a-1d5600e2200a" providerId="AD" clId="Web-{7FBF0D6C-33F6-641B-7E3D-090B72DA90EE}" dt="2023-02-27T10:52:53.468" v="1214"/>
          <ac:picMkLst>
            <pc:docMk/>
            <pc:sldMk cId="1971958183" sldId="591"/>
            <ac:picMk id="12" creationId="{FF626454-1323-4C79-88B8-A2C3024CC49A}"/>
          </ac:picMkLst>
        </pc:picChg>
        <pc:picChg chg="add mod">
          <ac:chgData name="Roberta Tucker" userId="S::r.tucker@uwtsd.ac.uk::27ca61ee-ba03-4b92-a89a-1d5600e2200a" providerId="AD" clId="Web-{7FBF0D6C-33F6-641B-7E3D-090B72DA90EE}" dt="2023-02-27T10:57:46.220" v="1245" actId="1076"/>
          <ac:picMkLst>
            <pc:docMk/>
            <pc:sldMk cId="1971958183" sldId="591"/>
            <ac:picMk id="13" creationId="{8E5C28A7-CE18-92AB-B3B1-D4832B32DD40}"/>
          </ac:picMkLst>
        </pc:picChg>
        <pc:picChg chg="add mod">
          <ac:chgData name="Roberta Tucker" userId="S::r.tucker@uwtsd.ac.uk::27ca61ee-ba03-4b92-a89a-1d5600e2200a" providerId="AD" clId="Web-{7FBF0D6C-33F6-641B-7E3D-090B72DA90EE}" dt="2023-02-27T10:57:05.905" v="1233" actId="14100"/>
          <ac:picMkLst>
            <pc:docMk/>
            <pc:sldMk cId="1971958183" sldId="591"/>
            <ac:picMk id="14" creationId="{D7CA4E5C-F6C2-ADA8-AB22-3F95D0F663E3}"/>
          </ac:picMkLst>
        </pc:picChg>
        <pc:picChg chg="add mod">
          <ac:chgData name="Roberta Tucker" userId="S::r.tucker@uwtsd.ac.uk::27ca61ee-ba03-4b92-a89a-1d5600e2200a" providerId="AD" clId="Web-{7FBF0D6C-33F6-641B-7E3D-090B72DA90EE}" dt="2023-02-27T10:57:37.329" v="1243" actId="1076"/>
          <ac:picMkLst>
            <pc:docMk/>
            <pc:sldMk cId="1971958183" sldId="591"/>
            <ac:picMk id="15" creationId="{3AC882FD-E957-1C3B-6692-CFBC1137D11D}"/>
          </ac:picMkLst>
        </pc:picChg>
        <pc:picChg chg="add mod">
          <ac:chgData name="Roberta Tucker" userId="S::r.tucker@uwtsd.ac.uk::27ca61ee-ba03-4b92-a89a-1d5600e2200a" providerId="AD" clId="Web-{7FBF0D6C-33F6-641B-7E3D-090B72DA90EE}" dt="2023-02-27T10:56:52.482" v="1230" actId="1076"/>
          <ac:picMkLst>
            <pc:docMk/>
            <pc:sldMk cId="1971958183" sldId="591"/>
            <ac:picMk id="16" creationId="{238CD68E-0BA4-F0A8-0D70-6B6F834FF45B}"/>
          </ac:picMkLst>
        </pc:picChg>
        <pc:picChg chg="add del mod">
          <ac:chgData name="Roberta Tucker" userId="S::r.tucker@uwtsd.ac.uk::27ca61ee-ba03-4b92-a89a-1d5600e2200a" providerId="AD" clId="Web-{7FBF0D6C-33F6-641B-7E3D-090B72DA90EE}" dt="2023-02-27T10:58:18.565" v="1248"/>
          <ac:picMkLst>
            <pc:docMk/>
            <pc:sldMk cId="1971958183" sldId="591"/>
            <ac:picMk id="17" creationId="{7F83E989-EADF-C502-24AE-4315ECE1E50F}"/>
          </ac:picMkLst>
        </pc:picChg>
        <pc:picChg chg="add del mod">
          <ac:chgData name="Roberta Tucker" userId="S::r.tucker@uwtsd.ac.uk::27ca61ee-ba03-4b92-a89a-1d5600e2200a" providerId="AD" clId="Web-{7FBF0D6C-33F6-641B-7E3D-090B72DA90EE}" dt="2023-02-27T10:58:31.785" v="1250"/>
          <ac:picMkLst>
            <pc:docMk/>
            <pc:sldMk cId="1971958183" sldId="591"/>
            <ac:picMk id="18" creationId="{AEF928C4-B78C-F398-4CFA-3108EF5B53EF}"/>
          </ac:picMkLst>
        </pc:picChg>
        <pc:picChg chg="add mod">
          <ac:chgData name="Roberta Tucker" userId="S::r.tucker@uwtsd.ac.uk::27ca61ee-ba03-4b92-a89a-1d5600e2200a" providerId="AD" clId="Web-{7FBF0D6C-33F6-641B-7E3D-090B72DA90EE}" dt="2023-02-27T11:05:27.138" v="1294" actId="14100"/>
          <ac:picMkLst>
            <pc:docMk/>
            <pc:sldMk cId="1971958183" sldId="591"/>
            <ac:picMk id="33" creationId="{725CE861-A1AE-45A9-0B09-7A1737B0630F}"/>
          </ac:picMkLst>
        </pc:picChg>
      </pc:sldChg>
      <pc:sldChg chg="del">
        <pc:chgData name="Roberta Tucker" userId="S::r.tucker@uwtsd.ac.uk::27ca61ee-ba03-4b92-a89a-1d5600e2200a" providerId="AD" clId="Web-{7FBF0D6C-33F6-641B-7E3D-090B72DA90EE}" dt="2023-02-25T19:03:52.284" v="583"/>
        <pc:sldMkLst>
          <pc:docMk/>
          <pc:sldMk cId="369245445" sldId="592"/>
        </pc:sldMkLst>
      </pc:sldChg>
      <pc:sldChg chg="modSp">
        <pc:chgData name="Roberta Tucker" userId="S::r.tucker@uwtsd.ac.uk::27ca61ee-ba03-4b92-a89a-1d5600e2200a" providerId="AD" clId="Web-{7FBF0D6C-33F6-641B-7E3D-090B72DA90EE}" dt="2023-02-27T12:16:47.240" v="2350"/>
        <pc:sldMkLst>
          <pc:docMk/>
          <pc:sldMk cId="3595496741" sldId="605"/>
        </pc:sldMkLst>
        <pc:graphicFrameChg chg="mod modGraphic">
          <ac:chgData name="Roberta Tucker" userId="S::r.tucker@uwtsd.ac.uk::27ca61ee-ba03-4b92-a89a-1d5600e2200a" providerId="AD" clId="Web-{7FBF0D6C-33F6-641B-7E3D-090B72DA90EE}" dt="2023-02-27T12:16:47.240" v="2350"/>
          <ac:graphicFrameMkLst>
            <pc:docMk/>
            <pc:sldMk cId="3595496741" sldId="605"/>
            <ac:graphicFrameMk id="2" creationId="{B8361043-587C-D5AC-AD58-2714CE15B0E0}"/>
          </ac:graphicFrameMkLst>
        </pc:graphicFrameChg>
      </pc:sldChg>
      <pc:sldChg chg="modSp">
        <pc:chgData name="Roberta Tucker" userId="S::r.tucker@uwtsd.ac.uk::27ca61ee-ba03-4b92-a89a-1d5600e2200a" providerId="AD" clId="Web-{7FBF0D6C-33F6-641B-7E3D-090B72DA90EE}" dt="2023-02-27T12:26:46.635" v="2494" actId="20577"/>
        <pc:sldMkLst>
          <pc:docMk/>
          <pc:sldMk cId="75391772" sldId="608"/>
        </pc:sldMkLst>
        <pc:spChg chg="mod">
          <ac:chgData name="Roberta Tucker" userId="S::r.tucker@uwtsd.ac.uk::27ca61ee-ba03-4b92-a89a-1d5600e2200a" providerId="AD" clId="Web-{7FBF0D6C-33F6-641B-7E3D-090B72DA90EE}" dt="2023-02-25T19:26:04.706" v="844"/>
          <ac:spMkLst>
            <pc:docMk/>
            <pc:sldMk cId="75391772" sldId="608"/>
            <ac:spMk id="8" creationId="{E2180A0E-1944-161C-031D-3BE48E066BC9}"/>
          </ac:spMkLst>
        </pc:spChg>
        <pc:spChg chg="mod">
          <ac:chgData name="Roberta Tucker" userId="S::r.tucker@uwtsd.ac.uk::27ca61ee-ba03-4b92-a89a-1d5600e2200a" providerId="AD" clId="Web-{7FBF0D6C-33F6-641B-7E3D-090B72DA90EE}" dt="2023-02-27T12:26:46.635" v="2494" actId="20577"/>
          <ac:spMkLst>
            <pc:docMk/>
            <pc:sldMk cId="75391772" sldId="608"/>
            <ac:spMk id="13" creationId="{54DA2EF5-1A1B-3D7F-8E82-399ECBCCC879}"/>
          </ac:spMkLst>
        </pc:spChg>
      </pc:sldChg>
      <pc:sldChg chg="modSp">
        <pc:chgData name="Roberta Tucker" userId="S::r.tucker@uwtsd.ac.uk::27ca61ee-ba03-4b92-a89a-1d5600e2200a" providerId="AD" clId="Web-{7FBF0D6C-33F6-641B-7E3D-090B72DA90EE}" dt="2023-02-27T12:28:04.905" v="2501" actId="1076"/>
        <pc:sldMkLst>
          <pc:docMk/>
          <pc:sldMk cId="693398134" sldId="609"/>
        </pc:sldMkLst>
        <pc:spChg chg="mod">
          <ac:chgData name="Roberta Tucker" userId="S::r.tucker@uwtsd.ac.uk::27ca61ee-ba03-4b92-a89a-1d5600e2200a" providerId="AD" clId="Web-{7FBF0D6C-33F6-641B-7E3D-090B72DA90EE}" dt="2023-02-27T12:28:04.905" v="2501" actId="1076"/>
          <ac:spMkLst>
            <pc:docMk/>
            <pc:sldMk cId="693398134" sldId="609"/>
            <ac:spMk id="13" creationId="{54DA2EF5-1A1B-3D7F-8E82-399ECBCCC879}"/>
          </ac:spMkLst>
        </pc:spChg>
      </pc:sldChg>
      <pc:sldChg chg="modSp">
        <pc:chgData name="Roberta Tucker" userId="S::r.tucker@uwtsd.ac.uk::27ca61ee-ba03-4b92-a89a-1d5600e2200a" providerId="AD" clId="Web-{7FBF0D6C-33F6-641B-7E3D-090B72DA90EE}" dt="2023-02-27T12:28:31.563" v="2510" actId="1076"/>
        <pc:sldMkLst>
          <pc:docMk/>
          <pc:sldMk cId="1383988288" sldId="610"/>
        </pc:sldMkLst>
        <pc:spChg chg="mod">
          <ac:chgData name="Roberta Tucker" userId="S::r.tucker@uwtsd.ac.uk::27ca61ee-ba03-4b92-a89a-1d5600e2200a" providerId="AD" clId="Web-{7FBF0D6C-33F6-641B-7E3D-090B72DA90EE}" dt="2023-02-27T12:28:31.563" v="2510" actId="1076"/>
          <ac:spMkLst>
            <pc:docMk/>
            <pc:sldMk cId="1383988288" sldId="610"/>
            <ac:spMk id="13" creationId="{54DA2EF5-1A1B-3D7F-8E82-399ECBCCC879}"/>
          </ac:spMkLst>
        </pc:spChg>
      </pc:sldChg>
      <pc:sldChg chg="modSp">
        <pc:chgData name="Roberta Tucker" userId="S::r.tucker@uwtsd.ac.uk::27ca61ee-ba03-4b92-a89a-1d5600e2200a" providerId="AD" clId="Web-{7FBF0D6C-33F6-641B-7E3D-090B72DA90EE}" dt="2023-02-25T19:26:29.661" v="846" actId="20577"/>
        <pc:sldMkLst>
          <pc:docMk/>
          <pc:sldMk cId="3431529318" sldId="615"/>
        </pc:sldMkLst>
        <pc:spChg chg="mod">
          <ac:chgData name="Roberta Tucker" userId="S::r.tucker@uwtsd.ac.uk::27ca61ee-ba03-4b92-a89a-1d5600e2200a" providerId="AD" clId="Web-{7FBF0D6C-33F6-641B-7E3D-090B72DA90EE}" dt="2023-02-25T19:26:29.661" v="846" actId="20577"/>
          <ac:spMkLst>
            <pc:docMk/>
            <pc:sldMk cId="3431529318" sldId="615"/>
            <ac:spMk id="12" creationId="{A2FB37CC-4D15-5D8D-14A6-5BEC6B2F55E8}"/>
          </ac:spMkLst>
        </pc:spChg>
      </pc:sldChg>
      <pc:sldChg chg="modSp">
        <pc:chgData name="Roberta Tucker" userId="S::r.tucker@uwtsd.ac.uk::27ca61ee-ba03-4b92-a89a-1d5600e2200a" providerId="AD" clId="Web-{7FBF0D6C-33F6-641B-7E3D-090B72DA90EE}" dt="2023-02-25T19:26:39.365" v="848" actId="20577"/>
        <pc:sldMkLst>
          <pc:docMk/>
          <pc:sldMk cId="1761119406" sldId="616"/>
        </pc:sldMkLst>
        <pc:spChg chg="mod">
          <ac:chgData name="Roberta Tucker" userId="S::r.tucker@uwtsd.ac.uk::27ca61ee-ba03-4b92-a89a-1d5600e2200a" providerId="AD" clId="Web-{7FBF0D6C-33F6-641B-7E3D-090B72DA90EE}" dt="2023-02-25T19:26:39.365" v="848" actId="20577"/>
          <ac:spMkLst>
            <pc:docMk/>
            <pc:sldMk cId="1761119406" sldId="616"/>
            <ac:spMk id="13" creationId="{907A2889-2330-B9D0-F667-570528E7D288}"/>
          </ac:spMkLst>
        </pc:spChg>
      </pc:sldChg>
      <pc:sldChg chg="modSp">
        <pc:chgData name="Roberta Tucker" userId="S::r.tucker@uwtsd.ac.uk::27ca61ee-ba03-4b92-a89a-1d5600e2200a" providerId="AD" clId="Web-{7FBF0D6C-33F6-641B-7E3D-090B72DA90EE}" dt="2023-02-27T12:29:21.801" v="2512" actId="20577"/>
        <pc:sldMkLst>
          <pc:docMk/>
          <pc:sldMk cId="3149877421" sldId="623"/>
        </pc:sldMkLst>
        <pc:spChg chg="mod">
          <ac:chgData name="Roberta Tucker" userId="S::r.tucker@uwtsd.ac.uk::27ca61ee-ba03-4b92-a89a-1d5600e2200a" providerId="AD" clId="Web-{7FBF0D6C-33F6-641B-7E3D-090B72DA90EE}" dt="2023-02-27T12:29:21.801" v="2512" actId="20577"/>
          <ac:spMkLst>
            <pc:docMk/>
            <pc:sldMk cId="3149877421" sldId="623"/>
            <ac:spMk id="11" creationId="{7EE74FAF-E66D-63D1-6491-DCAA6C2EC7AB}"/>
          </ac:spMkLst>
        </pc:spChg>
      </pc:sldChg>
      <pc:sldChg chg="addSp delSp modSp">
        <pc:chgData name="Roberta Tucker" userId="S::r.tucker@uwtsd.ac.uk::27ca61ee-ba03-4b92-a89a-1d5600e2200a" providerId="AD" clId="Web-{7FBF0D6C-33F6-641B-7E3D-090B72DA90EE}" dt="2023-02-25T19:17:39.745" v="682"/>
        <pc:sldMkLst>
          <pc:docMk/>
          <pc:sldMk cId="2716646095" sldId="624"/>
        </pc:sldMkLst>
        <pc:spChg chg="add del mod">
          <ac:chgData name="Roberta Tucker" userId="S::r.tucker@uwtsd.ac.uk::27ca61ee-ba03-4b92-a89a-1d5600e2200a" providerId="AD" clId="Web-{7FBF0D6C-33F6-641B-7E3D-090B72DA90EE}" dt="2023-02-25T19:17:39.745" v="682"/>
          <ac:spMkLst>
            <pc:docMk/>
            <pc:sldMk cId="2716646095" sldId="624"/>
            <ac:spMk id="2" creationId="{4A91F98F-69E2-D730-CFB3-CD401DF2DDF7}"/>
          </ac:spMkLst>
        </pc:spChg>
      </pc:sldChg>
      <pc:sldChg chg="modSp addAnim delAnim modAnim">
        <pc:chgData name="Roberta Tucker" userId="S::r.tucker@uwtsd.ac.uk::27ca61ee-ba03-4b92-a89a-1d5600e2200a" providerId="AD" clId="Web-{7FBF0D6C-33F6-641B-7E3D-090B72DA90EE}" dt="2023-02-25T19:27:49.448" v="867"/>
        <pc:sldMkLst>
          <pc:docMk/>
          <pc:sldMk cId="427570142" sldId="625"/>
        </pc:sldMkLst>
        <pc:picChg chg="mod">
          <ac:chgData name="Roberta Tucker" userId="S::r.tucker@uwtsd.ac.uk::27ca61ee-ba03-4b92-a89a-1d5600e2200a" providerId="AD" clId="Web-{7FBF0D6C-33F6-641B-7E3D-090B72DA90EE}" dt="2023-02-25T19:27:24.415" v="853" actId="1076"/>
          <ac:picMkLst>
            <pc:docMk/>
            <pc:sldMk cId="427570142" sldId="625"/>
            <ac:picMk id="6" creationId="{2AF889FA-CA45-38BF-E226-CC3A3E7049D4}"/>
          </ac:picMkLst>
        </pc:picChg>
        <pc:picChg chg="mod">
          <ac:chgData name="Roberta Tucker" userId="S::r.tucker@uwtsd.ac.uk::27ca61ee-ba03-4b92-a89a-1d5600e2200a" providerId="AD" clId="Web-{7FBF0D6C-33F6-641B-7E3D-090B72DA90EE}" dt="2023-02-25T19:27:30.384" v="855" actId="1076"/>
          <ac:picMkLst>
            <pc:docMk/>
            <pc:sldMk cId="427570142" sldId="625"/>
            <ac:picMk id="8" creationId="{2970DAD8-7343-E69F-2B1A-14E7D9F28063}"/>
          </ac:picMkLst>
        </pc:picChg>
      </pc:sldChg>
      <pc:sldChg chg="addAnim modAnim">
        <pc:chgData name="Roberta Tucker" userId="S::r.tucker@uwtsd.ac.uk::27ca61ee-ba03-4b92-a89a-1d5600e2200a" providerId="AD" clId="Web-{7FBF0D6C-33F6-641B-7E3D-090B72DA90EE}" dt="2023-02-25T18:30:54.854" v="13"/>
        <pc:sldMkLst>
          <pc:docMk/>
          <pc:sldMk cId="1558283037" sldId="636"/>
        </pc:sldMkLst>
      </pc:sldChg>
      <pc:sldChg chg="addAnim delAnim modAnim">
        <pc:chgData name="Roberta Tucker" userId="S::r.tucker@uwtsd.ac.uk::27ca61ee-ba03-4b92-a89a-1d5600e2200a" providerId="AD" clId="Web-{7FBF0D6C-33F6-641B-7E3D-090B72DA90EE}" dt="2023-02-25T18:31:04.792" v="16"/>
        <pc:sldMkLst>
          <pc:docMk/>
          <pc:sldMk cId="1780823317" sldId="637"/>
        </pc:sldMkLst>
      </pc:sldChg>
      <pc:sldChg chg="modSp">
        <pc:chgData name="Roberta Tucker" userId="S::r.tucker@uwtsd.ac.uk::27ca61ee-ba03-4b92-a89a-1d5600e2200a" providerId="AD" clId="Web-{7FBF0D6C-33F6-641B-7E3D-090B72DA90EE}" dt="2023-02-25T18:29:47.771" v="3" actId="20577"/>
        <pc:sldMkLst>
          <pc:docMk/>
          <pc:sldMk cId="1745130160" sldId="638"/>
        </pc:sldMkLst>
        <pc:spChg chg="mod">
          <ac:chgData name="Roberta Tucker" userId="S::r.tucker@uwtsd.ac.uk::27ca61ee-ba03-4b92-a89a-1d5600e2200a" providerId="AD" clId="Web-{7FBF0D6C-33F6-641B-7E3D-090B72DA90EE}" dt="2023-02-25T18:29:47.771" v="3" actId="20577"/>
          <ac:spMkLst>
            <pc:docMk/>
            <pc:sldMk cId="1745130160" sldId="638"/>
            <ac:spMk id="5" creationId="{7A20DBBD-7DDA-8D56-CE80-75679AFC79A9}"/>
          </ac:spMkLst>
        </pc:spChg>
      </pc:sldChg>
      <pc:sldChg chg="modSp">
        <pc:chgData name="Roberta Tucker" userId="S::r.tucker@uwtsd.ac.uk::27ca61ee-ba03-4b92-a89a-1d5600e2200a" providerId="AD" clId="Web-{7FBF0D6C-33F6-641B-7E3D-090B72DA90EE}" dt="2023-02-25T18:30:29.040" v="11" actId="20577"/>
        <pc:sldMkLst>
          <pc:docMk/>
          <pc:sldMk cId="2315216456" sldId="639"/>
        </pc:sldMkLst>
        <pc:spChg chg="mod">
          <ac:chgData name="Roberta Tucker" userId="S::r.tucker@uwtsd.ac.uk::27ca61ee-ba03-4b92-a89a-1d5600e2200a" providerId="AD" clId="Web-{7FBF0D6C-33F6-641B-7E3D-090B72DA90EE}" dt="2023-02-25T18:30:29.040" v="11" actId="20577"/>
          <ac:spMkLst>
            <pc:docMk/>
            <pc:sldMk cId="2315216456" sldId="639"/>
            <ac:spMk id="3" creationId="{976291AA-75F5-DB79-1BB0-8C1F1978BD68}"/>
          </ac:spMkLst>
        </pc:spChg>
      </pc:sldChg>
      <pc:sldChg chg="modSp add replId">
        <pc:chgData name="Roberta Tucker" userId="S::r.tucker@uwtsd.ac.uk::27ca61ee-ba03-4b92-a89a-1d5600e2200a" providerId="AD" clId="Web-{7FBF0D6C-33F6-641B-7E3D-090B72DA90EE}" dt="2023-02-25T18:33:02.770" v="63" actId="20577"/>
        <pc:sldMkLst>
          <pc:docMk/>
          <pc:sldMk cId="2803949304" sldId="642"/>
        </pc:sldMkLst>
        <pc:spChg chg="mod">
          <ac:chgData name="Roberta Tucker" userId="S::r.tucker@uwtsd.ac.uk::27ca61ee-ba03-4b92-a89a-1d5600e2200a" providerId="AD" clId="Web-{7FBF0D6C-33F6-641B-7E3D-090B72DA90EE}" dt="2023-02-25T18:33:02.770" v="63" actId="20577"/>
          <ac:spMkLst>
            <pc:docMk/>
            <pc:sldMk cId="2803949304" sldId="642"/>
            <ac:spMk id="2" creationId="{65D99740-FD02-2E4D-FA50-8AC039B6FAF0}"/>
          </ac:spMkLst>
        </pc:spChg>
      </pc:sldChg>
      <pc:sldChg chg="modSp add replId">
        <pc:chgData name="Roberta Tucker" userId="S::r.tucker@uwtsd.ac.uk::27ca61ee-ba03-4b92-a89a-1d5600e2200a" providerId="AD" clId="Web-{7FBF0D6C-33F6-641B-7E3D-090B72DA90EE}" dt="2023-02-25T18:33:41.601" v="70" actId="20577"/>
        <pc:sldMkLst>
          <pc:docMk/>
          <pc:sldMk cId="3806498770" sldId="643"/>
        </pc:sldMkLst>
        <pc:spChg chg="mod">
          <ac:chgData name="Roberta Tucker" userId="S::r.tucker@uwtsd.ac.uk::27ca61ee-ba03-4b92-a89a-1d5600e2200a" providerId="AD" clId="Web-{7FBF0D6C-33F6-641B-7E3D-090B72DA90EE}" dt="2023-02-25T18:33:41.601" v="70" actId="20577"/>
          <ac:spMkLst>
            <pc:docMk/>
            <pc:sldMk cId="3806498770" sldId="643"/>
            <ac:spMk id="2" creationId="{65D99740-FD02-2E4D-FA50-8AC039B6FAF0}"/>
          </ac:spMkLst>
        </pc:spChg>
      </pc:sldChg>
      <pc:sldChg chg="modSp add replId">
        <pc:chgData name="Roberta Tucker" userId="S::r.tucker@uwtsd.ac.uk::27ca61ee-ba03-4b92-a89a-1d5600e2200a" providerId="AD" clId="Web-{7FBF0D6C-33F6-641B-7E3D-090B72DA90EE}" dt="2023-02-27T12:32:19.092" v="2518" actId="1076"/>
        <pc:sldMkLst>
          <pc:docMk/>
          <pc:sldMk cId="1450210440" sldId="644"/>
        </pc:sldMkLst>
        <pc:spChg chg="mod">
          <ac:chgData name="Roberta Tucker" userId="S::r.tucker@uwtsd.ac.uk::27ca61ee-ba03-4b92-a89a-1d5600e2200a" providerId="AD" clId="Web-{7FBF0D6C-33F6-641B-7E3D-090B72DA90EE}" dt="2023-02-25T18:34:42.230" v="80" actId="1076"/>
          <ac:spMkLst>
            <pc:docMk/>
            <pc:sldMk cId="1450210440" sldId="644"/>
            <ac:spMk id="2" creationId="{1A3006A8-511B-CC6D-DEE0-B0A7DE037203}"/>
          </ac:spMkLst>
        </pc:spChg>
        <pc:spChg chg="mod">
          <ac:chgData name="Roberta Tucker" userId="S::r.tucker@uwtsd.ac.uk::27ca61ee-ba03-4b92-a89a-1d5600e2200a" providerId="AD" clId="Web-{7FBF0D6C-33F6-641B-7E3D-090B72DA90EE}" dt="2023-02-27T12:32:19.092" v="2518" actId="1076"/>
          <ac:spMkLst>
            <pc:docMk/>
            <pc:sldMk cId="1450210440" sldId="644"/>
            <ac:spMk id="5" creationId="{7A20DBBD-7DDA-8D56-CE80-75679AFC79A9}"/>
          </ac:spMkLst>
        </pc:spChg>
      </pc:sldChg>
      <pc:sldChg chg="modSp add replId">
        <pc:chgData name="Roberta Tucker" userId="S::r.tucker@uwtsd.ac.uk::27ca61ee-ba03-4b92-a89a-1d5600e2200a" providerId="AD" clId="Web-{7FBF0D6C-33F6-641B-7E3D-090B72DA90EE}" dt="2023-02-27T12:32:14.061" v="2517" actId="1076"/>
        <pc:sldMkLst>
          <pc:docMk/>
          <pc:sldMk cId="2937284288" sldId="645"/>
        </pc:sldMkLst>
        <pc:spChg chg="mod">
          <ac:chgData name="Roberta Tucker" userId="S::r.tucker@uwtsd.ac.uk::27ca61ee-ba03-4b92-a89a-1d5600e2200a" providerId="AD" clId="Web-{7FBF0D6C-33F6-641B-7E3D-090B72DA90EE}" dt="2023-02-27T12:32:14.061" v="2517" actId="1076"/>
          <ac:spMkLst>
            <pc:docMk/>
            <pc:sldMk cId="2937284288" sldId="645"/>
            <ac:spMk id="3" creationId="{976291AA-75F5-DB79-1BB0-8C1F1978BD68}"/>
          </ac:spMkLst>
        </pc:spChg>
        <pc:spChg chg="mod">
          <ac:chgData name="Roberta Tucker" userId="S::r.tucker@uwtsd.ac.uk::27ca61ee-ba03-4b92-a89a-1d5600e2200a" providerId="AD" clId="Web-{7FBF0D6C-33F6-641B-7E3D-090B72DA90EE}" dt="2023-02-25T18:34:59.950" v="85" actId="14100"/>
          <ac:spMkLst>
            <pc:docMk/>
            <pc:sldMk cId="2937284288" sldId="645"/>
            <ac:spMk id="4" creationId="{83BEC93A-6713-2E59-8632-2B70C317433D}"/>
          </ac:spMkLst>
        </pc:spChg>
      </pc:sldChg>
      <pc:sldChg chg="addSp delSp modSp add delAnim">
        <pc:chgData name="Roberta Tucker" userId="S::r.tucker@uwtsd.ac.uk::27ca61ee-ba03-4b92-a89a-1d5600e2200a" providerId="AD" clId="Web-{7FBF0D6C-33F6-641B-7E3D-090B72DA90EE}" dt="2023-02-25T19:10:27.614" v="635" actId="14100"/>
        <pc:sldMkLst>
          <pc:docMk/>
          <pc:sldMk cId="1504322890" sldId="646"/>
        </pc:sldMkLst>
        <pc:spChg chg="del">
          <ac:chgData name="Roberta Tucker" userId="S::r.tucker@uwtsd.ac.uk::27ca61ee-ba03-4b92-a89a-1d5600e2200a" providerId="AD" clId="Web-{7FBF0D6C-33F6-641B-7E3D-090B72DA90EE}" dt="2023-02-25T18:41:51.684" v="278"/>
          <ac:spMkLst>
            <pc:docMk/>
            <pc:sldMk cId="1504322890" sldId="646"/>
            <ac:spMk id="2" creationId="{0C2A2FC0-300B-9319-DA99-AE623C8C158C}"/>
          </ac:spMkLst>
        </pc:spChg>
        <pc:spChg chg="mod">
          <ac:chgData name="Roberta Tucker" userId="S::r.tucker@uwtsd.ac.uk::27ca61ee-ba03-4b92-a89a-1d5600e2200a" providerId="AD" clId="Web-{7FBF0D6C-33F6-641B-7E3D-090B72DA90EE}" dt="2023-02-25T19:09:53.815" v="628" actId="20577"/>
          <ac:spMkLst>
            <pc:docMk/>
            <pc:sldMk cId="1504322890" sldId="646"/>
            <ac:spMk id="5" creationId="{73F8CD35-5CD0-2D33-D8BA-93D0B531F9EB}"/>
          </ac:spMkLst>
        </pc:spChg>
        <pc:spChg chg="mod">
          <ac:chgData name="Roberta Tucker" userId="S::r.tucker@uwtsd.ac.uk::27ca61ee-ba03-4b92-a89a-1d5600e2200a" providerId="AD" clId="Web-{7FBF0D6C-33F6-641B-7E3D-090B72DA90EE}" dt="2023-02-25T19:09:57.612" v="629" actId="20577"/>
          <ac:spMkLst>
            <pc:docMk/>
            <pc:sldMk cId="1504322890" sldId="646"/>
            <ac:spMk id="6" creationId="{74AD0519-9BF0-2658-A52D-E5356F668333}"/>
          </ac:spMkLst>
        </pc:spChg>
        <pc:spChg chg="mod">
          <ac:chgData name="Roberta Tucker" userId="S::r.tucker@uwtsd.ac.uk::27ca61ee-ba03-4b92-a89a-1d5600e2200a" providerId="AD" clId="Web-{7FBF0D6C-33F6-641B-7E3D-090B72DA90EE}" dt="2023-02-25T19:10:10.019" v="631" actId="20577"/>
          <ac:spMkLst>
            <pc:docMk/>
            <pc:sldMk cId="1504322890" sldId="646"/>
            <ac:spMk id="7" creationId="{83734D1D-F481-A778-ED61-1267BC4CFE0D}"/>
          </ac:spMkLst>
        </pc:spChg>
        <pc:spChg chg="mod">
          <ac:chgData name="Roberta Tucker" userId="S::r.tucker@uwtsd.ac.uk::27ca61ee-ba03-4b92-a89a-1d5600e2200a" providerId="AD" clId="Web-{7FBF0D6C-33F6-641B-7E3D-090B72DA90EE}" dt="2023-02-25T19:10:02.378" v="630" actId="20577"/>
          <ac:spMkLst>
            <pc:docMk/>
            <pc:sldMk cId="1504322890" sldId="646"/>
            <ac:spMk id="8" creationId="{0A53F750-D5B8-D942-F5C0-4113FE7DAB1E}"/>
          </ac:spMkLst>
        </pc:spChg>
        <pc:spChg chg="mod">
          <ac:chgData name="Roberta Tucker" userId="S::r.tucker@uwtsd.ac.uk::27ca61ee-ba03-4b92-a89a-1d5600e2200a" providerId="AD" clId="Web-{7FBF0D6C-33F6-641B-7E3D-090B72DA90EE}" dt="2023-02-25T19:10:18.411" v="633" actId="20577"/>
          <ac:spMkLst>
            <pc:docMk/>
            <pc:sldMk cId="1504322890" sldId="646"/>
            <ac:spMk id="9" creationId="{F87D052F-D461-A785-DB68-8C7310247EAA}"/>
          </ac:spMkLst>
        </pc:spChg>
        <pc:spChg chg="mod">
          <ac:chgData name="Roberta Tucker" userId="S::r.tucker@uwtsd.ac.uk::27ca61ee-ba03-4b92-a89a-1d5600e2200a" providerId="AD" clId="Web-{7FBF0D6C-33F6-641B-7E3D-090B72DA90EE}" dt="2023-02-25T19:09:49.002" v="626" actId="20577"/>
          <ac:spMkLst>
            <pc:docMk/>
            <pc:sldMk cId="1504322890" sldId="646"/>
            <ac:spMk id="10" creationId="{D9C93DBB-FDB1-165D-2264-E9427612AF24}"/>
          </ac:spMkLst>
        </pc:spChg>
        <pc:spChg chg="mod">
          <ac:chgData name="Roberta Tucker" userId="S::r.tucker@uwtsd.ac.uk::27ca61ee-ba03-4b92-a89a-1d5600e2200a" providerId="AD" clId="Web-{7FBF0D6C-33F6-641B-7E3D-090B72DA90EE}" dt="2023-02-25T19:10:27.614" v="635" actId="14100"/>
          <ac:spMkLst>
            <pc:docMk/>
            <pc:sldMk cId="1504322890" sldId="646"/>
            <ac:spMk id="11" creationId="{B1B03765-8BD8-8E3A-AF2D-2EA6B936F173}"/>
          </ac:spMkLst>
        </pc:spChg>
        <pc:spChg chg="mod">
          <ac:chgData name="Roberta Tucker" userId="S::r.tucker@uwtsd.ac.uk::27ca61ee-ba03-4b92-a89a-1d5600e2200a" providerId="AD" clId="Web-{7FBF0D6C-33F6-641B-7E3D-090B72DA90EE}" dt="2023-02-25T19:10:13.832" v="632" actId="20577"/>
          <ac:spMkLst>
            <pc:docMk/>
            <pc:sldMk cId="1504322890" sldId="646"/>
            <ac:spMk id="12" creationId="{9C90678B-6145-65EC-5133-658BBC3E3AB2}"/>
          </ac:spMkLst>
        </pc:spChg>
        <pc:spChg chg="del">
          <ac:chgData name="Roberta Tucker" userId="S::r.tucker@uwtsd.ac.uk::27ca61ee-ba03-4b92-a89a-1d5600e2200a" providerId="AD" clId="Web-{7FBF0D6C-33F6-641B-7E3D-090B72DA90EE}" dt="2023-02-25T18:41:46.777" v="277"/>
          <ac:spMkLst>
            <pc:docMk/>
            <pc:sldMk cId="1504322890" sldId="646"/>
            <ac:spMk id="13" creationId="{973A3E08-BDA0-86B1-C5AB-47FD49034A1B}"/>
          </ac:spMkLst>
        </pc:spChg>
        <pc:spChg chg="add del mod">
          <ac:chgData name="Roberta Tucker" userId="S::r.tucker@uwtsd.ac.uk::27ca61ee-ba03-4b92-a89a-1d5600e2200a" providerId="AD" clId="Web-{7FBF0D6C-33F6-641B-7E3D-090B72DA90EE}" dt="2023-02-25T18:42:21.170" v="282"/>
          <ac:spMkLst>
            <pc:docMk/>
            <pc:sldMk cId="1504322890" sldId="646"/>
            <ac:spMk id="14" creationId="{6B1C566E-26E6-DB81-C56D-DF43E5719739}"/>
          </ac:spMkLst>
        </pc:spChg>
        <pc:spChg chg="mod">
          <ac:chgData name="Roberta Tucker" userId="S::r.tucker@uwtsd.ac.uk::27ca61ee-ba03-4b92-a89a-1d5600e2200a" providerId="AD" clId="Web-{7FBF0D6C-33F6-641B-7E3D-090B72DA90EE}" dt="2023-02-25T19:01:43.083" v="574" actId="1076"/>
          <ac:spMkLst>
            <pc:docMk/>
            <pc:sldMk cId="1504322890" sldId="646"/>
            <ac:spMk id="15" creationId="{D6D7917B-DA52-AD8A-9FDF-1CD866004A5D}"/>
          </ac:spMkLst>
        </pc:spChg>
        <pc:spChg chg="mod">
          <ac:chgData name="Roberta Tucker" userId="S::r.tucker@uwtsd.ac.uk::27ca61ee-ba03-4b92-a89a-1d5600e2200a" providerId="AD" clId="Web-{7FBF0D6C-33F6-641B-7E3D-090B72DA90EE}" dt="2023-02-25T19:01:30.347" v="571" actId="1076"/>
          <ac:spMkLst>
            <pc:docMk/>
            <pc:sldMk cId="1504322890" sldId="646"/>
            <ac:spMk id="17" creationId="{1BC79C7B-B829-77C4-AA12-3CB4BD53DF1A}"/>
          </ac:spMkLst>
        </pc:spChg>
        <pc:spChg chg="mod">
          <ac:chgData name="Roberta Tucker" userId="S::r.tucker@uwtsd.ac.uk::27ca61ee-ba03-4b92-a89a-1d5600e2200a" providerId="AD" clId="Web-{7FBF0D6C-33F6-641B-7E3D-090B72DA90EE}" dt="2023-02-25T18:48:07.945" v="304"/>
          <ac:spMkLst>
            <pc:docMk/>
            <pc:sldMk cId="1504322890" sldId="646"/>
            <ac:spMk id="18" creationId="{A8BF196C-9DBE-076C-35A1-43DBFCDF35CC}"/>
          </ac:spMkLst>
        </pc:spChg>
        <pc:spChg chg="mod">
          <ac:chgData name="Roberta Tucker" userId="S::r.tucker@uwtsd.ac.uk::27ca61ee-ba03-4b92-a89a-1d5600e2200a" providerId="AD" clId="Web-{7FBF0D6C-33F6-641B-7E3D-090B72DA90EE}" dt="2023-02-25T19:03:32.283" v="580" actId="1076"/>
          <ac:spMkLst>
            <pc:docMk/>
            <pc:sldMk cId="1504322890" sldId="646"/>
            <ac:spMk id="19" creationId="{DB155131-C428-8185-A6C4-0EECF1B1651E}"/>
          </ac:spMkLst>
        </pc:spChg>
        <pc:spChg chg="mod">
          <ac:chgData name="Roberta Tucker" userId="S::r.tucker@uwtsd.ac.uk::27ca61ee-ba03-4b92-a89a-1d5600e2200a" providerId="AD" clId="Web-{7FBF0D6C-33F6-641B-7E3D-090B72DA90EE}" dt="2023-02-25T18:47:15.598" v="297"/>
          <ac:spMkLst>
            <pc:docMk/>
            <pc:sldMk cId="1504322890" sldId="646"/>
            <ac:spMk id="20" creationId="{573218FB-1093-9349-1049-F430B8D85A05}"/>
          </ac:spMkLst>
        </pc:spChg>
        <pc:spChg chg="mod">
          <ac:chgData name="Roberta Tucker" userId="S::r.tucker@uwtsd.ac.uk::27ca61ee-ba03-4b92-a89a-1d5600e2200a" providerId="AD" clId="Web-{7FBF0D6C-33F6-641B-7E3D-090B72DA90EE}" dt="2023-02-25T19:01:23.503" v="570" actId="1076"/>
          <ac:spMkLst>
            <pc:docMk/>
            <pc:sldMk cId="1504322890" sldId="646"/>
            <ac:spMk id="21" creationId="{3FF1ECD1-16D8-45E4-56AA-B7BF97852EE3}"/>
          </ac:spMkLst>
        </pc:spChg>
        <pc:spChg chg="mod">
          <ac:chgData name="Roberta Tucker" userId="S::r.tucker@uwtsd.ac.uk::27ca61ee-ba03-4b92-a89a-1d5600e2200a" providerId="AD" clId="Web-{7FBF0D6C-33F6-641B-7E3D-090B72DA90EE}" dt="2023-02-25T18:47:57.023" v="301"/>
          <ac:spMkLst>
            <pc:docMk/>
            <pc:sldMk cId="1504322890" sldId="646"/>
            <ac:spMk id="22" creationId="{5C65200F-494C-4EC5-AF20-2E183F5EA678}"/>
          </ac:spMkLst>
        </pc:spChg>
        <pc:spChg chg="mod">
          <ac:chgData name="Roberta Tucker" userId="S::r.tucker@uwtsd.ac.uk::27ca61ee-ba03-4b92-a89a-1d5600e2200a" providerId="AD" clId="Web-{7FBF0D6C-33F6-641B-7E3D-090B72DA90EE}" dt="2023-02-25T18:55:10.554" v="490" actId="1076"/>
          <ac:spMkLst>
            <pc:docMk/>
            <pc:sldMk cId="1504322890" sldId="646"/>
            <ac:spMk id="23" creationId="{CDA3D586-ACCC-427A-EC31-FCC1D4647422}"/>
          </ac:spMkLst>
        </pc:spChg>
        <pc:spChg chg="add mod">
          <ac:chgData name="Roberta Tucker" userId="S::r.tucker@uwtsd.ac.uk::27ca61ee-ba03-4b92-a89a-1d5600e2200a" providerId="AD" clId="Web-{7FBF0D6C-33F6-641B-7E3D-090B72DA90EE}" dt="2023-02-25T19:03:09.938" v="577" actId="20577"/>
          <ac:spMkLst>
            <pc:docMk/>
            <pc:sldMk cId="1504322890" sldId="646"/>
            <ac:spMk id="26" creationId="{4AD1E6C4-F452-18E7-8044-FA542152DDFC}"/>
          </ac:spMkLst>
        </pc:spChg>
        <pc:picChg chg="del">
          <ac:chgData name="Roberta Tucker" userId="S::r.tucker@uwtsd.ac.uk::27ca61ee-ba03-4b92-a89a-1d5600e2200a" providerId="AD" clId="Web-{7FBF0D6C-33F6-641B-7E3D-090B72DA90EE}" dt="2023-02-25T18:45:44.185" v="285"/>
          <ac:picMkLst>
            <pc:docMk/>
            <pc:sldMk cId="1504322890" sldId="646"/>
            <ac:picMk id="4" creationId="{799281D3-D9D4-9763-FEEB-9016546B368E}"/>
          </ac:picMkLst>
        </pc:picChg>
        <pc:picChg chg="add ord">
          <ac:chgData name="Roberta Tucker" userId="S::r.tucker@uwtsd.ac.uk::27ca61ee-ba03-4b92-a89a-1d5600e2200a" providerId="AD" clId="Web-{7FBF0D6C-33F6-641B-7E3D-090B72DA90EE}" dt="2023-02-25T18:42:04.357" v="280"/>
          <ac:picMkLst>
            <pc:docMk/>
            <pc:sldMk cId="1504322890" sldId="646"/>
            <ac:picMk id="24" creationId="{14DAD5AD-C9D2-02C3-F3D3-5DD25261C576}"/>
          </ac:picMkLst>
        </pc:picChg>
        <pc:picChg chg="add mod">
          <ac:chgData name="Roberta Tucker" userId="S::r.tucker@uwtsd.ac.uk::27ca61ee-ba03-4b92-a89a-1d5600e2200a" providerId="AD" clId="Web-{7FBF0D6C-33F6-641B-7E3D-090B72DA90EE}" dt="2023-02-25T19:03:21.298" v="579" actId="1076"/>
          <ac:picMkLst>
            <pc:docMk/>
            <pc:sldMk cId="1504322890" sldId="646"/>
            <ac:picMk id="27" creationId="{89E9A784-20FB-B880-4531-8A691A768EB0}"/>
          </ac:picMkLst>
        </pc:picChg>
      </pc:sldChg>
      <pc:sldChg chg="modSp add replId">
        <pc:chgData name="Roberta Tucker" userId="S::r.tucker@uwtsd.ac.uk::27ca61ee-ba03-4b92-a89a-1d5600e2200a" providerId="AD" clId="Web-{7FBF0D6C-33F6-641B-7E3D-090B72DA90EE}" dt="2023-02-25T19:09:37.314" v="625" actId="1076"/>
        <pc:sldMkLst>
          <pc:docMk/>
          <pc:sldMk cId="206202440" sldId="647"/>
        </pc:sldMkLst>
        <pc:spChg chg="mod">
          <ac:chgData name="Roberta Tucker" userId="S::r.tucker@uwtsd.ac.uk::27ca61ee-ba03-4b92-a89a-1d5600e2200a" providerId="AD" clId="Web-{7FBF0D6C-33F6-641B-7E3D-090B72DA90EE}" dt="2023-02-25T19:05:34.776" v="593" actId="20577"/>
          <ac:spMkLst>
            <pc:docMk/>
            <pc:sldMk cId="206202440" sldId="647"/>
            <ac:spMk id="5" creationId="{73F8CD35-5CD0-2D33-D8BA-93D0B531F9EB}"/>
          </ac:spMkLst>
        </pc:spChg>
        <pc:spChg chg="mod">
          <ac:chgData name="Roberta Tucker" userId="S::r.tucker@uwtsd.ac.uk::27ca61ee-ba03-4b92-a89a-1d5600e2200a" providerId="AD" clId="Web-{7FBF0D6C-33F6-641B-7E3D-090B72DA90EE}" dt="2023-02-25T19:06:16.685" v="597" actId="20577"/>
          <ac:spMkLst>
            <pc:docMk/>
            <pc:sldMk cId="206202440" sldId="647"/>
            <ac:spMk id="6" creationId="{74AD0519-9BF0-2658-A52D-E5356F668333}"/>
          </ac:spMkLst>
        </pc:spChg>
        <pc:spChg chg="mod">
          <ac:chgData name="Roberta Tucker" userId="S::r.tucker@uwtsd.ac.uk::27ca61ee-ba03-4b92-a89a-1d5600e2200a" providerId="AD" clId="Web-{7FBF0D6C-33F6-641B-7E3D-090B72DA90EE}" dt="2023-02-25T19:07:46.145" v="608" actId="20577"/>
          <ac:spMkLst>
            <pc:docMk/>
            <pc:sldMk cId="206202440" sldId="647"/>
            <ac:spMk id="7" creationId="{83734D1D-F481-A778-ED61-1267BC4CFE0D}"/>
          </ac:spMkLst>
        </pc:spChg>
        <pc:spChg chg="mod">
          <ac:chgData name="Roberta Tucker" userId="S::r.tucker@uwtsd.ac.uk::27ca61ee-ba03-4b92-a89a-1d5600e2200a" providerId="AD" clId="Web-{7FBF0D6C-33F6-641B-7E3D-090B72DA90EE}" dt="2023-02-25T19:07:15.315" v="604" actId="20577"/>
          <ac:spMkLst>
            <pc:docMk/>
            <pc:sldMk cId="206202440" sldId="647"/>
            <ac:spMk id="8" creationId="{0A53F750-D5B8-D942-F5C0-4113FE7DAB1E}"/>
          </ac:spMkLst>
        </pc:spChg>
        <pc:spChg chg="mod">
          <ac:chgData name="Roberta Tucker" userId="S::r.tucker@uwtsd.ac.uk::27ca61ee-ba03-4b92-a89a-1d5600e2200a" providerId="AD" clId="Web-{7FBF0D6C-33F6-641B-7E3D-090B72DA90EE}" dt="2023-02-25T19:08:35.977" v="615" actId="20577"/>
          <ac:spMkLst>
            <pc:docMk/>
            <pc:sldMk cId="206202440" sldId="647"/>
            <ac:spMk id="9" creationId="{F87D052F-D461-A785-DB68-8C7310247EAA}"/>
          </ac:spMkLst>
        </pc:spChg>
        <pc:spChg chg="mod">
          <ac:chgData name="Roberta Tucker" userId="S::r.tucker@uwtsd.ac.uk::27ca61ee-ba03-4b92-a89a-1d5600e2200a" providerId="AD" clId="Web-{7FBF0D6C-33F6-641B-7E3D-090B72DA90EE}" dt="2023-02-25T19:05:08.977" v="590" actId="20577"/>
          <ac:spMkLst>
            <pc:docMk/>
            <pc:sldMk cId="206202440" sldId="647"/>
            <ac:spMk id="10" creationId="{D9C93DBB-FDB1-165D-2264-E9427612AF24}"/>
          </ac:spMkLst>
        </pc:spChg>
        <pc:spChg chg="mod">
          <ac:chgData name="Roberta Tucker" userId="S::r.tucker@uwtsd.ac.uk::27ca61ee-ba03-4b92-a89a-1d5600e2200a" providerId="AD" clId="Web-{7FBF0D6C-33F6-641B-7E3D-090B72DA90EE}" dt="2023-02-25T19:09:09.734" v="621" actId="14100"/>
          <ac:spMkLst>
            <pc:docMk/>
            <pc:sldMk cId="206202440" sldId="647"/>
            <ac:spMk id="11" creationId="{B1B03765-8BD8-8E3A-AF2D-2EA6B936F173}"/>
          </ac:spMkLst>
        </pc:spChg>
        <pc:spChg chg="mod">
          <ac:chgData name="Roberta Tucker" userId="S::r.tucker@uwtsd.ac.uk::27ca61ee-ba03-4b92-a89a-1d5600e2200a" providerId="AD" clId="Web-{7FBF0D6C-33F6-641B-7E3D-090B72DA90EE}" dt="2023-02-25T19:08:09.834" v="611" actId="20577"/>
          <ac:spMkLst>
            <pc:docMk/>
            <pc:sldMk cId="206202440" sldId="647"/>
            <ac:spMk id="12" creationId="{9C90678B-6145-65EC-5133-658BBC3E3AB2}"/>
          </ac:spMkLst>
        </pc:spChg>
        <pc:spChg chg="mod">
          <ac:chgData name="Roberta Tucker" userId="S::r.tucker@uwtsd.ac.uk::27ca61ee-ba03-4b92-a89a-1d5600e2200a" providerId="AD" clId="Web-{7FBF0D6C-33F6-641B-7E3D-090B72DA90EE}" dt="2023-02-25T19:09:37.314" v="625" actId="1076"/>
          <ac:spMkLst>
            <pc:docMk/>
            <pc:sldMk cId="206202440" sldId="647"/>
            <ac:spMk id="19" creationId="{DB155131-C428-8185-A6C4-0EECF1B1651E}"/>
          </ac:spMkLst>
        </pc:spChg>
        <pc:spChg chg="mod">
          <ac:chgData name="Roberta Tucker" userId="S::r.tucker@uwtsd.ac.uk::27ca61ee-ba03-4b92-a89a-1d5600e2200a" providerId="AD" clId="Web-{7FBF0D6C-33F6-641B-7E3D-090B72DA90EE}" dt="2023-02-25T19:04:34.991" v="587" actId="20577"/>
          <ac:spMkLst>
            <pc:docMk/>
            <pc:sldMk cId="206202440" sldId="647"/>
            <ac:spMk id="26" creationId="{4AD1E6C4-F452-18E7-8044-FA542152DDFC}"/>
          </ac:spMkLst>
        </pc:spChg>
        <pc:picChg chg="mod">
          <ac:chgData name="Roberta Tucker" userId="S::r.tucker@uwtsd.ac.uk::27ca61ee-ba03-4b92-a89a-1d5600e2200a" providerId="AD" clId="Web-{7FBF0D6C-33F6-641B-7E3D-090B72DA90EE}" dt="2023-02-25T19:09:33.798" v="624" actId="1076"/>
          <ac:picMkLst>
            <pc:docMk/>
            <pc:sldMk cId="206202440" sldId="647"/>
            <ac:picMk id="27" creationId="{89E9A784-20FB-B880-4531-8A691A768EB0}"/>
          </ac:picMkLst>
        </pc:picChg>
      </pc:sldChg>
      <pc:sldChg chg="modSp add replId">
        <pc:chgData name="Roberta Tucker" userId="S::r.tucker@uwtsd.ac.uk::27ca61ee-ba03-4b92-a89a-1d5600e2200a" providerId="AD" clId="Web-{7FBF0D6C-33F6-641B-7E3D-090B72DA90EE}" dt="2023-02-27T10:29:25.195" v="943" actId="20577"/>
        <pc:sldMkLst>
          <pc:docMk/>
          <pc:sldMk cId="3038046315" sldId="648"/>
        </pc:sldMkLst>
        <pc:spChg chg="mod">
          <ac:chgData name="Roberta Tucker" userId="S::r.tucker@uwtsd.ac.uk::27ca61ee-ba03-4b92-a89a-1d5600e2200a" providerId="AD" clId="Web-{7FBF0D6C-33F6-641B-7E3D-090B72DA90EE}" dt="2023-02-27T10:29:25.195" v="943" actId="20577"/>
          <ac:spMkLst>
            <pc:docMk/>
            <pc:sldMk cId="3038046315" sldId="648"/>
            <ac:spMk id="2" creationId="{65D99740-FD02-2E4D-FA50-8AC039B6FAF0}"/>
          </ac:spMkLst>
        </pc:spChg>
      </pc:sldChg>
      <pc:sldChg chg="modSp add replId">
        <pc:chgData name="Roberta Tucker" userId="S::r.tucker@uwtsd.ac.uk::27ca61ee-ba03-4b92-a89a-1d5600e2200a" providerId="AD" clId="Web-{7FBF0D6C-33F6-641B-7E3D-090B72DA90EE}" dt="2023-02-27T10:29:32.774" v="946" actId="20577"/>
        <pc:sldMkLst>
          <pc:docMk/>
          <pc:sldMk cId="2111570175" sldId="649"/>
        </pc:sldMkLst>
        <pc:spChg chg="mod">
          <ac:chgData name="Roberta Tucker" userId="S::r.tucker@uwtsd.ac.uk::27ca61ee-ba03-4b92-a89a-1d5600e2200a" providerId="AD" clId="Web-{7FBF0D6C-33F6-641B-7E3D-090B72DA90EE}" dt="2023-02-27T10:29:32.774" v="946" actId="20577"/>
          <ac:spMkLst>
            <pc:docMk/>
            <pc:sldMk cId="2111570175" sldId="649"/>
            <ac:spMk id="2" creationId="{65D99740-FD02-2E4D-FA50-8AC039B6FAF0}"/>
          </ac:spMkLst>
        </pc:spChg>
      </pc:sldChg>
      <pc:sldChg chg="modSp add replId">
        <pc:chgData name="Roberta Tucker" userId="S::r.tucker@uwtsd.ac.uk::27ca61ee-ba03-4b92-a89a-1d5600e2200a" providerId="AD" clId="Web-{7FBF0D6C-33F6-641B-7E3D-090B72DA90EE}" dt="2023-02-25T19:16:53.507" v="675" actId="20577"/>
        <pc:sldMkLst>
          <pc:docMk/>
          <pc:sldMk cId="315960822" sldId="650"/>
        </pc:sldMkLst>
        <pc:spChg chg="mod">
          <ac:chgData name="Roberta Tucker" userId="S::r.tucker@uwtsd.ac.uk::27ca61ee-ba03-4b92-a89a-1d5600e2200a" providerId="AD" clId="Web-{7FBF0D6C-33F6-641B-7E3D-090B72DA90EE}" dt="2023-02-25T19:16:53.507" v="675" actId="20577"/>
          <ac:spMkLst>
            <pc:docMk/>
            <pc:sldMk cId="315960822" sldId="650"/>
            <ac:spMk id="2" creationId="{65D99740-FD02-2E4D-FA50-8AC039B6FAF0}"/>
          </ac:spMkLst>
        </pc:spChg>
      </pc:sldChg>
      <pc:sldChg chg="modSp add replId">
        <pc:chgData name="Roberta Tucker" userId="S::r.tucker@uwtsd.ac.uk::27ca61ee-ba03-4b92-a89a-1d5600e2200a" providerId="AD" clId="Web-{7FBF0D6C-33F6-641B-7E3D-090B72DA90EE}" dt="2023-02-25T19:17:17.493" v="678" actId="20577"/>
        <pc:sldMkLst>
          <pc:docMk/>
          <pc:sldMk cId="1553424420" sldId="651"/>
        </pc:sldMkLst>
        <pc:spChg chg="mod">
          <ac:chgData name="Roberta Tucker" userId="S::r.tucker@uwtsd.ac.uk::27ca61ee-ba03-4b92-a89a-1d5600e2200a" providerId="AD" clId="Web-{7FBF0D6C-33F6-641B-7E3D-090B72DA90EE}" dt="2023-02-25T19:17:17.493" v="678" actId="20577"/>
          <ac:spMkLst>
            <pc:docMk/>
            <pc:sldMk cId="1553424420" sldId="651"/>
            <ac:spMk id="2" creationId="{65D99740-FD02-2E4D-FA50-8AC039B6FAF0}"/>
          </ac:spMkLst>
        </pc:spChg>
      </pc:sldChg>
      <pc:sldChg chg="modSp add replId">
        <pc:chgData name="Roberta Tucker" userId="S::r.tucker@uwtsd.ac.uk::27ca61ee-ba03-4b92-a89a-1d5600e2200a" providerId="AD" clId="Web-{7FBF0D6C-33F6-641B-7E3D-090B72DA90EE}" dt="2023-02-25T19:19:20.330" v="728" actId="20577"/>
        <pc:sldMkLst>
          <pc:docMk/>
          <pc:sldMk cId="272013718" sldId="652"/>
        </pc:sldMkLst>
        <pc:spChg chg="mod">
          <ac:chgData name="Roberta Tucker" userId="S::r.tucker@uwtsd.ac.uk::27ca61ee-ba03-4b92-a89a-1d5600e2200a" providerId="AD" clId="Web-{7FBF0D6C-33F6-641B-7E3D-090B72DA90EE}" dt="2023-02-25T19:19:20.330" v="728" actId="20577"/>
          <ac:spMkLst>
            <pc:docMk/>
            <pc:sldMk cId="272013718" sldId="652"/>
            <ac:spMk id="2" creationId="{65D99740-FD02-2E4D-FA50-8AC039B6FAF0}"/>
          </ac:spMkLst>
        </pc:spChg>
      </pc:sldChg>
      <pc:sldChg chg="modSp add replId">
        <pc:chgData name="Roberta Tucker" userId="S::r.tucker@uwtsd.ac.uk::27ca61ee-ba03-4b92-a89a-1d5600e2200a" providerId="AD" clId="Web-{7FBF0D6C-33F6-641B-7E3D-090B72DA90EE}" dt="2023-02-25T19:19:30.893" v="732" actId="20577"/>
        <pc:sldMkLst>
          <pc:docMk/>
          <pc:sldMk cId="945505276" sldId="653"/>
        </pc:sldMkLst>
        <pc:spChg chg="mod">
          <ac:chgData name="Roberta Tucker" userId="S::r.tucker@uwtsd.ac.uk::27ca61ee-ba03-4b92-a89a-1d5600e2200a" providerId="AD" clId="Web-{7FBF0D6C-33F6-641B-7E3D-090B72DA90EE}" dt="2023-02-25T19:19:30.893" v="732" actId="20577"/>
          <ac:spMkLst>
            <pc:docMk/>
            <pc:sldMk cId="945505276" sldId="653"/>
            <ac:spMk id="2" creationId="{65D99740-FD02-2E4D-FA50-8AC039B6FAF0}"/>
          </ac:spMkLst>
        </pc:spChg>
      </pc:sldChg>
      <pc:sldChg chg="modSp add replId">
        <pc:chgData name="Roberta Tucker" userId="S::r.tucker@uwtsd.ac.uk::27ca61ee-ba03-4b92-a89a-1d5600e2200a" providerId="AD" clId="Web-{7FBF0D6C-33F6-641B-7E3D-090B72DA90EE}" dt="2023-02-25T19:23:38.617" v="826" actId="20577"/>
        <pc:sldMkLst>
          <pc:docMk/>
          <pc:sldMk cId="1754489226" sldId="654"/>
        </pc:sldMkLst>
        <pc:spChg chg="mod">
          <ac:chgData name="Roberta Tucker" userId="S::r.tucker@uwtsd.ac.uk::27ca61ee-ba03-4b92-a89a-1d5600e2200a" providerId="AD" clId="Web-{7FBF0D6C-33F6-641B-7E3D-090B72DA90EE}" dt="2023-02-25T19:23:38.617" v="826" actId="20577"/>
          <ac:spMkLst>
            <pc:docMk/>
            <pc:sldMk cId="1754489226" sldId="654"/>
            <ac:spMk id="2" creationId="{65D99740-FD02-2E4D-FA50-8AC039B6FAF0}"/>
          </ac:spMkLst>
        </pc:spChg>
      </pc:sldChg>
      <pc:sldChg chg="modSp add replId">
        <pc:chgData name="Roberta Tucker" userId="S::r.tucker@uwtsd.ac.uk::27ca61ee-ba03-4b92-a89a-1d5600e2200a" providerId="AD" clId="Web-{7FBF0D6C-33F6-641B-7E3D-090B72DA90EE}" dt="2023-02-25T19:24:08.276" v="836" actId="20577"/>
        <pc:sldMkLst>
          <pc:docMk/>
          <pc:sldMk cId="3607723099" sldId="655"/>
        </pc:sldMkLst>
        <pc:spChg chg="mod">
          <ac:chgData name="Roberta Tucker" userId="S::r.tucker@uwtsd.ac.uk::27ca61ee-ba03-4b92-a89a-1d5600e2200a" providerId="AD" clId="Web-{7FBF0D6C-33F6-641B-7E3D-090B72DA90EE}" dt="2023-02-25T19:24:08.276" v="836" actId="20577"/>
          <ac:spMkLst>
            <pc:docMk/>
            <pc:sldMk cId="3607723099" sldId="655"/>
            <ac:spMk id="2" creationId="{65D99740-FD02-2E4D-FA50-8AC039B6FAF0}"/>
          </ac:spMkLst>
        </pc:spChg>
      </pc:sldChg>
      <pc:sldChg chg="modSp add replId">
        <pc:chgData name="Roberta Tucker" userId="S::r.tucker@uwtsd.ac.uk::27ca61ee-ba03-4b92-a89a-1d5600e2200a" providerId="AD" clId="Web-{7FBF0D6C-33F6-641B-7E3D-090B72DA90EE}" dt="2023-02-25T19:21:35.562" v="774" actId="20577"/>
        <pc:sldMkLst>
          <pc:docMk/>
          <pc:sldMk cId="2894948762" sldId="656"/>
        </pc:sldMkLst>
        <pc:spChg chg="mod">
          <ac:chgData name="Roberta Tucker" userId="S::r.tucker@uwtsd.ac.uk::27ca61ee-ba03-4b92-a89a-1d5600e2200a" providerId="AD" clId="Web-{7FBF0D6C-33F6-641B-7E3D-090B72DA90EE}" dt="2023-02-25T19:21:35.562" v="774" actId="20577"/>
          <ac:spMkLst>
            <pc:docMk/>
            <pc:sldMk cId="2894948762" sldId="656"/>
            <ac:spMk id="2" creationId="{65D99740-FD02-2E4D-FA50-8AC039B6FAF0}"/>
          </ac:spMkLst>
        </pc:spChg>
      </pc:sldChg>
      <pc:sldChg chg="modSp add replId">
        <pc:chgData name="Roberta Tucker" userId="S::r.tucker@uwtsd.ac.uk::27ca61ee-ba03-4b92-a89a-1d5600e2200a" providerId="AD" clId="Web-{7FBF0D6C-33F6-641B-7E3D-090B72DA90EE}" dt="2023-02-25T19:22:13.658" v="779" actId="20577"/>
        <pc:sldMkLst>
          <pc:docMk/>
          <pc:sldMk cId="898230259" sldId="657"/>
        </pc:sldMkLst>
        <pc:spChg chg="mod">
          <ac:chgData name="Roberta Tucker" userId="S::r.tucker@uwtsd.ac.uk::27ca61ee-ba03-4b92-a89a-1d5600e2200a" providerId="AD" clId="Web-{7FBF0D6C-33F6-641B-7E3D-090B72DA90EE}" dt="2023-02-25T19:22:13.658" v="779" actId="20577"/>
          <ac:spMkLst>
            <pc:docMk/>
            <pc:sldMk cId="898230259" sldId="657"/>
            <ac:spMk id="2" creationId="{65D99740-FD02-2E4D-FA50-8AC039B6FAF0}"/>
          </ac:spMkLst>
        </pc:spChg>
      </pc:sldChg>
      <pc:sldChg chg="modSp add replId">
        <pc:chgData name="Roberta Tucker" userId="S::r.tucker@uwtsd.ac.uk::27ca61ee-ba03-4b92-a89a-1d5600e2200a" providerId="AD" clId="Web-{7FBF0D6C-33F6-641B-7E3D-090B72DA90EE}" dt="2023-02-25T19:29:21.955" v="895" actId="20577"/>
        <pc:sldMkLst>
          <pc:docMk/>
          <pc:sldMk cId="30494743" sldId="658"/>
        </pc:sldMkLst>
        <pc:spChg chg="mod">
          <ac:chgData name="Roberta Tucker" userId="S::r.tucker@uwtsd.ac.uk::27ca61ee-ba03-4b92-a89a-1d5600e2200a" providerId="AD" clId="Web-{7FBF0D6C-33F6-641B-7E3D-090B72DA90EE}" dt="2023-02-25T19:29:21.955" v="895" actId="20577"/>
          <ac:spMkLst>
            <pc:docMk/>
            <pc:sldMk cId="30494743" sldId="658"/>
            <ac:spMk id="2" creationId="{65D99740-FD02-2E4D-FA50-8AC039B6FAF0}"/>
          </ac:spMkLst>
        </pc:spChg>
      </pc:sldChg>
      <pc:sldChg chg="modSp add replId">
        <pc:chgData name="Roberta Tucker" userId="S::r.tucker@uwtsd.ac.uk::27ca61ee-ba03-4b92-a89a-1d5600e2200a" providerId="AD" clId="Web-{7FBF0D6C-33F6-641B-7E3D-090B72DA90EE}" dt="2023-02-25T19:29:52.144" v="899" actId="20577"/>
        <pc:sldMkLst>
          <pc:docMk/>
          <pc:sldMk cId="3490361109" sldId="659"/>
        </pc:sldMkLst>
        <pc:spChg chg="mod">
          <ac:chgData name="Roberta Tucker" userId="S::r.tucker@uwtsd.ac.uk::27ca61ee-ba03-4b92-a89a-1d5600e2200a" providerId="AD" clId="Web-{7FBF0D6C-33F6-641B-7E3D-090B72DA90EE}" dt="2023-02-25T19:29:52.144" v="899" actId="20577"/>
          <ac:spMkLst>
            <pc:docMk/>
            <pc:sldMk cId="3490361109" sldId="659"/>
            <ac:spMk id="2" creationId="{65D99740-FD02-2E4D-FA50-8AC039B6FAF0}"/>
          </ac:spMkLst>
        </pc:spChg>
      </pc:sldChg>
      <pc:sldChg chg="addSp delSp modSp add replId">
        <pc:chgData name="Roberta Tucker" userId="S::r.tucker@uwtsd.ac.uk::27ca61ee-ba03-4b92-a89a-1d5600e2200a" providerId="AD" clId="Web-{7FBF0D6C-33F6-641B-7E3D-090B72DA90EE}" dt="2023-02-27T12:34:02.396" v="2528" actId="20577"/>
        <pc:sldMkLst>
          <pc:docMk/>
          <pc:sldMk cId="1249281217" sldId="660"/>
        </pc:sldMkLst>
        <pc:spChg chg="mod">
          <ac:chgData name="Roberta Tucker" userId="S::r.tucker@uwtsd.ac.uk::27ca61ee-ba03-4b92-a89a-1d5600e2200a" providerId="AD" clId="Web-{7FBF0D6C-33F6-641B-7E3D-090B72DA90EE}" dt="2023-02-27T12:34:02.396" v="2528" actId="20577"/>
          <ac:spMkLst>
            <pc:docMk/>
            <pc:sldMk cId="1249281217" sldId="660"/>
            <ac:spMk id="16" creationId="{2D726ED7-6234-2E2E-AF67-73E53A6493F2}"/>
          </ac:spMkLst>
        </pc:spChg>
        <pc:spChg chg="del">
          <ac:chgData name="Roberta Tucker" userId="S::r.tucker@uwtsd.ac.uk::27ca61ee-ba03-4b92-a89a-1d5600e2200a" providerId="AD" clId="Web-{7FBF0D6C-33F6-641B-7E3D-090B72DA90EE}" dt="2023-02-27T10:43:10.433" v="1163"/>
          <ac:spMkLst>
            <pc:docMk/>
            <pc:sldMk cId="1249281217" sldId="660"/>
            <ac:spMk id="26" creationId="{A0012B66-DF1E-DE61-A96E-2B694EAC03B6}"/>
          </ac:spMkLst>
        </pc:spChg>
        <pc:spChg chg="del">
          <ac:chgData name="Roberta Tucker" userId="S::r.tucker@uwtsd.ac.uk::27ca61ee-ba03-4b92-a89a-1d5600e2200a" providerId="AD" clId="Web-{7FBF0D6C-33F6-641B-7E3D-090B72DA90EE}" dt="2023-02-27T10:43:13.886" v="1164"/>
          <ac:spMkLst>
            <pc:docMk/>
            <pc:sldMk cId="1249281217" sldId="660"/>
            <ac:spMk id="27" creationId="{E5FD09C6-F5CD-65A8-C42A-A2E5B0036C4B}"/>
          </ac:spMkLst>
        </pc:spChg>
        <pc:spChg chg="mod">
          <ac:chgData name="Roberta Tucker" userId="S::r.tucker@uwtsd.ac.uk::27ca61ee-ba03-4b92-a89a-1d5600e2200a" providerId="AD" clId="Web-{7FBF0D6C-33F6-641B-7E3D-090B72DA90EE}" dt="2023-02-27T10:42:13.679" v="1162" actId="20577"/>
          <ac:spMkLst>
            <pc:docMk/>
            <pc:sldMk cId="1249281217" sldId="660"/>
            <ac:spMk id="31" creationId="{C23CB54B-892E-CB0C-B43C-9D2B444CEB51}"/>
          </ac:spMkLst>
        </pc:spChg>
        <pc:picChg chg="add mod ord">
          <ac:chgData name="Roberta Tucker" userId="S::r.tucker@uwtsd.ac.uk::27ca61ee-ba03-4b92-a89a-1d5600e2200a" providerId="AD" clId="Web-{7FBF0D6C-33F6-641B-7E3D-090B72DA90EE}" dt="2023-02-27T10:39:32.560" v="1160"/>
          <ac:picMkLst>
            <pc:docMk/>
            <pc:sldMk cId="1249281217" sldId="660"/>
            <ac:picMk id="3" creationId="{5FFFAB49-A3B1-128E-71EB-2F912C96EBBD}"/>
          </ac:picMkLst>
        </pc:picChg>
        <pc:picChg chg="del">
          <ac:chgData name="Roberta Tucker" userId="S::r.tucker@uwtsd.ac.uk::27ca61ee-ba03-4b92-a89a-1d5600e2200a" providerId="AD" clId="Web-{7FBF0D6C-33F6-641B-7E3D-090B72DA90EE}" dt="2023-02-27T10:39:04.043" v="1155"/>
          <ac:picMkLst>
            <pc:docMk/>
            <pc:sldMk cId="1249281217" sldId="660"/>
            <ac:picMk id="25" creationId="{38460D95-01B1-9A97-68E9-A511DD2E73D9}"/>
          </ac:picMkLst>
        </pc:picChg>
      </pc:sldChg>
      <pc:sldChg chg="modSp add replId">
        <pc:chgData name="Roberta Tucker" userId="S::r.tucker@uwtsd.ac.uk::27ca61ee-ba03-4b92-a89a-1d5600e2200a" providerId="AD" clId="Web-{7FBF0D6C-33F6-641B-7E3D-090B72DA90EE}" dt="2023-02-27T11:07:46.209" v="1339" actId="14100"/>
        <pc:sldMkLst>
          <pc:docMk/>
          <pc:sldMk cId="1567257605" sldId="661"/>
        </pc:sldMkLst>
        <pc:spChg chg="mod">
          <ac:chgData name="Roberta Tucker" userId="S::r.tucker@uwtsd.ac.uk::27ca61ee-ba03-4b92-a89a-1d5600e2200a" providerId="AD" clId="Web-{7FBF0D6C-33F6-641B-7E3D-090B72DA90EE}" dt="2023-02-27T11:07:46.209" v="1339" actId="14100"/>
          <ac:spMkLst>
            <pc:docMk/>
            <pc:sldMk cId="1567257605" sldId="661"/>
            <ac:spMk id="3" creationId="{BE81BD22-F041-4643-2E57-645D07B4F719}"/>
          </ac:spMkLst>
        </pc:spChg>
      </pc:sldChg>
      <pc:sldChg chg="add del replId">
        <pc:chgData name="Roberta Tucker" userId="S::r.tucker@uwtsd.ac.uk::27ca61ee-ba03-4b92-a89a-1d5600e2200a" providerId="AD" clId="Web-{7FBF0D6C-33F6-641B-7E3D-090B72DA90EE}" dt="2023-02-27T11:12:03.615" v="1411"/>
        <pc:sldMkLst>
          <pc:docMk/>
          <pc:sldMk cId="2999585858" sldId="662"/>
        </pc:sldMkLst>
      </pc:sldChg>
      <pc:sldChg chg="add del replId">
        <pc:chgData name="Roberta Tucker" userId="S::r.tucker@uwtsd.ac.uk::27ca61ee-ba03-4b92-a89a-1d5600e2200a" providerId="AD" clId="Web-{7FBF0D6C-33F6-641B-7E3D-090B72DA90EE}" dt="2023-02-27T11:12:05.850" v="1412"/>
        <pc:sldMkLst>
          <pc:docMk/>
          <pc:sldMk cId="1372423022" sldId="663"/>
        </pc:sldMkLst>
      </pc:sldChg>
      <pc:sldChg chg="addSp delSp modSp add replId delAnim">
        <pc:chgData name="Roberta Tucker" userId="S::r.tucker@uwtsd.ac.uk::27ca61ee-ba03-4b92-a89a-1d5600e2200a" providerId="AD" clId="Web-{7FBF0D6C-33F6-641B-7E3D-090B72DA90EE}" dt="2023-02-27T12:34:30.553" v="2534" actId="1076"/>
        <pc:sldMkLst>
          <pc:docMk/>
          <pc:sldMk cId="3210031898" sldId="664"/>
        </pc:sldMkLst>
        <pc:spChg chg="add del mod">
          <ac:chgData name="Roberta Tucker" userId="S::r.tucker@uwtsd.ac.uk::27ca61ee-ba03-4b92-a89a-1d5600e2200a" providerId="AD" clId="Web-{7FBF0D6C-33F6-641B-7E3D-090B72DA90EE}" dt="2023-02-27T11:16:35.460" v="1513"/>
          <ac:spMkLst>
            <pc:docMk/>
            <pc:sldMk cId="3210031898" sldId="664"/>
            <ac:spMk id="2" creationId="{1E2E5DFF-12F5-AC2C-46AE-0B71197A2D78}"/>
          </ac:spMkLst>
        </pc:spChg>
        <pc:spChg chg="mod">
          <ac:chgData name="Roberta Tucker" userId="S::r.tucker@uwtsd.ac.uk::27ca61ee-ba03-4b92-a89a-1d5600e2200a" providerId="AD" clId="Web-{7FBF0D6C-33F6-641B-7E3D-090B72DA90EE}" dt="2023-02-27T11:17:30.885" v="1523" actId="14100"/>
          <ac:spMkLst>
            <pc:docMk/>
            <pc:sldMk cId="3210031898" sldId="664"/>
            <ac:spMk id="3" creationId="{BE81BD22-F041-4643-2E57-645D07B4F719}"/>
          </ac:spMkLst>
        </pc:spChg>
        <pc:spChg chg="add del mod">
          <ac:chgData name="Roberta Tucker" userId="S::r.tucker@uwtsd.ac.uk::27ca61ee-ba03-4b92-a89a-1d5600e2200a" providerId="AD" clId="Web-{7FBF0D6C-33F6-641B-7E3D-090B72DA90EE}" dt="2023-02-27T11:16:53.945" v="1516"/>
          <ac:spMkLst>
            <pc:docMk/>
            <pc:sldMk cId="3210031898" sldId="664"/>
            <ac:spMk id="5" creationId="{7DA3842F-7AA7-EE4A-1607-D722CA2AD409}"/>
          </ac:spMkLst>
        </pc:spChg>
        <pc:spChg chg="add del mod">
          <ac:chgData name="Roberta Tucker" userId="S::r.tucker@uwtsd.ac.uk::27ca61ee-ba03-4b92-a89a-1d5600e2200a" providerId="AD" clId="Web-{7FBF0D6C-33F6-641B-7E3D-090B72DA90EE}" dt="2023-02-27T11:17:11.477" v="1519"/>
          <ac:spMkLst>
            <pc:docMk/>
            <pc:sldMk cId="3210031898" sldId="664"/>
            <ac:spMk id="12" creationId="{6D415910-6BF3-7508-966D-D59702808325}"/>
          </ac:spMkLst>
        </pc:spChg>
        <pc:spChg chg="del">
          <ac:chgData name="Roberta Tucker" userId="S::r.tucker@uwtsd.ac.uk::27ca61ee-ba03-4b92-a89a-1d5600e2200a" providerId="AD" clId="Web-{7FBF0D6C-33F6-641B-7E3D-090B72DA90EE}" dt="2023-02-27T11:10:23.093" v="1400"/>
          <ac:spMkLst>
            <pc:docMk/>
            <pc:sldMk cId="3210031898" sldId="664"/>
            <ac:spMk id="20" creationId="{67D3A005-F909-9A23-FE1C-B4EF35BDDD19}"/>
          </ac:spMkLst>
        </pc:spChg>
        <pc:spChg chg="del">
          <ac:chgData name="Roberta Tucker" userId="S::r.tucker@uwtsd.ac.uk::27ca61ee-ba03-4b92-a89a-1d5600e2200a" providerId="AD" clId="Web-{7FBF0D6C-33F6-641B-7E3D-090B72DA90EE}" dt="2023-02-27T11:10:31.688" v="1403"/>
          <ac:spMkLst>
            <pc:docMk/>
            <pc:sldMk cId="3210031898" sldId="664"/>
            <ac:spMk id="22" creationId="{C0EEF376-9CEC-E13A-F232-3F31A6777057}"/>
          </ac:spMkLst>
        </pc:spChg>
        <pc:spChg chg="del">
          <ac:chgData name="Roberta Tucker" userId="S::r.tucker@uwtsd.ac.uk::27ca61ee-ba03-4b92-a89a-1d5600e2200a" providerId="AD" clId="Web-{7FBF0D6C-33F6-641B-7E3D-090B72DA90EE}" dt="2023-02-27T11:10:33.672" v="1404"/>
          <ac:spMkLst>
            <pc:docMk/>
            <pc:sldMk cId="3210031898" sldId="664"/>
            <ac:spMk id="24" creationId="{23BA72C2-B21E-A91B-1A59-07EED6FF04CB}"/>
          </ac:spMkLst>
        </pc:spChg>
        <pc:spChg chg="del">
          <ac:chgData name="Roberta Tucker" userId="S::r.tucker@uwtsd.ac.uk::27ca61ee-ba03-4b92-a89a-1d5600e2200a" providerId="AD" clId="Web-{7FBF0D6C-33F6-641B-7E3D-090B72DA90EE}" dt="2023-02-27T11:10:37.016" v="1405"/>
          <ac:spMkLst>
            <pc:docMk/>
            <pc:sldMk cId="3210031898" sldId="664"/>
            <ac:spMk id="26" creationId="{9D017054-884E-55F1-16CB-19FE53FF7DE0}"/>
          </ac:spMkLst>
        </pc:spChg>
        <pc:spChg chg="del">
          <ac:chgData name="Roberta Tucker" userId="S::r.tucker@uwtsd.ac.uk::27ca61ee-ba03-4b92-a89a-1d5600e2200a" providerId="AD" clId="Web-{7FBF0D6C-33F6-641B-7E3D-090B72DA90EE}" dt="2023-02-27T11:10:37.376" v="1406"/>
          <ac:spMkLst>
            <pc:docMk/>
            <pc:sldMk cId="3210031898" sldId="664"/>
            <ac:spMk id="28" creationId="{E1DE8D19-0347-7A61-3596-C71B31D69C16}"/>
          </ac:spMkLst>
        </pc:spChg>
        <pc:spChg chg="del">
          <ac:chgData name="Roberta Tucker" userId="S::r.tucker@uwtsd.ac.uk::27ca61ee-ba03-4b92-a89a-1d5600e2200a" providerId="AD" clId="Web-{7FBF0D6C-33F6-641B-7E3D-090B72DA90EE}" dt="2023-02-27T11:10:42.235" v="1408"/>
          <ac:spMkLst>
            <pc:docMk/>
            <pc:sldMk cId="3210031898" sldId="664"/>
            <ac:spMk id="30" creationId="{5DE14B63-3419-4EF6-B208-5AD2E91CF9F4}"/>
          </ac:spMkLst>
        </pc:spChg>
        <pc:spChg chg="del">
          <ac:chgData name="Roberta Tucker" userId="S::r.tucker@uwtsd.ac.uk::27ca61ee-ba03-4b92-a89a-1d5600e2200a" providerId="AD" clId="Web-{7FBF0D6C-33F6-641B-7E3D-090B72DA90EE}" dt="2023-02-27T11:10:38.891" v="1407"/>
          <ac:spMkLst>
            <pc:docMk/>
            <pc:sldMk cId="3210031898" sldId="664"/>
            <ac:spMk id="32" creationId="{919B8A7B-74F1-39FB-F279-485A29393EC3}"/>
          </ac:spMkLst>
        </pc:spChg>
        <pc:spChg chg="add mod">
          <ac:chgData name="Roberta Tucker" userId="S::r.tucker@uwtsd.ac.uk::27ca61ee-ba03-4b92-a89a-1d5600e2200a" providerId="AD" clId="Web-{7FBF0D6C-33F6-641B-7E3D-090B72DA90EE}" dt="2023-02-27T12:34:30.553" v="2534" actId="1076"/>
          <ac:spMkLst>
            <pc:docMk/>
            <pc:sldMk cId="3210031898" sldId="664"/>
            <ac:spMk id="6208" creationId="{0D9E6536-B9AA-0EDB-193E-309921D54671}"/>
          </ac:spMkLst>
        </pc:spChg>
        <pc:graphicFrameChg chg="add mod modGraphic">
          <ac:chgData name="Roberta Tucker" userId="S::r.tucker@uwtsd.ac.uk::27ca61ee-ba03-4b92-a89a-1d5600e2200a" providerId="AD" clId="Web-{7FBF0D6C-33F6-641B-7E3D-090B72DA90EE}" dt="2023-02-27T11:37:01.252" v="1822" actId="20577"/>
          <ac:graphicFrameMkLst>
            <pc:docMk/>
            <pc:sldMk cId="3210031898" sldId="664"/>
            <ac:graphicFrameMk id="17" creationId="{C2BA78AE-0AF3-371C-4B48-0C4302E5077B}"/>
          </ac:graphicFrameMkLst>
        </pc:graphicFrameChg>
        <pc:picChg chg="del">
          <ac:chgData name="Roberta Tucker" userId="S::r.tucker@uwtsd.ac.uk::27ca61ee-ba03-4b92-a89a-1d5600e2200a" providerId="AD" clId="Web-{7FBF0D6C-33F6-641B-7E3D-090B72DA90EE}" dt="2023-02-27T11:29:51.820" v="1785"/>
          <ac:picMkLst>
            <pc:docMk/>
            <pc:sldMk cId="3210031898" sldId="664"/>
            <ac:picMk id="4" creationId="{62C12048-9EEC-ED59-A247-0AA3AAC3EF74}"/>
          </ac:picMkLst>
        </pc:picChg>
        <pc:picChg chg="del">
          <ac:chgData name="Roberta Tucker" userId="S::r.tucker@uwtsd.ac.uk::27ca61ee-ba03-4b92-a89a-1d5600e2200a" providerId="AD" clId="Web-{7FBF0D6C-33F6-641B-7E3D-090B72DA90EE}" dt="2023-02-27T11:09:59.686" v="1390"/>
          <ac:picMkLst>
            <pc:docMk/>
            <pc:sldMk cId="3210031898" sldId="664"/>
            <ac:picMk id="6" creationId="{110CD850-083F-4AF0-E4DA-F92D7DA41831}"/>
          </ac:picMkLst>
        </pc:picChg>
        <pc:picChg chg="add del mod">
          <ac:chgData name="Roberta Tucker" userId="S::r.tucker@uwtsd.ac.uk::27ca61ee-ba03-4b92-a89a-1d5600e2200a" providerId="AD" clId="Web-{7FBF0D6C-33F6-641B-7E3D-090B72DA90EE}" dt="2023-02-27T11:29:28.225" v="1781" actId="1076"/>
          <ac:picMkLst>
            <pc:docMk/>
            <pc:sldMk cId="3210031898" sldId="664"/>
            <ac:picMk id="7" creationId="{C0973F85-2F34-7624-B554-E2AF666BABE5}"/>
          </ac:picMkLst>
        </pc:picChg>
        <pc:picChg chg="del">
          <ac:chgData name="Roberta Tucker" userId="S::r.tucker@uwtsd.ac.uk::27ca61ee-ba03-4b92-a89a-1d5600e2200a" providerId="AD" clId="Web-{7FBF0D6C-33F6-641B-7E3D-090B72DA90EE}" dt="2023-02-27T11:10:01.264" v="1391"/>
          <ac:picMkLst>
            <pc:docMk/>
            <pc:sldMk cId="3210031898" sldId="664"/>
            <ac:picMk id="8" creationId="{2BFE8E21-1D2B-B6F7-1121-E37DF74E3DAC}"/>
          </ac:picMkLst>
        </pc:picChg>
        <pc:picChg chg="del">
          <ac:chgData name="Roberta Tucker" userId="S::r.tucker@uwtsd.ac.uk::27ca61ee-ba03-4b92-a89a-1d5600e2200a" providerId="AD" clId="Web-{7FBF0D6C-33F6-641B-7E3D-090B72DA90EE}" dt="2023-02-27T11:10:09.858" v="1398"/>
          <ac:picMkLst>
            <pc:docMk/>
            <pc:sldMk cId="3210031898" sldId="664"/>
            <ac:picMk id="9" creationId="{40B583EB-813D-B2D6-F22C-6132423781E1}"/>
          </ac:picMkLst>
        </pc:picChg>
        <pc:picChg chg="del">
          <ac:chgData name="Roberta Tucker" userId="S::r.tucker@uwtsd.ac.uk::27ca61ee-ba03-4b92-a89a-1d5600e2200a" providerId="AD" clId="Web-{7FBF0D6C-33F6-641B-7E3D-090B72DA90EE}" dt="2023-02-27T11:10:07.202" v="1396"/>
          <ac:picMkLst>
            <pc:docMk/>
            <pc:sldMk cId="3210031898" sldId="664"/>
            <ac:picMk id="10" creationId="{28660A36-7F40-3618-372D-C67AD90BBBD6}"/>
          </ac:picMkLst>
        </pc:picChg>
        <pc:picChg chg="del">
          <ac:chgData name="Roberta Tucker" userId="S::r.tucker@uwtsd.ac.uk::27ca61ee-ba03-4b92-a89a-1d5600e2200a" providerId="AD" clId="Web-{7FBF0D6C-33F6-641B-7E3D-090B72DA90EE}" dt="2023-02-27T11:10:10.343" v="1399"/>
          <ac:picMkLst>
            <pc:docMk/>
            <pc:sldMk cId="3210031898" sldId="664"/>
            <ac:picMk id="11" creationId="{9CFA5C37-BE11-5301-2025-0C875AF03EB8}"/>
          </ac:picMkLst>
        </pc:picChg>
        <pc:picChg chg="del">
          <ac:chgData name="Roberta Tucker" userId="S::r.tucker@uwtsd.ac.uk::27ca61ee-ba03-4b92-a89a-1d5600e2200a" providerId="AD" clId="Web-{7FBF0D6C-33F6-641B-7E3D-090B72DA90EE}" dt="2023-02-27T11:10:07.030" v="1395"/>
          <ac:picMkLst>
            <pc:docMk/>
            <pc:sldMk cId="3210031898" sldId="664"/>
            <ac:picMk id="13" creationId="{8E5C28A7-CE18-92AB-B3B1-D4832B32DD40}"/>
          </ac:picMkLst>
        </pc:picChg>
        <pc:picChg chg="del">
          <ac:chgData name="Roberta Tucker" userId="S::r.tucker@uwtsd.ac.uk::27ca61ee-ba03-4b92-a89a-1d5600e2200a" providerId="AD" clId="Web-{7FBF0D6C-33F6-641B-7E3D-090B72DA90EE}" dt="2023-02-27T11:10:02.217" v="1393"/>
          <ac:picMkLst>
            <pc:docMk/>
            <pc:sldMk cId="3210031898" sldId="664"/>
            <ac:picMk id="14" creationId="{D7CA4E5C-F6C2-ADA8-AB22-3F95D0F663E3}"/>
          </ac:picMkLst>
        </pc:picChg>
        <pc:picChg chg="del">
          <ac:chgData name="Roberta Tucker" userId="S::r.tucker@uwtsd.ac.uk::27ca61ee-ba03-4b92-a89a-1d5600e2200a" providerId="AD" clId="Web-{7FBF0D6C-33F6-641B-7E3D-090B72DA90EE}" dt="2023-02-27T11:10:03.811" v="1394"/>
          <ac:picMkLst>
            <pc:docMk/>
            <pc:sldMk cId="3210031898" sldId="664"/>
            <ac:picMk id="15" creationId="{3AC882FD-E957-1C3B-6692-CFBC1137D11D}"/>
          </ac:picMkLst>
        </pc:picChg>
        <pc:picChg chg="del">
          <ac:chgData name="Roberta Tucker" userId="S::r.tucker@uwtsd.ac.uk::27ca61ee-ba03-4b92-a89a-1d5600e2200a" providerId="AD" clId="Web-{7FBF0D6C-33F6-641B-7E3D-090B72DA90EE}" dt="2023-02-27T11:10:01.420" v="1392"/>
          <ac:picMkLst>
            <pc:docMk/>
            <pc:sldMk cId="3210031898" sldId="664"/>
            <ac:picMk id="16" creationId="{238CD68E-0BA4-F0A8-0D70-6B6F834FF45B}"/>
          </ac:picMkLst>
        </pc:picChg>
        <pc:picChg chg="del">
          <ac:chgData name="Roberta Tucker" userId="S::r.tucker@uwtsd.ac.uk::27ca61ee-ba03-4b92-a89a-1d5600e2200a" providerId="AD" clId="Web-{7FBF0D6C-33F6-641B-7E3D-090B72DA90EE}" dt="2023-02-27T11:10:07.358" v="1397"/>
          <ac:picMkLst>
            <pc:docMk/>
            <pc:sldMk cId="3210031898" sldId="664"/>
            <ac:picMk id="33" creationId="{725CE861-A1AE-45A9-0B09-7A1737B0630F}"/>
          </ac:picMkLst>
        </pc:picChg>
        <pc:picChg chg="add mod">
          <ac:chgData name="Roberta Tucker" userId="S::r.tucker@uwtsd.ac.uk::27ca61ee-ba03-4b92-a89a-1d5600e2200a" providerId="AD" clId="Web-{7FBF0D6C-33F6-641B-7E3D-090B72DA90EE}" dt="2023-02-27T11:37:33.926" v="1825" actId="1076"/>
          <ac:picMkLst>
            <pc:docMk/>
            <pc:sldMk cId="3210031898" sldId="664"/>
            <ac:picMk id="6207" creationId="{77A778E9-BF00-59D6-9061-A1235D6AF9FB}"/>
          </ac:picMkLst>
        </pc:picChg>
      </pc:sldChg>
      <pc:sldChg chg="addSp modSp add replId">
        <pc:chgData name="Roberta Tucker" userId="S::r.tucker@uwtsd.ac.uk::27ca61ee-ba03-4b92-a89a-1d5600e2200a" providerId="AD" clId="Web-{7FBF0D6C-33F6-641B-7E3D-090B72DA90EE}" dt="2023-02-27T12:34:45.742" v="2539" actId="1076"/>
        <pc:sldMkLst>
          <pc:docMk/>
          <pc:sldMk cId="3261537622" sldId="665"/>
        </pc:sldMkLst>
        <pc:spChg chg="mod">
          <ac:chgData name="Roberta Tucker" userId="S::r.tucker@uwtsd.ac.uk::27ca61ee-ba03-4b92-a89a-1d5600e2200a" providerId="AD" clId="Web-{7FBF0D6C-33F6-641B-7E3D-090B72DA90EE}" dt="2023-02-27T11:31:13.215" v="1792" actId="20577"/>
          <ac:spMkLst>
            <pc:docMk/>
            <pc:sldMk cId="3261537622" sldId="665"/>
            <ac:spMk id="3" creationId="{BE81BD22-F041-4643-2E57-645D07B4F719}"/>
          </ac:spMkLst>
        </pc:spChg>
        <pc:spChg chg="add mod">
          <ac:chgData name="Roberta Tucker" userId="S::r.tucker@uwtsd.ac.uk::27ca61ee-ba03-4b92-a89a-1d5600e2200a" providerId="AD" clId="Web-{7FBF0D6C-33F6-641B-7E3D-090B72DA90EE}" dt="2023-02-27T12:34:45.742" v="2539" actId="1076"/>
          <ac:spMkLst>
            <pc:docMk/>
            <pc:sldMk cId="3261537622" sldId="665"/>
            <ac:spMk id="680" creationId="{16C391CD-EC3D-59D0-F9A0-A7BD55DDC708}"/>
          </ac:spMkLst>
        </pc:spChg>
        <pc:graphicFrameChg chg="mod modGraphic">
          <ac:chgData name="Roberta Tucker" userId="S::r.tucker@uwtsd.ac.uk::27ca61ee-ba03-4b92-a89a-1d5600e2200a" providerId="AD" clId="Web-{7FBF0D6C-33F6-641B-7E3D-090B72DA90EE}" dt="2023-02-27T11:39:59.591" v="1901" actId="1076"/>
          <ac:graphicFrameMkLst>
            <pc:docMk/>
            <pc:sldMk cId="3261537622" sldId="665"/>
            <ac:graphicFrameMk id="17" creationId="{C2BA78AE-0AF3-371C-4B48-0C4302E5077B}"/>
          </ac:graphicFrameMkLst>
        </pc:graphicFrameChg>
        <pc:picChg chg="add mod">
          <ac:chgData name="Roberta Tucker" userId="S::r.tucker@uwtsd.ac.uk::27ca61ee-ba03-4b92-a89a-1d5600e2200a" providerId="AD" clId="Web-{7FBF0D6C-33F6-641B-7E3D-090B72DA90EE}" dt="2023-02-27T11:39:01.837" v="1897"/>
          <ac:picMkLst>
            <pc:docMk/>
            <pc:sldMk cId="3261537622" sldId="665"/>
            <ac:picMk id="678" creationId="{60E331E0-1FFE-E26E-04D3-D5897FB95E40}"/>
          </ac:picMkLst>
        </pc:picChg>
      </pc:sldChg>
      <pc:sldChg chg="modSp add replId">
        <pc:chgData name="Roberta Tucker" userId="S::r.tucker@uwtsd.ac.uk::27ca61ee-ba03-4b92-a89a-1d5600e2200a" providerId="AD" clId="Web-{7FBF0D6C-33F6-641B-7E3D-090B72DA90EE}" dt="2023-02-27T11:42:30.803" v="1944" actId="20577"/>
        <pc:sldMkLst>
          <pc:docMk/>
          <pc:sldMk cId="4249072432" sldId="666"/>
        </pc:sldMkLst>
        <pc:spChg chg="mod">
          <ac:chgData name="Roberta Tucker" userId="S::r.tucker@uwtsd.ac.uk::27ca61ee-ba03-4b92-a89a-1d5600e2200a" providerId="AD" clId="Web-{7FBF0D6C-33F6-641B-7E3D-090B72DA90EE}" dt="2023-02-27T11:42:30.803" v="1944" actId="20577"/>
          <ac:spMkLst>
            <pc:docMk/>
            <pc:sldMk cId="4249072432" sldId="666"/>
            <ac:spMk id="2" creationId="{65D99740-FD02-2E4D-FA50-8AC039B6FAF0}"/>
          </ac:spMkLst>
        </pc:spChg>
      </pc:sldChg>
      <pc:sldChg chg="modSp add replId">
        <pc:chgData name="Roberta Tucker" userId="S::r.tucker@uwtsd.ac.uk::27ca61ee-ba03-4b92-a89a-1d5600e2200a" providerId="AD" clId="Web-{7FBF0D6C-33F6-641B-7E3D-090B72DA90EE}" dt="2023-02-27T11:45:37.939" v="1948" actId="20577"/>
        <pc:sldMkLst>
          <pc:docMk/>
          <pc:sldMk cId="2629428532" sldId="667"/>
        </pc:sldMkLst>
        <pc:spChg chg="mod">
          <ac:chgData name="Roberta Tucker" userId="S::r.tucker@uwtsd.ac.uk::27ca61ee-ba03-4b92-a89a-1d5600e2200a" providerId="AD" clId="Web-{7FBF0D6C-33F6-641B-7E3D-090B72DA90EE}" dt="2023-02-27T11:45:37.939" v="1948" actId="20577"/>
          <ac:spMkLst>
            <pc:docMk/>
            <pc:sldMk cId="2629428532" sldId="667"/>
            <ac:spMk id="2" creationId="{65D99740-FD02-2E4D-FA50-8AC039B6FAF0}"/>
          </ac:spMkLst>
        </pc:spChg>
      </pc:sldChg>
      <pc:sldChg chg="add del replId">
        <pc:chgData name="Roberta Tucker" userId="S::r.tucker@uwtsd.ac.uk::27ca61ee-ba03-4b92-a89a-1d5600e2200a" providerId="AD" clId="Web-{7FBF0D6C-33F6-641B-7E3D-090B72DA90EE}" dt="2023-02-27T11:47:43.275" v="2011"/>
        <pc:sldMkLst>
          <pc:docMk/>
          <pc:sldMk cId="826833597" sldId="668"/>
        </pc:sldMkLst>
      </pc:sldChg>
      <pc:sldChg chg="delSp modSp add replId modNotes">
        <pc:chgData name="Roberta Tucker" userId="S::r.tucker@uwtsd.ac.uk::27ca61ee-ba03-4b92-a89a-1d5600e2200a" providerId="AD" clId="Web-{7FBF0D6C-33F6-641B-7E3D-090B72DA90EE}" dt="2023-02-27T11:55:59.071" v="2226"/>
        <pc:sldMkLst>
          <pc:docMk/>
          <pc:sldMk cId="1750242950" sldId="668"/>
        </pc:sldMkLst>
        <pc:spChg chg="mod">
          <ac:chgData name="Roberta Tucker" userId="S::r.tucker@uwtsd.ac.uk::27ca61ee-ba03-4b92-a89a-1d5600e2200a" providerId="AD" clId="Web-{7FBF0D6C-33F6-641B-7E3D-090B72DA90EE}" dt="2023-02-27T11:51:35.539" v="2186" actId="20577"/>
          <ac:spMkLst>
            <pc:docMk/>
            <pc:sldMk cId="1750242950" sldId="668"/>
            <ac:spMk id="2" creationId="{65D99740-FD02-2E4D-FA50-8AC039B6FAF0}"/>
          </ac:spMkLst>
        </pc:spChg>
        <pc:picChg chg="del">
          <ac:chgData name="Roberta Tucker" userId="S::r.tucker@uwtsd.ac.uk::27ca61ee-ba03-4b92-a89a-1d5600e2200a" providerId="AD" clId="Web-{7FBF0D6C-33F6-641B-7E3D-090B72DA90EE}" dt="2023-02-27T11:51:18.085" v="2182"/>
          <ac:picMkLst>
            <pc:docMk/>
            <pc:sldMk cId="1750242950" sldId="668"/>
            <ac:picMk id="4" creationId="{62C12048-9EEC-ED59-A247-0AA3AAC3EF74}"/>
          </ac:picMkLst>
        </pc:picChg>
      </pc:sldChg>
      <pc:sldChg chg="modSp add replId modNotes">
        <pc:chgData name="Roberta Tucker" userId="S::r.tucker@uwtsd.ac.uk::27ca61ee-ba03-4b92-a89a-1d5600e2200a" providerId="AD" clId="Web-{7FBF0D6C-33F6-641B-7E3D-090B72DA90EE}" dt="2023-02-27T11:56:03.508" v="2227"/>
        <pc:sldMkLst>
          <pc:docMk/>
          <pc:sldMk cId="2900530742" sldId="669"/>
        </pc:sldMkLst>
        <pc:spChg chg="mod">
          <ac:chgData name="Roberta Tucker" userId="S::r.tucker@uwtsd.ac.uk::27ca61ee-ba03-4b92-a89a-1d5600e2200a" providerId="AD" clId="Web-{7FBF0D6C-33F6-641B-7E3D-090B72DA90EE}" dt="2023-02-27T11:55:05.052" v="2203" actId="20577"/>
          <ac:spMkLst>
            <pc:docMk/>
            <pc:sldMk cId="2900530742" sldId="669"/>
            <ac:spMk id="2" creationId="{65D99740-FD02-2E4D-FA50-8AC039B6FAF0}"/>
          </ac:spMkLst>
        </pc:spChg>
      </pc:sldChg>
      <pc:sldChg chg="modSp add replId">
        <pc:chgData name="Roberta Tucker" userId="S::r.tucker@uwtsd.ac.uk::27ca61ee-ba03-4b92-a89a-1d5600e2200a" providerId="AD" clId="Web-{7FBF0D6C-33F6-641B-7E3D-090B72DA90EE}" dt="2023-02-27T12:10:35.733" v="2331" actId="20577"/>
        <pc:sldMkLst>
          <pc:docMk/>
          <pc:sldMk cId="1841469495" sldId="670"/>
        </pc:sldMkLst>
        <pc:spChg chg="mod">
          <ac:chgData name="Roberta Tucker" userId="S::r.tucker@uwtsd.ac.uk::27ca61ee-ba03-4b92-a89a-1d5600e2200a" providerId="AD" clId="Web-{7FBF0D6C-33F6-641B-7E3D-090B72DA90EE}" dt="2023-02-27T12:08:06.318" v="2294" actId="20577"/>
          <ac:spMkLst>
            <pc:docMk/>
            <pc:sldMk cId="1841469495" sldId="670"/>
            <ac:spMk id="2" creationId="{BD754FA5-2DEB-49E1-1FB5-633B9D062E52}"/>
          </ac:spMkLst>
        </pc:spChg>
        <pc:spChg chg="mod">
          <ac:chgData name="Roberta Tucker" userId="S::r.tucker@uwtsd.ac.uk::27ca61ee-ba03-4b92-a89a-1d5600e2200a" providerId="AD" clId="Web-{7FBF0D6C-33F6-641B-7E3D-090B72DA90EE}" dt="2023-02-27T12:10:35.733" v="2331" actId="20577"/>
          <ac:spMkLst>
            <pc:docMk/>
            <pc:sldMk cId="1841469495" sldId="670"/>
            <ac:spMk id="3" creationId="{20B9F5AF-01C3-F93E-4766-CF5659815EFF}"/>
          </ac:spMkLst>
        </pc:spChg>
      </pc:sldChg>
      <pc:sldChg chg="addSp delSp modSp add replId">
        <pc:chgData name="Roberta Tucker" userId="S::r.tucker@uwtsd.ac.uk::27ca61ee-ba03-4b92-a89a-1d5600e2200a" providerId="AD" clId="Web-{7FBF0D6C-33F6-641B-7E3D-090B72DA90EE}" dt="2023-02-27T12:15:28.360" v="2347" actId="20577"/>
        <pc:sldMkLst>
          <pc:docMk/>
          <pc:sldMk cId="3245239660" sldId="671"/>
        </pc:sldMkLst>
        <pc:spChg chg="mod">
          <ac:chgData name="Roberta Tucker" userId="S::r.tucker@uwtsd.ac.uk::27ca61ee-ba03-4b92-a89a-1d5600e2200a" providerId="AD" clId="Web-{7FBF0D6C-33F6-641B-7E3D-090B72DA90EE}" dt="2023-02-27T12:14:29.700" v="2343" actId="20577"/>
          <ac:spMkLst>
            <pc:docMk/>
            <pc:sldMk cId="3245239660" sldId="671"/>
            <ac:spMk id="3" creationId="{B4ACD2A6-E273-2C42-2116-ED34ADF366E9}"/>
          </ac:spMkLst>
        </pc:spChg>
        <pc:spChg chg="mod">
          <ac:chgData name="Roberta Tucker" userId="S::r.tucker@uwtsd.ac.uk::27ca61ee-ba03-4b92-a89a-1d5600e2200a" providerId="AD" clId="Web-{7FBF0D6C-33F6-641B-7E3D-090B72DA90EE}" dt="2023-02-27T12:14:55.717" v="2345" actId="20577"/>
          <ac:spMkLst>
            <pc:docMk/>
            <pc:sldMk cId="3245239660" sldId="671"/>
            <ac:spMk id="6" creationId="{A02A0EC9-6091-7173-C163-3C1FFD1064E4}"/>
          </ac:spMkLst>
        </pc:spChg>
        <pc:spChg chg="mod">
          <ac:chgData name="Roberta Tucker" userId="S::r.tucker@uwtsd.ac.uk::27ca61ee-ba03-4b92-a89a-1d5600e2200a" providerId="AD" clId="Web-{7FBF0D6C-33F6-641B-7E3D-090B72DA90EE}" dt="2023-02-27T12:15:28.360" v="2347" actId="20577"/>
          <ac:spMkLst>
            <pc:docMk/>
            <pc:sldMk cId="3245239660" sldId="671"/>
            <ac:spMk id="8" creationId="{27AAC20E-FCB0-C173-BB08-F1D0F16D8B9C}"/>
          </ac:spMkLst>
        </pc:spChg>
        <pc:spChg chg="mod">
          <ac:chgData name="Roberta Tucker" userId="S::r.tucker@uwtsd.ac.uk::27ca61ee-ba03-4b92-a89a-1d5600e2200a" providerId="AD" clId="Web-{7FBF0D6C-33F6-641B-7E3D-090B72DA90EE}" dt="2023-02-27T12:13:53.042" v="2341" actId="20577"/>
          <ac:spMkLst>
            <pc:docMk/>
            <pc:sldMk cId="3245239660" sldId="671"/>
            <ac:spMk id="13" creationId="{80021D62-F25C-B69D-5F92-DCBD81927F57}"/>
          </ac:spMkLst>
        </pc:spChg>
        <pc:picChg chg="add mod ord">
          <ac:chgData name="Roberta Tucker" userId="S::r.tucker@uwtsd.ac.uk::27ca61ee-ba03-4b92-a89a-1d5600e2200a" providerId="AD" clId="Web-{7FBF0D6C-33F6-641B-7E3D-090B72DA90EE}" dt="2023-02-27T12:13:35.681" v="2338" actId="14100"/>
          <ac:picMkLst>
            <pc:docMk/>
            <pc:sldMk cId="3245239660" sldId="671"/>
            <ac:picMk id="4" creationId="{E84F9670-918F-6FCC-1980-AB8F5620DFDE}"/>
          </ac:picMkLst>
        </pc:picChg>
        <pc:picChg chg="del">
          <ac:chgData name="Roberta Tucker" userId="S::r.tucker@uwtsd.ac.uk::27ca61ee-ba03-4b92-a89a-1d5600e2200a" providerId="AD" clId="Web-{7FBF0D6C-33F6-641B-7E3D-090B72DA90EE}" dt="2023-02-27T12:12:51.397" v="2333"/>
          <ac:picMkLst>
            <pc:docMk/>
            <pc:sldMk cId="3245239660" sldId="671"/>
            <ac:picMk id="5" creationId="{7B32E9B7-0F32-1299-33F0-D832B867077F}"/>
          </ac:picMkLst>
        </pc:picChg>
      </pc:sldChg>
      <pc:sldChg chg="addSp delSp modSp add del replId">
        <pc:chgData name="Roberta Tucker" userId="S::r.tucker@uwtsd.ac.uk::27ca61ee-ba03-4b92-a89a-1d5600e2200a" providerId="AD" clId="Web-{7FBF0D6C-33F6-641B-7E3D-090B72DA90EE}" dt="2023-02-27T12:24:25.673" v="2491"/>
        <pc:sldMkLst>
          <pc:docMk/>
          <pc:sldMk cId="1380791129" sldId="672"/>
        </pc:sldMkLst>
        <pc:graphicFrameChg chg="mod modGraphic">
          <ac:chgData name="Roberta Tucker" userId="S::r.tucker@uwtsd.ac.uk::27ca61ee-ba03-4b92-a89a-1d5600e2200a" providerId="AD" clId="Web-{7FBF0D6C-33F6-641B-7E3D-090B72DA90EE}" dt="2023-02-27T12:19:32.718" v="2393"/>
          <ac:graphicFrameMkLst>
            <pc:docMk/>
            <pc:sldMk cId="1380791129" sldId="672"/>
            <ac:graphicFrameMk id="2" creationId="{B8361043-587C-D5AC-AD58-2714CE15B0E0}"/>
          </ac:graphicFrameMkLst>
        </pc:graphicFrameChg>
        <pc:graphicFrameChg chg="add del mod modGraphic">
          <ac:chgData name="Roberta Tucker" userId="S::r.tucker@uwtsd.ac.uk::27ca61ee-ba03-4b92-a89a-1d5600e2200a" providerId="AD" clId="Web-{7FBF0D6C-33F6-641B-7E3D-090B72DA90EE}" dt="2023-02-27T12:17:45.024" v="2358"/>
          <ac:graphicFrameMkLst>
            <pc:docMk/>
            <pc:sldMk cId="1380791129" sldId="672"/>
            <ac:graphicFrameMk id="5" creationId="{31BD0C1B-1A42-BA83-A2F3-5B337BD20615}"/>
          </ac:graphicFrameMkLst>
        </pc:graphicFrameChg>
      </pc:sldChg>
      <pc:sldChg chg="delSp modSp add del replId">
        <pc:chgData name="Roberta Tucker" userId="S::r.tucker@uwtsd.ac.uk::27ca61ee-ba03-4b92-a89a-1d5600e2200a" providerId="AD" clId="Web-{7FBF0D6C-33F6-641B-7E3D-090B72DA90EE}" dt="2023-02-27T12:24:22.345" v="2490"/>
        <pc:sldMkLst>
          <pc:docMk/>
          <pc:sldMk cId="1656790694" sldId="673"/>
        </pc:sldMkLst>
        <pc:graphicFrameChg chg="del mod modGraphic">
          <ac:chgData name="Roberta Tucker" userId="S::r.tucker@uwtsd.ac.uk::27ca61ee-ba03-4b92-a89a-1d5600e2200a" providerId="AD" clId="Web-{7FBF0D6C-33F6-641B-7E3D-090B72DA90EE}" dt="2023-02-27T12:24:19.767" v="2489"/>
          <ac:graphicFrameMkLst>
            <pc:docMk/>
            <pc:sldMk cId="1656790694" sldId="673"/>
            <ac:graphicFrameMk id="2" creationId="{B8361043-587C-D5AC-AD58-2714CE15B0E0}"/>
          </ac:graphicFrameMkLst>
        </pc:graphicFrameChg>
      </pc:sldChg>
    </pc:docChg>
  </pc:docChgLst>
  <pc:docChgLst>
    <pc:chgData name="Diane B. Thomas" userId="S::d.b.thomas@uwtsd.ac.uk::66b41853-b18c-4bbb-817e-013f34445414" providerId="AD" clId="Web-{4D4AD443-804D-4653-898A-E2875B86FA9F}"/>
    <pc:docChg chg="modSld">
      <pc:chgData name="Diane B. Thomas" userId="S::d.b.thomas@uwtsd.ac.uk::66b41853-b18c-4bbb-817e-013f34445414" providerId="AD" clId="Web-{4D4AD443-804D-4653-898A-E2875B86FA9F}" dt="2023-01-13T18:57:11.497" v="19" actId="20577"/>
      <pc:docMkLst>
        <pc:docMk/>
      </pc:docMkLst>
      <pc:sldChg chg="modSp">
        <pc:chgData name="Diane B. Thomas" userId="S::d.b.thomas@uwtsd.ac.uk::66b41853-b18c-4bbb-817e-013f34445414" providerId="AD" clId="Web-{4D4AD443-804D-4653-898A-E2875B86FA9F}" dt="2023-01-13T18:57:11.497" v="19" actId="20577"/>
        <pc:sldMkLst>
          <pc:docMk/>
          <pc:sldMk cId="2378840427" sldId="289"/>
        </pc:sldMkLst>
        <pc:spChg chg="mod">
          <ac:chgData name="Diane B. Thomas" userId="S::d.b.thomas@uwtsd.ac.uk::66b41853-b18c-4bbb-817e-013f34445414" providerId="AD" clId="Web-{4D4AD443-804D-4653-898A-E2875B86FA9F}" dt="2023-01-13T18:57:11.497" v="19" actId="20577"/>
          <ac:spMkLst>
            <pc:docMk/>
            <pc:sldMk cId="2378840427" sldId="289"/>
            <ac:spMk id="3" creationId="{00000000-0000-0000-0000-000000000000}"/>
          </ac:spMkLst>
        </pc:spChg>
      </pc:sldChg>
      <pc:sldChg chg="modSp">
        <pc:chgData name="Diane B. Thomas" userId="S::d.b.thomas@uwtsd.ac.uk::66b41853-b18c-4bbb-817e-013f34445414" providerId="AD" clId="Web-{4D4AD443-804D-4653-898A-E2875B86FA9F}" dt="2023-01-13T18:54:44.911" v="1"/>
        <pc:sldMkLst>
          <pc:docMk/>
          <pc:sldMk cId="1542753028" sldId="548"/>
        </pc:sldMkLst>
        <pc:graphicFrameChg chg="mod modGraphic">
          <ac:chgData name="Diane B. Thomas" userId="S::d.b.thomas@uwtsd.ac.uk::66b41853-b18c-4bbb-817e-013f34445414" providerId="AD" clId="Web-{4D4AD443-804D-4653-898A-E2875B86FA9F}" dt="2023-01-13T18:54:44.911" v="1"/>
          <ac:graphicFrameMkLst>
            <pc:docMk/>
            <pc:sldMk cId="1542753028" sldId="548"/>
            <ac:graphicFrameMk id="4" creationId="{C2900268-CB93-94DE-D01E-39783A50A81B}"/>
          </ac:graphicFrameMkLst>
        </pc:graphicFrameChg>
      </pc:sldChg>
      <pc:sldChg chg="modSp">
        <pc:chgData name="Diane B. Thomas" userId="S::d.b.thomas@uwtsd.ac.uk::66b41853-b18c-4bbb-817e-013f34445414" providerId="AD" clId="Web-{4D4AD443-804D-4653-898A-E2875B86FA9F}" dt="2023-01-13T18:55:19.210" v="7"/>
        <pc:sldMkLst>
          <pc:docMk/>
          <pc:sldMk cId="4000359240" sldId="549"/>
        </pc:sldMkLst>
        <pc:graphicFrameChg chg="mod modGraphic">
          <ac:chgData name="Diane B. Thomas" userId="S::d.b.thomas@uwtsd.ac.uk::66b41853-b18c-4bbb-817e-013f34445414" providerId="AD" clId="Web-{4D4AD443-804D-4653-898A-E2875B86FA9F}" dt="2023-01-13T18:55:19.210" v="7"/>
          <ac:graphicFrameMkLst>
            <pc:docMk/>
            <pc:sldMk cId="4000359240" sldId="549"/>
            <ac:graphicFrameMk id="4" creationId="{C2900268-CB93-94DE-D01E-39783A50A81B}"/>
          </ac:graphicFrameMkLst>
        </pc:graphicFrameChg>
      </pc:sldChg>
    </pc:docChg>
  </pc:docChgLst>
  <pc:docChgLst>
    <pc:chgData name="Roberta Tucker" userId="S::r.tucker@uwtsd.ac.uk::27ca61ee-ba03-4b92-a89a-1d5600e2200a" providerId="AD" clId="Web-{C245A12C-72AC-15A3-315B-485CBC097E73}"/>
    <pc:docChg chg="modSld">
      <pc:chgData name="Roberta Tucker" userId="S::r.tucker@uwtsd.ac.uk::27ca61ee-ba03-4b92-a89a-1d5600e2200a" providerId="AD" clId="Web-{C245A12C-72AC-15A3-315B-485CBC097E73}" dt="2023-03-27T09:20:14.299" v="3" actId="1076"/>
      <pc:docMkLst>
        <pc:docMk/>
      </pc:docMkLst>
      <pc:sldChg chg="modSp">
        <pc:chgData name="Roberta Tucker" userId="S::r.tucker@uwtsd.ac.uk::27ca61ee-ba03-4b92-a89a-1d5600e2200a" providerId="AD" clId="Web-{C245A12C-72AC-15A3-315B-485CBC097E73}" dt="2023-03-27T09:20:14.299" v="3" actId="1076"/>
        <pc:sldMkLst>
          <pc:docMk/>
          <pc:sldMk cId="2236259486" sldId="679"/>
        </pc:sldMkLst>
        <pc:spChg chg="mod">
          <ac:chgData name="Roberta Tucker" userId="S::r.tucker@uwtsd.ac.uk::27ca61ee-ba03-4b92-a89a-1d5600e2200a" providerId="AD" clId="Web-{C245A12C-72AC-15A3-315B-485CBC097E73}" dt="2023-03-27T09:20:14.299" v="3" actId="1076"/>
          <ac:spMkLst>
            <pc:docMk/>
            <pc:sldMk cId="2236259486" sldId="679"/>
            <ac:spMk id="4" creationId="{D5F4B69D-3FCF-FF8D-DD04-115D72B8D558}"/>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A76EE1-BDE8-4984-B3A8-A6A7043180C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E3129BD-9019-4CC0-BC8B-36758494DE32}">
      <dgm:prSet/>
      <dgm:spPr/>
      <dgm:t>
        <a:bodyPr/>
        <a:lstStyle/>
        <a:p>
          <a:pPr>
            <a:lnSpc>
              <a:spcPct val="100000"/>
            </a:lnSpc>
          </a:pPr>
          <a:r>
            <a:rPr lang="en-GB" b="1" baseline="0"/>
            <a:t>Review points throughout the programme in-line with reporting on student-teachers’ progress</a:t>
          </a:r>
          <a:endParaRPr lang="en-US" b="1"/>
        </a:p>
      </dgm:t>
    </dgm:pt>
    <dgm:pt modelId="{382768B6-809E-4810-8EAB-3B493D0AE609}" type="parTrans" cxnId="{7AEBF526-3AC6-4A9E-9FF5-981C18D66A2C}">
      <dgm:prSet/>
      <dgm:spPr/>
      <dgm:t>
        <a:bodyPr/>
        <a:lstStyle/>
        <a:p>
          <a:endParaRPr lang="en-US"/>
        </a:p>
      </dgm:t>
    </dgm:pt>
    <dgm:pt modelId="{D1213A1C-D6E8-4880-BBD7-18445F2EE32B}" type="sibTrans" cxnId="{7AEBF526-3AC6-4A9E-9FF5-981C18D66A2C}">
      <dgm:prSet/>
      <dgm:spPr/>
      <dgm:t>
        <a:bodyPr/>
        <a:lstStyle/>
        <a:p>
          <a:endParaRPr lang="en-US"/>
        </a:p>
      </dgm:t>
    </dgm:pt>
    <dgm:pt modelId="{D1483628-E021-409B-A3A6-655643FB2107}">
      <dgm:prSet/>
      <dgm:spPr/>
      <dgm:t>
        <a:bodyPr/>
        <a:lstStyle/>
        <a:p>
          <a:pPr rtl="0">
            <a:lnSpc>
              <a:spcPct val="100000"/>
            </a:lnSpc>
          </a:pPr>
          <a:r>
            <a:rPr lang="en-GB" b="1" baseline="0"/>
            <a:t>Final, summative QTS </a:t>
          </a:r>
          <a:r>
            <a:rPr lang="en-GB" b="1" baseline="0">
              <a:latin typeface="Calibri Light" panose="020F0302020204030204"/>
            </a:rPr>
            <a:t>review window</a:t>
          </a:r>
          <a:endParaRPr lang="en-GB" b="1" baseline="0"/>
        </a:p>
        <a:p>
          <a:pPr rtl="0">
            <a:lnSpc>
              <a:spcPct val="100000"/>
            </a:lnSpc>
          </a:pPr>
          <a:r>
            <a:rPr lang="en-GB" b="1" baseline="0"/>
            <a:t>BA3: </a:t>
          </a:r>
          <a:r>
            <a:rPr lang="en-GB" b="1" baseline="0">
              <a:solidFill>
                <a:srgbClr val="FF0000"/>
              </a:solidFill>
              <a:latin typeface="Calibri Light" panose="020F0302020204030204"/>
            </a:rPr>
            <a:t>15/05/23</a:t>
          </a:r>
          <a:r>
            <a:rPr lang="en-GB" b="1" baseline="0">
              <a:solidFill>
                <a:srgbClr val="FF0000"/>
              </a:solidFill>
            </a:rPr>
            <a:t> </a:t>
          </a:r>
          <a:r>
            <a:rPr lang="en-GB" b="1" baseline="0">
              <a:solidFill>
                <a:srgbClr val="FF0000"/>
              </a:solidFill>
              <a:latin typeface="Calibri Light" panose="020F0302020204030204"/>
            </a:rPr>
            <a:t>- 25/05/23</a:t>
          </a:r>
          <a:endParaRPr lang="en-GB" b="1" baseline="0">
            <a:solidFill>
              <a:srgbClr val="FF0000"/>
            </a:solidFill>
          </a:endParaRPr>
        </a:p>
      </dgm:t>
    </dgm:pt>
    <dgm:pt modelId="{F54228EA-74CE-4067-B129-D80D42C5494B}" type="parTrans" cxnId="{9A46948C-92C3-4FFB-A04A-B8D7A8DC733C}">
      <dgm:prSet/>
      <dgm:spPr/>
      <dgm:t>
        <a:bodyPr/>
        <a:lstStyle/>
        <a:p>
          <a:endParaRPr lang="en-US"/>
        </a:p>
      </dgm:t>
    </dgm:pt>
    <dgm:pt modelId="{2BCDF6BB-E711-4288-A749-40E2F6177252}" type="sibTrans" cxnId="{9A46948C-92C3-4FFB-A04A-B8D7A8DC733C}">
      <dgm:prSet/>
      <dgm:spPr/>
      <dgm:t>
        <a:bodyPr/>
        <a:lstStyle/>
        <a:p>
          <a:endParaRPr lang="en-US"/>
        </a:p>
      </dgm:t>
    </dgm:pt>
    <dgm:pt modelId="{284C6F34-BDB7-4DA0-9670-5A934AF77AC6}">
      <dgm:prSet/>
      <dgm:spPr/>
      <dgm:t>
        <a:bodyPr/>
        <a:lstStyle/>
        <a:p>
          <a:pPr rtl="0">
            <a:lnSpc>
              <a:spcPct val="100000"/>
            </a:lnSpc>
          </a:pPr>
          <a:r>
            <a:rPr lang="en-GB" b="1" baseline="0"/>
            <a:t>PLP to be completed by</a:t>
          </a:r>
          <a:r>
            <a:rPr lang="en-GB" b="1" baseline="0">
              <a:latin typeface="Calibri Light" panose="020F0302020204030204"/>
            </a:rPr>
            <a:t> </a:t>
          </a:r>
          <a:endParaRPr lang="en-GB" b="1" baseline="0"/>
        </a:p>
        <a:p>
          <a:pPr rtl="0">
            <a:lnSpc>
              <a:spcPct val="100000"/>
            </a:lnSpc>
          </a:pPr>
          <a:r>
            <a:rPr lang="en-GB" b="1" baseline="0"/>
            <a:t>BA3: </a:t>
          </a:r>
          <a:r>
            <a:rPr lang="en-GB" b="1" baseline="0">
              <a:solidFill>
                <a:srgbClr val="FF0000"/>
              </a:solidFill>
              <a:latin typeface="Calibri Light" panose="020F0302020204030204"/>
            </a:rPr>
            <a:t>11/05/23 11.59pm</a:t>
          </a:r>
          <a:endParaRPr lang="en-GB" b="1" baseline="0">
            <a:solidFill>
              <a:srgbClr val="FF0000"/>
            </a:solidFill>
          </a:endParaRPr>
        </a:p>
      </dgm:t>
    </dgm:pt>
    <dgm:pt modelId="{29CFBF57-9C4F-4DD8-8069-A4A981075566}" type="parTrans" cxnId="{32DF2C12-E975-406F-AC09-ABE706935D4E}">
      <dgm:prSet/>
      <dgm:spPr/>
      <dgm:t>
        <a:bodyPr/>
        <a:lstStyle/>
        <a:p>
          <a:endParaRPr lang="en-US"/>
        </a:p>
      </dgm:t>
    </dgm:pt>
    <dgm:pt modelId="{133D6756-63DC-4739-A811-2A6F691B794F}" type="sibTrans" cxnId="{32DF2C12-E975-406F-AC09-ABE706935D4E}">
      <dgm:prSet/>
      <dgm:spPr/>
      <dgm:t>
        <a:bodyPr/>
        <a:lstStyle/>
        <a:p>
          <a:endParaRPr lang="en-US"/>
        </a:p>
      </dgm:t>
    </dgm:pt>
    <dgm:pt modelId="{6C18CA4B-F488-4187-8DA0-CD419D65AED8}" type="pres">
      <dgm:prSet presAssocID="{7BA76EE1-BDE8-4984-B3A8-A6A7043180CD}" presName="root" presStyleCnt="0">
        <dgm:presLayoutVars>
          <dgm:dir/>
          <dgm:resizeHandles val="exact"/>
        </dgm:presLayoutVars>
      </dgm:prSet>
      <dgm:spPr/>
    </dgm:pt>
    <dgm:pt modelId="{B545F54E-1424-4420-B392-71A1A33DA5FE}" type="pres">
      <dgm:prSet presAssocID="{EE3129BD-9019-4CC0-BC8B-36758494DE32}" presName="compNode" presStyleCnt="0"/>
      <dgm:spPr/>
    </dgm:pt>
    <dgm:pt modelId="{E3ADBA9C-349C-4677-8D0D-775B01983A3A}" type="pres">
      <dgm:prSet presAssocID="{EE3129BD-9019-4CC0-BC8B-36758494DE32}" presName="bgRect" presStyleLbl="bgShp" presStyleIdx="0" presStyleCnt="3"/>
      <dgm:spPr/>
    </dgm:pt>
    <dgm:pt modelId="{BEA7C8C7-F411-4A10-9F62-75BE57BAC5EA}" type="pres">
      <dgm:prSet presAssocID="{EE3129BD-9019-4CC0-BC8B-36758494DE3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1B94370D-DD3C-4521-A90D-AD257FCE3A5A}" type="pres">
      <dgm:prSet presAssocID="{EE3129BD-9019-4CC0-BC8B-36758494DE32}" presName="spaceRect" presStyleCnt="0"/>
      <dgm:spPr/>
    </dgm:pt>
    <dgm:pt modelId="{C49C78B9-04AE-4A3D-B95A-322368F3B810}" type="pres">
      <dgm:prSet presAssocID="{EE3129BD-9019-4CC0-BC8B-36758494DE32}" presName="parTx" presStyleLbl="revTx" presStyleIdx="0" presStyleCnt="3">
        <dgm:presLayoutVars>
          <dgm:chMax val="0"/>
          <dgm:chPref val="0"/>
        </dgm:presLayoutVars>
      </dgm:prSet>
      <dgm:spPr/>
    </dgm:pt>
    <dgm:pt modelId="{85ACC5EB-1A07-4D07-92B9-252F01064EE7}" type="pres">
      <dgm:prSet presAssocID="{D1213A1C-D6E8-4880-BBD7-18445F2EE32B}" presName="sibTrans" presStyleCnt="0"/>
      <dgm:spPr/>
    </dgm:pt>
    <dgm:pt modelId="{6EE10740-81AA-472A-B8F9-AA515E7E2573}" type="pres">
      <dgm:prSet presAssocID="{D1483628-E021-409B-A3A6-655643FB2107}" presName="compNode" presStyleCnt="0"/>
      <dgm:spPr/>
    </dgm:pt>
    <dgm:pt modelId="{4B1CEC44-E82E-4A60-9296-829E87442684}" type="pres">
      <dgm:prSet presAssocID="{D1483628-E021-409B-A3A6-655643FB2107}" presName="bgRect" presStyleLbl="bgShp" presStyleIdx="1" presStyleCnt="3"/>
      <dgm:spPr/>
    </dgm:pt>
    <dgm:pt modelId="{155EA492-1D16-46B4-8376-174CB56AE839}" type="pres">
      <dgm:prSet presAssocID="{D1483628-E021-409B-A3A6-655643FB210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lag"/>
        </a:ext>
      </dgm:extLst>
    </dgm:pt>
    <dgm:pt modelId="{44662A5C-AF68-40A7-B14F-300267A512DA}" type="pres">
      <dgm:prSet presAssocID="{D1483628-E021-409B-A3A6-655643FB2107}" presName="spaceRect" presStyleCnt="0"/>
      <dgm:spPr/>
    </dgm:pt>
    <dgm:pt modelId="{BA01D4A5-4581-47E4-B7EC-F25597C454FE}" type="pres">
      <dgm:prSet presAssocID="{D1483628-E021-409B-A3A6-655643FB2107}" presName="parTx" presStyleLbl="revTx" presStyleIdx="1" presStyleCnt="3">
        <dgm:presLayoutVars>
          <dgm:chMax val="0"/>
          <dgm:chPref val="0"/>
        </dgm:presLayoutVars>
      </dgm:prSet>
      <dgm:spPr/>
    </dgm:pt>
    <dgm:pt modelId="{3F98AD1E-BE12-4E27-A4B7-C67D6A097816}" type="pres">
      <dgm:prSet presAssocID="{2BCDF6BB-E711-4288-A749-40E2F6177252}" presName="sibTrans" presStyleCnt="0"/>
      <dgm:spPr/>
    </dgm:pt>
    <dgm:pt modelId="{CF587738-C6A5-491D-BA8E-D53C4087F5F4}" type="pres">
      <dgm:prSet presAssocID="{284C6F34-BDB7-4DA0-9670-5A934AF77AC6}" presName="compNode" presStyleCnt="0"/>
      <dgm:spPr/>
    </dgm:pt>
    <dgm:pt modelId="{E4B33AB3-35B3-4C33-AFC2-12ED977AC998}" type="pres">
      <dgm:prSet presAssocID="{284C6F34-BDB7-4DA0-9670-5A934AF77AC6}" presName="bgRect" presStyleLbl="bgShp" presStyleIdx="2" presStyleCnt="3"/>
      <dgm:spPr/>
    </dgm:pt>
    <dgm:pt modelId="{16D9317A-048C-4C1D-AA4C-E4768488D3E7}" type="pres">
      <dgm:prSet presAssocID="{284C6F34-BDB7-4DA0-9670-5A934AF77AC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58751D76-C8B5-45BA-BD60-FFEB224782D6}" type="pres">
      <dgm:prSet presAssocID="{284C6F34-BDB7-4DA0-9670-5A934AF77AC6}" presName="spaceRect" presStyleCnt="0"/>
      <dgm:spPr/>
    </dgm:pt>
    <dgm:pt modelId="{669073B5-DD24-45C1-BF49-399962717826}" type="pres">
      <dgm:prSet presAssocID="{284C6F34-BDB7-4DA0-9670-5A934AF77AC6}" presName="parTx" presStyleLbl="revTx" presStyleIdx="2" presStyleCnt="3">
        <dgm:presLayoutVars>
          <dgm:chMax val="0"/>
          <dgm:chPref val="0"/>
        </dgm:presLayoutVars>
      </dgm:prSet>
      <dgm:spPr/>
    </dgm:pt>
  </dgm:ptLst>
  <dgm:cxnLst>
    <dgm:cxn modelId="{32DF2C12-E975-406F-AC09-ABE706935D4E}" srcId="{7BA76EE1-BDE8-4984-B3A8-A6A7043180CD}" destId="{284C6F34-BDB7-4DA0-9670-5A934AF77AC6}" srcOrd="2" destOrd="0" parTransId="{29CFBF57-9C4F-4DD8-8069-A4A981075566}" sibTransId="{133D6756-63DC-4739-A811-2A6F691B794F}"/>
    <dgm:cxn modelId="{3F0E6424-000C-49E5-8934-E3119E639379}" type="presOf" srcId="{D1483628-E021-409B-A3A6-655643FB2107}" destId="{BA01D4A5-4581-47E4-B7EC-F25597C454FE}" srcOrd="0" destOrd="0" presId="urn:microsoft.com/office/officeart/2018/2/layout/IconVerticalSolidList"/>
    <dgm:cxn modelId="{7AEBF526-3AC6-4A9E-9FF5-981C18D66A2C}" srcId="{7BA76EE1-BDE8-4984-B3A8-A6A7043180CD}" destId="{EE3129BD-9019-4CC0-BC8B-36758494DE32}" srcOrd="0" destOrd="0" parTransId="{382768B6-809E-4810-8EAB-3B493D0AE609}" sibTransId="{D1213A1C-D6E8-4880-BBD7-18445F2EE32B}"/>
    <dgm:cxn modelId="{711E553E-0A45-41F2-8E16-04A0AE04CD6F}" type="presOf" srcId="{EE3129BD-9019-4CC0-BC8B-36758494DE32}" destId="{C49C78B9-04AE-4A3D-B95A-322368F3B810}" srcOrd="0" destOrd="0" presId="urn:microsoft.com/office/officeart/2018/2/layout/IconVerticalSolidList"/>
    <dgm:cxn modelId="{7B1C115D-9CAC-4A4E-8496-0F6B830AFB23}" type="presOf" srcId="{284C6F34-BDB7-4DA0-9670-5A934AF77AC6}" destId="{669073B5-DD24-45C1-BF49-399962717826}" srcOrd="0" destOrd="0" presId="urn:microsoft.com/office/officeart/2018/2/layout/IconVerticalSolidList"/>
    <dgm:cxn modelId="{9A46948C-92C3-4FFB-A04A-B8D7A8DC733C}" srcId="{7BA76EE1-BDE8-4984-B3A8-A6A7043180CD}" destId="{D1483628-E021-409B-A3A6-655643FB2107}" srcOrd="1" destOrd="0" parTransId="{F54228EA-74CE-4067-B129-D80D42C5494B}" sibTransId="{2BCDF6BB-E711-4288-A749-40E2F6177252}"/>
    <dgm:cxn modelId="{BD36FAD8-0357-4D3A-B5BD-9B76664DA8BB}" type="presOf" srcId="{7BA76EE1-BDE8-4984-B3A8-A6A7043180CD}" destId="{6C18CA4B-F488-4187-8DA0-CD419D65AED8}" srcOrd="0" destOrd="0" presId="urn:microsoft.com/office/officeart/2018/2/layout/IconVerticalSolidList"/>
    <dgm:cxn modelId="{47620D21-DA66-4BED-AEB0-8BBD626C846B}" type="presParOf" srcId="{6C18CA4B-F488-4187-8DA0-CD419D65AED8}" destId="{B545F54E-1424-4420-B392-71A1A33DA5FE}" srcOrd="0" destOrd="0" presId="urn:microsoft.com/office/officeart/2018/2/layout/IconVerticalSolidList"/>
    <dgm:cxn modelId="{8027F79C-5B22-49F6-AF30-EC4BCE4B652A}" type="presParOf" srcId="{B545F54E-1424-4420-B392-71A1A33DA5FE}" destId="{E3ADBA9C-349C-4677-8D0D-775B01983A3A}" srcOrd="0" destOrd="0" presId="urn:microsoft.com/office/officeart/2018/2/layout/IconVerticalSolidList"/>
    <dgm:cxn modelId="{AFA40D86-4A28-4DBB-AE16-08EF116C208A}" type="presParOf" srcId="{B545F54E-1424-4420-B392-71A1A33DA5FE}" destId="{BEA7C8C7-F411-4A10-9F62-75BE57BAC5EA}" srcOrd="1" destOrd="0" presId="urn:microsoft.com/office/officeart/2018/2/layout/IconVerticalSolidList"/>
    <dgm:cxn modelId="{E9302B57-749E-4061-9438-C2934AD7F41A}" type="presParOf" srcId="{B545F54E-1424-4420-B392-71A1A33DA5FE}" destId="{1B94370D-DD3C-4521-A90D-AD257FCE3A5A}" srcOrd="2" destOrd="0" presId="urn:microsoft.com/office/officeart/2018/2/layout/IconVerticalSolidList"/>
    <dgm:cxn modelId="{9D6E4DB6-6E06-4EA7-A9DD-23C8082313AB}" type="presParOf" srcId="{B545F54E-1424-4420-B392-71A1A33DA5FE}" destId="{C49C78B9-04AE-4A3D-B95A-322368F3B810}" srcOrd="3" destOrd="0" presId="urn:microsoft.com/office/officeart/2018/2/layout/IconVerticalSolidList"/>
    <dgm:cxn modelId="{A9D7FD43-9FBB-4B06-97AC-7AD503193736}" type="presParOf" srcId="{6C18CA4B-F488-4187-8DA0-CD419D65AED8}" destId="{85ACC5EB-1A07-4D07-92B9-252F01064EE7}" srcOrd="1" destOrd="0" presId="urn:microsoft.com/office/officeart/2018/2/layout/IconVerticalSolidList"/>
    <dgm:cxn modelId="{3AE15525-6FE5-4449-8C33-06E4A4ADDCE1}" type="presParOf" srcId="{6C18CA4B-F488-4187-8DA0-CD419D65AED8}" destId="{6EE10740-81AA-472A-B8F9-AA515E7E2573}" srcOrd="2" destOrd="0" presId="urn:microsoft.com/office/officeart/2018/2/layout/IconVerticalSolidList"/>
    <dgm:cxn modelId="{B36E514E-28F4-4B2B-8602-667A9653D4CA}" type="presParOf" srcId="{6EE10740-81AA-472A-B8F9-AA515E7E2573}" destId="{4B1CEC44-E82E-4A60-9296-829E87442684}" srcOrd="0" destOrd="0" presId="urn:microsoft.com/office/officeart/2018/2/layout/IconVerticalSolidList"/>
    <dgm:cxn modelId="{1CE7080C-670B-4654-933A-1AD16ACD498C}" type="presParOf" srcId="{6EE10740-81AA-472A-B8F9-AA515E7E2573}" destId="{155EA492-1D16-46B4-8376-174CB56AE839}" srcOrd="1" destOrd="0" presId="urn:microsoft.com/office/officeart/2018/2/layout/IconVerticalSolidList"/>
    <dgm:cxn modelId="{92EF35A9-F4E3-4EAF-9035-8F4B45EA02C7}" type="presParOf" srcId="{6EE10740-81AA-472A-B8F9-AA515E7E2573}" destId="{44662A5C-AF68-40A7-B14F-300267A512DA}" srcOrd="2" destOrd="0" presId="urn:microsoft.com/office/officeart/2018/2/layout/IconVerticalSolidList"/>
    <dgm:cxn modelId="{F6F73EBE-059B-4C1C-843B-AB4F5FC435F9}" type="presParOf" srcId="{6EE10740-81AA-472A-B8F9-AA515E7E2573}" destId="{BA01D4A5-4581-47E4-B7EC-F25597C454FE}" srcOrd="3" destOrd="0" presId="urn:microsoft.com/office/officeart/2018/2/layout/IconVerticalSolidList"/>
    <dgm:cxn modelId="{C6D1E1A8-90DA-43A7-B1D2-0B8DE4B09CE3}" type="presParOf" srcId="{6C18CA4B-F488-4187-8DA0-CD419D65AED8}" destId="{3F98AD1E-BE12-4E27-A4B7-C67D6A097816}" srcOrd="3" destOrd="0" presId="urn:microsoft.com/office/officeart/2018/2/layout/IconVerticalSolidList"/>
    <dgm:cxn modelId="{A9098485-C7A9-4F63-BA1E-5D665BB4DA37}" type="presParOf" srcId="{6C18CA4B-F488-4187-8DA0-CD419D65AED8}" destId="{CF587738-C6A5-491D-BA8E-D53C4087F5F4}" srcOrd="4" destOrd="0" presId="urn:microsoft.com/office/officeart/2018/2/layout/IconVerticalSolidList"/>
    <dgm:cxn modelId="{FEDCA3F8-2F9A-4272-B259-35342DBA2FB2}" type="presParOf" srcId="{CF587738-C6A5-491D-BA8E-D53C4087F5F4}" destId="{E4B33AB3-35B3-4C33-AFC2-12ED977AC998}" srcOrd="0" destOrd="0" presId="urn:microsoft.com/office/officeart/2018/2/layout/IconVerticalSolidList"/>
    <dgm:cxn modelId="{B5EF6FBD-7A6E-459E-8D57-D98AF3F9E28B}" type="presParOf" srcId="{CF587738-C6A5-491D-BA8E-D53C4087F5F4}" destId="{16D9317A-048C-4C1D-AA4C-E4768488D3E7}" srcOrd="1" destOrd="0" presId="urn:microsoft.com/office/officeart/2018/2/layout/IconVerticalSolidList"/>
    <dgm:cxn modelId="{D1E2113E-3873-4B27-8544-1B50AA6D0908}" type="presParOf" srcId="{CF587738-C6A5-491D-BA8E-D53C4087F5F4}" destId="{58751D76-C8B5-45BA-BD60-FFEB224782D6}" srcOrd="2" destOrd="0" presId="urn:microsoft.com/office/officeart/2018/2/layout/IconVerticalSolidList"/>
    <dgm:cxn modelId="{CB7DEE3D-1F91-4344-8E24-B91162A55AA5}" type="presParOf" srcId="{CF587738-C6A5-491D-BA8E-D53C4087F5F4}" destId="{669073B5-DD24-45C1-BF49-39996271782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01EC21-7714-4091-92AB-9EDDF0D55530}" type="doc">
      <dgm:prSet loTypeId="urn:microsoft.com/office/officeart/2005/8/layout/process2" loCatId="process" qsTypeId="urn:microsoft.com/office/officeart/2005/8/quickstyle/simple1" qsCatId="simple" csTypeId="urn:microsoft.com/office/officeart/2005/8/colors/accent1_2" csCatId="accent1" phldr="1"/>
      <dgm:spPr/>
    </dgm:pt>
    <dgm:pt modelId="{6394D57D-1219-44A2-9B56-6F88D960E8A9}">
      <dgm:prSet phldr="0"/>
      <dgm:spPr/>
      <dgm:t>
        <a:bodyPr/>
        <a:lstStyle/>
        <a:p>
          <a:pPr algn="l" rtl="0">
            <a:lnSpc>
              <a:spcPct val="90000"/>
            </a:lnSpc>
          </a:pPr>
          <a:r>
            <a:rPr lang="en-GB"/>
            <a:t>You will receive an </a:t>
          </a:r>
          <a:r>
            <a:rPr lang="en-GB">
              <a:latin typeface="Calibri Light" panose="020F0302020204030204"/>
            </a:rPr>
            <a:t>email from</a:t>
          </a:r>
          <a:r>
            <a:rPr lang="en-GB"/>
            <a:t> </a:t>
          </a:r>
          <a:r>
            <a:rPr lang="en-GB">
              <a:latin typeface="Calibri Light" panose="020F0302020204030204"/>
            </a:rPr>
            <a:t>a</a:t>
          </a:r>
          <a:r>
            <a:rPr lang="en-GB"/>
            <a:t> University Tutor inviting you to a review meeting. </a:t>
          </a:r>
        </a:p>
      </dgm:t>
    </dgm:pt>
    <dgm:pt modelId="{C57984B4-D3F0-4FC5-B103-2B39C67B5DDC}" type="parTrans" cxnId="{49E78AC4-64E6-4F42-8BCE-ADFD61A146A2}">
      <dgm:prSet/>
      <dgm:spPr/>
    </dgm:pt>
    <dgm:pt modelId="{9EA06FAF-45D4-4116-B14B-72C0C8EA41FD}" type="sibTrans" cxnId="{49E78AC4-64E6-4F42-8BCE-ADFD61A146A2}">
      <dgm:prSet/>
      <dgm:spPr/>
      <dgm:t>
        <a:bodyPr/>
        <a:lstStyle/>
        <a:p>
          <a:endParaRPr lang="en-US"/>
        </a:p>
      </dgm:t>
    </dgm:pt>
    <dgm:pt modelId="{FE574E7A-2AEE-4EF4-9420-07DCBED17F8A}">
      <dgm:prSet phldr="0"/>
      <dgm:spPr/>
      <dgm:t>
        <a:bodyPr/>
        <a:lstStyle/>
        <a:p>
          <a:pPr algn="l" rtl="0">
            <a:lnSpc>
              <a:spcPct val="90000"/>
            </a:lnSpc>
          </a:pPr>
          <a:r>
            <a:rPr lang="en-GB"/>
            <a:t>You will share your PLP link with your University Tutor.</a:t>
          </a:r>
        </a:p>
      </dgm:t>
    </dgm:pt>
    <dgm:pt modelId="{A240970A-F0E4-4D1B-B889-8C5A12717815}" type="parTrans" cxnId="{F04572B1-9092-4CB1-B281-6BCA73F634F1}">
      <dgm:prSet/>
      <dgm:spPr/>
    </dgm:pt>
    <dgm:pt modelId="{EE47F2C9-38A9-4C6D-893B-6E334F6E9A8A}" type="sibTrans" cxnId="{F04572B1-9092-4CB1-B281-6BCA73F634F1}">
      <dgm:prSet/>
      <dgm:spPr/>
      <dgm:t>
        <a:bodyPr/>
        <a:lstStyle/>
        <a:p>
          <a:endParaRPr lang="en-US"/>
        </a:p>
      </dgm:t>
    </dgm:pt>
    <dgm:pt modelId="{4F007FEC-67EC-442D-B34B-134811F3B4CC}">
      <dgm:prSet phldr="0"/>
      <dgm:spPr/>
      <dgm:t>
        <a:bodyPr/>
        <a:lstStyle/>
        <a:p>
          <a:pPr algn="l" rtl="0">
            <a:lnSpc>
              <a:spcPct val="90000"/>
            </a:lnSpc>
          </a:pPr>
          <a:r>
            <a:rPr lang="en-GB"/>
            <a:t>You will select one of the</a:t>
          </a:r>
          <a:r>
            <a:rPr lang="en-GB">
              <a:latin typeface="Calibri Light" panose="020F0302020204030204"/>
            </a:rPr>
            <a:t> strands</a:t>
          </a:r>
          <a:r>
            <a:rPr lang="en-GB"/>
            <a:t> of Pedagogy (i.e. Advancing, Refining or Influencing ) and prepare to talk about your experiences at the review meeting.</a:t>
          </a:r>
        </a:p>
      </dgm:t>
    </dgm:pt>
    <dgm:pt modelId="{AF7ADDFF-42BB-4E56-AA59-B42124068A9A}" type="parTrans" cxnId="{D3BB187E-D471-415E-9041-A7C083207286}">
      <dgm:prSet/>
      <dgm:spPr/>
    </dgm:pt>
    <dgm:pt modelId="{2B1D947B-16DC-48D1-9763-B660349B6E82}" type="sibTrans" cxnId="{D3BB187E-D471-415E-9041-A7C083207286}">
      <dgm:prSet/>
      <dgm:spPr/>
      <dgm:t>
        <a:bodyPr/>
        <a:lstStyle/>
        <a:p>
          <a:endParaRPr lang="en-US"/>
        </a:p>
      </dgm:t>
    </dgm:pt>
    <dgm:pt modelId="{0056EF2B-3584-45AA-AFF2-157A952770D1}" type="pres">
      <dgm:prSet presAssocID="{9B01EC21-7714-4091-92AB-9EDDF0D55530}" presName="linearFlow" presStyleCnt="0">
        <dgm:presLayoutVars>
          <dgm:resizeHandles val="exact"/>
        </dgm:presLayoutVars>
      </dgm:prSet>
      <dgm:spPr/>
    </dgm:pt>
    <dgm:pt modelId="{CD7A132C-FDBC-49F7-BB85-B7A14082AD2F}" type="pres">
      <dgm:prSet presAssocID="{6394D57D-1219-44A2-9B56-6F88D960E8A9}" presName="node" presStyleLbl="node1" presStyleIdx="0" presStyleCnt="3">
        <dgm:presLayoutVars>
          <dgm:bulletEnabled val="1"/>
        </dgm:presLayoutVars>
      </dgm:prSet>
      <dgm:spPr/>
    </dgm:pt>
    <dgm:pt modelId="{E41F3B67-C1DD-44E6-8B8E-B8D451EE08F3}" type="pres">
      <dgm:prSet presAssocID="{9EA06FAF-45D4-4116-B14B-72C0C8EA41FD}" presName="sibTrans" presStyleLbl="sibTrans2D1" presStyleIdx="0" presStyleCnt="2"/>
      <dgm:spPr/>
    </dgm:pt>
    <dgm:pt modelId="{75B34AED-0533-48DC-988F-D349B33372E5}" type="pres">
      <dgm:prSet presAssocID="{9EA06FAF-45D4-4116-B14B-72C0C8EA41FD}" presName="connectorText" presStyleLbl="sibTrans2D1" presStyleIdx="0" presStyleCnt="2"/>
      <dgm:spPr/>
    </dgm:pt>
    <dgm:pt modelId="{7C1F88E2-FD0A-44DF-89CF-0FB758E6BD87}" type="pres">
      <dgm:prSet presAssocID="{FE574E7A-2AEE-4EF4-9420-07DCBED17F8A}" presName="node" presStyleLbl="node1" presStyleIdx="1" presStyleCnt="3">
        <dgm:presLayoutVars>
          <dgm:bulletEnabled val="1"/>
        </dgm:presLayoutVars>
      </dgm:prSet>
      <dgm:spPr/>
    </dgm:pt>
    <dgm:pt modelId="{743209DE-8F2B-4EE6-B10A-AFEC7E2D7F26}" type="pres">
      <dgm:prSet presAssocID="{EE47F2C9-38A9-4C6D-893B-6E334F6E9A8A}" presName="sibTrans" presStyleLbl="sibTrans2D1" presStyleIdx="1" presStyleCnt="2"/>
      <dgm:spPr/>
    </dgm:pt>
    <dgm:pt modelId="{C4069F5D-F598-495A-8227-21D6D06519B5}" type="pres">
      <dgm:prSet presAssocID="{EE47F2C9-38A9-4C6D-893B-6E334F6E9A8A}" presName="connectorText" presStyleLbl="sibTrans2D1" presStyleIdx="1" presStyleCnt="2"/>
      <dgm:spPr/>
    </dgm:pt>
    <dgm:pt modelId="{69BB21C2-B7D9-4CAF-B0CB-64EE21FED859}" type="pres">
      <dgm:prSet presAssocID="{4F007FEC-67EC-442D-B34B-134811F3B4CC}" presName="node" presStyleLbl="node1" presStyleIdx="2" presStyleCnt="3">
        <dgm:presLayoutVars>
          <dgm:bulletEnabled val="1"/>
        </dgm:presLayoutVars>
      </dgm:prSet>
      <dgm:spPr/>
    </dgm:pt>
  </dgm:ptLst>
  <dgm:cxnLst>
    <dgm:cxn modelId="{CE71490C-6831-4201-B183-946E0397E728}" type="presOf" srcId="{FE574E7A-2AEE-4EF4-9420-07DCBED17F8A}" destId="{7C1F88E2-FD0A-44DF-89CF-0FB758E6BD87}" srcOrd="0" destOrd="0" presId="urn:microsoft.com/office/officeart/2005/8/layout/process2"/>
    <dgm:cxn modelId="{3D73C917-CFCD-4968-8D74-4491C7EE3370}" type="presOf" srcId="{9B01EC21-7714-4091-92AB-9EDDF0D55530}" destId="{0056EF2B-3584-45AA-AFF2-157A952770D1}" srcOrd="0" destOrd="0" presId="urn:microsoft.com/office/officeart/2005/8/layout/process2"/>
    <dgm:cxn modelId="{8AC09843-1A51-4DED-8148-B47D582691FD}" type="presOf" srcId="{EE47F2C9-38A9-4C6D-893B-6E334F6E9A8A}" destId="{C4069F5D-F598-495A-8227-21D6D06519B5}" srcOrd="1" destOrd="0" presId="urn:microsoft.com/office/officeart/2005/8/layout/process2"/>
    <dgm:cxn modelId="{B551A871-9D43-42E3-80F9-20E7DB545173}" type="presOf" srcId="{EE47F2C9-38A9-4C6D-893B-6E334F6E9A8A}" destId="{743209DE-8F2B-4EE6-B10A-AFEC7E2D7F26}" srcOrd="0" destOrd="0" presId="urn:microsoft.com/office/officeart/2005/8/layout/process2"/>
    <dgm:cxn modelId="{D3BB187E-D471-415E-9041-A7C083207286}" srcId="{9B01EC21-7714-4091-92AB-9EDDF0D55530}" destId="{4F007FEC-67EC-442D-B34B-134811F3B4CC}" srcOrd="2" destOrd="0" parTransId="{AF7ADDFF-42BB-4E56-AA59-B42124068A9A}" sibTransId="{2B1D947B-16DC-48D1-9763-B660349B6E82}"/>
    <dgm:cxn modelId="{F04572B1-9092-4CB1-B281-6BCA73F634F1}" srcId="{9B01EC21-7714-4091-92AB-9EDDF0D55530}" destId="{FE574E7A-2AEE-4EF4-9420-07DCBED17F8A}" srcOrd="1" destOrd="0" parTransId="{A240970A-F0E4-4D1B-B889-8C5A12717815}" sibTransId="{EE47F2C9-38A9-4C6D-893B-6E334F6E9A8A}"/>
    <dgm:cxn modelId="{5CB63DBF-4E53-443A-B8AE-32EB3B428785}" type="presOf" srcId="{4F007FEC-67EC-442D-B34B-134811F3B4CC}" destId="{69BB21C2-B7D9-4CAF-B0CB-64EE21FED859}" srcOrd="0" destOrd="0" presId="urn:microsoft.com/office/officeart/2005/8/layout/process2"/>
    <dgm:cxn modelId="{49E78AC4-64E6-4F42-8BCE-ADFD61A146A2}" srcId="{9B01EC21-7714-4091-92AB-9EDDF0D55530}" destId="{6394D57D-1219-44A2-9B56-6F88D960E8A9}" srcOrd="0" destOrd="0" parTransId="{C57984B4-D3F0-4FC5-B103-2B39C67B5DDC}" sibTransId="{9EA06FAF-45D4-4116-B14B-72C0C8EA41FD}"/>
    <dgm:cxn modelId="{8545B9C4-3AB1-45B3-8FB0-853DBE6A5C52}" type="presOf" srcId="{9EA06FAF-45D4-4116-B14B-72C0C8EA41FD}" destId="{75B34AED-0533-48DC-988F-D349B33372E5}" srcOrd="1" destOrd="0" presId="urn:microsoft.com/office/officeart/2005/8/layout/process2"/>
    <dgm:cxn modelId="{CA4C05EB-BAE8-4EF0-9C3C-FDAF53D6F304}" type="presOf" srcId="{6394D57D-1219-44A2-9B56-6F88D960E8A9}" destId="{CD7A132C-FDBC-49F7-BB85-B7A14082AD2F}" srcOrd="0" destOrd="0" presId="urn:microsoft.com/office/officeart/2005/8/layout/process2"/>
    <dgm:cxn modelId="{A1BEF3F1-8A61-4BF3-AA46-76806D0981FD}" type="presOf" srcId="{9EA06FAF-45D4-4116-B14B-72C0C8EA41FD}" destId="{E41F3B67-C1DD-44E6-8B8E-B8D451EE08F3}" srcOrd="0" destOrd="0" presId="urn:microsoft.com/office/officeart/2005/8/layout/process2"/>
    <dgm:cxn modelId="{E71C3D7F-7709-4782-A5C4-35B3B5D4C8AB}" type="presParOf" srcId="{0056EF2B-3584-45AA-AFF2-157A952770D1}" destId="{CD7A132C-FDBC-49F7-BB85-B7A14082AD2F}" srcOrd="0" destOrd="0" presId="urn:microsoft.com/office/officeart/2005/8/layout/process2"/>
    <dgm:cxn modelId="{FE6EAE35-6B70-489C-BBB1-09DF21887132}" type="presParOf" srcId="{0056EF2B-3584-45AA-AFF2-157A952770D1}" destId="{E41F3B67-C1DD-44E6-8B8E-B8D451EE08F3}" srcOrd="1" destOrd="0" presId="urn:microsoft.com/office/officeart/2005/8/layout/process2"/>
    <dgm:cxn modelId="{8F116F3C-F151-4AEF-94F1-BF96A2636160}" type="presParOf" srcId="{E41F3B67-C1DD-44E6-8B8E-B8D451EE08F3}" destId="{75B34AED-0533-48DC-988F-D349B33372E5}" srcOrd="0" destOrd="0" presId="urn:microsoft.com/office/officeart/2005/8/layout/process2"/>
    <dgm:cxn modelId="{C0673D8C-35ED-4EC7-A090-A123558C74FD}" type="presParOf" srcId="{0056EF2B-3584-45AA-AFF2-157A952770D1}" destId="{7C1F88E2-FD0A-44DF-89CF-0FB758E6BD87}" srcOrd="2" destOrd="0" presId="urn:microsoft.com/office/officeart/2005/8/layout/process2"/>
    <dgm:cxn modelId="{3A46BAF2-94E3-42AD-A096-CA0D64CD10E1}" type="presParOf" srcId="{0056EF2B-3584-45AA-AFF2-157A952770D1}" destId="{743209DE-8F2B-4EE6-B10A-AFEC7E2D7F26}" srcOrd="3" destOrd="0" presId="urn:microsoft.com/office/officeart/2005/8/layout/process2"/>
    <dgm:cxn modelId="{980A66FB-393D-4BD2-B406-45793D214C1B}" type="presParOf" srcId="{743209DE-8F2B-4EE6-B10A-AFEC7E2D7F26}" destId="{C4069F5D-F598-495A-8227-21D6D06519B5}" srcOrd="0" destOrd="0" presId="urn:microsoft.com/office/officeart/2005/8/layout/process2"/>
    <dgm:cxn modelId="{F47251C7-32D5-4441-90B9-54CF0FBE4822}" type="presParOf" srcId="{0056EF2B-3584-45AA-AFF2-157A952770D1}" destId="{69BB21C2-B7D9-4CAF-B0CB-64EE21FED859}"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ADBA9C-349C-4677-8D0D-775B01983A3A}">
      <dsp:nvSpPr>
        <dsp:cNvPr id="0" name=""/>
        <dsp:cNvSpPr/>
      </dsp:nvSpPr>
      <dsp:spPr>
        <a:xfrm>
          <a:off x="0" y="653"/>
          <a:ext cx="6733212" cy="1529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A7C8C7-F411-4A10-9F62-75BE57BAC5EA}">
      <dsp:nvSpPr>
        <dsp:cNvPr id="0" name=""/>
        <dsp:cNvSpPr/>
      </dsp:nvSpPr>
      <dsp:spPr>
        <a:xfrm>
          <a:off x="462696" y="344808"/>
          <a:ext cx="841266" cy="8412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9C78B9-04AE-4A3D-B95A-322368F3B810}">
      <dsp:nvSpPr>
        <dsp:cNvPr id="0" name=""/>
        <dsp:cNvSpPr/>
      </dsp:nvSpPr>
      <dsp:spPr>
        <a:xfrm>
          <a:off x="1766660" y="653"/>
          <a:ext cx="4966551" cy="1529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880" tIns="161880" rIns="161880" bIns="161880" numCol="1" spcCol="1270" anchor="ctr" anchorCtr="0">
          <a:noAutofit/>
        </a:bodyPr>
        <a:lstStyle/>
        <a:p>
          <a:pPr marL="0" lvl="0" indent="0" algn="l" defTabSz="1066800">
            <a:lnSpc>
              <a:spcPct val="100000"/>
            </a:lnSpc>
            <a:spcBef>
              <a:spcPct val="0"/>
            </a:spcBef>
            <a:spcAft>
              <a:spcPct val="35000"/>
            </a:spcAft>
            <a:buNone/>
          </a:pPr>
          <a:r>
            <a:rPr lang="en-GB" sz="2400" b="1" kern="1200" baseline="0"/>
            <a:t>Review points throughout the programme in-line with reporting on student-teachers’ progress</a:t>
          </a:r>
          <a:endParaRPr lang="en-US" sz="2400" b="1" kern="1200"/>
        </a:p>
      </dsp:txBody>
      <dsp:txXfrm>
        <a:off x="1766660" y="653"/>
        <a:ext cx="4966551" cy="1529575"/>
      </dsp:txXfrm>
    </dsp:sp>
    <dsp:sp modelId="{4B1CEC44-E82E-4A60-9296-829E87442684}">
      <dsp:nvSpPr>
        <dsp:cNvPr id="0" name=""/>
        <dsp:cNvSpPr/>
      </dsp:nvSpPr>
      <dsp:spPr>
        <a:xfrm>
          <a:off x="0" y="1912623"/>
          <a:ext cx="6733212" cy="1529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5EA492-1D16-46B4-8376-174CB56AE839}">
      <dsp:nvSpPr>
        <dsp:cNvPr id="0" name=""/>
        <dsp:cNvSpPr/>
      </dsp:nvSpPr>
      <dsp:spPr>
        <a:xfrm>
          <a:off x="462696" y="2256778"/>
          <a:ext cx="841266" cy="8412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01D4A5-4581-47E4-B7EC-F25597C454FE}">
      <dsp:nvSpPr>
        <dsp:cNvPr id="0" name=""/>
        <dsp:cNvSpPr/>
      </dsp:nvSpPr>
      <dsp:spPr>
        <a:xfrm>
          <a:off x="1766660" y="1912623"/>
          <a:ext cx="4966551" cy="1529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880" tIns="161880" rIns="161880" bIns="161880" numCol="1" spcCol="1270" anchor="ctr" anchorCtr="0">
          <a:noAutofit/>
        </a:bodyPr>
        <a:lstStyle/>
        <a:p>
          <a:pPr marL="0" lvl="0" indent="0" algn="l" defTabSz="1066800" rtl="0">
            <a:lnSpc>
              <a:spcPct val="100000"/>
            </a:lnSpc>
            <a:spcBef>
              <a:spcPct val="0"/>
            </a:spcBef>
            <a:spcAft>
              <a:spcPct val="35000"/>
            </a:spcAft>
            <a:buNone/>
          </a:pPr>
          <a:r>
            <a:rPr lang="en-GB" sz="2400" b="1" kern="1200" baseline="0"/>
            <a:t>Final, summative QTS </a:t>
          </a:r>
          <a:r>
            <a:rPr lang="en-GB" sz="2400" b="1" kern="1200" baseline="0">
              <a:latin typeface="Calibri Light" panose="020F0302020204030204"/>
            </a:rPr>
            <a:t>review window</a:t>
          </a:r>
          <a:endParaRPr lang="en-GB" sz="2400" b="1" kern="1200" baseline="0"/>
        </a:p>
        <a:p>
          <a:pPr marL="0" lvl="0" indent="0" algn="l" defTabSz="1066800" rtl="0">
            <a:lnSpc>
              <a:spcPct val="100000"/>
            </a:lnSpc>
            <a:spcBef>
              <a:spcPct val="0"/>
            </a:spcBef>
            <a:spcAft>
              <a:spcPct val="35000"/>
            </a:spcAft>
            <a:buNone/>
          </a:pPr>
          <a:r>
            <a:rPr lang="en-GB" sz="2400" b="1" kern="1200" baseline="0"/>
            <a:t>BA3: </a:t>
          </a:r>
          <a:r>
            <a:rPr lang="en-GB" sz="2400" b="1" kern="1200" baseline="0">
              <a:solidFill>
                <a:srgbClr val="FF0000"/>
              </a:solidFill>
              <a:latin typeface="Calibri Light" panose="020F0302020204030204"/>
            </a:rPr>
            <a:t>15/05/23</a:t>
          </a:r>
          <a:r>
            <a:rPr lang="en-GB" sz="2400" b="1" kern="1200" baseline="0">
              <a:solidFill>
                <a:srgbClr val="FF0000"/>
              </a:solidFill>
            </a:rPr>
            <a:t> </a:t>
          </a:r>
          <a:r>
            <a:rPr lang="en-GB" sz="2400" b="1" kern="1200" baseline="0">
              <a:solidFill>
                <a:srgbClr val="FF0000"/>
              </a:solidFill>
              <a:latin typeface="Calibri Light" panose="020F0302020204030204"/>
            </a:rPr>
            <a:t>- 25/05/23</a:t>
          </a:r>
          <a:endParaRPr lang="en-GB" sz="2400" b="1" kern="1200" baseline="0">
            <a:solidFill>
              <a:srgbClr val="FF0000"/>
            </a:solidFill>
          </a:endParaRPr>
        </a:p>
      </dsp:txBody>
      <dsp:txXfrm>
        <a:off x="1766660" y="1912623"/>
        <a:ext cx="4966551" cy="1529575"/>
      </dsp:txXfrm>
    </dsp:sp>
    <dsp:sp modelId="{E4B33AB3-35B3-4C33-AFC2-12ED977AC998}">
      <dsp:nvSpPr>
        <dsp:cNvPr id="0" name=""/>
        <dsp:cNvSpPr/>
      </dsp:nvSpPr>
      <dsp:spPr>
        <a:xfrm>
          <a:off x="0" y="3824593"/>
          <a:ext cx="6733212" cy="1529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9317A-048C-4C1D-AA4C-E4768488D3E7}">
      <dsp:nvSpPr>
        <dsp:cNvPr id="0" name=""/>
        <dsp:cNvSpPr/>
      </dsp:nvSpPr>
      <dsp:spPr>
        <a:xfrm>
          <a:off x="462696" y="4168748"/>
          <a:ext cx="841266" cy="8412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9073B5-DD24-45C1-BF49-399962717826}">
      <dsp:nvSpPr>
        <dsp:cNvPr id="0" name=""/>
        <dsp:cNvSpPr/>
      </dsp:nvSpPr>
      <dsp:spPr>
        <a:xfrm>
          <a:off x="1766660" y="3824593"/>
          <a:ext cx="4966551" cy="1529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880" tIns="161880" rIns="161880" bIns="161880" numCol="1" spcCol="1270" anchor="ctr" anchorCtr="0">
          <a:noAutofit/>
        </a:bodyPr>
        <a:lstStyle/>
        <a:p>
          <a:pPr marL="0" lvl="0" indent="0" algn="l" defTabSz="1066800" rtl="0">
            <a:lnSpc>
              <a:spcPct val="100000"/>
            </a:lnSpc>
            <a:spcBef>
              <a:spcPct val="0"/>
            </a:spcBef>
            <a:spcAft>
              <a:spcPct val="35000"/>
            </a:spcAft>
            <a:buNone/>
          </a:pPr>
          <a:r>
            <a:rPr lang="en-GB" sz="2400" b="1" kern="1200" baseline="0"/>
            <a:t>PLP to be completed by</a:t>
          </a:r>
          <a:r>
            <a:rPr lang="en-GB" sz="2400" b="1" kern="1200" baseline="0">
              <a:latin typeface="Calibri Light" panose="020F0302020204030204"/>
            </a:rPr>
            <a:t> </a:t>
          </a:r>
          <a:endParaRPr lang="en-GB" sz="2400" b="1" kern="1200" baseline="0"/>
        </a:p>
        <a:p>
          <a:pPr marL="0" lvl="0" indent="0" algn="l" defTabSz="1066800" rtl="0">
            <a:lnSpc>
              <a:spcPct val="100000"/>
            </a:lnSpc>
            <a:spcBef>
              <a:spcPct val="0"/>
            </a:spcBef>
            <a:spcAft>
              <a:spcPct val="35000"/>
            </a:spcAft>
            <a:buNone/>
          </a:pPr>
          <a:r>
            <a:rPr lang="en-GB" sz="2400" b="1" kern="1200" baseline="0"/>
            <a:t>BA3: </a:t>
          </a:r>
          <a:r>
            <a:rPr lang="en-GB" sz="2400" b="1" kern="1200" baseline="0">
              <a:solidFill>
                <a:srgbClr val="FF0000"/>
              </a:solidFill>
              <a:latin typeface="Calibri Light" panose="020F0302020204030204"/>
            </a:rPr>
            <a:t>11/05/23 11.59pm</a:t>
          </a:r>
          <a:endParaRPr lang="en-GB" sz="2400" b="1" kern="1200" baseline="0">
            <a:solidFill>
              <a:srgbClr val="FF0000"/>
            </a:solidFill>
          </a:endParaRPr>
        </a:p>
      </dsp:txBody>
      <dsp:txXfrm>
        <a:off x="1766660" y="3824593"/>
        <a:ext cx="4966551" cy="15295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A132C-FDBC-49F7-BB85-B7A14082AD2F}">
      <dsp:nvSpPr>
        <dsp:cNvPr id="0" name=""/>
        <dsp:cNvSpPr/>
      </dsp:nvSpPr>
      <dsp:spPr>
        <a:xfrm>
          <a:off x="1406792" y="0"/>
          <a:ext cx="4089236" cy="13626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t>You will receive an </a:t>
          </a:r>
          <a:r>
            <a:rPr lang="en-GB" sz="1800" kern="1200">
              <a:latin typeface="Calibri Light" panose="020F0302020204030204"/>
            </a:rPr>
            <a:t>email from</a:t>
          </a:r>
          <a:r>
            <a:rPr lang="en-GB" sz="1800" kern="1200"/>
            <a:t> </a:t>
          </a:r>
          <a:r>
            <a:rPr lang="en-GB" sz="1800" kern="1200">
              <a:latin typeface="Calibri Light" panose="020F0302020204030204"/>
            </a:rPr>
            <a:t>a</a:t>
          </a:r>
          <a:r>
            <a:rPr lang="en-GB" sz="1800" kern="1200"/>
            <a:t> University Tutor inviting you to a review meeting. </a:t>
          </a:r>
        </a:p>
      </dsp:txBody>
      <dsp:txXfrm>
        <a:off x="1446702" y="39910"/>
        <a:ext cx="4009416" cy="1282815"/>
      </dsp:txXfrm>
    </dsp:sp>
    <dsp:sp modelId="{E41F3B67-C1DD-44E6-8B8E-B8D451EE08F3}">
      <dsp:nvSpPr>
        <dsp:cNvPr id="0" name=""/>
        <dsp:cNvSpPr/>
      </dsp:nvSpPr>
      <dsp:spPr>
        <a:xfrm rot="5400000">
          <a:off x="3195916" y="1396701"/>
          <a:ext cx="510988" cy="61318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3267455" y="1447799"/>
        <a:ext cx="367911" cy="357692"/>
      </dsp:txXfrm>
    </dsp:sp>
    <dsp:sp modelId="{7C1F88E2-FD0A-44DF-89CF-0FB758E6BD87}">
      <dsp:nvSpPr>
        <dsp:cNvPr id="0" name=""/>
        <dsp:cNvSpPr/>
      </dsp:nvSpPr>
      <dsp:spPr>
        <a:xfrm>
          <a:off x="1406792" y="2043952"/>
          <a:ext cx="4089236" cy="13626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t>You will share your PLP link with your University Tutor.</a:t>
          </a:r>
        </a:p>
      </dsp:txBody>
      <dsp:txXfrm>
        <a:off x="1446702" y="2083862"/>
        <a:ext cx="4009416" cy="1282815"/>
      </dsp:txXfrm>
    </dsp:sp>
    <dsp:sp modelId="{743209DE-8F2B-4EE6-B10A-AFEC7E2D7F26}">
      <dsp:nvSpPr>
        <dsp:cNvPr id="0" name=""/>
        <dsp:cNvSpPr/>
      </dsp:nvSpPr>
      <dsp:spPr>
        <a:xfrm rot="5400000">
          <a:off x="3195916" y="3440654"/>
          <a:ext cx="510988" cy="61318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3267455" y="3491752"/>
        <a:ext cx="367911" cy="357692"/>
      </dsp:txXfrm>
    </dsp:sp>
    <dsp:sp modelId="{69BB21C2-B7D9-4CAF-B0CB-64EE21FED859}">
      <dsp:nvSpPr>
        <dsp:cNvPr id="0" name=""/>
        <dsp:cNvSpPr/>
      </dsp:nvSpPr>
      <dsp:spPr>
        <a:xfrm>
          <a:off x="1406792" y="4087905"/>
          <a:ext cx="4089236" cy="13626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t>You will select one of the</a:t>
          </a:r>
          <a:r>
            <a:rPr lang="en-GB" sz="1800" kern="1200">
              <a:latin typeface="Calibri Light" panose="020F0302020204030204"/>
            </a:rPr>
            <a:t> strands</a:t>
          </a:r>
          <a:r>
            <a:rPr lang="en-GB" sz="1800" kern="1200"/>
            <a:t> of Pedagogy (i.e. Advancing, Refining or Influencing ) and prepare to talk about your experiences at the review meeting.</a:t>
          </a:r>
        </a:p>
      </dsp:txBody>
      <dsp:txXfrm>
        <a:off x="1446702" y="4127815"/>
        <a:ext cx="4009416" cy="128281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3/27/2023</a:t>
            </a:fld>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WLD – Welsh Language Development – </a:t>
            </a:r>
            <a:r>
              <a:rPr lang="en-US" err="1">
                <a:cs typeface="Calibri"/>
              </a:rPr>
              <a:t>Croeso</a:t>
            </a:r>
            <a:r>
              <a:rPr lang="en-US">
                <a:cs typeface="Calibri"/>
              </a:rPr>
              <a:t> / Welcome</a:t>
            </a:r>
            <a:endParaRPr lang="en-US"/>
          </a:p>
        </p:txBody>
      </p:sp>
      <p:sp>
        <p:nvSpPr>
          <p:cNvPr id="4" name="Slide Number Placeholder 3"/>
          <p:cNvSpPr>
            <a:spLocks noGrp="1"/>
          </p:cNvSpPr>
          <p:nvPr>
            <p:ph type="sldNum" sz="quarter" idx="5"/>
          </p:nvPr>
        </p:nvSpPr>
        <p:spPr/>
        <p:txBody>
          <a:bodyPr/>
          <a:lstStyle/>
          <a:p>
            <a:fld id="{EA7D8C71-DDDC-4CDD-8C04-B43B65C6DF5D}" type="slidenum">
              <a:rPr lang="en-GB" smtClean="0"/>
              <a:t>2</a:t>
            </a:fld>
            <a:endParaRPr lang="en-GB"/>
          </a:p>
        </p:txBody>
      </p:sp>
    </p:spTree>
    <p:extLst>
      <p:ext uri="{BB962C8B-B14F-4D97-AF65-F5344CB8AC3E}">
        <p14:creationId xmlns:p14="http://schemas.microsoft.com/office/powerpoint/2010/main" val="212298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39252893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WLD – </a:t>
            </a:r>
            <a:r>
              <a:rPr lang="en-US" err="1">
                <a:cs typeface="Calibri"/>
              </a:rPr>
              <a:t>Rhaid</a:t>
            </a:r>
            <a:r>
              <a:rPr lang="en-US">
                <a:cs typeface="Calibri"/>
              </a:rPr>
              <a:t> </a:t>
            </a:r>
            <a:r>
              <a:rPr lang="en-US" err="1">
                <a:cs typeface="Calibri"/>
              </a:rPr>
              <a:t>i</a:t>
            </a:r>
            <a:r>
              <a:rPr lang="en-US">
                <a:cs typeface="Calibri"/>
              </a:rPr>
              <a:t> chi ...(You must...)</a:t>
            </a:r>
            <a:endParaRPr lang="en-US"/>
          </a:p>
          <a:p>
            <a:r>
              <a:rPr lang="en-US">
                <a:cs typeface="Calibri"/>
              </a:rPr>
              <a:t>Here we are linking back to a request on the review for a checklist.</a:t>
            </a:r>
            <a:endParaRPr lang="en-US"/>
          </a:p>
          <a:p>
            <a:r>
              <a:rPr lang="en-US">
                <a:cs typeface="Calibri"/>
              </a:rPr>
              <a:t>Short recap on the process</a:t>
            </a:r>
          </a:p>
          <a:p>
            <a:endParaRPr lang="en-US">
              <a:cs typeface="Calibri"/>
            </a:endParaRPr>
          </a:p>
          <a:p>
            <a:r>
              <a:rPr lang="en-US">
                <a:cs typeface="Calibri"/>
              </a:rPr>
              <a:t>Print the checklist for each student </a:t>
            </a:r>
          </a:p>
        </p:txBody>
      </p:sp>
      <p:sp>
        <p:nvSpPr>
          <p:cNvPr id="4" name="Slide Number Placeholder 3"/>
          <p:cNvSpPr>
            <a:spLocks noGrp="1"/>
          </p:cNvSpPr>
          <p:nvPr>
            <p:ph type="sldNum" sz="quarter" idx="5"/>
          </p:nvPr>
        </p:nvSpPr>
        <p:spPr/>
        <p:txBody>
          <a:bodyPr/>
          <a:lstStyle/>
          <a:p>
            <a:fld id="{8666F0B0-1329-48C4-9596-F12143845D2A}" type="slidenum">
              <a:rPr lang="en-US"/>
              <a:t>7</a:t>
            </a:fld>
            <a:endParaRPr lang="en-US"/>
          </a:p>
        </p:txBody>
      </p:sp>
    </p:spTree>
    <p:extLst>
      <p:ext uri="{BB962C8B-B14F-4D97-AF65-F5344CB8AC3E}">
        <p14:creationId xmlns:p14="http://schemas.microsoft.com/office/powerpoint/2010/main" val="28446396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Here we are linking back to a request on the review for a checklist.</a:t>
            </a:r>
          </a:p>
          <a:p>
            <a:r>
              <a:rPr lang="en-US">
                <a:cs typeface="Calibri"/>
              </a:rPr>
              <a:t>Short recap on the process</a:t>
            </a:r>
          </a:p>
          <a:p>
            <a:endParaRPr lang="en-US">
              <a:cs typeface="Calibri"/>
            </a:endParaRPr>
          </a:p>
          <a:p>
            <a:r>
              <a:rPr lang="en-US">
                <a:cs typeface="Calibri"/>
              </a:rPr>
              <a:t>Print the checklist for each student </a:t>
            </a:r>
          </a:p>
        </p:txBody>
      </p:sp>
      <p:sp>
        <p:nvSpPr>
          <p:cNvPr id="4" name="Slide Number Placeholder 3"/>
          <p:cNvSpPr>
            <a:spLocks noGrp="1"/>
          </p:cNvSpPr>
          <p:nvPr>
            <p:ph type="sldNum" sz="quarter" idx="5"/>
          </p:nvPr>
        </p:nvSpPr>
        <p:spPr/>
        <p:txBody>
          <a:bodyPr/>
          <a:lstStyle/>
          <a:p>
            <a:fld id="{8666F0B0-1329-48C4-9596-F12143845D2A}" type="slidenum">
              <a:rPr lang="en-US"/>
              <a:t>8</a:t>
            </a:fld>
            <a:endParaRPr lang="en-US"/>
          </a:p>
        </p:txBody>
      </p:sp>
    </p:spTree>
    <p:extLst>
      <p:ext uri="{BB962C8B-B14F-4D97-AF65-F5344CB8AC3E}">
        <p14:creationId xmlns:p14="http://schemas.microsoft.com/office/powerpoint/2010/main" val="39071148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This is the updated link as of March 2023 – including Welsh Portfolio information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7D8C71-DDDC-4CDD-8C04-B43B65C6DF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238989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cs typeface="Calibri"/>
              </a:rPr>
              <a:t>Make it clear that the deadline for PLP is 11th May so that tutors have an opportunity to assess the PLP on Friday before the review window opens on Monday 15th May</a:t>
            </a:r>
          </a:p>
          <a:p>
            <a:endParaRPr lang="en-GB"/>
          </a:p>
        </p:txBody>
      </p:sp>
      <p:sp>
        <p:nvSpPr>
          <p:cNvPr id="4" name="Slide Number Placeholder 3"/>
          <p:cNvSpPr>
            <a:spLocks noGrp="1"/>
          </p:cNvSpPr>
          <p:nvPr>
            <p:ph type="sldNum" sz="quarter" idx="5"/>
          </p:nvPr>
        </p:nvSpPr>
        <p:spPr/>
        <p:txBody>
          <a:bodyPr/>
          <a:lstStyle/>
          <a:p>
            <a:fld id="{3117E831-44F5-4154-BC43-33AE9D8668F1}" type="slidenum">
              <a:rPr lang="en-GB" smtClean="0"/>
              <a:t>12</a:t>
            </a:fld>
            <a:endParaRPr lang="en-GB"/>
          </a:p>
        </p:txBody>
      </p:sp>
    </p:spTree>
    <p:extLst>
      <p:ext uri="{BB962C8B-B14F-4D97-AF65-F5344CB8AC3E}">
        <p14:creationId xmlns:p14="http://schemas.microsoft.com/office/powerpoint/2010/main" val="3861211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US">
                <a:cs typeface="Calibri"/>
              </a:rPr>
              <a:t>This task can be set up any way the student teachers want to. If it was me – I would do a spider diagram!</a:t>
            </a:r>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2893821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US">
                <a:cs typeface="Calibri"/>
              </a:rPr>
              <a:t>Helen – I have found these and I really like them – are there any in </a:t>
            </a:r>
            <a:r>
              <a:rPr lang="en-US" err="1">
                <a:cs typeface="Calibri"/>
              </a:rPr>
              <a:t>welsh</a:t>
            </a:r>
            <a:r>
              <a:rPr lang="en-US">
                <a:cs typeface="Calibri"/>
              </a:rPr>
              <a:t> that you would like to replace these with? Just to celebrate or remind how brilliant the profession is that they are entering.</a:t>
            </a:r>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37070360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35847844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b="1" err="1"/>
              <a:t>Nid</a:t>
            </a:r>
            <a:r>
              <a:rPr lang="en-GB"/>
              <a:t> </a:t>
            </a:r>
            <a:r>
              <a:rPr lang="en-GB" err="1"/>
              <a:t>rôl</a:t>
            </a:r>
            <a:r>
              <a:rPr lang="en-GB"/>
              <a:t> y </a:t>
            </a:r>
            <a:r>
              <a:rPr lang="en-GB" err="1"/>
              <a:t>tiwtor</a:t>
            </a:r>
            <a:r>
              <a:rPr lang="en-GB"/>
              <a:t> </a:t>
            </a:r>
            <a:r>
              <a:rPr lang="en-GB" err="1"/>
              <a:t>yw</a:t>
            </a:r>
            <a:r>
              <a:rPr lang="en-GB"/>
              <a:t> </a:t>
            </a:r>
            <a:r>
              <a:rPr lang="en-GB" err="1"/>
              <a:t>i</a:t>
            </a:r>
            <a:r>
              <a:rPr lang="en-GB"/>
              <a:t> </a:t>
            </a:r>
            <a:r>
              <a:rPr lang="en-GB" err="1"/>
              <a:t>benderfynu</a:t>
            </a:r>
            <a:r>
              <a:rPr lang="en-GB"/>
              <a:t> </a:t>
            </a:r>
            <a:r>
              <a:rPr lang="en-GB" err="1"/>
              <a:t>os</a:t>
            </a:r>
            <a:r>
              <a:rPr lang="en-GB"/>
              <a:t> </a:t>
            </a:r>
            <a:r>
              <a:rPr lang="en-GB" err="1"/>
              <a:t>yw</a:t>
            </a:r>
            <a:r>
              <a:rPr lang="en-GB"/>
              <a:t> </a:t>
            </a:r>
            <a:r>
              <a:rPr lang="en-GB" err="1"/>
              <a:t>darpar</a:t>
            </a:r>
            <a:r>
              <a:rPr lang="en-GB"/>
              <a:t> </a:t>
            </a:r>
            <a:r>
              <a:rPr lang="en-GB" err="1"/>
              <a:t>athro</a:t>
            </a:r>
            <a:r>
              <a:rPr lang="en-GB"/>
              <a:t> yn </a:t>
            </a:r>
            <a:r>
              <a:rPr lang="en-GB" err="1"/>
              <a:t>pasio</a:t>
            </a:r>
            <a:r>
              <a:rPr lang="en-GB"/>
              <a:t> </a:t>
            </a:r>
            <a:r>
              <a:rPr lang="en-GB" err="1"/>
              <a:t>neu’n</a:t>
            </a:r>
            <a:r>
              <a:rPr lang="en-GB"/>
              <a:t> </a:t>
            </a:r>
            <a:r>
              <a:rPr lang="en-GB" err="1"/>
              <a:t>methu’r</a:t>
            </a:r>
            <a:r>
              <a:rPr lang="en-GB"/>
              <a:t> </a:t>
            </a:r>
            <a:r>
              <a:rPr lang="en-GB" err="1"/>
              <a:t>rhaglen</a:t>
            </a:r>
            <a:r>
              <a:rPr lang="en-GB"/>
              <a:t>.</a:t>
            </a:r>
          </a:p>
          <a:p>
            <a:endParaRPr lang="en-GB"/>
          </a:p>
          <a:p>
            <a:r>
              <a:rPr lang="en-GB"/>
              <a:t>It is </a:t>
            </a:r>
            <a:r>
              <a:rPr lang="en-GB" b="1"/>
              <a:t>not</a:t>
            </a:r>
            <a:r>
              <a:rPr lang="en-GB"/>
              <a:t> the role of the tutor to decide whether</a:t>
            </a:r>
            <a:r>
              <a:rPr lang="en-GB" baseline="0"/>
              <a:t> a student-teacher has passed or failed the programme.</a:t>
            </a:r>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10042010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err="1"/>
              <a:t>Mae’r</a:t>
            </a:r>
            <a:r>
              <a:rPr lang="en-GB"/>
              <a:t> </a:t>
            </a:r>
            <a:r>
              <a:rPr lang="en-GB" err="1"/>
              <a:t>adolygiad</a:t>
            </a:r>
            <a:r>
              <a:rPr lang="en-GB" baseline="0"/>
              <a:t> </a:t>
            </a:r>
            <a:r>
              <a:rPr lang="en-GB" baseline="0" err="1"/>
              <a:t>yn</a:t>
            </a:r>
            <a:r>
              <a:rPr lang="en-GB" baseline="0"/>
              <a:t> </a:t>
            </a:r>
            <a:r>
              <a:rPr lang="en-GB" baseline="0" err="1"/>
              <a:t>cyfrannu</a:t>
            </a:r>
            <a:r>
              <a:rPr lang="en-GB" baseline="0"/>
              <a:t> </a:t>
            </a:r>
            <a:r>
              <a:rPr lang="en-GB" baseline="0" err="1"/>
              <a:t>i’r</a:t>
            </a:r>
            <a:r>
              <a:rPr lang="en-GB" baseline="0"/>
              <a:t> </a:t>
            </a:r>
            <a:r>
              <a:rPr lang="en-GB" baseline="0" err="1"/>
              <a:t>Proffil</a:t>
            </a:r>
            <a:r>
              <a:rPr lang="en-GB" baseline="0"/>
              <a:t> </a:t>
            </a:r>
            <a:r>
              <a:rPr lang="en-GB" baseline="0" err="1"/>
              <a:t>Dechrau</a:t>
            </a:r>
            <a:r>
              <a:rPr lang="en-GB" baseline="0"/>
              <a:t> </a:t>
            </a:r>
            <a:r>
              <a:rPr lang="en-GB" baseline="0" err="1"/>
              <a:t>Gyrfa</a:t>
            </a:r>
            <a:r>
              <a:rPr lang="en-GB" baseline="0"/>
              <a:t> a </a:t>
            </a:r>
            <a:r>
              <a:rPr lang="en-GB" baseline="0" err="1"/>
              <a:t>thystlythyr</a:t>
            </a:r>
            <a:r>
              <a:rPr lang="en-GB" baseline="0"/>
              <a:t> y </a:t>
            </a:r>
            <a:r>
              <a:rPr lang="en-GB" baseline="0" err="1"/>
              <a:t>darpar</a:t>
            </a:r>
            <a:r>
              <a:rPr lang="en-GB" baseline="0"/>
              <a:t> </a:t>
            </a:r>
            <a:r>
              <a:rPr lang="en-GB" baseline="0" err="1"/>
              <a:t>athro</a:t>
            </a:r>
            <a:r>
              <a:rPr lang="en-GB" baseline="0"/>
              <a:t>.</a:t>
            </a:r>
          </a:p>
          <a:p>
            <a:r>
              <a:rPr lang="en-GB" baseline="0"/>
              <a:t>Y </a:t>
            </a:r>
            <a:r>
              <a:rPr lang="en-GB" baseline="0" err="1"/>
              <a:t>tiwtor</a:t>
            </a:r>
            <a:r>
              <a:rPr lang="en-GB" baseline="0"/>
              <a:t> </a:t>
            </a:r>
            <a:r>
              <a:rPr lang="en-GB" baseline="0" err="1"/>
              <a:t>sy’n</a:t>
            </a:r>
            <a:r>
              <a:rPr lang="en-GB" baseline="0"/>
              <a:t> </a:t>
            </a:r>
            <a:r>
              <a:rPr lang="en-GB" baseline="0" err="1"/>
              <a:t>ymgymryd</a:t>
            </a:r>
            <a:r>
              <a:rPr lang="en-GB" baseline="0"/>
              <a:t> </a:t>
            </a:r>
            <a:r>
              <a:rPr lang="en-GB" baseline="0" err="1"/>
              <a:t>â’r</a:t>
            </a:r>
            <a:r>
              <a:rPr lang="en-GB" baseline="0"/>
              <a:t> </a:t>
            </a:r>
            <a:r>
              <a:rPr lang="en-GB" baseline="0" err="1"/>
              <a:t>adolygiad</a:t>
            </a:r>
            <a:r>
              <a:rPr lang="en-GB" baseline="0"/>
              <a:t> </a:t>
            </a:r>
            <a:r>
              <a:rPr lang="en-GB" baseline="0" err="1"/>
              <a:t>bydd</a:t>
            </a:r>
            <a:r>
              <a:rPr lang="en-GB" baseline="0"/>
              <a:t> </a:t>
            </a:r>
            <a:r>
              <a:rPr lang="en-GB" baseline="0" err="1"/>
              <a:t>yn</a:t>
            </a:r>
            <a:r>
              <a:rPr lang="en-GB" baseline="0"/>
              <a:t> </a:t>
            </a:r>
            <a:r>
              <a:rPr lang="en-GB" baseline="0" err="1"/>
              <a:t>ysgrifennu</a:t>
            </a:r>
            <a:r>
              <a:rPr lang="en-GB" baseline="0"/>
              <a:t> </a:t>
            </a:r>
            <a:r>
              <a:rPr lang="en-GB" baseline="0" err="1"/>
              <a:t>tystlythyr</a:t>
            </a:r>
            <a:r>
              <a:rPr lang="en-GB" baseline="0"/>
              <a:t> y </a:t>
            </a:r>
            <a:r>
              <a:rPr lang="en-GB" baseline="0" err="1"/>
              <a:t>darpar</a:t>
            </a:r>
            <a:r>
              <a:rPr lang="en-GB" baseline="0"/>
              <a:t> </a:t>
            </a:r>
            <a:r>
              <a:rPr lang="en-GB" baseline="0" err="1"/>
              <a:t>athro</a:t>
            </a:r>
            <a:r>
              <a:rPr lang="en-GB" baseline="0"/>
              <a:t> </a:t>
            </a:r>
            <a:r>
              <a:rPr lang="en-GB" baseline="0" err="1"/>
              <a:t>hwnnw</a:t>
            </a:r>
            <a:r>
              <a:rPr lang="en-GB" baseline="0"/>
              <a:t>.</a:t>
            </a:r>
          </a:p>
          <a:p>
            <a:endParaRPr lang="en-GB" baseline="0"/>
          </a:p>
          <a:p>
            <a:r>
              <a:rPr lang="en-GB" baseline="0"/>
              <a:t>The review contributes to the student-teacher’s Career Entry Profile and their final reference.</a:t>
            </a:r>
          </a:p>
          <a:p>
            <a:r>
              <a:rPr lang="en-GB" baseline="0"/>
              <a:t>The tutor undertaking the review will write that student-teacher’s final reference.</a:t>
            </a:r>
          </a:p>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20309570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lvl="0"/>
            <a:r>
              <a:rPr lang="en-GB" sz="1200" kern="1200">
                <a:solidFill>
                  <a:schemeClr val="tx1"/>
                </a:solidFill>
                <a:effectLst/>
                <a:latin typeface="+mn-lt"/>
                <a:ea typeface="+mn-ea"/>
                <a:cs typeface="+mn-cs"/>
              </a:rPr>
              <a:t> If a student-teacher’s PLP is considered to be below a satisfactory standard (i.e. does not meet the PLP requirements that have been shared with staff and student-teachers), he/she may be asked to resubmit and another meeting will be convened to confirm that he/she has demonstrated through their PLP that they are ‘on track towards meeting QTS’ (green).</a:t>
            </a:r>
          </a:p>
          <a:p>
            <a:r>
              <a:rPr lang="en-GB" sz="1200" kern="1200">
                <a:solidFill>
                  <a:schemeClr val="tx1"/>
                </a:solidFill>
                <a:effectLst/>
                <a:latin typeface="+mn-lt"/>
                <a:ea typeface="+mn-ea"/>
                <a:cs typeface="+mn-cs"/>
              </a:rPr>
              <a:t>*This action might lead to the student-teacher’s profile being considered in the second examination board.</a:t>
            </a:r>
          </a:p>
          <a:p>
            <a:endParaRPr lang="en-GB" sz="1200" kern="1200">
              <a:solidFill>
                <a:schemeClr val="tx1"/>
              </a:solidFill>
              <a:effectLst/>
              <a:latin typeface="+mn-lt"/>
              <a:ea typeface="+mn-ea"/>
              <a:cs typeface="+mn-cs"/>
            </a:endParaRPr>
          </a:p>
          <a:p>
            <a:pPr lvl="0"/>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6436426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lvl="0"/>
            <a:r>
              <a:rPr lang="en-GB" sz="1200" kern="1200">
                <a:solidFill>
                  <a:schemeClr val="tx1"/>
                </a:solidFill>
                <a:effectLst/>
                <a:latin typeface="+mn-lt"/>
                <a:ea typeface="+mn-ea"/>
                <a:cs typeface="+mn-cs"/>
              </a:rPr>
              <a:t> If a student-teacher’s PLP is considered to be below a satisfactory standard (i.e. does not meet the PLP requirements that have been shared with staff and student-teachers), he/she may be asked to resubmit and another meeting will be convened to confirm that he/she has demonstrated through their PLP that they are ‘on track towards meeting QTS’ (green).</a:t>
            </a:r>
          </a:p>
          <a:p>
            <a:r>
              <a:rPr lang="en-GB" sz="1200" kern="1200">
                <a:solidFill>
                  <a:schemeClr val="tx1"/>
                </a:solidFill>
                <a:effectLst/>
                <a:latin typeface="+mn-lt"/>
                <a:ea typeface="+mn-ea"/>
                <a:cs typeface="+mn-cs"/>
              </a:rPr>
              <a:t>*This action might lead to the student-teacher’s profile being considered in the second examination board.</a:t>
            </a:r>
          </a:p>
          <a:p>
            <a:endParaRPr lang="en-GB" sz="1200" kern="1200">
              <a:solidFill>
                <a:schemeClr val="tx1"/>
              </a:solidFill>
              <a:effectLst/>
              <a:latin typeface="+mn-lt"/>
              <a:ea typeface="+mn-ea"/>
              <a:cs typeface="+mn-cs"/>
            </a:endParaRPr>
          </a:p>
          <a:p>
            <a:pPr lvl="0"/>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35706583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lvl="0"/>
            <a:r>
              <a:rPr lang="en-GB" sz="1200" kern="1200">
                <a:solidFill>
                  <a:schemeClr val="tx1"/>
                </a:solidFill>
                <a:effectLst/>
                <a:latin typeface="+mn-lt"/>
                <a:ea typeface="+mn-ea"/>
                <a:cs typeface="+mn-cs"/>
              </a:rPr>
              <a:t> If a student-teacher’s PLP is considered to be below a satisfactory standard (i.e. does not meet the PLP requirements that have been shared with staff and student-teachers), he/she may be asked to resubmit and another meeting will be convened to confirm that he/she has demonstrated through their PLP that they are ‘on track towards meeting QTS’ (green).</a:t>
            </a:r>
          </a:p>
          <a:p>
            <a:r>
              <a:rPr lang="en-GB" sz="1200" kern="1200">
                <a:solidFill>
                  <a:schemeClr val="tx1"/>
                </a:solidFill>
                <a:effectLst/>
                <a:latin typeface="+mn-lt"/>
                <a:ea typeface="+mn-ea"/>
                <a:cs typeface="+mn-cs"/>
              </a:rPr>
              <a:t>*This action might lead to the student-teacher’s profile being considered in the second examination board.</a:t>
            </a:r>
          </a:p>
          <a:p>
            <a:endParaRPr lang="en-GB" sz="1200" kern="1200">
              <a:solidFill>
                <a:schemeClr val="tx1"/>
              </a:solidFill>
              <a:effectLst/>
              <a:latin typeface="+mn-lt"/>
              <a:ea typeface="+mn-ea"/>
              <a:cs typeface="+mn-cs"/>
            </a:endParaRPr>
          </a:p>
          <a:p>
            <a:pPr lvl="0"/>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34029406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lvl="0"/>
            <a:r>
              <a:rPr lang="en-GB" sz="1200" kern="1200">
                <a:solidFill>
                  <a:schemeClr val="tx1"/>
                </a:solidFill>
                <a:effectLst/>
                <a:latin typeface="+mn-lt"/>
                <a:ea typeface="+mn-ea"/>
                <a:cs typeface="+mn-cs"/>
              </a:rPr>
              <a:t> If a student-teacher’s PLP is considered to be below a satisfactory standard (i.e. does not meet the PLP requirements that have been shared with staff and student-teachers), he/she may be asked to resubmit and another meeting will be convened to confirm that he/she has demonstrated through their PLP that they are ‘on track towards meeting QTS’ (green).</a:t>
            </a:r>
          </a:p>
          <a:p>
            <a:r>
              <a:rPr lang="en-GB" sz="1200" kern="1200">
                <a:solidFill>
                  <a:schemeClr val="tx1"/>
                </a:solidFill>
                <a:effectLst/>
                <a:latin typeface="+mn-lt"/>
                <a:ea typeface="+mn-ea"/>
                <a:cs typeface="+mn-cs"/>
              </a:rPr>
              <a:t>*This action might lead to the student-teacher’s profile being considered in the second examination board.</a:t>
            </a:r>
          </a:p>
          <a:p>
            <a:endParaRPr lang="en-GB" sz="1200" kern="1200">
              <a:solidFill>
                <a:schemeClr val="tx1"/>
              </a:solidFill>
              <a:effectLst/>
              <a:latin typeface="+mn-lt"/>
              <a:ea typeface="+mn-ea"/>
              <a:cs typeface="+mn-cs"/>
            </a:endParaRPr>
          </a:p>
          <a:p>
            <a:pPr lvl="0"/>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29298044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lvl="0"/>
            <a:r>
              <a:rPr lang="en-GB" sz="1200" kern="1200">
                <a:solidFill>
                  <a:schemeClr val="tx1"/>
                </a:solidFill>
                <a:effectLst/>
                <a:latin typeface="+mn-lt"/>
                <a:ea typeface="+mn-ea"/>
                <a:cs typeface="+mn-cs"/>
              </a:rPr>
              <a:t> If a student-teacher’s PLP is considered to be below a satisfactory standard (i.e. does not meet the PLP requirements that have been shared with staff and student-teachers), he/she may be asked to resubmit and another meeting will be convened to confirm that he/she has demonstrated through their PLP that they are ‘on track towards meeting QTS’ (green).</a:t>
            </a:r>
          </a:p>
          <a:p>
            <a:r>
              <a:rPr lang="en-GB" sz="1200" kern="1200">
                <a:solidFill>
                  <a:schemeClr val="tx1"/>
                </a:solidFill>
                <a:effectLst/>
                <a:latin typeface="+mn-lt"/>
                <a:ea typeface="+mn-ea"/>
                <a:cs typeface="+mn-cs"/>
              </a:rPr>
              <a:t>*This action might lead to the student-teacher’s profile being considered in the second examination board.</a:t>
            </a:r>
          </a:p>
          <a:p>
            <a:endParaRPr lang="en-GB" sz="1200" kern="1200">
              <a:solidFill>
                <a:schemeClr val="tx1"/>
              </a:solidFill>
              <a:effectLst/>
              <a:latin typeface="+mn-lt"/>
              <a:ea typeface="+mn-ea"/>
              <a:cs typeface="+mn-cs"/>
            </a:endParaRPr>
          </a:p>
          <a:p>
            <a:pPr lvl="0"/>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25</a:t>
            </a:fld>
            <a:endParaRPr lang="en-US"/>
          </a:p>
        </p:txBody>
      </p:sp>
    </p:spTree>
    <p:extLst>
      <p:ext uri="{BB962C8B-B14F-4D97-AF65-F5344CB8AC3E}">
        <p14:creationId xmlns:p14="http://schemas.microsoft.com/office/powerpoint/2010/main" val="37266544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cs typeface="Calibri"/>
              </a:rPr>
              <a:t>Show them where the Induction tile is on their PLP</a:t>
            </a:r>
          </a:p>
          <a:p>
            <a:r>
              <a:rPr lang="en-GB">
                <a:cs typeface="Calibri"/>
              </a:rPr>
              <a:t>This is where they will complete their CEP strengths and Areas for development</a:t>
            </a:r>
          </a:p>
          <a:p>
            <a:r>
              <a:rPr lang="en-GB">
                <a:cs typeface="Calibri"/>
              </a:rPr>
              <a:t>Rachel Bendall will do more with them on the last 2 days of </a:t>
            </a:r>
            <a:r>
              <a:rPr lang="en-GB" err="1">
                <a:cs typeface="Calibri"/>
              </a:rPr>
              <a:t>uni</a:t>
            </a:r>
          </a:p>
        </p:txBody>
      </p:sp>
      <p:sp>
        <p:nvSpPr>
          <p:cNvPr id="4" name="Slide Number Placeholder 3"/>
          <p:cNvSpPr>
            <a:spLocks noGrp="1"/>
          </p:cNvSpPr>
          <p:nvPr>
            <p:ph type="sldNum" sz="quarter" idx="10"/>
          </p:nvPr>
        </p:nvSpPr>
        <p:spPr/>
        <p:txBody>
          <a:bodyPr/>
          <a:lstStyle/>
          <a:p>
            <a:fld id="{B68C8073-CAD2-48BF-B8DB-FCAF7D6ED014}" type="slidenum">
              <a:rPr lang="en-US" smtClean="0"/>
              <a:t>26</a:t>
            </a:fld>
            <a:endParaRPr lang="en-US"/>
          </a:p>
        </p:txBody>
      </p:sp>
    </p:spTree>
    <p:extLst>
      <p:ext uri="{BB962C8B-B14F-4D97-AF65-F5344CB8AC3E}">
        <p14:creationId xmlns:p14="http://schemas.microsoft.com/office/powerpoint/2010/main" val="10234922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cs typeface="Calibri"/>
              </a:rPr>
              <a:t>Signposting the EWC Induction pages on the website and what the PLP Induction tile looks like</a:t>
            </a:r>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27</a:t>
            </a:fld>
            <a:endParaRPr lang="en-US"/>
          </a:p>
        </p:txBody>
      </p:sp>
    </p:spTree>
    <p:extLst>
      <p:ext uri="{BB962C8B-B14F-4D97-AF65-F5344CB8AC3E}">
        <p14:creationId xmlns:p14="http://schemas.microsoft.com/office/powerpoint/2010/main" val="9770899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cs typeface="Calibri"/>
              </a:rPr>
              <a:t>Make sure they understand they will move onto using the Induction descriptors during their Induction year. I have included this strand as an example</a:t>
            </a:r>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28</a:t>
            </a:fld>
            <a:endParaRPr lang="en-US"/>
          </a:p>
        </p:txBody>
      </p:sp>
    </p:spTree>
    <p:extLst>
      <p:ext uri="{BB962C8B-B14F-4D97-AF65-F5344CB8AC3E}">
        <p14:creationId xmlns:p14="http://schemas.microsoft.com/office/powerpoint/2010/main" val="1791032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t>Make sure they understand they will move onto using the Induction descriptors during their Induction year. I have included this strand as an example</a:t>
            </a:r>
          </a:p>
          <a:p>
            <a:endParaRPr lang="en-GB">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29</a:t>
            </a:fld>
            <a:endParaRPr lang="en-US"/>
          </a:p>
        </p:txBody>
      </p:sp>
    </p:spTree>
    <p:extLst>
      <p:ext uri="{BB962C8B-B14F-4D97-AF65-F5344CB8AC3E}">
        <p14:creationId xmlns:p14="http://schemas.microsoft.com/office/powerpoint/2010/main" val="38395927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32</a:t>
            </a:fld>
            <a:endParaRPr lang="en-US"/>
          </a:p>
        </p:txBody>
      </p:sp>
    </p:spTree>
    <p:extLst>
      <p:ext uri="{BB962C8B-B14F-4D97-AF65-F5344CB8AC3E}">
        <p14:creationId xmlns:p14="http://schemas.microsoft.com/office/powerpoint/2010/main" val="22309766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90886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67739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hasCustomPrompt="1"/>
          </p:nvPr>
        </p:nvSpPr>
        <p:spPr>
          <a:xfrm>
            <a:off x="831850" y="1709739"/>
            <a:ext cx="5068617" cy="2852737"/>
          </a:xfrm>
        </p:spPr>
        <p:txBody>
          <a:bodyPr anchor="t"/>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831851" y="4589464"/>
            <a:ext cx="10515600" cy="113061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Text Placeholder 9">
            <a:extLst>
              <a:ext uri="{FF2B5EF4-FFF2-40B4-BE49-F238E27FC236}">
                <a16:creationId xmlns:a16="http://schemas.microsoft.com/office/drawing/2014/main" id="{0110D6CA-5054-4881-A3DD-362F1691537D}"/>
              </a:ext>
            </a:extLst>
          </p:cNvPr>
          <p:cNvSpPr>
            <a:spLocks noGrp="1"/>
          </p:cNvSpPr>
          <p:nvPr>
            <p:ph type="body" sz="quarter" idx="10"/>
          </p:nvPr>
        </p:nvSpPr>
        <p:spPr>
          <a:xfrm>
            <a:off x="6096000" y="1709739"/>
            <a:ext cx="5251451" cy="2852737"/>
          </a:xfrm>
        </p:spPr>
        <p:txBody>
          <a:bodyPr anchor="t">
            <a:noAutofit/>
          </a:bodyPr>
          <a:lstStyle>
            <a:lvl1pPr marL="0" indent="0">
              <a:buNone/>
              <a:defRPr sz="6000">
                <a:latin typeface="+mj-lt"/>
              </a:defRPr>
            </a:lvl1pPr>
          </a:lstStyle>
          <a:p>
            <a:pPr lvl="0"/>
            <a:r>
              <a:rPr lang="en-US"/>
              <a:t>Click to edit Master text styles</a:t>
            </a:r>
          </a:p>
        </p:txBody>
      </p:sp>
    </p:spTree>
    <p:extLst>
      <p:ext uri="{BB962C8B-B14F-4D97-AF65-F5344CB8AC3E}">
        <p14:creationId xmlns:p14="http://schemas.microsoft.com/office/powerpoint/2010/main" val="3609745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a:xfrm>
            <a:off x="838200" y="365126"/>
            <a:ext cx="5156200" cy="1325563"/>
          </a:xfrm>
        </p:spPr>
        <p:txBody>
          <a:bodyPr anchor="t">
            <a:no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8382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61976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1D087133-F2AD-498D-B591-37E744092F0C}"/>
              </a:ext>
            </a:extLst>
          </p:cNvPr>
          <p:cNvSpPr>
            <a:spLocks noGrp="1"/>
          </p:cNvSpPr>
          <p:nvPr>
            <p:ph type="body" sz="quarter" idx="10"/>
          </p:nvPr>
        </p:nvSpPr>
        <p:spPr>
          <a:xfrm>
            <a:off x="6197600" y="365126"/>
            <a:ext cx="5156200" cy="1325563"/>
          </a:xfrm>
        </p:spPr>
        <p:txBody>
          <a:bodyPr>
            <a:noAutofit/>
          </a:bodyPr>
          <a:lstStyle>
            <a:lvl1pPr marL="0" indent="0">
              <a:buNone/>
              <a:defRPr sz="4000">
                <a:latin typeface="+mj-lt"/>
              </a:defRPr>
            </a:lvl1pPr>
          </a:lstStyle>
          <a:p>
            <a:pPr lvl="0"/>
            <a:r>
              <a:rPr lang="en-US"/>
              <a:t>Click to edit Master text styles</a:t>
            </a:r>
          </a:p>
        </p:txBody>
      </p:sp>
    </p:spTree>
    <p:extLst>
      <p:ext uri="{BB962C8B-B14F-4D97-AF65-F5344CB8AC3E}">
        <p14:creationId xmlns:p14="http://schemas.microsoft.com/office/powerpoint/2010/main" val="2724859019"/>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840318" y="2505076"/>
            <a:ext cx="5158316"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6172200" y="2505076"/>
            <a:ext cx="5183717"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52455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178571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12058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59439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92407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3/27/2023</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639608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27/03/2023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988014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27/03/2023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426043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2213143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_Custom Layout">
    <p:bg>
      <p:bgPr>
        <a:solidFill>
          <a:schemeClr val="accent1">
            <a:lumMod val="75000"/>
          </a:schemeClr>
        </a:solidFill>
        <a:effectLst/>
      </p:bgPr>
    </p:bg>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5106A418-68CC-4D3D-9032-696498842FBD}"/>
              </a:ext>
            </a:extLst>
          </p:cNvPr>
          <p:cNvSpPr>
            <a:spLocks noGrp="1"/>
          </p:cNvSpPr>
          <p:nvPr>
            <p:ph type="title" hasCustomPrompt="1"/>
          </p:nvPr>
        </p:nvSpPr>
        <p:spPr>
          <a:xfrm>
            <a:off x="914400" y="914401"/>
            <a:ext cx="6400800" cy="685800"/>
          </a:xfrm>
        </p:spPr>
        <p:txBody>
          <a:bodyPr>
            <a:noAutofit/>
          </a:bodyPr>
          <a:lstStyle>
            <a:lvl1pPr>
              <a:defRPr sz="4000">
                <a:solidFill>
                  <a:schemeClr val="bg1"/>
                </a:solidFill>
              </a:defRPr>
            </a:lvl1pPr>
          </a:lstStyle>
          <a:p>
            <a:r>
              <a:rPr lang="en-US"/>
              <a:t>Add title</a:t>
            </a:r>
          </a:p>
        </p:txBody>
      </p:sp>
      <p:sp>
        <p:nvSpPr>
          <p:cNvPr id="7" name="Text Placeholder 6">
            <a:extLst>
              <a:ext uri="{FF2B5EF4-FFF2-40B4-BE49-F238E27FC236}">
                <a16:creationId xmlns:a16="http://schemas.microsoft.com/office/drawing/2014/main" id="{9E93C440-01C8-4E08-A98E-D76F10D08BF4}"/>
              </a:ext>
            </a:extLst>
          </p:cNvPr>
          <p:cNvSpPr>
            <a:spLocks noGrp="1"/>
          </p:cNvSpPr>
          <p:nvPr>
            <p:ph type="body" sz="quarter" idx="11" hasCustomPrompt="1"/>
          </p:nvPr>
        </p:nvSpPr>
        <p:spPr>
          <a:xfrm>
            <a:off x="914400" y="1913064"/>
            <a:ext cx="6858001" cy="4279392"/>
          </a:xfrm>
        </p:spPr>
        <p:txBody>
          <a:bodyPr>
            <a:normAutofit/>
          </a:bodyPr>
          <a:lstStyle>
            <a:lvl1pPr>
              <a:defRPr sz="1800">
                <a:solidFill>
                  <a:schemeClr val="bg1"/>
                </a:solidFill>
              </a:defRPr>
            </a:lvl1pPr>
          </a:lstStyle>
          <a:p>
            <a:pPr lvl="0"/>
            <a:r>
              <a:rPr lang="en-US"/>
              <a:t>Add text</a:t>
            </a:r>
          </a:p>
        </p:txBody>
      </p:sp>
    </p:spTree>
    <p:extLst>
      <p:ext uri="{BB962C8B-B14F-4D97-AF65-F5344CB8AC3E}">
        <p14:creationId xmlns:p14="http://schemas.microsoft.com/office/powerpoint/2010/main" val="5604761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186028196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288ADB-2A57-46BC-81B5-B7DC124F8A76}" type="datetimeFigureOut">
              <a:rPr lang="en-GB" smtClean="0"/>
              <a:t>27/03/2023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3FA1F3-6F63-48DD-A36D-9370E2594484}" type="slidenum">
              <a:rPr lang="en-GB" smtClean="0"/>
              <a:t>‹#›</a:t>
            </a:fld>
            <a:endParaRPr lang="en-GB"/>
          </a:p>
        </p:txBody>
      </p:sp>
    </p:spTree>
    <p:extLst>
      <p:ext uri="{BB962C8B-B14F-4D97-AF65-F5344CB8AC3E}">
        <p14:creationId xmlns:p14="http://schemas.microsoft.com/office/powerpoint/2010/main" val="34046051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336408394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55672342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63894671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2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2"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409578903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3"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155969537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3/27/2023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8665962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3/27/2023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2665403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3/27/2023</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2142172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27/03/2023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477654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5642465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61879566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27/03/2023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590798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3/27/2023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1185929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3/27/2023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3/27/2023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3/27/2023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3/27/2023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3/27/2023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3/27/2023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3/27/2023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3/27/2023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3/27/2023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3/27/2023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3/27/2023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3/27/2023</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3/27/2023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C958B5D-2B71-F94E-8A2A-2F1F5E391DA3}" type="datetimeFigureOut">
              <a:rPr lang="en-US" smtClean="0"/>
              <a:t>3/27/2023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C958B5D-2B71-F94E-8A2A-2F1F5E391DA3}" type="datetimeFigureOut">
              <a:rPr lang="en-US" smtClean="0"/>
              <a:t>3/27/2023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C958B5D-2B71-F94E-8A2A-2F1F5E391DA3}" type="datetimeFigureOut">
              <a:rPr lang="en-US" smtClean="0"/>
              <a:t>3/27/2023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3/27/2023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3/27/2023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3/27/2023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3/27/2023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3/27/2023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7173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18" Type="http://schemas.openxmlformats.org/officeDocument/2006/relationships/slideLayout" Target="../slideLayouts/slideLayout36.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 Type="http://schemas.openxmlformats.org/officeDocument/2006/relationships/slideLayout" Target="../slideLayouts/slideLayout20.xml"/><Relationship Id="rId16" Type="http://schemas.openxmlformats.org/officeDocument/2006/relationships/slideLayout" Target="../slideLayouts/slideLayout34.xml"/><Relationship Id="rId20" Type="http://schemas.openxmlformats.org/officeDocument/2006/relationships/theme" Target="../theme/theme2.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10" Type="http://schemas.openxmlformats.org/officeDocument/2006/relationships/slideLayout" Target="../slideLayouts/slideLayout28.xml"/><Relationship Id="rId19" Type="http://schemas.openxmlformats.org/officeDocument/2006/relationships/slideLayout" Target="../slideLayouts/slideLayout37.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3.xml"/><Relationship Id="rId1" Type="http://schemas.openxmlformats.org/officeDocument/2006/relationships/slideLayout" Target="../slideLayouts/slideLayout3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4.xml"/><Relationship Id="rId1" Type="http://schemas.openxmlformats.org/officeDocument/2006/relationships/slideLayout" Target="../slideLayouts/slideLayout39.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theme" Target="../theme/theme5.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image" Target="../media/image9.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image" Target="../media/image10.png"/><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theme" Target="../theme/theme6.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0.xml"/><Relationship Id="rId13" Type="http://schemas.openxmlformats.org/officeDocument/2006/relationships/theme" Target="../theme/theme7.xml"/><Relationship Id="rId3" Type="http://schemas.openxmlformats.org/officeDocument/2006/relationships/slideLayout" Target="../slideLayouts/slideLayout65.xml"/><Relationship Id="rId7" Type="http://schemas.openxmlformats.org/officeDocument/2006/relationships/slideLayout" Target="../slideLayouts/slideLayout69.xml"/><Relationship Id="rId12" Type="http://schemas.openxmlformats.org/officeDocument/2006/relationships/slideLayout" Target="../slideLayouts/slideLayout74.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slideLayout" Target="../slideLayouts/slideLayout68.xml"/><Relationship Id="rId11" Type="http://schemas.openxmlformats.org/officeDocument/2006/relationships/slideLayout" Target="../slideLayouts/slideLayout73.xml"/><Relationship Id="rId5" Type="http://schemas.openxmlformats.org/officeDocument/2006/relationships/slideLayout" Target="../slideLayouts/slideLayout67.xml"/><Relationship Id="rId10" Type="http://schemas.openxmlformats.org/officeDocument/2006/relationships/slideLayout" Target="../slideLayouts/slideLayout72.xml"/><Relationship Id="rId4" Type="http://schemas.openxmlformats.org/officeDocument/2006/relationships/slideLayout" Target="../slideLayouts/slideLayout66.xml"/><Relationship Id="rId9" Type="http://schemas.openxmlformats.org/officeDocument/2006/relationships/slideLayout" Target="../slideLayouts/slideLayout71.xml"/><Relationship Id="rId14" Type="http://schemas.openxmlformats.org/officeDocument/2006/relationships/image" Target="../media/image11.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838200" y="1825625"/>
            <a:ext cx="10515600" cy="39300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8" name="Picture 7">
            <a:extLst>
              <a:ext uri="{FF2B5EF4-FFF2-40B4-BE49-F238E27FC236}">
                <a16:creationId xmlns:a16="http://schemas.microsoft.com/office/drawing/2014/main" id="{8D0CBFC1-B54C-42EC-AED9-D0B1B3D068E5}"/>
              </a:ext>
            </a:extLst>
          </p:cNvPr>
          <p:cNvPicPr>
            <a:picLocks noChangeAspect="1"/>
          </p:cNvPicPr>
          <p:nvPr userDrawn="1"/>
        </p:nvPicPr>
        <p:blipFill rotWithShape="1">
          <a:blip r:embed="rId20"/>
          <a:srcRect t="87160" b="3910"/>
          <a:stretch/>
        </p:blipFill>
        <p:spPr>
          <a:xfrm>
            <a:off x="0" y="6124754"/>
            <a:ext cx="12192000" cy="733245"/>
          </a:xfrm>
          <a:prstGeom prst="rect">
            <a:avLst/>
          </a:prstGeom>
        </p:spPr>
      </p:pic>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753" r:id="rId7"/>
    <p:sldLayoutId id="2147483754" r:id="rId8"/>
    <p:sldLayoutId id="2147483756" r:id="rId9"/>
    <p:sldLayoutId id="2147483717" r:id="rId10"/>
    <p:sldLayoutId id="2147483757" r:id="rId11"/>
    <p:sldLayoutId id="2147483715" r:id="rId12"/>
    <p:sldLayoutId id="2147483716" r:id="rId13"/>
    <p:sldLayoutId id="2147483720" r:id="rId14"/>
    <p:sldLayoutId id="2147483752" r:id="rId15"/>
    <p:sldLayoutId id="2147483751" r:id="rId16"/>
    <p:sldLayoutId id="2147483750" r:id="rId17"/>
    <p:sldLayoutId id="2147483724"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9775E2-26ED-4CEF-94F6-7C85D113D53B}"/>
              </a:ext>
            </a:extLst>
          </p:cNvPr>
          <p:cNvSpPr>
            <a:spLocks noGrp="1"/>
          </p:cNvSpPr>
          <p:nvPr>
            <p:ph type="title"/>
          </p:nvPr>
        </p:nvSpPr>
        <p:spPr>
          <a:xfrm>
            <a:off x="914400" y="946653"/>
            <a:ext cx="10058400" cy="1325563"/>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ABF32AB5-76E2-49F4-96EE-B419AF1F03C2}"/>
              </a:ext>
            </a:extLst>
          </p:cNvPr>
          <p:cNvSpPr>
            <a:spLocks noGrp="1"/>
          </p:cNvSpPr>
          <p:nvPr>
            <p:ph type="body" idx="1"/>
          </p:nvPr>
        </p:nvSpPr>
        <p:spPr>
          <a:xfrm>
            <a:off x="914400" y="2294859"/>
            <a:ext cx="10058400" cy="37209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60577"/>
      </p:ext>
    </p:extLst>
  </p:cSld>
  <p:clrMap bg1="lt1" tx1="dk1" bg2="lt2" tx2="dk2" accent1="accent1" accent2="accent2" accent3="accent3" accent4="accent4" accent5="accent5" accent6="accent6" hlink="hlink" folHlink="folHlink"/>
  <p:sldLayoutIdLst>
    <p:sldLayoutId id="2147483760" r:id="rId1"/>
    <p:sldLayoutId id="2147483748" r:id="rId2"/>
    <p:sldLayoutId id="2147483747" r:id="rId3"/>
    <p:sldLayoutId id="2147483746" r:id="rId4"/>
    <p:sldLayoutId id="2147483745" r:id="rId5"/>
    <p:sldLayoutId id="2147483744" r:id="rId6"/>
    <p:sldLayoutId id="2147483743" r:id="rId7"/>
    <p:sldLayoutId id="2147483742" r:id="rId8"/>
    <p:sldLayoutId id="2147483741" r:id="rId9"/>
    <p:sldLayoutId id="2147483740" r:id="rId10"/>
    <p:sldLayoutId id="2147483739" r:id="rId11"/>
    <p:sldLayoutId id="2147483738" r:id="rId12"/>
    <p:sldLayoutId id="2147483737" r:id="rId13"/>
    <p:sldLayoutId id="2147483736" r:id="rId14"/>
    <p:sldLayoutId id="2147483735" r:id="rId15"/>
    <p:sldLayoutId id="2147483759" r:id="rId16"/>
    <p:sldLayoutId id="2147483758" r:id="rId17"/>
    <p:sldLayoutId id="2147483719" r:id="rId18"/>
    <p:sldLayoutId id="2147483723"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 userDrawn="1">
          <p15:clr>
            <a:srgbClr val="F26B43"/>
          </p15:clr>
        </p15:guide>
        <p15:guide id="2" pos="576" userDrawn="1">
          <p15:clr>
            <a:srgbClr val="F26B43"/>
          </p15:clr>
        </p15:guide>
        <p15:guide id="3" pos="7104" userDrawn="1">
          <p15:clr>
            <a:srgbClr val="F26B43"/>
          </p15:clr>
        </p15:guide>
        <p15:guide id="4" orient="horz" pos="3744" userDrawn="1">
          <p15:clr>
            <a:srgbClr val="F26B43"/>
          </p15:clr>
        </p15:guide>
        <p15:guide id="5" pos="2760" userDrawn="1">
          <p15:clr>
            <a:srgbClr val="F26B43"/>
          </p15:clr>
        </p15:guide>
        <p15:guide id="6" pos="4944" userDrawn="1">
          <p15:clr>
            <a:srgbClr val="F26B43"/>
          </p15:clr>
        </p15:guide>
        <p15:guide id="7" orient="horz" pos="4032" userDrawn="1">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3/27/2023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9" name="Picture 8" descr="Logo&#10;&#10;Description automatically generated">
            <a:extLst>
              <a:ext uri="{FF2B5EF4-FFF2-40B4-BE49-F238E27FC236}">
                <a16:creationId xmlns:a16="http://schemas.microsoft.com/office/drawing/2014/main" id="{A2E05995-1A0A-EE46-B8A7-948610CE7D51}"/>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pic>
        <p:nvPicPr>
          <p:cNvPr id="3" name="Picture 2" descr="A picture containing chart&#10;&#10;Description automatically generated">
            <a:extLst>
              <a:ext uri="{FF2B5EF4-FFF2-40B4-BE49-F238E27FC236}">
                <a16:creationId xmlns:a16="http://schemas.microsoft.com/office/drawing/2014/main" id="{3972F5A7-F5D8-5E4D-A41B-C078E72B92C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73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8CDF4B5A-5BC9-DF46-98BB-700999D8212C}"/>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755" r:id="rId1"/>
    <p:sldLayoutId id="2147483708" r:id="rId2"/>
    <p:sldLayoutId id="2147483706" r:id="rId3"/>
    <p:sldLayoutId id="2147483707"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Lst>
  <p:txStyles>
    <p:title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47851"/>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3/27/2023</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39.xml"/></Relationships>
</file>

<file path=ppt/slides/_rels/slide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44.xml"/><Relationship Id="rId4" Type="http://schemas.openxmlformats.org/officeDocument/2006/relationships/image" Target="../media/image16.png"/></Relationships>
</file>

<file path=ppt/slides/_rels/slide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8.xml"/></Relationships>
</file>

<file path=ppt/slides/_rels/slide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40.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40.xml"/></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41.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40.xml"/><Relationship Id="rId4" Type="http://schemas.openxmlformats.org/officeDocument/2006/relationships/hyperlink" Target="https://eur01.safelinks.protection.outlook.com/?url=https%3A%2F%2Fsway.office.com%2FTVB3enAJqv7owa0J&amp;data=05%7C01%7Cr.tucker%40uwtsd.ac.uk%7Cf645cb393f6f4952575908db29679e23%7C4e0f11f9046e45059cb8db2152311e21%7C0%7C0%7C638149297227129293%7CUnknown%7CTWFpbGZsb3d8eyJWIjoiMC4wLjAwMDAiLCJQIjoiV2luMzIiLCJBTiI6Ik1haWwiLCJXVCI6Mn0%3D%7C3000%7C%7C%7C&amp;sdata=P%2BXvXu3sU%2BwquJm2p2FytV0QDwgK6Mbo70t694hKJQQ%3D&amp;reserved=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moodle.uwtsd.ac.uk/mod/resource/view.php?id=495652" TargetMode="External"/><Relationship Id="rId2" Type="http://schemas.openxmlformats.org/officeDocument/2006/relationships/image" Target="../media/image24.png"/><Relationship Id="rId1" Type="http://schemas.openxmlformats.org/officeDocument/2006/relationships/slideLayout" Target="../slideLayouts/slideLayout48.xml"/></Relationships>
</file>

<file path=ppt/slides/_rels/slide12.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7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6.xml"/></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48.xml"/></Relationships>
</file>

<file path=ppt/slides/_rels/slide1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48.xml"/></Relationships>
</file>

<file path=ppt/slides/_rels/slide16.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35.png"/><Relationship Id="rId7" Type="http://schemas.openxmlformats.org/officeDocument/2006/relationships/image" Target="../media/image33.png"/><Relationship Id="rId2" Type="http://schemas.openxmlformats.org/officeDocument/2006/relationships/notesSlide" Target="../notesSlides/notesSlide8.xml"/><Relationship Id="rId1" Type="http://schemas.openxmlformats.org/officeDocument/2006/relationships/slideLayout" Target="../slideLayouts/slideLayout48.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 Id="rId9" Type="http://schemas.openxmlformats.org/officeDocument/2006/relationships/image" Target="../media/image40.png"/></Relationships>
</file>

<file path=ppt/slides/_rels/slide1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48.xml"/></Relationships>
</file>

<file path=ppt/slides/_rels/slide1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9.xml"/><Relationship Id="rId1" Type="http://schemas.openxmlformats.org/officeDocument/2006/relationships/slideLayout" Target="../slideLayouts/slideLayout66.xml"/><Relationship Id="rId4" Type="http://schemas.openxmlformats.org/officeDocument/2006/relationships/image" Target="../media/image43.png"/></Relationships>
</file>

<file path=ppt/slides/_rels/slide19.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0.xml"/><Relationship Id="rId1" Type="http://schemas.openxmlformats.org/officeDocument/2006/relationships/slideLayout" Target="../slideLayouts/slideLayout66.xml"/><Relationship Id="rId4" Type="http://schemas.openxmlformats.org/officeDocument/2006/relationships/image" Target="../media/image43.png"/></Relationships>
</file>

<file path=ppt/slides/_rels/slide2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1.xml"/><Relationship Id="rId1" Type="http://schemas.openxmlformats.org/officeDocument/2006/relationships/slideLayout" Target="../slideLayouts/slideLayout66.xml"/><Relationship Id="rId4" Type="http://schemas.openxmlformats.org/officeDocument/2006/relationships/image" Target="../media/image43.png"/></Relationships>
</file>

<file path=ppt/slides/_rels/slide21.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6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3.xml"/><Relationship Id="rId1" Type="http://schemas.openxmlformats.org/officeDocument/2006/relationships/slideLayout" Target="../slideLayouts/slideLayout66.xml"/><Relationship Id="rId5" Type="http://schemas.openxmlformats.org/officeDocument/2006/relationships/hyperlink" Target="https://moodle.uwtsd.ac.uk/pluginfile.php/697984/mod_folder/content/0/QTS%20Review%20Part%201%202023.docx?forcedownload=1" TargetMode="External"/><Relationship Id="rId4" Type="http://schemas.openxmlformats.org/officeDocument/2006/relationships/image" Target="../media/image46.png"/></Relationships>
</file>

<file path=ppt/slides/_rels/slide2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4.xml"/><Relationship Id="rId1" Type="http://schemas.openxmlformats.org/officeDocument/2006/relationships/slideLayout" Target="../slideLayouts/slideLayout66.xml"/><Relationship Id="rId5" Type="http://schemas.openxmlformats.org/officeDocument/2006/relationships/hyperlink" Target="https://moodle.uwtsd.ac.uk/pluginfile.php/697984/mod_folder/content/0/QTS%20Review%20Part%202%202023.docx?forcedownload=1" TargetMode="External"/><Relationship Id="rId4" Type="http://schemas.openxmlformats.org/officeDocument/2006/relationships/image" Target="../media/image47.png"/></Relationships>
</file>

<file path=ppt/slides/_rels/slide2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5.xml"/><Relationship Id="rId1" Type="http://schemas.openxmlformats.org/officeDocument/2006/relationships/slideLayout" Target="../slideLayouts/slideLayout66.xml"/><Relationship Id="rId5" Type="http://schemas.openxmlformats.org/officeDocument/2006/relationships/image" Target="../media/image43.png"/><Relationship Id="rId4" Type="http://schemas.openxmlformats.org/officeDocument/2006/relationships/image" Target="../media/image49.png"/></Relationships>
</file>

<file path=ppt/slides/_rels/slide2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6.xml"/><Relationship Id="rId1" Type="http://schemas.openxmlformats.org/officeDocument/2006/relationships/slideLayout" Target="../slideLayouts/slideLayout66.xml"/><Relationship Id="rId4" Type="http://schemas.openxmlformats.org/officeDocument/2006/relationships/image" Target="../media/image47.png"/></Relationships>
</file>

<file path=ppt/slides/_rels/slide2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7.xml"/><Relationship Id="rId1" Type="http://schemas.openxmlformats.org/officeDocument/2006/relationships/slideLayout" Target="../slideLayouts/slideLayout66.xml"/><Relationship Id="rId4" Type="http://schemas.openxmlformats.org/officeDocument/2006/relationships/image" Target="../media/image43.png"/></Relationships>
</file>

<file path=ppt/slides/_rels/slide2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8.xml"/><Relationship Id="rId1" Type="http://schemas.openxmlformats.org/officeDocument/2006/relationships/slideLayout" Target="../slideLayouts/slideLayout66.xml"/><Relationship Id="rId5" Type="http://schemas.openxmlformats.org/officeDocument/2006/relationships/hyperlink" Target="https://ewc.wales/site/index.php/en/induction.html" TargetMode="External"/><Relationship Id="rId4" Type="http://schemas.openxmlformats.org/officeDocument/2006/relationships/image" Target="../media/image52.png"/></Relationships>
</file>

<file path=ppt/slides/_rels/slide2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9.xml"/><Relationship Id="rId1" Type="http://schemas.openxmlformats.org/officeDocument/2006/relationships/slideLayout" Target="../slideLayouts/slideLayout66.xml"/><Relationship Id="rId4" Type="http://schemas.openxmlformats.org/officeDocument/2006/relationships/image" Target="../media/image53.png"/></Relationships>
</file>

<file path=ppt/slides/_rels/slide2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0.xml"/><Relationship Id="rId1" Type="http://schemas.openxmlformats.org/officeDocument/2006/relationships/slideLayout" Target="../slideLayouts/slideLayout66.xml"/></Relationships>
</file>

<file path=ppt/slides/_rels/slide3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6.xml"/></Relationships>
</file>

<file path=ppt/slides/_rels/slide31.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36.xml"/></Relationships>
</file>

<file path=ppt/slides/_rels/slide32.xml.rels><?xml version="1.0" encoding="UTF-8" standalone="yes"?>
<Relationships xmlns="http://schemas.openxmlformats.org/package/2006/relationships"><Relationship Id="rId3" Type="http://schemas.openxmlformats.org/officeDocument/2006/relationships/hyperlink" Target="https://ewc.wales/site/index.php/en/induction.html" TargetMode="External"/><Relationship Id="rId7" Type="http://schemas.openxmlformats.org/officeDocument/2006/relationships/hyperlink" Target="https://eur01.safelinks.protection.outlook.com/?url=https%3A%2F%2Fsway.office.com%2FTVB3enAJqv7owa0J&amp;data=05%7C01%7Cr.tucker%40uwtsd.ac.uk%7Cf645cb393f6f4952575908db29679e23%7C4e0f11f9046e45059cb8db2152311e21%7C0%7C0%7C638149297227129293%7CUnknown%7CTWFpbGZsb3d8eyJWIjoiMC4wLjAwMDAiLCJQIjoiV2luMzIiLCJBTiI6Ik1haWwiLCJXVCI6Mn0%3D%7C3000%7C%7C%7C&amp;sdata=P%2BXvXu3sU%2BwquJm2p2FytV0QDwgK6Mbo70t694hKJQQ%3D&amp;reserved=0" TargetMode="External"/><Relationship Id="rId2" Type="http://schemas.openxmlformats.org/officeDocument/2006/relationships/notesSlide" Target="../notesSlides/notesSlide21.xml"/><Relationship Id="rId1" Type="http://schemas.openxmlformats.org/officeDocument/2006/relationships/slideLayout" Target="../slideLayouts/slideLayout34.xml"/><Relationship Id="rId6" Type="http://schemas.openxmlformats.org/officeDocument/2006/relationships/hyperlink" Target="https://moodle.uwtsd.ac.uk/pluginfile.php/697984/mod_folder/content/0/QTS%20Review%20Part%202%202023.docx?forcedownload=1" TargetMode="External"/><Relationship Id="rId5" Type="http://schemas.openxmlformats.org/officeDocument/2006/relationships/hyperlink" Target="https://moodle.uwtsd.ac.uk/pluginfile.php/697984/mod_folder/content/0/QTS%20Review%20Part%201%202023.docx?forcedownload=1" TargetMode="External"/><Relationship Id="rId4" Type="http://schemas.openxmlformats.org/officeDocument/2006/relationships/hyperlink" Target="https://moodle.uwtsd.ac.uk/mod/resource/view.php?id=49565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28CE5337-CC72-0DB3-AE20-8DE10C59CE03}"/>
              </a:ext>
            </a:extLst>
          </p:cNvPr>
          <p:cNvPicPr>
            <a:picLocks noChangeAspect="1"/>
          </p:cNvPicPr>
          <p:nvPr/>
        </p:nvPicPr>
        <p:blipFill>
          <a:blip r:embed="rId2"/>
          <a:stretch>
            <a:fillRect/>
          </a:stretch>
        </p:blipFill>
        <p:spPr>
          <a:xfrm>
            <a:off x="6330087" y="271926"/>
            <a:ext cx="5675641" cy="6337886"/>
          </a:xfrm>
          <a:prstGeom prst="rect">
            <a:avLst/>
          </a:prstGeom>
        </p:spPr>
      </p:pic>
      <p:pic>
        <p:nvPicPr>
          <p:cNvPr id="8" name="Picture 8">
            <a:extLst>
              <a:ext uri="{FF2B5EF4-FFF2-40B4-BE49-F238E27FC236}">
                <a16:creationId xmlns:a16="http://schemas.microsoft.com/office/drawing/2014/main" id="{CE625AD3-3A68-AA1B-11AA-BABAEBD0F75B}"/>
              </a:ext>
            </a:extLst>
          </p:cNvPr>
          <p:cNvPicPr>
            <a:picLocks noChangeAspect="1"/>
          </p:cNvPicPr>
          <p:nvPr/>
        </p:nvPicPr>
        <p:blipFill>
          <a:blip r:embed="rId3"/>
          <a:stretch>
            <a:fillRect/>
          </a:stretch>
        </p:blipFill>
        <p:spPr>
          <a:xfrm>
            <a:off x="204695" y="186714"/>
            <a:ext cx="5933140" cy="6432279"/>
          </a:xfrm>
          <a:prstGeom prst="rect">
            <a:avLst/>
          </a:prstGeom>
        </p:spPr>
      </p:pic>
    </p:spTree>
    <p:extLst>
      <p:ext uri="{BB962C8B-B14F-4D97-AF65-F5344CB8AC3E}">
        <p14:creationId xmlns:p14="http://schemas.microsoft.com/office/powerpoint/2010/main" val="17615198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Teacher Education Courses | University of Wales Trinity Saint David">
            <a:extLst>
              <a:ext uri="{FF2B5EF4-FFF2-40B4-BE49-F238E27FC236}">
                <a16:creationId xmlns:a16="http://schemas.microsoft.com/office/drawing/2014/main" id="{B8F8CC77-F27D-28BB-B7E3-2A488A9AD4B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4164" y="1556390"/>
            <a:ext cx="4949107" cy="3579854"/>
          </a:xfrm>
          <a:prstGeom prst="rect">
            <a:avLst/>
          </a:prstGeom>
          <a:solidFill>
            <a:schemeClr val="bg1"/>
          </a:solidFill>
        </p:spPr>
      </p:pic>
      <p:sp>
        <p:nvSpPr>
          <p:cNvPr id="8" name="Subtitle 2">
            <a:extLst>
              <a:ext uri="{FF2B5EF4-FFF2-40B4-BE49-F238E27FC236}">
                <a16:creationId xmlns:a16="http://schemas.microsoft.com/office/drawing/2014/main" id="{57ED6D5D-E07C-2A2E-1770-B082DB384717}"/>
              </a:ext>
            </a:extLst>
          </p:cNvPr>
          <p:cNvSpPr txBox="1">
            <a:spLocks/>
          </p:cNvSpPr>
          <p:nvPr/>
        </p:nvSpPr>
        <p:spPr>
          <a:xfrm>
            <a:off x="6809480" y="470666"/>
            <a:ext cx="5124364" cy="5309164"/>
          </a:xfrm>
          <a:prstGeom prst="rect">
            <a:avLst/>
          </a:prstGeom>
        </p:spPr>
        <p:txBody>
          <a:bodyPr vert="horz" wrap="square" lIns="0" tIns="0" rIns="0" bIns="0" rtlCol="0" anchor="t" anchorCtr="0">
            <a:noAutofit/>
          </a:bodyPr>
          <a:lst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a:solidFill>
                  <a:srgbClr val="002060"/>
                </a:solidFill>
                <a:latin typeface="Arial"/>
                <a:cs typeface="Arial"/>
              </a:rPr>
              <a:t>AD:</a:t>
            </a:r>
            <a:r>
              <a:rPr lang="en-GB" b="0">
                <a:solidFill>
                  <a:srgbClr val="002060"/>
                </a:solidFill>
                <a:latin typeface="Arial"/>
                <a:cs typeface="Arial"/>
              </a:rPr>
              <a:t> </a:t>
            </a:r>
            <a:r>
              <a:rPr lang="en-GB" err="1">
                <a:solidFill>
                  <a:srgbClr val="002060"/>
                </a:solidFill>
                <a:latin typeface="Arial"/>
                <a:cs typeface="Arial"/>
              </a:rPr>
              <a:t>i</a:t>
            </a:r>
            <a:r>
              <a:rPr lang="en-GB">
                <a:solidFill>
                  <a:srgbClr val="002060"/>
                </a:solidFill>
                <a:latin typeface="Arial"/>
                <a:cs typeface="Arial"/>
              </a:rPr>
              <a:t> </a:t>
            </a:r>
            <a:r>
              <a:rPr lang="en-GB" err="1">
                <a:solidFill>
                  <a:srgbClr val="002060"/>
                </a:solidFill>
                <a:latin typeface="Arial"/>
                <a:cs typeface="Arial"/>
              </a:rPr>
              <a:t>fyfyrio</a:t>
            </a:r>
            <a:r>
              <a:rPr lang="en-GB">
                <a:solidFill>
                  <a:srgbClr val="002060"/>
                </a:solidFill>
                <a:latin typeface="Arial"/>
                <a:cs typeface="Arial"/>
              </a:rPr>
              <a:t> </a:t>
            </a:r>
            <a:r>
              <a:rPr lang="en-GB" err="1">
                <a:solidFill>
                  <a:srgbClr val="002060"/>
                </a:solidFill>
                <a:latin typeface="Arial"/>
                <a:cs typeface="Arial"/>
              </a:rPr>
              <a:t>ar</a:t>
            </a:r>
            <a:r>
              <a:rPr lang="en-GB">
                <a:solidFill>
                  <a:srgbClr val="002060"/>
                </a:solidFill>
                <a:latin typeface="Arial"/>
                <a:cs typeface="Arial"/>
              </a:rPr>
              <a:t> </a:t>
            </a:r>
            <a:r>
              <a:rPr lang="en-GB" err="1">
                <a:solidFill>
                  <a:srgbClr val="002060"/>
                </a:solidFill>
                <a:latin typeface="Arial"/>
                <a:cs typeface="Arial"/>
              </a:rPr>
              <a:t>eich</a:t>
            </a:r>
            <a:r>
              <a:rPr lang="en-GB">
                <a:solidFill>
                  <a:srgbClr val="002060"/>
                </a:solidFill>
                <a:latin typeface="Arial"/>
                <a:cs typeface="Arial"/>
              </a:rPr>
              <a:t> </a:t>
            </a:r>
            <a:r>
              <a:rPr lang="en-GB" err="1">
                <a:solidFill>
                  <a:srgbClr val="002060"/>
                </a:solidFill>
                <a:latin typeface="Arial"/>
                <a:cs typeface="Arial"/>
              </a:rPr>
              <a:t>profiadau</a:t>
            </a:r>
            <a:r>
              <a:rPr lang="en-GB">
                <a:solidFill>
                  <a:srgbClr val="002060"/>
                </a:solidFill>
                <a:latin typeface="Arial"/>
                <a:cs typeface="Arial"/>
              </a:rPr>
              <a:t> </a:t>
            </a:r>
            <a:r>
              <a:rPr lang="en-GB" err="1">
                <a:solidFill>
                  <a:srgbClr val="002060"/>
                </a:solidFill>
                <a:latin typeface="Arial"/>
                <a:cs typeface="Arial"/>
              </a:rPr>
              <a:t>yn</a:t>
            </a:r>
            <a:r>
              <a:rPr lang="en-GB">
                <a:solidFill>
                  <a:srgbClr val="002060"/>
                </a:solidFill>
                <a:latin typeface="Arial"/>
                <a:cs typeface="Arial"/>
              </a:rPr>
              <a:t> </a:t>
            </a:r>
            <a:r>
              <a:rPr lang="en-GB" err="1">
                <a:solidFill>
                  <a:srgbClr val="002060"/>
                </a:solidFill>
                <a:latin typeface="Arial"/>
                <a:cs typeface="Arial"/>
              </a:rPr>
              <a:t>yr</a:t>
            </a:r>
            <a:r>
              <a:rPr lang="en-GB">
                <a:solidFill>
                  <a:srgbClr val="002060"/>
                </a:solidFill>
                <a:latin typeface="Arial"/>
                <a:cs typeface="Arial"/>
              </a:rPr>
              <a:t> </a:t>
            </a:r>
            <a:r>
              <a:rPr lang="en-GB" err="1">
                <a:solidFill>
                  <a:srgbClr val="002060"/>
                </a:solidFill>
                <a:latin typeface="Arial"/>
                <a:cs typeface="Arial"/>
              </a:rPr>
              <a:t>ystafell</a:t>
            </a:r>
            <a:r>
              <a:rPr lang="en-GB">
                <a:solidFill>
                  <a:srgbClr val="002060"/>
                </a:solidFill>
                <a:latin typeface="Arial"/>
                <a:cs typeface="Arial"/>
              </a:rPr>
              <a:t> </a:t>
            </a:r>
            <a:r>
              <a:rPr lang="en-GB" err="1">
                <a:solidFill>
                  <a:srgbClr val="002060"/>
                </a:solidFill>
                <a:latin typeface="Arial"/>
                <a:cs typeface="Arial"/>
              </a:rPr>
              <a:t>ddosbarth</a:t>
            </a:r>
            <a:r>
              <a:rPr lang="en-GB">
                <a:solidFill>
                  <a:srgbClr val="002060"/>
                </a:solidFill>
                <a:latin typeface="Arial"/>
                <a:cs typeface="Arial"/>
              </a:rPr>
              <a:t> a </a:t>
            </a:r>
            <a:r>
              <a:rPr lang="en-GB" err="1">
                <a:solidFill>
                  <a:srgbClr val="002060"/>
                </a:solidFill>
                <a:latin typeface="Arial"/>
                <a:cs typeface="Arial"/>
              </a:rPr>
              <a:t>pharatoi</a:t>
            </a:r>
            <a:r>
              <a:rPr lang="en-GB">
                <a:solidFill>
                  <a:srgbClr val="002060"/>
                </a:solidFill>
                <a:latin typeface="Arial"/>
                <a:cs typeface="Arial"/>
              </a:rPr>
              <a:t> </a:t>
            </a:r>
            <a:r>
              <a:rPr lang="en-GB" err="1">
                <a:solidFill>
                  <a:srgbClr val="002060"/>
                </a:solidFill>
                <a:latin typeface="Arial"/>
                <a:cs typeface="Arial"/>
              </a:rPr>
              <a:t>ar</a:t>
            </a:r>
            <a:r>
              <a:rPr lang="en-GB">
                <a:solidFill>
                  <a:srgbClr val="002060"/>
                </a:solidFill>
                <a:latin typeface="Arial"/>
                <a:cs typeface="Arial"/>
              </a:rPr>
              <a:t> </a:t>
            </a:r>
            <a:r>
              <a:rPr lang="en-GB" err="1">
                <a:solidFill>
                  <a:srgbClr val="002060"/>
                </a:solidFill>
                <a:latin typeface="Arial"/>
                <a:cs typeface="Arial"/>
              </a:rPr>
              <a:t>gyfer</a:t>
            </a:r>
            <a:r>
              <a:rPr lang="en-GB">
                <a:solidFill>
                  <a:srgbClr val="002060"/>
                </a:solidFill>
                <a:latin typeface="Arial"/>
                <a:cs typeface="Arial"/>
              </a:rPr>
              <a:t> </a:t>
            </a:r>
            <a:r>
              <a:rPr lang="en-GB" err="1">
                <a:solidFill>
                  <a:srgbClr val="002060"/>
                </a:solidFill>
                <a:latin typeface="Arial"/>
                <a:cs typeface="Arial"/>
              </a:rPr>
              <a:t>Cyfarfod</a:t>
            </a:r>
            <a:r>
              <a:rPr lang="en-GB">
                <a:solidFill>
                  <a:srgbClr val="002060"/>
                </a:solidFill>
                <a:latin typeface="Arial"/>
                <a:cs typeface="Arial"/>
              </a:rPr>
              <a:t> </a:t>
            </a:r>
            <a:r>
              <a:rPr lang="en-GB" err="1">
                <a:solidFill>
                  <a:srgbClr val="002060"/>
                </a:solidFill>
                <a:latin typeface="Arial"/>
                <a:cs typeface="Arial"/>
              </a:rPr>
              <a:t>Adolygu</a:t>
            </a:r>
            <a:r>
              <a:rPr lang="en-GB">
                <a:solidFill>
                  <a:srgbClr val="002060"/>
                </a:solidFill>
                <a:latin typeface="Arial"/>
                <a:cs typeface="Arial"/>
              </a:rPr>
              <a:t> QTS.</a:t>
            </a:r>
          </a:p>
          <a:p>
            <a:pPr algn="ctr"/>
            <a:endParaRPr lang="en-GB">
              <a:solidFill>
                <a:srgbClr val="002060"/>
              </a:solidFill>
              <a:latin typeface="Arial"/>
              <a:cs typeface="Arial"/>
            </a:endParaRPr>
          </a:p>
          <a:p>
            <a:pPr algn="ctr"/>
            <a:r>
              <a:rPr lang="en-GB">
                <a:solidFill>
                  <a:srgbClr val="002060"/>
                </a:solidFill>
                <a:latin typeface="Arial"/>
                <a:cs typeface="Arial"/>
              </a:rPr>
              <a:t>LO: to reflect on your experiences in the classroom and prepare for the QTS Review Meeting.</a:t>
            </a:r>
          </a:p>
          <a:p>
            <a:pPr algn="ctr"/>
            <a:endParaRPr lang="en-GB">
              <a:solidFill>
                <a:srgbClr val="002060"/>
              </a:solidFill>
            </a:endParaRPr>
          </a:p>
          <a:p>
            <a:pPr algn="ctr"/>
            <a:endParaRPr lang="en-GB">
              <a:solidFill>
                <a:schemeClr val="tx1"/>
              </a:solidFill>
            </a:endParaRPr>
          </a:p>
          <a:p>
            <a:pPr algn="ctr"/>
            <a:endParaRPr lang="en-GB">
              <a:solidFill>
                <a:schemeClr val="tx1"/>
              </a:solidFill>
            </a:endParaRPr>
          </a:p>
        </p:txBody>
      </p:sp>
      <p:sp>
        <p:nvSpPr>
          <p:cNvPr id="9" name="Title 1">
            <a:extLst>
              <a:ext uri="{FF2B5EF4-FFF2-40B4-BE49-F238E27FC236}">
                <a16:creationId xmlns:a16="http://schemas.microsoft.com/office/drawing/2014/main" id="{692DA600-8D01-FC6B-936A-266F26A023C7}"/>
              </a:ext>
            </a:extLst>
          </p:cNvPr>
          <p:cNvSpPr txBox="1">
            <a:spLocks/>
          </p:cNvSpPr>
          <p:nvPr/>
        </p:nvSpPr>
        <p:spPr>
          <a:xfrm>
            <a:off x="6690193" y="81668"/>
            <a:ext cx="5242866" cy="895350"/>
          </a:xfrm>
          <a:prstGeom prst="rect">
            <a:avLst/>
          </a:prstGeom>
        </p:spPr>
        <p:txBody>
          <a:bodyPr lIns="91440" tIns="45720" rIns="91440" bIns="4572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endParaRPr lang="en-GB" sz="6000" b="1" u="sng">
              <a:solidFill>
                <a:srgbClr val="00B050"/>
              </a:solidFill>
              <a:cs typeface="Calibri Light"/>
            </a:endParaRPr>
          </a:p>
        </p:txBody>
      </p:sp>
    </p:spTree>
    <p:extLst>
      <p:ext uri="{BB962C8B-B14F-4D97-AF65-F5344CB8AC3E}">
        <p14:creationId xmlns:p14="http://schemas.microsoft.com/office/powerpoint/2010/main" val="2485985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37A8B4B-2EB9-9017-8680-58EC77B6EF31}"/>
              </a:ext>
            </a:extLst>
          </p:cNvPr>
          <p:cNvSpPr txBox="1"/>
          <p:nvPr/>
        </p:nvSpPr>
        <p:spPr>
          <a:xfrm>
            <a:off x="-45524" y="1495"/>
            <a:ext cx="12241469"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0B019432-F0E9-E765-2264-935D414F17CB}"/>
              </a:ext>
            </a:extLst>
          </p:cNvPr>
          <p:cNvSpPr txBox="1"/>
          <p:nvPr/>
        </p:nvSpPr>
        <p:spPr>
          <a:xfrm>
            <a:off x="130304" y="-479653"/>
            <a:ext cx="11892149" cy="6101670"/>
          </a:xfrm>
          <a:prstGeom prst="rect">
            <a:avLst/>
          </a:prstGeom>
          <a:noFill/>
        </p:spPr>
        <p:txBody>
          <a:bodyPr wrap="square" lIns="91440" tIns="45720" rIns="91440" bIns="45720" anchor="t">
            <a:spAutoFit/>
          </a:bodyPr>
          <a:lstStyle/>
          <a:p>
            <a:pPr marL="9525">
              <a:spcBef>
                <a:spcPts val="1515"/>
              </a:spcBef>
            </a:pPr>
            <a:endParaRPr lang="en-GB" sz="3600" b="1" spc="-15">
              <a:solidFill>
                <a:srgbClr val="00B050"/>
              </a:solidFill>
              <a:latin typeface="Calibri"/>
              <a:cs typeface="Calibri"/>
            </a:endParaRPr>
          </a:p>
          <a:p>
            <a:pPr marL="9525">
              <a:spcBef>
                <a:spcPts val="1515"/>
              </a:spcBef>
            </a:pPr>
            <a:r>
              <a:rPr lang="en-GB" sz="3600" b="1" spc="-15">
                <a:solidFill>
                  <a:srgbClr val="00B050"/>
                </a:solidFill>
                <a:latin typeface="Calibri"/>
                <a:cs typeface="Calibri"/>
              </a:rPr>
              <a:t>By </a:t>
            </a:r>
            <a:r>
              <a:rPr lang="en-GB" sz="3600" b="1">
                <a:solidFill>
                  <a:srgbClr val="00B050"/>
                </a:solidFill>
                <a:latin typeface="Calibri"/>
                <a:cs typeface="Calibri"/>
              </a:rPr>
              <a:t>the </a:t>
            </a:r>
            <a:r>
              <a:rPr lang="en-GB" sz="3600" b="1" spc="-4">
                <a:solidFill>
                  <a:srgbClr val="00B050"/>
                </a:solidFill>
                <a:latin typeface="Calibri"/>
                <a:cs typeface="Calibri"/>
              </a:rPr>
              <a:t>end </a:t>
            </a:r>
            <a:r>
              <a:rPr lang="en-GB" sz="3600" b="1">
                <a:solidFill>
                  <a:srgbClr val="00B050"/>
                </a:solidFill>
                <a:latin typeface="Calibri"/>
                <a:cs typeface="Calibri"/>
              </a:rPr>
              <a:t>of the session, </a:t>
            </a:r>
            <a:r>
              <a:rPr lang="en-GB" sz="3600" b="1" spc="-11">
                <a:solidFill>
                  <a:srgbClr val="00B050"/>
                </a:solidFill>
                <a:latin typeface="Calibri"/>
                <a:cs typeface="Calibri"/>
              </a:rPr>
              <a:t>you </a:t>
            </a:r>
            <a:r>
              <a:rPr lang="en-GB" sz="3600" b="1" spc="-4">
                <a:solidFill>
                  <a:srgbClr val="00B050"/>
                </a:solidFill>
                <a:latin typeface="Calibri"/>
                <a:cs typeface="Calibri"/>
              </a:rPr>
              <a:t>will</a:t>
            </a:r>
            <a:r>
              <a:rPr lang="en-GB" sz="3600" b="1" spc="-8">
                <a:solidFill>
                  <a:srgbClr val="00B050"/>
                </a:solidFill>
                <a:latin typeface="Calibri"/>
                <a:cs typeface="Calibri"/>
              </a:rPr>
              <a:t>...</a:t>
            </a:r>
            <a:endParaRPr lang="en-GB"/>
          </a:p>
          <a:p>
            <a:pPr marL="581025" indent="-571500">
              <a:spcBef>
                <a:spcPts val="1515"/>
              </a:spcBef>
              <a:buFont typeface="Arial"/>
              <a:buChar char="•"/>
            </a:pPr>
            <a:endParaRPr lang="en-GB" sz="2800" b="1" spc="-8">
              <a:solidFill>
                <a:srgbClr val="002060"/>
              </a:solidFill>
              <a:cs typeface="Calibri"/>
            </a:endParaRPr>
          </a:p>
          <a:p>
            <a:pPr marL="581025" indent="-571500">
              <a:spcBef>
                <a:spcPts val="1515"/>
              </a:spcBef>
              <a:buFont typeface="Arial"/>
              <a:buChar char="•"/>
            </a:pPr>
            <a:endParaRPr lang="en-GB" sz="2800" b="1" spc="-8">
              <a:solidFill>
                <a:srgbClr val="002060"/>
              </a:solidFill>
              <a:cs typeface="Calibri"/>
            </a:endParaRPr>
          </a:p>
          <a:p>
            <a:pPr marL="581025" indent="-571500">
              <a:spcBef>
                <a:spcPts val="1515"/>
              </a:spcBef>
              <a:buFont typeface="Arial"/>
              <a:buChar char="•"/>
            </a:pPr>
            <a:r>
              <a:rPr lang="en-GB" sz="2500" b="1" spc="-8">
                <a:solidFill>
                  <a:srgbClr val="002060"/>
                </a:solidFill>
                <a:cs typeface="Calibri"/>
              </a:rPr>
              <a:t>have refreshed your knowledge regarding Professional Experience Templates and completion of your PLP.</a:t>
            </a:r>
            <a:endParaRPr lang="en-GB" sz="2500">
              <a:cs typeface="Calibri" panose="020F0502020204030204"/>
            </a:endParaRPr>
          </a:p>
          <a:p>
            <a:pPr marL="581025" indent="-571500">
              <a:spcBef>
                <a:spcPts val="1515"/>
              </a:spcBef>
              <a:buFont typeface="Arial"/>
              <a:buChar char="•"/>
            </a:pPr>
            <a:r>
              <a:rPr lang="en-GB" sz="2500" b="1" spc="-8">
                <a:solidFill>
                  <a:srgbClr val="002060"/>
                </a:solidFill>
                <a:cs typeface="Calibri"/>
              </a:rPr>
              <a:t>have considered the next steps for September when you begin teaching with your own class.</a:t>
            </a:r>
          </a:p>
          <a:p>
            <a:pPr marL="581025" indent="-571500">
              <a:spcBef>
                <a:spcPts val="1515"/>
              </a:spcBef>
              <a:buFont typeface="Arial"/>
              <a:buChar char="•"/>
            </a:pPr>
            <a:r>
              <a:rPr lang="en-GB" sz="2500" b="1" spc="-8">
                <a:solidFill>
                  <a:srgbClr val="002060"/>
                </a:solidFill>
                <a:cs typeface="Calibri"/>
              </a:rPr>
              <a:t>understand the QTS review process and how to prepare for the final review meeting.</a:t>
            </a:r>
          </a:p>
          <a:p>
            <a:pPr marL="581025" indent="-571500">
              <a:spcBef>
                <a:spcPts val="1515"/>
              </a:spcBef>
              <a:buFont typeface="Arial"/>
              <a:buChar char="•"/>
            </a:pPr>
            <a:r>
              <a:rPr lang="en-GB" sz="2500" b="1" spc="-8">
                <a:solidFill>
                  <a:srgbClr val="002060"/>
                </a:solidFill>
                <a:ea typeface="+mn-lt"/>
                <a:cs typeface="+mn-lt"/>
              </a:rPr>
              <a:t>have considered how to use your final report to set Strengths and Areas of Development for your Career Entry Profile during your Induction year. </a:t>
            </a:r>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pic>
        <p:nvPicPr>
          <p:cNvPr id="2" name="Picture 2" descr="Text&#10;&#10;Description automatically generated">
            <a:extLst>
              <a:ext uri="{FF2B5EF4-FFF2-40B4-BE49-F238E27FC236}">
                <a16:creationId xmlns:a16="http://schemas.microsoft.com/office/drawing/2014/main" id="{F5F3A396-562A-CDCF-8E0A-D27F0915F174}"/>
              </a:ext>
            </a:extLst>
          </p:cNvPr>
          <p:cNvPicPr>
            <a:picLocks noChangeAspect="1"/>
          </p:cNvPicPr>
          <p:nvPr/>
        </p:nvPicPr>
        <p:blipFill>
          <a:blip r:embed="rId4"/>
          <a:stretch>
            <a:fillRect/>
          </a:stretch>
        </p:blipFill>
        <p:spPr>
          <a:xfrm>
            <a:off x="7656066" y="107899"/>
            <a:ext cx="4188981" cy="2088059"/>
          </a:xfrm>
          <a:prstGeom prst="rect">
            <a:avLst/>
          </a:prstGeom>
        </p:spPr>
      </p:pic>
    </p:spTree>
    <p:extLst>
      <p:ext uri="{BB962C8B-B14F-4D97-AF65-F5344CB8AC3E}">
        <p14:creationId xmlns:p14="http://schemas.microsoft.com/office/powerpoint/2010/main" val="3159488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23D0E6-0093-2F7F-B433-058A7A915425}"/>
              </a:ext>
            </a:extLst>
          </p:cNvPr>
          <p:cNvSpPr>
            <a:spLocks noGrp="1"/>
          </p:cNvSpPr>
          <p:nvPr>
            <p:ph type="title"/>
          </p:nvPr>
        </p:nvSpPr>
        <p:spPr>
          <a:xfrm>
            <a:off x="411873" y="427429"/>
            <a:ext cx="4841572" cy="3566160"/>
          </a:xfrm>
        </p:spPr>
        <p:txBody>
          <a:bodyPr vert="horz" lIns="91440" tIns="45720" rIns="91440" bIns="45720" rtlCol="0" anchor="b">
            <a:normAutofit/>
          </a:bodyPr>
          <a:lstStyle/>
          <a:p>
            <a:pPr>
              <a:lnSpc>
                <a:spcPct val="90000"/>
              </a:lnSpc>
            </a:pPr>
            <a:r>
              <a:rPr lang="en-US" sz="5000">
                <a:latin typeface="+mj-lt"/>
                <a:cs typeface="+mj-cs"/>
              </a:rPr>
              <a:t>So, at the end of your course -</a:t>
            </a:r>
            <a:br>
              <a:rPr lang="en-US" sz="5000">
                <a:latin typeface="+mj-lt"/>
                <a:cs typeface="Calibri Light"/>
              </a:rPr>
            </a:br>
            <a:br>
              <a:rPr lang="en-US" sz="5000">
                <a:latin typeface="+mj-lt"/>
                <a:cs typeface="+mj-cs"/>
              </a:rPr>
            </a:br>
            <a:r>
              <a:rPr lang="en-US" sz="5000">
                <a:latin typeface="+mj-lt"/>
                <a:cs typeface="+mj-cs"/>
              </a:rPr>
              <a:t>How do you feel?</a:t>
            </a:r>
          </a:p>
        </p:txBody>
      </p:sp>
      <p:sp>
        <p:nvSpPr>
          <p:cNvPr id="1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a:extLst>
              <a:ext uri="{FF2B5EF4-FFF2-40B4-BE49-F238E27FC236}">
                <a16:creationId xmlns:a16="http://schemas.microsoft.com/office/drawing/2014/main" id="{7C84BEBC-FE33-9B9E-D285-106ABB632C0A}"/>
              </a:ext>
            </a:extLst>
          </p:cNvPr>
          <p:cNvPicPr>
            <a:picLocks noChangeAspect="1"/>
          </p:cNvPicPr>
          <p:nvPr/>
        </p:nvPicPr>
        <p:blipFill rotWithShape="1">
          <a:blip r:embed="rId2"/>
          <a:srcRect l="8627" r="360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5B5B7F2E-7F7C-C16B-05CA-5C1F48800976}"/>
              </a:ext>
            </a:extLst>
          </p:cNvPr>
          <p:cNvSpPr txBox="1"/>
          <p:nvPr/>
        </p:nvSpPr>
        <p:spPr>
          <a:xfrm>
            <a:off x="662762" y="4717311"/>
            <a:ext cx="4600353"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a:cs typeface="Calibri"/>
              </a:rPr>
              <a:t>Congratulations for crossing the line!</a:t>
            </a:r>
            <a:endParaRPr lang="en-US" sz="4400"/>
          </a:p>
        </p:txBody>
      </p:sp>
    </p:spTree>
    <p:extLst>
      <p:ext uri="{BB962C8B-B14F-4D97-AF65-F5344CB8AC3E}">
        <p14:creationId xmlns:p14="http://schemas.microsoft.com/office/powerpoint/2010/main" val="2200797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3D0E6-0093-2F7F-B433-058A7A915425}"/>
              </a:ext>
            </a:extLst>
          </p:cNvPr>
          <p:cNvSpPr>
            <a:spLocks noGrp="1"/>
          </p:cNvSpPr>
          <p:nvPr>
            <p:ph type="title"/>
          </p:nvPr>
        </p:nvSpPr>
        <p:spPr>
          <a:xfrm>
            <a:off x="358219" y="2211854"/>
            <a:ext cx="11481847" cy="959473"/>
          </a:xfrm>
        </p:spPr>
        <p:txBody>
          <a:bodyPr>
            <a:normAutofit fontScale="90000"/>
          </a:bodyPr>
          <a:lstStyle/>
          <a:p>
            <a:br>
              <a:rPr lang="en-US"/>
            </a:br>
            <a:br>
              <a:rPr lang="en-US"/>
            </a:br>
            <a:endParaRPr lang="en-US"/>
          </a:p>
        </p:txBody>
      </p:sp>
      <p:pic>
        <p:nvPicPr>
          <p:cNvPr id="3" name="Picture 3" descr="Logo, company name&#10;&#10;Description automatically generated">
            <a:extLst>
              <a:ext uri="{FF2B5EF4-FFF2-40B4-BE49-F238E27FC236}">
                <a16:creationId xmlns:a16="http://schemas.microsoft.com/office/drawing/2014/main" id="{263BD6A8-FCCD-C0E9-873D-00B7EB58AEA0}"/>
              </a:ext>
            </a:extLst>
          </p:cNvPr>
          <p:cNvPicPr>
            <a:picLocks noChangeAspect="1"/>
          </p:cNvPicPr>
          <p:nvPr/>
        </p:nvPicPr>
        <p:blipFill>
          <a:blip r:embed="rId2"/>
          <a:stretch>
            <a:fillRect/>
          </a:stretch>
        </p:blipFill>
        <p:spPr>
          <a:xfrm>
            <a:off x="2819400" y="276007"/>
            <a:ext cx="5933141" cy="5260105"/>
          </a:xfrm>
          <a:prstGeom prst="rect">
            <a:avLst/>
          </a:prstGeom>
        </p:spPr>
      </p:pic>
    </p:spTree>
    <p:extLst>
      <p:ext uri="{BB962C8B-B14F-4D97-AF65-F5344CB8AC3E}">
        <p14:creationId xmlns:p14="http://schemas.microsoft.com/office/powerpoint/2010/main" val="11778170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EFBB5-0702-A5A6-35D9-C7E059124F1E}"/>
              </a:ext>
            </a:extLst>
          </p:cNvPr>
          <p:cNvSpPr>
            <a:spLocks noGrp="1"/>
          </p:cNvSpPr>
          <p:nvPr>
            <p:ph type="title"/>
          </p:nvPr>
        </p:nvSpPr>
        <p:spPr>
          <a:xfrm>
            <a:off x="470277" y="193303"/>
            <a:ext cx="1912022" cy="1318059"/>
          </a:xfrm>
          <a:solidFill>
            <a:schemeClr val="accent4">
              <a:lumMod val="60000"/>
              <a:lumOff val="40000"/>
            </a:schemeClr>
          </a:solidFill>
          <a:ln w="57150">
            <a:solidFill>
              <a:schemeClr val="tx1">
                <a:lumMod val="95000"/>
                <a:lumOff val="5000"/>
              </a:schemeClr>
            </a:solidFill>
          </a:ln>
        </p:spPr>
        <p:txBody>
          <a:bodyPr>
            <a:normAutofit fontScale="90000"/>
          </a:bodyPr>
          <a:lstStyle/>
          <a:p>
            <a:pPr algn="ctr">
              <a:lnSpc>
                <a:spcPct val="100000"/>
              </a:lnSpc>
            </a:pPr>
            <a:r>
              <a:rPr lang="en-US">
                <a:latin typeface="Arial"/>
                <a:cs typeface="Arial"/>
              </a:rPr>
              <a:t>Tab 7</a:t>
            </a:r>
            <a:br>
              <a:rPr lang="en-US">
                <a:latin typeface="Arial"/>
                <a:cs typeface="Arial"/>
              </a:rPr>
            </a:br>
            <a:r>
              <a:rPr lang="en-US" sz="2200">
                <a:latin typeface="Arial"/>
                <a:cs typeface="Arial"/>
              </a:rPr>
              <a:t>Professional Standards Workbook</a:t>
            </a:r>
            <a:endParaRPr lang="en-US" sz="2200"/>
          </a:p>
        </p:txBody>
      </p:sp>
      <p:sp>
        <p:nvSpPr>
          <p:cNvPr id="5" name="Title 1">
            <a:extLst>
              <a:ext uri="{FF2B5EF4-FFF2-40B4-BE49-F238E27FC236}">
                <a16:creationId xmlns:a16="http://schemas.microsoft.com/office/drawing/2014/main" id="{A1E755BF-2D57-1362-F75B-39B2855C4F38}"/>
              </a:ext>
            </a:extLst>
          </p:cNvPr>
          <p:cNvSpPr txBox="1">
            <a:spLocks/>
          </p:cNvSpPr>
          <p:nvPr/>
        </p:nvSpPr>
        <p:spPr>
          <a:xfrm>
            <a:off x="2647207" y="196291"/>
            <a:ext cx="8799905" cy="1295648"/>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a:latin typeface="Arial"/>
                <a:cs typeface="Arial"/>
              </a:rPr>
              <a:t>Professional Experience Templates (PET)</a:t>
            </a:r>
            <a:endParaRPr lang="en-US"/>
          </a:p>
        </p:txBody>
      </p:sp>
      <p:sp>
        <p:nvSpPr>
          <p:cNvPr id="253" name="Callout: Right Arrow 252">
            <a:extLst>
              <a:ext uri="{FF2B5EF4-FFF2-40B4-BE49-F238E27FC236}">
                <a16:creationId xmlns:a16="http://schemas.microsoft.com/office/drawing/2014/main" id="{3AAB59DC-476E-93B5-672C-2DE36CA27F05}"/>
              </a:ext>
            </a:extLst>
          </p:cNvPr>
          <p:cNvSpPr/>
          <p:nvPr/>
        </p:nvSpPr>
        <p:spPr>
          <a:xfrm>
            <a:off x="412377" y="1769034"/>
            <a:ext cx="3638175" cy="2891117"/>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a:solidFill>
                  <a:schemeClr val="bg1"/>
                </a:solidFill>
                <a:latin typeface="Calibri"/>
              </a:rPr>
              <a:t>Each 'Strand' needs to be linked to a Professional</a:t>
            </a:r>
            <a:endParaRPr lang="en-US" sz="2400" b="1">
              <a:solidFill>
                <a:schemeClr val="bg1"/>
              </a:solidFill>
              <a:latin typeface="Calibri"/>
              <a:cs typeface="Calibri"/>
            </a:endParaRPr>
          </a:p>
          <a:p>
            <a:pPr algn="ctr"/>
            <a:r>
              <a:rPr lang="en-US" sz="2400" b="1">
                <a:solidFill>
                  <a:schemeClr val="bg1"/>
                </a:solidFill>
                <a:latin typeface="Calibri"/>
              </a:rPr>
              <a:t> Experience </a:t>
            </a:r>
            <a:endParaRPr lang="en-US" sz="2400" b="1">
              <a:solidFill>
                <a:schemeClr val="bg1"/>
              </a:solidFill>
              <a:latin typeface="Calibri"/>
              <a:cs typeface="Calibri"/>
            </a:endParaRPr>
          </a:p>
          <a:p>
            <a:pPr algn="ctr"/>
            <a:r>
              <a:rPr lang="en-US" sz="2400" b="1">
                <a:solidFill>
                  <a:schemeClr val="bg1"/>
                </a:solidFill>
                <a:latin typeface="Calibri"/>
              </a:rPr>
              <a:t>Template​​</a:t>
            </a:r>
            <a:r>
              <a:rPr lang="en-US" sz="2400" b="1">
                <a:solidFill>
                  <a:schemeClr val="bg1"/>
                </a:solidFill>
                <a:latin typeface="Calibri"/>
                <a:ea typeface="Calibri"/>
                <a:cs typeface="Calibri"/>
              </a:rPr>
              <a:t>​</a:t>
            </a:r>
            <a:endParaRPr lang="en-US" sz="2400" b="1">
              <a:solidFill>
                <a:schemeClr val="bg1"/>
              </a:solidFill>
              <a:cs typeface="Calibri"/>
            </a:endParaRPr>
          </a:p>
        </p:txBody>
      </p:sp>
      <p:sp>
        <p:nvSpPr>
          <p:cNvPr id="254" name="Callout: Right Arrow 253">
            <a:extLst>
              <a:ext uri="{FF2B5EF4-FFF2-40B4-BE49-F238E27FC236}">
                <a16:creationId xmlns:a16="http://schemas.microsoft.com/office/drawing/2014/main" id="{562691F1-769D-DD40-1AF2-5D4662B65A69}"/>
              </a:ext>
            </a:extLst>
          </p:cNvPr>
          <p:cNvSpPr/>
          <p:nvPr/>
        </p:nvSpPr>
        <p:spPr>
          <a:xfrm>
            <a:off x="4155141" y="1769034"/>
            <a:ext cx="3884705" cy="2891117"/>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2400" b="1">
              <a:solidFill>
                <a:schemeClr val="bg1"/>
              </a:solidFill>
              <a:latin typeface="Calibri"/>
            </a:endParaRPr>
          </a:p>
          <a:p>
            <a:pPr algn="ctr"/>
            <a:r>
              <a:rPr lang="en-US" sz="2400" b="1">
                <a:solidFill>
                  <a:schemeClr val="bg1"/>
                </a:solidFill>
                <a:latin typeface="Calibri"/>
              </a:rPr>
              <a:t>Each template can cover up to 3 different 'Strands' but each strand must be </a:t>
            </a:r>
            <a:endParaRPr lang="en-US" sz="2400" b="1">
              <a:solidFill>
                <a:schemeClr val="bg1"/>
              </a:solidFill>
              <a:latin typeface="Calibri"/>
              <a:cs typeface="Calibri"/>
            </a:endParaRPr>
          </a:p>
          <a:p>
            <a:pPr algn="ctr"/>
            <a:r>
              <a:rPr lang="en-US" sz="2400" b="1">
                <a:solidFill>
                  <a:schemeClr val="bg1"/>
                </a:solidFill>
                <a:latin typeface="Calibri"/>
              </a:rPr>
              <a:t>explained </a:t>
            </a:r>
            <a:endParaRPr lang="en-US" sz="2400" b="1">
              <a:solidFill>
                <a:schemeClr val="bg1"/>
              </a:solidFill>
              <a:latin typeface="Calibri"/>
              <a:cs typeface="Calibri"/>
            </a:endParaRPr>
          </a:p>
          <a:p>
            <a:pPr algn="ctr"/>
            <a:r>
              <a:rPr lang="en-US" sz="2400" b="1">
                <a:solidFill>
                  <a:schemeClr val="bg1"/>
                </a:solidFill>
                <a:latin typeface="Calibri"/>
              </a:rPr>
              <a:t>separately</a:t>
            </a:r>
            <a:endParaRPr lang="en-US" sz="2400" b="1">
              <a:solidFill>
                <a:schemeClr val="bg1"/>
              </a:solidFill>
              <a:ea typeface="+mn-lt"/>
              <a:cs typeface="+mn-lt"/>
            </a:endParaRPr>
          </a:p>
          <a:p>
            <a:pPr algn="ctr"/>
            <a:endParaRPr lang="en-US" sz="2000" b="1">
              <a:solidFill>
                <a:schemeClr val="bg1"/>
              </a:solidFill>
              <a:ea typeface="+mn-lt"/>
              <a:cs typeface="+mn-lt"/>
            </a:endParaRPr>
          </a:p>
          <a:p>
            <a:pPr algn="ctr"/>
            <a:endParaRPr lang="en-US">
              <a:solidFill>
                <a:srgbClr val="444444"/>
              </a:solidFill>
              <a:cs typeface="Calibri"/>
            </a:endParaRPr>
          </a:p>
        </p:txBody>
      </p:sp>
      <p:sp>
        <p:nvSpPr>
          <p:cNvPr id="259" name="Callout: Right Arrow 258">
            <a:extLst>
              <a:ext uri="{FF2B5EF4-FFF2-40B4-BE49-F238E27FC236}">
                <a16:creationId xmlns:a16="http://schemas.microsoft.com/office/drawing/2014/main" id="{E4D49F5D-9E7F-49C5-45DC-E7C0169FE688}"/>
              </a:ext>
            </a:extLst>
          </p:cNvPr>
          <p:cNvSpPr/>
          <p:nvPr/>
        </p:nvSpPr>
        <p:spPr>
          <a:xfrm>
            <a:off x="8180295" y="1775012"/>
            <a:ext cx="3682999" cy="2883647"/>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a:solidFill>
                  <a:schemeClr val="bg1"/>
                </a:solidFill>
                <a:latin typeface="Calibri"/>
                <a:ea typeface="Segoe UI"/>
                <a:cs typeface="Segoe UI"/>
              </a:rPr>
              <a:t>Each template can ​have 2-4 pieces of </a:t>
            </a:r>
            <a:endParaRPr lang="en-US" sz="2400" b="1">
              <a:solidFill>
                <a:schemeClr val="bg1"/>
              </a:solidFill>
              <a:latin typeface="Calibri"/>
              <a:ea typeface="Segoe UI"/>
              <a:cs typeface="Calibri"/>
            </a:endParaRPr>
          </a:p>
          <a:p>
            <a:pPr algn="ctr"/>
            <a:r>
              <a:rPr lang="en-US" sz="2400" b="1">
                <a:solidFill>
                  <a:schemeClr val="bg1"/>
                </a:solidFill>
                <a:latin typeface="Calibri"/>
                <a:ea typeface="Segoe UI"/>
                <a:cs typeface="Segoe UI"/>
              </a:rPr>
              <a:t>evidence </a:t>
            </a:r>
            <a:endParaRPr lang="en-US" sz="2400" b="1">
              <a:solidFill>
                <a:schemeClr val="bg1"/>
              </a:solidFill>
              <a:latin typeface="Calibri"/>
              <a:ea typeface="Segoe UI"/>
              <a:cs typeface="Calibri"/>
            </a:endParaRPr>
          </a:p>
          <a:p>
            <a:pPr algn="ctr"/>
            <a:r>
              <a:rPr lang="en-US" sz="2400" b="1">
                <a:solidFill>
                  <a:schemeClr val="bg1"/>
                </a:solidFill>
                <a:latin typeface="Calibri"/>
                <a:ea typeface="Segoe UI"/>
                <a:cs typeface="Segoe UI"/>
              </a:rPr>
              <a:t>attached to them to help you explain what you have done. ​</a:t>
            </a:r>
            <a:endParaRPr lang="en-US" sz="2400" b="1">
              <a:solidFill>
                <a:schemeClr val="bg1"/>
              </a:solidFill>
              <a:cs typeface="Calibri"/>
            </a:endParaRPr>
          </a:p>
        </p:txBody>
      </p:sp>
      <p:sp>
        <p:nvSpPr>
          <p:cNvPr id="260" name="Title 1">
            <a:extLst>
              <a:ext uri="{FF2B5EF4-FFF2-40B4-BE49-F238E27FC236}">
                <a16:creationId xmlns:a16="http://schemas.microsoft.com/office/drawing/2014/main" id="{E068F775-6E4B-88F2-E586-6966064219C2}"/>
              </a:ext>
            </a:extLst>
          </p:cNvPr>
          <p:cNvSpPr txBox="1">
            <a:spLocks/>
          </p:cNvSpPr>
          <p:nvPr/>
        </p:nvSpPr>
        <p:spPr>
          <a:xfrm>
            <a:off x="152031" y="5089526"/>
            <a:ext cx="11810551" cy="1639295"/>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a:latin typeface="Arial"/>
                <a:cs typeface="Arial"/>
              </a:rPr>
              <a:t>You will complete between 12 and 15 templates.</a:t>
            </a:r>
            <a:endParaRPr lang="en-US"/>
          </a:p>
        </p:txBody>
      </p:sp>
    </p:spTree>
    <p:extLst>
      <p:ext uri="{BB962C8B-B14F-4D97-AF65-F5344CB8AC3E}">
        <p14:creationId xmlns:p14="http://schemas.microsoft.com/office/powerpoint/2010/main" val="2502951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3" grpId="0" animBg="1"/>
      <p:bldP spid="254" grpId="0" animBg="1"/>
      <p:bldP spid="259" grpId="0" animBg="1"/>
      <p:bldP spid="26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C4D3C-3F90-03A6-84B6-8F28ED9292BE}"/>
              </a:ext>
            </a:extLst>
          </p:cNvPr>
          <p:cNvSpPr>
            <a:spLocks noGrp="1"/>
          </p:cNvSpPr>
          <p:nvPr>
            <p:ph type="title"/>
          </p:nvPr>
        </p:nvSpPr>
        <p:spPr>
          <a:xfrm>
            <a:off x="225171" y="86935"/>
            <a:ext cx="6277945" cy="493807"/>
          </a:xfrm>
        </p:spPr>
        <p:txBody>
          <a:bodyPr>
            <a:normAutofit fontScale="90000"/>
          </a:bodyPr>
          <a:lstStyle/>
          <a:p>
            <a:r>
              <a:rPr lang="en-US">
                <a:solidFill>
                  <a:srgbClr val="00B050"/>
                </a:solidFill>
                <a:latin typeface="Arial"/>
                <a:cs typeface="Arial"/>
              </a:rPr>
              <a:t>PET Guidance</a:t>
            </a:r>
            <a:endParaRPr lang="en-US"/>
          </a:p>
        </p:txBody>
      </p:sp>
      <p:pic>
        <p:nvPicPr>
          <p:cNvPr id="6" name="Picture 6" descr="Graphical user interface, diagram, text, application&#10;&#10;Description automatically generated">
            <a:extLst>
              <a:ext uri="{FF2B5EF4-FFF2-40B4-BE49-F238E27FC236}">
                <a16:creationId xmlns:a16="http://schemas.microsoft.com/office/drawing/2014/main" id="{6CB60811-3BF2-570F-7283-B70F5809136E}"/>
              </a:ext>
            </a:extLst>
          </p:cNvPr>
          <p:cNvPicPr>
            <a:picLocks noChangeAspect="1"/>
          </p:cNvPicPr>
          <p:nvPr/>
        </p:nvPicPr>
        <p:blipFill>
          <a:blip r:embed="rId3"/>
          <a:stretch>
            <a:fillRect/>
          </a:stretch>
        </p:blipFill>
        <p:spPr>
          <a:xfrm>
            <a:off x="2530469" y="72378"/>
            <a:ext cx="9662362" cy="6785199"/>
          </a:xfrm>
          <a:prstGeom prst="rect">
            <a:avLst/>
          </a:prstGeom>
        </p:spPr>
      </p:pic>
    </p:spTree>
    <p:extLst>
      <p:ext uri="{BB962C8B-B14F-4D97-AF65-F5344CB8AC3E}">
        <p14:creationId xmlns:p14="http://schemas.microsoft.com/office/powerpoint/2010/main" val="292730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C4D3C-3F90-03A6-84B6-8F28ED9292BE}"/>
              </a:ext>
            </a:extLst>
          </p:cNvPr>
          <p:cNvSpPr>
            <a:spLocks noGrp="1"/>
          </p:cNvSpPr>
          <p:nvPr>
            <p:ph type="title"/>
          </p:nvPr>
        </p:nvSpPr>
        <p:spPr>
          <a:xfrm>
            <a:off x="225171" y="86935"/>
            <a:ext cx="1829992" cy="1450737"/>
          </a:xfrm>
        </p:spPr>
        <p:txBody>
          <a:bodyPr>
            <a:normAutofit/>
          </a:bodyPr>
          <a:lstStyle/>
          <a:p>
            <a:r>
              <a:rPr lang="en-US">
                <a:solidFill>
                  <a:srgbClr val="00B050"/>
                </a:solidFill>
                <a:latin typeface="Arial"/>
                <a:cs typeface="Arial"/>
              </a:rPr>
              <a:t>PET Guidance</a:t>
            </a:r>
            <a:endParaRPr lang="en-US"/>
          </a:p>
        </p:txBody>
      </p:sp>
      <p:pic>
        <p:nvPicPr>
          <p:cNvPr id="3" name="Picture 3" descr="Text&#10;&#10;Description automatically generated">
            <a:extLst>
              <a:ext uri="{FF2B5EF4-FFF2-40B4-BE49-F238E27FC236}">
                <a16:creationId xmlns:a16="http://schemas.microsoft.com/office/drawing/2014/main" id="{E6E98ADE-12B6-8901-166E-435662A2D0E1}"/>
              </a:ext>
            </a:extLst>
          </p:cNvPr>
          <p:cNvPicPr>
            <a:picLocks noChangeAspect="1"/>
          </p:cNvPicPr>
          <p:nvPr/>
        </p:nvPicPr>
        <p:blipFill>
          <a:blip r:embed="rId3"/>
          <a:stretch>
            <a:fillRect/>
          </a:stretch>
        </p:blipFill>
        <p:spPr>
          <a:xfrm>
            <a:off x="2073917" y="-3414"/>
            <a:ext cx="10117859" cy="6864826"/>
          </a:xfrm>
          <a:prstGeom prst="rect">
            <a:avLst/>
          </a:prstGeom>
        </p:spPr>
      </p:pic>
    </p:spTree>
    <p:extLst>
      <p:ext uri="{BB962C8B-B14F-4D97-AF65-F5344CB8AC3E}">
        <p14:creationId xmlns:p14="http://schemas.microsoft.com/office/powerpoint/2010/main" val="12116672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F4F8C-E3B5-65F4-14EA-D7400C34B82F}"/>
              </a:ext>
            </a:extLst>
          </p:cNvPr>
          <p:cNvSpPr>
            <a:spLocks noGrp="1"/>
          </p:cNvSpPr>
          <p:nvPr>
            <p:ph type="title"/>
          </p:nvPr>
        </p:nvSpPr>
        <p:spPr>
          <a:xfrm>
            <a:off x="8725278" y="259124"/>
            <a:ext cx="2665684" cy="1143420"/>
          </a:xfrm>
        </p:spPr>
        <p:txBody>
          <a:bodyPr>
            <a:normAutofit fontScale="90000"/>
          </a:bodyPr>
          <a:lstStyle/>
          <a:p>
            <a:pPr algn="ctr"/>
            <a:r>
              <a:rPr lang="en-GB">
                <a:latin typeface="Arial"/>
                <a:cs typeface="Arial"/>
              </a:rPr>
              <a:t>                         </a:t>
            </a:r>
            <a:r>
              <a:rPr lang="en-GB" sz="3600">
                <a:solidFill>
                  <a:srgbClr val="002060"/>
                </a:solidFill>
                <a:latin typeface="Arial"/>
                <a:cs typeface="Arial"/>
              </a:rPr>
              <a:t>Success Criteria</a:t>
            </a:r>
          </a:p>
        </p:txBody>
      </p:sp>
      <p:pic>
        <p:nvPicPr>
          <p:cNvPr id="7" name="Picture 7" descr="Graphical user interface, application&#10;&#10;Description automatically generated">
            <a:extLst>
              <a:ext uri="{FF2B5EF4-FFF2-40B4-BE49-F238E27FC236}">
                <a16:creationId xmlns:a16="http://schemas.microsoft.com/office/drawing/2014/main" id="{EB4B8579-EAFC-D043-3DA1-6D3CC483A554}"/>
              </a:ext>
            </a:extLst>
          </p:cNvPr>
          <p:cNvPicPr>
            <a:picLocks noChangeAspect="1"/>
          </p:cNvPicPr>
          <p:nvPr/>
        </p:nvPicPr>
        <p:blipFill>
          <a:blip r:embed="rId2"/>
          <a:stretch>
            <a:fillRect/>
          </a:stretch>
        </p:blipFill>
        <p:spPr>
          <a:xfrm>
            <a:off x="132898" y="51693"/>
            <a:ext cx="6627905" cy="4238578"/>
          </a:xfrm>
          <a:prstGeom prst="rect">
            <a:avLst/>
          </a:prstGeom>
        </p:spPr>
      </p:pic>
      <p:pic>
        <p:nvPicPr>
          <p:cNvPr id="8" name="Picture 8" descr="Table&#10;&#10;Description automatically generated">
            <a:extLst>
              <a:ext uri="{FF2B5EF4-FFF2-40B4-BE49-F238E27FC236}">
                <a16:creationId xmlns:a16="http://schemas.microsoft.com/office/drawing/2014/main" id="{C46E9A6F-E982-CE6F-4D67-FCA7055337A6}"/>
              </a:ext>
            </a:extLst>
          </p:cNvPr>
          <p:cNvPicPr>
            <a:picLocks noChangeAspect="1"/>
          </p:cNvPicPr>
          <p:nvPr/>
        </p:nvPicPr>
        <p:blipFill>
          <a:blip r:embed="rId3"/>
          <a:stretch>
            <a:fillRect/>
          </a:stretch>
        </p:blipFill>
        <p:spPr>
          <a:xfrm>
            <a:off x="4186032" y="2751991"/>
            <a:ext cx="8005014" cy="4057011"/>
          </a:xfrm>
          <a:prstGeom prst="rect">
            <a:avLst/>
          </a:prstGeom>
        </p:spPr>
      </p:pic>
    </p:spTree>
    <p:extLst>
      <p:ext uri="{BB962C8B-B14F-4D97-AF65-F5344CB8AC3E}">
        <p14:creationId xmlns:p14="http://schemas.microsoft.com/office/powerpoint/2010/main" val="18743981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15207-1E08-A46E-4C49-72926A0751C4}"/>
              </a:ext>
            </a:extLst>
          </p:cNvPr>
          <p:cNvSpPr>
            <a:spLocks noGrp="1"/>
          </p:cNvSpPr>
          <p:nvPr>
            <p:ph type="title"/>
          </p:nvPr>
        </p:nvSpPr>
        <p:spPr>
          <a:xfrm>
            <a:off x="358219" y="100629"/>
            <a:ext cx="4225370" cy="952483"/>
          </a:xfrm>
        </p:spPr>
        <p:txBody>
          <a:bodyPr>
            <a:normAutofit/>
          </a:bodyPr>
          <a:lstStyle/>
          <a:p>
            <a:r>
              <a:rPr lang="en-GB" sz="3200" i="1">
                <a:solidFill>
                  <a:srgbClr val="00B050"/>
                </a:solidFill>
                <a:latin typeface="Arial"/>
                <a:cs typeface="Arial"/>
              </a:rPr>
              <a:t>Sway Guidance       </a:t>
            </a:r>
            <a:endParaRPr lang="en-GB" sz="2700" b="0" u="sng">
              <a:latin typeface="Arial"/>
              <a:cs typeface="Arial"/>
            </a:endParaRPr>
          </a:p>
        </p:txBody>
      </p:sp>
      <p:sp>
        <p:nvSpPr>
          <p:cNvPr id="4" name="TextBox 3">
            <a:extLst>
              <a:ext uri="{FF2B5EF4-FFF2-40B4-BE49-F238E27FC236}">
                <a16:creationId xmlns:a16="http://schemas.microsoft.com/office/drawing/2014/main" id="{1E62ACD8-7B41-3FBD-106A-4FAF5C8DDE5D}"/>
              </a:ext>
            </a:extLst>
          </p:cNvPr>
          <p:cNvSpPr txBox="1"/>
          <p:nvPr/>
        </p:nvSpPr>
        <p:spPr>
          <a:xfrm>
            <a:off x="280869" y="1056725"/>
            <a:ext cx="3473712"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Arial"/>
                <a:ea typeface="+mn-ea"/>
                <a:cs typeface="+mn-cs"/>
              </a:rPr>
              <a:t>We are very excited to launch the new </a:t>
            </a:r>
            <a:r>
              <a:rPr kumimoji="0" lang="en-GB" sz="2400" b="1" i="0" u="none" strike="noStrike" kern="1200" cap="none" spc="0" normalizeH="0" baseline="0" noProof="0">
                <a:ln>
                  <a:noFill/>
                </a:ln>
                <a:solidFill>
                  <a:prstClr val="black"/>
                </a:solidFill>
                <a:effectLst/>
                <a:uLnTx/>
                <a:uFillTx/>
                <a:latin typeface="Arial"/>
                <a:ea typeface="+mn-ea"/>
                <a:cs typeface="+mn-cs"/>
              </a:rPr>
              <a:t>Sway Guidance </a:t>
            </a:r>
            <a:r>
              <a:rPr kumimoji="0" lang="en-GB" sz="2400" b="0" i="0" u="none" strike="noStrike" kern="1200" cap="none" spc="0" normalizeH="0" baseline="0" noProof="0">
                <a:ln>
                  <a:noFill/>
                </a:ln>
                <a:solidFill>
                  <a:prstClr val="black"/>
                </a:solidFill>
                <a:effectLst/>
                <a:uLnTx/>
                <a:uFillTx/>
                <a:latin typeface="Arial"/>
                <a:ea typeface="+mn-ea"/>
                <a:cs typeface="+mn-cs"/>
              </a:rPr>
              <a:t>to answer all your questions about completing your PLP and Professional Learning Templates. It is a comprehensive source of guidance that you can return to whenever you need assistance.</a:t>
            </a:r>
            <a:r>
              <a:rPr kumimoji="0" lang="en-GB" sz="1800" b="0" i="0" u="none" strike="noStrike" kern="1200" cap="none" spc="0" normalizeH="0" baseline="0" noProof="0">
                <a:ln>
                  <a:noFill/>
                </a:ln>
                <a:solidFill>
                  <a:prstClr val="black"/>
                </a:solidFill>
                <a:effectLst/>
                <a:uLnTx/>
                <a:uFillTx/>
                <a:latin typeface="Arial"/>
                <a:ea typeface="Arial"/>
                <a:cs typeface="Arial"/>
              </a:rPr>
              <a:t> </a:t>
            </a: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Calibri"/>
            </a:endParaRPr>
          </a:p>
        </p:txBody>
      </p:sp>
      <p:pic>
        <p:nvPicPr>
          <p:cNvPr id="5" name="Picture 5" descr="Text&#10;&#10;Description automatically generated">
            <a:extLst>
              <a:ext uri="{FF2B5EF4-FFF2-40B4-BE49-F238E27FC236}">
                <a16:creationId xmlns:a16="http://schemas.microsoft.com/office/drawing/2014/main" id="{E0B3DF62-B6E4-5501-35FF-520F73767148}"/>
              </a:ext>
            </a:extLst>
          </p:cNvPr>
          <p:cNvPicPr>
            <a:picLocks noChangeAspect="1"/>
          </p:cNvPicPr>
          <p:nvPr/>
        </p:nvPicPr>
        <p:blipFill>
          <a:blip r:embed="rId3"/>
          <a:stretch>
            <a:fillRect/>
          </a:stretch>
        </p:blipFill>
        <p:spPr>
          <a:xfrm>
            <a:off x="3868053" y="1382261"/>
            <a:ext cx="7844190" cy="387433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a:extLst>
              <a:ext uri="{FF2B5EF4-FFF2-40B4-BE49-F238E27FC236}">
                <a16:creationId xmlns:a16="http://schemas.microsoft.com/office/drawing/2014/main" id="{91E045B4-2719-C7FC-E073-1B2C20F724AA}"/>
              </a:ext>
            </a:extLst>
          </p:cNvPr>
          <p:cNvSpPr txBox="1"/>
          <p:nvPr/>
        </p:nvSpPr>
        <p:spPr>
          <a:xfrm>
            <a:off x="4941115" y="348144"/>
            <a:ext cx="700061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hlinkClick r:id="rId4"/>
              </a:rPr>
              <a:t>Welcome to your PLP Support</a:t>
            </a:r>
            <a:endParaRPr lang="en-US" sz="3600" b="1">
              <a:cs typeface="Calibri"/>
            </a:endParaRPr>
          </a:p>
        </p:txBody>
      </p:sp>
    </p:spTree>
    <p:extLst>
      <p:ext uri="{BB962C8B-B14F-4D97-AF65-F5344CB8AC3E}">
        <p14:creationId xmlns:p14="http://schemas.microsoft.com/office/powerpoint/2010/main" val="24146236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506E2-1230-28AD-2B3D-8DCE929999B5}"/>
              </a:ext>
            </a:extLst>
          </p:cNvPr>
          <p:cNvSpPr>
            <a:spLocks noGrp="1"/>
          </p:cNvSpPr>
          <p:nvPr>
            <p:ph type="title"/>
          </p:nvPr>
        </p:nvSpPr>
        <p:spPr>
          <a:xfrm>
            <a:off x="836336" y="380066"/>
            <a:ext cx="3787142" cy="2124884"/>
          </a:xfrm>
        </p:spPr>
        <p:txBody>
          <a:bodyPr>
            <a:normAutofit/>
          </a:bodyPr>
          <a:lstStyle/>
          <a:p>
            <a:r>
              <a:rPr lang="en-US">
                <a:solidFill>
                  <a:srgbClr val="00B050"/>
                </a:solidFill>
                <a:latin typeface="Arial"/>
                <a:cs typeface="Arial"/>
              </a:rPr>
              <a:t>What other guidance do you have available?</a:t>
            </a:r>
            <a:endParaRPr lang="en-US"/>
          </a:p>
        </p:txBody>
      </p:sp>
      <p:pic>
        <p:nvPicPr>
          <p:cNvPr id="3" name="Picture 3" descr="Graphical user interface, application&#10;&#10;Description automatically generated">
            <a:extLst>
              <a:ext uri="{FF2B5EF4-FFF2-40B4-BE49-F238E27FC236}">
                <a16:creationId xmlns:a16="http://schemas.microsoft.com/office/drawing/2014/main" id="{24C936B5-29CF-37DA-4215-F44A4217A05F}"/>
              </a:ext>
            </a:extLst>
          </p:cNvPr>
          <p:cNvPicPr>
            <a:picLocks noChangeAspect="1"/>
          </p:cNvPicPr>
          <p:nvPr/>
        </p:nvPicPr>
        <p:blipFill>
          <a:blip r:embed="rId2"/>
          <a:stretch>
            <a:fillRect/>
          </a:stretch>
        </p:blipFill>
        <p:spPr>
          <a:xfrm>
            <a:off x="6786424" y="191482"/>
            <a:ext cx="3662082" cy="5352897"/>
          </a:xfrm>
          <a:prstGeom prst="rect">
            <a:avLst/>
          </a:prstGeom>
        </p:spPr>
      </p:pic>
      <p:sp>
        <p:nvSpPr>
          <p:cNvPr id="4" name="TextBox 3">
            <a:extLst>
              <a:ext uri="{FF2B5EF4-FFF2-40B4-BE49-F238E27FC236}">
                <a16:creationId xmlns:a16="http://schemas.microsoft.com/office/drawing/2014/main" id="{794AC34E-44EB-3041-8191-D13A9BD48460}"/>
              </a:ext>
            </a:extLst>
          </p:cNvPr>
          <p:cNvSpPr txBox="1"/>
          <p:nvPr/>
        </p:nvSpPr>
        <p:spPr>
          <a:xfrm>
            <a:off x="594658" y="3429000"/>
            <a:ext cx="59017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a:cs typeface="Calibri"/>
                <a:hlinkClick r:id="rId3"/>
              </a:rPr>
              <a:t>PLP Guidance Handbook</a:t>
            </a:r>
            <a:endParaRPr lang="en-US" sz="3600">
              <a:cs typeface="Calibri" panose="020F0502020204030204"/>
            </a:endParaRPr>
          </a:p>
        </p:txBody>
      </p:sp>
    </p:spTree>
    <p:extLst>
      <p:ext uri="{BB962C8B-B14F-4D97-AF65-F5344CB8AC3E}">
        <p14:creationId xmlns:p14="http://schemas.microsoft.com/office/powerpoint/2010/main" val="20849022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23081-5DA1-4F91-983B-F18A54D63F0C}"/>
              </a:ext>
            </a:extLst>
          </p:cNvPr>
          <p:cNvSpPr>
            <a:spLocks noGrp="1"/>
          </p:cNvSpPr>
          <p:nvPr>
            <p:ph type="title"/>
          </p:nvPr>
        </p:nvSpPr>
        <p:spPr>
          <a:xfrm>
            <a:off x="824023" y="1187908"/>
            <a:ext cx="3214857" cy="5194728"/>
          </a:xfrm>
        </p:spPr>
        <p:txBody>
          <a:bodyPr>
            <a:normAutofit/>
          </a:bodyPr>
          <a:lstStyle/>
          <a:p>
            <a:pPr algn="ctr"/>
            <a:r>
              <a:rPr lang="en-GB" b="1">
                <a:solidFill>
                  <a:srgbClr val="002060"/>
                </a:solidFill>
              </a:rPr>
              <a:t>BY WHEN MUST I COMPLETE </a:t>
            </a:r>
            <a:br>
              <a:rPr lang="en-GB" b="1"/>
            </a:br>
            <a:r>
              <a:rPr lang="en-GB" b="1">
                <a:solidFill>
                  <a:srgbClr val="002060"/>
                </a:solidFill>
              </a:rPr>
              <a:t>MY PLP?</a:t>
            </a:r>
          </a:p>
        </p:txBody>
      </p:sp>
      <p:graphicFrame>
        <p:nvGraphicFramePr>
          <p:cNvPr id="8" name="Content Placeholder 2">
            <a:extLst>
              <a:ext uri="{FF2B5EF4-FFF2-40B4-BE49-F238E27FC236}">
                <a16:creationId xmlns:a16="http://schemas.microsoft.com/office/drawing/2014/main" id="{CB41613F-B87A-42E1-B11D-C7C135A99566}"/>
              </a:ext>
            </a:extLst>
          </p:cNvPr>
          <p:cNvGraphicFramePr>
            <a:graphicFrameLocks/>
          </p:cNvGraphicFramePr>
          <p:nvPr>
            <p:extLst>
              <p:ext uri="{D42A27DB-BD31-4B8C-83A1-F6EECF244321}">
                <p14:modId xmlns:p14="http://schemas.microsoft.com/office/powerpoint/2010/main" val="1227563628"/>
              </p:ext>
            </p:extLst>
          </p:nvPr>
        </p:nvGraphicFramePr>
        <p:xfrm>
          <a:off x="4881236" y="164891"/>
          <a:ext cx="6733212" cy="53548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Llun 6">
            <a:extLst>
              <a:ext uri="{FF2B5EF4-FFF2-40B4-BE49-F238E27FC236}">
                <a16:creationId xmlns:a16="http://schemas.microsoft.com/office/drawing/2014/main" id="{1EC43B70-2694-48EC-917D-3DC918ACAE73}"/>
              </a:ext>
            </a:extLst>
          </p:cNvPr>
          <p:cNvPicPr>
            <a:picLocks noChangeAspect="1"/>
          </p:cNvPicPr>
          <p:nvPr/>
        </p:nvPicPr>
        <p:blipFill>
          <a:blip r:embed="rId8"/>
          <a:stretch>
            <a:fillRect/>
          </a:stretch>
        </p:blipFill>
        <p:spPr>
          <a:xfrm>
            <a:off x="745901" y="305210"/>
            <a:ext cx="3373164" cy="1908657"/>
          </a:xfrm>
          <a:prstGeom prst="rect">
            <a:avLst/>
          </a:prstGeom>
        </p:spPr>
      </p:pic>
    </p:spTree>
    <p:extLst>
      <p:ext uri="{BB962C8B-B14F-4D97-AF65-F5344CB8AC3E}">
        <p14:creationId xmlns:p14="http://schemas.microsoft.com/office/powerpoint/2010/main" val="2179838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1310342" y="1365006"/>
            <a:ext cx="4911164" cy="1347974"/>
          </a:xfrm>
        </p:spPr>
        <p:txBody>
          <a:bodyPr>
            <a:noAutofit/>
          </a:bodyPr>
          <a:lstStyle/>
          <a:p>
            <a:r>
              <a:rPr lang="en-US" sz="5400"/>
              <a:t>Unrhyw </a:t>
            </a:r>
            <a:br>
              <a:rPr lang="en-US" sz="5400"/>
            </a:br>
            <a:r>
              <a:rPr lang="en-US" sz="5400"/>
              <a:t>gwestiynau?</a:t>
            </a:r>
            <a:br>
              <a:rPr lang="en-US"/>
            </a:br>
            <a:br>
              <a:rPr lang="en-US" sz="5400"/>
            </a:br>
            <a:r>
              <a:rPr lang="en-US" sz="5400"/>
              <a:t>Any questions?</a:t>
            </a:r>
            <a:br>
              <a:rPr lang="en-US" sz="5400"/>
            </a:br>
            <a:br>
              <a:rPr lang="en-US" sz="5400"/>
            </a:br>
            <a:br>
              <a:rPr lang="en-US" sz="5400"/>
            </a:br>
            <a:endParaRPr lang="en-US" sz="5400"/>
          </a:p>
        </p:txBody>
      </p:sp>
      <p:pic>
        <p:nvPicPr>
          <p:cNvPr id="4" name="Picture 4" descr="Background pattern&#10;&#10;Description automatically generated">
            <a:extLst>
              <a:ext uri="{FF2B5EF4-FFF2-40B4-BE49-F238E27FC236}">
                <a16:creationId xmlns:a16="http://schemas.microsoft.com/office/drawing/2014/main" id="{43B773CC-509E-3769-9614-087153EDBA1E}"/>
              </a:ext>
            </a:extLst>
          </p:cNvPr>
          <p:cNvPicPr>
            <a:picLocks noGrp="1" noChangeAspect="1"/>
          </p:cNvPicPr>
          <p:nvPr>
            <p:ph idx="1"/>
          </p:nvPr>
        </p:nvPicPr>
        <p:blipFill>
          <a:blip r:embed="rId2"/>
          <a:stretch>
            <a:fillRect/>
          </a:stretch>
        </p:blipFill>
        <p:spPr>
          <a:xfrm>
            <a:off x="5737476" y="322625"/>
            <a:ext cx="4244659" cy="5954638"/>
          </a:xfrm>
        </p:spPr>
      </p:pic>
    </p:spTree>
    <p:extLst>
      <p:ext uri="{BB962C8B-B14F-4D97-AF65-F5344CB8AC3E}">
        <p14:creationId xmlns:p14="http://schemas.microsoft.com/office/powerpoint/2010/main" val="42153384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3D0E6-0093-2F7F-B433-058A7A915425}"/>
              </a:ext>
            </a:extLst>
          </p:cNvPr>
          <p:cNvSpPr>
            <a:spLocks noGrp="1"/>
          </p:cNvSpPr>
          <p:nvPr>
            <p:ph type="title"/>
          </p:nvPr>
        </p:nvSpPr>
        <p:spPr>
          <a:xfrm>
            <a:off x="358219" y="2211854"/>
            <a:ext cx="11481847" cy="959473"/>
          </a:xfrm>
        </p:spPr>
        <p:txBody>
          <a:bodyPr>
            <a:normAutofit fontScale="90000"/>
          </a:bodyPr>
          <a:lstStyle/>
          <a:p>
            <a:br>
              <a:rPr lang="en-US">
                <a:latin typeface="Arial"/>
                <a:cs typeface="Arial"/>
              </a:rPr>
            </a:br>
            <a:br>
              <a:rPr lang="en-US"/>
            </a:br>
            <a:br>
              <a:rPr lang="en-US"/>
            </a:br>
            <a:endParaRPr lang="en-US"/>
          </a:p>
        </p:txBody>
      </p:sp>
      <p:pic>
        <p:nvPicPr>
          <p:cNvPr id="4" name="Picture 4">
            <a:extLst>
              <a:ext uri="{FF2B5EF4-FFF2-40B4-BE49-F238E27FC236}">
                <a16:creationId xmlns:a16="http://schemas.microsoft.com/office/drawing/2014/main" id="{1724C1BB-95D7-FD24-EF44-6D3D03526C1E}"/>
              </a:ext>
            </a:extLst>
          </p:cNvPr>
          <p:cNvPicPr>
            <a:picLocks noChangeAspect="1"/>
          </p:cNvPicPr>
          <p:nvPr/>
        </p:nvPicPr>
        <p:blipFill>
          <a:blip r:embed="rId2"/>
          <a:stretch>
            <a:fillRect/>
          </a:stretch>
        </p:blipFill>
        <p:spPr>
          <a:xfrm>
            <a:off x="2988" y="5730969"/>
            <a:ext cx="7016376" cy="1126003"/>
          </a:xfrm>
          <a:prstGeom prst="rect">
            <a:avLst/>
          </a:prstGeom>
        </p:spPr>
      </p:pic>
      <p:pic>
        <p:nvPicPr>
          <p:cNvPr id="5" name="Picture 4">
            <a:extLst>
              <a:ext uri="{FF2B5EF4-FFF2-40B4-BE49-F238E27FC236}">
                <a16:creationId xmlns:a16="http://schemas.microsoft.com/office/drawing/2014/main" id="{55FE2A88-F214-CC7A-C909-768BD6B9ECBE}"/>
              </a:ext>
            </a:extLst>
          </p:cNvPr>
          <p:cNvPicPr>
            <a:picLocks noChangeAspect="1"/>
          </p:cNvPicPr>
          <p:nvPr/>
        </p:nvPicPr>
        <p:blipFill>
          <a:blip r:embed="rId2"/>
          <a:stretch>
            <a:fillRect/>
          </a:stretch>
        </p:blipFill>
        <p:spPr>
          <a:xfrm>
            <a:off x="6158752" y="5678675"/>
            <a:ext cx="6037730" cy="1126003"/>
          </a:xfrm>
          <a:prstGeom prst="rect">
            <a:avLst/>
          </a:prstGeom>
        </p:spPr>
      </p:pic>
      <p:pic>
        <p:nvPicPr>
          <p:cNvPr id="3" name="Picture 3" descr="A picture containing text, stationary, writing implement, plastic&#10;&#10;Description automatically generated">
            <a:extLst>
              <a:ext uri="{FF2B5EF4-FFF2-40B4-BE49-F238E27FC236}">
                <a16:creationId xmlns:a16="http://schemas.microsoft.com/office/drawing/2014/main" id="{1E74859D-4AA5-1D81-93ED-F0A27ADBE90D}"/>
              </a:ext>
            </a:extLst>
          </p:cNvPr>
          <p:cNvPicPr>
            <a:picLocks noChangeAspect="1"/>
          </p:cNvPicPr>
          <p:nvPr/>
        </p:nvPicPr>
        <p:blipFill>
          <a:blip r:embed="rId3"/>
          <a:stretch>
            <a:fillRect/>
          </a:stretch>
        </p:blipFill>
        <p:spPr>
          <a:xfrm>
            <a:off x="10458" y="5417"/>
            <a:ext cx="12178553" cy="5726577"/>
          </a:xfrm>
          <a:prstGeom prst="rect">
            <a:avLst/>
          </a:prstGeom>
        </p:spPr>
      </p:pic>
    </p:spTree>
    <p:extLst>
      <p:ext uri="{BB962C8B-B14F-4D97-AF65-F5344CB8AC3E}">
        <p14:creationId xmlns:p14="http://schemas.microsoft.com/office/powerpoint/2010/main" val="23972141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1724C1BB-95D7-FD24-EF44-6D3D03526C1E}"/>
              </a:ext>
            </a:extLst>
          </p:cNvPr>
          <p:cNvPicPr>
            <a:picLocks noChangeAspect="1"/>
          </p:cNvPicPr>
          <p:nvPr/>
        </p:nvPicPr>
        <p:blipFill>
          <a:blip r:embed="rId3"/>
          <a:stretch>
            <a:fillRect/>
          </a:stretch>
        </p:blipFill>
        <p:spPr>
          <a:xfrm>
            <a:off x="2988" y="5678675"/>
            <a:ext cx="7016376" cy="1178297"/>
          </a:xfrm>
          <a:prstGeom prst="rect">
            <a:avLst/>
          </a:prstGeom>
        </p:spPr>
      </p:pic>
      <p:pic>
        <p:nvPicPr>
          <p:cNvPr id="5" name="Picture 4">
            <a:extLst>
              <a:ext uri="{FF2B5EF4-FFF2-40B4-BE49-F238E27FC236}">
                <a16:creationId xmlns:a16="http://schemas.microsoft.com/office/drawing/2014/main" id="{55FE2A88-F214-CC7A-C909-768BD6B9ECBE}"/>
              </a:ext>
            </a:extLst>
          </p:cNvPr>
          <p:cNvPicPr>
            <a:picLocks noChangeAspect="1"/>
          </p:cNvPicPr>
          <p:nvPr/>
        </p:nvPicPr>
        <p:blipFill>
          <a:blip r:embed="rId3"/>
          <a:stretch>
            <a:fillRect/>
          </a:stretch>
        </p:blipFill>
        <p:spPr>
          <a:xfrm>
            <a:off x="6158752" y="5678675"/>
            <a:ext cx="6037730" cy="1126003"/>
          </a:xfrm>
          <a:prstGeom prst="rect">
            <a:avLst/>
          </a:prstGeom>
        </p:spPr>
      </p:pic>
      <p:sp>
        <p:nvSpPr>
          <p:cNvPr id="8" name="Title 7">
            <a:extLst>
              <a:ext uri="{FF2B5EF4-FFF2-40B4-BE49-F238E27FC236}">
                <a16:creationId xmlns:a16="http://schemas.microsoft.com/office/drawing/2014/main" id="{ED22CEAB-4221-8BB0-1F7B-2860478618A6}"/>
              </a:ext>
            </a:extLst>
          </p:cNvPr>
          <p:cNvSpPr>
            <a:spLocks noGrp="1"/>
          </p:cNvSpPr>
          <p:nvPr>
            <p:ph type="title"/>
          </p:nvPr>
        </p:nvSpPr>
        <p:spPr>
          <a:xfrm>
            <a:off x="313396" y="447302"/>
            <a:ext cx="12191552" cy="959473"/>
          </a:xfrm>
        </p:spPr>
        <p:txBody>
          <a:bodyPr>
            <a:normAutofit fontScale="90000"/>
          </a:bodyPr>
          <a:lstStyle/>
          <a:p>
            <a:r>
              <a:rPr lang="en-US" sz="3600">
                <a:solidFill>
                  <a:srgbClr val="002060"/>
                </a:solidFill>
                <a:latin typeface="Calibri"/>
                <a:cs typeface="Arial"/>
              </a:rPr>
              <a:t>Task: How will you feel going into your first classroom in September? </a:t>
            </a:r>
            <a:endParaRPr lang="en-US">
              <a:latin typeface="Calibri"/>
              <a:cs typeface="Arial"/>
            </a:endParaRPr>
          </a:p>
          <a:p>
            <a:endParaRPr lang="en-US">
              <a:solidFill>
                <a:srgbClr val="002060"/>
              </a:solidFill>
              <a:latin typeface="Calibri"/>
            </a:endParaRPr>
          </a:p>
        </p:txBody>
      </p:sp>
      <p:sp>
        <p:nvSpPr>
          <p:cNvPr id="10" name="Speech Bubble: Rectangle with Corners Rounded 9">
            <a:extLst>
              <a:ext uri="{FF2B5EF4-FFF2-40B4-BE49-F238E27FC236}">
                <a16:creationId xmlns:a16="http://schemas.microsoft.com/office/drawing/2014/main" id="{2483B943-19DB-F601-FBE2-AAFF5799DFE6}"/>
              </a:ext>
            </a:extLst>
          </p:cNvPr>
          <p:cNvSpPr/>
          <p:nvPr/>
        </p:nvSpPr>
        <p:spPr>
          <a:xfrm>
            <a:off x="364564" y="1404470"/>
            <a:ext cx="3451411" cy="2017059"/>
          </a:xfrm>
          <a:prstGeom prst="wedgeRoundRectCallout">
            <a:avLst/>
          </a:prstGeom>
          <a:solidFill>
            <a:srgbClr val="DB1D7C"/>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a:cs typeface="Calibri"/>
              </a:rPr>
              <a:t>What are your key rules, routines and management strategies? </a:t>
            </a:r>
            <a:endParaRPr lang="en-US" sz="2800">
              <a:cs typeface="Calibri"/>
            </a:endParaRPr>
          </a:p>
        </p:txBody>
      </p:sp>
      <p:sp>
        <p:nvSpPr>
          <p:cNvPr id="11" name="Speech Bubble: Rectangle with Corners Rounded 10">
            <a:extLst>
              <a:ext uri="{FF2B5EF4-FFF2-40B4-BE49-F238E27FC236}">
                <a16:creationId xmlns:a16="http://schemas.microsoft.com/office/drawing/2014/main" id="{323256DF-1EA4-CD5C-E899-674A411FA6EB}"/>
              </a:ext>
            </a:extLst>
          </p:cNvPr>
          <p:cNvSpPr/>
          <p:nvPr/>
        </p:nvSpPr>
        <p:spPr>
          <a:xfrm>
            <a:off x="4563034" y="1199777"/>
            <a:ext cx="3189941" cy="1912470"/>
          </a:xfrm>
          <a:prstGeom prst="wedgeRoundRectCallout">
            <a:avLst/>
          </a:prstGeom>
          <a:solidFill>
            <a:srgbClr val="FAC420"/>
          </a:solidFill>
          <a:ln w="571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a:cs typeface="Calibri"/>
              </a:rPr>
              <a:t>How will you meet and bond with your class?</a:t>
            </a:r>
          </a:p>
        </p:txBody>
      </p:sp>
      <p:sp>
        <p:nvSpPr>
          <p:cNvPr id="12" name="Speech Bubble: Rectangle with Corners Rounded 11">
            <a:extLst>
              <a:ext uri="{FF2B5EF4-FFF2-40B4-BE49-F238E27FC236}">
                <a16:creationId xmlns:a16="http://schemas.microsoft.com/office/drawing/2014/main" id="{45777751-079C-0255-AFEB-2B197D4C687E}"/>
              </a:ext>
            </a:extLst>
          </p:cNvPr>
          <p:cNvSpPr/>
          <p:nvPr/>
        </p:nvSpPr>
        <p:spPr>
          <a:xfrm>
            <a:off x="8498541" y="1292411"/>
            <a:ext cx="3436470" cy="1822824"/>
          </a:xfrm>
          <a:prstGeom prst="wedgeRoundRectCallout">
            <a:avLst/>
          </a:prstGeom>
          <a:solidFill>
            <a:srgbClr val="3BA83B"/>
          </a:solidFill>
          <a:ln w="57150">
            <a:solidFill>
              <a:srgbClr val="EDE7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a:cs typeface="Calibri"/>
              </a:rPr>
              <a:t>What are your </a:t>
            </a:r>
            <a:r>
              <a:rPr lang="en-US" sz="3200" b="1">
                <a:ea typeface="+mn-lt"/>
                <a:cs typeface="+mn-lt"/>
              </a:rPr>
              <a:t>non-negotiables?</a:t>
            </a:r>
            <a:endParaRPr lang="en-US" sz="2000" b="1">
              <a:cs typeface="Calibri"/>
            </a:endParaRPr>
          </a:p>
        </p:txBody>
      </p:sp>
      <p:sp>
        <p:nvSpPr>
          <p:cNvPr id="13" name="Speech Bubble: Rectangle with Corners Rounded 12">
            <a:extLst>
              <a:ext uri="{FF2B5EF4-FFF2-40B4-BE49-F238E27FC236}">
                <a16:creationId xmlns:a16="http://schemas.microsoft.com/office/drawing/2014/main" id="{AE94CBFC-4B91-3CFE-61DA-8045F48A40D5}"/>
              </a:ext>
            </a:extLst>
          </p:cNvPr>
          <p:cNvSpPr/>
          <p:nvPr/>
        </p:nvSpPr>
        <p:spPr>
          <a:xfrm>
            <a:off x="2040964" y="3730812"/>
            <a:ext cx="3854823" cy="1621116"/>
          </a:xfrm>
          <a:prstGeom prst="wedgeRoundRectCallout">
            <a:avLst/>
          </a:prstGeom>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a:cs typeface="Calibri"/>
              </a:rPr>
              <a:t>How will you look after your own and your pupils' well-being?</a:t>
            </a:r>
            <a:endParaRPr lang="en-US" sz="2800" b="1"/>
          </a:p>
        </p:txBody>
      </p:sp>
      <p:sp>
        <p:nvSpPr>
          <p:cNvPr id="14" name="Speech Bubble: Rectangle with Corners Rounded 13">
            <a:extLst>
              <a:ext uri="{FF2B5EF4-FFF2-40B4-BE49-F238E27FC236}">
                <a16:creationId xmlns:a16="http://schemas.microsoft.com/office/drawing/2014/main" id="{8D277620-A041-1B96-6873-767D59E18972}"/>
              </a:ext>
            </a:extLst>
          </p:cNvPr>
          <p:cNvSpPr/>
          <p:nvPr/>
        </p:nvSpPr>
        <p:spPr>
          <a:xfrm>
            <a:off x="7262905" y="3566459"/>
            <a:ext cx="3593352" cy="1785470"/>
          </a:xfrm>
          <a:prstGeom prst="wedgeRoundRectCallout">
            <a:avLst/>
          </a:prstGeom>
          <a:solidFill>
            <a:srgbClr val="8F45C4"/>
          </a:solidFill>
          <a:ln w="57150">
            <a:solidFill>
              <a:srgbClr val="FCACA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a:cs typeface="Calibri"/>
              </a:rPr>
              <a:t>Is there anything you need to get ready for September?</a:t>
            </a:r>
          </a:p>
        </p:txBody>
      </p:sp>
    </p:spTree>
    <p:extLst>
      <p:ext uri="{BB962C8B-B14F-4D97-AF65-F5344CB8AC3E}">
        <p14:creationId xmlns:p14="http://schemas.microsoft.com/office/powerpoint/2010/main" val="15369532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3">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8" descr="Text, letter&#10;&#10;Description automatically generated">
            <a:extLst>
              <a:ext uri="{FF2B5EF4-FFF2-40B4-BE49-F238E27FC236}">
                <a16:creationId xmlns:a16="http://schemas.microsoft.com/office/drawing/2014/main" id="{C363496A-74C8-81E4-A3DF-013FBB4E77AD}"/>
              </a:ext>
            </a:extLst>
          </p:cNvPr>
          <p:cNvPicPr>
            <a:picLocks noChangeAspect="1"/>
          </p:cNvPicPr>
          <p:nvPr/>
        </p:nvPicPr>
        <p:blipFill>
          <a:blip r:embed="rId3"/>
          <a:stretch>
            <a:fillRect/>
          </a:stretch>
        </p:blipFill>
        <p:spPr>
          <a:xfrm>
            <a:off x="262965" y="566738"/>
            <a:ext cx="3756585" cy="3768258"/>
          </a:xfrm>
          <a:prstGeom prst="rect">
            <a:avLst/>
          </a:prstGeom>
        </p:spPr>
      </p:pic>
      <p:pic>
        <p:nvPicPr>
          <p:cNvPr id="6" name="Picture 6" descr="Qr code&#10;&#10;Description automatically generated">
            <a:extLst>
              <a:ext uri="{FF2B5EF4-FFF2-40B4-BE49-F238E27FC236}">
                <a16:creationId xmlns:a16="http://schemas.microsoft.com/office/drawing/2014/main" id="{5754502F-70EB-B334-9A17-6D1E897DD3C3}"/>
              </a:ext>
            </a:extLst>
          </p:cNvPr>
          <p:cNvPicPr>
            <a:picLocks noChangeAspect="1"/>
          </p:cNvPicPr>
          <p:nvPr/>
        </p:nvPicPr>
        <p:blipFill>
          <a:blip r:embed="rId4"/>
          <a:stretch>
            <a:fillRect/>
          </a:stretch>
        </p:blipFill>
        <p:spPr>
          <a:xfrm>
            <a:off x="210671" y="4336491"/>
            <a:ext cx="3808879" cy="1700772"/>
          </a:xfrm>
          <a:prstGeom prst="rect">
            <a:avLst/>
          </a:prstGeom>
        </p:spPr>
      </p:pic>
      <p:pic>
        <p:nvPicPr>
          <p:cNvPr id="17" name="Picture 17" descr="Graphical user interface, text, application, chat or text message&#10;&#10;Description automatically generated">
            <a:extLst>
              <a:ext uri="{FF2B5EF4-FFF2-40B4-BE49-F238E27FC236}">
                <a16:creationId xmlns:a16="http://schemas.microsoft.com/office/drawing/2014/main" id="{24CEE898-3E66-A938-9C84-B9D353A7039D}"/>
              </a:ext>
            </a:extLst>
          </p:cNvPr>
          <p:cNvPicPr>
            <a:picLocks noChangeAspect="1"/>
          </p:cNvPicPr>
          <p:nvPr/>
        </p:nvPicPr>
        <p:blipFill>
          <a:blip r:embed="rId5"/>
          <a:stretch>
            <a:fillRect/>
          </a:stretch>
        </p:blipFill>
        <p:spPr>
          <a:xfrm>
            <a:off x="8378732" y="551798"/>
            <a:ext cx="2053758" cy="2059079"/>
          </a:xfrm>
          <a:prstGeom prst="rect">
            <a:avLst/>
          </a:prstGeom>
        </p:spPr>
      </p:pic>
      <p:pic>
        <p:nvPicPr>
          <p:cNvPr id="9" name="Picture 14" descr="Text&#10;&#10;Description automatically generated">
            <a:extLst>
              <a:ext uri="{FF2B5EF4-FFF2-40B4-BE49-F238E27FC236}">
                <a16:creationId xmlns:a16="http://schemas.microsoft.com/office/drawing/2014/main" id="{8B89244A-AADE-E276-0E1C-5FD6C06F3469}"/>
              </a:ext>
            </a:extLst>
          </p:cNvPr>
          <p:cNvPicPr>
            <a:picLocks noChangeAspect="1"/>
          </p:cNvPicPr>
          <p:nvPr/>
        </p:nvPicPr>
        <p:blipFill>
          <a:blip r:embed="rId6"/>
          <a:stretch>
            <a:fillRect/>
          </a:stretch>
        </p:blipFill>
        <p:spPr>
          <a:xfrm>
            <a:off x="10508691" y="559267"/>
            <a:ext cx="1554814" cy="2044139"/>
          </a:xfrm>
          <a:prstGeom prst="rect">
            <a:avLst/>
          </a:prstGeom>
        </p:spPr>
      </p:pic>
      <p:pic>
        <p:nvPicPr>
          <p:cNvPr id="4" name="Picture 4">
            <a:extLst>
              <a:ext uri="{FF2B5EF4-FFF2-40B4-BE49-F238E27FC236}">
                <a16:creationId xmlns:a16="http://schemas.microsoft.com/office/drawing/2014/main" id="{1724C1BB-95D7-FD24-EF44-6D3D03526C1E}"/>
              </a:ext>
            </a:extLst>
          </p:cNvPr>
          <p:cNvPicPr>
            <a:picLocks noChangeAspect="1"/>
          </p:cNvPicPr>
          <p:nvPr/>
        </p:nvPicPr>
        <p:blipFill>
          <a:blip r:embed="rId7"/>
          <a:stretch>
            <a:fillRect/>
          </a:stretch>
        </p:blipFill>
        <p:spPr>
          <a:xfrm>
            <a:off x="5958262" y="5968254"/>
            <a:ext cx="6232245" cy="887599"/>
          </a:xfrm>
          <a:prstGeom prst="rect">
            <a:avLst/>
          </a:prstGeom>
        </p:spPr>
      </p:pic>
      <p:pic>
        <p:nvPicPr>
          <p:cNvPr id="2" name="Picture 2">
            <a:extLst>
              <a:ext uri="{FF2B5EF4-FFF2-40B4-BE49-F238E27FC236}">
                <a16:creationId xmlns:a16="http://schemas.microsoft.com/office/drawing/2014/main" id="{E9D858AA-23C2-E558-C23D-E7E15BA29D92}"/>
              </a:ext>
            </a:extLst>
          </p:cNvPr>
          <p:cNvPicPr>
            <a:picLocks noChangeAspect="1"/>
          </p:cNvPicPr>
          <p:nvPr/>
        </p:nvPicPr>
        <p:blipFill>
          <a:blip r:embed="rId8"/>
          <a:stretch>
            <a:fillRect/>
          </a:stretch>
        </p:blipFill>
        <p:spPr>
          <a:xfrm>
            <a:off x="8386204" y="2696230"/>
            <a:ext cx="3677302" cy="3266139"/>
          </a:xfrm>
          <a:prstGeom prst="rect">
            <a:avLst/>
          </a:prstGeom>
        </p:spPr>
      </p:pic>
      <p:pic>
        <p:nvPicPr>
          <p:cNvPr id="5" name="Picture 4">
            <a:extLst>
              <a:ext uri="{FF2B5EF4-FFF2-40B4-BE49-F238E27FC236}">
                <a16:creationId xmlns:a16="http://schemas.microsoft.com/office/drawing/2014/main" id="{55FE2A88-F214-CC7A-C909-768BD6B9ECBE}"/>
              </a:ext>
            </a:extLst>
          </p:cNvPr>
          <p:cNvPicPr>
            <a:picLocks noChangeAspect="1"/>
          </p:cNvPicPr>
          <p:nvPr/>
        </p:nvPicPr>
        <p:blipFill>
          <a:blip r:embed="rId7"/>
          <a:stretch>
            <a:fillRect/>
          </a:stretch>
        </p:blipFill>
        <p:spPr>
          <a:xfrm>
            <a:off x="-3268" y="5972922"/>
            <a:ext cx="5955833" cy="886106"/>
          </a:xfrm>
          <a:prstGeom prst="rect">
            <a:avLst/>
          </a:prstGeom>
        </p:spPr>
      </p:pic>
      <p:pic>
        <p:nvPicPr>
          <p:cNvPr id="8" name="Picture 9">
            <a:extLst>
              <a:ext uri="{FF2B5EF4-FFF2-40B4-BE49-F238E27FC236}">
                <a16:creationId xmlns:a16="http://schemas.microsoft.com/office/drawing/2014/main" id="{7B2C207D-EC80-7964-4F76-B62739C0F9B2}"/>
              </a:ext>
            </a:extLst>
          </p:cNvPr>
          <p:cNvPicPr>
            <a:picLocks noChangeAspect="1"/>
          </p:cNvPicPr>
          <p:nvPr/>
        </p:nvPicPr>
        <p:blipFill>
          <a:blip r:embed="rId9"/>
          <a:stretch>
            <a:fillRect/>
          </a:stretch>
        </p:blipFill>
        <p:spPr>
          <a:xfrm>
            <a:off x="4164105" y="553121"/>
            <a:ext cx="4072964" cy="5303524"/>
          </a:xfrm>
          <a:prstGeom prst="rect">
            <a:avLst/>
          </a:prstGeom>
        </p:spPr>
      </p:pic>
    </p:spTree>
    <p:extLst>
      <p:ext uri="{BB962C8B-B14F-4D97-AF65-F5344CB8AC3E}">
        <p14:creationId xmlns:p14="http://schemas.microsoft.com/office/powerpoint/2010/main" val="30281845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Shape&#10;&#10;Description automatically generated">
            <a:extLst>
              <a:ext uri="{FF2B5EF4-FFF2-40B4-BE49-F238E27FC236}">
                <a16:creationId xmlns:a16="http://schemas.microsoft.com/office/drawing/2014/main" id="{AEFD4149-5E84-A85E-40C0-AF8F1978127D}"/>
              </a:ext>
            </a:extLst>
          </p:cNvPr>
          <p:cNvPicPr>
            <a:picLocks noChangeAspect="1"/>
          </p:cNvPicPr>
          <p:nvPr/>
        </p:nvPicPr>
        <p:blipFill>
          <a:blip r:embed="rId2"/>
          <a:stretch>
            <a:fillRect/>
          </a:stretch>
        </p:blipFill>
        <p:spPr>
          <a:xfrm>
            <a:off x="2988" y="-2987"/>
            <a:ext cx="12178552" cy="5743387"/>
          </a:xfrm>
          <a:prstGeom prst="rect">
            <a:avLst/>
          </a:prstGeom>
        </p:spPr>
      </p:pic>
      <p:sp>
        <p:nvSpPr>
          <p:cNvPr id="2" name="Title 1">
            <a:extLst>
              <a:ext uri="{FF2B5EF4-FFF2-40B4-BE49-F238E27FC236}">
                <a16:creationId xmlns:a16="http://schemas.microsoft.com/office/drawing/2014/main" id="{F723D0E6-0093-2F7F-B433-058A7A915425}"/>
              </a:ext>
            </a:extLst>
          </p:cNvPr>
          <p:cNvSpPr>
            <a:spLocks noGrp="1"/>
          </p:cNvSpPr>
          <p:nvPr>
            <p:ph type="title"/>
          </p:nvPr>
        </p:nvSpPr>
        <p:spPr>
          <a:xfrm>
            <a:off x="-369" y="560"/>
            <a:ext cx="4676141" cy="3178236"/>
          </a:xfrm>
        </p:spPr>
        <p:txBody>
          <a:bodyPr>
            <a:normAutofit fontScale="90000"/>
          </a:bodyPr>
          <a:lstStyle/>
          <a:p>
            <a:pPr algn="ctr">
              <a:lnSpc>
                <a:spcPct val="100000"/>
              </a:lnSpc>
            </a:pPr>
            <a:br>
              <a:rPr lang="en-US">
                <a:latin typeface="Arial"/>
                <a:cs typeface="Arial"/>
              </a:rPr>
            </a:br>
            <a:r>
              <a:rPr lang="en-US" sz="7300">
                <a:solidFill>
                  <a:srgbClr val="002060"/>
                </a:solidFill>
                <a:latin typeface="Arial"/>
                <a:cs typeface="Arial"/>
              </a:rPr>
              <a:t>QTS</a:t>
            </a:r>
            <a:br>
              <a:rPr lang="en-US" sz="7300">
                <a:solidFill>
                  <a:srgbClr val="002060"/>
                </a:solidFill>
                <a:latin typeface="Arial"/>
                <a:cs typeface="Arial"/>
              </a:rPr>
            </a:br>
            <a:r>
              <a:rPr lang="en-US" sz="7300">
                <a:solidFill>
                  <a:srgbClr val="002060"/>
                </a:solidFill>
                <a:latin typeface="Arial"/>
                <a:cs typeface="Arial"/>
              </a:rPr>
              <a:t>REVIEW</a:t>
            </a:r>
            <a:r>
              <a:rPr lang="en-US" sz="9600">
                <a:latin typeface="Arial"/>
                <a:cs typeface="Arial"/>
              </a:rPr>
              <a:t> </a:t>
            </a:r>
            <a:br>
              <a:rPr lang="en-US"/>
            </a:br>
            <a:br>
              <a:rPr lang="en-US"/>
            </a:br>
            <a:endParaRPr lang="en-US"/>
          </a:p>
        </p:txBody>
      </p:sp>
    </p:spTree>
    <p:extLst>
      <p:ext uri="{BB962C8B-B14F-4D97-AF65-F5344CB8AC3E}">
        <p14:creationId xmlns:p14="http://schemas.microsoft.com/office/powerpoint/2010/main" val="30976762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A18C485-CCB6-06A9-2661-4FAED830A532}"/>
              </a:ext>
            </a:extLst>
          </p:cNvPr>
          <p:cNvSpPr txBox="1"/>
          <p:nvPr/>
        </p:nvSpPr>
        <p:spPr>
          <a:xfrm>
            <a:off x="2988" y="11954"/>
            <a:ext cx="12168092" cy="5640293"/>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 name="Title 1"/>
          <p:cNvSpPr>
            <a:spLocks noGrp="1"/>
          </p:cNvSpPr>
          <p:nvPr>
            <p:ph type="title"/>
          </p:nvPr>
        </p:nvSpPr>
        <p:spPr/>
        <p:txBody>
          <a:bodyPr/>
          <a:lstStyle/>
          <a:p>
            <a:br>
              <a:rPr lang="en-GB" b="1"/>
            </a:br>
            <a:r>
              <a:rPr lang="en-GB" b="1">
                <a:solidFill>
                  <a:srgbClr val="002060"/>
                </a:solidFill>
              </a:rPr>
              <a:t>The review is…</a:t>
            </a:r>
          </a:p>
        </p:txBody>
      </p:sp>
      <p:sp>
        <p:nvSpPr>
          <p:cNvPr id="4" name="Content Placeholder 3"/>
          <p:cNvSpPr>
            <a:spLocks noGrp="1"/>
          </p:cNvSpPr>
          <p:nvPr>
            <p:ph sz="half" idx="2"/>
          </p:nvPr>
        </p:nvSpPr>
        <p:spPr>
          <a:xfrm>
            <a:off x="1570318" y="2699683"/>
            <a:ext cx="9275482" cy="4351338"/>
          </a:xfrm>
        </p:spPr>
        <p:txBody>
          <a:bodyPr vert="horz" lIns="91440" tIns="45720" rIns="91440" bIns="45720" rtlCol="0" anchor="t">
            <a:normAutofit/>
          </a:bodyPr>
          <a:lstStyle/>
          <a:p>
            <a:r>
              <a:rPr lang="en-GB" sz="3600">
                <a:solidFill>
                  <a:srgbClr val="002060"/>
                </a:solidFill>
              </a:rPr>
              <a:t>a </a:t>
            </a:r>
            <a:r>
              <a:rPr lang="en-GB" sz="3600" b="1" i="1">
                <a:solidFill>
                  <a:srgbClr val="002060"/>
                </a:solidFill>
              </a:rPr>
              <a:t>pleasant encounter</a:t>
            </a:r>
            <a:r>
              <a:rPr lang="en-GB" sz="3600">
                <a:solidFill>
                  <a:srgbClr val="002060"/>
                </a:solidFill>
              </a:rPr>
              <a:t>, where the student-teacher is guided by questioning from University tutor to justify their evidence against the professional standards (QTS). </a:t>
            </a:r>
            <a:endParaRPr lang="en-GB">
              <a:solidFill>
                <a:srgbClr val="002060"/>
              </a:solidFill>
              <a:cs typeface="Calibri" panose="020F0502020204030204"/>
            </a:endParaRPr>
          </a:p>
        </p:txBody>
      </p:sp>
      <p:pic>
        <p:nvPicPr>
          <p:cNvPr id="5" name="Picture 4"/>
          <p:cNvPicPr>
            <a:picLocks noChangeAspect="1"/>
          </p:cNvPicPr>
          <p:nvPr/>
        </p:nvPicPr>
        <p:blipFill>
          <a:blip r:embed="rId3"/>
          <a:stretch>
            <a:fillRect/>
          </a:stretch>
        </p:blipFill>
        <p:spPr>
          <a:xfrm>
            <a:off x="6945654" y="525641"/>
            <a:ext cx="3611070" cy="1370590"/>
          </a:xfrm>
          <a:prstGeom prst="rect">
            <a:avLst/>
          </a:prstGeom>
        </p:spPr>
      </p:pic>
      <p:pic>
        <p:nvPicPr>
          <p:cNvPr id="3" name="Picture 6" descr="Shape, rectangle&#10;&#10;Description automatically generated">
            <a:extLst>
              <a:ext uri="{FF2B5EF4-FFF2-40B4-BE49-F238E27FC236}">
                <a16:creationId xmlns:a16="http://schemas.microsoft.com/office/drawing/2014/main" id="{3092AE5E-C449-3AB0-BD6C-BC257E60BA32}"/>
              </a:ext>
            </a:extLst>
          </p:cNvPr>
          <p:cNvPicPr>
            <a:picLocks noChangeAspect="1"/>
          </p:cNvPicPr>
          <p:nvPr/>
        </p:nvPicPr>
        <p:blipFill>
          <a:blip r:embed="rId4"/>
          <a:stretch>
            <a:fillRect/>
          </a:stretch>
        </p:blipFill>
        <p:spPr>
          <a:xfrm>
            <a:off x="2988" y="5644577"/>
            <a:ext cx="12171082" cy="1216611"/>
          </a:xfrm>
          <a:prstGeom prst="rect">
            <a:avLst/>
          </a:prstGeom>
        </p:spPr>
      </p:pic>
    </p:spTree>
    <p:extLst>
      <p:ext uri="{BB962C8B-B14F-4D97-AF65-F5344CB8AC3E}">
        <p14:creationId xmlns:p14="http://schemas.microsoft.com/office/powerpoint/2010/main" val="2208334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C09356B-EF65-AC5D-CE9D-4EDC461774F9}"/>
              </a:ext>
            </a:extLst>
          </p:cNvPr>
          <p:cNvSpPr txBox="1"/>
          <p:nvPr/>
        </p:nvSpPr>
        <p:spPr>
          <a:xfrm>
            <a:off x="2988" y="-2987"/>
            <a:ext cx="12168092" cy="5640293"/>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 name="Title 1"/>
          <p:cNvSpPr>
            <a:spLocks noGrp="1"/>
          </p:cNvSpPr>
          <p:nvPr>
            <p:ph type="title"/>
          </p:nvPr>
        </p:nvSpPr>
        <p:spPr>
          <a:xfrm>
            <a:off x="830729" y="-932"/>
            <a:ext cx="10515600" cy="1325563"/>
          </a:xfrm>
        </p:spPr>
        <p:txBody>
          <a:bodyPr/>
          <a:lstStyle/>
          <a:p>
            <a:br>
              <a:rPr lang="en-GB" b="1">
                <a:solidFill>
                  <a:srgbClr val="002060"/>
                </a:solidFill>
              </a:rPr>
            </a:br>
            <a:r>
              <a:rPr lang="en-GB" b="1">
                <a:solidFill>
                  <a:srgbClr val="002060"/>
                </a:solidFill>
              </a:rPr>
              <a:t>The review isn’t a…</a:t>
            </a:r>
          </a:p>
        </p:txBody>
      </p:sp>
      <p:pic>
        <p:nvPicPr>
          <p:cNvPr id="1026" name="Picture 2" descr="The Cops Never Read Me My Miranda Rights - Ambrose Law Firm, PLL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0326" y="1716718"/>
            <a:ext cx="3370996" cy="350415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7727354" y="2254797"/>
            <a:ext cx="2101755" cy="646331"/>
          </a:xfrm>
          <a:prstGeom prst="rect">
            <a:avLst/>
          </a:prstGeom>
          <a:noFill/>
        </p:spPr>
        <p:txBody>
          <a:bodyPr wrap="square" lIns="91440" tIns="45720" rIns="91440" bIns="45720" rtlCol="0" anchor="t">
            <a:spAutoFit/>
          </a:bodyPr>
          <a:lstStyle/>
          <a:p>
            <a:r>
              <a:rPr lang="en-GB" sz="3600" b="1">
                <a:solidFill>
                  <a:srgbClr val="002060"/>
                </a:solidFill>
              </a:rPr>
              <a:t>Viva</a:t>
            </a:r>
          </a:p>
        </p:txBody>
      </p:sp>
      <p:sp>
        <p:nvSpPr>
          <p:cNvPr id="10" name="TextBox 9"/>
          <p:cNvSpPr txBox="1"/>
          <p:nvPr/>
        </p:nvSpPr>
        <p:spPr>
          <a:xfrm>
            <a:off x="7443020" y="3293526"/>
            <a:ext cx="2452872" cy="646331"/>
          </a:xfrm>
          <a:prstGeom prst="rect">
            <a:avLst/>
          </a:prstGeom>
          <a:noFill/>
        </p:spPr>
        <p:txBody>
          <a:bodyPr wrap="square" lIns="91440" tIns="45720" rIns="91440" bIns="45720" rtlCol="0" anchor="t">
            <a:spAutoFit/>
          </a:bodyPr>
          <a:lstStyle/>
          <a:p>
            <a:r>
              <a:rPr lang="en-GB"/>
              <a:t> </a:t>
            </a:r>
            <a:r>
              <a:rPr lang="en-GB" sz="3600" b="1">
                <a:solidFill>
                  <a:srgbClr val="002060"/>
                </a:solidFill>
              </a:rPr>
              <a:t>  Pass/Fail</a:t>
            </a:r>
          </a:p>
        </p:txBody>
      </p:sp>
      <p:sp>
        <p:nvSpPr>
          <p:cNvPr id="11" name="TextBox 10"/>
          <p:cNvSpPr txBox="1"/>
          <p:nvPr/>
        </p:nvSpPr>
        <p:spPr>
          <a:xfrm>
            <a:off x="7729607" y="4278122"/>
            <a:ext cx="2101755" cy="646331"/>
          </a:xfrm>
          <a:prstGeom prst="rect">
            <a:avLst/>
          </a:prstGeom>
          <a:noFill/>
        </p:spPr>
        <p:txBody>
          <a:bodyPr wrap="square" lIns="91440" tIns="45720" rIns="91440" bIns="45720" rtlCol="0" anchor="t">
            <a:spAutoFit/>
          </a:bodyPr>
          <a:lstStyle/>
          <a:p>
            <a:r>
              <a:rPr lang="en-GB" sz="3600" b="1">
                <a:solidFill>
                  <a:srgbClr val="002060"/>
                </a:solidFill>
              </a:rPr>
              <a:t>Test</a:t>
            </a:r>
          </a:p>
        </p:txBody>
      </p:sp>
      <p:sp>
        <p:nvSpPr>
          <p:cNvPr id="16" name="Multiply 15"/>
          <p:cNvSpPr/>
          <p:nvPr/>
        </p:nvSpPr>
        <p:spPr>
          <a:xfrm>
            <a:off x="6452871" y="2196731"/>
            <a:ext cx="991738" cy="759725"/>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Multiply 16"/>
          <p:cNvSpPr/>
          <p:nvPr/>
        </p:nvSpPr>
        <p:spPr>
          <a:xfrm>
            <a:off x="6452871" y="3233852"/>
            <a:ext cx="991738" cy="759725"/>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Multiply 17"/>
          <p:cNvSpPr/>
          <p:nvPr/>
        </p:nvSpPr>
        <p:spPr>
          <a:xfrm>
            <a:off x="6452871" y="4165286"/>
            <a:ext cx="991738" cy="759725"/>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4" descr="Shape, rectangle&#10;&#10;Description automatically generated">
            <a:extLst>
              <a:ext uri="{FF2B5EF4-FFF2-40B4-BE49-F238E27FC236}">
                <a16:creationId xmlns:a16="http://schemas.microsoft.com/office/drawing/2014/main" id="{19A73101-7279-A973-05FE-698164246A05}"/>
              </a:ext>
            </a:extLst>
          </p:cNvPr>
          <p:cNvPicPr>
            <a:picLocks noChangeAspect="1"/>
          </p:cNvPicPr>
          <p:nvPr/>
        </p:nvPicPr>
        <p:blipFill>
          <a:blip r:embed="rId4"/>
          <a:stretch>
            <a:fillRect/>
          </a:stretch>
        </p:blipFill>
        <p:spPr>
          <a:xfrm>
            <a:off x="2989" y="5622165"/>
            <a:ext cx="12171082" cy="1239023"/>
          </a:xfrm>
          <a:prstGeom prst="rect">
            <a:avLst/>
          </a:prstGeom>
        </p:spPr>
      </p:pic>
    </p:spTree>
    <p:extLst>
      <p:ext uri="{BB962C8B-B14F-4D97-AF65-F5344CB8AC3E}">
        <p14:creationId xmlns:p14="http://schemas.microsoft.com/office/powerpoint/2010/main" val="2438074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9E4E93F-6B04-F78A-85F8-B4A1F4E6404C}"/>
              </a:ext>
            </a:extLst>
          </p:cNvPr>
          <p:cNvSpPr txBox="1"/>
          <p:nvPr/>
        </p:nvSpPr>
        <p:spPr>
          <a:xfrm>
            <a:off x="2988" y="-2987"/>
            <a:ext cx="12168092" cy="5640293"/>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 name="Title 1"/>
          <p:cNvSpPr>
            <a:spLocks noGrp="1"/>
          </p:cNvSpPr>
          <p:nvPr>
            <p:ph type="title"/>
          </p:nvPr>
        </p:nvSpPr>
        <p:spPr>
          <a:xfrm>
            <a:off x="838200" y="-292285"/>
            <a:ext cx="10515600" cy="1325563"/>
          </a:xfrm>
        </p:spPr>
        <p:txBody>
          <a:bodyPr/>
          <a:lstStyle/>
          <a:p>
            <a:br>
              <a:rPr lang="en-GB" b="1">
                <a:solidFill>
                  <a:srgbClr val="002060"/>
                </a:solidFill>
              </a:rPr>
            </a:br>
            <a:r>
              <a:rPr lang="en-GB" b="1">
                <a:solidFill>
                  <a:srgbClr val="002060"/>
                </a:solidFill>
              </a:rPr>
              <a:t>Purpose of the review:</a:t>
            </a:r>
          </a:p>
        </p:txBody>
      </p:sp>
      <p:sp>
        <p:nvSpPr>
          <p:cNvPr id="4" name="Content Placeholder 3"/>
          <p:cNvSpPr>
            <a:spLocks noGrp="1"/>
          </p:cNvSpPr>
          <p:nvPr>
            <p:ph sz="half" idx="2"/>
          </p:nvPr>
        </p:nvSpPr>
        <p:spPr>
          <a:xfrm>
            <a:off x="8510493" y="1780802"/>
            <a:ext cx="3306482" cy="1490103"/>
          </a:xfrm>
        </p:spPr>
        <p:txBody>
          <a:bodyPr vert="horz" lIns="91440" tIns="45720" rIns="91440" bIns="45720" rtlCol="0" anchor="t">
            <a:noAutofit/>
          </a:bodyPr>
          <a:lstStyle/>
          <a:p>
            <a:pPr lvl="0"/>
            <a:r>
              <a:rPr lang="en-GB" b="1">
                <a:solidFill>
                  <a:srgbClr val="002060"/>
                </a:solidFill>
              </a:rPr>
              <a:t>provide the content for their final reference</a:t>
            </a:r>
            <a:endParaRPr lang="en-GB" b="1">
              <a:solidFill>
                <a:srgbClr val="002060"/>
              </a:solidFill>
              <a:cs typeface="Calibri"/>
            </a:endParaRPr>
          </a:p>
        </p:txBody>
      </p:sp>
      <p:pic>
        <p:nvPicPr>
          <p:cNvPr id="5" name="Picture 4"/>
          <p:cNvPicPr>
            <a:picLocks noChangeAspect="1"/>
          </p:cNvPicPr>
          <p:nvPr/>
        </p:nvPicPr>
        <p:blipFill>
          <a:blip r:embed="rId3"/>
          <a:stretch>
            <a:fillRect/>
          </a:stretch>
        </p:blipFill>
        <p:spPr>
          <a:xfrm>
            <a:off x="10683186" y="168733"/>
            <a:ext cx="1135642" cy="1120701"/>
          </a:xfrm>
          <a:prstGeom prst="rect">
            <a:avLst/>
          </a:prstGeom>
        </p:spPr>
      </p:pic>
      <p:sp>
        <p:nvSpPr>
          <p:cNvPr id="10" name="TextBox 9">
            <a:extLst>
              <a:ext uri="{FF2B5EF4-FFF2-40B4-BE49-F238E27FC236}">
                <a16:creationId xmlns:a16="http://schemas.microsoft.com/office/drawing/2014/main" id="{D96E09D1-3261-E9DB-645A-98B2DE5AD911}"/>
              </a:ext>
            </a:extLst>
          </p:cNvPr>
          <p:cNvSpPr txBox="1"/>
          <p:nvPr/>
        </p:nvSpPr>
        <p:spPr>
          <a:xfrm>
            <a:off x="230094" y="1783976"/>
            <a:ext cx="3811493" cy="30285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GB" sz="2400" b="1">
                <a:solidFill>
                  <a:srgbClr val="002060"/>
                </a:solidFill>
                <a:ea typeface="+mn-lt"/>
                <a:cs typeface="+mn-lt"/>
              </a:rPr>
              <a:t>confirm that student-teachers have addressed each Professional Teaching Standard appropriately to demonstrate that they are </a:t>
            </a:r>
            <a:r>
              <a:rPr lang="en-GB" sz="2400" b="1" i="1">
                <a:solidFill>
                  <a:srgbClr val="002060"/>
                </a:solidFill>
                <a:ea typeface="+mn-lt"/>
                <a:cs typeface="+mn-lt"/>
              </a:rPr>
              <a:t>‘meeting the standards for QTS’</a:t>
            </a:r>
            <a:r>
              <a:rPr lang="en-GB" sz="2400" b="1">
                <a:solidFill>
                  <a:srgbClr val="002060"/>
                </a:solidFill>
                <a:ea typeface="+mn-lt"/>
                <a:cs typeface="+mn-lt"/>
              </a:rPr>
              <a:t> </a:t>
            </a:r>
            <a:endParaRPr lang="en-GB" sz="2400">
              <a:ea typeface="+mn-lt"/>
              <a:cs typeface="+mn-lt"/>
            </a:endParaRPr>
          </a:p>
          <a:p>
            <a:pPr algn="l"/>
            <a:endParaRPr lang="en-US">
              <a:cs typeface="Calibri"/>
            </a:endParaRPr>
          </a:p>
        </p:txBody>
      </p:sp>
      <p:sp>
        <p:nvSpPr>
          <p:cNvPr id="11" name="TextBox 10">
            <a:extLst>
              <a:ext uri="{FF2B5EF4-FFF2-40B4-BE49-F238E27FC236}">
                <a16:creationId xmlns:a16="http://schemas.microsoft.com/office/drawing/2014/main" id="{1BD5BB8F-1A36-29CE-8501-A116A936D9A4}"/>
              </a:ext>
            </a:extLst>
          </p:cNvPr>
          <p:cNvSpPr txBox="1"/>
          <p:nvPr/>
        </p:nvSpPr>
        <p:spPr>
          <a:xfrm>
            <a:off x="4486835" y="1780989"/>
            <a:ext cx="3567952" cy="23637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GB" sz="2400" b="1">
                <a:solidFill>
                  <a:srgbClr val="002060"/>
                </a:solidFill>
                <a:ea typeface="+mn-lt"/>
                <a:cs typeface="+mn-lt"/>
              </a:rPr>
              <a:t>identify areas for further development and/or experiences during their early teaching career (Career Entry Profile)</a:t>
            </a:r>
            <a:endParaRPr lang="en-GB" sz="2400">
              <a:ea typeface="+mn-lt"/>
              <a:cs typeface="+mn-lt"/>
            </a:endParaRPr>
          </a:p>
          <a:p>
            <a:pPr algn="l"/>
            <a:endParaRPr lang="en-US">
              <a:cs typeface="Calibri"/>
            </a:endParaRPr>
          </a:p>
        </p:txBody>
      </p:sp>
      <p:pic>
        <p:nvPicPr>
          <p:cNvPr id="3" name="Picture 5" descr="Shape, rectangle&#10;&#10;Description automatically generated">
            <a:extLst>
              <a:ext uri="{FF2B5EF4-FFF2-40B4-BE49-F238E27FC236}">
                <a16:creationId xmlns:a16="http://schemas.microsoft.com/office/drawing/2014/main" id="{C7010652-5BB4-BB71-23F8-889D0B89A45B}"/>
              </a:ext>
            </a:extLst>
          </p:cNvPr>
          <p:cNvPicPr>
            <a:picLocks noChangeAspect="1"/>
          </p:cNvPicPr>
          <p:nvPr/>
        </p:nvPicPr>
        <p:blipFill>
          <a:blip r:embed="rId4"/>
          <a:stretch>
            <a:fillRect/>
          </a:stretch>
        </p:blipFill>
        <p:spPr>
          <a:xfrm>
            <a:off x="2988" y="5644577"/>
            <a:ext cx="12178552" cy="1216611"/>
          </a:xfrm>
          <a:prstGeom prst="rect">
            <a:avLst/>
          </a:prstGeom>
        </p:spPr>
      </p:pic>
    </p:spTree>
    <p:extLst>
      <p:ext uri="{BB962C8B-B14F-4D97-AF65-F5344CB8AC3E}">
        <p14:creationId xmlns:p14="http://schemas.microsoft.com/office/powerpoint/2010/main" val="1481014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0" grpId="0"/>
      <p:bldP spid="11"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Diagram 9">
            <a:extLst>
              <a:ext uri="{FF2B5EF4-FFF2-40B4-BE49-F238E27FC236}">
                <a16:creationId xmlns:a16="http://schemas.microsoft.com/office/drawing/2014/main" id="{C1EE58F1-F2AA-C6F0-5470-72E42EF44191}"/>
              </a:ext>
            </a:extLst>
          </p:cNvPr>
          <p:cNvGraphicFramePr/>
          <p:nvPr>
            <p:extLst>
              <p:ext uri="{D42A27DB-BD31-4B8C-83A1-F6EECF244321}">
                <p14:modId xmlns:p14="http://schemas.microsoft.com/office/powerpoint/2010/main" val="1977391223"/>
              </p:ext>
            </p:extLst>
          </p:nvPr>
        </p:nvGraphicFramePr>
        <p:xfrm>
          <a:off x="4243293" y="106083"/>
          <a:ext cx="6902822" cy="54505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5" name="Arrow: Right 214">
            <a:extLst>
              <a:ext uri="{FF2B5EF4-FFF2-40B4-BE49-F238E27FC236}">
                <a16:creationId xmlns:a16="http://schemas.microsoft.com/office/drawing/2014/main" id="{C6951BC3-9204-64A8-C67F-B90FD18E7A3D}"/>
              </a:ext>
            </a:extLst>
          </p:cNvPr>
          <p:cNvSpPr/>
          <p:nvPr/>
        </p:nvSpPr>
        <p:spPr>
          <a:xfrm>
            <a:off x="345140" y="109070"/>
            <a:ext cx="3750235" cy="2233705"/>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a:cs typeface="Calibri"/>
              </a:rPr>
              <a:t>Arranging your meeting</a:t>
            </a:r>
          </a:p>
        </p:txBody>
      </p:sp>
      <p:pic>
        <p:nvPicPr>
          <p:cNvPr id="8" name="Picture 9" descr="Shape, rectangle&#10;&#10;Description automatically generated">
            <a:extLst>
              <a:ext uri="{FF2B5EF4-FFF2-40B4-BE49-F238E27FC236}">
                <a16:creationId xmlns:a16="http://schemas.microsoft.com/office/drawing/2014/main" id="{FAB73F72-DC0A-E28F-5697-DDB4709796E0}"/>
              </a:ext>
            </a:extLst>
          </p:cNvPr>
          <p:cNvPicPr>
            <a:picLocks noChangeAspect="1"/>
          </p:cNvPicPr>
          <p:nvPr/>
        </p:nvPicPr>
        <p:blipFill>
          <a:blip r:embed="rId8"/>
          <a:stretch>
            <a:fillRect/>
          </a:stretch>
        </p:blipFill>
        <p:spPr>
          <a:xfrm>
            <a:off x="2988" y="5644577"/>
            <a:ext cx="12178552" cy="1216611"/>
          </a:xfrm>
          <a:prstGeom prst="rect">
            <a:avLst/>
          </a:prstGeom>
        </p:spPr>
      </p:pic>
    </p:spTree>
    <p:extLst>
      <p:ext uri="{BB962C8B-B14F-4D97-AF65-F5344CB8AC3E}">
        <p14:creationId xmlns:p14="http://schemas.microsoft.com/office/powerpoint/2010/main" val="7257924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Shape, rectangle&#10;&#10;Description automatically generated">
            <a:extLst>
              <a:ext uri="{FF2B5EF4-FFF2-40B4-BE49-F238E27FC236}">
                <a16:creationId xmlns:a16="http://schemas.microsoft.com/office/drawing/2014/main" id="{D762B20E-88A6-FD99-34C6-98E9621FF856}"/>
              </a:ext>
            </a:extLst>
          </p:cNvPr>
          <p:cNvPicPr>
            <a:picLocks noChangeAspect="1"/>
          </p:cNvPicPr>
          <p:nvPr/>
        </p:nvPicPr>
        <p:blipFill>
          <a:blip r:embed="rId3"/>
          <a:stretch>
            <a:fillRect/>
          </a:stretch>
        </p:blipFill>
        <p:spPr>
          <a:xfrm>
            <a:off x="2988" y="5659518"/>
            <a:ext cx="12178552" cy="1201670"/>
          </a:xfrm>
          <a:prstGeom prst="rect">
            <a:avLst/>
          </a:prstGeom>
        </p:spPr>
      </p:pic>
      <p:sp>
        <p:nvSpPr>
          <p:cNvPr id="215" name="Arrow: Right 214">
            <a:extLst>
              <a:ext uri="{FF2B5EF4-FFF2-40B4-BE49-F238E27FC236}">
                <a16:creationId xmlns:a16="http://schemas.microsoft.com/office/drawing/2014/main" id="{C6951BC3-9204-64A8-C67F-B90FD18E7A3D}"/>
              </a:ext>
            </a:extLst>
          </p:cNvPr>
          <p:cNvSpPr/>
          <p:nvPr/>
        </p:nvSpPr>
        <p:spPr>
          <a:xfrm>
            <a:off x="345140" y="109070"/>
            <a:ext cx="3750235" cy="2233705"/>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a:cs typeface="Calibri"/>
              </a:rPr>
              <a:t>Before your meeting</a:t>
            </a:r>
          </a:p>
        </p:txBody>
      </p:sp>
      <p:sp>
        <p:nvSpPr>
          <p:cNvPr id="10" name="TextBox 9">
            <a:extLst>
              <a:ext uri="{FF2B5EF4-FFF2-40B4-BE49-F238E27FC236}">
                <a16:creationId xmlns:a16="http://schemas.microsoft.com/office/drawing/2014/main" id="{ED6B6322-E0A7-8A96-E437-A1C4CDDA1F34}"/>
              </a:ext>
            </a:extLst>
          </p:cNvPr>
          <p:cNvSpPr txBox="1"/>
          <p:nvPr/>
        </p:nvSpPr>
        <p:spPr>
          <a:xfrm>
            <a:off x="767976" y="2571376"/>
            <a:ext cx="5165164" cy="28243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a:solidFill>
                  <a:srgbClr val="002060"/>
                </a:solidFill>
                <a:ea typeface="+mn-lt"/>
                <a:cs typeface="+mn-lt"/>
              </a:rPr>
              <a:t>You will use the QTS Review Form Part 1 to make notes in preparation for the review, in particular strengths across all standards.</a:t>
            </a:r>
            <a:endParaRPr lang="en-US" b="1">
              <a:cs typeface="Calibri"/>
            </a:endParaRPr>
          </a:p>
          <a:p>
            <a:pPr>
              <a:lnSpc>
                <a:spcPct val="90000"/>
              </a:lnSpc>
              <a:spcBef>
                <a:spcPts val="1000"/>
              </a:spcBef>
            </a:pPr>
            <a:r>
              <a:rPr lang="en-GB" sz="2400" b="1">
                <a:solidFill>
                  <a:srgbClr val="002060"/>
                </a:solidFill>
                <a:cs typeface="Calibri"/>
              </a:rPr>
              <a:t>You will send your completed Part 1 to your University Tutor in preparation for your meeting.</a:t>
            </a:r>
          </a:p>
          <a:p>
            <a:endParaRPr lang="en-US">
              <a:cs typeface="Calibri"/>
            </a:endParaRPr>
          </a:p>
        </p:txBody>
      </p:sp>
      <p:pic>
        <p:nvPicPr>
          <p:cNvPr id="12" name="Llun 5" descr="Table&#10;&#10;Description automatically generated">
            <a:extLst>
              <a:ext uri="{FF2B5EF4-FFF2-40B4-BE49-F238E27FC236}">
                <a16:creationId xmlns:a16="http://schemas.microsoft.com/office/drawing/2014/main" id="{3587A3D6-CDFE-B6F4-BF60-A01DEF5FB46B}"/>
              </a:ext>
            </a:extLst>
          </p:cNvPr>
          <p:cNvPicPr>
            <a:picLocks noChangeAspect="1"/>
          </p:cNvPicPr>
          <p:nvPr/>
        </p:nvPicPr>
        <p:blipFill>
          <a:blip r:embed="rId4"/>
          <a:stretch>
            <a:fillRect/>
          </a:stretch>
        </p:blipFill>
        <p:spPr>
          <a:xfrm>
            <a:off x="6666033" y="106101"/>
            <a:ext cx="5390169" cy="662338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14" name="Straight Arrow Connector 13">
            <a:extLst>
              <a:ext uri="{FF2B5EF4-FFF2-40B4-BE49-F238E27FC236}">
                <a16:creationId xmlns:a16="http://schemas.microsoft.com/office/drawing/2014/main" id="{D43D2499-94C2-70A5-EF56-8C9E993829AE}"/>
              </a:ext>
            </a:extLst>
          </p:cNvPr>
          <p:cNvCxnSpPr/>
          <p:nvPr/>
        </p:nvCxnSpPr>
        <p:spPr>
          <a:xfrm>
            <a:off x="5646270" y="2971800"/>
            <a:ext cx="1168400" cy="10458"/>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F2B7981E-EAC0-B028-1201-13B1359AB93B}"/>
              </a:ext>
            </a:extLst>
          </p:cNvPr>
          <p:cNvSpPr txBox="1"/>
          <p:nvPr/>
        </p:nvSpPr>
        <p:spPr>
          <a:xfrm>
            <a:off x="4784165" y="391459"/>
            <a:ext cx="1540436"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hlinkClick r:id="rId5"/>
              </a:rPr>
              <a:t>Review Form Part 1</a:t>
            </a:r>
            <a:endParaRPr lang="en-US" sz="2000" b="1">
              <a:cs typeface="Calibri"/>
            </a:endParaRPr>
          </a:p>
        </p:txBody>
      </p:sp>
    </p:spTree>
    <p:extLst>
      <p:ext uri="{BB962C8B-B14F-4D97-AF65-F5344CB8AC3E}">
        <p14:creationId xmlns:p14="http://schemas.microsoft.com/office/powerpoint/2010/main" val="2787924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Shape, rectangle&#10;&#10;Description automatically generated">
            <a:extLst>
              <a:ext uri="{FF2B5EF4-FFF2-40B4-BE49-F238E27FC236}">
                <a16:creationId xmlns:a16="http://schemas.microsoft.com/office/drawing/2014/main" id="{09BED349-6424-E5CB-BDFC-8801E5CBADE6}"/>
              </a:ext>
            </a:extLst>
          </p:cNvPr>
          <p:cNvPicPr>
            <a:picLocks noChangeAspect="1"/>
          </p:cNvPicPr>
          <p:nvPr/>
        </p:nvPicPr>
        <p:blipFill>
          <a:blip r:embed="rId3"/>
          <a:stretch>
            <a:fillRect/>
          </a:stretch>
        </p:blipFill>
        <p:spPr>
          <a:xfrm>
            <a:off x="2988" y="5629636"/>
            <a:ext cx="12186024" cy="1313728"/>
          </a:xfrm>
          <a:prstGeom prst="rect">
            <a:avLst/>
          </a:prstGeom>
        </p:spPr>
      </p:pic>
      <p:sp>
        <p:nvSpPr>
          <p:cNvPr id="215" name="Arrow: Right 214">
            <a:extLst>
              <a:ext uri="{FF2B5EF4-FFF2-40B4-BE49-F238E27FC236}">
                <a16:creationId xmlns:a16="http://schemas.microsoft.com/office/drawing/2014/main" id="{C6951BC3-9204-64A8-C67F-B90FD18E7A3D}"/>
              </a:ext>
            </a:extLst>
          </p:cNvPr>
          <p:cNvSpPr/>
          <p:nvPr/>
        </p:nvSpPr>
        <p:spPr>
          <a:xfrm>
            <a:off x="345140" y="109070"/>
            <a:ext cx="3750235" cy="2233705"/>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a:cs typeface="Calibri"/>
              </a:rPr>
              <a:t>Before your meeting</a:t>
            </a:r>
          </a:p>
        </p:txBody>
      </p:sp>
      <p:sp>
        <p:nvSpPr>
          <p:cNvPr id="10" name="TextBox 9">
            <a:extLst>
              <a:ext uri="{FF2B5EF4-FFF2-40B4-BE49-F238E27FC236}">
                <a16:creationId xmlns:a16="http://schemas.microsoft.com/office/drawing/2014/main" id="{ED6B6322-E0A7-8A96-E437-A1C4CDDA1F34}"/>
              </a:ext>
            </a:extLst>
          </p:cNvPr>
          <p:cNvSpPr txBox="1"/>
          <p:nvPr/>
        </p:nvSpPr>
        <p:spPr>
          <a:xfrm>
            <a:off x="424329" y="3034553"/>
            <a:ext cx="512034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800" b="1">
                <a:solidFill>
                  <a:srgbClr val="002060"/>
                </a:solidFill>
                <a:ea typeface="+mn-lt"/>
                <a:cs typeface="+mn-lt"/>
              </a:rPr>
              <a:t>You will use the QTS Review Form Part 2 to make notes in preparation for the review, in particular gaps in evidence or strands to be developed.</a:t>
            </a:r>
            <a:r>
              <a:rPr lang="en-GB" sz="2800">
                <a:ea typeface="+mn-lt"/>
                <a:cs typeface="+mn-lt"/>
              </a:rPr>
              <a:t> </a:t>
            </a:r>
            <a:r>
              <a:rPr lang="en-GB" sz="2400">
                <a:ea typeface="+mn-lt"/>
                <a:cs typeface="+mn-lt"/>
              </a:rPr>
              <a:t> </a:t>
            </a:r>
            <a:endParaRPr lang="en-US"/>
          </a:p>
        </p:txBody>
      </p:sp>
      <p:pic>
        <p:nvPicPr>
          <p:cNvPr id="3" name="Llun 8" descr="Table&#10;&#10;Description automatically generated">
            <a:extLst>
              <a:ext uri="{FF2B5EF4-FFF2-40B4-BE49-F238E27FC236}">
                <a16:creationId xmlns:a16="http://schemas.microsoft.com/office/drawing/2014/main" id="{0305C6C5-FF85-3E6A-505E-050283D15829}"/>
              </a:ext>
            </a:extLst>
          </p:cNvPr>
          <p:cNvPicPr>
            <a:picLocks noChangeAspect="1"/>
          </p:cNvPicPr>
          <p:nvPr/>
        </p:nvPicPr>
        <p:blipFill rotWithShape="1">
          <a:blip r:embed="rId4"/>
          <a:srcRect l="2464" t="2365" r="1282"/>
          <a:stretch/>
        </p:blipFill>
        <p:spPr>
          <a:xfrm>
            <a:off x="6029180" y="153022"/>
            <a:ext cx="6089850" cy="6551340"/>
          </a:xfrm>
          <a:prstGeom prst="rect">
            <a:avLst/>
          </a:prstGeom>
          <a:ln>
            <a:solidFill>
              <a:schemeClr val="tx1"/>
            </a:solidFill>
          </a:ln>
        </p:spPr>
      </p:pic>
      <p:cxnSp>
        <p:nvCxnSpPr>
          <p:cNvPr id="4" name="Straight Arrow Connector 3">
            <a:extLst>
              <a:ext uri="{FF2B5EF4-FFF2-40B4-BE49-F238E27FC236}">
                <a16:creationId xmlns:a16="http://schemas.microsoft.com/office/drawing/2014/main" id="{B5103605-CD06-3EAB-9474-F540204901DF}"/>
              </a:ext>
            </a:extLst>
          </p:cNvPr>
          <p:cNvCxnSpPr/>
          <p:nvPr/>
        </p:nvCxnSpPr>
        <p:spPr>
          <a:xfrm flipV="1">
            <a:off x="5056094" y="1981200"/>
            <a:ext cx="2139576" cy="1237129"/>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23F83808-1DB9-37B8-B418-680FE36FD4D8}"/>
              </a:ext>
            </a:extLst>
          </p:cNvPr>
          <p:cNvSpPr txBox="1"/>
          <p:nvPr/>
        </p:nvSpPr>
        <p:spPr>
          <a:xfrm>
            <a:off x="4440518" y="652930"/>
            <a:ext cx="1376083"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hlinkClick r:id="rId5"/>
              </a:rPr>
              <a:t>Review Form Part 2</a:t>
            </a:r>
            <a:endParaRPr lang="en-US" sz="2800" b="1">
              <a:cs typeface="Calibri"/>
            </a:endParaRPr>
          </a:p>
        </p:txBody>
      </p:sp>
    </p:spTree>
    <p:extLst>
      <p:ext uri="{BB962C8B-B14F-4D97-AF65-F5344CB8AC3E}">
        <p14:creationId xmlns:p14="http://schemas.microsoft.com/office/powerpoint/2010/main" val="27191359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 name="Arrow: Right 214">
            <a:extLst>
              <a:ext uri="{FF2B5EF4-FFF2-40B4-BE49-F238E27FC236}">
                <a16:creationId xmlns:a16="http://schemas.microsoft.com/office/drawing/2014/main" id="{C6951BC3-9204-64A8-C67F-B90FD18E7A3D}"/>
              </a:ext>
            </a:extLst>
          </p:cNvPr>
          <p:cNvSpPr/>
          <p:nvPr/>
        </p:nvSpPr>
        <p:spPr>
          <a:xfrm>
            <a:off x="345140" y="109070"/>
            <a:ext cx="3750235" cy="2233705"/>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cs typeface="Calibri"/>
              </a:rPr>
              <a:t>During your meeting</a:t>
            </a:r>
          </a:p>
        </p:txBody>
      </p:sp>
      <p:sp>
        <p:nvSpPr>
          <p:cNvPr id="3" name="Content Placeholder 3">
            <a:extLst>
              <a:ext uri="{FF2B5EF4-FFF2-40B4-BE49-F238E27FC236}">
                <a16:creationId xmlns:a16="http://schemas.microsoft.com/office/drawing/2014/main" id="{31E5F12B-6A9F-50CD-D50A-D0C657169421}"/>
              </a:ext>
            </a:extLst>
          </p:cNvPr>
          <p:cNvSpPr txBox="1">
            <a:spLocks/>
          </p:cNvSpPr>
          <p:nvPr/>
        </p:nvSpPr>
        <p:spPr>
          <a:xfrm>
            <a:off x="4051163" y="1876879"/>
            <a:ext cx="4094906"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200" b="1">
              <a:solidFill>
                <a:srgbClr val="002060"/>
              </a:solidFill>
              <a:cs typeface="Calibri"/>
            </a:endParaRPr>
          </a:p>
          <a:p>
            <a:r>
              <a:rPr lang="en-GB" sz="2200" b="1">
                <a:solidFill>
                  <a:srgbClr val="002060"/>
                </a:solidFill>
              </a:rPr>
              <a:t>The University Tutor will then direct you to standards where one of the following has been noticed:</a:t>
            </a:r>
            <a:endParaRPr lang="en-GB" sz="2200" b="1">
              <a:solidFill>
                <a:srgbClr val="002060"/>
              </a:solidFill>
              <a:cs typeface="Calibri" panose="020F0502020204030204"/>
            </a:endParaRPr>
          </a:p>
          <a:p>
            <a:pPr>
              <a:buFont typeface="Wingdings" panose="05000000000000000000" pitchFamily="2" charset="2"/>
              <a:buChar char="Ø"/>
            </a:pPr>
            <a:r>
              <a:rPr lang="en-GB" sz="2200" b="1">
                <a:solidFill>
                  <a:srgbClr val="002060"/>
                </a:solidFill>
              </a:rPr>
              <a:t>Gap in evidence</a:t>
            </a:r>
            <a:endParaRPr lang="en-GB" sz="2200" b="1">
              <a:solidFill>
                <a:srgbClr val="002060"/>
              </a:solidFill>
              <a:cs typeface="Calibri" panose="020F0502020204030204"/>
            </a:endParaRPr>
          </a:p>
          <a:p>
            <a:pPr>
              <a:buFont typeface="Wingdings" panose="05000000000000000000" pitchFamily="2" charset="2"/>
              <a:buChar char="Ø"/>
            </a:pPr>
            <a:r>
              <a:rPr lang="en-GB" sz="2200" b="1">
                <a:solidFill>
                  <a:srgbClr val="002060"/>
                </a:solidFill>
              </a:rPr>
              <a:t>The evidence doesn’t seem to support the standard.</a:t>
            </a:r>
            <a:endParaRPr lang="en-GB" sz="2200" b="1">
              <a:solidFill>
                <a:srgbClr val="002060"/>
              </a:solidFill>
              <a:cs typeface="Calibri" panose="020F0502020204030204"/>
            </a:endParaRPr>
          </a:p>
          <a:p>
            <a:pPr>
              <a:buFont typeface="Wingdings" panose="05000000000000000000" pitchFamily="2" charset="2"/>
              <a:buChar char="Ø"/>
            </a:pPr>
            <a:r>
              <a:rPr lang="en-GB" sz="2200" b="1">
                <a:solidFill>
                  <a:srgbClr val="002060"/>
                </a:solidFill>
                <a:cs typeface="Calibri" panose="020F0502020204030204"/>
              </a:rPr>
              <a:t>You should note these down to make improvements.</a:t>
            </a:r>
          </a:p>
          <a:p>
            <a:pPr>
              <a:buFont typeface="Arial" panose="05000000000000000000" pitchFamily="2" charset="2"/>
            </a:pPr>
            <a:endParaRPr lang="en-GB" sz="6800" b="1">
              <a:solidFill>
                <a:srgbClr val="002060"/>
              </a:solidFill>
              <a:cs typeface="Calibri" panose="020F0502020204030204"/>
            </a:endParaRPr>
          </a:p>
          <a:p>
            <a:endParaRPr lang="en-GB" sz="6800">
              <a:solidFill>
                <a:srgbClr val="000000"/>
              </a:solidFill>
              <a:cs typeface="Calibri" panose="020F0502020204030204"/>
            </a:endParaRPr>
          </a:p>
        </p:txBody>
      </p:sp>
      <p:pic>
        <p:nvPicPr>
          <p:cNvPr id="4" name="Picture 4" descr="A picture containing icon&#10;&#10;Description automatically generated">
            <a:extLst>
              <a:ext uri="{FF2B5EF4-FFF2-40B4-BE49-F238E27FC236}">
                <a16:creationId xmlns:a16="http://schemas.microsoft.com/office/drawing/2014/main" id="{157751B2-0560-8D52-C4FB-3E82AC4CC74B}"/>
              </a:ext>
            </a:extLst>
          </p:cNvPr>
          <p:cNvPicPr>
            <a:picLocks noChangeAspect="1"/>
          </p:cNvPicPr>
          <p:nvPr/>
        </p:nvPicPr>
        <p:blipFill>
          <a:blip r:embed="rId3"/>
          <a:stretch>
            <a:fillRect/>
          </a:stretch>
        </p:blipFill>
        <p:spPr>
          <a:xfrm>
            <a:off x="7764930" y="207447"/>
            <a:ext cx="4192494" cy="1803870"/>
          </a:xfrm>
          <a:prstGeom prst="rect">
            <a:avLst/>
          </a:prstGeom>
        </p:spPr>
      </p:pic>
      <p:sp>
        <p:nvSpPr>
          <p:cNvPr id="5" name="TextBox 4">
            <a:extLst>
              <a:ext uri="{FF2B5EF4-FFF2-40B4-BE49-F238E27FC236}">
                <a16:creationId xmlns:a16="http://schemas.microsoft.com/office/drawing/2014/main" id="{EB44C7DA-26EF-C210-6FC2-396BFB4ED2C6}"/>
              </a:ext>
            </a:extLst>
          </p:cNvPr>
          <p:cNvSpPr txBox="1"/>
          <p:nvPr/>
        </p:nvSpPr>
        <p:spPr>
          <a:xfrm>
            <a:off x="215152" y="2227730"/>
            <a:ext cx="4155141"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b="1">
                <a:solidFill>
                  <a:srgbClr val="002060"/>
                </a:solidFill>
                <a:latin typeface="Calibri"/>
                <a:ea typeface="Arial"/>
                <a:cs typeface="Arial"/>
              </a:rPr>
              <a:t>You will talk about your experience in general.</a:t>
            </a:r>
          </a:p>
          <a:p>
            <a:endParaRPr lang="en-GB" sz="2200" b="1">
              <a:solidFill>
                <a:srgbClr val="002060"/>
              </a:solidFill>
              <a:ea typeface="+mn-lt"/>
              <a:cs typeface="Arial"/>
            </a:endParaRPr>
          </a:p>
          <a:p>
            <a:r>
              <a:rPr lang="en-GB" sz="2200" b="1">
                <a:solidFill>
                  <a:srgbClr val="002060"/>
                </a:solidFill>
                <a:ea typeface="+mn-lt"/>
                <a:cs typeface="+mn-lt"/>
              </a:rPr>
              <a:t>You will talk about the </a:t>
            </a:r>
            <a:endParaRPr lang="en-US" sz="2200" b="1">
              <a:solidFill>
                <a:srgbClr val="002060"/>
              </a:solidFill>
              <a:ea typeface="+mn-lt"/>
              <a:cs typeface="+mn-lt"/>
            </a:endParaRPr>
          </a:p>
          <a:p>
            <a:r>
              <a:rPr lang="en-GB" sz="2200" b="1">
                <a:solidFill>
                  <a:srgbClr val="002060"/>
                </a:solidFill>
                <a:ea typeface="+mn-lt"/>
                <a:cs typeface="+mn-lt"/>
              </a:rPr>
              <a:t>'Pedagogy' strand you </a:t>
            </a:r>
            <a:endParaRPr lang="en-US" sz="2200" b="1">
              <a:solidFill>
                <a:srgbClr val="002060"/>
              </a:solidFill>
              <a:ea typeface="+mn-lt"/>
              <a:cs typeface="+mn-lt"/>
            </a:endParaRPr>
          </a:p>
          <a:p>
            <a:r>
              <a:rPr lang="en-GB" sz="2200" b="1">
                <a:solidFill>
                  <a:srgbClr val="002060"/>
                </a:solidFill>
                <a:ea typeface="+mn-lt"/>
                <a:cs typeface="+mn-lt"/>
              </a:rPr>
              <a:t>have chosen to prepare. </a:t>
            </a:r>
            <a:endParaRPr lang="en-US" sz="2200" b="1">
              <a:solidFill>
                <a:srgbClr val="002060"/>
              </a:solidFill>
              <a:ea typeface="+mn-lt"/>
              <a:cs typeface="+mn-lt"/>
            </a:endParaRPr>
          </a:p>
          <a:p>
            <a:endParaRPr lang="en-GB" sz="2200" b="1">
              <a:solidFill>
                <a:srgbClr val="002060"/>
              </a:solidFill>
              <a:ea typeface="+mn-lt"/>
              <a:cs typeface="+mn-lt"/>
            </a:endParaRPr>
          </a:p>
          <a:p>
            <a:r>
              <a:rPr lang="en-GB" sz="2200" b="1">
                <a:solidFill>
                  <a:srgbClr val="002060"/>
                </a:solidFill>
                <a:ea typeface="+mn-lt"/>
                <a:cs typeface="+mn-lt"/>
              </a:rPr>
              <a:t>You will refer to evidence to explain what you have </a:t>
            </a:r>
            <a:endParaRPr lang="en-US" sz="2200" b="1">
              <a:solidFill>
                <a:srgbClr val="002060"/>
              </a:solidFill>
              <a:ea typeface="+mn-lt"/>
              <a:cs typeface="+mn-lt"/>
            </a:endParaRPr>
          </a:p>
          <a:p>
            <a:r>
              <a:rPr lang="en-GB" sz="2200" b="1">
                <a:solidFill>
                  <a:srgbClr val="002060"/>
                </a:solidFill>
                <a:ea typeface="+mn-lt"/>
                <a:cs typeface="+mn-lt"/>
              </a:rPr>
              <a:t>learned.</a:t>
            </a:r>
          </a:p>
          <a:p>
            <a:pPr algn="l"/>
            <a:r>
              <a:rPr lang="en-US" b="1">
                <a:latin typeface="Calibri"/>
                <a:ea typeface="Arial"/>
                <a:cs typeface="Arial"/>
              </a:rPr>
              <a:t>​</a:t>
            </a:r>
            <a:endParaRPr lang="en-US" b="1">
              <a:cs typeface="Calibri"/>
            </a:endParaRPr>
          </a:p>
        </p:txBody>
      </p:sp>
      <p:sp>
        <p:nvSpPr>
          <p:cNvPr id="6" name="TextBox 5">
            <a:extLst>
              <a:ext uri="{FF2B5EF4-FFF2-40B4-BE49-F238E27FC236}">
                <a16:creationId xmlns:a16="http://schemas.microsoft.com/office/drawing/2014/main" id="{B6F629C0-1F17-1AE1-B18F-12F86F68856A}"/>
              </a:ext>
            </a:extLst>
          </p:cNvPr>
          <p:cNvSpPr txBox="1"/>
          <p:nvPr/>
        </p:nvSpPr>
        <p:spPr>
          <a:xfrm>
            <a:off x="8440271" y="2271059"/>
            <a:ext cx="3527611"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200" b="1">
                <a:solidFill>
                  <a:srgbClr val="002060"/>
                </a:solidFill>
                <a:latin typeface="Calibri"/>
                <a:ea typeface="Arial"/>
                <a:cs typeface="Arial"/>
              </a:rPr>
              <a:t>You will jointly identify/ discuss key areas for further development and agree targets for QTS Review Form Part 2.</a:t>
            </a:r>
          </a:p>
          <a:p>
            <a:endParaRPr lang="en-GB" sz="2200" b="1">
              <a:solidFill>
                <a:srgbClr val="002060"/>
              </a:solidFill>
              <a:cs typeface="Arial"/>
            </a:endParaRPr>
          </a:p>
          <a:p>
            <a:r>
              <a:rPr lang="en-GB" sz="2200" b="1">
                <a:solidFill>
                  <a:srgbClr val="FF0000"/>
                </a:solidFill>
                <a:cs typeface="Arial"/>
              </a:rPr>
              <a:t>You can refer to your End of Placement Report to help you decide these targets.</a:t>
            </a:r>
          </a:p>
          <a:p>
            <a:r>
              <a:rPr lang="en-GB" sz="2200" b="1">
                <a:solidFill>
                  <a:srgbClr val="FF0000"/>
                </a:solidFill>
                <a:cs typeface="Arial"/>
              </a:rPr>
              <a:t>Access from </a:t>
            </a:r>
            <a:r>
              <a:rPr lang="en-GB" sz="2200" b="1" err="1">
                <a:solidFill>
                  <a:srgbClr val="FF0000"/>
                </a:solidFill>
                <a:cs typeface="Arial"/>
              </a:rPr>
              <a:t>Sharepoint</a:t>
            </a:r>
            <a:r>
              <a:rPr lang="en-GB" sz="2200" b="1">
                <a:solidFill>
                  <a:srgbClr val="FF0000"/>
                </a:solidFill>
                <a:cs typeface="Arial"/>
              </a:rPr>
              <a:t>.</a:t>
            </a:r>
          </a:p>
        </p:txBody>
      </p:sp>
      <p:pic>
        <p:nvPicPr>
          <p:cNvPr id="7" name="Picture 7" descr="Icon&#10;&#10;Description automatically generated">
            <a:extLst>
              <a:ext uri="{FF2B5EF4-FFF2-40B4-BE49-F238E27FC236}">
                <a16:creationId xmlns:a16="http://schemas.microsoft.com/office/drawing/2014/main" id="{10C8F635-6CAE-B40C-F99B-3535B7C2AB4B}"/>
              </a:ext>
            </a:extLst>
          </p:cNvPr>
          <p:cNvPicPr>
            <a:picLocks noChangeAspect="1"/>
          </p:cNvPicPr>
          <p:nvPr/>
        </p:nvPicPr>
        <p:blipFill>
          <a:blip r:embed="rId4"/>
          <a:stretch>
            <a:fillRect/>
          </a:stretch>
        </p:blipFill>
        <p:spPr>
          <a:xfrm>
            <a:off x="5106615" y="474849"/>
            <a:ext cx="1515596" cy="1515597"/>
          </a:xfrm>
          <a:prstGeom prst="rect">
            <a:avLst/>
          </a:prstGeom>
        </p:spPr>
      </p:pic>
      <p:pic>
        <p:nvPicPr>
          <p:cNvPr id="2" name="Picture 7" descr="Shape, rectangle&#10;&#10;Description automatically generated">
            <a:extLst>
              <a:ext uri="{FF2B5EF4-FFF2-40B4-BE49-F238E27FC236}">
                <a16:creationId xmlns:a16="http://schemas.microsoft.com/office/drawing/2014/main" id="{50CAF512-669A-F482-5AED-66089726BAA2}"/>
              </a:ext>
            </a:extLst>
          </p:cNvPr>
          <p:cNvPicPr>
            <a:picLocks noChangeAspect="1"/>
          </p:cNvPicPr>
          <p:nvPr/>
        </p:nvPicPr>
        <p:blipFill>
          <a:blip r:embed="rId5"/>
          <a:stretch>
            <a:fillRect/>
          </a:stretch>
        </p:blipFill>
        <p:spPr>
          <a:xfrm>
            <a:off x="2988" y="5659518"/>
            <a:ext cx="12186023" cy="1253964"/>
          </a:xfrm>
          <a:prstGeom prst="rect">
            <a:avLst/>
          </a:prstGeom>
        </p:spPr>
      </p:pic>
    </p:spTree>
    <p:extLst>
      <p:ext uri="{BB962C8B-B14F-4D97-AF65-F5344CB8AC3E}">
        <p14:creationId xmlns:p14="http://schemas.microsoft.com/office/powerpoint/2010/main" val="1580452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Shape, rectangle&#10;&#10;Description automatically generated">
            <a:extLst>
              <a:ext uri="{FF2B5EF4-FFF2-40B4-BE49-F238E27FC236}">
                <a16:creationId xmlns:a16="http://schemas.microsoft.com/office/drawing/2014/main" id="{972DB3C3-EAF8-50A3-FD86-D34D83A5CAA8}"/>
              </a:ext>
            </a:extLst>
          </p:cNvPr>
          <p:cNvPicPr>
            <a:picLocks noChangeAspect="1"/>
          </p:cNvPicPr>
          <p:nvPr/>
        </p:nvPicPr>
        <p:blipFill>
          <a:blip r:embed="rId3"/>
          <a:stretch>
            <a:fillRect/>
          </a:stretch>
        </p:blipFill>
        <p:spPr>
          <a:xfrm>
            <a:off x="2988" y="5674459"/>
            <a:ext cx="12178552" cy="1239023"/>
          </a:xfrm>
          <a:prstGeom prst="rect">
            <a:avLst/>
          </a:prstGeom>
        </p:spPr>
      </p:pic>
      <p:sp>
        <p:nvSpPr>
          <p:cNvPr id="215" name="Arrow: Right 214">
            <a:extLst>
              <a:ext uri="{FF2B5EF4-FFF2-40B4-BE49-F238E27FC236}">
                <a16:creationId xmlns:a16="http://schemas.microsoft.com/office/drawing/2014/main" id="{C6951BC3-9204-64A8-C67F-B90FD18E7A3D}"/>
              </a:ext>
            </a:extLst>
          </p:cNvPr>
          <p:cNvSpPr/>
          <p:nvPr/>
        </p:nvSpPr>
        <p:spPr>
          <a:xfrm>
            <a:off x="345140" y="109070"/>
            <a:ext cx="3750235" cy="2233705"/>
          </a:xfrm>
          <a:prstGeom prst="rightArrow">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a:cs typeface="Calibri"/>
              </a:rPr>
              <a:t>After your meeting</a:t>
            </a:r>
          </a:p>
        </p:txBody>
      </p:sp>
      <p:pic>
        <p:nvPicPr>
          <p:cNvPr id="3" name="Llun 8" descr="Table&#10;&#10;Description automatically generated">
            <a:extLst>
              <a:ext uri="{FF2B5EF4-FFF2-40B4-BE49-F238E27FC236}">
                <a16:creationId xmlns:a16="http://schemas.microsoft.com/office/drawing/2014/main" id="{B53937E4-BB4D-D30F-67C5-ADFFBBBC5C9F}"/>
              </a:ext>
            </a:extLst>
          </p:cNvPr>
          <p:cNvPicPr>
            <a:picLocks noChangeAspect="1"/>
          </p:cNvPicPr>
          <p:nvPr/>
        </p:nvPicPr>
        <p:blipFill rotWithShape="1">
          <a:blip r:embed="rId4"/>
          <a:srcRect l="2464" t="2365" r="1282"/>
          <a:stretch/>
        </p:blipFill>
        <p:spPr>
          <a:xfrm>
            <a:off x="5753499" y="162427"/>
            <a:ext cx="6299026" cy="652892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Content Placeholder 3">
            <a:extLst>
              <a:ext uri="{FF2B5EF4-FFF2-40B4-BE49-F238E27FC236}">
                <a16:creationId xmlns:a16="http://schemas.microsoft.com/office/drawing/2014/main" id="{CF19990D-EE24-496C-083D-BAE506B489DA}"/>
              </a:ext>
            </a:extLst>
          </p:cNvPr>
          <p:cNvSpPr txBox="1">
            <a:spLocks/>
          </p:cNvSpPr>
          <p:nvPr/>
        </p:nvSpPr>
        <p:spPr>
          <a:xfrm>
            <a:off x="347475" y="2367538"/>
            <a:ext cx="5369890" cy="481451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a:solidFill>
                  <a:srgbClr val="002060"/>
                </a:solidFill>
              </a:rPr>
              <a:t>You will:</a:t>
            </a:r>
            <a:endParaRPr lang="en-GB" sz="2400" b="1">
              <a:solidFill>
                <a:srgbClr val="002060"/>
              </a:solidFill>
              <a:cs typeface="Calibri"/>
            </a:endParaRPr>
          </a:p>
          <a:p>
            <a:pPr>
              <a:buFont typeface="Arial" panose="020B0604020202020204" pitchFamily="34" charset="0"/>
              <a:buChar char="•"/>
            </a:pPr>
            <a:r>
              <a:rPr lang="en-GB" sz="2400" b="1">
                <a:solidFill>
                  <a:srgbClr val="002060"/>
                </a:solidFill>
              </a:rPr>
              <a:t>complete the action plan for each target agreed at the QTS review meeting.</a:t>
            </a:r>
            <a:endParaRPr lang="en-GB" sz="2400" b="1">
              <a:solidFill>
                <a:srgbClr val="002060"/>
              </a:solidFill>
              <a:cs typeface="Calibri"/>
            </a:endParaRPr>
          </a:p>
          <a:p>
            <a:r>
              <a:rPr lang="en-GB" sz="2400" b="1">
                <a:solidFill>
                  <a:srgbClr val="002060"/>
                </a:solidFill>
                <a:cs typeface="Calibri"/>
              </a:rPr>
              <a:t>When completed you will send your University Tutor the completed Part 2.</a:t>
            </a:r>
          </a:p>
          <a:p>
            <a:pPr>
              <a:buFont typeface="Arial" panose="020B0604020202020204" pitchFamily="34" charset="0"/>
              <a:buChar char="•"/>
            </a:pPr>
            <a:r>
              <a:rPr lang="en-GB" sz="2400" b="1">
                <a:solidFill>
                  <a:srgbClr val="002060"/>
                </a:solidFill>
              </a:rPr>
              <a:t>Complete your Career Entry Profile. [Further guidance to follow.]</a:t>
            </a:r>
            <a:endParaRPr lang="en-GB" sz="2400" b="1">
              <a:solidFill>
                <a:srgbClr val="002060"/>
              </a:solidFill>
              <a:cs typeface="Calibri"/>
            </a:endParaRPr>
          </a:p>
        </p:txBody>
      </p:sp>
      <p:cxnSp>
        <p:nvCxnSpPr>
          <p:cNvPr id="7" name="Straight Arrow Connector 6">
            <a:extLst>
              <a:ext uri="{FF2B5EF4-FFF2-40B4-BE49-F238E27FC236}">
                <a16:creationId xmlns:a16="http://schemas.microsoft.com/office/drawing/2014/main" id="{D36C3B66-D5C8-7764-BAFD-A55EC0DD5A22}"/>
              </a:ext>
            </a:extLst>
          </p:cNvPr>
          <p:cNvCxnSpPr/>
          <p:nvPr/>
        </p:nvCxnSpPr>
        <p:spPr>
          <a:xfrm flipV="1">
            <a:off x="4757272" y="2444376"/>
            <a:ext cx="5217456" cy="251013"/>
          </a:xfrm>
          <a:prstGeom prst="straightConnector1">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0503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E2159F8-DF54-42F6-BFDA-E32DCF8D3575}"/>
              </a:ext>
            </a:extLst>
          </p:cNvPr>
          <p:cNvSpPr>
            <a:spLocks noGrp="1"/>
          </p:cNvSpPr>
          <p:nvPr>
            <p:ph type="title"/>
          </p:nvPr>
        </p:nvSpPr>
        <p:spPr>
          <a:xfrm>
            <a:off x="841222" y="598795"/>
            <a:ext cx="10284107" cy="1266168"/>
          </a:xfrm>
        </p:spPr>
        <p:txBody>
          <a:bodyPr>
            <a:normAutofit/>
          </a:bodyPr>
          <a:lstStyle/>
          <a:p>
            <a:r>
              <a:rPr lang="en-GB" sz="3600" b="1">
                <a:solidFill>
                  <a:srgbClr val="002060"/>
                </a:solidFill>
                <a:cs typeface="Calibri Light"/>
              </a:rPr>
              <a:t>CEP on PLP</a:t>
            </a:r>
          </a:p>
        </p:txBody>
      </p:sp>
      <p:pic>
        <p:nvPicPr>
          <p:cNvPr id="12" name="Picture 12" descr="Graphical user interface, application&#10;&#10;Description automatically generated">
            <a:extLst>
              <a:ext uri="{FF2B5EF4-FFF2-40B4-BE49-F238E27FC236}">
                <a16:creationId xmlns:a16="http://schemas.microsoft.com/office/drawing/2014/main" id="{BD68FF75-C847-2B9A-B1B9-3FAB6B764537}"/>
              </a:ext>
            </a:extLst>
          </p:cNvPr>
          <p:cNvPicPr>
            <a:picLocks noChangeAspect="1"/>
          </p:cNvPicPr>
          <p:nvPr/>
        </p:nvPicPr>
        <p:blipFill>
          <a:blip r:embed="rId3"/>
          <a:stretch>
            <a:fillRect/>
          </a:stretch>
        </p:blipFill>
        <p:spPr>
          <a:xfrm>
            <a:off x="4446494" y="422094"/>
            <a:ext cx="7575176" cy="4687037"/>
          </a:xfrm>
          <a:prstGeom prst="rect">
            <a:avLst/>
          </a:prstGeom>
        </p:spPr>
      </p:pic>
      <p:cxnSp>
        <p:nvCxnSpPr>
          <p:cNvPr id="3" name="Straight Arrow Connector 2">
            <a:extLst>
              <a:ext uri="{FF2B5EF4-FFF2-40B4-BE49-F238E27FC236}">
                <a16:creationId xmlns:a16="http://schemas.microsoft.com/office/drawing/2014/main" id="{49C4AEFC-E047-700C-81A2-8BAD9B12014C}"/>
              </a:ext>
            </a:extLst>
          </p:cNvPr>
          <p:cNvCxnSpPr/>
          <p:nvPr/>
        </p:nvCxnSpPr>
        <p:spPr>
          <a:xfrm>
            <a:off x="3263153" y="1261036"/>
            <a:ext cx="4470398" cy="37651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D5F4B69D-3FCF-FF8D-DD04-115D72B8D558}"/>
              </a:ext>
            </a:extLst>
          </p:cNvPr>
          <p:cNvSpPr txBox="1"/>
          <p:nvPr/>
        </p:nvSpPr>
        <p:spPr>
          <a:xfrm>
            <a:off x="475499" y="2652154"/>
            <a:ext cx="4105834"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rgbClr val="002060"/>
                </a:solidFill>
                <a:cs typeface="Calibri"/>
              </a:rPr>
              <a:t>When you have completed your course you will complete your Career Entry Profile here.</a:t>
            </a:r>
          </a:p>
          <a:p>
            <a:endParaRPr lang="en-US" sz="2400" b="1">
              <a:solidFill>
                <a:srgbClr val="002060"/>
              </a:solidFill>
              <a:cs typeface="Calibri"/>
            </a:endParaRPr>
          </a:p>
          <a:p>
            <a:endParaRPr lang="en-US" sz="2400" b="1" dirty="0">
              <a:solidFill>
                <a:srgbClr val="002060"/>
              </a:solidFill>
              <a:cs typeface="Calibri"/>
            </a:endParaRPr>
          </a:p>
        </p:txBody>
      </p:sp>
      <p:pic>
        <p:nvPicPr>
          <p:cNvPr id="2" name="Picture 4" descr="Shape, rectangle&#10;&#10;Description automatically generated">
            <a:extLst>
              <a:ext uri="{FF2B5EF4-FFF2-40B4-BE49-F238E27FC236}">
                <a16:creationId xmlns:a16="http://schemas.microsoft.com/office/drawing/2014/main" id="{2A77F715-3C08-8B03-5804-057CA95789AB}"/>
              </a:ext>
            </a:extLst>
          </p:cNvPr>
          <p:cNvPicPr>
            <a:picLocks noChangeAspect="1"/>
          </p:cNvPicPr>
          <p:nvPr/>
        </p:nvPicPr>
        <p:blipFill>
          <a:blip r:embed="rId4"/>
          <a:stretch>
            <a:fillRect/>
          </a:stretch>
        </p:blipFill>
        <p:spPr>
          <a:xfrm>
            <a:off x="2988" y="5629636"/>
            <a:ext cx="12186023" cy="1298787"/>
          </a:xfrm>
          <a:prstGeom prst="rect">
            <a:avLst/>
          </a:prstGeom>
        </p:spPr>
      </p:pic>
    </p:spTree>
    <p:extLst>
      <p:ext uri="{BB962C8B-B14F-4D97-AF65-F5344CB8AC3E}">
        <p14:creationId xmlns:p14="http://schemas.microsoft.com/office/powerpoint/2010/main" val="22362594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Graphical user interface&#10;&#10;Description automatically generated">
            <a:extLst>
              <a:ext uri="{FF2B5EF4-FFF2-40B4-BE49-F238E27FC236}">
                <a16:creationId xmlns:a16="http://schemas.microsoft.com/office/drawing/2014/main" id="{107E2234-A031-5626-61B3-2F233699CF29}"/>
              </a:ext>
            </a:extLst>
          </p:cNvPr>
          <p:cNvPicPr>
            <a:picLocks noChangeAspect="1"/>
          </p:cNvPicPr>
          <p:nvPr/>
        </p:nvPicPr>
        <p:blipFill>
          <a:blip r:embed="rId3"/>
          <a:stretch>
            <a:fillRect/>
          </a:stretch>
        </p:blipFill>
        <p:spPr>
          <a:xfrm>
            <a:off x="159870" y="1474847"/>
            <a:ext cx="10183905" cy="5178306"/>
          </a:xfrm>
          <a:prstGeom prst="rect">
            <a:avLst/>
          </a:prstGeom>
        </p:spPr>
      </p:pic>
      <p:sp>
        <p:nvSpPr>
          <p:cNvPr id="7" name="Title 1">
            <a:extLst>
              <a:ext uri="{FF2B5EF4-FFF2-40B4-BE49-F238E27FC236}">
                <a16:creationId xmlns:a16="http://schemas.microsoft.com/office/drawing/2014/main" id="{CE2159F8-DF54-42F6-BFDA-E32DCF8D3575}"/>
              </a:ext>
            </a:extLst>
          </p:cNvPr>
          <p:cNvSpPr>
            <a:spLocks noGrp="1"/>
          </p:cNvSpPr>
          <p:nvPr>
            <p:ph type="title"/>
          </p:nvPr>
        </p:nvSpPr>
        <p:spPr>
          <a:xfrm>
            <a:off x="1222222" y="292501"/>
            <a:ext cx="4105930" cy="1086874"/>
          </a:xfrm>
        </p:spPr>
        <p:txBody>
          <a:bodyPr>
            <a:normAutofit/>
          </a:bodyPr>
          <a:lstStyle/>
          <a:p>
            <a:r>
              <a:rPr lang="en-GB" sz="3600" b="1">
                <a:solidFill>
                  <a:srgbClr val="002060"/>
                </a:solidFill>
                <a:cs typeface="Calibri Light"/>
              </a:rPr>
              <a:t>EWC Induction Year</a:t>
            </a:r>
          </a:p>
        </p:txBody>
      </p:sp>
      <p:pic>
        <p:nvPicPr>
          <p:cNvPr id="3" name="Picture 3">
            <a:extLst>
              <a:ext uri="{FF2B5EF4-FFF2-40B4-BE49-F238E27FC236}">
                <a16:creationId xmlns:a16="http://schemas.microsoft.com/office/drawing/2014/main" id="{2DDF5EE7-F54F-0083-380E-9BF300163EA5}"/>
              </a:ext>
            </a:extLst>
          </p:cNvPr>
          <p:cNvPicPr>
            <a:picLocks noChangeAspect="1"/>
          </p:cNvPicPr>
          <p:nvPr/>
        </p:nvPicPr>
        <p:blipFill>
          <a:blip r:embed="rId4"/>
          <a:stretch>
            <a:fillRect/>
          </a:stretch>
        </p:blipFill>
        <p:spPr>
          <a:xfrm>
            <a:off x="7557246" y="202783"/>
            <a:ext cx="4552576" cy="223752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TextBox 3">
            <a:extLst>
              <a:ext uri="{FF2B5EF4-FFF2-40B4-BE49-F238E27FC236}">
                <a16:creationId xmlns:a16="http://schemas.microsoft.com/office/drawing/2014/main" id="{57424890-1A59-43B0-515F-98799CBD14CB}"/>
              </a:ext>
            </a:extLst>
          </p:cNvPr>
          <p:cNvSpPr txBox="1"/>
          <p:nvPr/>
        </p:nvSpPr>
        <p:spPr>
          <a:xfrm>
            <a:off x="10476753" y="3013636"/>
            <a:ext cx="27432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hlinkClick r:id="rId5"/>
              </a:rPr>
              <a:t>Induction (ewc.wales)</a:t>
            </a:r>
            <a:endParaRPr lang="en-US" b="1">
              <a:cs typeface="Calibri" panose="020F0502020204030204"/>
            </a:endParaRPr>
          </a:p>
        </p:txBody>
      </p:sp>
    </p:spTree>
    <p:extLst>
      <p:ext uri="{BB962C8B-B14F-4D97-AF65-F5344CB8AC3E}">
        <p14:creationId xmlns:p14="http://schemas.microsoft.com/office/powerpoint/2010/main" val="30369313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Shape, rectangle&#10;&#10;Description automatically generated">
            <a:extLst>
              <a:ext uri="{FF2B5EF4-FFF2-40B4-BE49-F238E27FC236}">
                <a16:creationId xmlns:a16="http://schemas.microsoft.com/office/drawing/2014/main" id="{811CC7C3-EAFA-CD19-A21C-7253EC3E0C79}"/>
              </a:ext>
            </a:extLst>
          </p:cNvPr>
          <p:cNvPicPr>
            <a:picLocks noChangeAspect="1"/>
          </p:cNvPicPr>
          <p:nvPr/>
        </p:nvPicPr>
        <p:blipFill>
          <a:blip r:embed="rId3"/>
          <a:stretch>
            <a:fillRect/>
          </a:stretch>
        </p:blipFill>
        <p:spPr>
          <a:xfrm>
            <a:off x="2988" y="5629636"/>
            <a:ext cx="12178552" cy="1283846"/>
          </a:xfrm>
          <a:prstGeom prst="rect">
            <a:avLst/>
          </a:prstGeom>
        </p:spPr>
      </p:pic>
      <p:pic>
        <p:nvPicPr>
          <p:cNvPr id="4" name="Picture 4" descr="Graphical user interface, text, application, chat or text message&#10;&#10;Description automatically generated">
            <a:extLst>
              <a:ext uri="{FF2B5EF4-FFF2-40B4-BE49-F238E27FC236}">
                <a16:creationId xmlns:a16="http://schemas.microsoft.com/office/drawing/2014/main" id="{6FE1C6EC-2A66-0973-DDE9-7201D60C09B6}"/>
              </a:ext>
            </a:extLst>
          </p:cNvPr>
          <p:cNvPicPr>
            <a:picLocks noChangeAspect="1"/>
          </p:cNvPicPr>
          <p:nvPr/>
        </p:nvPicPr>
        <p:blipFill>
          <a:blip r:embed="rId4"/>
          <a:stretch>
            <a:fillRect/>
          </a:stretch>
        </p:blipFill>
        <p:spPr>
          <a:xfrm>
            <a:off x="2199340" y="188887"/>
            <a:ext cx="9840259" cy="6584815"/>
          </a:xfrm>
          <a:prstGeom prst="rect">
            <a:avLst/>
          </a:prstGeom>
        </p:spPr>
      </p:pic>
      <p:sp>
        <p:nvSpPr>
          <p:cNvPr id="7" name="Title 1">
            <a:extLst>
              <a:ext uri="{FF2B5EF4-FFF2-40B4-BE49-F238E27FC236}">
                <a16:creationId xmlns:a16="http://schemas.microsoft.com/office/drawing/2014/main" id="{CE2159F8-DF54-42F6-BFDA-E32DCF8D3575}"/>
              </a:ext>
            </a:extLst>
          </p:cNvPr>
          <p:cNvSpPr>
            <a:spLocks noGrp="1"/>
          </p:cNvSpPr>
          <p:nvPr>
            <p:ph type="title"/>
          </p:nvPr>
        </p:nvSpPr>
        <p:spPr>
          <a:xfrm>
            <a:off x="236105" y="404560"/>
            <a:ext cx="1969342" cy="1811521"/>
          </a:xfrm>
        </p:spPr>
        <p:txBody>
          <a:bodyPr>
            <a:normAutofit/>
          </a:bodyPr>
          <a:lstStyle/>
          <a:p>
            <a:r>
              <a:rPr lang="en-GB" sz="3600" b="1">
                <a:solidFill>
                  <a:srgbClr val="002060"/>
                </a:solidFill>
                <a:cs typeface="Calibri Light"/>
              </a:rPr>
              <a:t>EWC Induction Year</a:t>
            </a:r>
          </a:p>
        </p:txBody>
      </p:sp>
      <p:sp>
        <p:nvSpPr>
          <p:cNvPr id="5" name="Arrow: Curved Up 4">
            <a:extLst>
              <a:ext uri="{FF2B5EF4-FFF2-40B4-BE49-F238E27FC236}">
                <a16:creationId xmlns:a16="http://schemas.microsoft.com/office/drawing/2014/main" id="{A9DDDEC1-5CA0-FC5C-5CB1-D6FF52220E22}"/>
              </a:ext>
            </a:extLst>
          </p:cNvPr>
          <p:cNvSpPr/>
          <p:nvPr/>
        </p:nvSpPr>
        <p:spPr>
          <a:xfrm rot="16200000">
            <a:off x="8761282" y="4140832"/>
            <a:ext cx="2487705" cy="1949822"/>
          </a:xfrm>
          <a:prstGeom prst="curvedUp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6714147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E2159F8-DF54-42F6-BFDA-E32DCF8D3575}"/>
              </a:ext>
            </a:extLst>
          </p:cNvPr>
          <p:cNvSpPr>
            <a:spLocks noGrp="1"/>
          </p:cNvSpPr>
          <p:nvPr>
            <p:ph type="title"/>
          </p:nvPr>
        </p:nvSpPr>
        <p:spPr>
          <a:xfrm>
            <a:off x="168870" y="539031"/>
            <a:ext cx="12308635" cy="167992"/>
          </a:xfrm>
        </p:spPr>
        <p:txBody>
          <a:bodyPr>
            <a:normAutofit fontScale="90000"/>
          </a:bodyPr>
          <a:lstStyle/>
          <a:p>
            <a:r>
              <a:rPr lang="en-GB" sz="3600" b="1">
                <a:solidFill>
                  <a:srgbClr val="002060"/>
                </a:solidFill>
                <a:ea typeface="+mj-lt"/>
                <a:cs typeface="+mj-lt"/>
              </a:rPr>
              <a:t>Summary</a:t>
            </a:r>
            <a:endParaRPr lang="en-GB" sz="3600" b="1">
              <a:ea typeface="+mj-lt"/>
              <a:cs typeface="+mj-lt"/>
            </a:endParaRPr>
          </a:p>
          <a:p>
            <a:endParaRPr lang="en-GB" sz="3600" b="1">
              <a:solidFill>
                <a:srgbClr val="002060"/>
              </a:solidFill>
              <a:cs typeface="Calibri Light"/>
            </a:endParaRPr>
          </a:p>
        </p:txBody>
      </p:sp>
      <p:sp>
        <p:nvSpPr>
          <p:cNvPr id="3" name="TextBox 2">
            <a:extLst>
              <a:ext uri="{FF2B5EF4-FFF2-40B4-BE49-F238E27FC236}">
                <a16:creationId xmlns:a16="http://schemas.microsoft.com/office/drawing/2014/main" id="{152DE1AD-501C-75CF-3C93-FDD009CD463C}"/>
              </a:ext>
            </a:extLst>
          </p:cNvPr>
          <p:cNvSpPr txBox="1"/>
          <p:nvPr/>
        </p:nvSpPr>
        <p:spPr>
          <a:xfrm>
            <a:off x="2386106" y="180788"/>
            <a:ext cx="8576236" cy="400110"/>
          </a:xfrm>
          <a:prstGeom prst="rect">
            <a:avLst/>
          </a:prstGeom>
          <a:solidFill>
            <a:schemeClr val="accent4">
              <a:lumMod val="40000"/>
              <a:lumOff val="60000"/>
            </a:schemeClr>
          </a:solid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b="1">
                <a:solidFill>
                  <a:srgbClr val="002060"/>
                </a:solidFill>
                <a:cs typeface="Calibri"/>
              </a:rPr>
              <a:t>PLP DEADLINE</a:t>
            </a:r>
            <a:r>
              <a:rPr lang="en-US" sz="2000" b="1">
                <a:cs typeface="Calibri"/>
              </a:rPr>
              <a:t> </a:t>
            </a:r>
            <a:r>
              <a:rPr lang="en-GB" sz="2000" b="1">
                <a:solidFill>
                  <a:srgbClr val="FF0000"/>
                </a:solidFill>
                <a:ea typeface="+mn-lt"/>
                <a:cs typeface="+mn-lt"/>
              </a:rPr>
              <a:t>11/05/23 11.59pm </a:t>
            </a:r>
            <a:r>
              <a:rPr lang="en-GB" sz="2000" b="1">
                <a:solidFill>
                  <a:srgbClr val="002060"/>
                </a:solidFill>
                <a:ea typeface="+mn-lt"/>
                <a:cs typeface="+mn-lt"/>
              </a:rPr>
              <a:t>12-15 completed templates plus evidence.</a:t>
            </a:r>
          </a:p>
        </p:txBody>
      </p:sp>
      <p:sp>
        <p:nvSpPr>
          <p:cNvPr id="4" name="TextBox 3">
            <a:extLst>
              <a:ext uri="{FF2B5EF4-FFF2-40B4-BE49-F238E27FC236}">
                <a16:creationId xmlns:a16="http://schemas.microsoft.com/office/drawing/2014/main" id="{DFC0D976-D3E8-BC51-37FB-A5097AD77F4D}"/>
              </a:ext>
            </a:extLst>
          </p:cNvPr>
          <p:cNvSpPr txBox="1"/>
          <p:nvPr/>
        </p:nvSpPr>
        <p:spPr>
          <a:xfrm>
            <a:off x="2281518" y="995082"/>
            <a:ext cx="1010770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solidFill>
                  <a:srgbClr val="002060"/>
                </a:solidFill>
                <a:cs typeface="Calibri"/>
              </a:rPr>
              <a:t>QTS Review Window</a:t>
            </a:r>
            <a:r>
              <a:rPr lang="en-GB" sz="2000" b="1">
                <a:solidFill>
                  <a:srgbClr val="FF0000"/>
                </a:solidFill>
                <a:cs typeface="Calibri"/>
              </a:rPr>
              <a:t> 15.05.23 - 25.03.23 </a:t>
            </a:r>
            <a:r>
              <a:rPr lang="en-GB" sz="2000" b="1">
                <a:solidFill>
                  <a:srgbClr val="002060"/>
                </a:solidFill>
                <a:cs typeface="Calibri"/>
              </a:rPr>
              <a:t>Arrange a meeting when a Tutor contacts you.</a:t>
            </a:r>
            <a:endParaRPr lang="en-US" sz="2000" b="1">
              <a:solidFill>
                <a:srgbClr val="002060"/>
              </a:solidFill>
              <a:cs typeface="Calibri"/>
            </a:endParaRPr>
          </a:p>
        </p:txBody>
      </p:sp>
      <p:sp>
        <p:nvSpPr>
          <p:cNvPr id="6" name="TextBox 5">
            <a:extLst>
              <a:ext uri="{FF2B5EF4-FFF2-40B4-BE49-F238E27FC236}">
                <a16:creationId xmlns:a16="http://schemas.microsoft.com/office/drawing/2014/main" id="{8A063C1E-8319-1867-8453-BC41266F383E}"/>
              </a:ext>
            </a:extLst>
          </p:cNvPr>
          <p:cNvSpPr txBox="1"/>
          <p:nvPr/>
        </p:nvSpPr>
        <p:spPr>
          <a:xfrm>
            <a:off x="2281518" y="1854199"/>
            <a:ext cx="1010770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solidFill>
                  <a:srgbClr val="002060"/>
                </a:solidFill>
                <a:cs typeface="Calibri"/>
              </a:rPr>
              <a:t>Complete Review Form </a:t>
            </a:r>
            <a:r>
              <a:rPr lang="en-GB" sz="2000" b="1">
                <a:solidFill>
                  <a:srgbClr val="FF0000"/>
                </a:solidFill>
                <a:cs typeface="Calibri"/>
              </a:rPr>
              <a:t>Part 1</a:t>
            </a:r>
            <a:r>
              <a:rPr lang="en-GB" sz="2000" b="1">
                <a:solidFill>
                  <a:srgbClr val="002060"/>
                </a:solidFill>
                <a:cs typeface="Calibri"/>
              </a:rPr>
              <a:t> and send to your Tutor in preparation for your meeting. Prepare what Pedagogy strand you will discuss and your strengths and possible areas for development on </a:t>
            </a:r>
            <a:r>
              <a:rPr lang="en-GB" sz="2000" b="1">
                <a:solidFill>
                  <a:srgbClr val="FF0000"/>
                </a:solidFill>
                <a:cs typeface="Calibri"/>
              </a:rPr>
              <a:t>Part 2.</a:t>
            </a:r>
            <a:endParaRPr lang="en-US" b="1">
              <a:solidFill>
                <a:srgbClr val="FF0000"/>
              </a:solidFill>
              <a:cs typeface="Calibri"/>
            </a:endParaRPr>
          </a:p>
        </p:txBody>
      </p:sp>
      <p:sp>
        <p:nvSpPr>
          <p:cNvPr id="8" name="TextBox 7">
            <a:extLst>
              <a:ext uri="{FF2B5EF4-FFF2-40B4-BE49-F238E27FC236}">
                <a16:creationId xmlns:a16="http://schemas.microsoft.com/office/drawing/2014/main" id="{0CBCCC4F-37B6-5AEE-96EF-4C4DF146E6EE}"/>
              </a:ext>
            </a:extLst>
          </p:cNvPr>
          <p:cNvSpPr txBox="1"/>
          <p:nvPr/>
        </p:nvSpPr>
        <p:spPr>
          <a:xfrm>
            <a:off x="2281518" y="3109258"/>
            <a:ext cx="1010770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solidFill>
                  <a:srgbClr val="002060"/>
                </a:solidFill>
                <a:cs typeface="Calibri"/>
              </a:rPr>
              <a:t>Make notes on improvements and </a:t>
            </a:r>
            <a:r>
              <a:rPr lang="en-GB" sz="2000" b="1">
                <a:solidFill>
                  <a:srgbClr val="FF0000"/>
                </a:solidFill>
                <a:cs typeface="Calibri"/>
              </a:rPr>
              <a:t>agree</a:t>
            </a:r>
            <a:r>
              <a:rPr lang="en-GB" sz="2000" b="1">
                <a:solidFill>
                  <a:srgbClr val="002060"/>
                </a:solidFill>
                <a:cs typeface="Calibri"/>
              </a:rPr>
              <a:t> on areas for further development.</a:t>
            </a:r>
          </a:p>
        </p:txBody>
      </p:sp>
      <p:sp>
        <p:nvSpPr>
          <p:cNvPr id="12" name="Arrow: Right 11">
            <a:extLst>
              <a:ext uri="{FF2B5EF4-FFF2-40B4-BE49-F238E27FC236}">
                <a16:creationId xmlns:a16="http://schemas.microsoft.com/office/drawing/2014/main" id="{932A02FC-565B-8420-9594-603A68336021}"/>
              </a:ext>
            </a:extLst>
          </p:cNvPr>
          <p:cNvSpPr/>
          <p:nvPr/>
        </p:nvSpPr>
        <p:spPr>
          <a:xfrm>
            <a:off x="554317" y="1775013"/>
            <a:ext cx="1441824" cy="799353"/>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cs typeface="Calibri"/>
              </a:rPr>
              <a:t>Before </a:t>
            </a:r>
          </a:p>
        </p:txBody>
      </p:sp>
      <p:sp>
        <p:nvSpPr>
          <p:cNvPr id="18" name="Arrow: Right 17">
            <a:extLst>
              <a:ext uri="{FF2B5EF4-FFF2-40B4-BE49-F238E27FC236}">
                <a16:creationId xmlns:a16="http://schemas.microsoft.com/office/drawing/2014/main" id="{F5DE0266-99DA-89C7-9252-2FF600052CD6}"/>
              </a:ext>
            </a:extLst>
          </p:cNvPr>
          <p:cNvSpPr/>
          <p:nvPr/>
        </p:nvSpPr>
        <p:spPr>
          <a:xfrm>
            <a:off x="554315" y="2873188"/>
            <a:ext cx="1441824" cy="754529"/>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cs typeface="Calibri"/>
              </a:rPr>
              <a:t>During </a:t>
            </a:r>
          </a:p>
        </p:txBody>
      </p:sp>
      <p:sp>
        <p:nvSpPr>
          <p:cNvPr id="22" name="Arrow: Right 21">
            <a:extLst>
              <a:ext uri="{FF2B5EF4-FFF2-40B4-BE49-F238E27FC236}">
                <a16:creationId xmlns:a16="http://schemas.microsoft.com/office/drawing/2014/main" id="{396AA872-0BA6-E8D1-F276-A587DC8F4C7E}"/>
              </a:ext>
            </a:extLst>
          </p:cNvPr>
          <p:cNvSpPr/>
          <p:nvPr/>
        </p:nvSpPr>
        <p:spPr>
          <a:xfrm>
            <a:off x="561787" y="744070"/>
            <a:ext cx="1434354" cy="844175"/>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cs typeface="Calibri"/>
              </a:rPr>
              <a:t>Arrange</a:t>
            </a:r>
          </a:p>
        </p:txBody>
      </p:sp>
      <p:sp>
        <p:nvSpPr>
          <p:cNvPr id="23" name="TextBox 22">
            <a:extLst>
              <a:ext uri="{FF2B5EF4-FFF2-40B4-BE49-F238E27FC236}">
                <a16:creationId xmlns:a16="http://schemas.microsoft.com/office/drawing/2014/main" id="{B5F902BD-1CF5-0EC5-0C8C-16AF9328A243}"/>
              </a:ext>
            </a:extLst>
          </p:cNvPr>
          <p:cNvSpPr txBox="1"/>
          <p:nvPr/>
        </p:nvSpPr>
        <p:spPr>
          <a:xfrm>
            <a:off x="2281518" y="4087905"/>
            <a:ext cx="1010770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solidFill>
                  <a:srgbClr val="002060"/>
                </a:solidFill>
                <a:cs typeface="Calibri"/>
              </a:rPr>
              <a:t>Make any improvements, complete the Review Form </a:t>
            </a:r>
            <a:r>
              <a:rPr lang="en-GB" sz="2000" b="1">
                <a:solidFill>
                  <a:srgbClr val="FF0000"/>
                </a:solidFill>
                <a:cs typeface="Calibri"/>
              </a:rPr>
              <a:t>Part 2</a:t>
            </a:r>
            <a:r>
              <a:rPr lang="en-GB" sz="2000" b="1">
                <a:solidFill>
                  <a:srgbClr val="002060"/>
                </a:solidFill>
                <a:cs typeface="Calibri"/>
              </a:rPr>
              <a:t> and send to your Tutor.</a:t>
            </a:r>
          </a:p>
        </p:txBody>
      </p:sp>
      <p:sp>
        <p:nvSpPr>
          <p:cNvPr id="26" name="Arrow: Right 25">
            <a:extLst>
              <a:ext uri="{FF2B5EF4-FFF2-40B4-BE49-F238E27FC236}">
                <a16:creationId xmlns:a16="http://schemas.microsoft.com/office/drawing/2014/main" id="{1D079C47-83F3-33A0-2EEE-8C033005BE8A}"/>
              </a:ext>
            </a:extLst>
          </p:cNvPr>
          <p:cNvSpPr/>
          <p:nvPr/>
        </p:nvSpPr>
        <p:spPr>
          <a:xfrm>
            <a:off x="554315" y="3911599"/>
            <a:ext cx="1441824" cy="754529"/>
          </a:xfrm>
          <a:prstGeom prst="rightArrow">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cs typeface="Calibri"/>
              </a:rPr>
              <a:t>After</a:t>
            </a:r>
          </a:p>
        </p:txBody>
      </p:sp>
      <p:sp>
        <p:nvSpPr>
          <p:cNvPr id="27" name="TextBox 26">
            <a:extLst>
              <a:ext uri="{FF2B5EF4-FFF2-40B4-BE49-F238E27FC236}">
                <a16:creationId xmlns:a16="http://schemas.microsoft.com/office/drawing/2014/main" id="{75EAACAF-1B02-9269-3975-9DC4F0165C62}"/>
              </a:ext>
            </a:extLst>
          </p:cNvPr>
          <p:cNvSpPr txBox="1"/>
          <p:nvPr/>
        </p:nvSpPr>
        <p:spPr>
          <a:xfrm>
            <a:off x="3514165" y="4947023"/>
            <a:ext cx="5752354" cy="400110"/>
          </a:xfrm>
          <a:prstGeom prst="rect">
            <a:avLst/>
          </a:prstGeom>
          <a:solidFill>
            <a:schemeClr val="accent4">
              <a:lumMod val="40000"/>
              <a:lumOff val="60000"/>
            </a:schemeClr>
          </a:solid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solidFill>
                  <a:srgbClr val="002060"/>
                </a:solidFill>
                <a:cs typeface="Calibri"/>
              </a:rPr>
              <a:t>Complete your </a:t>
            </a:r>
            <a:r>
              <a:rPr lang="en-GB" sz="2000" b="1">
                <a:solidFill>
                  <a:srgbClr val="FF0000"/>
                </a:solidFill>
                <a:cs typeface="Calibri"/>
              </a:rPr>
              <a:t>CEP</a:t>
            </a:r>
            <a:r>
              <a:rPr lang="en-GB" sz="2000" b="1">
                <a:solidFill>
                  <a:srgbClr val="002060"/>
                </a:solidFill>
                <a:cs typeface="Calibri"/>
              </a:rPr>
              <a:t> in preparation for September</a:t>
            </a:r>
          </a:p>
        </p:txBody>
      </p:sp>
      <p:pic>
        <p:nvPicPr>
          <p:cNvPr id="2" name="Picture 4" descr="Shape, rectangle&#10;&#10;Description automatically generated">
            <a:extLst>
              <a:ext uri="{FF2B5EF4-FFF2-40B4-BE49-F238E27FC236}">
                <a16:creationId xmlns:a16="http://schemas.microsoft.com/office/drawing/2014/main" id="{2F4A6310-0251-3DBE-AF71-35D0968BBB9A}"/>
              </a:ext>
            </a:extLst>
          </p:cNvPr>
          <p:cNvPicPr>
            <a:picLocks noChangeAspect="1"/>
          </p:cNvPicPr>
          <p:nvPr/>
        </p:nvPicPr>
        <p:blipFill>
          <a:blip r:embed="rId3"/>
          <a:stretch>
            <a:fillRect/>
          </a:stretch>
        </p:blipFill>
        <p:spPr>
          <a:xfrm>
            <a:off x="2988" y="5666989"/>
            <a:ext cx="12178552" cy="1246493"/>
          </a:xfrm>
          <a:prstGeom prst="rect">
            <a:avLst/>
          </a:prstGeom>
        </p:spPr>
      </p:pic>
    </p:spTree>
    <p:extLst>
      <p:ext uri="{BB962C8B-B14F-4D97-AF65-F5344CB8AC3E}">
        <p14:creationId xmlns:p14="http://schemas.microsoft.com/office/powerpoint/2010/main" val="1918588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23" grpId="0"/>
      <p:bldP spid="27"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1310342" y="1365006"/>
            <a:ext cx="4911164" cy="1347974"/>
          </a:xfrm>
        </p:spPr>
        <p:txBody>
          <a:bodyPr>
            <a:noAutofit/>
          </a:bodyPr>
          <a:lstStyle/>
          <a:p>
            <a:r>
              <a:rPr lang="en-US" sz="5400"/>
              <a:t>Unrhyw </a:t>
            </a:r>
            <a:br>
              <a:rPr lang="en-US" sz="5400"/>
            </a:br>
            <a:r>
              <a:rPr lang="en-US" sz="5400"/>
              <a:t>gwestiynau?</a:t>
            </a:r>
            <a:br>
              <a:rPr lang="en-US"/>
            </a:br>
            <a:br>
              <a:rPr lang="en-US" sz="5400"/>
            </a:br>
            <a:r>
              <a:rPr lang="en-US" sz="5400"/>
              <a:t>Any questions?</a:t>
            </a:r>
            <a:br>
              <a:rPr lang="en-US" sz="5400"/>
            </a:br>
            <a:br>
              <a:rPr lang="en-US" sz="5400"/>
            </a:br>
            <a:br>
              <a:rPr lang="en-US" sz="5400"/>
            </a:br>
            <a:endParaRPr lang="en-US" sz="5400"/>
          </a:p>
        </p:txBody>
      </p:sp>
      <p:pic>
        <p:nvPicPr>
          <p:cNvPr id="4" name="Picture 4" descr="Background pattern&#10;&#10;Description automatically generated">
            <a:extLst>
              <a:ext uri="{FF2B5EF4-FFF2-40B4-BE49-F238E27FC236}">
                <a16:creationId xmlns:a16="http://schemas.microsoft.com/office/drawing/2014/main" id="{43B773CC-509E-3769-9614-087153EDBA1E}"/>
              </a:ext>
            </a:extLst>
          </p:cNvPr>
          <p:cNvPicPr>
            <a:picLocks noGrp="1" noChangeAspect="1"/>
          </p:cNvPicPr>
          <p:nvPr>
            <p:ph idx="1"/>
          </p:nvPr>
        </p:nvPicPr>
        <p:blipFill>
          <a:blip r:embed="rId2"/>
          <a:stretch>
            <a:fillRect/>
          </a:stretch>
        </p:blipFill>
        <p:spPr>
          <a:xfrm>
            <a:off x="5737476" y="322625"/>
            <a:ext cx="4244659" cy="5954638"/>
          </a:xfrm>
        </p:spPr>
      </p:pic>
    </p:spTree>
    <p:extLst>
      <p:ext uri="{BB962C8B-B14F-4D97-AF65-F5344CB8AC3E}">
        <p14:creationId xmlns:p14="http://schemas.microsoft.com/office/powerpoint/2010/main" val="11305444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1" descr="Dewdrops on four-leaf clover">
            <a:extLst>
              <a:ext uri="{FF2B5EF4-FFF2-40B4-BE49-F238E27FC236}">
                <a16:creationId xmlns:a16="http://schemas.microsoft.com/office/drawing/2014/main" id="{0B0FA3E1-B2C1-31D5-07C0-74F6CFEF14F2}"/>
              </a:ext>
            </a:extLst>
          </p:cNvPr>
          <p:cNvPicPr>
            <a:picLocks noChangeAspect="1"/>
          </p:cNvPicPr>
          <p:nvPr/>
        </p:nvPicPr>
        <p:blipFill>
          <a:blip r:embed="rId2"/>
          <a:stretch>
            <a:fillRect/>
          </a:stretch>
        </p:blipFill>
        <p:spPr>
          <a:xfrm>
            <a:off x="-7088" y="-2057"/>
            <a:ext cx="12197314" cy="6862113"/>
          </a:xfrm>
          <a:prstGeom prst="rect">
            <a:avLst/>
          </a:prstGeom>
        </p:spPr>
      </p:pic>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648653" y="966041"/>
            <a:ext cx="4911164" cy="1347974"/>
          </a:xfrm>
        </p:spPr>
        <p:txBody>
          <a:bodyPr>
            <a:noAutofit/>
          </a:bodyPr>
          <a:lstStyle/>
          <a:p>
            <a:r>
              <a:rPr lang="en-US" sz="6000" b="1" err="1">
                <a:solidFill>
                  <a:schemeClr val="bg1"/>
                </a:solidFill>
              </a:rPr>
              <a:t>Pob</a:t>
            </a:r>
            <a:r>
              <a:rPr lang="en-US" sz="6000" b="1">
                <a:solidFill>
                  <a:schemeClr val="bg1"/>
                </a:solidFill>
              </a:rPr>
              <a:t> </a:t>
            </a:r>
            <a:r>
              <a:rPr lang="en-US" sz="6000" b="1" err="1">
                <a:solidFill>
                  <a:schemeClr val="bg1"/>
                </a:solidFill>
              </a:rPr>
              <a:t>Iwc</a:t>
            </a:r>
            <a:r>
              <a:rPr lang="en-US" sz="6000" b="1">
                <a:solidFill>
                  <a:schemeClr val="bg1"/>
                </a:solidFill>
              </a:rPr>
              <a:t>!</a:t>
            </a:r>
            <a:br>
              <a:rPr lang="en-US" sz="5400" b="1"/>
            </a:br>
            <a:br>
              <a:rPr lang="en-US" sz="5400" b="1"/>
            </a:br>
            <a:br>
              <a:rPr lang="en-US" sz="5400" b="1"/>
            </a:br>
            <a:endParaRPr lang="en-US" sz="5400" b="1"/>
          </a:p>
        </p:txBody>
      </p:sp>
      <p:sp>
        <p:nvSpPr>
          <p:cNvPr id="13" name="Title 1">
            <a:extLst>
              <a:ext uri="{FF2B5EF4-FFF2-40B4-BE49-F238E27FC236}">
                <a16:creationId xmlns:a16="http://schemas.microsoft.com/office/drawing/2014/main" id="{4F03030C-37A1-6B93-9806-3E4CC7E490A2}"/>
              </a:ext>
            </a:extLst>
          </p:cNvPr>
          <p:cNvSpPr txBox="1">
            <a:spLocks/>
          </p:cNvSpPr>
          <p:nvPr/>
        </p:nvSpPr>
        <p:spPr>
          <a:xfrm>
            <a:off x="6728704" y="4999325"/>
            <a:ext cx="4911164" cy="1347974"/>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6000" b="1">
                <a:solidFill>
                  <a:schemeClr val="bg1"/>
                </a:solidFill>
              </a:rPr>
              <a:t>Good Luck!</a:t>
            </a:r>
            <a:br>
              <a:rPr lang="en-US" sz="5400"/>
            </a:br>
            <a:br>
              <a:rPr lang="en-US" sz="5400"/>
            </a:br>
            <a:br>
              <a:rPr lang="en-US" sz="5400"/>
            </a:br>
            <a:endParaRPr lang="en-US" sz="5400"/>
          </a:p>
        </p:txBody>
      </p:sp>
    </p:spTree>
    <p:extLst>
      <p:ext uri="{BB962C8B-B14F-4D97-AF65-F5344CB8AC3E}">
        <p14:creationId xmlns:p14="http://schemas.microsoft.com/office/powerpoint/2010/main" val="32099684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754FA5-2DEB-49E1-1FB5-633B9D062E52}"/>
              </a:ext>
            </a:extLst>
          </p:cNvPr>
          <p:cNvSpPr>
            <a:spLocks noGrp="1"/>
          </p:cNvSpPr>
          <p:nvPr>
            <p:ph type="title"/>
          </p:nvPr>
        </p:nvSpPr>
        <p:spPr>
          <a:xfrm>
            <a:off x="294167" y="788054"/>
            <a:ext cx="10950561" cy="1159200"/>
          </a:xfrm>
        </p:spPr>
        <p:txBody>
          <a:bodyPr vert="horz" lIns="91440" tIns="45720" rIns="91440" bIns="45720" rtlCol="0" anchor="ctr">
            <a:normAutofit/>
          </a:bodyPr>
          <a:lstStyle/>
          <a:p>
            <a:pPr algn="ctr"/>
            <a:r>
              <a:rPr lang="en-GB" b="1">
                <a:solidFill>
                  <a:schemeClr val="bg1"/>
                </a:solidFill>
                <a:ea typeface="+mj-lt"/>
                <a:cs typeface="+mj-lt"/>
              </a:rPr>
              <a:t>Reference List</a:t>
            </a:r>
          </a:p>
          <a:p>
            <a:pPr algn="ctr"/>
            <a:endParaRPr lang="en-GB" sz="3600" b="1">
              <a:solidFill>
                <a:schemeClr val="bg1"/>
              </a:solidFill>
              <a:ea typeface="+mj-lt"/>
              <a:cs typeface="+mj-lt"/>
            </a:endParaRPr>
          </a:p>
          <a:p>
            <a:pPr>
              <a:lnSpc>
                <a:spcPct val="150000"/>
              </a:lnSpc>
              <a:spcBef>
                <a:spcPts val="0"/>
              </a:spcBef>
            </a:pPr>
            <a:endParaRPr lang="en-US" sz="3100">
              <a:solidFill>
                <a:schemeClr val="bg1"/>
              </a:solidFill>
            </a:endParaRPr>
          </a:p>
          <a:p>
            <a:endParaRPr lang="en-US">
              <a:solidFill>
                <a:schemeClr val="bg1"/>
              </a:solidFill>
              <a:ea typeface="+mj-lt"/>
              <a:cs typeface="+mj-lt"/>
            </a:endParaRPr>
          </a:p>
        </p:txBody>
      </p:sp>
      <p:sp>
        <p:nvSpPr>
          <p:cNvPr id="3" name="TextBox 2">
            <a:extLst>
              <a:ext uri="{FF2B5EF4-FFF2-40B4-BE49-F238E27FC236}">
                <a16:creationId xmlns:a16="http://schemas.microsoft.com/office/drawing/2014/main" id="{20B9F5AF-01C3-F93E-4766-CF5659815EFF}"/>
              </a:ext>
            </a:extLst>
          </p:cNvPr>
          <p:cNvSpPr txBox="1"/>
          <p:nvPr/>
        </p:nvSpPr>
        <p:spPr>
          <a:xfrm>
            <a:off x="594980" y="1574905"/>
            <a:ext cx="11006735"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US">
              <a:solidFill>
                <a:srgbClr val="002060"/>
              </a:solidFill>
              <a:ea typeface="+mn-lt"/>
              <a:cs typeface="+mn-lt"/>
            </a:endParaRPr>
          </a:p>
          <a:p>
            <a:pPr marL="285750" indent="-285750">
              <a:buFont typeface="Arial"/>
              <a:buChar char="•"/>
            </a:pPr>
            <a:r>
              <a:rPr lang="en-US" b="1">
                <a:ea typeface="+mn-lt"/>
                <a:cs typeface="+mn-lt"/>
                <a:hlinkClick r:id="rId3"/>
              </a:rPr>
              <a:t>Induction (ewc.wales)</a:t>
            </a:r>
            <a:endParaRPr lang="en-US" b="1">
              <a:ea typeface="+mn-lt"/>
              <a:cs typeface="+mn-lt"/>
            </a:endParaRPr>
          </a:p>
          <a:p>
            <a:pPr marL="285750" indent="-285750">
              <a:buFont typeface="Arial"/>
              <a:buChar char="•"/>
            </a:pPr>
            <a:endParaRPr lang="en-US" b="1">
              <a:ea typeface="+mn-lt"/>
              <a:cs typeface="+mn-lt"/>
            </a:endParaRPr>
          </a:p>
          <a:p>
            <a:pPr marL="285750" indent="-285750">
              <a:buFont typeface="Arial"/>
              <a:buChar char="•"/>
            </a:pPr>
            <a:r>
              <a:rPr lang="en-US" b="1">
                <a:ea typeface="+mn-lt"/>
                <a:cs typeface="+mn-lt"/>
                <a:hlinkClick r:id="rId4"/>
              </a:rPr>
              <a:t>PLP Guidance Handbook</a:t>
            </a:r>
            <a:endParaRPr lang="en-US">
              <a:ea typeface="+mn-lt"/>
              <a:cs typeface="+mn-lt"/>
            </a:endParaRPr>
          </a:p>
          <a:p>
            <a:pPr marL="285750" indent="-285750">
              <a:buFont typeface="Arial"/>
              <a:buChar char="•"/>
            </a:pPr>
            <a:endParaRPr lang="en-US" b="1">
              <a:solidFill>
                <a:srgbClr val="034A90"/>
              </a:solidFill>
              <a:latin typeface="Quire Sans"/>
              <a:cs typeface="Quire Sans"/>
            </a:endParaRPr>
          </a:p>
          <a:p>
            <a:pPr marL="285750" indent="-285750">
              <a:buFont typeface="Arial"/>
              <a:buChar char="•"/>
            </a:pPr>
            <a:r>
              <a:rPr lang="en-US" b="1">
                <a:ea typeface="+mn-lt"/>
                <a:cs typeface="+mn-lt"/>
                <a:hlinkClick r:id="rId5"/>
              </a:rPr>
              <a:t>Review Form Part 1</a:t>
            </a:r>
            <a:endParaRPr lang="en-US" b="1">
              <a:solidFill>
                <a:srgbClr val="034A90"/>
              </a:solidFill>
              <a:latin typeface="Quire Sans"/>
              <a:cs typeface="Quire Sans"/>
            </a:endParaRPr>
          </a:p>
          <a:p>
            <a:pPr marL="285750" indent="-285750">
              <a:buFont typeface="Arial"/>
              <a:buChar char="•"/>
            </a:pPr>
            <a:endParaRPr lang="en-US" b="1">
              <a:solidFill>
                <a:srgbClr val="034A90"/>
              </a:solidFill>
              <a:latin typeface="Quire Sans"/>
              <a:cs typeface="Quire Sans"/>
            </a:endParaRPr>
          </a:p>
          <a:p>
            <a:pPr marL="285750" indent="-285750">
              <a:buFont typeface="Arial"/>
              <a:buChar char="•"/>
            </a:pPr>
            <a:r>
              <a:rPr lang="en-US" b="1">
                <a:ea typeface="+mn-lt"/>
                <a:cs typeface="+mn-lt"/>
                <a:hlinkClick r:id="rId6"/>
              </a:rPr>
              <a:t>Review Form Part 2</a:t>
            </a:r>
            <a:endParaRPr lang="en-US" b="1">
              <a:solidFill>
                <a:srgbClr val="034A90"/>
              </a:solidFill>
              <a:latin typeface="Quire Sans"/>
              <a:cs typeface="Quire Sans"/>
            </a:endParaRPr>
          </a:p>
          <a:p>
            <a:pPr marL="285750" indent="-285750">
              <a:buFont typeface="Arial"/>
              <a:buChar char="•"/>
            </a:pPr>
            <a:endParaRPr lang="en-US" b="1">
              <a:solidFill>
                <a:srgbClr val="034A90"/>
              </a:solidFill>
              <a:latin typeface="Quire Sans"/>
              <a:cs typeface="Quire Sans"/>
            </a:endParaRPr>
          </a:p>
          <a:p>
            <a:pPr marL="285750" indent="-285750">
              <a:buFont typeface="Arial"/>
              <a:buChar char="•"/>
            </a:pPr>
            <a:endParaRPr lang="en-US" b="1">
              <a:solidFill>
                <a:srgbClr val="002060"/>
              </a:solidFill>
              <a:latin typeface="Quire Sans"/>
              <a:cs typeface="Quire Sans"/>
            </a:endParaRPr>
          </a:p>
          <a:p>
            <a:pPr marL="285750" indent="-285750">
              <a:buFont typeface="Arial"/>
              <a:buChar char="•"/>
            </a:pPr>
            <a:r>
              <a:rPr lang="en-GB">
                <a:solidFill>
                  <a:srgbClr val="002060"/>
                </a:solidFill>
                <a:latin typeface="Quire Sans"/>
                <a:cs typeface="Calibri"/>
              </a:rPr>
              <a:t>University of Wales Trinity St. David (2022) </a:t>
            </a:r>
            <a:r>
              <a:rPr lang="en-GB" i="1">
                <a:solidFill>
                  <a:srgbClr val="002060"/>
                </a:solidFill>
                <a:latin typeface="Quire Sans"/>
                <a:cs typeface="Calibri"/>
              </a:rPr>
              <a:t>QTS Pathway Glossary of Terms. </a:t>
            </a:r>
            <a:r>
              <a:rPr lang="en-GB" b="1">
                <a:solidFill>
                  <a:srgbClr val="002060"/>
                </a:solidFill>
                <a:latin typeface="Quire Sans"/>
                <a:cs typeface="Calibri"/>
              </a:rPr>
              <a:t>Moodle.</a:t>
            </a:r>
            <a:endParaRPr lang="en-US" b="1">
              <a:solidFill>
                <a:srgbClr val="002060"/>
              </a:solidFill>
              <a:latin typeface="Quire Sans"/>
              <a:ea typeface="+mn-lt"/>
              <a:cs typeface="+mn-lt"/>
            </a:endParaRPr>
          </a:p>
          <a:p>
            <a:pPr marL="285750" indent="-285750">
              <a:buFont typeface="Arial"/>
              <a:buChar char="•"/>
            </a:pPr>
            <a:endParaRPr lang="en-GB" b="1">
              <a:solidFill>
                <a:srgbClr val="002060"/>
              </a:solidFill>
              <a:ea typeface="+mn-lt"/>
              <a:cs typeface="Calibri"/>
            </a:endParaRPr>
          </a:p>
          <a:p>
            <a:pPr marL="285750" indent="-285750">
              <a:buFont typeface="Arial"/>
              <a:buChar char="•"/>
            </a:pPr>
            <a:r>
              <a:rPr lang="en-US" b="1">
                <a:ea typeface="+mn-lt"/>
                <a:cs typeface="+mn-lt"/>
                <a:hlinkClick r:id="rId7"/>
              </a:rPr>
              <a:t>Welcome to your PLP Support</a:t>
            </a:r>
            <a:endParaRPr lang="en-GB" b="1">
              <a:solidFill>
                <a:srgbClr val="002060"/>
              </a:solidFill>
              <a:latin typeface="Quire Sans"/>
              <a:cs typeface="Calibri"/>
            </a:endParaRPr>
          </a:p>
          <a:p>
            <a:pPr marL="285750" indent="-285750">
              <a:buFont typeface="Arial"/>
              <a:buChar char="•"/>
            </a:pPr>
            <a:endParaRPr lang="en-GB">
              <a:solidFill>
                <a:srgbClr val="002060"/>
              </a:solidFill>
              <a:latin typeface="Quire Sans"/>
              <a:cs typeface="Quire Sans"/>
            </a:endParaRPr>
          </a:p>
          <a:p>
            <a:pPr marL="285750" indent="-285750">
              <a:buFont typeface="Arial"/>
              <a:buChar char="•"/>
            </a:pPr>
            <a:r>
              <a:rPr lang="en-GB">
                <a:solidFill>
                  <a:srgbClr val="002060"/>
                </a:solidFill>
                <a:latin typeface="Quire Sans"/>
                <a:cs typeface="Calibri"/>
              </a:rPr>
              <a:t>Welsh Government (2019) </a:t>
            </a:r>
            <a:r>
              <a:rPr lang="en-GB" i="1">
                <a:solidFill>
                  <a:srgbClr val="002060"/>
                </a:solidFill>
                <a:latin typeface="Quire Sans"/>
                <a:cs typeface="Calibri"/>
              </a:rPr>
              <a:t>Professional Standards for Teaching and Leadership</a:t>
            </a:r>
            <a:r>
              <a:rPr lang="en-GB">
                <a:solidFill>
                  <a:srgbClr val="002060"/>
                </a:solidFill>
                <a:latin typeface="Quire Sans"/>
                <a:cs typeface="Calibri"/>
              </a:rPr>
              <a:t>. </a:t>
            </a:r>
            <a:r>
              <a:rPr lang="en-GB" b="1">
                <a:solidFill>
                  <a:srgbClr val="002060"/>
                </a:solidFill>
                <a:latin typeface="Quire Sans"/>
                <a:cs typeface="Calibri"/>
              </a:rPr>
              <a:t>Moodle.</a:t>
            </a:r>
            <a:r>
              <a:rPr lang="en-GB">
                <a:solidFill>
                  <a:srgbClr val="002060"/>
                </a:solidFill>
                <a:latin typeface="Quire Sans"/>
                <a:cs typeface="Calibri"/>
              </a:rPr>
              <a:t> </a:t>
            </a:r>
            <a:endParaRPr lang="en-US">
              <a:solidFill>
                <a:srgbClr val="002060"/>
              </a:solidFill>
              <a:latin typeface="Quire Sans"/>
              <a:ea typeface="+mn-lt"/>
              <a:cs typeface="+mn-lt"/>
            </a:endParaRPr>
          </a:p>
          <a:p>
            <a:pPr marL="285750" indent="-285750">
              <a:buFont typeface="Arial"/>
              <a:buChar char="•"/>
            </a:pPr>
            <a:endParaRPr lang="en-GB">
              <a:solidFill>
                <a:srgbClr val="002060"/>
              </a:solidFill>
              <a:ea typeface="+mn-lt"/>
              <a:cs typeface="+mn-lt"/>
            </a:endParaRPr>
          </a:p>
          <a:p>
            <a:pPr marL="285750" indent="-285750">
              <a:buFont typeface="Arial"/>
              <a:buChar char="•"/>
            </a:pPr>
            <a:r>
              <a:rPr lang="en-GB" err="1">
                <a:solidFill>
                  <a:srgbClr val="002060"/>
                </a:solidFill>
                <a:latin typeface="Quire Sans"/>
                <a:cs typeface="Calibri"/>
              </a:rPr>
              <a:t>Yr</a:t>
            </a:r>
            <a:r>
              <a:rPr lang="en-GB">
                <a:solidFill>
                  <a:srgbClr val="002060"/>
                </a:solidFill>
                <a:latin typeface="Quire Sans"/>
                <a:cs typeface="Calibri"/>
              </a:rPr>
              <a:t> </a:t>
            </a:r>
            <a:r>
              <a:rPr lang="en-GB" err="1">
                <a:solidFill>
                  <a:srgbClr val="002060"/>
                </a:solidFill>
                <a:latin typeface="Quire Sans"/>
                <a:cs typeface="Calibri"/>
              </a:rPr>
              <a:t>Athrofa</a:t>
            </a:r>
            <a:r>
              <a:rPr lang="en-GB">
                <a:solidFill>
                  <a:srgbClr val="002060"/>
                </a:solidFill>
                <a:latin typeface="Quire Sans"/>
                <a:cs typeface="Calibri"/>
              </a:rPr>
              <a:t> Professional Learning Partnership (APLP) Handbook 2022/23   </a:t>
            </a:r>
            <a:r>
              <a:rPr lang="en-GB" b="1">
                <a:solidFill>
                  <a:srgbClr val="002060"/>
                </a:solidFill>
                <a:latin typeface="Quire Sans"/>
                <a:cs typeface="Calibri"/>
              </a:rPr>
              <a:t>Moodle</a:t>
            </a:r>
            <a:endParaRPr lang="en-GB">
              <a:solidFill>
                <a:srgbClr val="002060"/>
              </a:solidFill>
              <a:latin typeface="Quire Sans"/>
              <a:ea typeface="+mn-lt"/>
              <a:cs typeface="+mn-lt"/>
            </a:endParaRPr>
          </a:p>
          <a:p>
            <a:pPr marL="285750" indent="-285750">
              <a:buFont typeface="Arial"/>
              <a:buChar char="•"/>
            </a:pPr>
            <a:endParaRPr lang="en-GB">
              <a:ea typeface="+mn-lt"/>
              <a:cs typeface="+mn-lt"/>
            </a:endParaRPr>
          </a:p>
          <a:p>
            <a:endParaRPr lang="en-GB">
              <a:latin typeface="Quire Sans"/>
              <a:ea typeface="+mn-lt"/>
              <a:cs typeface="Calibri"/>
            </a:endParaRPr>
          </a:p>
          <a:p>
            <a:pPr marL="342900" indent="-342900">
              <a:buAutoNum type="arabicPeriod"/>
            </a:pPr>
            <a:endParaRPr lang="en-US">
              <a:cs typeface="Quire Sans"/>
            </a:endParaRPr>
          </a:p>
          <a:p>
            <a:pPr marL="342900" indent="-342900">
              <a:buAutoNum type="arabicPeriod"/>
            </a:pPr>
            <a:endParaRPr lang="en-US">
              <a:cs typeface="Quire Sans"/>
            </a:endParaRPr>
          </a:p>
        </p:txBody>
      </p:sp>
    </p:spTree>
    <p:extLst>
      <p:ext uri="{BB962C8B-B14F-4D97-AF65-F5344CB8AC3E}">
        <p14:creationId xmlns:p14="http://schemas.microsoft.com/office/powerpoint/2010/main" val="680070414"/>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throfa_Powerpoint_2021mod" id="{9E4920CA-16C7-4333-ABA8-9AD2737C5A7B}" vid="{AB3D51F7-4C39-4F65-8837-90B1A8F64722}"/>
    </a:ext>
  </a:extLst>
</a:theme>
</file>

<file path=ppt/theme/theme2.xml><?xml version="1.0" encoding="utf-8"?>
<a:theme xmlns:a="http://schemas.openxmlformats.org/drawingml/2006/main" name="Office Theme">
  <a:themeElements>
    <a:clrScheme name="Custom 9">
      <a:dk1>
        <a:srgbClr val="034A90"/>
      </a:dk1>
      <a:lt1>
        <a:sysClr val="window" lastClr="FFFFFF"/>
      </a:lt1>
      <a:dk2>
        <a:srgbClr val="F8F200"/>
      </a:dk2>
      <a:lt2>
        <a:srgbClr val="E7E6E6"/>
      </a:lt2>
      <a:accent1>
        <a:srgbClr val="034A90"/>
      </a:accent1>
      <a:accent2>
        <a:srgbClr val="92D050"/>
      </a:accent2>
      <a:accent3>
        <a:srgbClr val="A5A5A5"/>
      </a:accent3>
      <a:accent4>
        <a:srgbClr val="FFC000"/>
      </a:accent4>
      <a:accent5>
        <a:srgbClr val="5B9BD5"/>
      </a:accent5>
      <a:accent6>
        <a:srgbClr val="70AD47"/>
      </a:accent6>
      <a:hlink>
        <a:srgbClr val="0563C1"/>
      </a:hlink>
      <a:folHlink>
        <a:srgbClr val="954F72"/>
      </a:folHlink>
    </a:clrScheme>
    <a:fontScheme name="Custom 30">
      <a:majorFont>
        <a:latin typeface="Kristen ITC"/>
        <a:ea typeface=""/>
        <a:cs typeface=""/>
      </a:majorFont>
      <a:minorFont>
        <a:latin typeface="Quire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Logo Presentation" id="{3786E2A2-8CD0-CD45-BACB-61CCBBDBA153}" vid="{C142E749-FD66-214B-A4D5-3B05EFD035A6}"/>
    </a:ext>
  </a:extLst>
</a:theme>
</file>

<file path=ppt/theme/theme7.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NotebookType xmlns="92c24619-d6d5-42cf-b618-23d930ad9f20" xsi:nil="true"/>
    <FolderType xmlns="92c24619-d6d5-42cf-b618-23d930ad9f20" xsi:nil="true"/>
    <Students xmlns="92c24619-d6d5-42cf-b618-23d930ad9f20">
      <UserInfo>
        <DisplayName/>
        <AccountId xsi:nil="true"/>
        <AccountType/>
      </UserInfo>
    </Students>
    <Student_Groups xmlns="92c24619-d6d5-42cf-b618-23d930ad9f20">
      <UserInfo>
        <DisplayName/>
        <AccountId xsi:nil="true"/>
        <AccountType/>
      </UserInfo>
    </Student_Groups>
    <TeamsChannelId xmlns="92c24619-d6d5-42cf-b618-23d930ad9f20" xsi:nil="true"/>
    <IsNotebookLocked xmlns="92c24619-d6d5-42cf-b618-23d930ad9f20" xsi:nil="true"/>
    <Distribution_Groups xmlns="92c24619-d6d5-42cf-b618-23d930ad9f20" xsi:nil="true"/>
    <Is_Collaboration_Space_Locked xmlns="92c24619-d6d5-42cf-b618-23d930ad9f20" xsi:nil="true"/>
    <Invited_Teachers xmlns="92c24619-d6d5-42cf-b618-23d930ad9f20" xsi:nil="true"/>
    <Invited_Students xmlns="92c24619-d6d5-42cf-b618-23d930ad9f20" xsi:nil="true"/>
    <Math_Settings xmlns="92c24619-d6d5-42cf-b618-23d930ad9f20" xsi:nil="true"/>
    <Templates xmlns="92c24619-d6d5-42cf-b618-23d930ad9f20" xsi:nil="true"/>
    <Self_Registration_Enabled xmlns="92c24619-d6d5-42cf-b618-23d930ad9f20" xsi:nil="true"/>
    <Has_Teacher_Only_SectionGroup xmlns="92c24619-d6d5-42cf-b618-23d930ad9f20" xsi:nil="true"/>
    <DefaultSectionNames xmlns="92c24619-d6d5-42cf-b618-23d930ad9f20" xsi:nil="true"/>
    <Teams_Channel_Section_Location xmlns="92c24619-d6d5-42cf-b618-23d930ad9f20" xsi:nil="true"/>
    <AppVersion xmlns="92c24619-d6d5-42cf-b618-23d930ad9f20" xsi:nil="true"/>
    <Teachers xmlns="92c24619-d6d5-42cf-b618-23d930ad9f20">
      <UserInfo>
        <DisplayName/>
        <AccountId xsi:nil="true"/>
        <AccountType/>
      </UserInfo>
    </Teachers>
    <CultureName xmlns="92c24619-d6d5-42cf-b618-23d930ad9f20" xsi:nil="true"/>
    <Owner xmlns="92c24619-d6d5-42cf-b618-23d930ad9f20">
      <UserInfo>
        <DisplayName/>
        <AccountId xsi:nil="true"/>
        <AccountType/>
      </UserInfo>
    </Owner>
    <TaxCatchAll xmlns="8ee9550b-f5f4-4dde-bce5-39f4ba45c2f1" xsi:nil="true"/>
    <lcf76f155ced4ddcb4097134ff3c332f xmlns="92c24619-d6d5-42cf-b618-23d930ad9f20">
      <Terms xmlns="http://schemas.microsoft.com/office/infopath/2007/PartnerControls"/>
    </lcf76f155ced4ddcb4097134ff3c332f>
    <MediaLengthInSeconds xmlns="92c24619-d6d5-42cf-b618-23d930ad9f20" xsi:nil="true"/>
    <SharedWithUsers xmlns="8ee9550b-f5f4-4dde-bce5-39f4ba45c2f1">
      <UserInfo>
        <DisplayName/>
        <AccountId xsi:nil="true"/>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8" ma:contentTypeDescription="Create a new document." ma:contentTypeScope="" ma:versionID="846f3f93226137ad90f18f3495dc031d">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7434383525764168b2f3959b5f7098b1"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EF02F3F-708B-43AB-8FBC-3272CB355ECE}">
  <ds:schemaRefs>
    <ds:schemaRef ds:uri="46b8f10f-f56e-4e87-af4a-2384ac144562"/>
    <ds:schemaRef ds:uri="8ee9550b-f5f4-4dde-bce5-39f4ba45c2f1"/>
    <ds:schemaRef ds:uri="921765a0-fcf6-47d1-8ac4-5d670786d758"/>
    <ds:schemaRef ds:uri="92c24619-d6d5-42cf-b618-23d930ad9f2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932883E3-6856-4B85-9458-6D23640F8B9E}">
  <ds:schemaRefs>
    <ds:schemaRef ds:uri="http://schemas.microsoft.com/sharepoint/v3/contenttype/forms"/>
  </ds:schemaRefs>
</ds:datastoreItem>
</file>

<file path=customXml/itemProps3.xml><?xml version="1.0" encoding="utf-8"?>
<ds:datastoreItem xmlns:ds="http://schemas.openxmlformats.org/officeDocument/2006/customXml" ds:itemID="{98ABE478-B36F-49EF-BB52-D89660F9F33A}">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Athrofa_Powerpoint_2021 WS</Template>
  <Application>Microsoft Office PowerPoint</Application>
  <PresentationFormat>Widescreen</PresentationFormat>
  <Slides>32</Slides>
  <Notes>21</Notes>
  <HiddenSlides>0</HiddenSlides>
  <ScaleCrop>false</ScaleCrop>
  <HeadingPairs>
    <vt:vector size="4" baseType="variant">
      <vt:variant>
        <vt:lpstr>Theme</vt:lpstr>
      </vt:variant>
      <vt:variant>
        <vt:i4>7</vt:i4>
      </vt:variant>
      <vt:variant>
        <vt:lpstr>Slide Titles</vt:lpstr>
      </vt:variant>
      <vt:variant>
        <vt:i4>32</vt:i4>
      </vt:variant>
    </vt:vector>
  </HeadingPairs>
  <TitlesOfParts>
    <vt:vector size="39" baseType="lpstr">
      <vt:lpstr>Custom Design</vt:lpstr>
      <vt:lpstr>Office Theme</vt:lpstr>
      <vt:lpstr>UWTSD 200 Holding Page</vt:lpstr>
      <vt:lpstr>UWTSD 200_Subtitle 3</vt:lpstr>
      <vt:lpstr>UWTSD 200_Text 1</vt:lpstr>
      <vt:lpstr>Text 1</vt:lpstr>
      <vt:lpstr>Office Theme</vt:lpstr>
      <vt:lpstr>PowerPoint Presentation</vt:lpstr>
      <vt:lpstr>PowerPoint Presentation</vt:lpstr>
      <vt:lpstr>PowerPoint Presentation</vt:lpstr>
      <vt:lpstr>So, at the end of your course -  How do you feel?</vt:lpstr>
      <vt:lpstr>  </vt:lpstr>
      <vt:lpstr>Tab 7 Professional Standards Workbook</vt:lpstr>
      <vt:lpstr>PET Guidance</vt:lpstr>
      <vt:lpstr>PET Guidance</vt:lpstr>
      <vt:lpstr>                         Success Criteria</vt:lpstr>
      <vt:lpstr>Sway Guidance       </vt:lpstr>
      <vt:lpstr>What other guidance do you have available?</vt:lpstr>
      <vt:lpstr>BY WHEN MUST I COMPLETE  MY PLP?</vt:lpstr>
      <vt:lpstr>Unrhyw  gwestiynau?  Any questions?   </vt:lpstr>
      <vt:lpstr>   </vt:lpstr>
      <vt:lpstr>Task: How will you feel going into your first classroom in September?  </vt:lpstr>
      <vt:lpstr>PowerPoint Presentation</vt:lpstr>
      <vt:lpstr> QTS REVIEW   </vt:lpstr>
      <vt:lpstr> The review is…</vt:lpstr>
      <vt:lpstr> The review isn’t a…</vt:lpstr>
      <vt:lpstr> Purpose of the review:</vt:lpstr>
      <vt:lpstr>PowerPoint Presentation</vt:lpstr>
      <vt:lpstr>PowerPoint Presentation</vt:lpstr>
      <vt:lpstr>PowerPoint Presentation</vt:lpstr>
      <vt:lpstr>PowerPoint Presentation</vt:lpstr>
      <vt:lpstr>PowerPoint Presentation</vt:lpstr>
      <vt:lpstr>CEP on PLP</vt:lpstr>
      <vt:lpstr>EWC Induction Year</vt:lpstr>
      <vt:lpstr>EWC Induction Year</vt:lpstr>
      <vt:lpstr>Summary </vt:lpstr>
      <vt:lpstr>Unrhyw  gwestiynau?  Any questions?   </vt:lpstr>
      <vt:lpstr>Pob Iwc!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Lilian Martin</dc:creator>
  <cp:revision>3</cp:revision>
  <dcterms:created xsi:type="dcterms:W3CDTF">2021-06-30T07:26:16Z</dcterms:created>
  <dcterms:modified xsi:type="dcterms:W3CDTF">2023-03-27T09:20:18Z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ComplianceAssetId">
    <vt:lpwstr/>
  </property>
  <property fmtid="{D5CDD505-2E9C-101B-9397-08002B2CF9AE}" pid="4" name="TriggerFlowInfo">
    <vt:lpwstr/>
  </property>
  <property fmtid="{D5CDD505-2E9C-101B-9397-08002B2CF9AE}" pid="5" name="_SharedFileIndex">
    <vt:lpwstr/>
  </property>
  <property fmtid="{D5CDD505-2E9C-101B-9397-08002B2CF9AE}" pid="6" name="_ExtendedDescription">
    <vt:lpwstr/>
  </property>
  <property fmtid="{D5CDD505-2E9C-101B-9397-08002B2CF9AE}" pid="7" name="MediaServiceImageTags">
    <vt:lpwstr/>
  </property>
  <property fmtid="{D5CDD505-2E9C-101B-9397-08002B2CF9AE}" pid="8" name="_SourceUrl">
    <vt:lpwstr/>
  </property>
  <property fmtid="{D5CDD505-2E9C-101B-9397-08002B2CF9AE}" pid="9" name="Order">
    <vt:lpwstr>29900.0000000000</vt:lpwstr>
  </property>
</Properties>
</file>