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27"/>
  </p:notesMasterIdLst>
  <p:sldIdLst>
    <p:sldId id="776" r:id="rId24"/>
    <p:sldId id="777" r:id="rId25"/>
    <p:sldId id="778" r:id="rId26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588D49-889C-4A45-A226-AB294A0F19B0}" v="4" dt="2025-12-08T14:36:20.21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4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248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" Type="http://schemas.openxmlformats.org/officeDocument/2006/relationships/customXml" Target="../customXml/item3.xml"/><Relationship Id="rId21" Type="http://schemas.openxmlformats.org/officeDocument/2006/relationships/slideMaster" Target="slideMasters/slideMaster18.xml"/><Relationship Id="rId34" Type="http://schemas.microsoft.com/office/2015/10/relationships/revisionInfo" Target="revisionInfo.xml"/><Relationship Id="rId7" Type="http://schemas.openxmlformats.org/officeDocument/2006/relationships/slideMaster" Target="slideMasters/slideMaster4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tags" Target="tags/tag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4588D49-889C-4A45-A226-AB294A0F19B0}"/>
    <pc:docChg chg="custSel addSld delSld modSld">
      <pc:chgData name="Jenifer Prince Devaraj" userId="c3fb109c-09d1-42a6-93f4-69472d709861" providerId="ADAL" clId="{14588D49-889C-4A45-A226-AB294A0F19B0}" dt="2025-12-08T14:36:48.460" v="238" actId="478"/>
      <pc:docMkLst>
        <pc:docMk/>
      </pc:docMkLst>
      <pc:sldChg chg="del">
        <pc:chgData name="Jenifer Prince Devaraj" userId="c3fb109c-09d1-42a6-93f4-69472d709861" providerId="ADAL" clId="{14588D49-889C-4A45-A226-AB294A0F19B0}" dt="2025-12-08T12:25:55.156" v="8" actId="47"/>
        <pc:sldMkLst>
          <pc:docMk/>
          <pc:sldMk cId="3119007398" sldId="719"/>
        </pc:sldMkLst>
      </pc:sldChg>
      <pc:sldChg chg="del">
        <pc:chgData name="Jenifer Prince Devaraj" userId="c3fb109c-09d1-42a6-93f4-69472d709861" providerId="ADAL" clId="{14588D49-889C-4A45-A226-AB294A0F19B0}" dt="2025-12-08T12:25:56.363" v="9" actId="47"/>
        <pc:sldMkLst>
          <pc:docMk/>
          <pc:sldMk cId="2537371817" sldId="732"/>
        </pc:sldMkLst>
      </pc:sldChg>
      <pc:sldChg chg="del">
        <pc:chgData name="Jenifer Prince Devaraj" userId="c3fb109c-09d1-42a6-93f4-69472d709861" providerId="ADAL" clId="{14588D49-889C-4A45-A226-AB294A0F19B0}" dt="2025-12-08T12:25:41.626" v="0" actId="47"/>
        <pc:sldMkLst>
          <pc:docMk/>
          <pc:sldMk cId="516702989" sldId="775"/>
        </pc:sldMkLst>
      </pc:sldChg>
      <pc:sldChg chg="addSp delSp modSp mod">
        <pc:chgData name="Jenifer Prince Devaraj" userId="c3fb109c-09d1-42a6-93f4-69472d709861" providerId="ADAL" clId="{14588D49-889C-4A45-A226-AB294A0F19B0}" dt="2025-12-08T14:36:31.317" v="234" actId="478"/>
        <pc:sldMkLst>
          <pc:docMk/>
          <pc:sldMk cId="1893827762" sldId="776"/>
        </pc:sldMkLst>
        <pc:spChg chg="del">
          <ac:chgData name="Jenifer Prince Devaraj" userId="c3fb109c-09d1-42a6-93f4-69472d709861" providerId="ADAL" clId="{14588D49-889C-4A45-A226-AB294A0F19B0}" dt="2025-12-08T14:36:31.317" v="234" actId="478"/>
          <ac:spMkLst>
            <pc:docMk/>
            <pc:sldMk cId="1893827762" sldId="776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14588D49-889C-4A45-A226-AB294A0F19B0}" dt="2025-12-08T14:36:24.662" v="232" actId="478"/>
          <ac:spMkLst>
            <pc:docMk/>
            <pc:sldMk cId="1893827762" sldId="776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14588D49-889C-4A45-A226-AB294A0F19B0}" dt="2025-12-08T14:36:28.054" v="233" actId="1076"/>
          <ac:spMkLst>
            <pc:docMk/>
            <pc:sldMk cId="1893827762" sldId="776"/>
            <ac:spMk id="7" creationId="{62379596-5DC1-47C0-99C8-6798BC4813CB}"/>
          </ac:spMkLst>
        </pc:spChg>
        <pc:spChg chg="add mod">
          <ac:chgData name="Jenifer Prince Devaraj" userId="c3fb109c-09d1-42a6-93f4-69472d709861" providerId="ADAL" clId="{14588D49-889C-4A45-A226-AB294A0F19B0}" dt="2025-12-08T14:36:31.317" v="234" actId="478"/>
          <ac:spMkLst>
            <pc:docMk/>
            <pc:sldMk cId="1893827762" sldId="776"/>
            <ac:spMk id="8" creationId="{67D2032B-9BC4-472F-861D-191DFCBFC34A}"/>
          </ac:spMkLst>
        </pc:spChg>
        <pc:picChg chg="mod">
          <ac:chgData name="Jenifer Prince Devaraj" userId="c3fb109c-09d1-42a6-93f4-69472d709861" providerId="ADAL" clId="{14588D49-889C-4A45-A226-AB294A0F19B0}" dt="2025-12-08T14:36:19.213" v="229" actId="1076"/>
          <ac:picMkLst>
            <pc:docMk/>
            <pc:sldMk cId="1893827762" sldId="776"/>
            <ac:picMk id="9" creationId="{5CBB9C30-00F2-451D-B526-8E72A59CA737}"/>
          </ac:picMkLst>
        </pc:picChg>
      </pc:sldChg>
      <pc:sldChg chg="addSp delSp modSp add mod delAnim">
        <pc:chgData name="Jenifer Prince Devaraj" userId="c3fb109c-09d1-42a6-93f4-69472d709861" providerId="ADAL" clId="{14588D49-889C-4A45-A226-AB294A0F19B0}" dt="2025-12-08T14:36:41.934" v="236" actId="478"/>
        <pc:sldMkLst>
          <pc:docMk/>
          <pc:sldMk cId="2499064765" sldId="777"/>
        </pc:sldMkLst>
        <pc:spChg chg="del">
          <ac:chgData name="Jenifer Prince Devaraj" userId="c3fb109c-09d1-42a6-93f4-69472d709861" providerId="ADAL" clId="{14588D49-889C-4A45-A226-AB294A0F19B0}" dt="2025-12-08T14:36:35.330" v="235" actId="478"/>
          <ac:spMkLst>
            <pc:docMk/>
            <pc:sldMk cId="2499064765" sldId="77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4588D49-889C-4A45-A226-AB294A0F19B0}" dt="2025-12-08T14:01:29.850" v="100" actId="14100"/>
          <ac:spMkLst>
            <pc:docMk/>
            <pc:sldMk cId="2499064765" sldId="777"/>
            <ac:spMk id="4" creationId="{D5A8CBA3-8AC7-410A-5598-3954622EB88B}"/>
          </ac:spMkLst>
        </pc:spChg>
        <pc:spChg chg="add del mod">
          <ac:chgData name="Jenifer Prince Devaraj" userId="c3fb109c-09d1-42a6-93f4-69472d709861" providerId="ADAL" clId="{14588D49-889C-4A45-A226-AB294A0F19B0}" dt="2025-12-08T14:36:41.934" v="236" actId="478"/>
          <ac:spMkLst>
            <pc:docMk/>
            <pc:sldMk cId="2499064765" sldId="777"/>
            <ac:spMk id="8" creationId="{44D1F7D0-82F3-44E6-85F4-E33CFD5EC6DC}"/>
          </ac:spMkLst>
        </pc:spChg>
        <pc:picChg chg="add mod">
          <ac:chgData name="Jenifer Prince Devaraj" userId="c3fb109c-09d1-42a6-93f4-69472d709861" providerId="ADAL" clId="{14588D49-889C-4A45-A226-AB294A0F19B0}" dt="2025-12-08T14:01:30.922" v="101" actId="1076"/>
          <ac:picMkLst>
            <pc:docMk/>
            <pc:sldMk cId="2499064765" sldId="777"/>
            <ac:picMk id="7" creationId="{5548C3A5-0E95-4F21-846F-F1C6FB006E39}"/>
          </ac:picMkLst>
        </pc:picChg>
        <pc:picChg chg="del">
          <ac:chgData name="Jenifer Prince Devaraj" userId="c3fb109c-09d1-42a6-93f4-69472d709861" providerId="ADAL" clId="{14588D49-889C-4A45-A226-AB294A0F19B0}" dt="2025-12-08T14:00:53.405" v="11" actId="478"/>
          <ac:picMkLst>
            <pc:docMk/>
            <pc:sldMk cId="2499064765" sldId="777"/>
            <ac:picMk id="9" creationId="{5CBB9C30-00F2-451D-B526-8E72A59CA737}"/>
          </ac:picMkLst>
        </pc:picChg>
      </pc:sldChg>
      <pc:sldChg chg="addSp delSp modSp add mod modAnim">
        <pc:chgData name="Jenifer Prince Devaraj" userId="c3fb109c-09d1-42a6-93f4-69472d709861" providerId="ADAL" clId="{14588D49-889C-4A45-A226-AB294A0F19B0}" dt="2025-12-08T14:36:48.460" v="238" actId="478"/>
        <pc:sldMkLst>
          <pc:docMk/>
          <pc:sldMk cId="1132092069" sldId="778"/>
        </pc:sldMkLst>
        <pc:spChg chg="del">
          <ac:chgData name="Jenifer Prince Devaraj" userId="c3fb109c-09d1-42a6-93f4-69472d709861" providerId="ADAL" clId="{14588D49-889C-4A45-A226-AB294A0F19B0}" dt="2025-12-08T14:36:45.925" v="237" actId="478"/>
          <ac:spMkLst>
            <pc:docMk/>
            <pc:sldMk cId="1132092069" sldId="77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4588D49-889C-4A45-A226-AB294A0F19B0}" dt="2025-12-08T14:36:10.537" v="228" actId="20577"/>
          <ac:spMkLst>
            <pc:docMk/>
            <pc:sldMk cId="1132092069" sldId="778"/>
            <ac:spMk id="4" creationId="{D5A8CBA3-8AC7-410A-5598-3954622EB88B}"/>
          </ac:spMkLst>
        </pc:spChg>
        <pc:spChg chg="add del mod">
          <ac:chgData name="Jenifer Prince Devaraj" userId="c3fb109c-09d1-42a6-93f4-69472d709861" providerId="ADAL" clId="{14588D49-889C-4A45-A226-AB294A0F19B0}" dt="2025-12-08T14:36:48.460" v="238" actId="478"/>
          <ac:spMkLst>
            <pc:docMk/>
            <pc:sldMk cId="1132092069" sldId="778"/>
            <ac:spMk id="9" creationId="{13303BAE-39E5-4425-BF64-B2131C50437B}"/>
          </ac:spMkLst>
        </pc:spChg>
        <pc:picChg chg="del">
          <ac:chgData name="Jenifer Prince Devaraj" userId="c3fb109c-09d1-42a6-93f4-69472d709861" providerId="ADAL" clId="{14588D49-889C-4A45-A226-AB294A0F19B0}" dt="2025-12-08T14:35:07.094" v="103" actId="478"/>
          <ac:picMkLst>
            <pc:docMk/>
            <pc:sldMk cId="1132092069" sldId="778"/>
            <ac:picMk id="7" creationId="{5548C3A5-0E95-4F21-846F-F1C6FB006E39}"/>
          </ac:picMkLst>
        </pc:picChg>
        <pc:picChg chg="add mod">
          <ac:chgData name="Jenifer Prince Devaraj" userId="c3fb109c-09d1-42a6-93f4-69472d709861" providerId="ADAL" clId="{14588D49-889C-4A45-A226-AB294A0F19B0}" dt="2025-12-08T14:35:10.019" v="105" actId="1076"/>
          <ac:picMkLst>
            <pc:docMk/>
            <pc:sldMk cId="1132092069" sldId="778"/>
            <ac:picMk id="8" creationId="{892E1075-AEA1-4A41-896A-5C82E6CAB30E}"/>
          </ac:picMkLst>
        </pc:picChg>
      </pc:sldChg>
      <pc:sldChg chg="del">
        <pc:chgData name="Jenifer Prince Devaraj" userId="c3fb109c-09d1-42a6-93f4-69472d709861" providerId="ADAL" clId="{14588D49-889C-4A45-A226-AB294A0F19B0}" dt="2025-12-08T12:25:42.427" v="1" actId="47"/>
        <pc:sldMkLst>
          <pc:docMk/>
          <pc:sldMk cId="3238446514" sldId="785"/>
        </pc:sldMkLst>
      </pc:sldChg>
      <pc:sldChg chg="del">
        <pc:chgData name="Jenifer Prince Devaraj" userId="c3fb109c-09d1-42a6-93f4-69472d709861" providerId="ADAL" clId="{14588D49-889C-4A45-A226-AB294A0F19B0}" dt="2025-12-08T12:25:44.462" v="3" actId="47"/>
        <pc:sldMkLst>
          <pc:docMk/>
          <pc:sldMk cId="4034365158" sldId="786"/>
        </pc:sldMkLst>
      </pc:sldChg>
      <pc:sldChg chg="del">
        <pc:chgData name="Jenifer Prince Devaraj" userId="c3fb109c-09d1-42a6-93f4-69472d709861" providerId="ADAL" clId="{14588D49-889C-4A45-A226-AB294A0F19B0}" dt="2025-12-08T12:25:45.268" v="6" actId="47"/>
        <pc:sldMkLst>
          <pc:docMk/>
          <pc:sldMk cId="2073242144" sldId="787"/>
        </pc:sldMkLst>
      </pc:sldChg>
      <pc:sldChg chg="del">
        <pc:chgData name="Jenifer Prince Devaraj" userId="c3fb109c-09d1-42a6-93f4-69472d709861" providerId="ADAL" clId="{14588D49-889C-4A45-A226-AB294A0F19B0}" dt="2025-12-08T12:25:44.661" v="4" actId="47"/>
        <pc:sldMkLst>
          <pc:docMk/>
          <pc:sldMk cId="2982885972" sldId="788"/>
        </pc:sldMkLst>
      </pc:sldChg>
      <pc:sldChg chg="del">
        <pc:chgData name="Jenifer Prince Devaraj" userId="c3fb109c-09d1-42a6-93f4-69472d709861" providerId="ADAL" clId="{14588D49-889C-4A45-A226-AB294A0F19B0}" dt="2025-12-08T12:25:45.825" v="7" actId="47"/>
        <pc:sldMkLst>
          <pc:docMk/>
          <pc:sldMk cId="3134980019" sldId="789"/>
        </pc:sldMkLst>
      </pc:sldChg>
      <pc:sldChg chg="del">
        <pc:chgData name="Jenifer Prince Devaraj" userId="c3fb109c-09d1-42a6-93f4-69472d709861" providerId="ADAL" clId="{14588D49-889C-4A45-A226-AB294A0F19B0}" dt="2025-12-08T12:25:44.219" v="2" actId="47"/>
        <pc:sldMkLst>
          <pc:docMk/>
          <pc:sldMk cId="939960164" sldId="790"/>
        </pc:sldMkLst>
      </pc:sldChg>
      <pc:sldChg chg="del">
        <pc:chgData name="Jenifer Prince Devaraj" userId="c3fb109c-09d1-42a6-93f4-69472d709861" providerId="ADAL" clId="{14588D49-889C-4A45-A226-AB294A0F19B0}" dt="2025-12-08T12:25:44.969" v="5" actId="47"/>
        <pc:sldMkLst>
          <pc:docMk/>
          <pc:sldMk cId="1624264800" sldId="791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08/12/2025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6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Screen Recording 8">
            <a:hlinkClick r:id="" action="ppaction://media"/>
            <a:extLst>
              <a:ext uri="{FF2B5EF4-FFF2-40B4-BE49-F238E27FC236}">
                <a16:creationId xmlns:a16="http://schemas.microsoft.com/office/drawing/2014/main" id="{5CBB9C30-00F2-451D-B526-8E72A59CA73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302786" y="1778350"/>
            <a:ext cx="6541146" cy="447421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2379596-5DC1-47C0-99C8-6798BC4813CB}"/>
              </a:ext>
            </a:extLst>
          </p:cNvPr>
          <p:cNvSpPr txBox="1"/>
          <p:nvPr/>
        </p:nvSpPr>
        <p:spPr>
          <a:xfrm>
            <a:off x="172941" y="1406284"/>
            <a:ext cx="4687217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Check the operation of the given schematic and write the program and design the schematic to imitate the same operation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67D2032B-9BC4-472F-861D-191DFCBFC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827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57"/>
    </mc:Choice>
    <mc:Fallback xmlns="">
      <p:transition spd="slow" advTm="10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72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7"/>
            </p:par>
            <p:par>
              <p:cTn id="8"/>
            </p:par>
            <p:video>
              <p:cMediaNode vol="80000">
                <p:cTn id="9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4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0275" y="1155616"/>
            <a:ext cx="4687217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Draw the schematic and type the program and explain the operation of this code</a:t>
            </a:r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548C3A5-0E95-4F21-846F-F1C6FB006E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9623" y="1569497"/>
            <a:ext cx="5072917" cy="4738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90647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57"/>
    </mc:Choice>
    <mc:Fallback xmlns="">
      <p:transition spd="slow" advTm="10657"/>
    </mc:Fallback>
  </mc:AlternateContent>
  <p:timing>
    <p:tnLst>
      <p:par>
        <p:cTn id="1" dur="indefinite" restart="never" nodeType="tmRoot">
          <p:childTnLst>
            <p:par>
              <p:cTn id="2"/>
            </p:par>
            <p:par>
              <p:cTn id="3"/>
            </p:par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ACDA4013 – Embedded C</a:t>
            </a:r>
            <a:endParaRPr lang="en-GB" sz="800" b="1" i="1" kern="0" dirty="0">
              <a:latin typeface="Arial" panose="020B0604020202020204" pitchFamily="34" charset="0"/>
              <a:ea typeface="Calibri" panose="020F0502020204030204" pitchFamily="34" charset="0"/>
            </a:endParaRP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0275" y="1155616"/>
            <a:ext cx="4687217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Check the operation of the given schematic and write the program and design the schematic to imitate the same operation</a:t>
            </a:r>
          </a:p>
        </p:txBody>
      </p:sp>
      <p:pic>
        <p:nvPicPr>
          <p:cNvPr id="8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892E1075-AEA1-4A41-896A-5C82E6CAB30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353968" y="1719722"/>
            <a:ext cx="6262939" cy="42839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20920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657"/>
    </mc:Choice>
    <mc:Fallback>
      <p:transition spd="slow" advTm="10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80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par>
              <p:cTn id="7"/>
            </p:par>
            <p:par>
              <p:cTn id="8"/>
            </p:par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3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4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2610</TotalTime>
  <Words>81</Words>
  <Application>Microsoft Office PowerPoint</Application>
  <PresentationFormat>Widescreen</PresentationFormat>
  <Paragraphs>12</Paragraphs>
  <Slides>3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3</vt:i4>
      </vt:variant>
    </vt:vector>
  </HeadingPairs>
  <TitlesOfParts>
    <vt:vector size="27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2025-12-08T14:36:49Z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