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sldIdLst>
    <p:sldId id="257" r:id="rId5"/>
    <p:sldId id="259" r:id="rId6"/>
    <p:sldId id="260" r:id="rId7"/>
    <p:sldId id="261" r:id="rId8"/>
    <p:sldId id="262" r:id="rId9"/>
    <p:sldId id="263" r:id="rId10"/>
    <p:sldId id="264" r:id="rId11"/>
    <p:sldId id="265" r:id="rId12"/>
    <p:sldId id="266" r:id="rId13"/>
    <p:sldId id="267"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0A45A4-3B0E-4806-87C8-C56371C4890C}" v="2" dt="2026-02-16T09:21:26.3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3642" autoAdjust="0"/>
  </p:normalViewPr>
  <p:slideViewPr>
    <p:cSldViewPr snapToGrid="0">
      <p:cViewPr>
        <p:scale>
          <a:sx n="50" d="100"/>
          <a:sy n="50" d="100"/>
        </p:scale>
        <p:origin x="40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cqueline Jennifer Brown (2506880)" userId="b9e6808d-4020-4e6c-9d2d-23773fc97c05" providerId="ADAL" clId="{DEFE7B17-977A-4BFD-96FB-F292D7288707}"/>
    <pc:docChg chg="undo custSel addSld delSld modSld">
      <pc:chgData name="Jacqueline Jennifer Brown (2506880)" userId="b9e6808d-4020-4e6c-9d2d-23773fc97c05" providerId="ADAL" clId="{DEFE7B17-977A-4BFD-96FB-F292D7288707}" dt="2026-02-16T09:35:00.182" v="5192" actId="26606"/>
      <pc:docMkLst>
        <pc:docMk/>
      </pc:docMkLst>
      <pc:sldChg chg="addSp delSp modSp mod">
        <pc:chgData name="Jacqueline Jennifer Brown (2506880)" userId="b9e6808d-4020-4e6c-9d2d-23773fc97c05" providerId="ADAL" clId="{DEFE7B17-977A-4BFD-96FB-F292D7288707}" dt="2026-02-16T09:29:27.068" v="5164" actId="26606"/>
        <pc:sldMkLst>
          <pc:docMk/>
          <pc:sldMk cId="909646797" sldId="257"/>
        </pc:sldMkLst>
        <pc:spChg chg="mod">
          <ac:chgData name="Jacqueline Jennifer Brown (2506880)" userId="b9e6808d-4020-4e6c-9d2d-23773fc97c05" providerId="ADAL" clId="{DEFE7B17-977A-4BFD-96FB-F292D7288707}" dt="2026-02-16T09:29:27.068" v="5164" actId="26606"/>
          <ac:spMkLst>
            <pc:docMk/>
            <pc:sldMk cId="909646797" sldId="257"/>
            <ac:spMk id="2" creationId="{8CC35FF6-47F1-1B46-5CBF-BAD87287A1C1}"/>
          </ac:spMkLst>
        </pc:spChg>
        <pc:spChg chg="mod">
          <ac:chgData name="Jacqueline Jennifer Brown (2506880)" userId="b9e6808d-4020-4e6c-9d2d-23773fc97c05" providerId="ADAL" clId="{DEFE7B17-977A-4BFD-96FB-F292D7288707}" dt="2026-02-16T09:29:27.068" v="5164" actId="26606"/>
          <ac:spMkLst>
            <pc:docMk/>
            <pc:sldMk cId="909646797" sldId="257"/>
            <ac:spMk id="3" creationId="{ED69CC00-040E-E0A4-7F5A-81D99234137C}"/>
          </ac:spMkLst>
        </pc:spChg>
        <pc:spChg chg="del">
          <ac:chgData name="Jacqueline Jennifer Brown (2506880)" userId="b9e6808d-4020-4e6c-9d2d-23773fc97c05" providerId="ADAL" clId="{DEFE7B17-977A-4BFD-96FB-F292D7288707}" dt="2026-02-16T09:29:27.068" v="5164" actId="26606"/>
          <ac:spMkLst>
            <pc:docMk/>
            <pc:sldMk cId="909646797" sldId="257"/>
            <ac:spMk id="8" creationId="{327D73B4-9F5C-4A64-A179-51B9500CB8B5}"/>
          </ac:spMkLst>
        </pc:spChg>
        <pc:spChg chg="del">
          <ac:chgData name="Jacqueline Jennifer Brown (2506880)" userId="b9e6808d-4020-4e6c-9d2d-23773fc97c05" providerId="ADAL" clId="{DEFE7B17-977A-4BFD-96FB-F292D7288707}" dt="2026-02-16T09:29:27.068" v="5164" actId="26606"/>
          <ac:spMkLst>
            <pc:docMk/>
            <pc:sldMk cId="909646797" sldId="257"/>
            <ac:spMk id="10" creationId="{C1F06963-6374-4B48-844F-071A9BAAAE02}"/>
          </ac:spMkLst>
        </pc:spChg>
        <pc:spChg chg="del">
          <ac:chgData name="Jacqueline Jennifer Brown (2506880)" userId="b9e6808d-4020-4e6c-9d2d-23773fc97c05" providerId="ADAL" clId="{DEFE7B17-977A-4BFD-96FB-F292D7288707}" dt="2026-02-16T09:29:27.068" v="5164" actId="26606"/>
          <ac:spMkLst>
            <pc:docMk/>
            <pc:sldMk cId="909646797" sldId="257"/>
            <ac:spMk id="12" creationId="{6CB927A4-E432-4310-9CD5-E89FF5063179}"/>
          </ac:spMkLst>
        </pc:spChg>
        <pc:spChg chg="del">
          <ac:chgData name="Jacqueline Jennifer Brown (2506880)" userId="b9e6808d-4020-4e6c-9d2d-23773fc97c05" providerId="ADAL" clId="{DEFE7B17-977A-4BFD-96FB-F292D7288707}" dt="2026-02-16T09:29:27.068" v="5164" actId="26606"/>
          <ac:spMkLst>
            <pc:docMk/>
            <pc:sldMk cId="909646797" sldId="257"/>
            <ac:spMk id="14" creationId="{1453BF6C-B012-48B7-B4E8-6D7AC7C27D02}"/>
          </ac:spMkLst>
        </pc:spChg>
        <pc:spChg chg="del">
          <ac:chgData name="Jacqueline Jennifer Brown (2506880)" userId="b9e6808d-4020-4e6c-9d2d-23773fc97c05" providerId="ADAL" clId="{DEFE7B17-977A-4BFD-96FB-F292D7288707}" dt="2026-02-16T09:29:27.068" v="5164" actId="26606"/>
          <ac:spMkLst>
            <pc:docMk/>
            <pc:sldMk cId="909646797" sldId="257"/>
            <ac:spMk id="16" creationId="{E3020543-B24B-4EC4-8FFC-8DD88EEA91A8}"/>
          </ac:spMkLst>
        </pc:spChg>
        <pc:spChg chg="add">
          <ac:chgData name="Jacqueline Jennifer Brown (2506880)" userId="b9e6808d-4020-4e6c-9d2d-23773fc97c05" providerId="ADAL" clId="{DEFE7B17-977A-4BFD-96FB-F292D7288707}" dt="2026-02-16T09:29:27.068" v="5164" actId="26606"/>
          <ac:spMkLst>
            <pc:docMk/>
            <pc:sldMk cId="909646797" sldId="257"/>
            <ac:spMk id="24" creationId="{79BB35BC-D5C2-4C8B-A22A-A71E6191913B}"/>
          </ac:spMkLst>
        </pc:spChg>
        <pc:picChg chg="add">
          <ac:chgData name="Jacqueline Jennifer Brown (2506880)" userId="b9e6808d-4020-4e6c-9d2d-23773fc97c05" providerId="ADAL" clId="{DEFE7B17-977A-4BFD-96FB-F292D7288707}" dt="2026-02-16T09:29:27.068" v="5164" actId="26606"/>
          <ac:picMkLst>
            <pc:docMk/>
            <pc:sldMk cId="909646797" sldId="257"/>
            <ac:picMk id="20" creationId="{4342DF6E-3C34-497F-B6C1-BFBD155D4F54}"/>
          </ac:picMkLst>
        </pc:picChg>
        <pc:cxnChg chg="del">
          <ac:chgData name="Jacqueline Jennifer Brown (2506880)" userId="b9e6808d-4020-4e6c-9d2d-23773fc97c05" providerId="ADAL" clId="{DEFE7B17-977A-4BFD-96FB-F292D7288707}" dt="2026-02-16T09:29:27.068" v="5164" actId="26606"/>
          <ac:cxnSpMkLst>
            <pc:docMk/>
            <pc:sldMk cId="909646797" sldId="257"/>
            <ac:cxnSpMk id="18" creationId="{C49DA8F6-BCC1-4447-B54C-57856834B94B}"/>
          </ac:cxnSpMkLst>
        </pc:cxnChg>
      </pc:sldChg>
      <pc:sldChg chg="addSp delSp modSp mod">
        <pc:chgData name="Jacqueline Jennifer Brown (2506880)" userId="b9e6808d-4020-4e6c-9d2d-23773fc97c05" providerId="ADAL" clId="{DEFE7B17-977A-4BFD-96FB-F292D7288707}" dt="2026-02-16T09:32:25.505" v="5190" actId="255"/>
        <pc:sldMkLst>
          <pc:docMk/>
          <pc:sldMk cId="1355780689" sldId="259"/>
        </pc:sldMkLst>
        <pc:spChg chg="mod">
          <ac:chgData name="Jacqueline Jennifer Brown (2506880)" userId="b9e6808d-4020-4e6c-9d2d-23773fc97c05" providerId="ADAL" clId="{DEFE7B17-977A-4BFD-96FB-F292D7288707}" dt="2026-02-16T09:32:25.505" v="5190" actId="255"/>
          <ac:spMkLst>
            <pc:docMk/>
            <pc:sldMk cId="1355780689" sldId="259"/>
            <ac:spMk id="3" creationId="{0386CA0F-3B36-BA71-CB9E-BFF84D39D255}"/>
          </ac:spMkLst>
        </pc:spChg>
        <pc:spChg chg="add del">
          <ac:chgData name="Jacqueline Jennifer Brown (2506880)" userId="b9e6808d-4020-4e6c-9d2d-23773fc97c05" providerId="ADAL" clId="{DEFE7B17-977A-4BFD-96FB-F292D7288707}" dt="2026-02-16T09:30:08.319" v="5168" actId="26606"/>
          <ac:spMkLst>
            <pc:docMk/>
            <pc:sldMk cId="1355780689" sldId="259"/>
            <ac:spMk id="16" creationId="{5E7AA7E8-8006-4E1F-A566-FCF37EE6F35D}"/>
          </ac:spMkLst>
        </pc:spChg>
        <pc:spChg chg="add del">
          <ac:chgData name="Jacqueline Jennifer Brown (2506880)" userId="b9e6808d-4020-4e6c-9d2d-23773fc97c05" providerId="ADAL" clId="{DEFE7B17-977A-4BFD-96FB-F292D7288707}" dt="2026-02-16T09:30:08.281" v="5167" actId="26606"/>
          <ac:spMkLst>
            <pc:docMk/>
            <pc:sldMk cId="1355780689" sldId="259"/>
            <ac:spMk id="22" creationId="{27427488-068E-4B55-AC8D-CD070B8CD46D}"/>
          </ac:spMkLst>
        </pc:spChg>
        <pc:spChg chg="add del">
          <ac:chgData name="Jacqueline Jennifer Brown (2506880)" userId="b9e6808d-4020-4e6c-9d2d-23773fc97c05" providerId="ADAL" clId="{DEFE7B17-977A-4BFD-96FB-F292D7288707}" dt="2026-02-16T09:30:08.281" v="5167" actId="26606"/>
          <ac:spMkLst>
            <pc:docMk/>
            <pc:sldMk cId="1355780689" sldId="259"/>
            <ac:spMk id="28" creationId="{DE35DE37-E5F4-4D1E-8AE0-8A7D46F3B334}"/>
          </ac:spMkLst>
        </pc:spChg>
        <pc:spChg chg="add del">
          <ac:chgData name="Jacqueline Jennifer Brown (2506880)" userId="b9e6808d-4020-4e6c-9d2d-23773fc97c05" providerId="ADAL" clId="{DEFE7B17-977A-4BFD-96FB-F292D7288707}" dt="2026-02-16T09:30:08.281" v="5167" actId="26606"/>
          <ac:spMkLst>
            <pc:docMk/>
            <pc:sldMk cId="1355780689" sldId="259"/>
            <ac:spMk id="30" creationId="{A20AF199-99C2-4569-9CAF-24514AE5E82A}"/>
          </ac:spMkLst>
        </pc:spChg>
        <pc:spChg chg="add del">
          <ac:chgData name="Jacqueline Jennifer Brown (2506880)" userId="b9e6808d-4020-4e6c-9d2d-23773fc97c05" providerId="ADAL" clId="{DEFE7B17-977A-4BFD-96FB-F292D7288707}" dt="2026-02-16T09:30:22.204" v="5171" actId="26606"/>
          <ac:spMkLst>
            <pc:docMk/>
            <pc:sldMk cId="1355780689" sldId="259"/>
            <ac:spMk id="36" creationId="{6DDA8CE9-E0A6-4FF2-823D-D08607606DC2}"/>
          </ac:spMkLst>
        </pc:spChg>
        <pc:spChg chg="add del">
          <ac:chgData name="Jacqueline Jennifer Brown (2506880)" userId="b9e6808d-4020-4e6c-9d2d-23773fc97c05" providerId="ADAL" clId="{DEFE7B17-977A-4BFD-96FB-F292D7288707}" dt="2026-02-16T09:30:22.204" v="5171" actId="26606"/>
          <ac:spMkLst>
            <pc:docMk/>
            <pc:sldMk cId="1355780689" sldId="259"/>
            <ac:spMk id="37" creationId="{11195564-33B9-434B-9641-764F5905A56F}"/>
          </ac:spMkLst>
        </pc:spChg>
        <pc:spChg chg="add del">
          <ac:chgData name="Jacqueline Jennifer Brown (2506880)" userId="b9e6808d-4020-4e6c-9d2d-23773fc97c05" providerId="ADAL" clId="{DEFE7B17-977A-4BFD-96FB-F292D7288707}" dt="2026-02-16T09:32:00.604" v="5186" actId="26606"/>
          <ac:spMkLst>
            <pc:docMk/>
            <pc:sldMk cId="1355780689" sldId="259"/>
            <ac:spMk id="45" creationId="{27427488-068E-4B55-AC8D-CD070B8CD46D}"/>
          </ac:spMkLst>
        </pc:spChg>
        <pc:spChg chg="add del">
          <ac:chgData name="Jacqueline Jennifer Brown (2506880)" userId="b9e6808d-4020-4e6c-9d2d-23773fc97c05" providerId="ADAL" clId="{DEFE7B17-977A-4BFD-96FB-F292D7288707}" dt="2026-02-16T09:32:00.604" v="5186" actId="26606"/>
          <ac:spMkLst>
            <pc:docMk/>
            <pc:sldMk cId="1355780689" sldId="259"/>
            <ac:spMk id="51" creationId="{DE35DE37-E5F4-4D1E-8AE0-8A7D46F3B334}"/>
          </ac:spMkLst>
        </pc:spChg>
        <pc:spChg chg="add del">
          <ac:chgData name="Jacqueline Jennifer Brown (2506880)" userId="b9e6808d-4020-4e6c-9d2d-23773fc97c05" providerId="ADAL" clId="{DEFE7B17-977A-4BFD-96FB-F292D7288707}" dt="2026-02-16T09:32:00.604" v="5186" actId="26606"/>
          <ac:spMkLst>
            <pc:docMk/>
            <pc:sldMk cId="1355780689" sldId="259"/>
            <ac:spMk id="53" creationId="{A20AF199-99C2-4569-9CAF-24514AE5E82A}"/>
          </ac:spMkLst>
        </pc:spChg>
        <pc:spChg chg="add">
          <ac:chgData name="Jacqueline Jennifer Brown (2506880)" userId="b9e6808d-4020-4e6c-9d2d-23773fc97c05" providerId="ADAL" clId="{DEFE7B17-977A-4BFD-96FB-F292D7288707}" dt="2026-02-16T09:32:00.604" v="5186" actId="26606"/>
          <ac:spMkLst>
            <pc:docMk/>
            <pc:sldMk cId="1355780689" sldId="259"/>
            <ac:spMk id="60" creationId="{755E9CD0-04B0-4A3C-B291-AD913379C713}"/>
          </ac:spMkLst>
        </pc:spChg>
        <pc:spChg chg="add">
          <ac:chgData name="Jacqueline Jennifer Brown (2506880)" userId="b9e6808d-4020-4e6c-9d2d-23773fc97c05" providerId="ADAL" clId="{DEFE7B17-977A-4BFD-96FB-F292D7288707}" dt="2026-02-16T09:32:00.604" v="5186" actId="26606"/>
          <ac:spMkLst>
            <pc:docMk/>
            <pc:sldMk cId="1355780689" sldId="259"/>
            <ac:spMk id="62" creationId="{1DD8BF3B-6066-418C-8D1A-75C5E396FC04}"/>
          </ac:spMkLst>
        </pc:spChg>
        <pc:spChg chg="add">
          <ac:chgData name="Jacqueline Jennifer Brown (2506880)" userId="b9e6808d-4020-4e6c-9d2d-23773fc97c05" providerId="ADAL" clId="{DEFE7B17-977A-4BFD-96FB-F292D7288707}" dt="2026-02-16T09:32:00.604" v="5186" actId="26606"/>
          <ac:spMkLst>
            <pc:docMk/>
            <pc:sldMk cId="1355780689" sldId="259"/>
            <ac:spMk id="64" creationId="{80BC66F9-7A74-4286-AD22-1174052CC22C}"/>
          </ac:spMkLst>
        </pc:spChg>
        <pc:spChg chg="add">
          <ac:chgData name="Jacqueline Jennifer Brown (2506880)" userId="b9e6808d-4020-4e6c-9d2d-23773fc97c05" providerId="ADAL" clId="{DEFE7B17-977A-4BFD-96FB-F292D7288707}" dt="2026-02-16T09:32:00.604" v="5186" actId="26606"/>
          <ac:spMkLst>
            <pc:docMk/>
            <pc:sldMk cId="1355780689" sldId="259"/>
            <ac:spMk id="66" creationId="{D8142CC3-2B5C-48E6-9DF0-6C8ACBAF23EF}"/>
          </ac:spMkLst>
        </pc:spChg>
        <pc:spChg chg="add">
          <ac:chgData name="Jacqueline Jennifer Brown (2506880)" userId="b9e6808d-4020-4e6c-9d2d-23773fc97c05" providerId="ADAL" clId="{DEFE7B17-977A-4BFD-96FB-F292D7288707}" dt="2026-02-16T09:32:00.604" v="5186" actId="26606"/>
          <ac:spMkLst>
            <pc:docMk/>
            <pc:sldMk cId="1355780689" sldId="259"/>
            <ac:spMk id="70" creationId="{46A89C79-8EF3-4AF9-B3D9-59A883F41C83}"/>
          </ac:spMkLst>
        </pc:spChg>
        <pc:spChg chg="add">
          <ac:chgData name="Jacqueline Jennifer Brown (2506880)" userId="b9e6808d-4020-4e6c-9d2d-23773fc97c05" providerId="ADAL" clId="{DEFE7B17-977A-4BFD-96FB-F292D7288707}" dt="2026-02-16T09:32:00.604" v="5186" actId="26606"/>
          <ac:spMkLst>
            <pc:docMk/>
            <pc:sldMk cId="1355780689" sldId="259"/>
            <ac:spMk id="72" creationId="{EFE5CE34-4543-42E5-B82C-1F3D12422CDD}"/>
          </ac:spMkLst>
        </pc:spChg>
        <pc:grpChg chg="add del">
          <ac:chgData name="Jacqueline Jennifer Brown (2506880)" userId="b9e6808d-4020-4e6c-9d2d-23773fc97c05" providerId="ADAL" clId="{DEFE7B17-977A-4BFD-96FB-F292D7288707}" dt="2026-02-16T09:30:08.281" v="5167" actId="26606"/>
          <ac:grpSpMkLst>
            <pc:docMk/>
            <pc:sldMk cId="1355780689" sldId="259"/>
            <ac:grpSpMk id="24" creationId="{69007781-1AEE-4FE2-8527-FF7B46F123F7}"/>
          </ac:grpSpMkLst>
        </pc:grpChg>
        <pc:grpChg chg="add del">
          <ac:chgData name="Jacqueline Jennifer Brown (2506880)" userId="b9e6808d-4020-4e6c-9d2d-23773fc97c05" providerId="ADAL" clId="{DEFE7B17-977A-4BFD-96FB-F292D7288707}" dt="2026-02-16T09:30:22.204" v="5171" actId="26606"/>
          <ac:grpSpMkLst>
            <pc:docMk/>
            <pc:sldMk cId="1355780689" sldId="259"/>
            <ac:grpSpMk id="32" creationId="{5A1259D8-0C3A-4069-A22F-537BBBB61A9C}"/>
          </ac:grpSpMkLst>
        </pc:grpChg>
        <pc:grpChg chg="add del">
          <ac:chgData name="Jacqueline Jennifer Brown (2506880)" userId="b9e6808d-4020-4e6c-9d2d-23773fc97c05" providerId="ADAL" clId="{DEFE7B17-977A-4BFD-96FB-F292D7288707}" dt="2026-02-16T09:30:22.204" v="5171" actId="26606"/>
          <ac:grpSpMkLst>
            <pc:docMk/>
            <pc:sldMk cId="1355780689" sldId="259"/>
            <ac:grpSpMk id="38" creationId="{1D18C537-E336-47C4-836B-C342A230F8F3}"/>
          </ac:grpSpMkLst>
        </pc:grpChg>
        <pc:grpChg chg="add">
          <ac:chgData name="Jacqueline Jennifer Brown (2506880)" userId="b9e6808d-4020-4e6c-9d2d-23773fc97c05" providerId="ADAL" clId="{DEFE7B17-977A-4BFD-96FB-F292D7288707}" dt="2026-02-16T09:30:22.204" v="5171" actId="26606"/>
          <ac:grpSpMkLst>
            <pc:docMk/>
            <pc:sldMk cId="1355780689" sldId="259"/>
            <ac:grpSpMk id="47" creationId="{69007781-1AEE-4FE2-8527-FF7B46F123F7}"/>
          </ac:grpSpMkLst>
        </pc:grpChg>
        <pc:cxnChg chg="add del">
          <ac:chgData name="Jacqueline Jennifer Brown (2506880)" userId="b9e6808d-4020-4e6c-9d2d-23773fc97c05" providerId="ADAL" clId="{DEFE7B17-977A-4BFD-96FB-F292D7288707}" dt="2026-02-16T09:30:08.319" v="5168" actId="26606"/>
          <ac:cxnSpMkLst>
            <pc:docMk/>
            <pc:sldMk cId="1355780689" sldId="259"/>
            <ac:cxnSpMk id="17" creationId="{56020367-4FD5-4596-8E10-C5F095CD8DBF}"/>
          </ac:cxnSpMkLst>
        </pc:cxnChg>
      </pc:sldChg>
      <pc:sldChg chg="modSp mod">
        <pc:chgData name="Jacqueline Jennifer Brown (2506880)" userId="b9e6808d-4020-4e6c-9d2d-23773fc97c05" providerId="ADAL" clId="{DEFE7B17-977A-4BFD-96FB-F292D7288707}" dt="2026-02-16T06:33:23.966" v="41" actId="20577"/>
        <pc:sldMkLst>
          <pc:docMk/>
          <pc:sldMk cId="992576439" sldId="261"/>
        </pc:sldMkLst>
        <pc:spChg chg="mod">
          <ac:chgData name="Jacqueline Jennifer Brown (2506880)" userId="b9e6808d-4020-4e6c-9d2d-23773fc97c05" providerId="ADAL" clId="{DEFE7B17-977A-4BFD-96FB-F292D7288707}" dt="2026-02-16T06:33:23.966" v="41" actId="20577"/>
          <ac:spMkLst>
            <pc:docMk/>
            <pc:sldMk cId="992576439" sldId="261"/>
            <ac:spMk id="3" creationId="{1E26D679-2A9B-D136-C288-4D0E1A5E83EE}"/>
          </ac:spMkLst>
        </pc:spChg>
      </pc:sldChg>
      <pc:sldChg chg="addSp delSp modSp mod">
        <pc:chgData name="Jacqueline Jennifer Brown (2506880)" userId="b9e6808d-4020-4e6c-9d2d-23773fc97c05" providerId="ADAL" clId="{DEFE7B17-977A-4BFD-96FB-F292D7288707}" dt="2026-02-16T09:22:25.980" v="4978" actId="26606"/>
        <pc:sldMkLst>
          <pc:docMk/>
          <pc:sldMk cId="780139787" sldId="262"/>
        </pc:sldMkLst>
        <pc:spChg chg="mod">
          <ac:chgData name="Jacqueline Jennifer Brown (2506880)" userId="b9e6808d-4020-4e6c-9d2d-23773fc97c05" providerId="ADAL" clId="{DEFE7B17-977A-4BFD-96FB-F292D7288707}" dt="2026-02-16T09:22:25.980" v="4978" actId="26606"/>
          <ac:spMkLst>
            <pc:docMk/>
            <pc:sldMk cId="780139787" sldId="262"/>
            <ac:spMk id="2" creationId="{51568715-BAE9-9CE8-6D30-0D5077D3271E}"/>
          </ac:spMkLst>
        </pc:spChg>
        <pc:spChg chg="del">
          <ac:chgData name="Jacqueline Jennifer Brown (2506880)" userId="b9e6808d-4020-4e6c-9d2d-23773fc97c05" providerId="ADAL" clId="{DEFE7B17-977A-4BFD-96FB-F292D7288707}" dt="2026-02-16T09:22:25.980" v="4978" actId="26606"/>
          <ac:spMkLst>
            <pc:docMk/>
            <pc:sldMk cId="780139787" sldId="262"/>
            <ac:spMk id="43" creationId="{BACC6370-2D7E-4714-9D71-7542949D7D5D}"/>
          </ac:spMkLst>
        </pc:spChg>
        <pc:spChg chg="del">
          <ac:chgData name="Jacqueline Jennifer Brown (2506880)" userId="b9e6808d-4020-4e6c-9d2d-23773fc97c05" providerId="ADAL" clId="{DEFE7B17-977A-4BFD-96FB-F292D7288707}" dt="2026-02-16T09:22:25.980" v="4978" actId="26606"/>
          <ac:spMkLst>
            <pc:docMk/>
            <pc:sldMk cId="780139787" sldId="262"/>
            <ac:spMk id="44" creationId="{F68B3F68-107C-434F-AA38-110D5EA91B85}"/>
          </ac:spMkLst>
        </pc:spChg>
        <pc:spChg chg="del">
          <ac:chgData name="Jacqueline Jennifer Brown (2506880)" userId="b9e6808d-4020-4e6c-9d2d-23773fc97c05" providerId="ADAL" clId="{DEFE7B17-977A-4BFD-96FB-F292D7288707}" dt="2026-02-16T09:22:25.980" v="4978" actId="26606"/>
          <ac:spMkLst>
            <pc:docMk/>
            <pc:sldMk cId="780139787" sldId="262"/>
            <ac:spMk id="45" creationId="{AAD0DBB9-1A4B-4391-81D4-CB19F9AB918A}"/>
          </ac:spMkLst>
        </pc:spChg>
        <pc:spChg chg="del">
          <ac:chgData name="Jacqueline Jennifer Brown (2506880)" userId="b9e6808d-4020-4e6c-9d2d-23773fc97c05" providerId="ADAL" clId="{DEFE7B17-977A-4BFD-96FB-F292D7288707}" dt="2026-02-16T09:22:25.980" v="4978" actId="26606"/>
          <ac:spMkLst>
            <pc:docMk/>
            <pc:sldMk cId="780139787" sldId="262"/>
            <ac:spMk id="46" creationId="{063BBA22-50EA-4C4D-BE05-F1CE4E63AA56}"/>
          </ac:spMkLst>
        </pc:spChg>
        <pc:spChg chg="add">
          <ac:chgData name="Jacqueline Jennifer Brown (2506880)" userId="b9e6808d-4020-4e6c-9d2d-23773fc97c05" providerId="ADAL" clId="{DEFE7B17-977A-4BFD-96FB-F292D7288707}" dt="2026-02-16T09:22:25.980" v="4978" actId="26606"/>
          <ac:spMkLst>
            <pc:docMk/>
            <pc:sldMk cId="780139787" sldId="262"/>
            <ac:spMk id="51" creationId="{5C8908E2-EE49-44D2-9428-A28D2312A8D5}"/>
          </ac:spMkLst>
        </pc:spChg>
        <pc:spChg chg="add">
          <ac:chgData name="Jacqueline Jennifer Brown (2506880)" userId="b9e6808d-4020-4e6c-9d2d-23773fc97c05" providerId="ADAL" clId="{DEFE7B17-977A-4BFD-96FB-F292D7288707}" dt="2026-02-16T09:22:25.980" v="4978" actId="26606"/>
          <ac:spMkLst>
            <pc:docMk/>
            <pc:sldMk cId="780139787" sldId="262"/>
            <ac:spMk id="57" creationId="{7449A6C7-D15F-4AA5-BFA5-71A404B47016}"/>
          </ac:spMkLst>
        </pc:spChg>
        <pc:spChg chg="add">
          <ac:chgData name="Jacqueline Jennifer Brown (2506880)" userId="b9e6808d-4020-4e6c-9d2d-23773fc97c05" providerId="ADAL" clId="{DEFE7B17-977A-4BFD-96FB-F292D7288707}" dt="2026-02-16T09:22:25.980" v="4978" actId="26606"/>
          <ac:spMkLst>
            <pc:docMk/>
            <pc:sldMk cId="780139787" sldId="262"/>
            <ac:spMk id="59" creationId="{ED888B23-07FA-482A-96DF-47E31AF1A603}"/>
          </ac:spMkLst>
        </pc:spChg>
        <pc:grpChg chg="add">
          <ac:chgData name="Jacqueline Jennifer Brown (2506880)" userId="b9e6808d-4020-4e6c-9d2d-23773fc97c05" providerId="ADAL" clId="{DEFE7B17-977A-4BFD-96FB-F292D7288707}" dt="2026-02-16T09:22:25.980" v="4978" actId="26606"/>
          <ac:grpSpMkLst>
            <pc:docMk/>
            <pc:sldMk cId="780139787" sldId="262"/>
            <ac:grpSpMk id="53" creationId="{05314994-6337-4875-8CF5-652CAFE8342C}"/>
          </ac:grpSpMkLst>
        </pc:grpChg>
        <pc:graphicFrameChg chg="mod modGraphic">
          <ac:chgData name="Jacqueline Jennifer Brown (2506880)" userId="b9e6808d-4020-4e6c-9d2d-23773fc97c05" providerId="ADAL" clId="{DEFE7B17-977A-4BFD-96FB-F292D7288707}" dt="2026-02-16T09:22:25.980" v="4978" actId="26606"/>
          <ac:graphicFrameMkLst>
            <pc:docMk/>
            <pc:sldMk cId="780139787" sldId="262"/>
            <ac:graphicFrameMk id="11" creationId="{8EC51460-CCE6-6720-0877-19A94F9B8FC9}"/>
          </ac:graphicFrameMkLst>
        </pc:graphicFrameChg>
      </pc:sldChg>
      <pc:sldChg chg="addSp delSp modSp mod setBg">
        <pc:chgData name="Jacqueline Jennifer Brown (2506880)" userId="b9e6808d-4020-4e6c-9d2d-23773fc97c05" providerId="ADAL" clId="{DEFE7B17-977A-4BFD-96FB-F292D7288707}" dt="2026-02-16T07:05:33.537" v="1031" actId="26606"/>
        <pc:sldMkLst>
          <pc:docMk/>
          <pc:sldMk cId="3524582454" sldId="263"/>
        </pc:sldMkLst>
        <pc:spChg chg="mod">
          <ac:chgData name="Jacqueline Jennifer Brown (2506880)" userId="b9e6808d-4020-4e6c-9d2d-23773fc97c05" providerId="ADAL" clId="{DEFE7B17-977A-4BFD-96FB-F292D7288707}" dt="2026-02-16T07:05:33.537" v="1031" actId="26606"/>
          <ac:spMkLst>
            <pc:docMk/>
            <pc:sldMk cId="3524582454" sldId="263"/>
            <ac:spMk id="2" creationId="{6E4CB3EE-EAA5-E1CF-03A6-CA3A21DBCE8A}"/>
          </ac:spMkLst>
        </pc:spChg>
        <pc:spChg chg="mod">
          <ac:chgData name="Jacqueline Jennifer Brown (2506880)" userId="b9e6808d-4020-4e6c-9d2d-23773fc97c05" providerId="ADAL" clId="{DEFE7B17-977A-4BFD-96FB-F292D7288707}" dt="2026-02-16T07:05:33.537" v="1031" actId="26606"/>
          <ac:spMkLst>
            <pc:docMk/>
            <pc:sldMk cId="3524582454" sldId="263"/>
            <ac:spMk id="3" creationId="{77BCC95C-7AF6-B684-0731-A882F7F03D38}"/>
          </ac:spMkLst>
        </pc:spChg>
        <pc:spChg chg="mod">
          <ac:chgData name="Jacqueline Jennifer Brown (2506880)" userId="b9e6808d-4020-4e6c-9d2d-23773fc97c05" providerId="ADAL" clId="{DEFE7B17-977A-4BFD-96FB-F292D7288707}" dt="2026-02-16T07:05:33.537" v="1031" actId="26606"/>
          <ac:spMkLst>
            <pc:docMk/>
            <pc:sldMk cId="3524582454" sldId="263"/>
            <ac:spMk id="4" creationId="{593540B7-0B2C-2697-7E3D-00F9474D5B51}"/>
          </ac:spMkLst>
        </pc:spChg>
        <pc:spChg chg="add del">
          <ac:chgData name="Jacqueline Jennifer Brown (2506880)" userId="b9e6808d-4020-4e6c-9d2d-23773fc97c05" providerId="ADAL" clId="{DEFE7B17-977A-4BFD-96FB-F292D7288707}" dt="2026-02-16T07:04:50.489" v="1026" actId="26606"/>
          <ac:spMkLst>
            <pc:docMk/>
            <pc:sldMk cId="3524582454" sldId="263"/>
            <ac:spMk id="9" creationId="{4C608BEB-860E-4094-8511-78603564A75E}"/>
          </ac:spMkLst>
        </pc:spChg>
        <pc:spChg chg="add del">
          <ac:chgData name="Jacqueline Jennifer Brown (2506880)" userId="b9e6808d-4020-4e6c-9d2d-23773fc97c05" providerId="ADAL" clId="{DEFE7B17-977A-4BFD-96FB-F292D7288707}" dt="2026-02-16T07:04:52.671" v="1028" actId="26606"/>
          <ac:spMkLst>
            <pc:docMk/>
            <pc:sldMk cId="3524582454" sldId="263"/>
            <ac:spMk id="13" creationId="{B36F400F-DF28-43BC-8D8E-4929793B392A}"/>
          </ac:spMkLst>
        </pc:spChg>
        <pc:spChg chg="add del">
          <ac:chgData name="Jacqueline Jennifer Brown (2506880)" userId="b9e6808d-4020-4e6c-9d2d-23773fc97c05" providerId="ADAL" clId="{DEFE7B17-977A-4BFD-96FB-F292D7288707}" dt="2026-02-16T07:05:33.523" v="1030" actId="26606"/>
          <ac:spMkLst>
            <pc:docMk/>
            <pc:sldMk cId="3524582454" sldId="263"/>
            <ac:spMk id="15" creationId="{96AAAC3B-1954-46B7-BBAC-27DFF5B5295F}"/>
          </ac:spMkLst>
        </pc:spChg>
        <pc:spChg chg="add del">
          <ac:chgData name="Jacqueline Jennifer Brown (2506880)" userId="b9e6808d-4020-4e6c-9d2d-23773fc97c05" providerId="ADAL" clId="{DEFE7B17-977A-4BFD-96FB-F292D7288707}" dt="2026-02-16T07:05:33.523" v="1030" actId="26606"/>
          <ac:spMkLst>
            <pc:docMk/>
            <pc:sldMk cId="3524582454" sldId="263"/>
            <ac:spMk id="16" creationId="{9F7D788E-2C1B-4EF4-8719-12613771FF98}"/>
          </ac:spMkLst>
        </pc:spChg>
        <pc:spChg chg="add del">
          <ac:chgData name="Jacqueline Jennifer Brown (2506880)" userId="b9e6808d-4020-4e6c-9d2d-23773fc97c05" providerId="ADAL" clId="{DEFE7B17-977A-4BFD-96FB-F292D7288707}" dt="2026-02-16T07:05:33.523" v="1030" actId="26606"/>
          <ac:spMkLst>
            <pc:docMk/>
            <pc:sldMk cId="3524582454" sldId="263"/>
            <ac:spMk id="17" creationId="{A5AD6500-BB62-4AAC-9D2F-C10DDC90CBB1}"/>
          </ac:spMkLst>
        </pc:spChg>
        <pc:spChg chg="add del">
          <ac:chgData name="Jacqueline Jennifer Brown (2506880)" userId="b9e6808d-4020-4e6c-9d2d-23773fc97c05" providerId="ADAL" clId="{DEFE7B17-977A-4BFD-96FB-F292D7288707}" dt="2026-02-16T07:05:33.523" v="1030" actId="26606"/>
          <ac:spMkLst>
            <pc:docMk/>
            <pc:sldMk cId="3524582454" sldId="263"/>
            <ac:spMk id="18" creationId="{7C54E824-C0F4-480B-BC88-689F50C45FBD}"/>
          </ac:spMkLst>
        </pc:spChg>
        <pc:spChg chg="add del">
          <ac:chgData name="Jacqueline Jennifer Brown (2506880)" userId="b9e6808d-4020-4e6c-9d2d-23773fc97c05" providerId="ADAL" clId="{DEFE7B17-977A-4BFD-96FB-F292D7288707}" dt="2026-02-16T07:05:33.523" v="1030" actId="26606"/>
          <ac:spMkLst>
            <pc:docMk/>
            <pc:sldMk cId="3524582454" sldId="263"/>
            <ac:spMk id="19" creationId="{58DEA6A1-FC5C-4E6E-BBBF-7E472949B394}"/>
          </ac:spMkLst>
        </pc:spChg>
        <pc:spChg chg="add">
          <ac:chgData name="Jacqueline Jennifer Brown (2506880)" userId="b9e6808d-4020-4e6c-9d2d-23773fc97c05" providerId="ADAL" clId="{DEFE7B17-977A-4BFD-96FB-F292D7288707}" dt="2026-02-16T07:05:33.537" v="1031" actId="26606"/>
          <ac:spMkLst>
            <pc:docMk/>
            <pc:sldMk cId="3524582454" sldId="263"/>
            <ac:spMk id="21" creationId="{4C608BEB-860E-4094-8511-78603564A75E}"/>
          </ac:spMkLst>
        </pc:spChg>
        <pc:cxnChg chg="add del">
          <ac:chgData name="Jacqueline Jennifer Brown (2506880)" userId="b9e6808d-4020-4e6c-9d2d-23773fc97c05" providerId="ADAL" clId="{DEFE7B17-977A-4BFD-96FB-F292D7288707}" dt="2026-02-16T07:04:50.489" v="1026" actId="26606"/>
          <ac:cxnSpMkLst>
            <pc:docMk/>
            <pc:sldMk cId="3524582454" sldId="263"/>
            <ac:cxnSpMk id="11" creationId="{1F16A8D4-FE87-4604-88B2-394B5D1EB437}"/>
          </ac:cxnSpMkLst>
        </pc:cxnChg>
        <pc:cxnChg chg="add">
          <ac:chgData name="Jacqueline Jennifer Brown (2506880)" userId="b9e6808d-4020-4e6c-9d2d-23773fc97c05" providerId="ADAL" clId="{DEFE7B17-977A-4BFD-96FB-F292D7288707}" dt="2026-02-16T07:05:33.537" v="1031" actId="26606"/>
          <ac:cxnSpMkLst>
            <pc:docMk/>
            <pc:sldMk cId="3524582454" sldId="263"/>
            <ac:cxnSpMk id="22" creationId="{1F16A8D4-FE87-4604-88B2-394B5D1EB437}"/>
          </ac:cxnSpMkLst>
        </pc:cxnChg>
      </pc:sldChg>
      <pc:sldChg chg="addSp delSp modSp new mod">
        <pc:chgData name="Jacqueline Jennifer Brown (2506880)" userId="b9e6808d-4020-4e6c-9d2d-23773fc97c05" providerId="ADAL" clId="{DEFE7B17-977A-4BFD-96FB-F292D7288707}" dt="2026-02-16T07:42:44.657" v="2622" actId="313"/>
        <pc:sldMkLst>
          <pc:docMk/>
          <pc:sldMk cId="2292250758" sldId="264"/>
        </pc:sldMkLst>
        <pc:spChg chg="mod">
          <ac:chgData name="Jacqueline Jennifer Brown (2506880)" userId="b9e6808d-4020-4e6c-9d2d-23773fc97c05" providerId="ADAL" clId="{DEFE7B17-977A-4BFD-96FB-F292D7288707}" dt="2026-02-16T07:10:49.934" v="1096" actId="20577"/>
          <ac:spMkLst>
            <pc:docMk/>
            <pc:sldMk cId="2292250758" sldId="264"/>
            <ac:spMk id="2" creationId="{69962D20-D222-40D0-1C7F-D8BF3DE5EA22}"/>
          </ac:spMkLst>
        </pc:spChg>
        <pc:graphicFrameChg chg="add del mod modGraphic">
          <ac:chgData name="Jacqueline Jennifer Brown (2506880)" userId="b9e6808d-4020-4e6c-9d2d-23773fc97c05" providerId="ADAL" clId="{DEFE7B17-977A-4BFD-96FB-F292D7288707}" dt="2026-02-16T07:14:28.259" v="1234" actId="478"/>
          <ac:graphicFrameMkLst>
            <pc:docMk/>
            <pc:sldMk cId="2292250758" sldId="264"/>
            <ac:graphicFrameMk id="3" creationId="{7A843193-8DFE-1B82-BA49-CED957AD6B18}"/>
          </ac:graphicFrameMkLst>
        </pc:graphicFrameChg>
        <pc:graphicFrameChg chg="add mod modGraphic">
          <ac:chgData name="Jacqueline Jennifer Brown (2506880)" userId="b9e6808d-4020-4e6c-9d2d-23773fc97c05" providerId="ADAL" clId="{DEFE7B17-977A-4BFD-96FB-F292D7288707}" dt="2026-02-16T07:42:44.657" v="2622" actId="313"/>
          <ac:graphicFrameMkLst>
            <pc:docMk/>
            <pc:sldMk cId="2292250758" sldId="264"/>
            <ac:graphicFrameMk id="4" creationId="{955187DC-493F-63B2-B863-BA194D418F2A}"/>
          </ac:graphicFrameMkLst>
        </pc:graphicFrameChg>
      </pc:sldChg>
      <pc:sldChg chg="del">
        <pc:chgData name="Jacqueline Jennifer Brown (2506880)" userId="b9e6808d-4020-4e6c-9d2d-23773fc97c05" providerId="ADAL" clId="{DEFE7B17-977A-4BFD-96FB-F292D7288707}" dt="2026-02-16T07:08:53.971" v="1032" actId="47"/>
        <pc:sldMkLst>
          <pc:docMk/>
          <pc:sldMk cId="2855580297" sldId="264"/>
        </pc:sldMkLst>
      </pc:sldChg>
      <pc:sldChg chg="modSp new del mod">
        <pc:chgData name="Jacqueline Jennifer Brown (2506880)" userId="b9e6808d-4020-4e6c-9d2d-23773fc97c05" providerId="ADAL" clId="{DEFE7B17-977A-4BFD-96FB-F292D7288707}" dt="2026-02-16T07:09:48.728" v="1054" actId="47"/>
        <pc:sldMkLst>
          <pc:docMk/>
          <pc:sldMk cId="3386474239" sldId="264"/>
        </pc:sldMkLst>
        <pc:spChg chg="mod">
          <ac:chgData name="Jacqueline Jennifer Brown (2506880)" userId="b9e6808d-4020-4e6c-9d2d-23773fc97c05" providerId="ADAL" clId="{DEFE7B17-977A-4BFD-96FB-F292D7288707}" dt="2026-02-16T07:09:45.143" v="1053" actId="20577"/>
          <ac:spMkLst>
            <pc:docMk/>
            <pc:sldMk cId="3386474239" sldId="264"/>
            <ac:spMk id="2" creationId="{CE1DA18C-6C14-4372-3984-38CBBD62B268}"/>
          </ac:spMkLst>
        </pc:spChg>
      </pc:sldChg>
      <pc:sldChg chg="addSp modSp new mod setBg">
        <pc:chgData name="Jacqueline Jennifer Brown (2506880)" userId="b9e6808d-4020-4e6c-9d2d-23773fc97c05" providerId="ADAL" clId="{DEFE7B17-977A-4BFD-96FB-F292D7288707}" dt="2026-02-16T09:34:29.982" v="5191" actId="26606"/>
        <pc:sldMkLst>
          <pc:docMk/>
          <pc:sldMk cId="1801246662" sldId="265"/>
        </pc:sldMkLst>
        <pc:spChg chg="mod">
          <ac:chgData name="Jacqueline Jennifer Brown (2506880)" userId="b9e6808d-4020-4e6c-9d2d-23773fc97c05" providerId="ADAL" clId="{DEFE7B17-977A-4BFD-96FB-F292D7288707}" dt="2026-02-16T09:34:29.982" v="5191" actId="26606"/>
          <ac:spMkLst>
            <pc:docMk/>
            <pc:sldMk cId="1801246662" sldId="265"/>
            <ac:spMk id="2" creationId="{BD76FCD1-DD50-08BA-F5D1-957868429BCA}"/>
          </ac:spMkLst>
        </pc:spChg>
        <pc:spChg chg="mod">
          <ac:chgData name="Jacqueline Jennifer Brown (2506880)" userId="b9e6808d-4020-4e6c-9d2d-23773fc97c05" providerId="ADAL" clId="{DEFE7B17-977A-4BFD-96FB-F292D7288707}" dt="2026-02-16T09:34:29.982" v="5191" actId="26606"/>
          <ac:spMkLst>
            <pc:docMk/>
            <pc:sldMk cId="1801246662" sldId="265"/>
            <ac:spMk id="3" creationId="{1007FCDA-E538-ECF6-06BB-2D2EB8FA31CD}"/>
          </ac:spMkLst>
        </pc:spChg>
        <pc:spChg chg="mod">
          <ac:chgData name="Jacqueline Jennifer Brown (2506880)" userId="b9e6808d-4020-4e6c-9d2d-23773fc97c05" providerId="ADAL" clId="{DEFE7B17-977A-4BFD-96FB-F292D7288707}" dt="2026-02-16T09:34:29.982" v="5191" actId="26606"/>
          <ac:spMkLst>
            <pc:docMk/>
            <pc:sldMk cId="1801246662" sldId="265"/>
            <ac:spMk id="4" creationId="{AF4D8D8E-4425-6C4F-1537-6F3C954716C0}"/>
          </ac:spMkLst>
        </pc:spChg>
        <pc:spChg chg="add">
          <ac:chgData name="Jacqueline Jennifer Brown (2506880)" userId="b9e6808d-4020-4e6c-9d2d-23773fc97c05" providerId="ADAL" clId="{DEFE7B17-977A-4BFD-96FB-F292D7288707}" dt="2026-02-16T09:34:29.982" v="5191" actId="26606"/>
          <ac:spMkLst>
            <pc:docMk/>
            <pc:sldMk cId="1801246662" sldId="265"/>
            <ac:spMk id="9" creationId="{4C608BEB-860E-4094-8511-78603564A75E}"/>
          </ac:spMkLst>
        </pc:spChg>
        <pc:cxnChg chg="add">
          <ac:chgData name="Jacqueline Jennifer Brown (2506880)" userId="b9e6808d-4020-4e6c-9d2d-23773fc97c05" providerId="ADAL" clId="{DEFE7B17-977A-4BFD-96FB-F292D7288707}" dt="2026-02-16T09:34:29.982" v="5191" actId="26606"/>
          <ac:cxnSpMkLst>
            <pc:docMk/>
            <pc:sldMk cId="1801246662" sldId="265"/>
            <ac:cxnSpMk id="11" creationId="{1F16A8D4-FE87-4604-88B2-394B5D1EB437}"/>
          </ac:cxnSpMkLst>
        </pc:cxnChg>
      </pc:sldChg>
      <pc:sldChg chg="new del">
        <pc:chgData name="Jacqueline Jennifer Brown (2506880)" userId="b9e6808d-4020-4e6c-9d2d-23773fc97c05" providerId="ADAL" clId="{DEFE7B17-977A-4BFD-96FB-F292D7288707}" dt="2026-02-16T08:10:10.837" v="2683" actId="47"/>
        <pc:sldMkLst>
          <pc:docMk/>
          <pc:sldMk cId="2003562661" sldId="265"/>
        </pc:sldMkLst>
      </pc:sldChg>
      <pc:sldChg chg="new del">
        <pc:chgData name="Jacqueline Jennifer Brown (2506880)" userId="b9e6808d-4020-4e6c-9d2d-23773fc97c05" providerId="ADAL" clId="{DEFE7B17-977A-4BFD-96FB-F292D7288707}" dt="2026-02-16T08:21:06.294" v="3392" actId="47"/>
        <pc:sldMkLst>
          <pc:docMk/>
          <pc:sldMk cId="1061793966" sldId="266"/>
        </pc:sldMkLst>
      </pc:sldChg>
      <pc:sldChg chg="modSp new del mod">
        <pc:chgData name="Jacqueline Jennifer Brown (2506880)" userId="b9e6808d-4020-4e6c-9d2d-23773fc97c05" providerId="ADAL" clId="{DEFE7B17-977A-4BFD-96FB-F292D7288707}" dt="2026-02-16T08:10:05.456" v="2682" actId="47"/>
        <pc:sldMkLst>
          <pc:docMk/>
          <pc:sldMk cId="2986210656" sldId="266"/>
        </pc:sldMkLst>
        <pc:spChg chg="mod">
          <ac:chgData name="Jacqueline Jennifer Brown (2506880)" userId="b9e6808d-4020-4e6c-9d2d-23773fc97c05" providerId="ADAL" clId="{DEFE7B17-977A-4BFD-96FB-F292D7288707}" dt="2026-02-16T08:09:24.362" v="2679" actId="20577"/>
          <ac:spMkLst>
            <pc:docMk/>
            <pc:sldMk cId="2986210656" sldId="266"/>
            <ac:spMk id="2" creationId="{1F88AEFF-F9F0-79FC-CBB4-45AA9CA28F60}"/>
          </ac:spMkLst>
        </pc:spChg>
      </pc:sldChg>
      <pc:sldChg chg="new del">
        <pc:chgData name="Jacqueline Jennifer Brown (2506880)" userId="b9e6808d-4020-4e6c-9d2d-23773fc97c05" providerId="ADAL" clId="{DEFE7B17-977A-4BFD-96FB-F292D7288707}" dt="2026-02-16T08:20:59.304" v="3390" actId="47"/>
        <pc:sldMkLst>
          <pc:docMk/>
          <pc:sldMk cId="3426659113" sldId="266"/>
        </pc:sldMkLst>
      </pc:sldChg>
      <pc:sldChg chg="addSp delSp modSp new mod">
        <pc:chgData name="Jacqueline Jennifer Brown (2506880)" userId="b9e6808d-4020-4e6c-9d2d-23773fc97c05" providerId="ADAL" clId="{DEFE7B17-977A-4BFD-96FB-F292D7288707}" dt="2026-02-16T09:23:27.167" v="4979" actId="207"/>
        <pc:sldMkLst>
          <pc:docMk/>
          <pc:sldMk cId="3941037195" sldId="266"/>
        </pc:sldMkLst>
        <pc:spChg chg="del mod">
          <ac:chgData name="Jacqueline Jennifer Brown (2506880)" userId="b9e6808d-4020-4e6c-9d2d-23773fc97c05" providerId="ADAL" clId="{DEFE7B17-977A-4BFD-96FB-F292D7288707}" dt="2026-02-16T08:38:20.137" v="3521" actId="478"/>
          <ac:spMkLst>
            <pc:docMk/>
            <pc:sldMk cId="3941037195" sldId="266"/>
            <ac:spMk id="2" creationId="{A91A55B0-D1F0-ED6F-0834-6A3EB2F80200}"/>
          </ac:spMkLst>
        </pc:spChg>
        <pc:spChg chg="mod">
          <ac:chgData name="Jacqueline Jennifer Brown (2506880)" userId="b9e6808d-4020-4e6c-9d2d-23773fc97c05" providerId="ADAL" clId="{DEFE7B17-977A-4BFD-96FB-F292D7288707}" dt="2026-02-16T08:59:36.836" v="4020" actId="27636"/>
          <ac:spMkLst>
            <pc:docMk/>
            <pc:sldMk cId="3941037195" sldId="266"/>
            <ac:spMk id="3" creationId="{37F52B94-59E5-803C-1C29-E6C1F9A0922A}"/>
          </ac:spMkLst>
        </pc:spChg>
        <pc:spChg chg="add del mod">
          <ac:chgData name="Jacqueline Jennifer Brown (2506880)" userId="b9e6808d-4020-4e6c-9d2d-23773fc97c05" providerId="ADAL" clId="{DEFE7B17-977A-4BFD-96FB-F292D7288707}" dt="2026-02-16T08:29:14.529" v="3398" actId="478"/>
          <ac:spMkLst>
            <pc:docMk/>
            <pc:sldMk cId="3941037195" sldId="266"/>
            <ac:spMk id="4" creationId="{23D59A32-4F8A-7E07-6BF0-C3219B3243A7}"/>
          </ac:spMkLst>
        </pc:spChg>
        <pc:spChg chg="add mod">
          <ac:chgData name="Jacqueline Jennifer Brown (2506880)" userId="b9e6808d-4020-4e6c-9d2d-23773fc97c05" providerId="ADAL" clId="{DEFE7B17-977A-4BFD-96FB-F292D7288707}" dt="2026-02-16T09:23:27.167" v="4979" actId="207"/>
          <ac:spMkLst>
            <pc:docMk/>
            <pc:sldMk cId="3941037195" sldId="266"/>
            <ac:spMk id="5" creationId="{00C94E76-795F-526B-33E6-8690BD539A34}"/>
          </ac:spMkLst>
        </pc:spChg>
        <pc:spChg chg="add mod">
          <ac:chgData name="Jacqueline Jennifer Brown (2506880)" userId="b9e6808d-4020-4e6c-9d2d-23773fc97c05" providerId="ADAL" clId="{DEFE7B17-977A-4BFD-96FB-F292D7288707}" dt="2026-02-16T09:23:27.167" v="4979" actId="207"/>
          <ac:spMkLst>
            <pc:docMk/>
            <pc:sldMk cId="3941037195" sldId="266"/>
            <ac:spMk id="26" creationId="{13B11897-3F5B-9ECB-1A04-66271C6A2DE0}"/>
          </ac:spMkLst>
        </pc:spChg>
        <pc:spChg chg="add mod">
          <ac:chgData name="Jacqueline Jennifer Brown (2506880)" userId="b9e6808d-4020-4e6c-9d2d-23773fc97c05" providerId="ADAL" clId="{DEFE7B17-977A-4BFD-96FB-F292D7288707}" dt="2026-02-16T09:23:27.167" v="4979" actId="207"/>
          <ac:spMkLst>
            <pc:docMk/>
            <pc:sldMk cId="3941037195" sldId="266"/>
            <ac:spMk id="27" creationId="{766AA6A1-3349-A2F6-9E00-9897786E6C21}"/>
          </ac:spMkLst>
        </pc:spChg>
        <pc:spChg chg="add mod">
          <ac:chgData name="Jacqueline Jennifer Brown (2506880)" userId="b9e6808d-4020-4e6c-9d2d-23773fc97c05" providerId="ADAL" clId="{DEFE7B17-977A-4BFD-96FB-F292D7288707}" dt="2026-02-16T09:23:27.167" v="4979" actId="207"/>
          <ac:spMkLst>
            <pc:docMk/>
            <pc:sldMk cId="3941037195" sldId="266"/>
            <ac:spMk id="28" creationId="{9044B1FA-A1D4-FE8B-0BF7-93BBC7F45B10}"/>
          </ac:spMkLst>
        </pc:spChg>
        <pc:spChg chg="add del mod">
          <ac:chgData name="Jacqueline Jennifer Brown (2506880)" userId="b9e6808d-4020-4e6c-9d2d-23773fc97c05" providerId="ADAL" clId="{DEFE7B17-977A-4BFD-96FB-F292D7288707}" dt="2026-02-16T08:59:30.560" v="4018" actId="478"/>
          <ac:spMkLst>
            <pc:docMk/>
            <pc:sldMk cId="3941037195" sldId="266"/>
            <ac:spMk id="29" creationId="{59423787-A0C2-884A-9F62-166BB4C69614}"/>
          </ac:spMkLst>
        </pc:spChg>
        <pc:spChg chg="add del mod">
          <ac:chgData name="Jacqueline Jennifer Brown (2506880)" userId="b9e6808d-4020-4e6c-9d2d-23773fc97c05" providerId="ADAL" clId="{DEFE7B17-977A-4BFD-96FB-F292D7288707}" dt="2026-02-16T08:59:24.732" v="4016" actId="478"/>
          <ac:spMkLst>
            <pc:docMk/>
            <pc:sldMk cId="3941037195" sldId="266"/>
            <ac:spMk id="30" creationId="{5C2A542A-A42A-8255-7E0B-708495BBFB39}"/>
          </ac:spMkLst>
        </pc:spChg>
        <pc:spChg chg="add del mod">
          <ac:chgData name="Jacqueline Jennifer Brown (2506880)" userId="b9e6808d-4020-4e6c-9d2d-23773fc97c05" providerId="ADAL" clId="{DEFE7B17-977A-4BFD-96FB-F292D7288707}" dt="2026-02-16T08:59:19.613" v="4014" actId="478"/>
          <ac:spMkLst>
            <pc:docMk/>
            <pc:sldMk cId="3941037195" sldId="266"/>
            <ac:spMk id="31" creationId="{B3BD1B26-9E6F-CCBE-2F03-D44838FF40D4}"/>
          </ac:spMkLst>
        </pc:spChg>
        <pc:spChg chg="add del">
          <ac:chgData name="Jacqueline Jennifer Brown (2506880)" userId="b9e6808d-4020-4e6c-9d2d-23773fc97c05" providerId="ADAL" clId="{DEFE7B17-977A-4BFD-96FB-F292D7288707}" dt="2026-02-16T08:47:00.070" v="3693" actId="478"/>
          <ac:spMkLst>
            <pc:docMk/>
            <pc:sldMk cId="3941037195" sldId="266"/>
            <ac:spMk id="36" creationId="{66A74F6B-0AB1-DBBA-A7C6-542B01A910B1}"/>
          </ac:spMkLst>
        </pc:spChg>
        <pc:spChg chg="add del">
          <ac:chgData name="Jacqueline Jennifer Brown (2506880)" userId="b9e6808d-4020-4e6c-9d2d-23773fc97c05" providerId="ADAL" clId="{DEFE7B17-977A-4BFD-96FB-F292D7288707}" dt="2026-02-16T08:46:57.420" v="3692" actId="478"/>
          <ac:spMkLst>
            <pc:docMk/>
            <pc:sldMk cId="3941037195" sldId="266"/>
            <ac:spMk id="39" creationId="{996892C1-725E-B830-3EC1-FA1DF158CFCC}"/>
          </ac:spMkLst>
        </pc:spChg>
        <pc:spChg chg="add del">
          <ac:chgData name="Jacqueline Jennifer Brown (2506880)" userId="b9e6808d-4020-4e6c-9d2d-23773fc97c05" providerId="ADAL" clId="{DEFE7B17-977A-4BFD-96FB-F292D7288707}" dt="2026-02-16T08:46:52.828" v="3690" actId="478"/>
          <ac:spMkLst>
            <pc:docMk/>
            <pc:sldMk cId="3941037195" sldId="266"/>
            <ac:spMk id="42" creationId="{F511219F-8682-2584-84FF-4F3A80FD928A}"/>
          </ac:spMkLst>
        </pc:spChg>
        <pc:spChg chg="add mod">
          <ac:chgData name="Jacqueline Jennifer Brown (2506880)" userId="b9e6808d-4020-4e6c-9d2d-23773fc97c05" providerId="ADAL" clId="{DEFE7B17-977A-4BFD-96FB-F292D7288707}" dt="2026-02-16T09:23:27.167" v="4979" actId="207"/>
          <ac:spMkLst>
            <pc:docMk/>
            <pc:sldMk cId="3941037195" sldId="266"/>
            <ac:spMk id="48" creationId="{1C76BD41-9E1C-9F03-E65F-7013E75CE2D4}"/>
          </ac:spMkLst>
        </pc:spChg>
        <pc:spChg chg="add mod">
          <ac:chgData name="Jacqueline Jennifer Brown (2506880)" userId="b9e6808d-4020-4e6c-9d2d-23773fc97c05" providerId="ADAL" clId="{DEFE7B17-977A-4BFD-96FB-F292D7288707}" dt="2026-02-16T09:23:27.167" v="4979" actId="207"/>
          <ac:spMkLst>
            <pc:docMk/>
            <pc:sldMk cId="3941037195" sldId="266"/>
            <ac:spMk id="51" creationId="{BCE7E0C5-9561-5481-3262-EA67ACD1B344}"/>
          </ac:spMkLst>
        </pc:spChg>
        <pc:spChg chg="add mod">
          <ac:chgData name="Jacqueline Jennifer Brown (2506880)" userId="b9e6808d-4020-4e6c-9d2d-23773fc97c05" providerId="ADAL" clId="{DEFE7B17-977A-4BFD-96FB-F292D7288707}" dt="2026-02-16T08:52:33.124" v="3817" actId="14100"/>
          <ac:spMkLst>
            <pc:docMk/>
            <pc:sldMk cId="3941037195" sldId="266"/>
            <ac:spMk id="56" creationId="{1A0C00EA-0CBE-8C99-CB98-455DCE02328B}"/>
          </ac:spMkLst>
        </pc:spChg>
        <pc:spChg chg="add del mod">
          <ac:chgData name="Jacqueline Jennifer Brown (2506880)" userId="b9e6808d-4020-4e6c-9d2d-23773fc97c05" providerId="ADAL" clId="{DEFE7B17-977A-4BFD-96FB-F292D7288707}" dt="2026-02-16T08:51:03.769" v="3786" actId="478"/>
          <ac:spMkLst>
            <pc:docMk/>
            <pc:sldMk cId="3941037195" sldId="266"/>
            <ac:spMk id="61" creationId="{2F017155-4300-328F-3825-5364636BBC6D}"/>
          </ac:spMkLst>
        </pc:spChg>
        <pc:spChg chg="add mod">
          <ac:chgData name="Jacqueline Jennifer Brown (2506880)" userId="b9e6808d-4020-4e6c-9d2d-23773fc97c05" providerId="ADAL" clId="{DEFE7B17-977A-4BFD-96FB-F292D7288707}" dt="2026-02-16T09:23:27.167" v="4979" actId="207"/>
          <ac:spMkLst>
            <pc:docMk/>
            <pc:sldMk cId="3941037195" sldId="266"/>
            <ac:spMk id="62" creationId="{9247A204-1F09-C04C-2A35-7F04A7A64F3D}"/>
          </ac:spMkLst>
        </pc:spChg>
        <pc:spChg chg="add mod">
          <ac:chgData name="Jacqueline Jennifer Brown (2506880)" userId="b9e6808d-4020-4e6c-9d2d-23773fc97c05" providerId="ADAL" clId="{DEFE7B17-977A-4BFD-96FB-F292D7288707}" dt="2026-02-16T09:23:27.167" v="4979" actId="207"/>
          <ac:spMkLst>
            <pc:docMk/>
            <pc:sldMk cId="3941037195" sldId="266"/>
            <ac:spMk id="67" creationId="{83C6ED61-7EE4-0E7B-BBC1-29DCA4EB8F89}"/>
          </ac:spMkLst>
        </pc:spChg>
        <pc:spChg chg="add mod">
          <ac:chgData name="Jacqueline Jennifer Brown (2506880)" userId="b9e6808d-4020-4e6c-9d2d-23773fc97c05" providerId="ADAL" clId="{DEFE7B17-977A-4BFD-96FB-F292D7288707}" dt="2026-02-16T08:55:40.884" v="3898" actId="20577"/>
          <ac:spMkLst>
            <pc:docMk/>
            <pc:sldMk cId="3941037195" sldId="266"/>
            <ac:spMk id="70" creationId="{AFCD788A-02BD-8BCC-BB0E-709E9F668F84}"/>
          </ac:spMkLst>
        </pc:spChg>
        <pc:spChg chg="add mod">
          <ac:chgData name="Jacqueline Jennifer Brown (2506880)" userId="b9e6808d-4020-4e6c-9d2d-23773fc97c05" providerId="ADAL" clId="{DEFE7B17-977A-4BFD-96FB-F292D7288707}" dt="2026-02-16T09:23:27.167" v="4979" actId="207"/>
          <ac:spMkLst>
            <pc:docMk/>
            <pc:sldMk cId="3941037195" sldId="266"/>
            <ac:spMk id="73" creationId="{C2A7F242-3E70-4940-4483-0A588AC4FC31}"/>
          </ac:spMkLst>
        </pc:spChg>
        <pc:spChg chg="add mod">
          <ac:chgData name="Jacqueline Jennifer Brown (2506880)" userId="b9e6808d-4020-4e6c-9d2d-23773fc97c05" providerId="ADAL" clId="{DEFE7B17-977A-4BFD-96FB-F292D7288707}" dt="2026-02-16T08:58:16.094" v="3963" actId="20577"/>
          <ac:spMkLst>
            <pc:docMk/>
            <pc:sldMk cId="3941037195" sldId="266"/>
            <ac:spMk id="76" creationId="{40D2F488-A670-FA39-A9FE-58CBBB54F15A}"/>
          </ac:spMkLst>
        </pc:spChg>
        <pc:spChg chg="add mod">
          <ac:chgData name="Jacqueline Jennifer Brown (2506880)" userId="b9e6808d-4020-4e6c-9d2d-23773fc97c05" providerId="ADAL" clId="{DEFE7B17-977A-4BFD-96FB-F292D7288707}" dt="2026-02-16T08:58:47.077" v="3997" actId="20577"/>
          <ac:spMkLst>
            <pc:docMk/>
            <pc:sldMk cId="3941037195" sldId="266"/>
            <ac:spMk id="79" creationId="{8811A1A8-10B8-4706-5785-1EBE4DC9C606}"/>
          </ac:spMkLst>
        </pc:spChg>
        <pc:spChg chg="add mod">
          <ac:chgData name="Jacqueline Jennifer Brown (2506880)" userId="b9e6808d-4020-4e6c-9d2d-23773fc97c05" providerId="ADAL" clId="{DEFE7B17-977A-4BFD-96FB-F292D7288707}" dt="2026-02-16T09:23:27.167" v="4979" actId="207"/>
          <ac:spMkLst>
            <pc:docMk/>
            <pc:sldMk cId="3941037195" sldId="266"/>
            <ac:spMk id="82" creationId="{E8C51C92-0229-4161-F716-1F86E1398B17}"/>
          </ac:spMkLst>
        </pc:spChg>
        <pc:cxnChg chg="add mod">
          <ac:chgData name="Jacqueline Jennifer Brown (2506880)" userId="b9e6808d-4020-4e6c-9d2d-23773fc97c05" providerId="ADAL" clId="{DEFE7B17-977A-4BFD-96FB-F292D7288707}" dt="2026-02-16T08:35:36.848" v="3498" actId="14100"/>
          <ac:cxnSpMkLst>
            <pc:docMk/>
            <pc:sldMk cId="3941037195" sldId="266"/>
            <ac:cxnSpMk id="7" creationId="{C7AD843E-DC25-E4A8-D1A3-4AFDAB92A8C9}"/>
          </ac:cxnSpMkLst>
        </pc:cxnChg>
        <pc:cxnChg chg="add mod">
          <ac:chgData name="Jacqueline Jennifer Brown (2506880)" userId="b9e6808d-4020-4e6c-9d2d-23773fc97c05" providerId="ADAL" clId="{DEFE7B17-977A-4BFD-96FB-F292D7288707}" dt="2026-02-16T08:36:20.676" v="3501" actId="14100"/>
          <ac:cxnSpMkLst>
            <pc:docMk/>
            <pc:sldMk cId="3941037195" sldId="266"/>
            <ac:cxnSpMk id="10" creationId="{EE2EB7C4-9B5F-9D89-E9AC-6345FF4C1666}"/>
          </ac:cxnSpMkLst>
        </pc:cxnChg>
        <pc:cxnChg chg="add mod">
          <ac:chgData name="Jacqueline Jennifer Brown (2506880)" userId="b9e6808d-4020-4e6c-9d2d-23773fc97c05" providerId="ADAL" clId="{DEFE7B17-977A-4BFD-96FB-F292D7288707}" dt="2026-02-16T08:36:15.647" v="3500" actId="14100"/>
          <ac:cxnSpMkLst>
            <pc:docMk/>
            <pc:sldMk cId="3941037195" sldId="266"/>
            <ac:cxnSpMk id="13" creationId="{CF81C18D-FF52-E3D0-D608-ADA4767B42E5}"/>
          </ac:cxnSpMkLst>
        </pc:cxnChg>
        <pc:cxnChg chg="add">
          <ac:chgData name="Jacqueline Jennifer Brown (2506880)" userId="b9e6808d-4020-4e6c-9d2d-23773fc97c05" providerId="ADAL" clId="{DEFE7B17-977A-4BFD-96FB-F292D7288707}" dt="2026-02-16T08:36:31.348" v="3502" actId="11529"/>
          <ac:cxnSpMkLst>
            <pc:docMk/>
            <pc:sldMk cId="3941037195" sldId="266"/>
            <ac:cxnSpMk id="17" creationId="{F3969843-DB66-C219-2432-9B528666B8B1}"/>
          </ac:cxnSpMkLst>
        </pc:cxnChg>
        <pc:cxnChg chg="add">
          <ac:chgData name="Jacqueline Jennifer Brown (2506880)" userId="b9e6808d-4020-4e6c-9d2d-23773fc97c05" providerId="ADAL" clId="{DEFE7B17-977A-4BFD-96FB-F292D7288707}" dt="2026-02-16T08:36:41.901" v="3503" actId="11529"/>
          <ac:cxnSpMkLst>
            <pc:docMk/>
            <pc:sldMk cId="3941037195" sldId="266"/>
            <ac:cxnSpMk id="19" creationId="{981DD81F-38E3-C52E-0079-15BD82AA8F9D}"/>
          </ac:cxnSpMkLst>
        </pc:cxnChg>
        <pc:cxnChg chg="add">
          <ac:chgData name="Jacqueline Jennifer Brown (2506880)" userId="b9e6808d-4020-4e6c-9d2d-23773fc97c05" providerId="ADAL" clId="{DEFE7B17-977A-4BFD-96FB-F292D7288707}" dt="2026-02-16T08:36:49.635" v="3504" actId="11529"/>
          <ac:cxnSpMkLst>
            <pc:docMk/>
            <pc:sldMk cId="3941037195" sldId="266"/>
            <ac:cxnSpMk id="21" creationId="{891DF22C-93D9-F97D-532D-1085F5A64069}"/>
          </ac:cxnSpMkLst>
        </pc:cxnChg>
        <pc:cxnChg chg="add">
          <ac:chgData name="Jacqueline Jennifer Brown (2506880)" userId="b9e6808d-4020-4e6c-9d2d-23773fc97c05" providerId="ADAL" clId="{DEFE7B17-977A-4BFD-96FB-F292D7288707}" dt="2026-02-16T08:37:04.788" v="3505" actId="11529"/>
          <ac:cxnSpMkLst>
            <pc:docMk/>
            <pc:sldMk cId="3941037195" sldId="266"/>
            <ac:cxnSpMk id="23" creationId="{8A896DFF-0731-9D58-D8D2-C1E3F457C556}"/>
          </ac:cxnSpMkLst>
        </pc:cxnChg>
        <pc:cxnChg chg="add">
          <ac:chgData name="Jacqueline Jennifer Brown (2506880)" userId="b9e6808d-4020-4e6c-9d2d-23773fc97c05" providerId="ADAL" clId="{DEFE7B17-977A-4BFD-96FB-F292D7288707}" dt="2026-02-16T08:37:11.983" v="3506" actId="11529"/>
          <ac:cxnSpMkLst>
            <pc:docMk/>
            <pc:sldMk cId="3941037195" sldId="266"/>
            <ac:cxnSpMk id="25" creationId="{3B92F452-8B27-6BEE-141B-1537A4DB7A9F}"/>
          </ac:cxnSpMkLst>
        </pc:cxnChg>
        <pc:cxnChg chg="add mod">
          <ac:chgData name="Jacqueline Jennifer Brown (2506880)" userId="b9e6808d-4020-4e6c-9d2d-23773fc97c05" providerId="ADAL" clId="{DEFE7B17-977A-4BFD-96FB-F292D7288707}" dt="2026-02-16T08:46:39.044" v="3688" actId="14100"/>
          <ac:cxnSpMkLst>
            <pc:docMk/>
            <pc:sldMk cId="3941037195" sldId="266"/>
            <ac:cxnSpMk id="33" creationId="{5ABB036B-0C6D-6F26-87F3-743E36C9B3A1}"/>
          </ac:cxnSpMkLst>
        </pc:cxnChg>
        <pc:cxnChg chg="add del">
          <ac:chgData name="Jacqueline Jennifer Brown (2506880)" userId="b9e6808d-4020-4e6c-9d2d-23773fc97c05" providerId="ADAL" clId="{DEFE7B17-977A-4BFD-96FB-F292D7288707}" dt="2026-02-16T08:47:04.125" v="3695" actId="478"/>
          <ac:cxnSpMkLst>
            <pc:docMk/>
            <pc:sldMk cId="3941037195" sldId="266"/>
            <ac:cxnSpMk id="35" creationId="{7A788688-67BA-53A6-7923-55456D4D0172}"/>
          </ac:cxnSpMkLst>
        </pc:cxnChg>
        <pc:cxnChg chg="add del">
          <ac:chgData name="Jacqueline Jennifer Brown (2506880)" userId="b9e6808d-4020-4e6c-9d2d-23773fc97c05" providerId="ADAL" clId="{DEFE7B17-977A-4BFD-96FB-F292D7288707}" dt="2026-02-16T08:47:02.103" v="3694" actId="478"/>
          <ac:cxnSpMkLst>
            <pc:docMk/>
            <pc:sldMk cId="3941037195" sldId="266"/>
            <ac:cxnSpMk id="38" creationId="{D45BC673-20AE-EEF1-DE34-67D123C7524A}"/>
          </ac:cxnSpMkLst>
        </pc:cxnChg>
        <pc:cxnChg chg="add del mod">
          <ac:chgData name="Jacqueline Jennifer Brown (2506880)" userId="b9e6808d-4020-4e6c-9d2d-23773fc97c05" providerId="ADAL" clId="{DEFE7B17-977A-4BFD-96FB-F292D7288707}" dt="2026-02-16T08:46:55.617" v="3691" actId="478"/>
          <ac:cxnSpMkLst>
            <pc:docMk/>
            <pc:sldMk cId="3941037195" sldId="266"/>
            <ac:cxnSpMk id="41" creationId="{9BDC13F2-1BD4-6CEB-9FDC-59A2132014D2}"/>
          </ac:cxnSpMkLst>
        </pc:cxnChg>
        <pc:cxnChg chg="add del">
          <ac:chgData name="Jacqueline Jennifer Brown (2506880)" userId="b9e6808d-4020-4e6c-9d2d-23773fc97c05" providerId="ADAL" clId="{DEFE7B17-977A-4BFD-96FB-F292D7288707}" dt="2026-02-16T08:47:06.197" v="3696" actId="478"/>
          <ac:cxnSpMkLst>
            <pc:docMk/>
            <pc:sldMk cId="3941037195" sldId="266"/>
            <ac:cxnSpMk id="45" creationId="{269F4001-21BE-0004-5C27-C1A7F8B9B12C}"/>
          </ac:cxnSpMkLst>
        </pc:cxnChg>
        <pc:cxnChg chg="add">
          <ac:chgData name="Jacqueline Jennifer Brown (2506880)" userId="b9e6808d-4020-4e6c-9d2d-23773fc97c05" providerId="ADAL" clId="{DEFE7B17-977A-4BFD-96FB-F292D7288707}" dt="2026-02-16T08:47:28.705" v="3698" actId="11529"/>
          <ac:cxnSpMkLst>
            <pc:docMk/>
            <pc:sldMk cId="3941037195" sldId="266"/>
            <ac:cxnSpMk id="47" creationId="{B28DD608-F0C8-7FEA-7720-232A0089914C}"/>
          </ac:cxnSpMkLst>
        </pc:cxnChg>
        <pc:cxnChg chg="add">
          <ac:chgData name="Jacqueline Jennifer Brown (2506880)" userId="b9e6808d-4020-4e6c-9d2d-23773fc97c05" providerId="ADAL" clId="{DEFE7B17-977A-4BFD-96FB-F292D7288707}" dt="2026-02-16T08:47:50.352" v="3700" actId="11529"/>
          <ac:cxnSpMkLst>
            <pc:docMk/>
            <pc:sldMk cId="3941037195" sldId="266"/>
            <ac:cxnSpMk id="50" creationId="{D3918C26-8FE1-F58B-EF4A-613BD1098032}"/>
          </ac:cxnSpMkLst>
        </pc:cxnChg>
        <pc:cxnChg chg="add del">
          <ac:chgData name="Jacqueline Jennifer Brown (2506880)" userId="b9e6808d-4020-4e6c-9d2d-23773fc97c05" providerId="ADAL" clId="{DEFE7B17-977A-4BFD-96FB-F292D7288707}" dt="2026-02-16T08:49:05.994" v="3749" actId="478"/>
          <ac:cxnSpMkLst>
            <pc:docMk/>
            <pc:sldMk cId="3941037195" sldId="266"/>
            <ac:cxnSpMk id="53" creationId="{5A5473C5-B71E-ED21-9090-EA7B6E0E67B3}"/>
          </ac:cxnSpMkLst>
        </pc:cxnChg>
        <pc:cxnChg chg="add">
          <ac:chgData name="Jacqueline Jennifer Brown (2506880)" userId="b9e6808d-4020-4e6c-9d2d-23773fc97c05" providerId="ADAL" clId="{DEFE7B17-977A-4BFD-96FB-F292D7288707}" dt="2026-02-16T08:49:01.731" v="3748" actId="11529"/>
          <ac:cxnSpMkLst>
            <pc:docMk/>
            <pc:sldMk cId="3941037195" sldId="266"/>
            <ac:cxnSpMk id="55" creationId="{211756B1-769F-63E8-08E1-7C10045ED782}"/>
          </ac:cxnSpMkLst>
        </pc:cxnChg>
        <pc:cxnChg chg="add">
          <ac:chgData name="Jacqueline Jennifer Brown (2506880)" userId="b9e6808d-4020-4e6c-9d2d-23773fc97c05" providerId="ADAL" clId="{DEFE7B17-977A-4BFD-96FB-F292D7288707}" dt="2026-02-16T08:50:04.501" v="3771" actId="11529"/>
          <ac:cxnSpMkLst>
            <pc:docMk/>
            <pc:sldMk cId="3941037195" sldId="266"/>
            <ac:cxnSpMk id="58" creationId="{28CDC934-B009-C20B-96EC-58890B0DA878}"/>
          </ac:cxnSpMkLst>
        </pc:cxnChg>
        <pc:cxnChg chg="add">
          <ac:chgData name="Jacqueline Jennifer Brown (2506880)" userId="b9e6808d-4020-4e6c-9d2d-23773fc97c05" providerId="ADAL" clId="{DEFE7B17-977A-4BFD-96FB-F292D7288707}" dt="2026-02-16T08:50:21.437" v="3773" actId="11529"/>
          <ac:cxnSpMkLst>
            <pc:docMk/>
            <pc:sldMk cId="3941037195" sldId="266"/>
            <ac:cxnSpMk id="60" creationId="{47FE9313-92A7-01AF-E3F6-57575FAB959E}"/>
          </ac:cxnSpMkLst>
        </pc:cxnChg>
        <pc:cxnChg chg="add">
          <ac:chgData name="Jacqueline Jennifer Brown (2506880)" userId="b9e6808d-4020-4e6c-9d2d-23773fc97c05" providerId="ADAL" clId="{DEFE7B17-977A-4BFD-96FB-F292D7288707}" dt="2026-02-16T08:52:54.178" v="3818" actId="11529"/>
          <ac:cxnSpMkLst>
            <pc:docMk/>
            <pc:sldMk cId="3941037195" sldId="266"/>
            <ac:cxnSpMk id="64" creationId="{7FF9DC75-E921-C540-9AF0-7E9C07DA8788}"/>
          </ac:cxnSpMkLst>
        </pc:cxnChg>
        <pc:cxnChg chg="add">
          <ac:chgData name="Jacqueline Jennifer Brown (2506880)" userId="b9e6808d-4020-4e6c-9d2d-23773fc97c05" providerId="ADAL" clId="{DEFE7B17-977A-4BFD-96FB-F292D7288707}" dt="2026-02-16T08:53:21.756" v="3820" actId="11529"/>
          <ac:cxnSpMkLst>
            <pc:docMk/>
            <pc:sldMk cId="3941037195" sldId="266"/>
            <ac:cxnSpMk id="66" creationId="{8175217E-72AC-4E91-F2F3-B1C7A94E064D}"/>
          </ac:cxnSpMkLst>
        </pc:cxnChg>
        <pc:cxnChg chg="add">
          <ac:chgData name="Jacqueline Jennifer Brown (2506880)" userId="b9e6808d-4020-4e6c-9d2d-23773fc97c05" providerId="ADAL" clId="{DEFE7B17-977A-4BFD-96FB-F292D7288707}" dt="2026-02-16T08:53:35.477" v="3822" actId="11529"/>
          <ac:cxnSpMkLst>
            <pc:docMk/>
            <pc:sldMk cId="3941037195" sldId="266"/>
            <ac:cxnSpMk id="69" creationId="{4D7CA3D4-8D2F-2390-DC38-77F8AC0F0CD0}"/>
          </ac:cxnSpMkLst>
        </pc:cxnChg>
        <pc:cxnChg chg="add">
          <ac:chgData name="Jacqueline Jennifer Brown (2506880)" userId="b9e6808d-4020-4e6c-9d2d-23773fc97c05" providerId="ADAL" clId="{DEFE7B17-977A-4BFD-96FB-F292D7288707}" dt="2026-02-16T08:53:47.588" v="3824" actId="11529"/>
          <ac:cxnSpMkLst>
            <pc:docMk/>
            <pc:sldMk cId="3941037195" sldId="266"/>
            <ac:cxnSpMk id="72" creationId="{B8B57242-3E16-C35B-6BD5-EACE80CB2783}"/>
          </ac:cxnSpMkLst>
        </pc:cxnChg>
        <pc:cxnChg chg="add">
          <ac:chgData name="Jacqueline Jennifer Brown (2506880)" userId="b9e6808d-4020-4e6c-9d2d-23773fc97c05" providerId="ADAL" clId="{DEFE7B17-977A-4BFD-96FB-F292D7288707}" dt="2026-02-16T08:56:31.222" v="3922" actId="11529"/>
          <ac:cxnSpMkLst>
            <pc:docMk/>
            <pc:sldMk cId="3941037195" sldId="266"/>
            <ac:cxnSpMk id="75" creationId="{6810671F-BDD2-D688-6EBE-A566863830AA}"/>
          </ac:cxnSpMkLst>
        </pc:cxnChg>
        <pc:cxnChg chg="add">
          <ac:chgData name="Jacqueline Jennifer Brown (2506880)" userId="b9e6808d-4020-4e6c-9d2d-23773fc97c05" providerId="ADAL" clId="{DEFE7B17-977A-4BFD-96FB-F292D7288707}" dt="2026-02-16T08:56:48.285" v="3924" actId="11529"/>
          <ac:cxnSpMkLst>
            <pc:docMk/>
            <pc:sldMk cId="3941037195" sldId="266"/>
            <ac:cxnSpMk id="78" creationId="{24023E29-5566-DD36-5746-34499B663107}"/>
          </ac:cxnSpMkLst>
        </pc:cxnChg>
        <pc:cxnChg chg="add">
          <ac:chgData name="Jacqueline Jennifer Brown (2506880)" userId="b9e6808d-4020-4e6c-9d2d-23773fc97c05" providerId="ADAL" clId="{DEFE7B17-977A-4BFD-96FB-F292D7288707}" dt="2026-02-16T08:57:15.959" v="3929" actId="11529"/>
          <ac:cxnSpMkLst>
            <pc:docMk/>
            <pc:sldMk cId="3941037195" sldId="266"/>
            <ac:cxnSpMk id="81" creationId="{218D2EA0-2C60-8C7E-1EF2-0C3C9FBFE4C9}"/>
          </ac:cxnSpMkLst>
        </pc:cxnChg>
      </pc:sldChg>
      <pc:sldChg chg="addSp modSp new mod setBg">
        <pc:chgData name="Jacqueline Jennifer Brown (2506880)" userId="b9e6808d-4020-4e6c-9d2d-23773fc97c05" providerId="ADAL" clId="{DEFE7B17-977A-4BFD-96FB-F292D7288707}" dt="2026-02-16T09:23:38.892" v="4980" actId="26606"/>
        <pc:sldMkLst>
          <pc:docMk/>
          <pc:sldMk cId="318643127" sldId="267"/>
        </pc:sldMkLst>
        <pc:spChg chg="mod">
          <ac:chgData name="Jacqueline Jennifer Brown (2506880)" userId="b9e6808d-4020-4e6c-9d2d-23773fc97c05" providerId="ADAL" clId="{DEFE7B17-977A-4BFD-96FB-F292D7288707}" dt="2026-02-16T09:23:38.892" v="4980" actId="26606"/>
          <ac:spMkLst>
            <pc:docMk/>
            <pc:sldMk cId="318643127" sldId="267"/>
            <ac:spMk id="2" creationId="{082BDCB7-572F-6A00-8051-D3B3FBF56E7B}"/>
          </ac:spMkLst>
        </pc:spChg>
        <pc:spChg chg="mod">
          <ac:chgData name="Jacqueline Jennifer Brown (2506880)" userId="b9e6808d-4020-4e6c-9d2d-23773fc97c05" providerId="ADAL" clId="{DEFE7B17-977A-4BFD-96FB-F292D7288707}" dt="2026-02-16T09:23:38.892" v="4980" actId="26606"/>
          <ac:spMkLst>
            <pc:docMk/>
            <pc:sldMk cId="318643127" sldId="267"/>
            <ac:spMk id="3" creationId="{BAE53D55-6168-931E-C21C-8419DAE5C321}"/>
          </ac:spMkLst>
        </pc:spChg>
        <pc:spChg chg="add">
          <ac:chgData name="Jacqueline Jennifer Brown (2506880)" userId="b9e6808d-4020-4e6c-9d2d-23773fc97c05" providerId="ADAL" clId="{DEFE7B17-977A-4BFD-96FB-F292D7288707}" dt="2026-02-16T09:23:38.892" v="4980" actId="26606"/>
          <ac:spMkLst>
            <pc:docMk/>
            <pc:sldMk cId="318643127" sldId="267"/>
            <ac:spMk id="9" creationId="{79BB35BC-D5C2-4C8B-A22A-A71E6191913B}"/>
          </ac:spMkLst>
        </pc:spChg>
        <pc:picChg chg="add">
          <ac:chgData name="Jacqueline Jennifer Brown (2506880)" userId="b9e6808d-4020-4e6c-9d2d-23773fc97c05" providerId="ADAL" clId="{DEFE7B17-977A-4BFD-96FB-F292D7288707}" dt="2026-02-16T09:23:38.892" v="4980" actId="26606"/>
          <ac:picMkLst>
            <pc:docMk/>
            <pc:sldMk cId="318643127" sldId="267"/>
            <ac:picMk id="5" creationId="{AF8DB2A8-896D-4217-B0EE-BC245E12F4A2}"/>
          </ac:picMkLst>
        </pc:picChg>
      </pc:sldChg>
      <pc:sldChg chg="new del">
        <pc:chgData name="Jacqueline Jennifer Brown (2506880)" userId="b9e6808d-4020-4e6c-9d2d-23773fc97c05" providerId="ADAL" clId="{DEFE7B17-977A-4BFD-96FB-F292D7288707}" dt="2026-02-16T08:20:56.386" v="3389" actId="47"/>
        <pc:sldMkLst>
          <pc:docMk/>
          <pc:sldMk cId="394376116" sldId="267"/>
        </pc:sldMkLst>
      </pc:sldChg>
      <pc:sldChg chg="new del">
        <pc:chgData name="Jacqueline Jennifer Brown (2506880)" userId="b9e6808d-4020-4e6c-9d2d-23773fc97c05" providerId="ADAL" clId="{DEFE7B17-977A-4BFD-96FB-F292D7288707}" dt="2026-02-16T08:10:03.144" v="2681" actId="47"/>
        <pc:sldMkLst>
          <pc:docMk/>
          <pc:sldMk cId="1281755731" sldId="267"/>
        </pc:sldMkLst>
      </pc:sldChg>
      <pc:sldChg chg="addSp delSp modSp new mod setBg">
        <pc:chgData name="Jacqueline Jennifer Brown (2506880)" userId="b9e6808d-4020-4e6c-9d2d-23773fc97c05" providerId="ADAL" clId="{DEFE7B17-977A-4BFD-96FB-F292D7288707}" dt="2026-02-16T09:35:00.182" v="5192" actId="26606"/>
        <pc:sldMkLst>
          <pc:docMk/>
          <pc:sldMk cId="960670728" sldId="268"/>
        </pc:sldMkLst>
        <pc:spChg chg="mod">
          <ac:chgData name="Jacqueline Jennifer Brown (2506880)" userId="b9e6808d-4020-4e6c-9d2d-23773fc97c05" providerId="ADAL" clId="{DEFE7B17-977A-4BFD-96FB-F292D7288707}" dt="2026-02-16T09:35:00.182" v="5192" actId="26606"/>
          <ac:spMkLst>
            <pc:docMk/>
            <pc:sldMk cId="960670728" sldId="268"/>
            <ac:spMk id="2" creationId="{565FACE7-DB29-AF78-ECB0-2ACCF17A31AD}"/>
          </ac:spMkLst>
        </pc:spChg>
        <pc:spChg chg="del mod">
          <ac:chgData name="Jacqueline Jennifer Brown (2506880)" userId="b9e6808d-4020-4e6c-9d2d-23773fc97c05" providerId="ADAL" clId="{DEFE7B17-977A-4BFD-96FB-F292D7288707}" dt="2026-02-16T09:35:00.182" v="5192" actId="26606"/>
          <ac:spMkLst>
            <pc:docMk/>
            <pc:sldMk cId="960670728" sldId="268"/>
            <ac:spMk id="3" creationId="{C4C1424E-2810-2FF3-D50F-D4E1B560B87E}"/>
          </ac:spMkLst>
        </pc:spChg>
        <pc:spChg chg="add">
          <ac:chgData name="Jacqueline Jennifer Brown (2506880)" userId="b9e6808d-4020-4e6c-9d2d-23773fc97c05" providerId="ADAL" clId="{DEFE7B17-977A-4BFD-96FB-F292D7288707}" dt="2026-02-16T09:35:00.182" v="5192" actId="26606"/>
          <ac:spMkLst>
            <pc:docMk/>
            <pc:sldMk cId="960670728" sldId="268"/>
            <ac:spMk id="9" creationId="{5C8908E2-EE49-44D2-9428-A28D2312A8D5}"/>
          </ac:spMkLst>
        </pc:spChg>
        <pc:spChg chg="add">
          <ac:chgData name="Jacqueline Jennifer Brown (2506880)" userId="b9e6808d-4020-4e6c-9d2d-23773fc97c05" providerId="ADAL" clId="{DEFE7B17-977A-4BFD-96FB-F292D7288707}" dt="2026-02-16T09:35:00.182" v="5192" actId="26606"/>
          <ac:spMkLst>
            <pc:docMk/>
            <pc:sldMk cId="960670728" sldId="268"/>
            <ac:spMk id="15" creationId="{7449A6C7-D15F-4AA5-BFA5-71A404B47016}"/>
          </ac:spMkLst>
        </pc:spChg>
        <pc:spChg chg="add">
          <ac:chgData name="Jacqueline Jennifer Brown (2506880)" userId="b9e6808d-4020-4e6c-9d2d-23773fc97c05" providerId="ADAL" clId="{DEFE7B17-977A-4BFD-96FB-F292D7288707}" dt="2026-02-16T09:35:00.182" v="5192" actId="26606"/>
          <ac:spMkLst>
            <pc:docMk/>
            <pc:sldMk cId="960670728" sldId="268"/>
            <ac:spMk id="17" creationId="{ED888B23-07FA-482A-96DF-47E31AF1A603}"/>
          </ac:spMkLst>
        </pc:spChg>
        <pc:grpChg chg="add">
          <ac:chgData name="Jacqueline Jennifer Brown (2506880)" userId="b9e6808d-4020-4e6c-9d2d-23773fc97c05" providerId="ADAL" clId="{DEFE7B17-977A-4BFD-96FB-F292D7288707}" dt="2026-02-16T09:35:00.182" v="5192" actId="26606"/>
          <ac:grpSpMkLst>
            <pc:docMk/>
            <pc:sldMk cId="960670728" sldId="268"/>
            <ac:grpSpMk id="11" creationId="{05314994-6337-4875-8CF5-652CAFE8342C}"/>
          </ac:grpSpMkLst>
        </pc:grpChg>
        <pc:graphicFrameChg chg="add">
          <ac:chgData name="Jacqueline Jennifer Brown (2506880)" userId="b9e6808d-4020-4e6c-9d2d-23773fc97c05" providerId="ADAL" clId="{DEFE7B17-977A-4BFD-96FB-F292D7288707}" dt="2026-02-16T09:35:00.182" v="5192" actId="26606"/>
          <ac:graphicFrameMkLst>
            <pc:docMk/>
            <pc:sldMk cId="960670728" sldId="268"/>
            <ac:graphicFrameMk id="5" creationId="{0614DC45-B593-03B8-2224-6BFED27F3BEA}"/>
          </ac:graphicFrameMkLst>
        </pc:graphicFrameChg>
      </pc:sldChg>
      <pc:sldChg chg="new del">
        <pc:chgData name="Jacqueline Jennifer Brown (2506880)" userId="b9e6808d-4020-4e6c-9d2d-23773fc97c05" providerId="ADAL" clId="{DEFE7B17-977A-4BFD-96FB-F292D7288707}" dt="2026-02-16T09:17:31.395" v="4835" actId="47"/>
        <pc:sldMkLst>
          <pc:docMk/>
          <pc:sldMk cId="2745055369" sldId="268"/>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4AF4B00A-6D4E-4CC5-AF38-AB6B3F39A2ED}"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7B590331-D674-4A25-8CDC-21E15D735610}">
      <dgm:prSet/>
      <dgm:spPr/>
      <dgm:t>
        <a:bodyPr/>
        <a:lstStyle/>
        <a:p>
          <a:pPr>
            <a:defRPr cap="all"/>
          </a:pPr>
          <a:r>
            <a:rPr lang="en-GB"/>
            <a:t>Johnson, G., Whittington, R.,&amp;Scholes, K. (2017). Exploring Strategy (11</a:t>
          </a:r>
          <a:r>
            <a:rPr lang="en-GB" baseline="30000"/>
            <a:t>th</a:t>
          </a:r>
          <a:r>
            <a:rPr lang="en-GB"/>
            <a:t> ed.). </a:t>
          </a:r>
          <a:endParaRPr lang="en-US"/>
        </a:p>
      </dgm:t>
    </dgm:pt>
    <dgm:pt modelId="{04ECAEF6-2A49-4AEB-8A15-AED72230A2F7}" type="parTrans" cxnId="{1AA4332D-6284-4A86-B7B6-6B831C891F7D}">
      <dgm:prSet/>
      <dgm:spPr/>
      <dgm:t>
        <a:bodyPr/>
        <a:lstStyle/>
        <a:p>
          <a:endParaRPr lang="en-US"/>
        </a:p>
      </dgm:t>
    </dgm:pt>
    <dgm:pt modelId="{7362BBAD-1BB1-40DE-9644-FCFD8FCA5EFF}" type="sibTrans" cxnId="{1AA4332D-6284-4A86-B7B6-6B831C891F7D}">
      <dgm:prSet/>
      <dgm:spPr/>
      <dgm:t>
        <a:bodyPr/>
        <a:lstStyle/>
        <a:p>
          <a:endParaRPr lang="en-US"/>
        </a:p>
      </dgm:t>
    </dgm:pt>
    <dgm:pt modelId="{9ECD9931-C154-4470-B00F-B8D3B74C83BC}">
      <dgm:prSet/>
      <dgm:spPr/>
      <dgm:t>
        <a:bodyPr/>
        <a:lstStyle/>
        <a:p>
          <a:pPr>
            <a:defRPr cap="all"/>
          </a:pPr>
          <a:r>
            <a:rPr lang="en-GB"/>
            <a:t>Grant,R.M (2016). Contemporary Stragety Analysis (9</a:t>
          </a:r>
          <a:r>
            <a:rPr lang="en-GB" baseline="30000"/>
            <a:t>th</a:t>
          </a:r>
          <a:r>
            <a:rPr lang="en-GB"/>
            <a:t> ed.). John Wiley &amp; Sons.</a:t>
          </a:r>
          <a:endParaRPr lang="en-US"/>
        </a:p>
      </dgm:t>
    </dgm:pt>
    <dgm:pt modelId="{B41764F1-40CA-46E5-81DE-151D8F810156}" type="parTrans" cxnId="{D2B2E79B-FA24-484D-BE7E-35F183A4E649}">
      <dgm:prSet/>
      <dgm:spPr/>
      <dgm:t>
        <a:bodyPr/>
        <a:lstStyle/>
        <a:p>
          <a:endParaRPr lang="en-US"/>
        </a:p>
      </dgm:t>
    </dgm:pt>
    <dgm:pt modelId="{C303A99A-DDCA-4391-8E64-574440CE4841}" type="sibTrans" cxnId="{D2B2E79B-FA24-484D-BE7E-35F183A4E649}">
      <dgm:prSet/>
      <dgm:spPr/>
      <dgm:t>
        <a:bodyPr/>
        <a:lstStyle/>
        <a:p>
          <a:endParaRPr lang="en-US"/>
        </a:p>
      </dgm:t>
    </dgm:pt>
    <dgm:pt modelId="{36C51ABF-7E96-426B-B49B-9F355ED9F47D}">
      <dgm:prSet/>
      <dgm:spPr/>
      <dgm:t>
        <a:bodyPr/>
        <a:lstStyle/>
        <a:p>
          <a:pPr>
            <a:defRPr cap="all"/>
          </a:pPr>
          <a:r>
            <a:rPr lang="en-GB"/>
            <a:t>Wheelen, T.L.,&amp;Hunger,J.D. (2018). Strategic Management and Business Policy (15</a:t>
          </a:r>
          <a:r>
            <a:rPr lang="en-GB" baseline="30000"/>
            <a:t>th</a:t>
          </a:r>
          <a:r>
            <a:rPr lang="en-GB"/>
            <a:t> ed.). Pearson </a:t>
          </a:r>
          <a:endParaRPr lang="en-US"/>
        </a:p>
      </dgm:t>
    </dgm:pt>
    <dgm:pt modelId="{72BD6968-71C4-4A35-AEFD-5FAC2949B63F}" type="parTrans" cxnId="{0F8384F5-294D-405A-8FA9-A31BEAA3FDBF}">
      <dgm:prSet/>
      <dgm:spPr/>
      <dgm:t>
        <a:bodyPr/>
        <a:lstStyle/>
        <a:p>
          <a:endParaRPr lang="en-US"/>
        </a:p>
      </dgm:t>
    </dgm:pt>
    <dgm:pt modelId="{E125052B-959A-48AA-BD76-4262A1FF49B3}" type="sibTrans" cxnId="{0F8384F5-294D-405A-8FA9-A31BEAA3FDBF}">
      <dgm:prSet/>
      <dgm:spPr/>
      <dgm:t>
        <a:bodyPr/>
        <a:lstStyle/>
        <a:p>
          <a:endParaRPr lang="en-US"/>
        </a:p>
      </dgm:t>
    </dgm:pt>
    <dgm:pt modelId="{4CCE1CA8-7200-47D6-85BB-1B68C6C86770}" type="pres">
      <dgm:prSet presAssocID="{4AF4B00A-6D4E-4CC5-AF38-AB6B3F39A2ED}" presName="root" presStyleCnt="0">
        <dgm:presLayoutVars>
          <dgm:dir/>
          <dgm:resizeHandles val="exact"/>
        </dgm:presLayoutVars>
      </dgm:prSet>
      <dgm:spPr/>
    </dgm:pt>
    <dgm:pt modelId="{6A060D8F-C104-4719-8F46-69ADE718B90C}" type="pres">
      <dgm:prSet presAssocID="{7B590331-D674-4A25-8CDC-21E15D735610}" presName="compNode" presStyleCnt="0"/>
      <dgm:spPr/>
    </dgm:pt>
    <dgm:pt modelId="{393A5B5D-2796-45EA-ABA6-C4320685F277}" type="pres">
      <dgm:prSet presAssocID="{7B590331-D674-4A25-8CDC-21E15D735610}" presName="iconBgRect" presStyleLbl="bgShp" presStyleIdx="0" presStyleCnt="3"/>
      <dgm:spPr>
        <a:prstGeom prst="round2DiagRect">
          <a:avLst>
            <a:gd name="adj1" fmla="val 29727"/>
            <a:gd name="adj2" fmla="val 0"/>
          </a:avLst>
        </a:prstGeom>
      </dgm:spPr>
    </dgm:pt>
    <dgm:pt modelId="{63E484FE-9C16-4BFD-A548-2A5ADEFFCD10}" type="pres">
      <dgm:prSet presAssocID="{7B590331-D674-4A25-8CDC-21E15D73561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6AD2176B-04E6-409A-99B2-F001BCC74562}" type="pres">
      <dgm:prSet presAssocID="{7B590331-D674-4A25-8CDC-21E15D735610}" presName="spaceRect" presStyleCnt="0"/>
      <dgm:spPr/>
    </dgm:pt>
    <dgm:pt modelId="{57402B46-1F75-491D-AC8C-9F6034630FB7}" type="pres">
      <dgm:prSet presAssocID="{7B590331-D674-4A25-8CDC-21E15D735610}" presName="textRect" presStyleLbl="revTx" presStyleIdx="0" presStyleCnt="3">
        <dgm:presLayoutVars>
          <dgm:chMax val="1"/>
          <dgm:chPref val="1"/>
        </dgm:presLayoutVars>
      </dgm:prSet>
      <dgm:spPr/>
    </dgm:pt>
    <dgm:pt modelId="{F42F791A-E5CB-45CE-A213-CB6EDDFC2D54}" type="pres">
      <dgm:prSet presAssocID="{7362BBAD-1BB1-40DE-9644-FCFD8FCA5EFF}" presName="sibTrans" presStyleCnt="0"/>
      <dgm:spPr/>
    </dgm:pt>
    <dgm:pt modelId="{DA5A884D-B94C-4339-8985-42A93ABBA29F}" type="pres">
      <dgm:prSet presAssocID="{9ECD9931-C154-4470-B00F-B8D3B74C83BC}" presName="compNode" presStyleCnt="0"/>
      <dgm:spPr/>
    </dgm:pt>
    <dgm:pt modelId="{8EE23B74-4597-4F9C-BF9D-88AD72819C98}" type="pres">
      <dgm:prSet presAssocID="{9ECD9931-C154-4470-B00F-B8D3B74C83BC}" presName="iconBgRect" presStyleLbl="bgShp" presStyleIdx="1" presStyleCnt="3"/>
      <dgm:spPr>
        <a:prstGeom prst="round2DiagRect">
          <a:avLst>
            <a:gd name="adj1" fmla="val 29727"/>
            <a:gd name="adj2" fmla="val 0"/>
          </a:avLst>
        </a:prstGeom>
      </dgm:spPr>
    </dgm:pt>
    <dgm:pt modelId="{505DC693-A0EE-4106-B0E5-1A0CEBCB501B}" type="pres">
      <dgm:prSet presAssocID="{9ECD9931-C154-4470-B00F-B8D3B74C83B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sed Quotation Mark"/>
        </a:ext>
      </dgm:extLst>
    </dgm:pt>
    <dgm:pt modelId="{B5246AAF-60C3-4C73-8D99-F5C462B88192}" type="pres">
      <dgm:prSet presAssocID="{9ECD9931-C154-4470-B00F-B8D3B74C83BC}" presName="spaceRect" presStyleCnt="0"/>
      <dgm:spPr/>
    </dgm:pt>
    <dgm:pt modelId="{CDD4ABFA-CE7D-4AC5-975D-A92DB15EFEC0}" type="pres">
      <dgm:prSet presAssocID="{9ECD9931-C154-4470-B00F-B8D3B74C83BC}" presName="textRect" presStyleLbl="revTx" presStyleIdx="1" presStyleCnt="3">
        <dgm:presLayoutVars>
          <dgm:chMax val="1"/>
          <dgm:chPref val="1"/>
        </dgm:presLayoutVars>
      </dgm:prSet>
      <dgm:spPr/>
    </dgm:pt>
    <dgm:pt modelId="{F58C7DB6-1AF1-48A1-92EF-E89FC6AC034A}" type="pres">
      <dgm:prSet presAssocID="{C303A99A-DDCA-4391-8E64-574440CE4841}" presName="sibTrans" presStyleCnt="0"/>
      <dgm:spPr/>
    </dgm:pt>
    <dgm:pt modelId="{D5180660-AEF0-4235-89C2-E5A00E7630B1}" type="pres">
      <dgm:prSet presAssocID="{36C51ABF-7E96-426B-B49B-9F355ED9F47D}" presName="compNode" presStyleCnt="0"/>
      <dgm:spPr/>
    </dgm:pt>
    <dgm:pt modelId="{1571A6D9-4FEF-46D4-B5DE-A9322E3DA2AE}" type="pres">
      <dgm:prSet presAssocID="{36C51ABF-7E96-426B-B49B-9F355ED9F47D}" presName="iconBgRect" presStyleLbl="bgShp" presStyleIdx="2" presStyleCnt="3"/>
      <dgm:spPr>
        <a:prstGeom prst="round2DiagRect">
          <a:avLst>
            <a:gd name="adj1" fmla="val 29727"/>
            <a:gd name="adj2" fmla="val 0"/>
          </a:avLst>
        </a:prstGeom>
      </dgm:spPr>
    </dgm:pt>
    <dgm:pt modelId="{22B26D46-9727-4B6D-9CF8-4C5E23BD6E15}" type="pres">
      <dgm:prSet presAssocID="{36C51ABF-7E96-426B-B49B-9F355ED9F47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f"/>
        </a:ext>
      </dgm:extLst>
    </dgm:pt>
    <dgm:pt modelId="{3F0AC9BF-014E-4233-87F5-30BE08411856}" type="pres">
      <dgm:prSet presAssocID="{36C51ABF-7E96-426B-B49B-9F355ED9F47D}" presName="spaceRect" presStyleCnt="0"/>
      <dgm:spPr/>
    </dgm:pt>
    <dgm:pt modelId="{AF347361-05E5-43E5-8D16-FACF32814112}" type="pres">
      <dgm:prSet presAssocID="{36C51ABF-7E96-426B-B49B-9F355ED9F47D}" presName="textRect" presStyleLbl="revTx" presStyleIdx="2" presStyleCnt="3">
        <dgm:presLayoutVars>
          <dgm:chMax val="1"/>
          <dgm:chPref val="1"/>
        </dgm:presLayoutVars>
      </dgm:prSet>
      <dgm:spPr/>
    </dgm:pt>
  </dgm:ptLst>
  <dgm:cxnLst>
    <dgm:cxn modelId="{CBABB218-D9BA-44C8-9FAB-075C8B76DA78}" type="presOf" srcId="{4AF4B00A-6D4E-4CC5-AF38-AB6B3F39A2ED}" destId="{4CCE1CA8-7200-47D6-85BB-1B68C6C86770}" srcOrd="0" destOrd="0" presId="urn:microsoft.com/office/officeart/2018/5/layout/IconLeafLabelList"/>
    <dgm:cxn modelId="{8A6B2324-3185-4337-A3A5-6A2552C74C6D}" type="presOf" srcId="{36C51ABF-7E96-426B-B49B-9F355ED9F47D}" destId="{AF347361-05E5-43E5-8D16-FACF32814112}" srcOrd="0" destOrd="0" presId="urn:microsoft.com/office/officeart/2018/5/layout/IconLeafLabelList"/>
    <dgm:cxn modelId="{1AA4332D-6284-4A86-B7B6-6B831C891F7D}" srcId="{4AF4B00A-6D4E-4CC5-AF38-AB6B3F39A2ED}" destId="{7B590331-D674-4A25-8CDC-21E15D735610}" srcOrd="0" destOrd="0" parTransId="{04ECAEF6-2A49-4AEB-8A15-AED72230A2F7}" sibTransId="{7362BBAD-1BB1-40DE-9644-FCFD8FCA5EFF}"/>
    <dgm:cxn modelId="{D2B2E79B-FA24-484D-BE7E-35F183A4E649}" srcId="{4AF4B00A-6D4E-4CC5-AF38-AB6B3F39A2ED}" destId="{9ECD9931-C154-4470-B00F-B8D3B74C83BC}" srcOrd="1" destOrd="0" parTransId="{B41764F1-40CA-46E5-81DE-151D8F810156}" sibTransId="{C303A99A-DDCA-4391-8E64-574440CE4841}"/>
    <dgm:cxn modelId="{3ECFAEB0-F7D8-4C71-9066-2205598DE39B}" type="presOf" srcId="{9ECD9931-C154-4470-B00F-B8D3B74C83BC}" destId="{CDD4ABFA-CE7D-4AC5-975D-A92DB15EFEC0}" srcOrd="0" destOrd="0" presId="urn:microsoft.com/office/officeart/2018/5/layout/IconLeafLabelList"/>
    <dgm:cxn modelId="{067D60B5-3DC7-493F-AECB-00BAC37299BD}" type="presOf" srcId="{7B590331-D674-4A25-8CDC-21E15D735610}" destId="{57402B46-1F75-491D-AC8C-9F6034630FB7}" srcOrd="0" destOrd="0" presId="urn:microsoft.com/office/officeart/2018/5/layout/IconLeafLabelList"/>
    <dgm:cxn modelId="{0F8384F5-294D-405A-8FA9-A31BEAA3FDBF}" srcId="{4AF4B00A-6D4E-4CC5-AF38-AB6B3F39A2ED}" destId="{36C51ABF-7E96-426B-B49B-9F355ED9F47D}" srcOrd="2" destOrd="0" parTransId="{72BD6968-71C4-4A35-AEFD-5FAC2949B63F}" sibTransId="{E125052B-959A-48AA-BD76-4262A1FF49B3}"/>
    <dgm:cxn modelId="{EEAB1959-7B68-4DD2-AA15-7991CCA9E717}" type="presParOf" srcId="{4CCE1CA8-7200-47D6-85BB-1B68C6C86770}" destId="{6A060D8F-C104-4719-8F46-69ADE718B90C}" srcOrd="0" destOrd="0" presId="urn:microsoft.com/office/officeart/2018/5/layout/IconLeafLabelList"/>
    <dgm:cxn modelId="{5508742F-34CB-48CC-8995-10E50B46E564}" type="presParOf" srcId="{6A060D8F-C104-4719-8F46-69ADE718B90C}" destId="{393A5B5D-2796-45EA-ABA6-C4320685F277}" srcOrd="0" destOrd="0" presId="urn:microsoft.com/office/officeart/2018/5/layout/IconLeafLabelList"/>
    <dgm:cxn modelId="{87A72BDB-DE65-4D53-A030-5939E34489B1}" type="presParOf" srcId="{6A060D8F-C104-4719-8F46-69ADE718B90C}" destId="{63E484FE-9C16-4BFD-A548-2A5ADEFFCD10}" srcOrd="1" destOrd="0" presId="urn:microsoft.com/office/officeart/2018/5/layout/IconLeafLabelList"/>
    <dgm:cxn modelId="{0C95893C-E8C4-41F3-8CB6-226F102FD6D2}" type="presParOf" srcId="{6A060D8F-C104-4719-8F46-69ADE718B90C}" destId="{6AD2176B-04E6-409A-99B2-F001BCC74562}" srcOrd="2" destOrd="0" presId="urn:microsoft.com/office/officeart/2018/5/layout/IconLeafLabelList"/>
    <dgm:cxn modelId="{1E61FC21-4330-496D-9468-E5C39EC7F8E2}" type="presParOf" srcId="{6A060D8F-C104-4719-8F46-69ADE718B90C}" destId="{57402B46-1F75-491D-AC8C-9F6034630FB7}" srcOrd="3" destOrd="0" presId="urn:microsoft.com/office/officeart/2018/5/layout/IconLeafLabelList"/>
    <dgm:cxn modelId="{9F18D191-F9ED-4E93-8E17-8D795CB22C34}" type="presParOf" srcId="{4CCE1CA8-7200-47D6-85BB-1B68C6C86770}" destId="{F42F791A-E5CB-45CE-A213-CB6EDDFC2D54}" srcOrd="1" destOrd="0" presId="urn:microsoft.com/office/officeart/2018/5/layout/IconLeafLabelList"/>
    <dgm:cxn modelId="{56F89EA5-1253-4FC3-987D-7A860DB4E8ED}" type="presParOf" srcId="{4CCE1CA8-7200-47D6-85BB-1B68C6C86770}" destId="{DA5A884D-B94C-4339-8985-42A93ABBA29F}" srcOrd="2" destOrd="0" presId="urn:microsoft.com/office/officeart/2018/5/layout/IconLeafLabelList"/>
    <dgm:cxn modelId="{64FCC765-2FA6-4751-8E8B-92F5F97B67BB}" type="presParOf" srcId="{DA5A884D-B94C-4339-8985-42A93ABBA29F}" destId="{8EE23B74-4597-4F9C-BF9D-88AD72819C98}" srcOrd="0" destOrd="0" presId="urn:microsoft.com/office/officeart/2018/5/layout/IconLeafLabelList"/>
    <dgm:cxn modelId="{87442A33-57C5-41F4-817E-E2DA562F3974}" type="presParOf" srcId="{DA5A884D-B94C-4339-8985-42A93ABBA29F}" destId="{505DC693-A0EE-4106-B0E5-1A0CEBCB501B}" srcOrd="1" destOrd="0" presId="urn:microsoft.com/office/officeart/2018/5/layout/IconLeafLabelList"/>
    <dgm:cxn modelId="{E1B14CF9-3A60-4C2C-9B2D-1B04FFD8F703}" type="presParOf" srcId="{DA5A884D-B94C-4339-8985-42A93ABBA29F}" destId="{B5246AAF-60C3-4C73-8D99-F5C462B88192}" srcOrd="2" destOrd="0" presId="urn:microsoft.com/office/officeart/2018/5/layout/IconLeafLabelList"/>
    <dgm:cxn modelId="{13E95164-DF36-40AC-8FC4-13508BE35811}" type="presParOf" srcId="{DA5A884D-B94C-4339-8985-42A93ABBA29F}" destId="{CDD4ABFA-CE7D-4AC5-975D-A92DB15EFEC0}" srcOrd="3" destOrd="0" presId="urn:microsoft.com/office/officeart/2018/5/layout/IconLeafLabelList"/>
    <dgm:cxn modelId="{AEB9D8D8-C26A-4ADE-B119-8FDF1657DA33}" type="presParOf" srcId="{4CCE1CA8-7200-47D6-85BB-1B68C6C86770}" destId="{F58C7DB6-1AF1-48A1-92EF-E89FC6AC034A}" srcOrd="3" destOrd="0" presId="urn:microsoft.com/office/officeart/2018/5/layout/IconLeafLabelList"/>
    <dgm:cxn modelId="{1A7F77E5-0A71-4032-9591-30BE0FF183F7}" type="presParOf" srcId="{4CCE1CA8-7200-47D6-85BB-1B68C6C86770}" destId="{D5180660-AEF0-4235-89C2-E5A00E7630B1}" srcOrd="4" destOrd="0" presId="urn:microsoft.com/office/officeart/2018/5/layout/IconLeafLabelList"/>
    <dgm:cxn modelId="{9F19A877-EDFB-40D1-B4F6-077A80A8C49A}" type="presParOf" srcId="{D5180660-AEF0-4235-89C2-E5A00E7630B1}" destId="{1571A6D9-4FEF-46D4-B5DE-A9322E3DA2AE}" srcOrd="0" destOrd="0" presId="urn:microsoft.com/office/officeart/2018/5/layout/IconLeafLabelList"/>
    <dgm:cxn modelId="{4B6BD372-4AA0-41B9-8C5F-8D982C2032D5}" type="presParOf" srcId="{D5180660-AEF0-4235-89C2-E5A00E7630B1}" destId="{22B26D46-9727-4B6D-9CF8-4C5E23BD6E15}" srcOrd="1" destOrd="0" presId="urn:microsoft.com/office/officeart/2018/5/layout/IconLeafLabelList"/>
    <dgm:cxn modelId="{2A2999BF-4AB2-4632-8EB3-388B5A924126}" type="presParOf" srcId="{D5180660-AEF0-4235-89C2-E5A00E7630B1}" destId="{3F0AC9BF-014E-4233-87F5-30BE08411856}" srcOrd="2" destOrd="0" presId="urn:microsoft.com/office/officeart/2018/5/layout/IconLeafLabelList"/>
    <dgm:cxn modelId="{CB9048A5-E261-4B3F-8533-D7726FA45355}" type="presParOf" srcId="{D5180660-AEF0-4235-89C2-E5A00E7630B1}" destId="{AF347361-05E5-43E5-8D16-FACF32814112}"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3A5B5D-2796-45EA-ABA6-C4320685F277}">
      <dsp:nvSpPr>
        <dsp:cNvPr id="0" name=""/>
        <dsp:cNvSpPr/>
      </dsp:nvSpPr>
      <dsp:spPr>
        <a:xfrm>
          <a:off x="664949" y="224399"/>
          <a:ext cx="1955812" cy="195581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E484FE-9C16-4BFD-A548-2A5ADEFFCD10}">
      <dsp:nvSpPr>
        <dsp:cNvPr id="0" name=""/>
        <dsp:cNvSpPr/>
      </dsp:nvSpPr>
      <dsp:spPr>
        <a:xfrm>
          <a:off x="1081762" y="641211"/>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402B46-1F75-491D-AC8C-9F6034630FB7}">
      <dsp:nvSpPr>
        <dsp:cNvPr id="0" name=""/>
        <dsp:cNvSpPr/>
      </dsp:nvSpPr>
      <dsp:spPr>
        <a:xfrm>
          <a:off x="39731" y="2789399"/>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Johnson, G., Whittington, R.,&amp;Scholes, K. (2017). Exploring Strategy (11</a:t>
          </a:r>
          <a:r>
            <a:rPr lang="en-GB" sz="1400" kern="1200" baseline="30000"/>
            <a:t>th</a:t>
          </a:r>
          <a:r>
            <a:rPr lang="en-GB" sz="1400" kern="1200"/>
            <a:t> ed.). </a:t>
          </a:r>
          <a:endParaRPr lang="en-US" sz="1400" kern="1200"/>
        </a:p>
      </dsp:txBody>
      <dsp:txXfrm>
        <a:off x="39731" y="2789399"/>
        <a:ext cx="3206250" cy="720000"/>
      </dsp:txXfrm>
    </dsp:sp>
    <dsp:sp modelId="{8EE23B74-4597-4F9C-BF9D-88AD72819C98}">
      <dsp:nvSpPr>
        <dsp:cNvPr id="0" name=""/>
        <dsp:cNvSpPr/>
      </dsp:nvSpPr>
      <dsp:spPr>
        <a:xfrm>
          <a:off x="4432293" y="224399"/>
          <a:ext cx="1955812" cy="195581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5DC693-A0EE-4106-B0E5-1A0CEBCB501B}">
      <dsp:nvSpPr>
        <dsp:cNvPr id="0" name=""/>
        <dsp:cNvSpPr/>
      </dsp:nvSpPr>
      <dsp:spPr>
        <a:xfrm>
          <a:off x="4849106" y="641211"/>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D4ABFA-CE7D-4AC5-975D-A92DB15EFEC0}">
      <dsp:nvSpPr>
        <dsp:cNvPr id="0" name=""/>
        <dsp:cNvSpPr/>
      </dsp:nvSpPr>
      <dsp:spPr>
        <a:xfrm>
          <a:off x="3807075" y="2789399"/>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Grant,R.M (2016). Contemporary Stragety Analysis (9</a:t>
          </a:r>
          <a:r>
            <a:rPr lang="en-GB" sz="1400" kern="1200" baseline="30000"/>
            <a:t>th</a:t>
          </a:r>
          <a:r>
            <a:rPr lang="en-GB" sz="1400" kern="1200"/>
            <a:t> ed.). John Wiley &amp; Sons.</a:t>
          </a:r>
          <a:endParaRPr lang="en-US" sz="1400" kern="1200"/>
        </a:p>
      </dsp:txBody>
      <dsp:txXfrm>
        <a:off x="3807075" y="2789399"/>
        <a:ext cx="3206250" cy="720000"/>
      </dsp:txXfrm>
    </dsp:sp>
    <dsp:sp modelId="{1571A6D9-4FEF-46D4-B5DE-A9322E3DA2AE}">
      <dsp:nvSpPr>
        <dsp:cNvPr id="0" name=""/>
        <dsp:cNvSpPr/>
      </dsp:nvSpPr>
      <dsp:spPr>
        <a:xfrm>
          <a:off x="8199637" y="224399"/>
          <a:ext cx="1955812" cy="195581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B26D46-9727-4B6D-9CF8-4C5E23BD6E15}">
      <dsp:nvSpPr>
        <dsp:cNvPr id="0" name=""/>
        <dsp:cNvSpPr/>
      </dsp:nvSpPr>
      <dsp:spPr>
        <a:xfrm>
          <a:off x="8616450" y="641211"/>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347361-05E5-43E5-8D16-FACF32814112}">
      <dsp:nvSpPr>
        <dsp:cNvPr id="0" name=""/>
        <dsp:cNvSpPr/>
      </dsp:nvSpPr>
      <dsp:spPr>
        <a:xfrm>
          <a:off x="7574418" y="2789399"/>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Wheelen, T.L.,&amp;Hunger,J.D. (2018). Strategic Management and Business Policy (15</a:t>
          </a:r>
          <a:r>
            <a:rPr lang="en-GB" sz="1400" kern="1200" baseline="30000"/>
            <a:t>th</a:t>
          </a:r>
          <a:r>
            <a:rPr lang="en-GB" sz="1400" kern="1200"/>
            <a:t> ed.). Pearson </a:t>
          </a:r>
          <a:endParaRPr lang="en-US" sz="1400" kern="1200"/>
        </a:p>
      </dsp:txBody>
      <dsp:txXfrm>
        <a:off x="7574418" y="2789399"/>
        <a:ext cx="32062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09B0A5-C06D-4EF2-8E6F-ADEBE5B6B5EA}" type="datetimeFigureOut">
              <a:rPr lang="en-GB" smtClean="0"/>
              <a:t>10/02/2026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8DBDA8-BCE4-4393-A300-8993B9355BB7}" type="slidenum">
              <a:rPr lang="en-GB" smtClean="0"/>
              <a:t>‹#›</a:t>
            </a:fld>
            <a:endParaRPr lang="en-GB"/>
          </a:p>
        </p:txBody>
      </p:sp>
    </p:spTree>
    <p:extLst>
      <p:ext uri="{BB962C8B-B14F-4D97-AF65-F5344CB8AC3E}">
        <p14:creationId xmlns:p14="http://schemas.microsoft.com/office/powerpoint/2010/main" val="6005414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8DBDA8-BCE4-4393-A300-8993B9355BB7}" type="slidenum">
              <a:rPr lang="en-GB" smtClean="0"/>
              <a:t>4</a:t>
            </a:fld>
            <a:endParaRPr lang="en-GB"/>
          </a:p>
        </p:txBody>
      </p:sp>
    </p:spTree>
    <p:extLst>
      <p:ext uri="{BB962C8B-B14F-4D97-AF65-F5344CB8AC3E}">
        <p14:creationId xmlns:p14="http://schemas.microsoft.com/office/powerpoint/2010/main" val="32478752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8DBDA8-BCE4-4393-A300-8993B9355BB7}" type="slidenum">
              <a:rPr lang="en-GB" smtClean="0"/>
              <a:t>6</a:t>
            </a:fld>
            <a:endParaRPr lang="en-GB"/>
          </a:p>
        </p:txBody>
      </p:sp>
    </p:spTree>
    <p:extLst>
      <p:ext uri="{BB962C8B-B14F-4D97-AF65-F5344CB8AC3E}">
        <p14:creationId xmlns:p14="http://schemas.microsoft.com/office/powerpoint/2010/main" val="7113384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8DBDA8-BCE4-4393-A300-8993B9355BB7}" type="slidenum">
              <a:rPr lang="en-GB" smtClean="0"/>
              <a:t>7</a:t>
            </a:fld>
            <a:endParaRPr lang="en-GB"/>
          </a:p>
        </p:txBody>
      </p:sp>
    </p:spTree>
    <p:extLst>
      <p:ext uri="{BB962C8B-B14F-4D97-AF65-F5344CB8AC3E}">
        <p14:creationId xmlns:p14="http://schemas.microsoft.com/office/powerpoint/2010/main" val="38430593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8DBDA8-BCE4-4393-A300-8993B9355BB7}" type="slidenum">
              <a:rPr lang="en-GB" smtClean="0"/>
              <a:t>9</a:t>
            </a:fld>
            <a:endParaRPr lang="en-GB"/>
          </a:p>
        </p:txBody>
      </p:sp>
    </p:spTree>
    <p:extLst>
      <p:ext uri="{BB962C8B-B14F-4D97-AF65-F5344CB8AC3E}">
        <p14:creationId xmlns:p14="http://schemas.microsoft.com/office/powerpoint/2010/main" val="4477317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28E8C-4BDA-F593-59B6-D5080DCD4A5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3317415-C2F2-216A-B5AE-CC93EDF7CF7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4099FD59-41AD-4E09-58EF-89FD218E08CD}"/>
              </a:ext>
            </a:extLst>
          </p:cNvPr>
          <p:cNvSpPr>
            <a:spLocks noGrp="1"/>
          </p:cNvSpPr>
          <p:nvPr>
            <p:ph type="dt" sz="half" idx="10"/>
          </p:nvPr>
        </p:nvSpPr>
        <p:spPr/>
        <p:txBody>
          <a:bodyPr/>
          <a:lstStyle/>
          <a:p>
            <a:fld id="{D14F8FD5-422D-4390-BBCF-0332BE789516}" type="datetimeFigureOut">
              <a:rPr lang="en-GB" smtClean="0"/>
              <a:t>10/02/2026</a:t>
            </a:fld>
            <a:endParaRPr lang="en-GB"/>
          </a:p>
        </p:txBody>
      </p:sp>
      <p:sp>
        <p:nvSpPr>
          <p:cNvPr id="5" name="Footer Placeholder 4">
            <a:extLst>
              <a:ext uri="{FF2B5EF4-FFF2-40B4-BE49-F238E27FC236}">
                <a16:creationId xmlns:a16="http://schemas.microsoft.com/office/drawing/2014/main" id="{E41A0A3D-AB04-76F9-AD82-DAD949D31F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450A99-6C79-9A28-14F1-30FA7C442106}"/>
              </a:ext>
            </a:extLst>
          </p:cNvPr>
          <p:cNvSpPr>
            <a:spLocks noGrp="1"/>
          </p:cNvSpPr>
          <p:nvPr>
            <p:ph type="sldNum" sz="quarter" idx="12"/>
          </p:nvPr>
        </p:nvSpPr>
        <p:spPr/>
        <p:txBody>
          <a:bodyPr/>
          <a:lstStyle/>
          <a:p>
            <a:fld id="{22ECC2FD-F6B9-4B1D-B8FC-5629C1D67D6E}" type="slidenum">
              <a:rPr lang="en-GB" smtClean="0"/>
              <a:t>‹#›</a:t>
            </a:fld>
            <a:endParaRPr lang="en-GB"/>
          </a:p>
        </p:txBody>
      </p:sp>
    </p:spTree>
    <p:extLst>
      <p:ext uri="{BB962C8B-B14F-4D97-AF65-F5344CB8AC3E}">
        <p14:creationId xmlns:p14="http://schemas.microsoft.com/office/powerpoint/2010/main" val="27592891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C19AB-6F32-8D69-D00C-3E9BC8A120D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02242F6-FB22-F436-5B19-57AF25E1777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A7C70DC-28ED-E23C-91FA-F48FF8D765A2}"/>
              </a:ext>
            </a:extLst>
          </p:cNvPr>
          <p:cNvSpPr>
            <a:spLocks noGrp="1"/>
          </p:cNvSpPr>
          <p:nvPr>
            <p:ph type="dt" sz="half" idx="10"/>
          </p:nvPr>
        </p:nvSpPr>
        <p:spPr/>
        <p:txBody>
          <a:bodyPr/>
          <a:lstStyle/>
          <a:p>
            <a:fld id="{D14F8FD5-422D-4390-BBCF-0332BE789516}" type="datetimeFigureOut">
              <a:rPr lang="en-GB" smtClean="0"/>
              <a:t>10/02/2026</a:t>
            </a:fld>
            <a:endParaRPr lang="en-GB"/>
          </a:p>
        </p:txBody>
      </p:sp>
      <p:sp>
        <p:nvSpPr>
          <p:cNvPr id="5" name="Footer Placeholder 4">
            <a:extLst>
              <a:ext uri="{FF2B5EF4-FFF2-40B4-BE49-F238E27FC236}">
                <a16:creationId xmlns:a16="http://schemas.microsoft.com/office/drawing/2014/main" id="{0CDF1A63-83C1-0BEA-EFFE-CD97C9F3D9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06C440-2291-A9AE-E77F-DF60F4B49646}"/>
              </a:ext>
            </a:extLst>
          </p:cNvPr>
          <p:cNvSpPr>
            <a:spLocks noGrp="1"/>
          </p:cNvSpPr>
          <p:nvPr>
            <p:ph type="sldNum" sz="quarter" idx="12"/>
          </p:nvPr>
        </p:nvSpPr>
        <p:spPr/>
        <p:txBody>
          <a:bodyPr/>
          <a:lstStyle/>
          <a:p>
            <a:fld id="{22ECC2FD-F6B9-4B1D-B8FC-5629C1D67D6E}" type="slidenum">
              <a:rPr lang="en-GB" smtClean="0"/>
              <a:t>‹#›</a:t>
            </a:fld>
            <a:endParaRPr lang="en-GB"/>
          </a:p>
        </p:txBody>
      </p:sp>
    </p:spTree>
    <p:extLst>
      <p:ext uri="{BB962C8B-B14F-4D97-AF65-F5344CB8AC3E}">
        <p14:creationId xmlns:p14="http://schemas.microsoft.com/office/powerpoint/2010/main" val="1342386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9EF32-F28B-4E88-26D9-2D9B714CB7B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DBEF656E-7C03-B13B-60EB-254A3006C55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124B07B-9D0C-AACB-1C18-14DAB3CC0832}"/>
              </a:ext>
            </a:extLst>
          </p:cNvPr>
          <p:cNvSpPr>
            <a:spLocks noGrp="1"/>
          </p:cNvSpPr>
          <p:nvPr>
            <p:ph type="dt" sz="half" idx="10"/>
          </p:nvPr>
        </p:nvSpPr>
        <p:spPr/>
        <p:txBody>
          <a:bodyPr/>
          <a:lstStyle/>
          <a:p>
            <a:fld id="{D14F8FD5-422D-4390-BBCF-0332BE789516}" type="datetimeFigureOut">
              <a:rPr lang="en-GB" smtClean="0"/>
              <a:t>10/02/2026</a:t>
            </a:fld>
            <a:endParaRPr lang="en-GB"/>
          </a:p>
        </p:txBody>
      </p:sp>
      <p:sp>
        <p:nvSpPr>
          <p:cNvPr id="5" name="Footer Placeholder 4">
            <a:extLst>
              <a:ext uri="{FF2B5EF4-FFF2-40B4-BE49-F238E27FC236}">
                <a16:creationId xmlns:a16="http://schemas.microsoft.com/office/drawing/2014/main" id="{A3C90A89-E975-6AE1-F3A0-6F8EBF0401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BDFEE0-95E6-0EE1-296E-D91FB4FCEC06}"/>
              </a:ext>
            </a:extLst>
          </p:cNvPr>
          <p:cNvSpPr>
            <a:spLocks noGrp="1"/>
          </p:cNvSpPr>
          <p:nvPr>
            <p:ph type="sldNum" sz="quarter" idx="12"/>
          </p:nvPr>
        </p:nvSpPr>
        <p:spPr/>
        <p:txBody>
          <a:bodyPr/>
          <a:lstStyle/>
          <a:p>
            <a:fld id="{22ECC2FD-F6B9-4B1D-B8FC-5629C1D67D6E}" type="slidenum">
              <a:rPr lang="en-GB" smtClean="0"/>
              <a:t>‹#›</a:t>
            </a:fld>
            <a:endParaRPr lang="en-GB"/>
          </a:p>
        </p:txBody>
      </p:sp>
    </p:spTree>
    <p:extLst>
      <p:ext uri="{BB962C8B-B14F-4D97-AF65-F5344CB8AC3E}">
        <p14:creationId xmlns:p14="http://schemas.microsoft.com/office/powerpoint/2010/main" val="38318670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D1564-3A9F-74A6-00E6-8BCE7404DFB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272CCBF-FCF6-1F11-B1D4-36210B1DD81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A1EF816-A730-F7BD-C1BC-E78D0B3E8DF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0E3D769-28E1-4631-4B81-060298E0C45E}"/>
              </a:ext>
            </a:extLst>
          </p:cNvPr>
          <p:cNvSpPr>
            <a:spLocks noGrp="1"/>
          </p:cNvSpPr>
          <p:nvPr>
            <p:ph type="dt" sz="half" idx="10"/>
          </p:nvPr>
        </p:nvSpPr>
        <p:spPr/>
        <p:txBody>
          <a:bodyPr/>
          <a:lstStyle/>
          <a:p>
            <a:fld id="{D14F8FD5-422D-4390-BBCF-0332BE789516}" type="datetimeFigureOut">
              <a:rPr lang="en-GB" smtClean="0"/>
              <a:t>10/02/2026</a:t>
            </a:fld>
            <a:endParaRPr lang="en-GB"/>
          </a:p>
        </p:txBody>
      </p:sp>
      <p:sp>
        <p:nvSpPr>
          <p:cNvPr id="6" name="Footer Placeholder 5">
            <a:extLst>
              <a:ext uri="{FF2B5EF4-FFF2-40B4-BE49-F238E27FC236}">
                <a16:creationId xmlns:a16="http://schemas.microsoft.com/office/drawing/2014/main" id="{B956776D-26F5-2835-5C88-AB71C15A6C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77B9AE-B35D-F605-9044-E277E0AA7827}"/>
              </a:ext>
            </a:extLst>
          </p:cNvPr>
          <p:cNvSpPr>
            <a:spLocks noGrp="1"/>
          </p:cNvSpPr>
          <p:nvPr>
            <p:ph type="sldNum" sz="quarter" idx="12"/>
          </p:nvPr>
        </p:nvSpPr>
        <p:spPr/>
        <p:txBody>
          <a:bodyPr/>
          <a:lstStyle/>
          <a:p>
            <a:fld id="{22ECC2FD-F6B9-4B1D-B8FC-5629C1D67D6E}" type="slidenum">
              <a:rPr lang="en-GB" smtClean="0"/>
              <a:t>‹#›</a:t>
            </a:fld>
            <a:endParaRPr lang="en-GB"/>
          </a:p>
        </p:txBody>
      </p:sp>
    </p:spTree>
    <p:extLst>
      <p:ext uri="{BB962C8B-B14F-4D97-AF65-F5344CB8AC3E}">
        <p14:creationId xmlns:p14="http://schemas.microsoft.com/office/powerpoint/2010/main" val="11186334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09D98-2B49-7B60-08A2-5FF77D27A348}"/>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882ACD3-BDBB-6D76-EB83-7F869AB3D9C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E0DCAD5-2D41-A6D1-71AC-44D67EE768B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7C4F4D5-0BC5-F9CC-D58D-4C5F977C213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222B8B1-48C4-0DED-7C0F-65CDC58E844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B3128101-168C-17E4-774D-CB2901B701ED}"/>
              </a:ext>
            </a:extLst>
          </p:cNvPr>
          <p:cNvSpPr>
            <a:spLocks noGrp="1"/>
          </p:cNvSpPr>
          <p:nvPr>
            <p:ph type="dt" sz="half" idx="10"/>
          </p:nvPr>
        </p:nvSpPr>
        <p:spPr/>
        <p:txBody>
          <a:bodyPr/>
          <a:lstStyle/>
          <a:p>
            <a:fld id="{D14F8FD5-422D-4390-BBCF-0332BE789516}" type="datetimeFigureOut">
              <a:rPr lang="en-GB" smtClean="0"/>
              <a:t>10/02/2026</a:t>
            </a:fld>
            <a:endParaRPr lang="en-GB"/>
          </a:p>
        </p:txBody>
      </p:sp>
      <p:sp>
        <p:nvSpPr>
          <p:cNvPr id="8" name="Footer Placeholder 7">
            <a:extLst>
              <a:ext uri="{FF2B5EF4-FFF2-40B4-BE49-F238E27FC236}">
                <a16:creationId xmlns:a16="http://schemas.microsoft.com/office/drawing/2014/main" id="{DCD1A06C-D2EA-D2F7-5011-07F075E7463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8E53D37-CB83-C46A-181C-D2524F38CBC0}"/>
              </a:ext>
            </a:extLst>
          </p:cNvPr>
          <p:cNvSpPr>
            <a:spLocks noGrp="1"/>
          </p:cNvSpPr>
          <p:nvPr>
            <p:ph type="sldNum" sz="quarter" idx="12"/>
          </p:nvPr>
        </p:nvSpPr>
        <p:spPr/>
        <p:txBody>
          <a:bodyPr/>
          <a:lstStyle/>
          <a:p>
            <a:fld id="{22ECC2FD-F6B9-4B1D-B8FC-5629C1D67D6E}" type="slidenum">
              <a:rPr lang="en-GB" smtClean="0"/>
              <a:t>‹#›</a:t>
            </a:fld>
            <a:endParaRPr lang="en-GB"/>
          </a:p>
        </p:txBody>
      </p:sp>
    </p:spTree>
    <p:extLst>
      <p:ext uri="{BB962C8B-B14F-4D97-AF65-F5344CB8AC3E}">
        <p14:creationId xmlns:p14="http://schemas.microsoft.com/office/powerpoint/2010/main" val="23735783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6D250-DF43-7557-9ADC-7EE9D2F6685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21378D3A-82C6-5629-911B-E3929B72E929}"/>
              </a:ext>
            </a:extLst>
          </p:cNvPr>
          <p:cNvSpPr>
            <a:spLocks noGrp="1"/>
          </p:cNvSpPr>
          <p:nvPr>
            <p:ph type="dt" sz="half" idx="10"/>
          </p:nvPr>
        </p:nvSpPr>
        <p:spPr/>
        <p:txBody>
          <a:bodyPr/>
          <a:lstStyle/>
          <a:p>
            <a:fld id="{D14F8FD5-422D-4390-BBCF-0332BE789516}" type="datetimeFigureOut">
              <a:rPr lang="en-GB" smtClean="0"/>
              <a:t>10/02/2026</a:t>
            </a:fld>
            <a:endParaRPr lang="en-GB"/>
          </a:p>
        </p:txBody>
      </p:sp>
      <p:sp>
        <p:nvSpPr>
          <p:cNvPr id="4" name="Footer Placeholder 3">
            <a:extLst>
              <a:ext uri="{FF2B5EF4-FFF2-40B4-BE49-F238E27FC236}">
                <a16:creationId xmlns:a16="http://schemas.microsoft.com/office/drawing/2014/main" id="{1CACE8AE-4CBE-6644-012F-F974979618E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095CF48-B1E2-9E8A-0FE9-3B14DD5AC932}"/>
              </a:ext>
            </a:extLst>
          </p:cNvPr>
          <p:cNvSpPr>
            <a:spLocks noGrp="1"/>
          </p:cNvSpPr>
          <p:nvPr>
            <p:ph type="sldNum" sz="quarter" idx="12"/>
          </p:nvPr>
        </p:nvSpPr>
        <p:spPr/>
        <p:txBody>
          <a:bodyPr/>
          <a:lstStyle/>
          <a:p>
            <a:fld id="{22ECC2FD-F6B9-4B1D-B8FC-5629C1D67D6E}" type="slidenum">
              <a:rPr lang="en-GB" smtClean="0"/>
              <a:t>‹#›</a:t>
            </a:fld>
            <a:endParaRPr lang="en-GB"/>
          </a:p>
        </p:txBody>
      </p:sp>
    </p:spTree>
    <p:extLst>
      <p:ext uri="{BB962C8B-B14F-4D97-AF65-F5344CB8AC3E}">
        <p14:creationId xmlns:p14="http://schemas.microsoft.com/office/powerpoint/2010/main" val="9849965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B949F0-BD17-A9A2-9F70-590DC655F913}"/>
              </a:ext>
            </a:extLst>
          </p:cNvPr>
          <p:cNvSpPr>
            <a:spLocks noGrp="1"/>
          </p:cNvSpPr>
          <p:nvPr>
            <p:ph type="dt" sz="half" idx="10"/>
          </p:nvPr>
        </p:nvSpPr>
        <p:spPr/>
        <p:txBody>
          <a:bodyPr/>
          <a:lstStyle/>
          <a:p>
            <a:fld id="{D14F8FD5-422D-4390-BBCF-0332BE789516}" type="datetimeFigureOut">
              <a:rPr lang="en-GB" smtClean="0"/>
              <a:t>10/02/2026</a:t>
            </a:fld>
            <a:endParaRPr lang="en-GB"/>
          </a:p>
        </p:txBody>
      </p:sp>
      <p:sp>
        <p:nvSpPr>
          <p:cNvPr id="3" name="Footer Placeholder 2">
            <a:extLst>
              <a:ext uri="{FF2B5EF4-FFF2-40B4-BE49-F238E27FC236}">
                <a16:creationId xmlns:a16="http://schemas.microsoft.com/office/drawing/2014/main" id="{63B2E808-90EC-1132-5B88-D5FFA97835B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5FE8F6-630A-0256-CB00-3F688DCCE628}"/>
              </a:ext>
            </a:extLst>
          </p:cNvPr>
          <p:cNvSpPr>
            <a:spLocks noGrp="1"/>
          </p:cNvSpPr>
          <p:nvPr>
            <p:ph type="sldNum" sz="quarter" idx="12"/>
          </p:nvPr>
        </p:nvSpPr>
        <p:spPr/>
        <p:txBody>
          <a:bodyPr/>
          <a:lstStyle/>
          <a:p>
            <a:fld id="{22ECC2FD-F6B9-4B1D-B8FC-5629C1D67D6E}" type="slidenum">
              <a:rPr lang="en-GB" smtClean="0"/>
              <a:t>‹#›</a:t>
            </a:fld>
            <a:endParaRPr lang="en-GB"/>
          </a:p>
        </p:txBody>
      </p:sp>
    </p:spTree>
    <p:extLst>
      <p:ext uri="{BB962C8B-B14F-4D97-AF65-F5344CB8AC3E}">
        <p14:creationId xmlns:p14="http://schemas.microsoft.com/office/powerpoint/2010/main" val="24182804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A3C19-F5AA-CB4A-39B7-22C93B2AA0E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FDA6B90-7581-EFD1-5C59-BB5D759C54B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135F099B-1720-8C8D-FC63-59B61378DC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A0EE74E-E0F2-CD72-8A08-82C48D77B644}"/>
              </a:ext>
            </a:extLst>
          </p:cNvPr>
          <p:cNvSpPr>
            <a:spLocks noGrp="1"/>
          </p:cNvSpPr>
          <p:nvPr>
            <p:ph type="dt" sz="half" idx="10"/>
          </p:nvPr>
        </p:nvSpPr>
        <p:spPr/>
        <p:txBody>
          <a:bodyPr/>
          <a:lstStyle/>
          <a:p>
            <a:fld id="{D14F8FD5-422D-4390-BBCF-0332BE789516}" type="datetimeFigureOut">
              <a:rPr lang="en-GB" smtClean="0"/>
              <a:t>10/02/2026</a:t>
            </a:fld>
            <a:endParaRPr lang="en-GB"/>
          </a:p>
        </p:txBody>
      </p:sp>
      <p:sp>
        <p:nvSpPr>
          <p:cNvPr id="6" name="Footer Placeholder 5">
            <a:extLst>
              <a:ext uri="{FF2B5EF4-FFF2-40B4-BE49-F238E27FC236}">
                <a16:creationId xmlns:a16="http://schemas.microsoft.com/office/drawing/2014/main" id="{D2DB81CA-E985-AD0C-DC2A-5212DD0EB7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2537AD-780B-2749-FEED-A78A6C68F346}"/>
              </a:ext>
            </a:extLst>
          </p:cNvPr>
          <p:cNvSpPr>
            <a:spLocks noGrp="1"/>
          </p:cNvSpPr>
          <p:nvPr>
            <p:ph type="sldNum" sz="quarter" idx="12"/>
          </p:nvPr>
        </p:nvSpPr>
        <p:spPr/>
        <p:txBody>
          <a:bodyPr/>
          <a:lstStyle/>
          <a:p>
            <a:fld id="{22ECC2FD-F6B9-4B1D-B8FC-5629C1D67D6E}" type="slidenum">
              <a:rPr lang="en-GB" smtClean="0"/>
              <a:t>‹#›</a:t>
            </a:fld>
            <a:endParaRPr lang="en-GB"/>
          </a:p>
        </p:txBody>
      </p:sp>
    </p:spTree>
    <p:extLst>
      <p:ext uri="{BB962C8B-B14F-4D97-AF65-F5344CB8AC3E}">
        <p14:creationId xmlns:p14="http://schemas.microsoft.com/office/powerpoint/2010/main" val="1799131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488A6-BAC6-3D64-FD96-94D9FCF78C9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B70C3A68-571C-A000-826E-E70E1F54FA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EFFED69-3785-2EEC-70E2-2F46348A30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6F128C-0BD6-2441-CEEF-1D2B6F07C865}"/>
              </a:ext>
            </a:extLst>
          </p:cNvPr>
          <p:cNvSpPr>
            <a:spLocks noGrp="1"/>
          </p:cNvSpPr>
          <p:nvPr>
            <p:ph type="dt" sz="half" idx="10"/>
          </p:nvPr>
        </p:nvSpPr>
        <p:spPr/>
        <p:txBody>
          <a:bodyPr/>
          <a:lstStyle/>
          <a:p>
            <a:fld id="{D14F8FD5-422D-4390-BBCF-0332BE789516}" type="datetimeFigureOut">
              <a:rPr lang="en-GB" smtClean="0"/>
              <a:t>10/02/2026</a:t>
            </a:fld>
            <a:endParaRPr lang="en-GB"/>
          </a:p>
        </p:txBody>
      </p:sp>
      <p:sp>
        <p:nvSpPr>
          <p:cNvPr id="6" name="Footer Placeholder 5">
            <a:extLst>
              <a:ext uri="{FF2B5EF4-FFF2-40B4-BE49-F238E27FC236}">
                <a16:creationId xmlns:a16="http://schemas.microsoft.com/office/drawing/2014/main" id="{69BF4CFC-04D2-1AA5-3E88-EB14DE1087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89037F-00C1-D719-F9A0-6A9FC94746E1}"/>
              </a:ext>
            </a:extLst>
          </p:cNvPr>
          <p:cNvSpPr>
            <a:spLocks noGrp="1"/>
          </p:cNvSpPr>
          <p:nvPr>
            <p:ph type="sldNum" sz="quarter" idx="12"/>
          </p:nvPr>
        </p:nvSpPr>
        <p:spPr/>
        <p:txBody>
          <a:bodyPr/>
          <a:lstStyle/>
          <a:p>
            <a:fld id="{22ECC2FD-F6B9-4B1D-B8FC-5629C1D67D6E}" type="slidenum">
              <a:rPr lang="en-GB" smtClean="0"/>
              <a:t>‹#›</a:t>
            </a:fld>
            <a:endParaRPr lang="en-GB"/>
          </a:p>
        </p:txBody>
      </p:sp>
    </p:spTree>
    <p:extLst>
      <p:ext uri="{BB962C8B-B14F-4D97-AF65-F5344CB8AC3E}">
        <p14:creationId xmlns:p14="http://schemas.microsoft.com/office/powerpoint/2010/main" val="6170561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917E4-FA7C-9EEC-A26F-17E28835B09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4C27BF4-1F04-0C7C-8F33-39F05906C38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9F8E35A-6879-A4CC-6B7E-290A0A27D5D2}"/>
              </a:ext>
            </a:extLst>
          </p:cNvPr>
          <p:cNvSpPr>
            <a:spLocks noGrp="1"/>
          </p:cNvSpPr>
          <p:nvPr>
            <p:ph type="dt" sz="half" idx="10"/>
          </p:nvPr>
        </p:nvSpPr>
        <p:spPr/>
        <p:txBody>
          <a:bodyPr/>
          <a:lstStyle/>
          <a:p>
            <a:fld id="{D14F8FD5-422D-4390-BBCF-0332BE789516}" type="datetimeFigureOut">
              <a:rPr lang="en-GB" smtClean="0"/>
              <a:t>10/02/2026</a:t>
            </a:fld>
            <a:endParaRPr lang="en-GB"/>
          </a:p>
        </p:txBody>
      </p:sp>
      <p:sp>
        <p:nvSpPr>
          <p:cNvPr id="5" name="Footer Placeholder 4">
            <a:extLst>
              <a:ext uri="{FF2B5EF4-FFF2-40B4-BE49-F238E27FC236}">
                <a16:creationId xmlns:a16="http://schemas.microsoft.com/office/drawing/2014/main" id="{354E8EE3-6C07-8935-1516-1E48C83958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F7AECB-7419-AF8A-D058-3F736A201F25}"/>
              </a:ext>
            </a:extLst>
          </p:cNvPr>
          <p:cNvSpPr>
            <a:spLocks noGrp="1"/>
          </p:cNvSpPr>
          <p:nvPr>
            <p:ph type="sldNum" sz="quarter" idx="12"/>
          </p:nvPr>
        </p:nvSpPr>
        <p:spPr/>
        <p:txBody>
          <a:bodyPr/>
          <a:lstStyle/>
          <a:p>
            <a:fld id="{22ECC2FD-F6B9-4B1D-B8FC-5629C1D67D6E}" type="slidenum">
              <a:rPr lang="en-GB" smtClean="0"/>
              <a:t>‹#›</a:t>
            </a:fld>
            <a:endParaRPr lang="en-GB"/>
          </a:p>
        </p:txBody>
      </p:sp>
    </p:spTree>
    <p:extLst>
      <p:ext uri="{BB962C8B-B14F-4D97-AF65-F5344CB8AC3E}">
        <p14:creationId xmlns:p14="http://schemas.microsoft.com/office/powerpoint/2010/main" val="34093785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4E7A711-3011-9AFC-8872-A4D78F046F50}"/>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4A32E7FF-C890-AAB8-5B41-156816ACDA5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EE6022F-6A6A-F878-013A-B245FDA6C2D0}"/>
              </a:ext>
            </a:extLst>
          </p:cNvPr>
          <p:cNvSpPr>
            <a:spLocks noGrp="1"/>
          </p:cNvSpPr>
          <p:nvPr>
            <p:ph type="dt" sz="half" idx="10"/>
          </p:nvPr>
        </p:nvSpPr>
        <p:spPr/>
        <p:txBody>
          <a:bodyPr/>
          <a:lstStyle/>
          <a:p>
            <a:fld id="{D14F8FD5-422D-4390-BBCF-0332BE789516}" type="datetimeFigureOut">
              <a:rPr lang="en-GB" smtClean="0"/>
              <a:t>10/02/2026</a:t>
            </a:fld>
            <a:endParaRPr lang="en-GB"/>
          </a:p>
        </p:txBody>
      </p:sp>
      <p:sp>
        <p:nvSpPr>
          <p:cNvPr id="5" name="Footer Placeholder 4">
            <a:extLst>
              <a:ext uri="{FF2B5EF4-FFF2-40B4-BE49-F238E27FC236}">
                <a16:creationId xmlns:a16="http://schemas.microsoft.com/office/drawing/2014/main" id="{5CDD51A9-E4B1-C59A-A9F3-32EA3C0CEE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3E5244-9D46-9D74-4E0E-C5D26A531FA3}"/>
              </a:ext>
            </a:extLst>
          </p:cNvPr>
          <p:cNvSpPr>
            <a:spLocks noGrp="1"/>
          </p:cNvSpPr>
          <p:nvPr>
            <p:ph type="sldNum" sz="quarter" idx="12"/>
          </p:nvPr>
        </p:nvSpPr>
        <p:spPr/>
        <p:txBody>
          <a:bodyPr/>
          <a:lstStyle/>
          <a:p>
            <a:fld id="{22ECC2FD-F6B9-4B1D-B8FC-5629C1D67D6E}" type="slidenum">
              <a:rPr lang="en-GB" smtClean="0"/>
              <a:t>‹#›</a:t>
            </a:fld>
            <a:endParaRPr lang="en-GB"/>
          </a:p>
        </p:txBody>
      </p:sp>
    </p:spTree>
    <p:extLst>
      <p:ext uri="{BB962C8B-B14F-4D97-AF65-F5344CB8AC3E}">
        <p14:creationId xmlns:p14="http://schemas.microsoft.com/office/powerpoint/2010/main" val="41102019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04BBE81-FFD5-26F5-3361-6BFC3B2E33A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A5D491EC-12AF-2251-8DD2-F4B8007F4B2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A8B87E0-16B0-65B9-B531-B62232B25EF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14F8FD5-422D-4390-BBCF-0332BE789516}" type="datetimeFigureOut">
              <a:rPr lang="en-GB" smtClean="0"/>
              <a:t>10/02/2026</a:t>
            </a:fld>
            <a:endParaRPr lang="en-GB"/>
          </a:p>
        </p:txBody>
      </p:sp>
      <p:sp>
        <p:nvSpPr>
          <p:cNvPr id="5" name="Footer Placeholder 4">
            <a:extLst>
              <a:ext uri="{FF2B5EF4-FFF2-40B4-BE49-F238E27FC236}">
                <a16:creationId xmlns:a16="http://schemas.microsoft.com/office/drawing/2014/main" id="{27C7E851-5F64-1495-F4BB-1ABF973A364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7D005E3-B588-7718-F72C-B0A1C26E9A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2ECC2FD-F6B9-4B1D-B8FC-5629C1D67D6E}" type="slidenum">
              <a:rPr lang="en-GB" smtClean="0"/>
              <a:t>‹#›</a:t>
            </a:fld>
            <a:endParaRPr lang="en-GB"/>
          </a:p>
        </p:txBody>
      </p:sp>
    </p:spTree>
    <p:extLst>
      <p:ext uri="{BB962C8B-B14F-4D97-AF65-F5344CB8AC3E}">
        <p14:creationId xmlns:p14="http://schemas.microsoft.com/office/powerpoint/2010/main" val="42708172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C35FF6-47F1-1B46-5CBF-BAD87287A1C1}"/>
              </a:ext>
            </a:extLst>
          </p:cNvPr>
          <p:cNvSpPr>
            <a:spLocks noGrp="1"/>
          </p:cNvSpPr>
          <p:nvPr>
            <p:ph type="title"/>
          </p:nvPr>
        </p:nvSpPr>
        <p:spPr>
          <a:xfrm>
            <a:off x="6513788" y="365125"/>
            <a:ext cx="4840010" cy="1807305"/>
          </a:xfrm>
        </p:spPr>
        <p:txBody>
          <a:bodyPr>
            <a:normAutofit/>
          </a:bodyPr>
          <a:lstStyle/>
          <a:p>
            <a:r>
              <a:rPr lang="en-GB"/>
              <a:t>Green Haven Florists</a:t>
            </a:r>
          </a:p>
        </p:txBody>
      </p:sp>
      <p:pic>
        <p:nvPicPr>
          <p:cNvPr id="20" name="Picture 19" descr="Close-up of a spiky plant">
            <a:extLst>
              <a:ext uri="{FF2B5EF4-FFF2-40B4-BE49-F238E27FC236}">
                <a16:creationId xmlns:a16="http://schemas.microsoft.com/office/drawing/2014/main" id="{4342DF6E-3C34-497F-B6C1-BFBD155D4F54}"/>
              </a:ext>
            </a:extLst>
          </p:cNvPr>
          <p:cNvPicPr>
            <a:picLocks noChangeAspect="1"/>
          </p:cNvPicPr>
          <p:nvPr/>
        </p:nvPicPr>
        <p:blipFill>
          <a:blip r:embed="rId2"/>
          <a:srcRect r="40690"/>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ED69CC00-040E-E0A4-7F5A-81D99234137C}"/>
              </a:ext>
            </a:extLst>
          </p:cNvPr>
          <p:cNvSpPr>
            <a:spLocks noGrp="1"/>
          </p:cNvSpPr>
          <p:nvPr>
            <p:ph idx="1"/>
          </p:nvPr>
        </p:nvSpPr>
        <p:spPr>
          <a:xfrm>
            <a:off x="6513788" y="2333297"/>
            <a:ext cx="4840010" cy="3843666"/>
          </a:xfrm>
        </p:spPr>
        <p:txBody>
          <a:bodyPr>
            <a:normAutofit/>
          </a:bodyPr>
          <a:lstStyle/>
          <a:p>
            <a:pPr marL="0" indent="0">
              <a:buNone/>
            </a:pPr>
            <a:endParaRPr lang="en-GB" sz="2000"/>
          </a:p>
          <a:p>
            <a:pPr marL="0" indent="0">
              <a:buNone/>
            </a:pPr>
            <a:r>
              <a:rPr lang="en-GB" sz="2000"/>
              <a:t>Student Name: Jacqueline </a:t>
            </a:r>
          </a:p>
          <a:p>
            <a:pPr marL="0" indent="0">
              <a:buNone/>
            </a:pPr>
            <a:r>
              <a:rPr lang="en-GB" sz="2000"/>
              <a:t>Student ID: 2506880</a:t>
            </a:r>
          </a:p>
          <a:p>
            <a:pPr marL="0" indent="0">
              <a:buNone/>
            </a:pPr>
            <a:r>
              <a:rPr lang="en-GB" sz="2000"/>
              <a:t>Lecturer’s Name: Dr Mucahit Ozden</a:t>
            </a:r>
          </a:p>
          <a:p>
            <a:pPr marL="0" indent="0">
              <a:buNone/>
            </a:pPr>
            <a:r>
              <a:rPr lang="en-GB" sz="2000"/>
              <a:t>Module Code: LCLM 404</a:t>
            </a:r>
          </a:p>
          <a:p>
            <a:pPr marL="0" indent="0">
              <a:buNone/>
            </a:pPr>
            <a:r>
              <a:rPr lang="en-GB" sz="2000"/>
              <a:t>Module Name: Problem Solving and Decision- Making </a:t>
            </a:r>
          </a:p>
          <a:p>
            <a:pPr marL="0" indent="0">
              <a:buNone/>
            </a:pPr>
            <a:r>
              <a:rPr lang="en-GB" sz="2000"/>
              <a:t>Component: Green Haven Florists</a:t>
            </a:r>
          </a:p>
          <a:p>
            <a:pPr marL="0" indent="0">
              <a:buNone/>
            </a:pPr>
            <a:endParaRPr lang="en-GB" sz="2000"/>
          </a:p>
          <a:p>
            <a:pPr marL="0" indent="0">
              <a:buNone/>
            </a:pPr>
            <a:endParaRPr lang="en-GB" sz="2000"/>
          </a:p>
          <a:p>
            <a:endParaRPr lang="en-GB" sz="2000"/>
          </a:p>
        </p:txBody>
      </p:sp>
    </p:spTree>
    <p:extLst>
      <p:ext uri="{BB962C8B-B14F-4D97-AF65-F5344CB8AC3E}">
        <p14:creationId xmlns:p14="http://schemas.microsoft.com/office/powerpoint/2010/main" val="909646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46F1F2C8-798B-4CCE-A851-94AFAF350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0386CA0F-3B36-BA71-CB9E-BFF84D39D255}"/>
              </a:ext>
            </a:extLst>
          </p:cNvPr>
          <p:cNvSpPr>
            <a:spLocks noGrp="1"/>
          </p:cNvSpPr>
          <p:nvPr>
            <p:ph type="subTitle" idx="1"/>
          </p:nvPr>
        </p:nvSpPr>
        <p:spPr>
          <a:xfrm>
            <a:off x="970908" y="3700594"/>
            <a:ext cx="5425781" cy="1655762"/>
          </a:xfrm>
        </p:spPr>
        <p:txBody>
          <a:bodyPr>
            <a:normAutofit fontScale="25000" lnSpcReduction="20000"/>
          </a:bodyPr>
          <a:lstStyle/>
          <a:p>
            <a:pPr algn="l"/>
            <a:r>
              <a:rPr lang="en-GB" sz="5600" dirty="0"/>
              <a:t>In my presentation, I will discuss why Green Haven was encountering problems with in-house sales and why they saw a 30% decline in store sales. </a:t>
            </a:r>
          </a:p>
          <a:p>
            <a:pPr algn="l"/>
            <a:r>
              <a:rPr lang="en-GB" sz="5600" dirty="0"/>
              <a:t>I will discuss what the problems were for them, seeing a decline in sales; when the problem started to happen; who was affected in this process; why it was happening; how serious the problem was and how much was lost in revenue.</a:t>
            </a:r>
          </a:p>
          <a:p>
            <a:pPr algn="l"/>
            <a:r>
              <a:rPr lang="en-GB" sz="5600" dirty="0"/>
              <a:t>I used the 5w2h model to show how the problem accrued and what some of the factors are hindering the company’s progression.</a:t>
            </a:r>
          </a:p>
          <a:p>
            <a:pPr algn="l"/>
            <a:r>
              <a:rPr lang="en-GB" sz="5600" dirty="0"/>
              <a:t>In the PESTEL framework, I will be disseminating information I found to identify the root causes of their problems. </a:t>
            </a:r>
          </a:p>
          <a:p>
            <a:pPr algn="l"/>
            <a:r>
              <a:rPr lang="en-GB" sz="5600" dirty="0"/>
              <a:t>I will use the cause-and-effect model to assist with political, economic, social, technological, legal and environmental factors. My summary will be me displaying the key findings of my results. </a:t>
            </a:r>
          </a:p>
          <a:p>
            <a:pPr algn="l"/>
            <a:endParaRPr lang="en-GB" sz="5600" dirty="0"/>
          </a:p>
          <a:p>
            <a:pPr algn="l"/>
            <a:endParaRPr lang="en-GB" sz="5600" dirty="0"/>
          </a:p>
          <a:p>
            <a:pPr algn="l"/>
            <a:r>
              <a:rPr lang="en-GB" sz="5600" dirty="0"/>
              <a:t> </a:t>
            </a:r>
          </a:p>
          <a:p>
            <a:pPr algn="l"/>
            <a:endParaRPr lang="en-GB" sz="600" dirty="0"/>
          </a:p>
          <a:p>
            <a:pPr algn="l"/>
            <a:endParaRPr lang="en-GB" sz="600" dirty="0"/>
          </a:p>
          <a:p>
            <a:pPr algn="l"/>
            <a:endParaRPr lang="en-GB" sz="600" dirty="0"/>
          </a:p>
        </p:txBody>
      </p:sp>
      <p:sp>
        <p:nvSpPr>
          <p:cNvPr id="60" name="Freeform: Shape 59">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Oval 61">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4" name="Block Arc 63">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02394"/>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6" name="Freeform: Shape 65">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68" name="Straight Connector 67">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70" name="Freeform: Shape 69">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72" name="Arc 71">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74" name="Freeform: Shape 73">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557806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Different coloured tulips">
            <a:extLst>
              <a:ext uri="{FF2B5EF4-FFF2-40B4-BE49-F238E27FC236}">
                <a16:creationId xmlns:a16="http://schemas.microsoft.com/office/drawing/2014/main" id="{E3A7C689-B3F3-E657-5A4D-0D5548B9C093}"/>
              </a:ext>
            </a:extLst>
          </p:cNvPr>
          <p:cNvPicPr>
            <a:picLocks noChangeAspect="1"/>
          </p:cNvPicPr>
          <p:nvPr/>
        </p:nvPicPr>
        <p:blipFill>
          <a:blip r:embed="rId2">
            <a:extLst>
              <a:ext uri="{28A0092B-C50C-407E-A947-70E740481C1C}">
                <a14:useLocalDpi xmlns:a14="http://schemas.microsoft.com/office/drawing/2010/main" val="0"/>
              </a:ext>
            </a:extLst>
          </a:blip>
          <a:srcRect l="2161" r="21137" b="9091"/>
          <a:stretch>
            <a:fillRect/>
          </a:stretch>
        </p:blipFill>
        <p:spPr>
          <a:xfrm>
            <a:off x="3523488" y="10"/>
            <a:ext cx="8668512" cy="6857990"/>
          </a:xfrm>
          <a:prstGeom prst="rect">
            <a:avLst/>
          </a:prstGeom>
        </p:spPr>
      </p:pic>
      <p:sp>
        <p:nvSpPr>
          <p:cNvPr id="14" name="Rectangle 13">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a:extLst>
              <a:ext uri="{FF2B5EF4-FFF2-40B4-BE49-F238E27FC236}">
                <a16:creationId xmlns:a16="http://schemas.microsoft.com/office/drawing/2014/main" id="{9AFD84A5-A71A-B9E1-9A65-0EAE6141FB67}"/>
              </a:ext>
            </a:extLst>
          </p:cNvPr>
          <p:cNvSpPr>
            <a:spLocks noGrp="1"/>
          </p:cNvSpPr>
          <p:nvPr>
            <p:ph type="subTitle" idx="1"/>
          </p:nvPr>
        </p:nvSpPr>
        <p:spPr>
          <a:xfrm>
            <a:off x="477980" y="4032504"/>
            <a:ext cx="5262420" cy="2558795"/>
          </a:xfrm>
        </p:spPr>
        <p:txBody>
          <a:bodyPr>
            <a:normAutofit/>
          </a:bodyPr>
          <a:lstStyle/>
          <a:p>
            <a:pPr algn="l"/>
            <a:r>
              <a:rPr lang="en-GB" sz="1800" dirty="0"/>
              <a:t>Green Haven Florists is a small independent flower shop located in Norman, UK, which was founded in 2016 by partners Liam and Priya </a:t>
            </a:r>
            <a:r>
              <a:rPr lang="en-GB" sz="1800" dirty="0" err="1"/>
              <a:t>Pattel</a:t>
            </a:r>
            <a:r>
              <a:rPr lang="en-GB" sz="1800" dirty="0"/>
              <a:t>. They experienced a significant downturn in sales. The business was struggling to maintain profits due to there being increased competition from online sales. Liam and Priya are now faced with the challenges of adapting their business model to survive in a rapidly changing retail environment. </a:t>
            </a:r>
          </a:p>
        </p:txBody>
      </p:sp>
      <p:sp>
        <p:nvSpPr>
          <p:cNvPr id="16" name="Rectangle 1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40916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 name="Freeform: Shape 39">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A14C372-BE91-44EF-9BD6-E95446849AB4}"/>
              </a:ext>
            </a:extLst>
          </p:cNvPr>
          <p:cNvSpPr>
            <a:spLocks noGrp="1"/>
          </p:cNvSpPr>
          <p:nvPr>
            <p:ph type="title"/>
          </p:nvPr>
        </p:nvSpPr>
        <p:spPr>
          <a:xfrm>
            <a:off x="804672" y="1412489"/>
            <a:ext cx="2871095" cy="2156621"/>
          </a:xfrm>
        </p:spPr>
        <p:txBody>
          <a:bodyPr anchor="t">
            <a:normAutofit/>
          </a:bodyPr>
          <a:lstStyle/>
          <a:p>
            <a:r>
              <a:rPr lang="en-GB" sz="3600">
                <a:solidFill>
                  <a:srgbClr val="FFFFFF"/>
                </a:solidFill>
              </a:rPr>
              <a:t>                    Green Haven root problems </a:t>
            </a:r>
          </a:p>
        </p:txBody>
      </p:sp>
      <p:sp>
        <p:nvSpPr>
          <p:cNvPr id="3" name="Content Placeholder 2">
            <a:extLst>
              <a:ext uri="{FF2B5EF4-FFF2-40B4-BE49-F238E27FC236}">
                <a16:creationId xmlns:a16="http://schemas.microsoft.com/office/drawing/2014/main" id="{1E26D679-2A9B-D136-C288-4D0E1A5E83EE}"/>
              </a:ext>
            </a:extLst>
          </p:cNvPr>
          <p:cNvSpPr>
            <a:spLocks noGrp="1"/>
          </p:cNvSpPr>
          <p:nvPr>
            <p:ph sz="half" idx="1"/>
          </p:nvPr>
        </p:nvSpPr>
        <p:spPr>
          <a:xfrm>
            <a:off x="5198993" y="1412489"/>
            <a:ext cx="2926080" cy="4363844"/>
          </a:xfrm>
        </p:spPr>
        <p:txBody>
          <a:bodyPr>
            <a:noAutofit/>
          </a:bodyPr>
          <a:lstStyle/>
          <a:p>
            <a:pPr marL="0" indent="0">
              <a:buNone/>
            </a:pPr>
            <a:r>
              <a:rPr lang="en-GB" sz="2000" dirty="0"/>
              <a:t>Green Haven in-store sales declined by 30% while online sales were increasing.  Close by businesses were closing, and this was contributing to their decline in revenue. The rising costs have further strained the business. Customers now prefer the lower prices of large online flower retailers by ordering online, which offer same-day delivery and frequent discounts.</a:t>
            </a:r>
          </a:p>
          <a:p>
            <a:pPr marL="0" indent="0">
              <a:buNone/>
            </a:pPr>
            <a:r>
              <a:rPr lang="en-GB" sz="2000" dirty="0"/>
              <a:t> </a:t>
            </a:r>
          </a:p>
        </p:txBody>
      </p:sp>
      <p:sp>
        <p:nvSpPr>
          <p:cNvPr id="4" name="Content Placeholder 3">
            <a:extLst>
              <a:ext uri="{FF2B5EF4-FFF2-40B4-BE49-F238E27FC236}">
                <a16:creationId xmlns:a16="http://schemas.microsoft.com/office/drawing/2014/main" id="{8FD2C853-255F-AD6B-B99A-431AF37ABA0E}"/>
              </a:ext>
            </a:extLst>
          </p:cNvPr>
          <p:cNvSpPr>
            <a:spLocks noGrp="1"/>
          </p:cNvSpPr>
          <p:nvPr>
            <p:ph sz="half" idx="2"/>
          </p:nvPr>
        </p:nvSpPr>
        <p:spPr>
          <a:xfrm>
            <a:off x="8451604" y="1412489"/>
            <a:ext cx="2926080" cy="4363844"/>
          </a:xfrm>
        </p:spPr>
        <p:txBody>
          <a:bodyPr>
            <a:normAutofit/>
          </a:bodyPr>
          <a:lstStyle/>
          <a:p>
            <a:pPr marL="0" indent="0">
              <a:buNone/>
            </a:pPr>
            <a:endParaRPr lang="en-GB" sz="2000" dirty="0"/>
          </a:p>
          <a:p>
            <a:pPr marL="0" indent="0">
              <a:buNone/>
            </a:pPr>
            <a:endParaRPr lang="en-GB" sz="2000" dirty="0"/>
          </a:p>
          <a:p>
            <a:pPr marL="0" indent="0">
              <a:buNone/>
            </a:pPr>
            <a:r>
              <a:rPr lang="en-GB" sz="2000" dirty="0"/>
              <a:t>Some customers realised that their website is outdated and difficult to navigate, causing a huge decline in sales too. Customers want more flexible delivery options and subscription services. This is turning customers away from using their services.</a:t>
            </a:r>
          </a:p>
          <a:p>
            <a:endParaRPr lang="en-GB" sz="2000" dirty="0"/>
          </a:p>
        </p:txBody>
      </p:sp>
    </p:spTree>
    <p:extLst>
      <p:ext uri="{BB962C8B-B14F-4D97-AF65-F5344CB8AC3E}">
        <p14:creationId xmlns:p14="http://schemas.microsoft.com/office/powerpoint/2010/main" val="9925764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 name="Rectangle 50">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53" name="Group 52">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54" name="Rectangle 53">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5" name="Rectangle 54">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57" name="Freeform: Shape 56">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59" name="Rectangle 58">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51568715-BAE9-9CE8-6D30-0D5077D3271E}"/>
              </a:ext>
            </a:extLst>
          </p:cNvPr>
          <p:cNvSpPr>
            <a:spLocks noGrp="1"/>
          </p:cNvSpPr>
          <p:nvPr>
            <p:ph type="title"/>
          </p:nvPr>
        </p:nvSpPr>
        <p:spPr>
          <a:xfrm>
            <a:off x="1143000" y="990599"/>
            <a:ext cx="9906000" cy="685800"/>
          </a:xfrm>
        </p:spPr>
        <p:txBody>
          <a:bodyPr vert="horz" lIns="91440" tIns="45720" rIns="91440" bIns="45720" rtlCol="0" anchor="t">
            <a:normAutofit/>
          </a:bodyPr>
          <a:lstStyle/>
          <a:p>
            <a:r>
              <a:rPr lang="en-US" sz="4000" kern="1200">
                <a:solidFill>
                  <a:schemeClr val="tx1"/>
                </a:solidFill>
                <a:latin typeface="+mj-lt"/>
                <a:ea typeface="+mj-ea"/>
                <a:cs typeface="+mj-cs"/>
              </a:rPr>
              <a:t>                                 5W2H Model </a:t>
            </a:r>
          </a:p>
        </p:txBody>
      </p:sp>
      <p:graphicFrame>
        <p:nvGraphicFramePr>
          <p:cNvPr id="11" name="Content Placeholder 10">
            <a:extLst>
              <a:ext uri="{FF2B5EF4-FFF2-40B4-BE49-F238E27FC236}">
                <a16:creationId xmlns:a16="http://schemas.microsoft.com/office/drawing/2014/main" id="{8EC51460-CCE6-6720-0877-19A94F9B8FC9}"/>
              </a:ext>
            </a:extLst>
          </p:cNvPr>
          <p:cNvGraphicFramePr>
            <a:graphicFrameLocks noGrp="1"/>
          </p:cNvGraphicFramePr>
          <p:nvPr>
            <p:ph sz="half" idx="1"/>
            <p:extLst>
              <p:ext uri="{D42A27DB-BD31-4B8C-83A1-F6EECF244321}">
                <p14:modId xmlns:p14="http://schemas.microsoft.com/office/powerpoint/2010/main" val="3865941597"/>
              </p:ext>
            </p:extLst>
          </p:nvPr>
        </p:nvGraphicFramePr>
        <p:xfrm>
          <a:off x="685800" y="2259962"/>
          <a:ext cx="10820403" cy="3488332"/>
        </p:xfrm>
        <a:graphic>
          <a:graphicData uri="http://schemas.openxmlformats.org/drawingml/2006/table">
            <a:tbl>
              <a:tblPr firstRow="1" bandRow="1">
                <a:tableStyleId>{5C22544A-7EE6-4342-B048-85BDC9FD1C3A}</a:tableStyleId>
              </a:tblPr>
              <a:tblGrid>
                <a:gridCol w="1564733">
                  <a:extLst>
                    <a:ext uri="{9D8B030D-6E8A-4147-A177-3AD203B41FA5}">
                      <a16:colId xmlns:a16="http://schemas.microsoft.com/office/drawing/2014/main" val="3985503528"/>
                    </a:ext>
                  </a:extLst>
                </a:gridCol>
                <a:gridCol w="1560156">
                  <a:extLst>
                    <a:ext uri="{9D8B030D-6E8A-4147-A177-3AD203B41FA5}">
                      <a16:colId xmlns:a16="http://schemas.microsoft.com/office/drawing/2014/main" val="2387430648"/>
                    </a:ext>
                  </a:extLst>
                </a:gridCol>
                <a:gridCol w="1293175">
                  <a:extLst>
                    <a:ext uri="{9D8B030D-6E8A-4147-A177-3AD203B41FA5}">
                      <a16:colId xmlns:a16="http://schemas.microsoft.com/office/drawing/2014/main" val="506652012"/>
                    </a:ext>
                  </a:extLst>
                </a:gridCol>
                <a:gridCol w="1386238">
                  <a:extLst>
                    <a:ext uri="{9D8B030D-6E8A-4147-A177-3AD203B41FA5}">
                      <a16:colId xmlns:a16="http://schemas.microsoft.com/office/drawing/2014/main" val="1478872534"/>
                    </a:ext>
                  </a:extLst>
                </a:gridCol>
                <a:gridCol w="1523542">
                  <a:extLst>
                    <a:ext uri="{9D8B030D-6E8A-4147-A177-3AD203B41FA5}">
                      <a16:colId xmlns:a16="http://schemas.microsoft.com/office/drawing/2014/main" val="2964908275"/>
                    </a:ext>
                  </a:extLst>
                </a:gridCol>
                <a:gridCol w="1943082">
                  <a:extLst>
                    <a:ext uri="{9D8B030D-6E8A-4147-A177-3AD203B41FA5}">
                      <a16:colId xmlns:a16="http://schemas.microsoft.com/office/drawing/2014/main" val="3781752835"/>
                    </a:ext>
                  </a:extLst>
                </a:gridCol>
                <a:gridCol w="1549477">
                  <a:extLst>
                    <a:ext uri="{9D8B030D-6E8A-4147-A177-3AD203B41FA5}">
                      <a16:colId xmlns:a16="http://schemas.microsoft.com/office/drawing/2014/main" val="4013392028"/>
                    </a:ext>
                  </a:extLst>
                </a:gridCol>
              </a:tblGrid>
              <a:tr h="426045">
                <a:tc>
                  <a:txBody>
                    <a:bodyPr/>
                    <a:lstStyle/>
                    <a:p>
                      <a:r>
                        <a:rPr lang="en-GB" sz="1900"/>
                        <a:t>What</a:t>
                      </a:r>
                    </a:p>
                  </a:txBody>
                  <a:tcPr marL="97981" marR="97981" marT="48989" marB="48989"/>
                </a:tc>
                <a:tc>
                  <a:txBody>
                    <a:bodyPr/>
                    <a:lstStyle/>
                    <a:p>
                      <a:r>
                        <a:rPr lang="en-GB" sz="1900"/>
                        <a:t>Where</a:t>
                      </a:r>
                    </a:p>
                  </a:txBody>
                  <a:tcPr marL="97981" marR="97981" marT="48989" marB="48989"/>
                </a:tc>
                <a:tc>
                  <a:txBody>
                    <a:bodyPr/>
                    <a:lstStyle/>
                    <a:p>
                      <a:r>
                        <a:rPr lang="en-GB" sz="1900"/>
                        <a:t>When</a:t>
                      </a:r>
                    </a:p>
                  </a:txBody>
                  <a:tcPr marL="97981" marR="97981" marT="48989" marB="48989"/>
                </a:tc>
                <a:tc>
                  <a:txBody>
                    <a:bodyPr/>
                    <a:lstStyle/>
                    <a:p>
                      <a:r>
                        <a:rPr lang="en-GB" sz="1900"/>
                        <a:t>Who</a:t>
                      </a:r>
                    </a:p>
                  </a:txBody>
                  <a:tcPr marL="97981" marR="97981" marT="48989" marB="48989"/>
                </a:tc>
                <a:tc>
                  <a:txBody>
                    <a:bodyPr/>
                    <a:lstStyle/>
                    <a:p>
                      <a:r>
                        <a:rPr lang="en-GB" sz="1900"/>
                        <a:t>Why</a:t>
                      </a:r>
                    </a:p>
                  </a:txBody>
                  <a:tcPr marL="97981" marR="97981" marT="48989" marB="48989"/>
                </a:tc>
                <a:tc>
                  <a:txBody>
                    <a:bodyPr/>
                    <a:lstStyle/>
                    <a:p>
                      <a:r>
                        <a:rPr lang="en-GB" sz="1900"/>
                        <a:t>How</a:t>
                      </a:r>
                    </a:p>
                  </a:txBody>
                  <a:tcPr marL="97981" marR="97981" marT="48989" marB="48989"/>
                </a:tc>
                <a:tc>
                  <a:txBody>
                    <a:bodyPr/>
                    <a:lstStyle/>
                    <a:p>
                      <a:r>
                        <a:rPr lang="en-GB" sz="1900"/>
                        <a:t>How much </a:t>
                      </a:r>
                    </a:p>
                  </a:txBody>
                  <a:tcPr marL="97981" marR="97981" marT="48989" marB="48989"/>
                </a:tc>
                <a:extLst>
                  <a:ext uri="{0D108BD9-81ED-4DB2-BD59-A6C34878D82A}">
                    <a16:rowId xmlns:a16="http://schemas.microsoft.com/office/drawing/2014/main" val="1858724210"/>
                  </a:ext>
                </a:extLst>
              </a:tr>
              <a:tr h="3062287">
                <a:tc>
                  <a:txBody>
                    <a:bodyPr/>
                    <a:lstStyle/>
                    <a:p>
                      <a:r>
                        <a:rPr lang="en-GB" sz="1900"/>
                        <a:t>The problem is a decline in in-house sales, which is affecting the business financially.</a:t>
                      </a:r>
                    </a:p>
                  </a:txBody>
                  <a:tcPr marL="97981" marR="97981" marT="48989" marB="48989"/>
                </a:tc>
                <a:tc>
                  <a:txBody>
                    <a:bodyPr/>
                    <a:lstStyle/>
                    <a:p>
                      <a:r>
                        <a:rPr lang="en-GB" sz="1900"/>
                        <a:t>The problem is happening in-house, which is causing financial harm to the business. </a:t>
                      </a:r>
                    </a:p>
                  </a:txBody>
                  <a:tcPr marL="97981" marR="97981" marT="48989" marB="48989"/>
                </a:tc>
                <a:tc>
                  <a:txBody>
                    <a:bodyPr/>
                    <a:lstStyle/>
                    <a:p>
                      <a:r>
                        <a:rPr lang="en-GB" sz="1900"/>
                        <a:t>This all happens within 12 months </a:t>
                      </a:r>
                    </a:p>
                  </a:txBody>
                  <a:tcPr marL="97981" marR="97981" marT="48989" marB="48989"/>
                </a:tc>
                <a:tc>
                  <a:txBody>
                    <a:bodyPr/>
                    <a:lstStyle/>
                    <a:p>
                      <a:r>
                        <a:rPr lang="en-GB" sz="1900"/>
                        <a:t>The people who were affected was the founders of the company, Liam and Priya </a:t>
                      </a:r>
                    </a:p>
                  </a:txBody>
                  <a:tcPr marL="97981" marR="97981" marT="48989" marB="48989"/>
                </a:tc>
                <a:tc>
                  <a:txBody>
                    <a:bodyPr/>
                    <a:lstStyle/>
                    <a:p>
                      <a:r>
                        <a:rPr lang="en-GB" sz="1900"/>
                        <a:t>The reason in-house sales were decreasing was due to online sales increasing rapidly.   </a:t>
                      </a:r>
                    </a:p>
                  </a:txBody>
                  <a:tcPr marL="97981" marR="97981" marT="48989" marB="48989"/>
                </a:tc>
                <a:tc>
                  <a:txBody>
                    <a:bodyPr/>
                    <a:lstStyle/>
                    <a:p>
                      <a:r>
                        <a:rPr lang="en-GB" sz="1900"/>
                        <a:t>This was a serious issue as sales were affecting the company’s revenue, causing loss of income for the company.</a:t>
                      </a:r>
                    </a:p>
                  </a:txBody>
                  <a:tcPr marL="97981" marR="97981" marT="48989" marB="48989"/>
                </a:tc>
                <a:tc>
                  <a:txBody>
                    <a:bodyPr/>
                    <a:lstStyle/>
                    <a:p>
                      <a:r>
                        <a:rPr lang="en-GB" sz="1900"/>
                        <a:t>The decline in sales were 30%, taking a large amount of revenue from the business.</a:t>
                      </a:r>
                    </a:p>
                  </a:txBody>
                  <a:tcPr marL="97981" marR="97981" marT="48989" marB="48989"/>
                </a:tc>
                <a:extLst>
                  <a:ext uri="{0D108BD9-81ED-4DB2-BD59-A6C34878D82A}">
                    <a16:rowId xmlns:a16="http://schemas.microsoft.com/office/drawing/2014/main" val="2386463108"/>
                  </a:ext>
                </a:extLst>
              </a:tr>
            </a:tbl>
          </a:graphicData>
        </a:graphic>
      </p:graphicFrame>
    </p:spTree>
    <p:extLst>
      <p:ext uri="{BB962C8B-B14F-4D97-AF65-F5344CB8AC3E}">
        <p14:creationId xmlns:p14="http://schemas.microsoft.com/office/powerpoint/2010/main" val="7801397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E4CB3EE-EAA5-E1CF-03A6-CA3A21DBCE8A}"/>
              </a:ext>
            </a:extLst>
          </p:cNvPr>
          <p:cNvSpPr>
            <a:spLocks noGrp="1"/>
          </p:cNvSpPr>
          <p:nvPr>
            <p:ph type="title"/>
          </p:nvPr>
        </p:nvSpPr>
        <p:spPr>
          <a:xfrm>
            <a:off x="838200" y="1412488"/>
            <a:ext cx="2899189" cy="4363844"/>
          </a:xfrm>
        </p:spPr>
        <p:txBody>
          <a:bodyPr anchor="t">
            <a:normAutofit/>
          </a:bodyPr>
          <a:lstStyle/>
          <a:p>
            <a:r>
              <a:rPr lang="en-GB" sz="3700">
                <a:solidFill>
                  <a:srgbClr val="FFFFFF"/>
                </a:solidFill>
              </a:rPr>
              <a:t>                          PESTEL FRAMEWORK</a:t>
            </a:r>
          </a:p>
        </p:txBody>
      </p:sp>
      <p:sp>
        <p:nvSpPr>
          <p:cNvPr id="3" name="Content Placeholder 2">
            <a:extLst>
              <a:ext uri="{FF2B5EF4-FFF2-40B4-BE49-F238E27FC236}">
                <a16:creationId xmlns:a16="http://schemas.microsoft.com/office/drawing/2014/main" id="{77BCC95C-7AF6-B684-0731-A882F7F03D38}"/>
              </a:ext>
            </a:extLst>
          </p:cNvPr>
          <p:cNvSpPr>
            <a:spLocks noGrp="1"/>
          </p:cNvSpPr>
          <p:nvPr>
            <p:ph sz="half" idx="1"/>
          </p:nvPr>
        </p:nvSpPr>
        <p:spPr>
          <a:xfrm>
            <a:off x="4380855" y="1412489"/>
            <a:ext cx="3427283" cy="4363844"/>
          </a:xfrm>
        </p:spPr>
        <p:txBody>
          <a:bodyPr>
            <a:normAutofit/>
          </a:bodyPr>
          <a:lstStyle/>
          <a:p>
            <a:endParaRPr lang="en-GB" sz="1700"/>
          </a:p>
          <a:p>
            <a:pPr marL="0" indent="0">
              <a:buNone/>
            </a:pPr>
            <a:r>
              <a:rPr lang="en-GB" sz="1700"/>
              <a:t>The PESTEL framework is a simple tool used to analyse the six key external factors that can affect an organisation, project, or idea. It helps show how risks and opportunities assist to inform better planning. (Johnson et al., 2017). The benefits of this framwork is to provide a structured overview of the environment, preventing oversight of key influences. It assists with decision-making. (Wheelen&amp;Hunger, 2018). </a:t>
            </a:r>
          </a:p>
          <a:p>
            <a:pPr marL="0" indent="0">
              <a:buNone/>
            </a:pPr>
            <a:endParaRPr lang="en-GB" sz="1700"/>
          </a:p>
        </p:txBody>
      </p:sp>
      <p:cxnSp>
        <p:nvCxnSpPr>
          <p:cNvPr id="22" name="Straight Connector 21">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593540B7-0B2C-2697-7E3D-00F9474D5B51}"/>
              </a:ext>
            </a:extLst>
          </p:cNvPr>
          <p:cNvSpPr>
            <a:spLocks noGrp="1"/>
          </p:cNvSpPr>
          <p:nvPr>
            <p:ph sz="half" idx="2"/>
          </p:nvPr>
        </p:nvSpPr>
        <p:spPr>
          <a:xfrm>
            <a:off x="8451604" y="1412489"/>
            <a:ext cx="3197701" cy="4363844"/>
          </a:xfrm>
        </p:spPr>
        <p:txBody>
          <a:bodyPr>
            <a:normAutofit/>
          </a:bodyPr>
          <a:lstStyle/>
          <a:p>
            <a:endParaRPr lang="en-GB" sz="2000"/>
          </a:p>
          <a:p>
            <a:pPr marL="0" indent="0">
              <a:buNone/>
            </a:pPr>
            <a:r>
              <a:rPr lang="en-GB" sz="2000"/>
              <a:t>The criticisms of this work frame are often applied as a one-time snapshot, failing to account for dynamic interconnected changes like tech advancements shaping social and legal norms. (Grant,2016). It also generates excessive data without clear guidance on prioritizing factors relevant to the specific context. (Hull et al., 2019). </a:t>
            </a:r>
          </a:p>
        </p:txBody>
      </p:sp>
    </p:spTree>
    <p:extLst>
      <p:ext uri="{BB962C8B-B14F-4D97-AF65-F5344CB8AC3E}">
        <p14:creationId xmlns:p14="http://schemas.microsoft.com/office/powerpoint/2010/main" val="35245824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62D20-D222-40D0-1C7F-D8BF3DE5EA22}"/>
              </a:ext>
            </a:extLst>
          </p:cNvPr>
          <p:cNvSpPr>
            <a:spLocks noGrp="1"/>
          </p:cNvSpPr>
          <p:nvPr>
            <p:ph type="title"/>
          </p:nvPr>
        </p:nvSpPr>
        <p:spPr/>
        <p:txBody>
          <a:bodyPr/>
          <a:lstStyle/>
          <a:p>
            <a:r>
              <a:rPr lang="en-GB" dirty="0"/>
              <a:t>                         PESTEL FRAMEWORK</a:t>
            </a:r>
          </a:p>
        </p:txBody>
      </p:sp>
      <p:graphicFrame>
        <p:nvGraphicFramePr>
          <p:cNvPr id="4" name="Table 3">
            <a:extLst>
              <a:ext uri="{FF2B5EF4-FFF2-40B4-BE49-F238E27FC236}">
                <a16:creationId xmlns:a16="http://schemas.microsoft.com/office/drawing/2014/main" id="{955187DC-493F-63B2-B863-BA194D418F2A}"/>
              </a:ext>
            </a:extLst>
          </p:cNvPr>
          <p:cNvGraphicFramePr>
            <a:graphicFrameLocks noGrp="1"/>
          </p:cNvGraphicFramePr>
          <p:nvPr>
            <p:extLst>
              <p:ext uri="{D42A27DB-BD31-4B8C-83A1-F6EECF244321}">
                <p14:modId xmlns:p14="http://schemas.microsoft.com/office/powerpoint/2010/main" val="451887185"/>
              </p:ext>
            </p:extLst>
          </p:nvPr>
        </p:nvGraphicFramePr>
        <p:xfrm>
          <a:off x="469900" y="719666"/>
          <a:ext cx="10794996" cy="5760720"/>
        </p:xfrm>
        <a:graphic>
          <a:graphicData uri="http://schemas.openxmlformats.org/drawingml/2006/table">
            <a:tbl>
              <a:tblPr firstRow="1" bandRow="1">
                <a:tableStyleId>{93296810-A885-4BE3-A3E7-6D5BEEA58F35}</a:tableStyleId>
              </a:tblPr>
              <a:tblGrid>
                <a:gridCol w="1799166">
                  <a:extLst>
                    <a:ext uri="{9D8B030D-6E8A-4147-A177-3AD203B41FA5}">
                      <a16:colId xmlns:a16="http://schemas.microsoft.com/office/drawing/2014/main" val="1131381096"/>
                    </a:ext>
                  </a:extLst>
                </a:gridCol>
                <a:gridCol w="1799166">
                  <a:extLst>
                    <a:ext uri="{9D8B030D-6E8A-4147-A177-3AD203B41FA5}">
                      <a16:colId xmlns:a16="http://schemas.microsoft.com/office/drawing/2014/main" val="1940256594"/>
                    </a:ext>
                  </a:extLst>
                </a:gridCol>
                <a:gridCol w="1799166">
                  <a:extLst>
                    <a:ext uri="{9D8B030D-6E8A-4147-A177-3AD203B41FA5}">
                      <a16:colId xmlns:a16="http://schemas.microsoft.com/office/drawing/2014/main" val="1719043502"/>
                    </a:ext>
                  </a:extLst>
                </a:gridCol>
                <a:gridCol w="1799166">
                  <a:extLst>
                    <a:ext uri="{9D8B030D-6E8A-4147-A177-3AD203B41FA5}">
                      <a16:colId xmlns:a16="http://schemas.microsoft.com/office/drawing/2014/main" val="1212803905"/>
                    </a:ext>
                  </a:extLst>
                </a:gridCol>
                <a:gridCol w="1799166">
                  <a:extLst>
                    <a:ext uri="{9D8B030D-6E8A-4147-A177-3AD203B41FA5}">
                      <a16:colId xmlns:a16="http://schemas.microsoft.com/office/drawing/2014/main" val="1283459214"/>
                    </a:ext>
                  </a:extLst>
                </a:gridCol>
                <a:gridCol w="1799166">
                  <a:extLst>
                    <a:ext uri="{9D8B030D-6E8A-4147-A177-3AD203B41FA5}">
                      <a16:colId xmlns:a16="http://schemas.microsoft.com/office/drawing/2014/main" val="3339632001"/>
                    </a:ext>
                  </a:extLst>
                </a:gridCol>
              </a:tblGrid>
              <a:tr h="370840">
                <a:tc>
                  <a:txBody>
                    <a:bodyPr/>
                    <a:lstStyle/>
                    <a:p>
                      <a:r>
                        <a:rPr lang="en-GB" dirty="0"/>
                        <a:t>Political Factors </a:t>
                      </a:r>
                    </a:p>
                  </a:txBody>
                  <a:tcPr/>
                </a:tc>
                <a:tc>
                  <a:txBody>
                    <a:bodyPr/>
                    <a:lstStyle/>
                    <a:p>
                      <a:r>
                        <a:rPr lang="en-GB" dirty="0"/>
                        <a:t>Economic Factors </a:t>
                      </a:r>
                    </a:p>
                  </a:txBody>
                  <a:tcPr/>
                </a:tc>
                <a:tc>
                  <a:txBody>
                    <a:bodyPr/>
                    <a:lstStyle/>
                    <a:p>
                      <a:r>
                        <a:rPr lang="en-GB" dirty="0"/>
                        <a:t>Social Factors </a:t>
                      </a:r>
                    </a:p>
                  </a:txBody>
                  <a:tcPr/>
                </a:tc>
                <a:tc>
                  <a:txBody>
                    <a:bodyPr/>
                    <a:lstStyle/>
                    <a:p>
                      <a:r>
                        <a:rPr lang="en-GB" dirty="0"/>
                        <a:t>Technological Factors</a:t>
                      </a:r>
                    </a:p>
                  </a:txBody>
                  <a:tcPr/>
                </a:tc>
                <a:tc>
                  <a:txBody>
                    <a:bodyPr/>
                    <a:lstStyle/>
                    <a:p>
                      <a:r>
                        <a:rPr lang="en-GB" dirty="0"/>
                        <a:t>Legal Factors</a:t>
                      </a:r>
                    </a:p>
                  </a:txBody>
                  <a:tcPr/>
                </a:tc>
                <a:tc>
                  <a:txBody>
                    <a:bodyPr/>
                    <a:lstStyle/>
                    <a:p>
                      <a:r>
                        <a:rPr lang="en-GB" dirty="0"/>
                        <a:t>Environmental Factors </a:t>
                      </a:r>
                    </a:p>
                  </a:txBody>
                  <a:tcPr/>
                </a:tc>
                <a:extLst>
                  <a:ext uri="{0D108BD9-81ED-4DB2-BD59-A6C34878D82A}">
                    <a16:rowId xmlns:a16="http://schemas.microsoft.com/office/drawing/2014/main" val="3121054511"/>
                  </a:ext>
                </a:extLst>
              </a:tr>
              <a:tr h="370840">
                <a:tc>
                  <a:txBody>
                    <a:bodyPr/>
                    <a:lstStyle/>
                    <a:p>
                      <a:r>
                        <a:rPr lang="en-GB" dirty="0"/>
                        <a:t>Government policies e.g. Tax regulations for businesses, renewable energy incentives.</a:t>
                      </a:r>
                    </a:p>
                  </a:txBody>
                  <a:tcPr/>
                </a:tc>
                <a:tc>
                  <a:txBody>
                    <a:bodyPr/>
                    <a:lstStyle/>
                    <a:p>
                      <a:r>
                        <a:rPr lang="en-GB" dirty="0"/>
                        <a:t>Macroeconomic </a:t>
                      </a:r>
                    </a:p>
                  </a:txBody>
                  <a:tcPr/>
                </a:tc>
                <a:tc>
                  <a:txBody>
                    <a:bodyPr/>
                    <a:lstStyle/>
                    <a:p>
                      <a:r>
                        <a:rPr lang="en-GB" dirty="0"/>
                        <a:t>Population trends </a:t>
                      </a:r>
                    </a:p>
                    <a:p>
                      <a:r>
                        <a:rPr lang="en-GB" dirty="0"/>
                        <a:t>Age distribution of the population, migration patterns affecting workforce size.</a:t>
                      </a:r>
                    </a:p>
                  </a:txBody>
                  <a:tcPr/>
                </a:tc>
                <a:tc>
                  <a:txBody>
                    <a:bodyPr/>
                    <a:lstStyle/>
                    <a:p>
                      <a:r>
                        <a:rPr lang="en-GB" dirty="0"/>
                        <a:t>Innovation &amp; Disruption, e.g. Development of AI tools, adoption of blockchain in supply chains.  </a:t>
                      </a:r>
                    </a:p>
                  </a:txBody>
                  <a:tcPr/>
                </a:tc>
                <a:tc>
                  <a:txBody>
                    <a:bodyPr/>
                    <a:lstStyle/>
                    <a:p>
                      <a:r>
                        <a:rPr lang="en-GB" dirty="0"/>
                        <a:t>Regulatory Compliance e.g. Data protection laws (like GDPR in the UK), health and safety standards. </a:t>
                      </a:r>
                    </a:p>
                    <a:p>
                      <a:endParaRPr lang="en-GB" dirty="0"/>
                    </a:p>
                  </a:txBody>
                  <a:tcPr/>
                </a:tc>
                <a:tc>
                  <a:txBody>
                    <a:bodyPr/>
                    <a:lstStyle/>
                    <a:p>
                      <a:r>
                        <a:rPr lang="en-GB" dirty="0"/>
                        <a:t>Climate &amp; sustainability requirements, e.g. carbon emission targets, waste management regulations. </a:t>
                      </a:r>
                    </a:p>
                  </a:txBody>
                  <a:tcPr/>
                </a:tc>
                <a:extLst>
                  <a:ext uri="{0D108BD9-81ED-4DB2-BD59-A6C34878D82A}">
                    <a16:rowId xmlns:a16="http://schemas.microsoft.com/office/drawing/2014/main" val="2688860587"/>
                  </a:ext>
                </a:extLst>
              </a:tr>
              <a:tr h="370840">
                <a:tc>
                  <a:txBody>
                    <a:bodyPr/>
                    <a:lstStyle/>
                    <a:p>
                      <a:r>
                        <a:rPr lang="en-GB" dirty="0"/>
                        <a:t>Geopolitical Stability, e.g., Trade relations between countries, risk of conflict in key markets. </a:t>
                      </a:r>
                    </a:p>
                  </a:txBody>
                  <a:tcPr/>
                </a:tc>
                <a:tc>
                  <a:txBody>
                    <a:bodyPr/>
                    <a:lstStyle/>
                    <a:p>
                      <a:r>
                        <a:rPr lang="en-GB" dirty="0"/>
                        <a:t>Labour Market Dynamics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Cultural &amp; Value Shifts: Growing focus on sustainability, changing attitudes towards remote work. </a:t>
                      </a:r>
                    </a:p>
                    <a:p>
                      <a:endParaRPr lang="en-GB" dirty="0"/>
                    </a:p>
                  </a:txBody>
                  <a:tcPr/>
                </a:tc>
                <a:tc>
                  <a:txBody>
                    <a:bodyPr/>
                    <a:lstStyle/>
                    <a:p>
                      <a:r>
                        <a:rPr lang="en-GB" dirty="0"/>
                        <a:t>Infrastructure &amp; Access, e.g. Broadband coverage in rural areas, data storage and security capabilities </a:t>
                      </a:r>
                    </a:p>
                  </a:txBody>
                  <a:tcPr/>
                </a:tc>
                <a:tc>
                  <a:txBody>
                    <a:bodyPr/>
                    <a:lstStyle/>
                    <a:p>
                      <a:r>
                        <a:rPr lang="en-GB" dirty="0"/>
                        <a:t>Employment legislation  e.g. Rules on equal pay, rights for flexible workers. </a:t>
                      </a:r>
                    </a:p>
                  </a:txBody>
                  <a:tcPr/>
                </a:tc>
                <a:tc>
                  <a:txBody>
                    <a:bodyPr/>
                    <a:lstStyle/>
                    <a:p>
                      <a:r>
                        <a:rPr lang="en-GB" dirty="0"/>
                        <a:t>Availability &amp; Risks, e.g. Access to raw materials, vulnerability to extreme weather events. </a:t>
                      </a:r>
                    </a:p>
                  </a:txBody>
                  <a:tcPr/>
                </a:tc>
                <a:extLst>
                  <a:ext uri="{0D108BD9-81ED-4DB2-BD59-A6C34878D82A}">
                    <a16:rowId xmlns:a16="http://schemas.microsoft.com/office/drawing/2014/main" val="1307115096"/>
                  </a:ext>
                </a:extLst>
              </a:tr>
            </a:tbl>
          </a:graphicData>
        </a:graphic>
      </p:graphicFrame>
    </p:spTree>
    <p:extLst>
      <p:ext uri="{BB962C8B-B14F-4D97-AF65-F5344CB8AC3E}">
        <p14:creationId xmlns:p14="http://schemas.microsoft.com/office/powerpoint/2010/main" val="22922507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D76FCD1-DD50-08BA-F5D1-957868429BCA}"/>
              </a:ext>
            </a:extLst>
          </p:cNvPr>
          <p:cNvSpPr>
            <a:spLocks noGrp="1"/>
          </p:cNvSpPr>
          <p:nvPr>
            <p:ph type="title"/>
          </p:nvPr>
        </p:nvSpPr>
        <p:spPr>
          <a:xfrm>
            <a:off x="838200" y="1412488"/>
            <a:ext cx="2899189" cy="4363844"/>
          </a:xfrm>
        </p:spPr>
        <p:txBody>
          <a:bodyPr anchor="t">
            <a:normAutofit/>
          </a:bodyPr>
          <a:lstStyle/>
          <a:p>
            <a:r>
              <a:rPr lang="en-GB" sz="4000">
                <a:solidFill>
                  <a:srgbClr val="FFFFFF"/>
                </a:solidFill>
              </a:rPr>
              <a:t>                     Cause and Effect model </a:t>
            </a:r>
          </a:p>
        </p:txBody>
      </p:sp>
      <p:sp>
        <p:nvSpPr>
          <p:cNvPr id="3" name="Content Placeholder 2">
            <a:extLst>
              <a:ext uri="{FF2B5EF4-FFF2-40B4-BE49-F238E27FC236}">
                <a16:creationId xmlns:a16="http://schemas.microsoft.com/office/drawing/2014/main" id="{1007FCDA-E538-ECF6-06BB-2D2EB8FA31CD}"/>
              </a:ext>
            </a:extLst>
          </p:cNvPr>
          <p:cNvSpPr>
            <a:spLocks noGrp="1"/>
          </p:cNvSpPr>
          <p:nvPr>
            <p:ph sz="half" idx="1"/>
          </p:nvPr>
        </p:nvSpPr>
        <p:spPr>
          <a:xfrm>
            <a:off x="4380855" y="1412489"/>
            <a:ext cx="3427283" cy="4363844"/>
          </a:xfrm>
        </p:spPr>
        <p:txBody>
          <a:bodyPr>
            <a:normAutofit/>
          </a:bodyPr>
          <a:lstStyle/>
          <a:p>
            <a:pPr marL="0" indent="0">
              <a:buNone/>
            </a:pPr>
            <a:r>
              <a:rPr lang="en-GB" sz="2000"/>
              <a:t>The cause-and-effect model commonly known as the fishbone diagram is a visualisation tool to identify the root causes of a specific problem or effect. It helps teams brainstorm, categorise, and analyse potential factors. Its purpose is to break down a complex issue into smaller factors to find the root cause. </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AF4D8D8E-4425-6C4F-1537-6F3C954716C0}"/>
              </a:ext>
            </a:extLst>
          </p:cNvPr>
          <p:cNvSpPr>
            <a:spLocks noGrp="1"/>
          </p:cNvSpPr>
          <p:nvPr>
            <p:ph sz="half" idx="2"/>
          </p:nvPr>
        </p:nvSpPr>
        <p:spPr>
          <a:xfrm>
            <a:off x="8451604" y="1412489"/>
            <a:ext cx="3197701" cy="4363844"/>
          </a:xfrm>
        </p:spPr>
        <p:txBody>
          <a:bodyPr>
            <a:normAutofit/>
          </a:bodyPr>
          <a:lstStyle/>
          <a:p>
            <a:pPr marL="0" indent="0">
              <a:buNone/>
            </a:pPr>
            <a:r>
              <a:rPr lang="en-GB" sz="2000"/>
              <a:t> common categories are Machine; Methods; Materials; Measurement, and Environment. This assists teams in moving from guessing to knowing why a problem occurs, aiding the development of permanent solutions. </a:t>
            </a:r>
          </a:p>
        </p:txBody>
      </p:sp>
    </p:spTree>
    <p:extLst>
      <p:ext uri="{BB962C8B-B14F-4D97-AF65-F5344CB8AC3E}">
        <p14:creationId xmlns:p14="http://schemas.microsoft.com/office/powerpoint/2010/main" val="18012466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7F52B94-59E5-803C-1C29-E6C1F9A0922A}"/>
              </a:ext>
            </a:extLst>
          </p:cNvPr>
          <p:cNvSpPr>
            <a:spLocks noGrp="1"/>
          </p:cNvSpPr>
          <p:nvPr>
            <p:ph type="body" idx="1"/>
          </p:nvPr>
        </p:nvSpPr>
        <p:spPr>
          <a:xfrm>
            <a:off x="831850" y="152399"/>
            <a:ext cx="10515600" cy="876301"/>
          </a:xfrm>
        </p:spPr>
        <p:txBody>
          <a:bodyPr>
            <a:normAutofit/>
          </a:bodyPr>
          <a:lstStyle/>
          <a:p>
            <a:r>
              <a:rPr lang="en-GB" dirty="0"/>
              <a:t>                                                          Cause and Effect </a:t>
            </a:r>
          </a:p>
        </p:txBody>
      </p:sp>
      <p:sp>
        <p:nvSpPr>
          <p:cNvPr id="5" name="Rectangle 4">
            <a:extLst>
              <a:ext uri="{FF2B5EF4-FFF2-40B4-BE49-F238E27FC236}">
                <a16:creationId xmlns:a16="http://schemas.microsoft.com/office/drawing/2014/main" id="{00C94E76-795F-526B-33E6-8690BD539A34}"/>
              </a:ext>
            </a:extLst>
          </p:cNvPr>
          <p:cNvSpPr/>
          <p:nvPr/>
        </p:nvSpPr>
        <p:spPr>
          <a:xfrm>
            <a:off x="8763000" y="4902200"/>
            <a:ext cx="2006600" cy="7493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Falling Profit Margins</a:t>
            </a:r>
          </a:p>
        </p:txBody>
      </p:sp>
      <p:cxnSp>
        <p:nvCxnSpPr>
          <p:cNvPr id="7" name="Straight Connector 6">
            <a:extLst>
              <a:ext uri="{FF2B5EF4-FFF2-40B4-BE49-F238E27FC236}">
                <a16:creationId xmlns:a16="http://schemas.microsoft.com/office/drawing/2014/main" id="{C7AD843E-DC25-E4A8-D1A3-4AFDAB92A8C9}"/>
              </a:ext>
            </a:extLst>
          </p:cNvPr>
          <p:cNvCxnSpPr>
            <a:cxnSpLocks/>
          </p:cNvCxnSpPr>
          <p:nvPr/>
        </p:nvCxnSpPr>
        <p:spPr>
          <a:xfrm flipH="1">
            <a:off x="1257300" y="5327650"/>
            <a:ext cx="7505700"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10" name="Straight Arrow Connector 9">
            <a:extLst>
              <a:ext uri="{FF2B5EF4-FFF2-40B4-BE49-F238E27FC236}">
                <a16:creationId xmlns:a16="http://schemas.microsoft.com/office/drawing/2014/main" id="{EE2EB7C4-9B5F-9D89-E9AC-6345FF4C1666}"/>
              </a:ext>
            </a:extLst>
          </p:cNvPr>
          <p:cNvCxnSpPr>
            <a:cxnSpLocks/>
          </p:cNvCxnSpPr>
          <p:nvPr/>
        </p:nvCxnSpPr>
        <p:spPr>
          <a:xfrm>
            <a:off x="6807200" y="4902200"/>
            <a:ext cx="673100" cy="42545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CF81C18D-FF52-E3D0-D608-ADA4767B42E5}"/>
              </a:ext>
            </a:extLst>
          </p:cNvPr>
          <p:cNvCxnSpPr>
            <a:cxnSpLocks/>
          </p:cNvCxnSpPr>
          <p:nvPr/>
        </p:nvCxnSpPr>
        <p:spPr>
          <a:xfrm>
            <a:off x="8915400" y="6565900"/>
            <a:ext cx="0"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F3969843-DB66-C219-2432-9B528666B8B1}"/>
              </a:ext>
            </a:extLst>
          </p:cNvPr>
          <p:cNvCxnSpPr/>
          <p:nvPr/>
        </p:nvCxnSpPr>
        <p:spPr>
          <a:xfrm flipH="1">
            <a:off x="6921500" y="5327650"/>
            <a:ext cx="584200" cy="501650"/>
          </a:xfrm>
          <a:prstGeom prst="line">
            <a:avLst/>
          </a:prstGeom>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981DD81F-38E3-C52E-0079-15BD82AA8F9D}"/>
              </a:ext>
            </a:extLst>
          </p:cNvPr>
          <p:cNvCxnSpPr/>
          <p:nvPr/>
        </p:nvCxnSpPr>
        <p:spPr>
          <a:xfrm>
            <a:off x="4267200" y="4902200"/>
            <a:ext cx="711200" cy="425450"/>
          </a:xfrm>
          <a:prstGeom prst="line">
            <a:avLst/>
          </a:prstGeom>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891DF22C-93D9-F97D-532D-1085F5A64069}"/>
              </a:ext>
            </a:extLst>
          </p:cNvPr>
          <p:cNvCxnSpPr/>
          <p:nvPr/>
        </p:nvCxnSpPr>
        <p:spPr>
          <a:xfrm flipH="1">
            <a:off x="4330700" y="5327650"/>
            <a:ext cx="685800" cy="501650"/>
          </a:xfrm>
          <a:prstGeom prst="line">
            <a:avLst/>
          </a:prstGeom>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8A896DFF-0731-9D58-D8D2-C1E3F457C556}"/>
              </a:ext>
            </a:extLst>
          </p:cNvPr>
          <p:cNvCxnSpPr/>
          <p:nvPr/>
        </p:nvCxnSpPr>
        <p:spPr>
          <a:xfrm>
            <a:off x="1752600" y="4902200"/>
            <a:ext cx="787400" cy="425450"/>
          </a:xfrm>
          <a:prstGeom prst="line">
            <a:avLst/>
          </a:prstGeom>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3B92F452-8B27-6BEE-141B-1537A4DB7A9F}"/>
              </a:ext>
            </a:extLst>
          </p:cNvPr>
          <p:cNvCxnSpPr/>
          <p:nvPr/>
        </p:nvCxnSpPr>
        <p:spPr>
          <a:xfrm flipH="1">
            <a:off x="1854200" y="5327650"/>
            <a:ext cx="698500" cy="501650"/>
          </a:xfrm>
          <a:prstGeom prst="line">
            <a:avLst/>
          </a:prstGeom>
        </p:spPr>
        <p:style>
          <a:lnRef idx="2">
            <a:schemeClr val="accent1"/>
          </a:lnRef>
          <a:fillRef idx="0">
            <a:schemeClr val="accent1"/>
          </a:fillRef>
          <a:effectRef idx="1">
            <a:schemeClr val="accent1"/>
          </a:effectRef>
          <a:fontRef idx="minor">
            <a:schemeClr val="tx1"/>
          </a:fontRef>
        </p:style>
      </p:cxnSp>
      <p:sp>
        <p:nvSpPr>
          <p:cNvPr id="26" name="Rectangle 25">
            <a:extLst>
              <a:ext uri="{FF2B5EF4-FFF2-40B4-BE49-F238E27FC236}">
                <a16:creationId xmlns:a16="http://schemas.microsoft.com/office/drawing/2014/main" id="{13B11897-3F5B-9ECB-1A04-66271C6A2DE0}"/>
              </a:ext>
            </a:extLst>
          </p:cNvPr>
          <p:cNvSpPr/>
          <p:nvPr/>
        </p:nvSpPr>
        <p:spPr>
          <a:xfrm>
            <a:off x="1562100" y="4184650"/>
            <a:ext cx="1219200" cy="42545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People</a:t>
            </a:r>
          </a:p>
        </p:txBody>
      </p:sp>
      <p:sp>
        <p:nvSpPr>
          <p:cNvPr id="27" name="Rectangle 26">
            <a:extLst>
              <a:ext uri="{FF2B5EF4-FFF2-40B4-BE49-F238E27FC236}">
                <a16:creationId xmlns:a16="http://schemas.microsoft.com/office/drawing/2014/main" id="{766AA6A1-3349-A2F6-9E00-9897786E6C21}"/>
              </a:ext>
            </a:extLst>
          </p:cNvPr>
          <p:cNvSpPr/>
          <p:nvPr/>
        </p:nvSpPr>
        <p:spPr>
          <a:xfrm>
            <a:off x="4076700" y="4260853"/>
            <a:ext cx="1219200" cy="43814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processes</a:t>
            </a:r>
          </a:p>
        </p:txBody>
      </p:sp>
      <p:sp>
        <p:nvSpPr>
          <p:cNvPr id="28" name="Rectangle 27">
            <a:extLst>
              <a:ext uri="{FF2B5EF4-FFF2-40B4-BE49-F238E27FC236}">
                <a16:creationId xmlns:a16="http://schemas.microsoft.com/office/drawing/2014/main" id="{9044B1FA-A1D4-FE8B-0BF7-93BBC7F45B10}"/>
              </a:ext>
            </a:extLst>
          </p:cNvPr>
          <p:cNvSpPr/>
          <p:nvPr/>
        </p:nvSpPr>
        <p:spPr>
          <a:xfrm>
            <a:off x="6680200" y="4184650"/>
            <a:ext cx="1219200" cy="43814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products</a:t>
            </a:r>
          </a:p>
        </p:txBody>
      </p:sp>
      <p:cxnSp>
        <p:nvCxnSpPr>
          <p:cNvPr id="33" name="Straight Arrow Connector 32">
            <a:extLst>
              <a:ext uri="{FF2B5EF4-FFF2-40B4-BE49-F238E27FC236}">
                <a16:creationId xmlns:a16="http://schemas.microsoft.com/office/drawing/2014/main" id="{5ABB036B-0C6D-6F26-87F3-743E36C9B3A1}"/>
              </a:ext>
            </a:extLst>
          </p:cNvPr>
          <p:cNvCxnSpPr>
            <a:cxnSpLocks/>
          </p:cNvCxnSpPr>
          <p:nvPr/>
        </p:nvCxnSpPr>
        <p:spPr>
          <a:xfrm>
            <a:off x="3009900" y="5219700"/>
            <a:ext cx="0"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47" name="Straight Connector 46">
            <a:extLst>
              <a:ext uri="{FF2B5EF4-FFF2-40B4-BE49-F238E27FC236}">
                <a16:creationId xmlns:a16="http://schemas.microsoft.com/office/drawing/2014/main" id="{B28DD608-F0C8-7FEA-7720-232A0089914C}"/>
              </a:ext>
            </a:extLst>
          </p:cNvPr>
          <p:cNvCxnSpPr/>
          <p:nvPr/>
        </p:nvCxnSpPr>
        <p:spPr>
          <a:xfrm flipV="1">
            <a:off x="1854200" y="3429000"/>
            <a:ext cx="0" cy="755650"/>
          </a:xfrm>
          <a:prstGeom prst="line">
            <a:avLst/>
          </a:prstGeom>
        </p:spPr>
        <p:style>
          <a:lnRef idx="2">
            <a:schemeClr val="accent1"/>
          </a:lnRef>
          <a:fillRef idx="0">
            <a:schemeClr val="accent1"/>
          </a:fillRef>
          <a:effectRef idx="1">
            <a:schemeClr val="accent1"/>
          </a:effectRef>
          <a:fontRef idx="minor">
            <a:schemeClr val="tx1"/>
          </a:fontRef>
        </p:style>
      </p:cxnSp>
      <p:sp>
        <p:nvSpPr>
          <p:cNvPr id="48" name="Rectangle 47">
            <a:extLst>
              <a:ext uri="{FF2B5EF4-FFF2-40B4-BE49-F238E27FC236}">
                <a16:creationId xmlns:a16="http://schemas.microsoft.com/office/drawing/2014/main" id="{1C76BD41-9E1C-9F03-E65F-7013E75CE2D4}"/>
              </a:ext>
            </a:extLst>
          </p:cNvPr>
          <p:cNvSpPr/>
          <p:nvPr/>
        </p:nvSpPr>
        <p:spPr>
          <a:xfrm>
            <a:off x="831850" y="3003549"/>
            <a:ext cx="1949450" cy="46352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Limited upselling training</a:t>
            </a:r>
          </a:p>
        </p:txBody>
      </p:sp>
      <p:cxnSp>
        <p:nvCxnSpPr>
          <p:cNvPr id="50" name="Straight Connector 49">
            <a:extLst>
              <a:ext uri="{FF2B5EF4-FFF2-40B4-BE49-F238E27FC236}">
                <a16:creationId xmlns:a16="http://schemas.microsoft.com/office/drawing/2014/main" id="{D3918C26-8FE1-F58B-EF4A-613BD1098032}"/>
              </a:ext>
            </a:extLst>
          </p:cNvPr>
          <p:cNvCxnSpPr/>
          <p:nvPr/>
        </p:nvCxnSpPr>
        <p:spPr>
          <a:xfrm flipV="1">
            <a:off x="1562100" y="2425700"/>
            <a:ext cx="0" cy="577850"/>
          </a:xfrm>
          <a:prstGeom prst="line">
            <a:avLst/>
          </a:prstGeom>
        </p:spPr>
        <p:style>
          <a:lnRef idx="2">
            <a:schemeClr val="accent1"/>
          </a:lnRef>
          <a:fillRef idx="0">
            <a:schemeClr val="accent1"/>
          </a:fillRef>
          <a:effectRef idx="1">
            <a:schemeClr val="accent1"/>
          </a:effectRef>
          <a:fontRef idx="minor">
            <a:schemeClr val="tx1"/>
          </a:fontRef>
        </p:style>
      </p:cxnSp>
      <p:sp>
        <p:nvSpPr>
          <p:cNvPr id="51" name="Rectangle 50">
            <a:extLst>
              <a:ext uri="{FF2B5EF4-FFF2-40B4-BE49-F238E27FC236}">
                <a16:creationId xmlns:a16="http://schemas.microsoft.com/office/drawing/2014/main" id="{BCE7E0C5-9561-5481-3262-EA67ACD1B344}"/>
              </a:ext>
            </a:extLst>
          </p:cNvPr>
          <p:cNvSpPr/>
          <p:nvPr/>
        </p:nvSpPr>
        <p:spPr>
          <a:xfrm>
            <a:off x="1562099" y="2000249"/>
            <a:ext cx="1511291" cy="53977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High staff wages </a:t>
            </a:r>
          </a:p>
        </p:txBody>
      </p:sp>
      <p:cxnSp>
        <p:nvCxnSpPr>
          <p:cNvPr id="55" name="Straight Connector 54">
            <a:extLst>
              <a:ext uri="{FF2B5EF4-FFF2-40B4-BE49-F238E27FC236}">
                <a16:creationId xmlns:a16="http://schemas.microsoft.com/office/drawing/2014/main" id="{211756B1-769F-63E8-08E1-7C10045ED782}"/>
              </a:ext>
            </a:extLst>
          </p:cNvPr>
          <p:cNvCxnSpPr/>
          <p:nvPr/>
        </p:nvCxnSpPr>
        <p:spPr>
          <a:xfrm flipV="1">
            <a:off x="1752600" y="1257300"/>
            <a:ext cx="0" cy="647700"/>
          </a:xfrm>
          <a:prstGeom prst="line">
            <a:avLst/>
          </a:prstGeom>
        </p:spPr>
        <p:style>
          <a:lnRef idx="2">
            <a:schemeClr val="accent1"/>
          </a:lnRef>
          <a:fillRef idx="0">
            <a:schemeClr val="accent1"/>
          </a:fillRef>
          <a:effectRef idx="1">
            <a:schemeClr val="accent1"/>
          </a:effectRef>
          <a:fontRef idx="minor">
            <a:schemeClr val="tx1"/>
          </a:fontRef>
        </p:style>
      </p:cxnSp>
      <p:sp>
        <p:nvSpPr>
          <p:cNvPr id="56" name="Rectangle 55">
            <a:extLst>
              <a:ext uri="{FF2B5EF4-FFF2-40B4-BE49-F238E27FC236}">
                <a16:creationId xmlns:a16="http://schemas.microsoft.com/office/drawing/2014/main" id="{1A0C00EA-0CBE-8C99-CB98-455DCE02328B}"/>
              </a:ext>
            </a:extLst>
          </p:cNvPr>
          <p:cNvSpPr/>
          <p:nvPr/>
        </p:nvSpPr>
        <p:spPr>
          <a:xfrm>
            <a:off x="2413000" y="850901"/>
            <a:ext cx="1854198" cy="52069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No marketing role</a:t>
            </a:r>
          </a:p>
        </p:txBody>
      </p:sp>
      <p:cxnSp>
        <p:nvCxnSpPr>
          <p:cNvPr id="58" name="Straight Connector 57">
            <a:extLst>
              <a:ext uri="{FF2B5EF4-FFF2-40B4-BE49-F238E27FC236}">
                <a16:creationId xmlns:a16="http://schemas.microsoft.com/office/drawing/2014/main" id="{28CDC934-B009-C20B-96EC-58890B0DA878}"/>
              </a:ext>
            </a:extLst>
          </p:cNvPr>
          <p:cNvCxnSpPr/>
          <p:nvPr/>
        </p:nvCxnSpPr>
        <p:spPr>
          <a:xfrm>
            <a:off x="1854200" y="914400"/>
            <a:ext cx="0"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60" name="Straight Connector 59">
            <a:extLst>
              <a:ext uri="{FF2B5EF4-FFF2-40B4-BE49-F238E27FC236}">
                <a16:creationId xmlns:a16="http://schemas.microsoft.com/office/drawing/2014/main" id="{47FE9313-92A7-01AF-E3F6-57575FAB959E}"/>
              </a:ext>
            </a:extLst>
          </p:cNvPr>
          <p:cNvCxnSpPr/>
          <p:nvPr/>
        </p:nvCxnSpPr>
        <p:spPr>
          <a:xfrm flipH="1" flipV="1">
            <a:off x="990600" y="1028700"/>
            <a:ext cx="571499" cy="228600"/>
          </a:xfrm>
          <a:prstGeom prst="line">
            <a:avLst/>
          </a:prstGeom>
        </p:spPr>
        <p:style>
          <a:lnRef idx="2">
            <a:schemeClr val="accent1"/>
          </a:lnRef>
          <a:fillRef idx="0">
            <a:schemeClr val="accent1"/>
          </a:fillRef>
          <a:effectRef idx="1">
            <a:schemeClr val="accent1"/>
          </a:effectRef>
          <a:fontRef idx="minor">
            <a:schemeClr val="tx1"/>
          </a:fontRef>
        </p:style>
      </p:cxnSp>
      <p:sp>
        <p:nvSpPr>
          <p:cNvPr id="62" name="Oval 61">
            <a:extLst>
              <a:ext uri="{FF2B5EF4-FFF2-40B4-BE49-F238E27FC236}">
                <a16:creationId xmlns:a16="http://schemas.microsoft.com/office/drawing/2014/main" id="{9247A204-1F09-C04C-2A35-7F04A7A64F3D}"/>
              </a:ext>
            </a:extLst>
          </p:cNvPr>
          <p:cNvSpPr/>
          <p:nvPr/>
        </p:nvSpPr>
        <p:spPr>
          <a:xfrm>
            <a:off x="139699" y="444499"/>
            <a:ext cx="2044697" cy="98424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Inconsistent service</a:t>
            </a:r>
          </a:p>
        </p:txBody>
      </p:sp>
      <p:cxnSp>
        <p:nvCxnSpPr>
          <p:cNvPr id="64" name="Straight Connector 63">
            <a:extLst>
              <a:ext uri="{FF2B5EF4-FFF2-40B4-BE49-F238E27FC236}">
                <a16:creationId xmlns:a16="http://schemas.microsoft.com/office/drawing/2014/main" id="{7FF9DC75-E921-C540-9AF0-7E9C07DA8788}"/>
              </a:ext>
            </a:extLst>
          </p:cNvPr>
          <p:cNvCxnSpPr>
            <a:endCxn id="51" idx="0"/>
          </p:cNvCxnSpPr>
          <p:nvPr/>
        </p:nvCxnSpPr>
        <p:spPr>
          <a:xfrm flipH="1">
            <a:off x="2317745" y="1428748"/>
            <a:ext cx="463555" cy="571501"/>
          </a:xfrm>
          <a:prstGeom prst="line">
            <a:avLst/>
          </a:prstGeom>
        </p:spPr>
        <p:style>
          <a:lnRef idx="2">
            <a:schemeClr val="accent1"/>
          </a:lnRef>
          <a:fillRef idx="0">
            <a:schemeClr val="accent1"/>
          </a:fillRef>
          <a:effectRef idx="1">
            <a:schemeClr val="accent1"/>
          </a:effectRef>
          <a:fontRef idx="minor">
            <a:schemeClr val="tx1"/>
          </a:fontRef>
        </p:style>
      </p:cxnSp>
      <p:cxnSp>
        <p:nvCxnSpPr>
          <p:cNvPr id="66" name="Straight Connector 65">
            <a:extLst>
              <a:ext uri="{FF2B5EF4-FFF2-40B4-BE49-F238E27FC236}">
                <a16:creationId xmlns:a16="http://schemas.microsoft.com/office/drawing/2014/main" id="{8175217E-72AC-4E91-F2F3-B1C7A94E064D}"/>
              </a:ext>
            </a:extLst>
          </p:cNvPr>
          <p:cNvCxnSpPr>
            <a:stCxn id="27" idx="0"/>
          </p:cNvCxnSpPr>
          <p:nvPr/>
        </p:nvCxnSpPr>
        <p:spPr>
          <a:xfrm flipV="1">
            <a:off x="4686300" y="3806825"/>
            <a:ext cx="0" cy="454028"/>
          </a:xfrm>
          <a:prstGeom prst="line">
            <a:avLst/>
          </a:prstGeom>
        </p:spPr>
        <p:style>
          <a:lnRef idx="2">
            <a:schemeClr val="accent1"/>
          </a:lnRef>
          <a:fillRef idx="0">
            <a:schemeClr val="accent1"/>
          </a:fillRef>
          <a:effectRef idx="1">
            <a:schemeClr val="accent1"/>
          </a:effectRef>
          <a:fontRef idx="minor">
            <a:schemeClr val="tx1"/>
          </a:fontRef>
        </p:style>
      </p:cxnSp>
      <p:sp>
        <p:nvSpPr>
          <p:cNvPr id="67" name="Rectangle 66">
            <a:extLst>
              <a:ext uri="{FF2B5EF4-FFF2-40B4-BE49-F238E27FC236}">
                <a16:creationId xmlns:a16="http://schemas.microsoft.com/office/drawing/2014/main" id="{83C6ED61-7EE4-0E7B-BBC1-29DCA4EB8F89}"/>
              </a:ext>
            </a:extLst>
          </p:cNvPr>
          <p:cNvSpPr/>
          <p:nvPr/>
        </p:nvSpPr>
        <p:spPr>
          <a:xfrm>
            <a:off x="3683003" y="3467070"/>
            <a:ext cx="2222495" cy="35562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Manual inventory tracking</a:t>
            </a:r>
          </a:p>
        </p:txBody>
      </p:sp>
      <p:cxnSp>
        <p:nvCxnSpPr>
          <p:cNvPr id="69" name="Straight Connector 68">
            <a:extLst>
              <a:ext uri="{FF2B5EF4-FFF2-40B4-BE49-F238E27FC236}">
                <a16:creationId xmlns:a16="http://schemas.microsoft.com/office/drawing/2014/main" id="{4D7CA3D4-8D2F-2390-DC38-77F8AC0F0CD0}"/>
              </a:ext>
            </a:extLst>
          </p:cNvPr>
          <p:cNvCxnSpPr/>
          <p:nvPr/>
        </p:nvCxnSpPr>
        <p:spPr>
          <a:xfrm flipV="1">
            <a:off x="4483100" y="3003549"/>
            <a:ext cx="495300" cy="425451"/>
          </a:xfrm>
          <a:prstGeom prst="line">
            <a:avLst/>
          </a:prstGeom>
        </p:spPr>
        <p:style>
          <a:lnRef idx="2">
            <a:schemeClr val="accent1"/>
          </a:lnRef>
          <a:fillRef idx="0">
            <a:schemeClr val="accent1"/>
          </a:fillRef>
          <a:effectRef idx="1">
            <a:schemeClr val="accent1"/>
          </a:effectRef>
          <a:fontRef idx="minor">
            <a:schemeClr val="tx1"/>
          </a:fontRef>
        </p:style>
      </p:cxnSp>
      <p:sp>
        <p:nvSpPr>
          <p:cNvPr id="70" name="Rectangle 69">
            <a:extLst>
              <a:ext uri="{FF2B5EF4-FFF2-40B4-BE49-F238E27FC236}">
                <a16:creationId xmlns:a16="http://schemas.microsoft.com/office/drawing/2014/main" id="{AFCD788A-02BD-8BCC-BB0E-709E9F668F84}"/>
              </a:ext>
            </a:extLst>
          </p:cNvPr>
          <p:cNvSpPr/>
          <p:nvPr/>
        </p:nvSpPr>
        <p:spPr>
          <a:xfrm>
            <a:off x="3683003" y="2158999"/>
            <a:ext cx="1854195" cy="93979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No bulk purchasing agreements</a:t>
            </a:r>
          </a:p>
        </p:txBody>
      </p:sp>
      <p:cxnSp>
        <p:nvCxnSpPr>
          <p:cNvPr id="72" name="Straight Connector 71">
            <a:extLst>
              <a:ext uri="{FF2B5EF4-FFF2-40B4-BE49-F238E27FC236}">
                <a16:creationId xmlns:a16="http://schemas.microsoft.com/office/drawing/2014/main" id="{B8B57242-3E16-C35B-6BD5-EACE80CB2783}"/>
              </a:ext>
            </a:extLst>
          </p:cNvPr>
          <p:cNvCxnSpPr/>
          <p:nvPr/>
        </p:nvCxnSpPr>
        <p:spPr>
          <a:xfrm flipV="1">
            <a:off x="4686300" y="1638300"/>
            <a:ext cx="292100" cy="736598"/>
          </a:xfrm>
          <a:prstGeom prst="line">
            <a:avLst/>
          </a:prstGeom>
        </p:spPr>
        <p:style>
          <a:lnRef idx="2">
            <a:schemeClr val="accent1"/>
          </a:lnRef>
          <a:fillRef idx="0">
            <a:schemeClr val="accent1"/>
          </a:fillRef>
          <a:effectRef idx="1">
            <a:schemeClr val="accent1"/>
          </a:effectRef>
          <a:fontRef idx="minor">
            <a:schemeClr val="tx1"/>
          </a:fontRef>
        </p:style>
      </p:cxnSp>
      <p:sp>
        <p:nvSpPr>
          <p:cNvPr id="73" name="Rectangle 72">
            <a:extLst>
              <a:ext uri="{FF2B5EF4-FFF2-40B4-BE49-F238E27FC236}">
                <a16:creationId xmlns:a16="http://schemas.microsoft.com/office/drawing/2014/main" id="{C2A7F242-3E70-4940-4483-0A588AC4FC31}"/>
              </a:ext>
            </a:extLst>
          </p:cNvPr>
          <p:cNvSpPr/>
          <p:nvPr/>
        </p:nvSpPr>
        <p:spPr>
          <a:xfrm>
            <a:off x="4686300" y="692149"/>
            <a:ext cx="1511300" cy="93979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Slow invoice processing</a:t>
            </a:r>
          </a:p>
        </p:txBody>
      </p:sp>
      <p:cxnSp>
        <p:nvCxnSpPr>
          <p:cNvPr id="75" name="Straight Connector 74">
            <a:extLst>
              <a:ext uri="{FF2B5EF4-FFF2-40B4-BE49-F238E27FC236}">
                <a16:creationId xmlns:a16="http://schemas.microsoft.com/office/drawing/2014/main" id="{6810671F-BDD2-D688-6EBE-A566863830AA}"/>
              </a:ext>
            </a:extLst>
          </p:cNvPr>
          <p:cNvCxnSpPr>
            <a:stCxn id="28" idx="0"/>
          </p:cNvCxnSpPr>
          <p:nvPr/>
        </p:nvCxnSpPr>
        <p:spPr>
          <a:xfrm flipV="1">
            <a:off x="7289800" y="3581400"/>
            <a:ext cx="50800" cy="603250"/>
          </a:xfrm>
          <a:prstGeom prst="line">
            <a:avLst/>
          </a:prstGeom>
        </p:spPr>
        <p:style>
          <a:lnRef idx="2">
            <a:schemeClr val="accent1"/>
          </a:lnRef>
          <a:fillRef idx="0">
            <a:schemeClr val="accent1"/>
          </a:fillRef>
          <a:effectRef idx="1">
            <a:schemeClr val="accent1"/>
          </a:effectRef>
          <a:fontRef idx="minor">
            <a:schemeClr val="tx1"/>
          </a:fontRef>
        </p:style>
      </p:cxnSp>
      <p:sp>
        <p:nvSpPr>
          <p:cNvPr id="76" name="Rectangle 75">
            <a:extLst>
              <a:ext uri="{FF2B5EF4-FFF2-40B4-BE49-F238E27FC236}">
                <a16:creationId xmlns:a16="http://schemas.microsoft.com/office/drawing/2014/main" id="{40D2F488-A670-FA39-A9FE-58CBBB54F15A}"/>
              </a:ext>
            </a:extLst>
          </p:cNvPr>
          <p:cNvSpPr/>
          <p:nvPr/>
        </p:nvSpPr>
        <p:spPr>
          <a:xfrm>
            <a:off x="6146811" y="2794002"/>
            <a:ext cx="1155689" cy="67306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Over-reliance on exotic flowers</a:t>
            </a:r>
          </a:p>
        </p:txBody>
      </p:sp>
      <p:cxnSp>
        <p:nvCxnSpPr>
          <p:cNvPr id="78" name="Straight Connector 77">
            <a:extLst>
              <a:ext uri="{FF2B5EF4-FFF2-40B4-BE49-F238E27FC236}">
                <a16:creationId xmlns:a16="http://schemas.microsoft.com/office/drawing/2014/main" id="{24023E29-5566-DD36-5746-34499B663107}"/>
              </a:ext>
            </a:extLst>
          </p:cNvPr>
          <p:cNvCxnSpPr/>
          <p:nvPr/>
        </p:nvCxnSpPr>
        <p:spPr>
          <a:xfrm flipV="1">
            <a:off x="6578600" y="2374898"/>
            <a:ext cx="342900" cy="419104"/>
          </a:xfrm>
          <a:prstGeom prst="line">
            <a:avLst/>
          </a:prstGeom>
        </p:spPr>
        <p:style>
          <a:lnRef idx="2">
            <a:schemeClr val="accent1"/>
          </a:lnRef>
          <a:fillRef idx="0">
            <a:schemeClr val="accent1"/>
          </a:fillRef>
          <a:effectRef idx="1">
            <a:schemeClr val="accent1"/>
          </a:effectRef>
          <a:fontRef idx="minor">
            <a:schemeClr val="tx1"/>
          </a:fontRef>
        </p:style>
      </p:cxnSp>
      <p:sp>
        <p:nvSpPr>
          <p:cNvPr id="79" name="Rectangle 78">
            <a:extLst>
              <a:ext uri="{FF2B5EF4-FFF2-40B4-BE49-F238E27FC236}">
                <a16:creationId xmlns:a16="http://schemas.microsoft.com/office/drawing/2014/main" id="{8811A1A8-10B8-4706-5785-1EBE4DC9C606}"/>
              </a:ext>
            </a:extLst>
          </p:cNvPr>
          <p:cNvSpPr/>
          <p:nvPr/>
        </p:nvSpPr>
        <p:spPr>
          <a:xfrm>
            <a:off x="6096000" y="1873249"/>
            <a:ext cx="1739900" cy="55245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Few budget- friendly options</a:t>
            </a:r>
          </a:p>
        </p:txBody>
      </p:sp>
      <p:cxnSp>
        <p:nvCxnSpPr>
          <p:cNvPr id="81" name="Straight Connector 80">
            <a:extLst>
              <a:ext uri="{FF2B5EF4-FFF2-40B4-BE49-F238E27FC236}">
                <a16:creationId xmlns:a16="http://schemas.microsoft.com/office/drawing/2014/main" id="{218D2EA0-2C60-8C7E-1EF2-0C3C9FBFE4C9}"/>
              </a:ext>
            </a:extLst>
          </p:cNvPr>
          <p:cNvCxnSpPr>
            <a:stCxn id="79" idx="0"/>
          </p:cNvCxnSpPr>
          <p:nvPr/>
        </p:nvCxnSpPr>
        <p:spPr>
          <a:xfrm flipV="1">
            <a:off x="6965950" y="1028700"/>
            <a:ext cx="539750" cy="844549"/>
          </a:xfrm>
          <a:prstGeom prst="line">
            <a:avLst/>
          </a:prstGeom>
        </p:spPr>
        <p:style>
          <a:lnRef idx="2">
            <a:schemeClr val="accent1"/>
          </a:lnRef>
          <a:fillRef idx="0">
            <a:schemeClr val="accent1"/>
          </a:fillRef>
          <a:effectRef idx="1">
            <a:schemeClr val="accent1"/>
          </a:effectRef>
          <a:fontRef idx="minor">
            <a:schemeClr val="tx1"/>
          </a:fontRef>
        </p:style>
      </p:cxnSp>
      <p:sp>
        <p:nvSpPr>
          <p:cNvPr id="82" name="Rectangle 81">
            <a:extLst>
              <a:ext uri="{FF2B5EF4-FFF2-40B4-BE49-F238E27FC236}">
                <a16:creationId xmlns:a16="http://schemas.microsoft.com/office/drawing/2014/main" id="{E8C51C92-0229-4161-F716-1F86E1398B17}"/>
              </a:ext>
            </a:extLst>
          </p:cNvPr>
          <p:cNvSpPr/>
          <p:nvPr/>
        </p:nvSpPr>
        <p:spPr>
          <a:xfrm>
            <a:off x="6965950" y="285766"/>
            <a:ext cx="2317750" cy="62860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Poor packaging</a:t>
            </a:r>
          </a:p>
        </p:txBody>
      </p:sp>
    </p:spTree>
    <p:extLst>
      <p:ext uri="{BB962C8B-B14F-4D97-AF65-F5344CB8AC3E}">
        <p14:creationId xmlns:p14="http://schemas.microsoft.com/office/powerpoint/2010/main" val="39410371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2BDCB7-572F-6A00-8051-D3B3FBF56E7B}"/>
              </a:ext>
            </a:extLst>
          </p:cNvPr>
          <p:cNvSpPr>
            <a:spLocks noGrp="1"/>
          </p:cNvSpPr>
          <p:nvPr>
            <p:ph type="ctrTitle"/>
          </p:nvPr>
        </p:nvSpPr>
        <p:spPr>
          <a:xfrm>
            <a:off x="6513788" y="365125"/>
            <a:ext cx="4840010" cy="1807305"/>
          </a:xfrm>
        </p:spPr>
        <p:txBody>
          <a:bodyPr vert="horz" lIns="91440" tIns="45720" rIns="91440" bIns="45720" rtlCol="0" anchor="ctr">
            <a:normAutofit/>
          </a:bodyPr>
          <a:lstStyle/>
          <a:p>
            <a:pPr algn="l"/>
            <a:r>
              <a:rPr lang="en-US" sz="4400"/>
              <a:t>Key findings</a:t>
            </a:r>
          </a:p>
        </p:txBody>
      </p:sp>
      <p:pic>
        <p:nvPicPr>
          <p:cNvPr id="5" name="Picture 4" descr="Coach's whistle">
            <a:extLst>
              <a:ext uri="{FF2B5EF4-FFF2-40B4-BE49-F238E27FC236}">
                <a16:creationId xmlns:a16="http://schemas.microsoft.com/office/drawing/2014/main" id="{AF8DB2A8-896D-4217-B0EE-BC245E12F4A2}"/>
              </a:ext>
            </a:extLst>
          </p:cNvPr>
          <p:cNvPicPr>
            <a:picLocks noChangeAspect="1"/>
          </p:cNvPicPr>
          <p:nvPr/>
        </p:nvPicPr>
        <p:blipFill>
          <a:blip r:embed="rId2"/>
          <a:srcRect l="40217" r="249" b="-1"/>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Subtitle 2">
            <a:extLst>
              <a:ext uri="{FF2B5EF4-FFF2-40B4-BE49-F238E27FC236}">
                <a16:creationId xmlns:a16="http://schemas.microsoft.com/office/drawing/2014/main" id="{BAE53D55-6168-931E-C21C-8419DAE5C321}"/>
              </a:ext>
            </a:extLst>
          </p:cNvPr>
          <p:cNvSpPr>
            <a:spLocks noGrp="1"/>
          </p:cNvSpPr>
          <p:nvPr>
            <p:ph type="subTitle" idx="1"/>
          </p:nvPr>
        </p:nvSpPr>
        <p:spPr>
          <a:xfrm>
            <a:off x="6513788" y="2333297"/>
            <a:ext cx="4840010" cy="3843666"/>
          </a:xfrm>
        </p:spPr>
        <p:txBody>
          <a:bodyPr vert="horz" lIns="91440" tIns="45720" rIns="91440" bIns="45720" rtlCol="0">
            <a:normAutofit/>
          </a:bodyPr>
          <a:lstStyle/>
          <a:p>
            <a:pPr indent="-228600" algn="l">
              <a:buFont typeface="Arial" panose="020B0604020202020204" pitchFamily="34" charset="0"/>
              <a:buChar char="•"/>
            </a:pPr>
            <a:r>
              <a:rPr lang="en-US" sz="1700"/>
              <a:t>My key findings were as follows </a:t>
            </a:r>
          </a:p>
          <a:p>
            <a:pPr marL="342900" indent="-228600" algn="l">
              <a:buFont typeface="Arial" panose="020B0604020202020204" pitchFamily="34" charset="0"/>
              <a:buChar char="•"/>
            </a:pPr>
            <a:r>
              <a:rPr lang="en-US" sz="1700"/>
              <a:t>There was low activity in revenue and low customer loyalty. </a:t>
            </a:r>
          </a:p>
          <a:p>
            <a:pPr marL="342900" indent="-228600" algn="l">
              <a:buFont typeface="Arial" panose="020B0604020202020204" pitchFamily="34" charset="0"/>
              <a:buChar char="•"/>
            </a:pPr>
            <a:r>
              <a:rPr lang="en-US" sz="1700"/>
              <a:t>There was high part-time staff turnover, leading to inconsistency of service quality. </a:t>
            </a:r>
          </a:p>
          <a:p>
            <a:pPr marL="342900" indent="-228600" algn="l">
              <a:buFont typeface="Arial" panose="020B0604020202020204" pitchFamily="34" charset="0"/>
              <a:buChar char="•"/>
            </a:pPr>
            <a:r>
              <a:rPr lang="en-US" sz="1700"/>
              <a:t>Limited delivery drivers </a:t>
            </a:r>
          </a:p>
          <a:p>
            <a:pPr marL="342900" indent="-228600" algn="l">
              <a:buFont typeface="Arial" panose="020B0604020202020204" pitchFamily="34" charset="0"/>
              <a:buChar char="•"/>
            </a:pPr>
            <a:r>
              <a:rPr lang="en-US" sz="1700"/>
              <a:t>The owner seems to be overloading themselves by doing too many roles at once.</a:t>
            </a:r>
          </a:p>
          <a:p>
            <a:pPr marL="342900" indent="-228600" algn="l">
              <a:buFont typeface="Arial" panose="020B0604020202020204" pitchFamily="34" charset="0"/>
              <a:buChar char="•"/>
            </a:pPr>
            <a:r>
              <a:rPr lang="en-US" sz="1700"/>
              <a:t>No system to track repeat customers. </a:t>
            </a:r>
          </a:p>
          <a:p>
            <a:pPr marL="342900" indent="-228600" algn="l">
              <a:buFont typeface="Arial" panose="020B0604020202020204" pitchFamily="34" charset="0"/>
              <a:buChar char="•"/>
            </a:pPr>
            <a:r>
              <a:rPr lang="en-US" sz="1700"/>
              <a:t>No partnerships with local businesses.</a:t>
            </a:r>
          </a:p>
          <a:p>
            <a:pPr marL="342900" indent="-228600" algn="l">
              <a:buFont typeface="Arial" panose="020B0604020202020204" pitchFamily="34" charset="0"/>
              <a:buChar char="•"/>
            </a:pPr>
            <a:r>
              <a:rPr lang="en-US" sz="1700"/>
              <a:t>Remote location results in low foot traffic. </a:t>
            </a:r>
          </a:p>
          <a:p>
            <a:pPr marL="342900" indent="-228600" algn="l">
              <a:buFont typeface="Arial" panose="020B0604020202020204" pitchFamily="34" charset="0"/>
              <a:buChar char="•"/>
            </a:pPr>
            <a:endParaRPr lang="en-US" sz="1700"/>
          </a:p>
          <a:p>
            <a:pPr marL="342900" indent="-228600" algn="l">
              <a:buFont typeface="Arial" panose="020B0604020202020204" pitchFamily="34" charset="0"/>
              <a:buChar char="•"/>
            </a:pPr>
            <a:endParaRPr lang="en-US" sz="1700"/>
          </a:p>
        </p:txBody>
      </p:sp>
    </p:spTree>
    <p:extLst>
      <p:ext uri="{BB962C8B-B14F-4D97-AF65-F5344CB8AC3E}">
        <p14:creationId xmlns:p14="http://schemas.microsoft.com/office/powerpoint/2010/main" val="3186431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565FACE7-DB29-AF78-ECB0-2ACCF17A31AD}"/>
              </a:ext>
            </a:extLst>
          </p:cNvPr>
          <p:cNvSpPr>
            <a:spLocks noGrp="1"/>
          </p:cNvSpPr>
          <p:nvPr>
            <p:ph type="title"/>
          </p:nvPr>
        </p:nvSpPr>
        <p:spPr>
          <a:xfrm>
            <a:off x="1143000" y="990599"/>
            <a:ext cx="9906000" cy="685800"/>
          </a:xfrm>
        </p:spPr>
        <p:txBody>
          <a:bodyPr anchor="t">
            <a:normAutofit/>
          </a:bodyPr>
          <a:lstStyle/>
          <a:p>
            <a:r>
              <a:rPr lang="en-GB" sz="4000"/>
              <a:t>                              References </a:t>
            </a:r>
          </a:p>
        </p:txBody>
      </p:sp>
      <p:graphicFrame>
        <p:nvGraphicFramePr>
          <p:cNvPr id="5" name="Content Placeholder 2">
            <a:extLst>
              <a:ext uri="{FF2B5EF4-FFF2-40B4-BE49-F238E27FC236}">
                <a16:creationId xmlns:a16="http://schemas.microsoft.com/office/drawing/2014/main" id="{0614DC45-B593-03B8-2224-6BFED27F3BEA}"/>
              </a:ext>
            </a:extLst>
          </p:cNvPr>
          <p:cNvGraphicFramePr>
            <a:graphicFrameLocks noGrp="1"/>
          </p:cNvGraphicFramePr>
          <p:nvPr>
            <p:ph idx="1"/>
            <p:extLst>
              <p:ext uri="{D42A27DB-BD31-4B8C-83A1-F6EECF244321}">
                <p14:modId xmlns:p14="http://schemas.microsoft.com/office/powerpoint/2010/main" val="874855547"/>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606707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2f84c96024c4efc07a0853510db3892e">
  <xsd:schema xmlns:xsd="http://www.w3.org/2001/XMLSchema" xmlns:xs="http://www.w3.org/2001/XMLSchema" xmlns:p="http://schemas.microsoft.com/office/2006/metadata/properties" xmlns:ns3="3ef5847a-e696-4fee-a2c0-6c3f87568321" targetNamespace="http://schemas.microsoft.com/office/2006/metadata/properties" ma:root="true" ma:fieldsID="b2f09fa2ee4431db528d8eae7a0f3d1b"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Props1.xml><?xml version="1.0" encoding="utf-8"?>
<ds:datastoreItem xmlns:ds="http://schemas.openxmlformats.org/officeDocument/2006/customXml" ds:itemID="{4A625566-C32C-498C-B79C-707D584D1DC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011E8E6-FDB4-4FB8-9B6C-D3EBBBA6AC0B}">
  <ds:schemaRefs>
    <ds:schemaRef ds:uri="http://schemas.microsoft.com/sharepoint/v3/contenttype/forms"/>
  </ds:schemaRefs>
</ds:datastoreItem>
</file>

<file path=customXml/itemProps3.xml><?xml version="1.0" encoding="utf-8"?>
<ds:datastoreItem xmlns:ds="http://schemas.openxmlformats.org/officeDocument/2006/customXml" ds:itemID="{7D39CB7C-EC29-4369-9CB3-CD50067E1D2C}">
  <ds:schemaRefs>
    <ds:schemaRef ds:uri="http://www.w3.org/XML/1998/namespace"/>
    <ds:schemaRef ds:uri="http://purl.org/dc/elements/1.1/"/>
    <ds:schemaRef ds:uri="http://purl.org/dc/terms/"/>
    <ds:schemaRef ds:uri="http://purl.org/dc/dcmitype/"/>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3ef5847a-e696-4fee-a2c0-6c3f87568321"/>
  </ds:schemaRefs>
</ds:datastoreItem>
</file>

<file path=docProps/app.xml><?xml version="1.0" encoding="utf-8"?>
<Properties xmlns="http://schemas.openxmlformats.org/officeDocument/2006/extended-properties" xmlns:vt="http://schemas.openxmlformats.org/officeDocument/2006/docPropsVTypes">
  <Template>Facet</Template>
  <TotalTime>8642</TotalTime>
  <Words>1107</Words>
  <Application>Microsoft Office PowerPoint</Application>
  <PresentationFormat>Widescreen</PresentationFormat>
  <Paragraphs>100</Paragraphs>
  <Slides>11</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Aptos Display</vt:lpstr>
      <vt:lpstr>Arial</vt:lpstr>
      <vt:lpstr>Calibri</vt:lpstr>
      <vt:lpstr>Office Theme</vt:lpstr>
      <vt:lpstr>Green Haven Florists</vt:lpstr>
      <vt:lpstr>PowerPoint Presentation</vt:lpstr>
      <vt:lpstr>PowerPoint Presentation</vt:lpstr>
      <vt:lpstr>                    Green Haven root problems </vt:lpstr>
      <vt:lpstr>                                 5W2H Model </vt:lpstr>
      <vt:lpstr>                          PESTEL FRAMEWORK</vt:lpstr>
      <vt:lpstr>                         PESTEL FRAMEWORK</vt:lpstr>
      <vt:lpstr>                     Cause and Effect model </vt:lpstr>
      <vt:lpstr>PowerPoint Presentation</vt:lpstr>
      <vt:lpstr>Key findings</vt:lpstr>
      <vt:lpstr>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Jacqueline Jennifer Brown (2506880)</dc:creator>
  <cp:lastModifiedBy>Jacqueline Jennifer Brown (2506880)</cp:lastModifiedBy>
  <cp:revision>1</cp:revision>
  <dcterms:created xsi:type="dcterms:W3CDTF">2026-02-10T09:32:41Z</dcterms:created>
  <dcterms:modified xsi:type="dcterms:W3CDTF">2026-02-16T09:35:08Z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