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12"/>
  </p:notesMasterIdLst>
  <p:sldIdLst>
    <p:sldId id="256" r:id="rId2"/>
    <p:sldId id="258" r:id="rId3"/>
    <p:sldId id="259" r:id="rId4"/>
    <p:sldId id="263" r:id="rId5"/>
    <p:sldId id="260" r:id="rId6"/>
    <p:sldId id="261" r:id="rId7"/>
    <p:sldId id="266" r:id="rId8"/>
    <p:sldId id="265" r:id="rId9"/>
    <p:sldId id="262" r:id="rId10"/>
    <p:sldId id="264" r:id="rId11"/>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31" dt="2026-10-11T19:43:49.463"/>
    <p1510:client id="{1D00C4B5-CD29-1036-BB00-B2048CDF7A47}" v="21" dt="2026-10-11T01:45:17.475"/>
    <p1510:client id="{2E9B94CA-57C8-4C3A-AE3C-E69286E740CA}" v="42" dt="2026-10-11T14:25:15.188"/>
    <p1510:client id="{3AF2373E-C5BE-2EEC-DA78-CF22A85FA28D}" v="58" dt="2026-10-11T20:57:11.900"/>
    <p1510:client id="{80E13644-147E-AD8A-D9AA-EFD7145ADF71}" v="255" dt="2026-10-11T01:39:29.804"/>
    <p1510:client id="{97651E8D-4C6D-F6B0-2388-9287364AA366}" v="9" dt="2026-10-11T02:18:41.994"/>
    <p1510:client id="{992E2BAF-2E87-655B-08EE-455396BE633C}" v="29" dt="2026-10-11T14:39:00.638"/>
    <p1510:client id="{A31F9A58-673F-24A5-375F-8A0C4D1DB812}" v="2" dt="2026-10-11T21:03:37.446"/>
    <p1510:client id="{B655F116-3269-EA49-AEB2-DD081F7EEC7C}" v="97" dt="2026-10-11T02:29:35.542"/>
    <p1510:client id="{D3757D40-8CE8-96B4-73A3-B58357355043}" v="1006" dt="2026-10-11T20:23:28.440"/>
    <p1510:client id="{F0DA3A7D-EBD7-714E-90A1-49D8F97E380A}" v="135" dt="2026-10-11T20:21:02.7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bel Asamoah (2608656)" userId="S::2608656@student.uwtsd.ac.uk::9ce196a3-d8a3-46f5-891b-92d45075a4e6" providerId="AD" clId="Web-{D710C4E1-B65C-CF37-9EDE-FD4DB8DA6495}"/>
    <pc:docChg chg="mod modSld addMainMaster delMainMaster">
      <pc:chgData name="Mabel Asamoah (2608656)" userId="S::2608656@student.uwtsd.ac.uk::9ce196a3-d8a3-46f5-891b-92d45075a4e6" providerId="AD" clId="Web-{D710C4E1-B65C-CF37-9EDE-FD4DB8DA6495}" dt="2026-10-08T16:21:14.216" v="114" actId="1076"/>
      <pc:docMkLst>
        <pc:docMk/>
      </pc:docMkLst>
      <pc:sldChg chg="addSp delSp modSp mod modClrScheme chgLayout">
        <pc:chgData name="Mabel Asamoah (2608656)" userId="S::2608656@student.uwtsd.ac.uk::9ce196a3-d8a3-46f5-891b-92d45075a4e6" providerId="AD" clId="Web-{D710C4E1-B65C-CF37-9EDE-FD4DB8DA6495}" dt="2026-10-08T16:09:16.910" v="40"/>
        <pc:sldMkLst>
          <pc:docMk/>
          <pc:sldMk cId="109857222" sldId="256"/>
        </pc:sldMkLst>
        <pc:spChg chg="mod ord">
          <ac:chgData name="Mabel Asamoah (2608656)" userId="S::2608656@student.uwtsd.ac.uk::9ce196a3-d8a3-46f5-891b-92d45075a4e6" providerId="AD" clId="Web-{D710C4E1-B65C-CF37-9EDE-FD4DB8DA6495}" dt="2026-10-08T16:09:16.910" v="40"/>
          <ac:spMkLst>
            <pc:docMk/>
            <pc:sldMk cId="109857222" sldId="256"/>
            <ac:spMk id="2" creationId="{00000000-0000-0000-0000-000000000000}"/>
          </ac:spMkLst>
        </pc:spChg>
        <pc:spChg chg="mod ord">
          <ac:chgData name="Mabel Asamoah (2608656)" userId="S::2608656@student.uwtsd.ac.uk::9ce196a3-d8a3-46f5-891b-92d45075a4e6" providerId="AD" clId="Web-{D710C4E1-B65C-CF37-9EDE-FD4DB8DA6495}" dt="2026-10-08T16:09:16.910" v="40"/>
          <ac:spMkLst>
            <pc:docMk/>
            <pc:sldMk cId="109857222" sldId="256"/>
            <ac:spMk id="3" creationId="{00000000-0000-0000-0000-000000000000}"/>
          </ac:spMkLst>
        </pc:spChg>
        <pc:spChg chg="mod ord">
          <ac:chgData name="Mabel Asamoah (2608656)" userId="S::2608656@student.uwtsd.ac.uk::9ce196a3-d8a3-46f5-891b-92d45075a4e6" providerId="AD" clId="Web-{D710C4E1-B65C-CF37-9EDE-FD4DB8DA6495}" dt="2026-10-08T16:09:16.910" v="40"/>
          <ac:spMkLst>
            <pc:docMk/>
            <pc:sldMk cId="109857222" sldId="256"/>
            <ac:spMk id="17" creationId="{D9DB21EE-98AB-D084-A532-C86B5C1F8A76}"/>
          </ac:spMkLst>
        </pc:spChg>
        <pc:spChg chg="mod ord">
          <ac:chgData name="Mabel Asamoah (2608656)" userId="S::2608656@student.uwtsd.ac.uk::9ce196a3-d8a3-46f5-891b-92d45075a4e6" providerId="AD" clId="Web-{D710C4E1-B65C-CF37-9EDE-FD4DB8DA6495}" dt="2026-10-08T16:09:16.910" v="40"/>
          <ac:spMkLst>
            <pc:docMk/>
            <pc:sldMk cId="109857222" sldId="256"/>
            <ac:spMk id="18" creationId="{C6174892-3F1B-6D67-29A8-C971908CCE75}"/>
          </ac:spMkLst>
        </pc:spChg>
        <pc:spChg chg="mod ord">
          <ac:chgData name="Mabel Asamoah (2608656)" userId="S::2608656@student.uwtsd.ac.uk::9ce196a3-d8a3-46f5-891b-92d45075a4e6" providerId="AD" clId="Web-{D710C4E1-B65C-CF37-9EDE-FD4DB8DA6495}" dt="2026-10-08T16:09:16.910" v="40"/>
          <ac:spMkLst>
            <pc:docMk/>
            <pc:sldMk cId="109857222" sldId="256"/>
            <ac:spMk id="19" creationId="{6D9505D3-CEF6-85F1-A0F8-05466BC9618E}"/>
          </ac:spMkLst>
        </pc:spChg>
        <pc:picChg chg="add mod ord">
          <ac:chgData name="Mabel Asamoah (2608656)" userId="S::2608656@student.uwtsd.ac.uk::9ce196a3-d8a3-46f5-891b-92d45075a4e6" providerId="AD" clId="Web-{D710C4E1-B65C-CF37-9EDE-FD4DB8DA6495}" dt="2026-10-08T16:09:16.910" v="40"/>
          <ac:picMkLst>
            <pc:docMk/>
            <pc:sldMk cId="109857222" sldId="256"/>
            <ac:picMk id="5" creationId="{89EB0A12-7451-BEC0-C4D8-71B55A5473FD}"/>
          </ac:picMkLst>
        </pc:picChg>
      </pc:sldChg>
      <pc:sldChg chg="addSp delSp modSp mod modClrScheme chgLayout">
        <pc:chgData name="Mabel Asamoah (2608656)" userId="S::2608656@student.uwtsd.ac.uk::9ce196a3-d8a3-46f5-891b-92d45075a4e6" providerId="AD" clId="Web-{D710C4E1-B65C-CF37-9EDE-FD4DB8DA6495}" dt="2026-10-08T16:21:14.216" v="114" actId="1076"/>
        <pc:sldMkLst>
          <pc:docMk/>
          <pc:sldMk cId="1333096506" sldId="258"/>
        </pc:sldMkLst>
        <pc:spChg chg="mod ord">
          <ac:chgData name="Mabel Asamoah (2608656)" userId="S::2608656@student.uwtsd.ac.uk::9ce196a3-d8a3-46f5-891b-92d45075a4e6" providerId="AD" clId="Web-{D710C4E1-B65C-CF37-9EDE-FD4DB8DA6495}" dt="2026-10-08T16:11:17.992" v="51"/>
          <ac:spMkLst>
            <pc:docMk/>
            <pc:sldMk cId="1333096506" sldId="258"/>
            <ac:spMk id="2" creationId="{A8B31F53-8B78-AC90-14C6-F34E335AA157}"/>
          </ac:spMkLst>
        </pc:spChg>
        <pc:spChg chg="mod ord">
          <ac:chgData name="Mabel Asamoah (2608656)" userId="S::2608656@student.uwtsd.ac.uk::9ce196a3-d8a3-46f5-891b-92d45075a4e6" providerId="AD" clId="Web-{D710C4E1-B65C-CF37-9EDE-FD4DB8DA6495}" dt="2026-10-08T16:11:17.992" v="51"/>
          <ac:spMkLst>
            <pc:docMk/>
            <pc:sldMk cId="1333096506" sldId="258"/>
            <ac:spMk id="5" creationId="{78C80FC5-1574-5ADB-4DBC-3A86AC380B51}"/>
          </ac:spMkLst>
        </pc:spChg>
        <pc:spChg chg="mod ord">
          <ac:chgData name="Mabel Asamoah (2608656)" userId="S::2608656@student.uwtsd.ac.uk::9ce196a3-d8a3-46f5-891b-92d45075a4e6" providerId="AD" clId="Web-{D710C4E1-B65C-CF37-9EDE-FD4DB8DA6495}" dt="2026-10-08T16:11:17.992" v="51"/>
          <ac:spMkLst>
            <pc:docMk/>
            <pc:sldMk cId="1333096506" sldId="258"/>
            <ac:spMk id="6" creationId="{DDA73B40-E31C-90BD-734F-8DC1BD9BAA08}"/>
          </ac:spMkLst>
        </pc:spChg>
        <pc:spChg chg="mod ord">
          <ac:chgData name="Mabel Asamoah (2608656)" userId="S::2608656@student.uwtsd.ac.uk::9ce196a3-d8a3-46f5-891b-92d45075a4e6" providerId="AD" clId="Web-{D710C4E1-B65C-CF37-9EDE-FD4DB8DA6495}" dt="2026-10-08T16:11:17.992" v="51"/>
          <ac:spMkLst>
            <pc:docMk/>
            <pc:sldMk cId="1333096506" sldId="258"/>
            <ac:spMk id="7" creationId="{4D66D2A0-9AC5-35AE-A59F-541AA2E917EC}"/>
          </ac:spMkLst>
        </pc:spChg>
        <pc:graphicFrameChg chg="add mod">
          <ac:chgData name="Mabel Asamoah (2608656)" userId="S::2608656@student.uwtsd.ac.uk::9ce196a3-d8a3-46f5-891b-92d45075a4e6" providerId="AD" clId="Web-{D710C4E1-B65C-CF37-9EDE-FD4DB8DA6495}" dt="2026-10-08T16:21:14.216" v="114" actId="1076"/>
          <ac:graphicFrameMkLst>
            <pc:docMk/>
            <pc:sldMk cId="1333096506" sldId="258"/>
            <ac:graphicFrameMk id="20" creationId="{2EC3E145-C4CE-D2EE-63BE-D227AE9DC6CE}"/>
          </ac:graphicFrameMkLst>
        </pc:graphicFrameChg>
      </pc:sldChg>
      <pc:sldChg chg="addSp delSp modSp mod modClrScheme chgLayout">
        <pc:chgData name="Mabel Asamoah (2608656)" userId="S::2608656@student.uwtsd.ac.uk::9ce196a3-d8a3-46f5-891b-92d45075a4e6" providerId="AD" clId="Web-{D710C4E1-B65C-CF37-9EDE-FD4DB8DA6495}" dt="2026-10-08T16:19:38.885" v="113"/>
        <pc:sldMkLst>
          <pc:docMk/>
          <pc:sldMk cId="2796025692" sldId="259"/>
        </pc:sldMkLst>
        <pc:spChg chg="mod ord">
          <ac:chgData name="Mabel Asamoah (2608656)" userId="S::2608656@student.uwtsd.ac.uk::9ce196a3-d8a3-46f5-891b-92d45075a4e6" providerId="AD" clId="Web-{D710C4E1-B65C-CF37-9EDE-FD4DB8DA6495}" dt="2026-10-08T16:19:38.885" v="113"/>
          <ac:spMkLst>
            <pc:docMk/>
            <pc:sldMk cId="2796025692" sldId="259"/>
            <ac:spMk id="2" creationId="{D969A8BC-1D14-59D9-65AA-8233FC14D9D4}"/>
          </ac:spMkLst>
        </pc:spChg>
        <pc:spChg chg="add del mod ord">
          <ac:chgData name="Mabel Asamoah (2608656)" userId="S::2608656@student.uwtsd.ac.uk::9ce196a3-d8a3-46f5-891b-92d45075a4e6" providerId="AD" clId="Web-{D710C4E1-B65C-CF37-9EDE-FD4DB8DA6495}" dt="2026-10-08T16:19:38.885" v="113"/>
          <ac:spMkLst>
            <pc:docMk/>
            <pc:sldMk cId="2796025692" sldId="259"/>
            <ac:spMk id="4" creationId="{BF074258-983C-3E6C-D09F-6512B15EE09C}"/>
          </ac:spMkLst>
        </pc:spChg>
        <pc:spChg chg="mod ord">
          <ac:chgData name="Mabel Asamoah (2608656)" userId="S::2608656@student.uwtsd.ac.uk::9ce196a3-d8a3-46f5-891b-92d45075a4e6" providerId="AD" clId="Web-{D710C4E1-B65C-CF37-9EDE-FD4DB8DA6495}" dt="2026-10-08T16:19:38.885" v="113"/>
          <ac:spMkLst>
            <pc:docMk/>
            <pc:sldMk cId="2796025692" sldId="259"/>
            <ac:spMk id="5" creationId="{46AE8648-3267-5C37-7322-339A70C88B0D}"/>
          </ac:spMkLst>
        </pc:spChg>
        <pc:spChg chg="mod ord">
          <ac:chgData name="Mabel Asamoah (2608656)" userId="S::2608656@student.uwtsd.ac.uk::9ce196a3-d8a3-46f5-891b-92d45075a4e6" providerId="AD" clId="Web-{D710C4E1-B65C-CF37-9EDE-FD4DB8DA6495}" dt="2026-10-08T16:19:38.885" v="113"/>
          <ac:spMkLst>
            <pc:docMk/>
            <pc:sldMk cId="2796025692" sldId="259"/>
            <ac:spMk id="6" creationId="{8CAA81A4-4A01-6E14-9B87-21B57206C31C}"/>
          </ac:spMkLst>
        </pc:spChg>
        <pc:spChg chg="mod ord">
          <ac:chgData name="Mabel Asamoah (2608656)" userId="S::2608656@student.uwtsd.ac.uk::9ce196a3-d8a3-46f5-891b-92d45075a4e6" providerId="AD" clId="Web-{D710C4E1-B65C-CF37-9EDE-FD4DB8DA6495}" dt="2026-10-08T16:19:38.885" v="113"/>
          <ac:spMkLst>
            <pc:docMk/>
            <pc:sldMk cId="2796025692" sldId="259"/>
            <ac:spMk id="7" creationId="{D35784A5-A1EF-36E0-DE3F-10EF1F5B6B7B}"/>
          </ac:spMkLst>
        </pc:spChg>
      </pc:sldChg>
      <pc:sldChg chg="modSp mod modClrScheme chgLayout">
        <pc:chgData name="Mabel Asamoah (2608656)" userId="S::2608656@student.uwtsd.ac.uk::9ce196a3-d8a3-46f5-891b-92d45075a4e6" providerId="AD" clId="Web-{D710C4E1-B65C-CF37-9EDE-FD4DB8DA6495}" dt="2026-10-08T16:06:55.717" v="36"/>
        <pc:sldMkLst>
          <pc:docMk/>
          <pc:sldMk cId="3341603694" sldId="260"/>
        </pc:sldMkLst>
        <pc:spChg chg="mod ord">
          <ac:chgData name="Mabel Asamoah (2608656)" userId="S::2608656@student.uwtsd.ac.uk::9ce196a3-d8a3-46f5-891b-92d45075a4e6" providerId="AD" clId="Web-{D710C4E1-B65C-CF37-9EDE-FD4DB8DA6495}" dt="2026-10-08T16:06:55.717" v="36"/>
          <ac:spMkLst>
            <pc:docMk/>
            <pc:sldMk cId="3341603694" sldId="260"/>
            <ac:spMk id="2" creationId="{760B1A35-4192-7514-CDC6-C525C6C58E40}"/>
          </ac:spMkLst>
        </pc:spChg>
        <pc:spChg chg="mod ord">
          <ac:chgData name="Mabel Asamoah (2608656)" userId="S::2608656@student.uwtsd.ac.uk::9ce196a3-d8a3-46f5-891b-92d45075a4e6" providerId="AD" clId="Web-{D710C4E1-B65C-CF37-9EDE-FD4DB8DA6495}" dt="2026-10-08T16:06:55.717" v="36"/>
          <ac:spMkLst>
            <pc:docMk/>
            <pc:sldMk cId="3341603694" sldId="260"/>
            <ac:spMk id="5" creationId="{C848C835-DE7C-E525-BE31-72BE15E3E495}"/>
          </ac:spMkLst>
        </pc:spChg>
        <pc:spChg chg="mod ord">
          <ac:chgData name="Mabel Asamoah (2608656)" userId="S::2608656@student.uwtsd.ac.uk::9ce196a3-d8a3-46f5-891b-92d45075a4e6" providerId="AD" clId="Web-{D710C4E1-B65C-CF37-9EDE-FD4DB8DA6495}" dt="2026-10-08T16:06:55.717" v="36"/>
          <ac:spMkLst>
            <pc:docMk/>
            <pc:sldMk cId="3341603694" sldId="260"/>
            <ac:spMk id="6" creationId="{3C7B603B-D785-616F-8FA1-1B268A4A133F}"/>
          </ac:spMkLst>
        </pc:spChg>
        <pc:spChg chg="mod ord">
          <ac:chgData name="Mabel Asamoah (2608656)" userId="S::2608656@student.uwtsd.ac.uk::9ce196a3-d8a3-46f5-891b-92d45075a4e6" providerId="AD" clId="Web-{D710C4E1-B65C-CF37-9EDE-FD4DB8DA6495}" dt="2026-10-08T16:06:55.717" v="36"/>
          <ac:spMkLst>
            <pc:docMk/>
            <pc:sldMk cId="3341603694" sldId="260"/>
            <ac:spMk id="7" creationId="{9838AB44-E4E0-4EEF-167B-09D0389A3E11}"/>
          </ac:spMkLst>
        </pc:spChg>
        <pc:spChg chg="mod ord">
          <ac:chgData name="Mabel Asamoah (2608656)" userId="S::2608656@student.uwtsd.ac.uk::9ce196a3-d8a3-46f5-891b-92d45075a4e6" providerId="AD" clId="Web-{D710C4E1-B65C-CF37-9EDE-FD4DB8DA6495}" dt="2026-10-08T16:06:55.717" v="36"/>
          <ac:spMkLst>
            <pc:docMk/>
            <pc:sldMk cId="3341603694" sldId="260"/>
            <ac:spMk id="9" creationId="{DFD666CF-E0DD-82F2-B1A2-975F9F8B2B9D}"/>
          </ac:spMkLst>
        </pc:spChg>
      </pc:sldChg>
      <pc:sldChg chg="modSp mod modClrScheme chgLayout">
        <pc:chgData name="Mabel Asamoah (2608656)" userId="S::2608656@student.uwtsd.ac.uk::9ce196a3-d8a3-46f5-891b-92d45075a4e6" providerId="AD" clId="Web-{D710C4E1-B65C-CF37-9EDE-FD4DB8DA6495}" dt="2026-10-08T16:06:55.717" v="36"/>
        <pc:sldMkLst>
          <pc:docMk/>
          <pc:sldMk cId="1809296695" sldId="261"/>
        </pc:sldMkLst>
        <pc:spChg chg="mod ord">
          <ac:chgData name="Mabel Asamoah (2608656)" userId="S::2608656@student.uwtsd.ac.uk::9ce196a3-d8a3-46f5-891b-92d45075a4e6" providerId="AD" clId="Web-{D710C4E1-B65C-CF37-9EDE-FD4DB8DA6495}" dt="2026-10-08T16:06:55.717" v="36"/>
          <ac:spMkLst>
            <pc:docMk/>
            <pc:sldMk cId="1809296695" sldId="261"/>
            <ac:spMk id="2" creationId="{A4F8C988-6AA1-8F9A-532B-90B3DD842272}"/>
          </ac:spMkLst>
        </pc:spChg>
        <pc:spChg chg="mod ord">
          <ac:chgData name="Mabel Asamoah (2608656)" userId="S::2608656@student.uwtsd.ac.uk::9ce196a3-d8a3-46f5-891b-92d45075a4e6" providerId="AD" clId="Web-{D710C4E1-B65C-CF37-9EDE-FD4DB8DA6495}" dt="2026-10-08T16:06:55.717" v="36"/>
          <ac:spMkLst>
            <pc:docMk/>
            <pc:sldMk cId="1809296695" sldId="261"/>
            <ac:spMk id="3" creationId="{6515CFE6-5F95-A67F-5B4C-801CFF80B91F}"/>
          </ac:spMkLst>
        </pc:spChg>
        <pc:spChg chg="mod ord">
          <ac:chgData name="Mabel Asamoah (2608656)" userId="S::2608656@student.uwtsd.ac.uk::9ce196a3-d8a3-46f5-891b-92d45075a4e6" providerId="AD" clId="Web-{D710C4E1-B65C-CF37-9EDE-FD4DB8DA6495}" dt="2026-10-08T16:06:55.717" v="36"/>
          <ac:spMkLst>
            <pc:docMk/>
            <pc:sldMk cId="1809296695" sldId="261"/>
            <ac:spMk id="4" creationId="{78CCF179-893D-E636-6CDE-2EE54A40D9FA}"/>
          </ac:spMkLst>
        </pc:spChg>
        <pc:spChg chg="mod ord">
          <ac:chgData name="Mabel Asamoah (2608656)" userId="S::2608656@student.uwtsd.ac.uk::9ce196a3-d8a3-46f5-891b-92d45075a4e6" providerId="AD" clId="Web-{D710C4E1-B65C-CF37-9EDE-FD4DB8DA6495}" dt="2026-10-08T16:06:55.717" v="36"/>
          <ac:spMkLst>
            <pc:docMk/>
            <pc:sldMk cId="1809296695" sldId="261"/>
            <ac:spMk id="5" creationId="{8F7AC526-2185-CE5F-51E9-165EC83062DD}"/>
          </ac:spMkLst>
        </pc:spChg>
        <pc:spChg chg="mod ord">
          <ac:chgData name="Mabel Asamoah (2608656)" userId="S::2608656@student.uwtsd.ac.uk::9ce196a3-d8a3-46f5-891b-92d45075a4e6" providerId="AD" clId="Web-{D710C4E1-B65C-CF37-9EDE-FD4DB8DA6495}" dt="2026-10-08T16:06:55.717" v="36"/>
          <ac:spMkLst>
            <pc:docMk/>
            <pc:sldMk cId="1809296695" sldId="261"/>
            <ac:spMk id="6" creationId="{2CDE8F2D-44D0-B061-B7A1-8755DD7392DF}"/>
          </ac:spMkLst>
        </pc:spChg>
      </pc:sldChg>
      <pc:sldChg chg="modSp mod modClrScheme chgLayout">
        <pc:chgData name="Mabel Asamoah (2608656)" userId="S::2608656@student.uwtsd.ac.uk::9ce196a3-d8a3-46f5-891b-92d45075a4e6" providerId="AD" clId="Web-{D710C4E1-B65C-CF37-9EDE-FD4DB8DA6495}" dt="2026-10-08T16:06:55.717" v="36"/>
        <pc:sldMkLst>
          <pc:docMk/>
          <pc:sldMk cId="2909208141" sldId="262"/>
        </pc:sldMkLst>
        <pc:spChg chg="mod ord">
          <ac:chgData name="Mabel Asamoah (2608656)" userId="S::2608656@student.uwtsd.ac.uk::9ce196a3-d8a3-46f5-891b-92d45075a4e6" providerId="AD" clId="Web-{D710C4E1-B65C-CF37-9EDE-FD4DB8DA6495}" dt="2026-10-08T16:06:55.717" v="36"/>
          <ac:spMkLst>
            <pc:docMk/>
            <pc:sldMk cId="2909208141" sldId="262"/>
            <ac:spMk id="2" creationId="{F24C97EA-A7EF-A022-348A-944A4F2DF0B2}"/>
          </ac:spMkLst>
        </pc:spChg>
        <pc:spChg chg="mod ord">
          <ac:chgData name="Mabel Asamoah (2608656)" userId="S::2608656@student.uwtsd.ac.uk::9ce196a3-d8a3-46f5-891b-92d45075a4e6" providerId="AD" clId="Web-{D710C4E1-B65C-CF37-9EDE-FD4DB8DA6495}" dt="2026-10-08T16:06:55.717" v="36"/>
          <ac:spMkLst>
            <pc:docMk/>
            <pc:sldMk cId="2909208141" sldId="262"/>
            <ac:spMk id="3" creationId="{5DE469E7-1CA0-89A1-5A2F-7D221EB58383}"/>
          </ac:spMkLst>
        </pc:spChg>
        <pc:spChg chg="mod ord">
          <ac:chgData name="Mabel Asamoah (2608656)" userId="S::2608656@student.uwtsd.ac.uk::9ce196a3-d8a3-46f5-891b-92d45075a4e6" providerId="AD" clId="Web-{D710C4E1-B65C-CF37-9EDE-FD4DB8DA6495}" dt="2026-10-08T16:06:55.717" v="36"/>
          <ac:spMkLst>
            <pc:docMk/>
            <pc:sldMk cId="2909208141" sldId="262"/>
            <ac:spMk id="4" creationId="{C18978E6-81C8-F33E-355C-1A6F313D0F66}"/>
          </ac:spMkLst>
        </pc:spChg>
        <pc:spChg chg="mod ord">
          <ac:chgData name="Mabel Asamoah (2608656)" userId="S::2608656@student.uwtsd.ac.uk::9ce196a3-d8a3-46f5-891b-92d45075a4e6" providerId="AD" clId="Web-{D710C4E1-B65C-CF37-9EDE-FD4DB8DA6495}" dt="2026-10-08T16:06:55.717" v="36"/>
          <ac:spMkLst>
            <pc:docMk/>
            <pc:sldMk cId="2909208141" sldId="262"/>
            <ac:spMk id="5" creationId="{DA0D351E-A736-6B8D-1CC0-6267B8DEF9EA}"/>
          </ac:spMkLst>
        </pc:spChg>
        <pc:spChg chg="mod ord">
          <ac:chgData name="Mabel Asamoah (2608656)" userId="S::2608656@student.uwtsd.ac.uk::9ce196a3-d8a3-46f5-891b-92d45075a4e6" providerId="AD" clId="Web-{D710C4E1-B65C-CF37-9EDE-FD4DB8DA6495}" dt="2026-10-08T16:06:55.717" v="36"/>
          <ac:spMkLst>
            <pc:docMk/>
            <pc:sldMk cId="2909208141" sldId="262"/>
            <ac:spMk id="6" creationId="{0951AD4F-C50E-7CCF-1651-1CC436C956C7}"/>
          </ac:spMkLst>
        </pc:spChg>
        <pc:spChg chg="mod ord">
          <ac:chgData name="Mabel Asamoah (2608656)" userId="S::2608656@student.uwtsd.ac.uk::9ce196a3-d8a3-46f5-891b-92d45075a4e6" providerId="AD" clId="Web-{D710C4E1-B65C-CF37-9EDE-FD4DB8DA6495}" dt="2026-10-08T16:06:55.717" v="36"/>
          <ac:spMkLst>
            <pc:docMk/>
            <pc:sldMk cId="2909208141" sldId="262"/>
            <ac:spMk id="7" creationId="{23A7E8F7-7FB8-076C-B872-72C38F9787A4}"/>
          </ac:spMkLst>
        </pc:spChg>
      </pc:sldChg>
    </pc:docChg>
  </pc:docChgLst>
  <pc:docChgLst>
    <pc:chgData name="Kereem Henry (2610226)" userId="S::2610226@student.uwtsd.ac.uk::a74e6498-8616-4bf0-ab42-55af7022eaf2" providerId="AD" clId="Web-{00000000-0000-0000-0000-000000000000}"/>
    <pc:docChg chg="mod modSld sldOrd addMainMaster delMainMaster">
      <pc:chgData name="Kereem Henry (2610226)" userId="S::2610226@student.uwtsd.ac.uk::a74e6498-8616-4bf0-ab42-55af7022eaf2" providerId="AD" clId="Web-{00000000-0000-0000-0000-000000000000}" dt="2026-10-10T18:27:52.167" v="1439" actId="14100"/>
      <pc:docMkLst>
        <pc:docMk/>
      </pc:docMkLst>
      <pc:sldChg chg="modSp mod modClrScheme chgLayout">
        <pc:chgData name="Kereem Henry (2610226)" userId="S::2610226@student.uwtsd.ac.uk::a74e6498-8616-4bf0-ab42-55af7022eaf2" providerId="AD" clId="Web-{00000000-0000-0000-0000-000000000000}" dt="2026-10-10T18:17:57.951" v="1400" actId="20577"/>
        <pc:sldMkLst>
          <pc:docMk/>
          <pc:sldMk cId="109857222" sldId="256"/>
        </pc:sldMkLst>
        <pc:spChg chg="mod ord">
          <ac:chgData name="Kereem Henry (2610226)" userId="S::2610226@student.uwtsd.ac.uk::a74e6498-8616-4bf0-ab42-55af7022eaf2" providerId="AD" clId="Web-{00000000-0000-0000-0000-000000000000}" dt="2026-10-10T17:30:20.587" v="1328"/>
          <ac:spMkLst>
            <pc:docMk/>
            <pc:sldMk cId="109857222" sldId="256"/>
            <ac:spMk id="2" creationId="{00000000-0000-0000-0000-000000000000}"/>
          </ac:spMkLst>
        </pc:spChg>
        <pc:spChg chg="mod ord">
          <ac:chgData name="Kereem Henry (2610226)" userId="S::2610226@student.uwtsd.ac.uk::a74e6498-8616-4bf0-ab42-55af7022eaf2" providerId="AD" clId="Web-{00000000-0000-0000-0000-000000000000}" dt="2026-10-10T18:17:57.951" v="1400" actId="20577"/>
          <ac:spMkLst>
            <pc:docMk/>
            <pc:sldMk cId="109857222" sldId="256"/>
            <ac:spMk id="3" creationId="{00000000-0000-0000-0000-000000000000}"/>
          </ac:spMkLst>
        </pc:spChg>
        <pc:spChg chg="mod ord">
          <ac:chgData name="Kereem Henry (2610226)" userId="S::2610226@student.uwtsd.ac.uk::a74e6498-8616-4bf0-ab42-55af7022eaf2" providerId="AD" clId="Web-{00000000-0000-0000-0000-000000000000}" dt="2026-10-10T17:30:20.587" v="1328"/>
          <ac:spMkLst>
            <pc:docMk/>
            <pc:sldMk cId="109857222" sldId="256"/>
            <ac:spMk id="17" creationId="{D9DB21EE-98AB-D084-A532-C86B5C1F8A76}"/>
          </ac:spMkLst>
        </pc:spChg>
        <pc:spChg chg="mod ord">
          <ac:chgData name="Kereem Henry (2610226)" userId="S::2610226@student.uwtsd.ac.uk::a74e6498-8616-4bf0-ab42-55af7022eaf2" providerId="AD" clId="Web-{00000000-0000-0000-0000-000000000000}" dt="2026-10-10T17:30:20.587" v="1328"/>
          <ac:spMkLst>
            <pc:docMk/>
            <pc:sldMk cId="109857222" sldId="256"/>
            <ac:spMk id="18" creationId="{C6174892-3F1B-6D67-29A8-C971908CCE75}"/>
          </ac:spMkLst>
        </pc:spChg>
        <pc:spChg chg="mod ord">
          <ac:chgData name="Kereem Henry (2610226)" userId="S::2610226@student.uwtsd.ac.uk::a74e6498-8616-4bf0-ab42-55af7022eaf2" providerId="AD" clId="Web-{00000000-0000-0000-0000-000000000000}" dt="2026-10-10T17:30:20.587" v="1328"/>
          <ac:spMkLst>
            <pc:docMk/>
            <pc:sldMk cId="109857222" sldId="256"/>
            <ac:spMk id="19" creationId="{6D9505D3-CEF6-85F1-A0F8-05466BC9618E}"/>
          </ac:spMkLst>
        </pc:spChg>
      </pc:sldChg>
      <pc:sldChg chg="modSp mod modClrScheme chgLayout">
        <pc:chgData name="Kereem Henry (2610226)" userId="S::2610226@student.uwtsd.ac.uk::a74e6498-8616-4bf0-ab42-55af7022eaf2" providerId="AD" clId="Web-{00000000-0000-0000-0000-000000000000}" dt="2026-10-10T17:30:20.587" v="1328"/>
        <pc:sldMkLst>
          <pc:docMk/>
          <pc:sldMk cId="1333096506" sldId="258"/>
        </pc:sldMkLst>
        <pc:spChg chg="mod ord">
          <ac:chgData name="Kereem Henry (2610226)" userId="S::2610226@student.uwtsd.ac.uk::a74e6498-8616-4bf0-ab42-55af7022eaf2" providerId="AD" clId="Web-{00000000-0000-0000-0000-000000000000}" dt="2026-10-10T17:30:20.587" v="1328"/>
          <ac:spMkLst>
            <pc:docMk/>
            <pc:sldMk cId="1333096506" sldId="258"/>
            <ac:spMk id="2" creationId="{A8B31F53-8B78-AC90-14C6-F34E335AA157}"/>
          </ac:spMkLst>
        </pc:spChg>
        <pc:spChg chg="mod ord">
          <ac:chgData name="Kereem Henry (2610226)" userId="S::2610226@student.uwtsd.ac.uk::a74e6498-8616-4bf0-ab42-55af7022eaf2" providerId="AD" clId="Web-{00000000-0000-0000-0000-000000000000}" dt="2026-10-10T17:30:20.587" v="1328"/>
          <ac:spMkLst>
            <pc:docMk/>
            <pc:sldMk cId="1333096506" sldId="258"/>
            <ac:spMk id="5" creationId="{78C80FC5-1574-5ADB-4DBC-3A86AC380B51}"/>
          </ac:spMkLst>
        </pc:spChg>
        <pc:spChg chg="mod ord">
          <ac:chgData name="Kereem Henry (2610226)" userId="S::2610226@student.uwtsd.ac.uk::a74e6498-8616-4bf0-ab42-55af7022eaf2" providerId="AD" clId="Web-{00000000-0000-0000-0000-000000000000}" dt="2026-10-10T17:30:20.587" v="1328"/>
          <ac:spMkLst>
            <pc:docMk/>
            <pc:sldMk cId="1333096506" sldId="258"/>
            <ac:spMk id="6" creationId="{DDA73B40-E31C-90BD-734F-8DC1BD9BAA08}"/>
          </ac:spMkLst>
        </pc:spChg>
        <pc:spChg chg="mod ord">
          <ac:chgData name="Kereem Henry (2610226)" userId="S::2610226@student.uwtsd.ac.uk::a74e6498-8616-4bf0-ab42-55af7022eaf2" providerId="AD" clId="Web-{00000000-0000-0000-0000-000000000000}" dt="2026-10-10T17:30:20.587" v="1328"/>
          <ac:spMkLst>
            <pc:docMk/>
            <pc:sldMk cId="1333096506" sldId="258"/>
            <ac:spMk id="7" creationId="{4D66D2A0-9AC5-35AE-A59F-541AA2E917EC}"/>
          </ac:spMkLst>
        </pc:spChg>
        <pc:graphicFrameChg chg="mod ord">
          <ac:chgData name="Kereem Henry (2610226)" userId="S::2610226@student.uwtsd.ac.uk::a74e6498-8616-4bf0-ab42-55af7022eaf2" providerId="AD" clId="Web-{00000000-0000-0000-0000-000000000000}" dt="2026-10-10T17:30:20.587" v="1328"/>
          <ac:graphicFrameMkLst>
            <pc:docMk/>
            <pc:sldMk cId="1333096506" sldId="258"/>
            <ac:graphicFrameMk id="20" creationId="{2EC3E145-C4CE-D2EE-63BE-D227AE9DC6CE}"/>
          </ac:graphicFrameMkLst>
        </pc:graphicFrameChg>
      </pc:sldChg>
      <pc:sldChg chg="modSp mod modClrScheme chgLayout">
        <pc:chgData name="Kereem Henry (2610226)" userId="S::2610226@student.uwtsd.ac.uk::a74e6498-8616-4bf0-ab42-55af7022eaf2" providerId="AD" clId="Web-{00000000-0000-0000-0000-000000000000}" dt="2026-10-10T18:19:39.096" v="1407" actId="20577"/>
        <pc:sldMkLst>
          <pc:docMk/>
          <pc:sldMk cId="2796025692" sldId="259"/>
        </pc:sldMkLst>
        <pc:spChg chg="mod ord">
          <ac:chgData name="Kereem Henry (2610226)" userId="S::2610226@student.uwtsd.ac.uk::a74e6498-8616-4bf0-ab42-55af7022eaf2" providerId="AD" clId="Web-{00000000-0000-0000-0000-000000000000}" dt="2026-10-10T17:30:20.587" v="1328"/>
          <ac:spMkLst>
            <pc:docMk/>
            <pc:sldMk cId="2796025692" sldId="259"/>
            <ac:spMk id="2" creationId="{D969A8BC-1D14-59D9-65AA-8233FC14D9D4}"/>
          </ac:spMkLst>
        </pc:spChg>
        <pc:spChg chg="mod ord">
          <ac:chgData name="Kereem Henry (2610226)" userId="S::2610226@student.uwtsd.ac.uk::a74e6498-8616-4bf0-ab42-55af7022eaf2" providerId="AD" clId="Web-{00000000-0000-0000-0000-000000000000}" dt="2026-10-10T18:19:39.096" v="1407" actId="20577"/>
          <ac:spMkLst>
            <pc:docMk/>
            <pc:sldMk cId="2796025692" sldId="259"/>
            <ac:spMk id="4" creationId="{BF074258-983C-3E6C-D09F-6512B15EE09C}"/>
          </ac:spMkLst>
        </pc:spChg>
        <pc:spChg chg="mod ord">
          <ac:chgData name="Kereem Henry (2610226)" userId="S::2610226@student.uwtsd.ac.uk::a74e6498-8616-4bf0-ab42-55af7022eaf2" providerId="AD" clId="Web-{00000000-0000-0000-0000-000000000000}" dt="2026-10-10T17:30:20.587" v="1328"/>
          <ac:spMkLst>
            <pc:docMk/>
            <pc:sldMk cId="2796025692" sldId="259"/>
            <ac:spMk id="5" creationId="{46AE8648-3267-5C37-7322-339A70C88B0D}"/>
          </ac:spMkLst>
        </pc:spChg>
        <pc:spChg chg="mod ord">
          <ac:chgData name="Kereem Henry (2610226)" userId="S::2610226@student.uwtsd.ac.uk::a74e6498-8616-4bf0-ab42-55af7022eaf2" providerId="AD" clId="Web-{00000000-0000-0000-0000-000000000000}" dt="2026-10-10T17:30:20.587" v="1328"/>
          <ac:spMkLst>
            <pc:docMk/>
            <pc:sldMk cId="2796025692" sldId="259"/>
            <ac:spMk id="6" creationId="{8CAA81A4-4A01-6E14-9B87-21B57206C31C}"/>
          </ac:spMkLst>
        </pc:spChg>
        <pc:spChg chg="mod ord">
          <ac:chgData name="Kereem Henry (2610226)" userId="S::2610226@student.uwtsd.ac.uk::a74e6498-8616-4bf0-ab42-55af7022eaf2" providerId="AD" clId="Web-{00000000-0000-0000-0000-000000000000}" dt="2026-10-10T17:30:20.587" v="1328"/>
          <ac:spMkLst>
            <pc:docMk/>
            <pc:sldMk cId="2796025692" sldId="259"/>
            <ac:spMk id="7" creationId="{D35784A5-A1EF-36E0-DE3F-10EF1F5B6B7B}"/>
          </ac:spMkLst>
        </pc:spChg>
      </pc:sldChg>
      <pc:sldChg chg="modSp mod modClrScheme chgLayout">
        <pc:chgData name="Kereem Henry (2610226)" userId="S::2610226@student.uwtsd.ac.uk::a74e6498-8616-4bf0-ab42-55af7022eaf2" providerId="AD" clId="Web-{00000000-0000-0000-0000-000000000000}" dt="2026-10-10T18:21:01.896" v="1414" actId="20577"/>
        <pc:sldMkLst>
          <pc:docMk/>
          <pc:sldMk cId="3341603694" sldId="260"/>
        </pc:sldMkLst>
        <pc:spChg chg="mod ord">
          <ac:chgData name="Kereem Henry (2610226)" userId="S::2610226@student.uwtsd.ac.uk::a74e6498-8616-4bf0-ab42-55af7022eaf2" providerId="AD" clId="Web-{00000000-0000-0000-0000-000000000000}" dt="2026-10-10T17:30:20.587" v="1328"/>
          <ac:spMkLst>
            <pc:docMk/>
            <pc:sldMk cId="3341603694" sldId="260"/>
            <ac:spMk id="2" creationId="{760B1A35-4192-7514-CDC6-C525C6C58E40}"/>
          </ac:spMkLst>
        </pc:spChg>
        <pc:spChg chg="mod ord">
          <ac:chgData name="Kereem Henry (2610226)" userId="S::2610226@student.uwtsd.ac.uk::a74e6498-8616-4bf0-ab42-55af7022eaf2" providerId="AD" clId="Web-{00000000-0000-0000-0000-000000000000}" dt="2026-10-10T17:30:20.587" v="1328"/>
          <ac:spMkLst>
            <pc:docMk/>
            <pc:sldMk cId="3341603694" sldId="260"/>
            <ac:spMk id="5" creationId="{C848C835-DE7C-E525-BE31-72BE15E3E495}"/>
          </ac:spMkLst>
        </pc:spChg>
        <pc:spChg chg="mod ord">
          <ac:chgData name="Kereem Henry (2610226)" userId="S::2610226@student.uwtsd.ac.uk::a74e6498-8616-4bf0-ab42-55af7022eaf2" providerId="AD" clId="Web-{00000000-0000-0000-0000-000000000000}" dt="2026-10-10T17:30:20.587" v="1328"/>
          <ac:spMkLst>
            <pc:docMk/>
            <pc:sldMk cId="3341603694" sldId="260"/>
            <ac:spMk id="6" creationId="{3C7B603B-D785-616F-8FA1-1B268A4A133F}"/>
          </ac:spMkLst>
        </pc:spChg>
        <pc:spChg chg="mod ord">
          <ac:chgData name="Kereem Henry (2610226)" userId="S::2610226@student.uwtsd.ac.uk::a74e6498-8616-4bf0-ab42-55af7022eaf2" providerId="AD" clId="Web-{00000000-0000-0000-0000-000000000000}" dt="2026-10-10T17:30:20.587" v="1328"/>
          <ac:spMkLst>
            <pc:docMk/>
            <pc:sldMk cId="3341603694" sldId="260"/>
            <ac:spMk id="7" creationId="{9838AB44-E4E0-4EEF-167B-09D0389A3E11}"/>
          </ac:spMkLst>
        </pc:spChg>
        <pc:spChg chg="mod ord">
          <ac:chgData name="Kereem Henry (2610226)" userId="S::2610226@student.uwtsd.ac.uk::a74e6498-8616-4bf0-ab42-55af7022eaf2" providerId="AD" clId="Web-{00000000-0000-0000-0000-000000000000}" dt="2026-10-10T18:21:01.896" v="1414" actId="20577"/>
          <ac:spMkLst>
            <pc:docMk/>
            <pc:sldMk cId="3341603694" sldId="260"/>
            <ac:spMk id="9" creationId="{DFD666CF-E0DD-82F2-B1A2-975F9F8B2B9D}"/>
          </ac:spMkLst>
        </pc:spChg>
      </pc:sldChg>
      <pc:sldChg chg="modSp mod modClrScheme chgLayout">
        <pc:chgData name="Kereem Henry (2610226)" userId="S::2610226@student.uwtsd.ac.uk::a74e6498-8616-4bf0-ab42-55af7022eaf2" providerId="AD" clId="Web-{00000000-0000-0000-0000-000000000000}" dt="2026-10-10T18:21:47.102" v="1420" actId="20577"/>
        <pc:sldMkLst>
          <pc:docMk/>
          <pc:sldMk cId="1809296695" sldId="261"/>
        </pc:sldMkLst>
        <pc:spChg chg="mod ord">
          <ac:chgData name="Kereem Henry (2610226)" userId="S::2610226@student.uwtsd.ac.uk::a74e6498-8616-4bf0-ab42-55af7022eaf2" providerId="AD" clId="Web-{00000000-0000-0000-0000-000000000000}" dt="2026-10-10T17:30:20.587" v="1328"/>
          <ac:spMkLst>
            <pc:docMk/>
            <pc:sldMk cId="1809296695" sldId="261"/>
            <ac:spMk id="2" creationId="{A4F8C988-6AA1-8F9A-532B-90B3DD842272}"/>
          </ac:spMkLst>
        </pc:spChg>
        <pc:spChg chg="mod ord">
          <ac:chgData name="Kereem Henry (2610226)" userId="S::2610226@student.uwtsd.ac.uk::a74e6498-8616-4bf0-ab42-55af7022eaf2" providerId="AD" clId="Web-{00000000-0000-0000-0000-000000000000}" dt="2026-10-10T18:21:47.102" v="1420" actId="20577"/>
          <ac:spMkLst>
            <pc:docMk/>
            <pc:sldMk cId="1809296695" sldId="261"/>
            <ac:spMk id="3" creationId="{6515CFE6-5F95-A67F-5B4C-801CFF80B91F}"/>
          </ac:spMkLst>
        </pc:spChg>
        <pc:spChg chg="mod ord">
          <ac:chgData name="Kereem Henry (2610226)" userId="S::2610226@student.uwtsd.ac.uk::a74e6498-8616-4bf0-ab42-55af7022eaf2" providerId="AD" clId="Web-{00000000-0000-0000-0000-000000000000}" dt="2026-10-10T17:30:20.587" v="1328"/>
          <ac:spMkLst>
            <pc:docMk/>
            <pc:sldMk cId="1809296695" sldId="261"/>
            <ac:spMk id="4" creationId="{78CCF179-893D-E636-6CDE-2EE54A40D9FA}"/>
          </ac:spMkLst>
        </pc:spChg>
        <pc:spChg chg="mod ord">
          <ac:chgData name="Kereem Henry (2610226)" userId="S::2610226@student.uwtsd.ac.uk::a74e6498-8616-4bf0-ab42-55af7022eaf2" providerId="AD" clId="Web-{00000000-0000-0000-0000-000000000000}" dt="2026-10-10T17:30:20.587" v="1328"/>
          <ac:spMkLst>
            <pc:docMk/>
            <pc:sldMk cId="1809296695" sldId="261"/>
            <ac:spMk id="5" creationId="{8F7AC526-2185-CE5F-51E9-165EC83062DD}"/>
          </ac:spMkLst>
        </pc:spChg>
        <pc:spChg chg="mod ord">
          <ac:chgData name="Kereem Henry (2610226)" userId="S::2610226@student.uwtsd.ac.uk::a74e6498-8616-4bf0-ab42-55af7022eaf2" providerId="AD" clId="Web-{00000000-0000-0000-0000-000000000000}" dt="2026-10-10T17:30:20.587" v="1328"/>
          <ac:spMkLst>
            <pc:docMk/>
            <pc:sldMk cId="1809296695" sldId="261"/>
            <ac:spMk id="6" creationId="{2CDE8F2D-44D0-B061-B7A1-8755DD7392DF}"/>
          </ac:spMkLst>
        </pc:spChg>
      </pc:sldChg>
      <pc:sldChg chg="modSp mod modClrScheme chgLayout">
        <pc:chgData name="Kereem Henry (2610226)" userId="S::2610226@student.uwtsd.ac.uk::a74e6498-8616-4bf0-ab42-55af7022eaf2" providerId="AD" clId="Web-{00000000-0000-0000-0000-000000000000}" dt="2026-10-10T18:27:52.167" v="1439" actId="14100"/>
        <pc:sldMkLst>
          <pc:docMk/>
          <pc:sldMk cId="2909208141" sldId="262"/>
        </pc:sldMkLst>
        <pc:spChg chg="mod ord">
          <ac:chgData name="Kereem Henry (2610226)" userId="S::2610226@student.uwtsd.ac.uk::a74e6498-8616-4bf0-ab42-55af7022eaf2" providerId="AD" clId="Web-{00000000-0000-0000-0000-000000000000}" dt="2026-10-10T17:30:20.587" v="1328"/>
          <ac:spMkLst>
            <pc:docMk/>
            <pc:sldMk cId="2909208141" sldId="262"/>
            <ac:spMk id="2" creationId="{F24C97EA-A7EF-A022-348A-944A4F2DF0B2}"/>
          </ac:spMkLst>
        </pc:spChg>
        <pc:spChg chg="mod ord">
          <ac:chgData name="Kereem Henry (2610226)" userId="S::2610226@student.uwtsd.ac.uk::a74e6498-8616-4bf0-ab42-55af7022eaf2" providerId="AD" clId="Web-{00000000-0000-0000-0000-000000000000}" dt="2026-10-10T18:27:41.319" v="1438" actId="14100"/>
          <ac:spMkLst>
            <pc:docMk/>
            <pc:sldMk cId="2909208141" sldId="262"/>
            <ac:spMk id="3" creationId="{5DE469E7-1CA0-89A1-5A2F-7D221EB58383}"/>
          </ac:spMkLst>
        </pc:spChg>
        <pc:spChg chg="mod ord">
          <ac:chgData name="Kereem Henry (2610226)" userId="S::2610226@student.uwtsd.ac.uk::a74e6498-8616-4bf0-ab42-55af7022eaf2" providerId="AD" clId="Web-{00000000-0000-0000-0000-000000000000}" dt="2026-10-10T17:30:20.587" v="1328"/>
          <ac:spMkLst>
            <pc:docMk/>
            <pc:sldMk cId="2909208141" sldId="262"/>
            <ac:spMk id="4" creationId="{C18978E6-81C8-F33E-355C-1A6F313D0F66}"/>
          </ac:spMkLst>
        </pc:spChg>
        <pc:spChg chg="mod ord">
          <ac:chgData name="Kereem Henry (2610226)" userId="S::2610226@student.uwtsd.ac.uk::a74e6498-8616-4bf0-ab42-55af7022eaf2" providerId="AD" clId="Web-{00000000-0000-0000-0000-000000000000}" dt="2026-10-10T17:30:20.587" v="1328"/>
          <ac:spMkLst>
            <pc:docMk/>
            <pc:sldMk cId="2909208141" sldId="262"/>
            <ac:spMk id="5" creationId="{DA0D351E-A736-6B8D-1CC0-6267B8DEF9EA}"/>
          </ac:spMkLst>
        </pc:spChg>
        <pc:spChg chg="mod ord">
          <ac:chgData name="Kereem Henry (2610226)" userId="S::2610226@student.uwtsd.ac.uk::a74e6498-8616-4bf0-ab42-55af7022eaf2" providerId="AD" clId="Web-{00000000-0000-0000-0000-000000000000}" dt="2026-10-10T17:30:20.587" v="1328"/>
          <ac:spMkLst>
            <pc:docMk/>
            <pc:sldMk cId="2909208141" sldId="262"/>
            <ac:spMk id="6" creationId="{0951AD4F-C50E-7CCF-1651-1CC436C956C7}"/>
          </ac:spMkLst>
        </pc:spChg>
        <pc:spChg chg="mod ord">
          <ac:chgData name="Kereem Henry (2610226)" userId="S::2610226@student.uwtsd.ac.uk::a74e6498-8616-4bf0-ab42-55af7022eaf2" providerId="AD" clId="Web-{00000000-0000-0000-0000-000000000000}" dt="2026-10-10T18:27:52.167" v="1439" actId="14100"/>
          <ac:spMkLst>
            <pc:docMk/>
            <pc:sldMk cId="2909208141" sldId="262"/>
            <ac:spMk id="7" creationId="{23A7E8F7-7FB8-076C-B872-72C38F9787A4}"/>
          </ac:spMkLst>
        </pc:spChg>
      </pc:sldChg>
      <pc:sldChg chg="modSp mod ord modClrScheme chgLayout">
        <pc:chgData name="Kereem Henry (2610226)" userId="S::2610226@student.uwtsd.ac.uk::a74e6498-8616-4bf0-ab42-55af7022eaf2" providerId="AD" clId="Web-{00000000-0000-0000-0000-000000000000}" dt="2026-10-10T18:20:28.957" v="1411" actId="20577"/>
        <pc:sldMkLst>
          <pc:docMk/>
          <pc:sldMk cId="546208421" sldId="263"/>
        </pc:sldMkLst>
        <pc:spChg chg="mod ord">
          <ac:chgData name="Kereem Henry (2610226)" userId="S::2610226@student.uwtsd.ac.uk::a74e6498-8616-4bf0-ab42-55af7022eaf2" providerId="AD" clId="Web-{00000000-0000-0000-0000-000000000000}" dt="2026-10-10T18:20:28.957" v="1411" actId="20577"/>
          <ac:spMkLst>
            <pc:docMk/>
            <pc:sldMk cId="546208421" sldId="263"/>
            <ac:spMk id="4" creationId="{CDAC3B21-5B9A-CA79-4BE4-B03604E50CD9}"/>
          </ac:spMkLst>
        </pc:spChg>
        <pc:spChg chg="mod ord">
          <ac:chgData name="Kereem Henry (2610226)" userId="S::2610226@student.uwtsd.ac.uk::a74e6498-8616-4bf0-ab42-55af7022eaf2" providerId="AD" clId="Web-{00000000-0000-0000-0000-000000000000}" dt="2026-10-10T17:30:20.587" v="1328"/>
          <ac:spMkLst>
            <pc:docMk/>
            <pc:sldMk cId="546208421" sldId="263"/>
            <ac:spMk id="5" creationId="{AC5034D3-8C5A-EBD1-E35A-9D68B9CA7578}"/>
          </ac:spMkLst>
        </pc:spChg>
        <pc:spChg chg="mod ord">
          <ac:chgData name="Kereem Henry (2610226)" userId="S::2610226@student.uwtsd.ac.uk::a74e6498-8616-4bf0-ab42-55af7022eaf2" providerId="AD" clId="Web-{00000000-0000-0000-0000-000000000000}" dt="2026-10-10T17:30:20.587" v="1328"/>
          <ac:spMkLst>
            <pc:docMk/>
            <pc:sldMk cId="546208421" sldId="263"/>
            <ac:spMk id="6" creationId="{6E79F751-A4D0-A900-293D-F3C58D9C2D86}"/>
          </ac:spMkLst>
        </pc:spChg>
        <pc:spChg chg="mod ord">
          <ac:chgData name="Kereem Henry (2610226)" userId="S::2610226@student.uwtsd.ac.uk::a74e6498-8616-4bf0-ab42-55af7022eaf2" providerId="AD" clId="Web-{00000000-0000-0000-0000-000000000000}" dt="2026-10-10T17:30:20.587" v="1328"/>
          <ac:spMkLst>
            <pc:docMk/>
            <pc:sldMk cId="546208421" sldId="263"/>
            <ac:spMk id="7" creationId="{6B60C52F-5049-1586-22B6-D92FC7A6019E}"/>
          </ac:spMkLst>
        </pc:spChg>
        <pc:spChg chg="mod ord">
          <ac:chgData name="Kereem Henry (2610226)" userId="S::2610226@student.uwtsd.ac.uk::a74e6498-8616-4bf0-ab42-55af7022eaf2" providerId="AD" clId="Web-{00000000-0000-0000-0000-000000000000}" dt="2026-10-10T17:30:20.587" v="1328"/>
          <ac:spMkLst>
            <pc:docMk/>
            <pc:sldMk cId="546208421" sldId="263"/>
            <ac:spMk id="9" creationId="{7BF751C7-FB66-9A78-2D94-B2A65F92935E}"/>
          </ac:spMkLst>
        </pc:spChg>
      </pc:sldChg>
      <pc:sldChg chg="ord">
        <pc:chgData name="Kereem Henry (2610226)" userId="S::2610226@student.uwtsd.ac.uk::a74e6498-8616-4bf0-ab42-55af7022eaf2" providerId="AD" clId="Web-{00000000-0000-0000-0000-000000000000}" dt="2026-10-10T17:52:27.077" v="1359"/>
        <pc:sldMkLst>
          <pc:docMk/>
          <pc:sldMk cId="982769611" sldId="264"/>
        </pc:sldMkLst>
      </pc:sldChg>
      <pc:sldMasterChg chg="del delSldLayout">
        <pc:chgData name="Kereem Henry (2610226)" userId="S::2610226@student.uwtsd.ac.uk::a74e6498-8616-4bf0-ab42-55af7022eaf2" providerId="AD" clId="Web-{00000000-0000-0000-0000-000000000000}" dt="2026-10-10T17:30:13.478" v="1326"/>
        <pc:sldMasterMkLst>
          <pc:docMk/>
          <pc:sldMasterMk cId="691639385" sldId="2147483733"/>
        </pc:sldMasterMkLst>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486703276" sldId="2147483734"/>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186646357" sldId="2147483735"/>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42259862" sldId="2147483736"/>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526215071" sldId="2147483737"/>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032245916" sldId="2147483738"/>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816601791" sldId="2147483739"/>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281658993" sldId="2147483740"/>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237410198" sldId="2147483741"/>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733756796" sldId="2147483742"/>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4096618458" sldId="2147483743"/>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24797995" sldId="2147483744"/>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18829851" sldId="2147483745"/>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576725893" sldId="2147483746"/>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369577587" sldId="2147483747"/>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87605093" sldId="2147483748"/>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84604976" sldId="2147483749"/>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267801269" sldId="2147483750"/>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289972516" sldId="2147483751"/>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313178867" sldId="2147483752"/>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1538786" sldId="2147483753"/>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104316772" sldId="2147483754"/>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322015106" sldId="2147483755"/>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961018782" sldId="2147483756"/>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867649521" sldId="2147483757"/>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689677539" sldId="2147483758"/>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105996499" sldId="2147483759"/>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32130338" sldId="2147483760"/>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411144245" sldId="2147483761"/>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783643050" sldId="2147483762"/>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734696519" sldId="2147483763"/>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947779981" sldId="2147483764"/>
          </pc:sldLayoutMkLst>
        </pc:sldLayoutChg>
      </pc:sldMasterChg>
      <pc:sldMasterChg chg="add del addSldLayout delSldLayout modSldLayout">
        <pc:chgData name="Kereem Henry (2610226)" userId="S::2610226@student.uwtsd.ac.uk::a74e6498-8616-4bf0-ab42-55af7022eaf2" providerId="AD" clId="Web-{00000000-0000-0000-0000-000000000000}" dt="2026-10-10T17:30:20.587" v="1328"/>
        <pc:sldMasterMkLst>
          <pc:docMk/>
          <pc:sldMasterMk cId="3434666056" sldId="2147483765"/>
        </pc:sldMasterMkLst>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043224447" sldId="2147483766"/>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532381989" sldId="2147483767"/>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014806602" sldId="2147483768"/>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095523933" sldId="2147483769"/>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672748891" sldId="2147483770"/>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292440930" sldId="2147483771"/>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774289410" sldId="2147483772"/>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312084777" sldId="2147483773"/>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855117958" sldId="2147483774"/>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092655283" sldId="2147483775"/>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705537729" sldId="2147483776"/>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368886191" sldId="2147483777"/>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907643922" sldId="2147483778"/>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936734304" sldId="2147483779"/>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818630595" sldId="2147483780"/>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625305436" sldId="2147483781"/>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095570067" sldId="2147483782"/>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482744878" sldId="2147483783"/>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4270205579" sldId="2147483784"/>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368605101" sldId="2147483785"/>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865946701" sldId="2147483786"/>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245663941" sldId="2147483787"/>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303536338" sldId="2147483788"/>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878440579" sldId="2147483789"/>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710649200" sldId="2147483790"/>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832148069" sldId="2147483791"/>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062806241" sldId="2147483792"/>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417428261" sldId="2147483793"/>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939140338" sldId="2147483794"/>
          </pc:sldLayoutMkLst>
        </pc:sldLayoutChg>
      </pc:sldMasterChg>
      <pc:sldMasterChg chg="add addSldLayout modSldLayout">
        <pc:chgData name="Kereem Henry (2610226)" userId="S::2610226@student.uwtsd.ac.uk::a74e6498-8616-4bf0-ab42-55af7022eaf2" providerId="AD" clId="Web-{00000000-0000-0000-0000-000000000000}" dt="2026-10-10T17:30:20.587" v="1328"/>
        <pc:sldMasterMkLst>
          <pc:docMk/>
          <pc:sldMasterMk cId="1202330286" sldId="2147483795"/>
        </pc:sldMasterMkLst>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614168168" sldId="2147483796"/>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1127476163" sldId="2147483797"/>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972803870" sldId="2147483798"/>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755821380" sldId="2147483799"/>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796174725" sldId="2147483800"/>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1991011994" sldId="2147483801"/>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324703134" sldId="2147483802"/>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897805615" sldId="2147483803"/>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1887718418" sldId="2147483804"/>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169443443" sldId="2147483805"/>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695916911" sldId="2147483806"/>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4262316192" sldId="2147483807"/>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734359106" sldId="2147483808"/>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008144917" sldId="2147483809"/>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841237081" sldId="2147483810"/>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997739379" sldId="2147483811"/>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846750663" sldId="2147483812"/>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687763063" sldId="2147483813"/>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652616726" sldId="2147483814"/>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45802788" sldId="2147483815"/>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998981242" sldId="2147483816"/>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860152417" sldId="2147483817"/>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4265104805" sldId="2147483818"/>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601561200" sldId="2147483819"/>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4172000491" sldId="2147483820"/>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86441101" sldId="2147483821"/>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1914608667" sldId="2147483822"/>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943040952" sldId="2147483823"/>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666328140" sldId="2147483824"/>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98001233" sldId="2147483825"/>
          </pc:sldLayoutMkLst>
        </pc:sldLayoutChg>
      </pc:sldMasterChg>
    </pc:docChg>
  </pc:docChgLst>
  <pc:docChgLst>
    <pc:chgData name="Mabel Asamoah (2608656)" userId="S::2608656@student.uwtsd.ac.uk::9ce196a3-d8a3-46f5-891b-92d45075a4e6" providerId="AD" clId="Web-{00000000-0000-0000-0000-000000000000}"/>
    <pc:docChg chg="mod addSld delSld modSld addMainMaster delMainMaster modMainMaster setSldSz">
      <pc:chgData name="Mabel Asamoah (2608656)" userId="S::2608656@student.uwtsd.ac.uk::9ce196a3-d8a3-46f5-891b-92d45075a4e6" providerId="AD" clId="Web-{00000000-0000-0000-0000-000000000000}" dt="2026-10-11T19:43:49.463" v="403"/>
      <pc:docMkLst>
        <pc:docMk/>
      </pc:docMkLst>
      <pc:sldChg chg="addSp delSp modSp mod modClrScheme chgLayout">
        <pc:chgData name="Mabel Asamoah (2608656)" userId="S::2608656@student.uwtsd.ac.uk::9ce196a3-d8a3-46f5-891b-92d45075a4e6" providerId="AD" clId="Web-{00000000-0000-0000-0000-000000000000}" dt="2026-10-10T18:38:55.242" v="339" actId="1076"/>
        <pc:sldMkLst>
          <pc:docMk/>
          <pc:sldMk cId="109857222" sldId="256"/>
        </pc:sldMkLst>
        <pc:spChg chg="mod ord">
          <ac:chgData name="Mabel Asamoah (2608656)" userId="S::2608656@student.uwtsd.ac.uk::9ce196a3-d8a3-46f5-891b-92d45075a4e6" providerId="AD" clId="Web-{00000000-0000-0000-0000-000000000000}" dt="2026-10-10T18:01:06.557" v="295" actId="14100"/>
          <ac:spMkLst>
            <pc:docMk/>
            <pc:sldMk cId="109857222" sldId="256"/>
            <ac:spMk id="2" creationId="{00000000-0000-0000-0000-000000000000}"/>
          </ac:spMkLst>
        </pc:spChg>
        <pc:spChg chg="mod ord">
          <ac:chgData name="Mabel Asamoah (2608656)" userId="S::2608656@student.uwtsd.ac.uk::9ce196a3-d8a3-46f5-891b-92d45075a4e6" providerId="AD" clId="Web-{00000000-0000-0000-0000-000000000000}" dt="2026-10-10T18:16:33.541" v="334" actId="20577"/>
          <ac:spMkLst>
            <pc:docMk/>
            <pc:sldMk cId="109857222" sldId="256"/>
            <ac:spMk id="3" creationId="{00000000-0000-0000-0000-000000000000}"/>
          </ac:spMkLst>
        </pc:spChg>
        <pc:spChg chg="mod ord">
          <ac:chgData name="Mabel Asamoah (2608656)" userId="S::2608656@student.uwtsd.ac.uk::9ce196a3-d8a3-46f5-891b-92d45075a4e6" providerId="AD" clId="Web-{00000000-0000-0000-0000-000000000000}" dt="2026-10-10T16:13:58.365" v="143"/>
          <ac:spMkLst>
            <pc:docMk/>
            <pc:sldMk cId="109857222" sldId="256"/>
            <ac:spMk id="17" creationId="{D9DB21EE-98AB-D084-A532-C86B5C1F8A76}"/>
          </ac:spMkLst>
        </pc:spChg>
        <pc:spChg chg="mod ord">
          <ac:chgData name="Mabel Asamoah (2608656)" userId="S::2608656@student.uwtsd.ac.uk::9ce196a3-d8a3-46f5-891b-92d45075a4e6" providerId="AD" clId="Web-{00000000-0000-0000-0000-000000000000}" dt="2026-10-10T16:13:58.365" v="143"/>
          <ac:spMkLst>
            <pc:docMk/>
            <pc:sldMk cId="109857222" sldId="256"/>
            <ac:spMk id="18" creationId="{C6174892-3F1B-6D67-29A8-C971908CCE75}"/>
          </ac:spMkLst>
        </pc:spChg>
        <pc:spChg chg="mod ord">
          <ac:chgData name="Mabel Asamoah (2608656)" userId="S::2608656@student.uwtsd.ac.uk::9ce196a3-d8a3-46f5-891b-92d45075a4e6" providerId="AD" clId="Web-{00000000-0000-0000-0000-000000000000}" dt="2026-10-10T16:13:58.365" v="143"/>
          <ac:spMkLst>
            <pc:docMk/>
            <pc:sldMk cId="109857222" sldId="256"/>
            <ac:spMk id="19" creationId="{6D9505D3-CEF6-85F1-A0F8-05466BC9618E}"/>
          </ac:spMkLst>
        </pc:spChg>
        <pc:picChg chg="mod">
          <ac:chgData name="Mabel Asamoah (2608656)" userId="S::2608656@student.uwtsd.ac.uk::9ce196a3-d8a3-46f5-891b-92d45075a4e6" providerId="AD" clId="Web-{00000000-0000-0000-0000-000000000000}" dt="2026-10-10T18:38:55.242" v="339" actId="1076"/>
          <ac:picMkLst>
            <pc:docMk/>
            <pc:sldMk cId="109857222" sldId="256"/>
            <ac:picMk id="5" creationId="{89EB0A12-7451-BEC0-C4D8-71B55A5473FD}"/>
          </ac:picMkLst>
        </pc:picChg>
      </pc:sldChg>
      <pc:sldChg chg="addSp delSp modSp mod modClrScheme chgLayout">
        <pc:chgData name="Mabel Asamoah (2608656)" userId="S::2608656@student.uwtsd.ac.uk::9ce196a3-d8a3-46f5-891b-92d45075a4e6" providerId="AD" clId="Web-{00000000-0000-0000-0000-000000000000}" dt="2026-10-10T18:14:31.553" v="333" actId="20577"/>
        <pc:sldMkLst>
          <pc:docMk/>
          <pc:sldMk cId="1333096506" sldId="258"/>
        </pc:sldMkLst>
        <pc:spChg chg="mod ord">
          <ac:chgData name="Mabel Asamoah (2608656)" userId="S::2608656@student.uwtsd.ac.uk::9ce196a3-d8a3-46f5-891b-92d45075a4e6" providerId="AD" clId="Web-{00000000-0000-0000-0000-000000000000}" dt="2026-10-10T18:14:31.553" v="333" actId="20577"/>
          <ac:spMkLst>
            <pc:docMk/>
            <pc:sldMk cId="1333096506" sldId="258"/>
            <ac:spMk id="2" creationId="{A8B31F53-8B78-AC90-14C6-F34E335AA157}"/>
          </ac:spMkLst>
        </pc:spChg>
        <pc:spChg chg="mod ord">
          <ac:chgData name="Mabel Asamoah (2608656)" userId="S::2608656@student.uwtsd.ac.uk::9ce196a3-d8a3-46f5-891b-92d45075a4e6" providerId="AD" clId="Web-{00000000-0000-0000-0000-000000000000}" dt="2026-10-10T16:13:58.365" v="143"/>
          <ac:spMkLst>
            <pc:docMk/>
            <pc:sldMk cId="1333096506" sldId="258"/>
            <ac:spMk id="5" creationId="{78C80FC5-1574-5ADB-4DBC-3A86AC380B51}"/>
          </ac:spMkLst>
        </pc:spChg>
        <pc:spChg chg="mod ord">
          <ac:chgData name="Mabel Asamoah (2608656)" userId="S::2608656@student.uwtsd.ac.uk::9ce196a3-d8a3-46f5-891b-92d45075a4e6" providerId="AD" clId="Web-{00000000-0000-0000-0000-000000000000}" dt="2026-10-10T16:13:58.365" v="143"/>
          <ac:spMkLst>
            <pc:docMk/>
            <pc:sldMk cId="1333096506" sldId="258"/>
            <ac:spMk id="6" creationId="{DDA73B40-E31C-90BD-734F-8DC1BD9BAA08}"/>
          </ac:spMkLst>
        </pc:spChg>
        <pc:spChg chg="mod ord">
          <ac:chgData name="Mabel Asamoah (2608656)" userId="S::2608656@student.uwtsd.ac.uk::9ce196a3-d8a3-46f5-891b-92d45075a4e6" providerId="AD" clId="Web-{00000000-0000-0000-0000-000000000000}" dt="2026-10-10T16:13:58.365" v="143"/>
          <ac:spMkLst>
            <pc:docMk/>
            <pc:sldMk cId="1333096506" sldId="258"/>
            <ac:spMk id="7" creationId="{4D66D2A0-9AC5-35AE-A59F-541AA2E917EC}"/>
          </ac:spMkLst>
        </pc:spChg>
        <pc:graphicFrameChg chg="mod ord modGraphic">
          <ac:chgData name="Mabel Asamoah (2608656)" userId="S::2608656@student.uwtsd.ac.uk::9ce196a3-d8a3-46f5-891b-92d45075a4e6" providerId="AD" clId="Web-{00000000-0000-0000-0000-000000000000}" dt="2026-10-10T16:13:58.365" v="143"/>
          <ac:graphicFrameMkLst>
            <pc:docMk/>
            <pc:sldMk cId="1333096506" sldId="258"/>
            <ac:graphicFrameMk id="20" creationId="{2EC3E145-C4CE-D2EE-63BE-D227AE9DC6CE}"/>
          </ac:graphicFrameMkLst>
        </pc:graphicFrameChg>
      </pc:sldChg>
      <pc:sldChg chg="addSp delSp modSp mod modClrScheme chgLayout">
        <pc:chgData name="Mabel Asamoah (2608656)" userId="S::2608656@student.uwtsd.ac.uk::9ce196a3-d8a3-46f5-891b-92d45075a4e6" providerId="AD" clId="Web-{00000000-0000-0000-0000-000000000000}" dt="2026-10-11T14:27:36.379" v="377" actId="20577"/>
        <pc:sldMkLst>
          <pc:docMk/>
          <pc:sldMk cId="2796025692" sldId="259"/>
        </pc:sldMkLst>
        <pc:spChg chg="mod ord">
          <ac:chgData name="Mabel Asamoah (2608656)" userId="S::2608656@student.uwtsd.ac.uk::9ce196a3-d8a3-46f5-891b-92d45075a4e6" providerId="AD" clId="Web-{00000000-0000-0000-0000-000000000000}" dt="2026-10-10T16:39:17.630" v="239" actId="20577"/>
          <ac:spMkLst>
            <pc:docMk/>
            <pc:sldMk cId="2796025692" sldId="259"/>
            <ac:spMk id="2" creationId="{D969A8BC-1D14-59D9-65AA-8233FC14D9D4}"/>
          </ac:spMkLst>
        </pc:spChg>
        <pc:spChg chg="mod ord">
          <ac:chgData name="Mabel Asamoah (2608656)" userId="S::2608656@student.uwtsd.ac.uk::9ce196a3-d8a3-46f5-891b-92d45075a4e6" providerId="AD" clId="Web-{00000000-0000-0000-0000-000000000000}" dt="2026-10-11T14:27:36.379" v="377" actId="20577"/>
          <ac:spMkLst>
            <pc:docMk/>
            <pc:sldMk cId="2796025692" sldId="259"/>
            <ac:spMk id="4" creationId="{BF074258-983C-3E6C-D09F-6512B15EE09C}"/>
          </ac:spMkLst>
        </pc:spChg>
        <pc:spChg chg="mod ord">
          <ac:chgData name="Mabel Asamoah (2608656)" userId="S::2608656@student.uwtsd.ac.uk::9ce196a3-d8a3-46f5-891b-92d45075a4e6" providerId="AD" clId="Web-{00000000-0000-0000-0000-000000000000}" dt="2026-10-10T16:08:28.696" v="127"/>
          <ac:spMkLst>
            <pc:docMk/>
            <pc:sldMk cId="2796025692" sldId="259"/>
            <ac:spMk id="5" creationId="{46AE8648-3267-5C37-7322-339A70C88B0D}"/>
          </ac:spMkLst>
        </pc:spChg>
        <pc:spChg chg="mod ord">
          <ac:chgData name="Mabel Asamoah (2608656)" userId="S::2608656@student.uwtsd.ac.uk::9ce196a3-d8a3-46f5-891b-92d45075a4e6" providerId="AD" clId="Web-{00000000-0000-0000-0000-000000000000}" dt="2026-10-10T16:08:28.696" v="127"/>
          <ac:spMkLst>
            <pc:docMk/>
            <pc:sldMk cId="2796025692" sldId="259"/>
            <ac:spMk id="6" creationId="{8CAA81A4-4A01-6E14-9B87-21B57206C31C}"/>
          </ac:spMkLst>
        </pc:spChg>
        <pc:spChg chg="mod ord">
          <ac:chgData name="Mabel Asamoah (2608656)" userId="S::2608656@student.uwtsd.ac.uk::9ce196a3-d8a3-46f5-891b-92d45075a4e6" providerId="AD" clId="Web-{00000000-0000-0000-0000-000000000000}" dt="2026-10-10T16:08:28.696" v="127"/>
          <ac:spMkLst>
            <pc:docMk/>
            <pc:sldMk cId="2796025692" sldId="259"/>
            <ac:spMk id="7" creationId="{D35784A5-A1EF-36E0-DE3F-10EF1F5B6B7B}"/>
          </ac:spMkLst>
        </pc:spChg>
      </pc:sldChg>
      <pc:sldChg chg="modSp mod modClrScheme chgLayout">
        <pc:chgData name="Mabel Asamoah (2608656)" userId="S::2608656@student.uwtsd.ac.uk::9ce196a3-d8a3-46f5-891b-92d45075a4e6" providerId="AD" clId="Web-{00000000-0000-0000-0000-000000000000}" dt="2026-10-10T16:44:04.210" v="259" actId="20577"/>
        <pc:sldMkLst>
          <pc:docMk/>
          <pc:sldMk cId="3341603694" sldId="260"/>
        </pc:sldMkLst>
        <pc:spChg chg="mod ord">
          <ac:chgData name="Mabel Asamoah (2608656)" userId="S::2608656@student.uwtsd.ac.uk::9ce196a3-d8a3-46f5-891b-92d45075a4e6" providerId="AD" clId="Web-{00000000-0000-0000-0000-000000000000}" dt="2026-10-10T16:13:58.365" v="143"/>
          <ac:spMkLst>
            <pc:docMk/>
            <pc:sldMk cId="3341603694" sldId="260"/>
            <ac:spMk id="2" creationId="{760B1A35-4192-7514-CDC6-C525C6C58E40}"/>
          </ac:spMkLst>
        </pc:spChg>
        <pc:spChg chg="mod ord">
          <ac:chgData name="Mabel Asamoah (2608656)" userId="S::2608656@student.uwtsd.ac.uk::9ce196a3-d8a3-46f5-891b-92d45075a4e6" providerId="AD" clId="Web-{00000000-0000-0000-0000-000000000000}" dt="2026-10-10T16:13:58.365" v="143"/>
          <ac:spMkLst>
            <pc:docMk/>
            <pc:sldMk cId="3341603694" sldId="260"/>
            <ac:spMk id="5" creationId="{C848C835-DE7C-E525-BE31-72BE15E3E495}"/>
          </ac:spMkLst>
        </pc:spChg>
        <pc:spChg chg="mod ord">
          <ac:chgData name="Mabel Asamoah (2608656)" userId="S::2608656@student.uwtsd.ac.uk::9ce196a3-d8a3-46f5-891b-92d45075a4e6" providerId="AD" clId="Web-{00000000-0000-0000-0000-000000000000}" dt="2026-10-10T16:04:53.154" v="108"/>
          <ac:spMkLst>
            <pc:docMk/>
            <pc:sldMk cId="3341603694" sldId="260"/>
            <ac:spMk id="6" creationId="{3C7B603B-D785-616F-8FA1-1B268A4A133F}"/>
          </ac:spMkLst>
        </pc:spChg>
        <pc:spChg chg="mod ord">
          <ac:chgData name="Mabel Asamoah (2608656)" userId="S::2608656@student.uwtsd.ac.uk::9ce196a3-d8a3-46f5-891b-92d45075a4e6" providerId="AD" clId="Web-{00000000-0000-0000-0000-000000000000}" dt="2026-10-10T16:04:53.154" v="108"/>
          <ac:spMkLst>
            <pc:docMk/>
            <pc:sldMk cId="3341603694" sldId="260"/>
            <ac:spMk id="7" creationId="{9838AB44-E4E0-4EEF-167B-09D0389A3E11}"/>
          </ac:spMkLst>
        </pc:spChg>
        <pc:spChg chg="mod ord">
          <ac:chgData name="Mabel Asamoah (2608656)" userId="S::2608656@student.uwtsd.ac.uk::9ce196a3-d8a3-46f5-891b-92d45075a4e6" providerId="AD" clId="Web-{00000000-0000-0000-0000-000000000000}" dt="2026-10-10T16:44:04.210" v="259" actId="20577"/>
          <ac:spMkLst>
            <pc:docMk/>
            <pc:sldMk cId="3341603694" sldId="260"/>
            <ac:spMk id="9" creationId="{DFD666CF-E0DD-82F2-B1A2-975F9F8B2B9D}"/>
          </ac:spMkLst>
        </pc:spChg>
      </pc:sldChg>
      <pc:sldChg chg="modSp mod modClrScheme chgLayout">
        <pc:chgData name="Mabel Asamoah (2608656)" userId="S::2608656@student.uwtsd.ac.uk::9ce196a3-d8a3-46f5-891b-92d45075a4e6" providerId="AD" clId="Web-{00000000-0000-0000-0000-000000000000}" dt="2026-10-11T03:06:04.001" v="368" actId="20577"/>
        <pc:sldMkLst>
          <pc:docMk/>
          <pc:sldMk cId="1809296695" sldId="261"/>
        </pc:sldMkLst>
        <pc:spChg chg="mod ord">
          <ac:chgData name="Mabel Asamoah (2608656)" userId="S::2608656@student.uwtsd.ac.uk::9ce196a3-d8a3-46f5-891b-92d45075a4e6" providerId="AD" clId="Web-{00000000-0000-0000-0000-000000000000}" dt="2026-10-10T16:13:58.365" v="143"/>
          <ac:spMkLst>
            <pc:docMk/>
            <pc:sldMk cId="1809296695" sldId="261"/>
            <ac:spMk id="2" creationId="{A4F8C988-6AA1-8F9A-532B-90B3DD842272}"/>
          </ac:spMkLst>
        </pc:spChg>
        <pc:spChg chg="mod ord">
          <ac:chgData name="Mabel Asamoah (2608656)" userId="S::2608656@student.uwtsd.ac.uk::9ce196a3-d8a3-46f5-891b-92d45075a4e6" providerId="AD" clId="Web-{00000000-0000-0000-0000-000000000000}" dt="2026-10-11T03:06:04.001" v="368" actId="20577"/>
          <ac:spMkLst>
            <pc:docMk/>
            <pc:sldMk cId="1809296695" sldId="261"/>
            <ac:spMk id="3" creationId="{6515CFE6-5F95-A67F-5B4C-801CFF80B91F}"/>
          </ac:spMkLst>
        </pc:spChg>
        <pc:spChg chg="mod ord">
          <ac:chgData name="Mabel Asamoah (2608656)" userId="S::2608656@student.uwtsd.ac.uk::9ce196a3-d8a3-46f5-891b-92d45075a4e6" providerId="AD" clId="Web-{00000000-0000-0000-0000-000000000000}" dt="2026-10-10T16:04:53.154" v="108"/>
          <ac:spMkLst>
            <pc:docMk/>
            <pc:sldMk cId="1809296695" sldId="261"/>
            <ac:spMk id="4" creationId="{78CCF179-893D-E636-6CDE-2EE54A40D9FA}"/>
          </ac:spMkLst>
        </pc:spChg>
        <pc:spChg chg="mod ord">
          <ac:chgData name="Mabel Asamoah (2608656)" userId="S::2608656@student.uwtsd.ac.uk::9ce196a3-d8a3-46f5-891b-92d45075a4e6" providerId="AD" clId="Web-{00000000-0000-0000-0000-000000000000}" dt="2026-10-10T16:04:53.154" v="108"/>
          <ac:spMkLst>
            <pc:docMk/>
            <pc:sldMk cId="1809296695" sldId="261"/>
            <ac:spMk id="5" creationId="{8F7AC526-2185-CE5F-51E9-165EC83062DD}"/>
          </ac:spMkLst>
        </pc:spChg>
        <pc:spChg chg="mod ord">
          <ac:chgData name="Mabel Asamoah (2608656)" userId="S::2608656@student.uwtsd.ac.uk::9ce196a3-d8a3-46f5-891b-92d45075a4e6" providerId="AD" clId="Web-{00000000-0000-0000-0000-000000000000}" dt="2026-10-10T16:04:53.154" v="108"/>
          <ac:spMkLst>
            <pc:docMk/>
            <pc:sldMk cId="1809296695" sldId="261"/>
            <ac:spMk id="6" creationId="{2CDE8F2D-44D0-B061-B7A1-8755DD7392DF}"/>
          </ac:spMkLst>
        </pc:spChg>
      </pc:sldChg>
      <pc:sldChg chg="modSp mod modClrScheme chgLayout">
        <pc:chgData name="Mabel Asamoah (2608656)" userId="S::2608656@student.uwtsd.ac.uk::9ce196a3-d8a3-46f5-891b-92d45075a4e6" providerId="AD" clId="Web-{00000000-0000-0000-0000-000000000000}" dt="2026-10-10T18:10:51.483" v="326" actId="20577"/>
        <pc:sldMkLst>
          <pc:docMk/>
          <pc:sldMk cId="2909208141" sldId="262"/>
        </pc:sldMkLst>
        <pc:spChg chg="mod ord">
          <ac:chgData name="Mabel Asamoah (2608656)" userId="S::2608656@student.uwtsd.ac.uk::9ce196a3-d8a3-46f5-891b-92d45075a4e6" providerId="AD" clId="Web-{00000000-0000-0000-0000-000000000000}" dt="2026-10-10T18:08:37.853" v="317" actId="20577"/>
          <ac:spMkLst>
            <pc:docMk/>
            <pc:sldMk cId="2909208141" sldId="262"/>
            <ac:spMk id="2" creationId="{F24C97EA-A7EF-A022-348A-944A4F2DF0B2}"/>
          </ac:spMkLst>
        </pc:spChg>
        <pc:spChg chg="mod ord">
          <ac:chgData name="Mabel Asamoah (2608656)" userId="S::2608656@student.uwtsd.ac.uk::9ce196a3-d8a3-46f5-891b-92d45075a4e6" providerId="AD" clId="Web-{00000000-0000-0000-0000-000000000000}" dt="2026-10-10T18:10:51.483" v="326" actId="20577"/>
          <ac:spMkLst>
            <pc:docMk/>
            <pc:sldMk cId="2909208141" sldId="262"/>
            <ac:spMk id="3" creationId="{5DE469E7-1CA0-89A1-5A2F-7D221EB58383}"/>
          </ac:spMkLst>
        </pc:spChg>
        <pc:spChg chg="mod ord">
          <ac:chgData name="Mabel Asamoah (2608656)" userId="S::2608656@student.uwtsd.ac.uk::9ce196a3-d8a3-46f5-891b-92d45075a4e6" providerId="AD" clId="Web-{00000000-0000-0000-0000-000000000000}" dt="2026-10-10T16:04:53.154" v="108"/>
          <ac:spMkLst>
            <pc:docMk/>
            <pc:sldMk cId="2909208141" sldId="262"/>
            <ac:spMk id="4" creationId="{C18978E6-81C8-F33E-355C-1A6F313D0F66}"/>
          </ac:spMkLst>
        </pc:spChg>
        <pc:spChg chg="mod ord">
          <ac:chgData name="Mabel Asamoah (2608656)" userId="S::2608656@student.uwtsd.ac.uk::9ce196a3-d8a3-46f5-891b-92d45075a4e6" providerId="AD" clId="Web-{00000000-0000-0000-0000-000000000000}" dt="2026-10-10T16:04:53.154" v="108"/>
          <ac:spMkLst>
            <pc:docMk/>
            <pc:sldMk cId="2909208141" sldId="262"/>
            <ac:spMk id="5" creationId="{DA0D351E-A736-6B8D-1CC0-6267B8DEF9EA}"/>
          </ac:spMkLst>
        </pc:spChg>
        <pc:spChg chg="mod ord">
          <ac:chgData name="Mabel Asamoah (2608656)" userId="S::2608656@student.uwtsd.ac.uk::9ce196a3-d8a3-46f5-891b-92d45075a4e6" providerId="AD" clId="Web-{00000000-0000-0000-0000-000000000000}" dt="2026-10-10T16:04:53.154" v="108"/>
          <ac:spMkLst>
            <pc:docMk/>
            <pc:sldMk cId="2909208141" sldId="262"/>
            <ac:spMk id="6" creationId="{0951AD4F-C50E-7CCF-1651-1CC436C956C7}"/>
          </ac:spMkLst>
        </pc:spChg>
        <pc:spChg chg="mod ord">
          <ac:chgData name="Mabel Asamoah (2608656)" userId="S::2608656@student.uwtsd.ac.uk::9ce196a3-d8a3-46f5-891b-92d45075a4e6" providerId="AD" clId="Web-{00000000-0000-0000-0000-000000000000}" dt="2026-10-10T18:10:09.575" v="324"/>
          <ac:spMkLst>
            <pc:docMk/>
            <pc:sldMk cId="2909208141" sldId="262"/>
            <ac:spMk id="7" creationId="{23A7E8F7-7FB8-076C-B872-72C38F9787A4}"/>
          </ac:spMkLst>
        </pc:spChg>
        <pc:inkChg chg="mod">
          <ac:chgData name="Mabel Asamoah (2608656)" userId="S::2608656@student.uwtsd.ac.uk::9ce196a3-d8a3-46f5-891b-92d45075a4e6" providerId="AD" clId="Web-{00000000-0000-0000-0000-000000000000}" dt="2026-10-10T16:13:58.365" v="143"/>
          <ac:inkMkLst>
            <pc:docMk/>
            <pc:sldMk cId="2909208141" sldId="262"/>
            <ac:inkMk id="9" creationId="{401991F3-FB24-0721-57DF-D3C20F450D97}"/>
          </ac:inkMkLst>
        </pc:inkChg>
        <pc:inkChg chg="mod">
          <ac:chgData name="Mabel Asamoah (2608656)" userId="S::2608656@student.uwtsd.ac.uk::9ce196a3-d8a3-46f5-891b-92d45075a4e6" providerId="AD" clId="Web-{00000000-0000-0000-0000-000000000000}" dt="2026-10-10T16:13:58.365" v="143"/>
          <ac:inkMkLst>
            <pc:docMk/>
            <pc:sldMk cId="2909208141" sldId="262"/>
            <ac:inkMk id="15" creationId="{D65BFDC4-E99A-07A2-E416-C09C68234176}"/>
          </ac:inkMkLst>
        </pc:inkChg>
        <pc:inkChg chg="mod">
          <ac:chgData name="Mabel Asamoah (2608656)" userId="S::2608656@student.uwtsd.ac.uk::9ce196a3-d8a3-46f5-891b-92d45075a4e6" providerId="AD" clId="Web-{00000000-0000-0000-0000-000000000000}" dt="2026-10-10T16:13:58.365" v="143"/>
          <ac:inkMkLst>
            <pc:docMk/>
            <pc:sldMk cId="2909208141" sldId="262"/>
            <ac:inkMk id="16" creationId="{D73F00FD-339A-4D5F-071B-E28A2D4B56FA}"/>
          </ac:inkMkLst>
        </pc:inkChg>
        <pc:inkChg chg="mod">
          <ac:chgData name="Mabel Asamoah (2608656)" userId="S::2608656@student.uwtsd.ac.uk::9ce196a3-d8a3-46f5-891b-92d45075a4e6" providerId="AD" clId="Web-{00000000-0000-0000-0000-000000000000}" dt="2026-10-10T16:13:58.365" v="143"/>
          <ac:inkMkLst>
            <pc:docMk/>
            <pc:sldMk cId="2909208141" sldId="262"/>
            <ac:inkMk id="17" creationId="{F6E0EAFB-881E-662D-DB15-D4FC6CFAFCF0}"/>
          </ac:inkMkLst>
        </pc:inkChg>
        <pc:inkChg chg="mod">
          <ac:chgData name="Mabel Asamoah (2608656)" userId="S::2608656@student.uwtsd.ac.uk::9ce196a3-d8a3-46f5-891b-92d45075a4e6" providerId="AD" clId="Web-{00000000-0000-0000-0000-000000000000}" dt="2026-10-10T16:13:58.365" v="143"/>
          <ac:inkMkLst>
            <pc:docMk/>
            <pc:sldMk cId="2909208141" sldId="262"/>
            <ac:inkMk id="18" creationId="{193FD476-95D1-32CC-9D44-F5F5C10A6423}"/>
          </ac:inkMkLst>
        </pc:inkChg>
        <pc:inkChg chg="mod">
          <ac:chgData name="Mabel Asamoah (2608656)" userId="S::2608656@student.uwtsd.ac.uk::9ce196a3-d8a3-46f5-891b-92d45075a4e6" providerId="AD" clId="Web-{00000000-0000-0000-0000-000000000000}" dt="2026-10-10T16:13:58.365" v="143"/>
          <ac:inkMkLst>
            <pc:docMk/>
            <pc:sldMk cId="2909208141" sldId="262"/>
            <ac:inkMk id="19" creationId="{648F3D1F-754D-D1F5-E317-F7851076F0F4}"/>
          </ac:inkMkLst>
        </pc:inkChg>
        <pc:inkChg chg="mod">
          <ac:chgData name="Mabel Asamoah (2608656)" userId="S::2608656@student.uwtsd.ac.uk::9ce196a3-d8a3-46f5-891b-92d45075a4e6" providerId="AD" clId="Web-{00000000-0000-0000-0000-000000000000}" dt="2026-10-10T16:13:58.365" v="143"/>
          <ac:inkMkLst>
            <pc:docMk/>
            <pc:sldMk cId="2909208141" sldId="262"/>
            <ac:inkMk id="20" creationId="{2B3BF658-F08F-3543-5A61-BCEAE931F6D7}"/>
          </ac:inkMkLst>
        </pc:inkChg>
        <pc:inkChg chg="mod">
          <ac:chgData name="Mabel Asamoah (2608656)" userId="S::2608656@student.uwtsd.ac.uk::9ce196a3-d8a3-46f5-891b-92d45075a4e6" providerId="AD" clId="Web-{00000000-0000-0000-0000-000000000000}" dt="2026-10-10T16:13:58.365" v="143"/>
          <ac:inkMkLst>
            <pc:docMk/>
            <pc:sldMk cId="2909208141" sldId="262"/>
            <ac:inkMk id="22" creationId="{76484DE9-4744-26C5-EF35-60B82DF238C1}"/>
          </ac:inkMkLst>
        </pc:inkChg>
      </pc:sldChg>
      <pc:sldChg chg="addSp delSp modSp mod modClrScheme chgLayout">
        <pc:chgData name="Mabel Asamoah (2608656)" userId="S::2608656@student.uwtsd.ac.uk::9ce196a3-d8a3-46f5-891b-92d45075a4e6" providerId="AD" clId="Web-{00000000-0000-0000-0000-000000000000}" dt="2026-10-10T18:04:31.001" v="301" actId="20577"/>
        <pc:sldMkLst>
          <pc:docMk/>
          <pc:sldMk cId="546208421" sldId="263"/>
        </pc:sldMkLst>
        <pc:spChg chg="del mod ord">
          <ac:chgData name="Mabel Asamoah (2608656)" userId="S::2608656@student.uwtsd.ac.uk::9ce196a3-d8a3-46f5-891b-92d45075a4e6" providerId="AD" clId="Web-{00000000-0000-0000-0000-000000000000}" dt="2026-10-10T16:14:46.304" v="149"/>
          <ac:spMkLst>
            <pc:docMk/>
            <pc:sldMk cId="546208421" sldId="263"/>
            <ac:spMk id="2" creationId="{06AA124C-55DF-FA37-7094-8DC87C6B4B42}"/>
          </ac:spMkLst>
        </pc:spChg>
        <pc:spChg chg="del mod ord">
          <ac:chgData name="Mabel Asamoah (2608656)" userId="S::2608656@student.uwtsd.ac.uk::9ce196a3-d8a3-46f5-891b-92d45075a4e6" providerId="AD" clId="Web-{00000000-0000-0000-0000-000000000000}" dt="2026-10-10T16:14:25.506" v="146"/>
          <ac:spMkLst>
            <pc:docMk/>
            <pc:sldMk cId="546208421" sldId="263"/>
            <ac:spMk id="3" creationId="{6E347E3E-1E1B-41B2-237A-39D087A87E44}"/>
          </ac:spMkLst>
        </pc:spChg>
        <pc:spChg chg="mod ord">
          <ac:chgData name="Mabel Asamoah (2608656)" userId="S::2608656@student.uwtsd.ac.uk::9ce196a3-d8a3-46f5-891b-92d45075a4e6" providerId="AD" clId="Web-{00000000-0000-0000-0000-000000000000}" dt="2026-10-10T18:04:31.001" v="301" actId="20577"/>
          <ac:spMkLst>
            <pc:docMk/>
            <pc:sldMk cId="546208421" sldId="263"/>
            <ac:spMk id="4" creationId="{CDAC3B21-5B9A-CA79-4BE4-B03604E50CD9}"/>
          </ac:spMkLst>
        </pc:spChg>
        <pc:spChg chg="mod ord">
          <ac:chgData name="Mabel Asamoah (2608656)" userId="S::2608656@student.uwtsd.ac.uk::9ce196a3-d8a3-46f5-891b-92d45075a4e6" providerId="AD" clId="Web-{00000000-0000-0000-0000-000000000000}" dt="2026-10-10T16:14:25.506" v="146"/>
          <ac:spMkLst>
            <pc:docMk/>
            <pc:sldMk cId="546208421" sldId="263"/>
            <ac:spMk id="5" creationId="{AC5034D3-8C5A-EBD1-E35A-9D68B9CA7578}"/>
          </ac:spMkLst>
        </pc:spChg>
        <pc:spChg chg="mod ord">
          <ac:chgData name="Mabel Asamoah (2608656)" userId="S::2608656@student.uwtsd.ac.uk::9ce196a3-d8a3-46f5-891b-92d45075a4e6" providerId="AD" clId="Web-{00000000-0000-0000-0000-000000000000}" dt="2026-10-10T16:14:25.506" v="146"/>
          <ac:spMkLst>
            <pc:docMk/>
            <pc:sldMk cId="546208421" sldId="263"/>
            <ac:spMk id="6" creationId="{6E79F751-A4D0-A900-293D-F3C58D9C2D86}"/>
          </ac:spMkLst>
        </pc:spChg>
        <pc:spChg chg="mod ord">
          <ac:chgData name="Mabel Asamoah (2608656)" userId="S::2608656@student.uwtsd.ac.uk::9ce196a3-d8a3-46f5-891b-92d45075a4e6" providerId="AD" clId="Web-{00000000-0000-0000-0000-000000000000}" dt="2026-10-10T16:14:25.506" v="146"/>
          <ac:spMkLst>
            <pc:docMk/>
            <pc:sldMk cId="546208421" sldId="263"/>
            <ac:spMk id="7" creationId="{6B60C52F-5049-1586-22B6-D92FC7A6019E}"/>
          </ac:spMkLst>
        </pc:spChg>
        <pc:spChg chg="add mod">
          <ac:chgData name="Mabel Asamoah (2608656)" userId="S::2608656@student.uwtsd.ac.uk::9ce196a3-d8a3-46f5-891b-92d45075a4e6" providerId="AD" clId="Web-{00000000-0000-0000-0000-000000000000}" dt="2026-10-10T17:08:06.008" v="281" actId="14100"/>
          <ac:spMkLst>
            <pc:docMk/>
            <pc:sldMk cId="546208421" sldId="263"/>
            <ac:spMk id="9" creationId="{7BF751C7-FB66-9A78-2D94-B2A65F92935E}"/>
          </ac:spMkLst>
        </pc:spChg>
      </pc:sldChg>
      <pc:sldChg chg="modSp">
        <pc:chgData name="Mabel Asamoah (2608656)" userId="S::2608656@student.uwtsd.ac.uk::9ce196a3-d8a3-46f5-891b-92d45075a4e6" providerId="AD" clId="Web-{00000000-0000-0000-0000-000000000000}" dt="2026-10-11T02:34:18.562" v="344" actId="20577"/>
        <pc:sldMkLst>
          <pc:docMk/>
          <pc:sldMk cId="982769611" sldId="264"/>
        </pc:sldMkLst>
        <pc:spChg chg="mod">
          <ac:chgData name="Mabel Asamoah (2608656)" userId="S::2608656@student.uwtsd.ac.uk::9ce196a3-d8a3-46f5-891b-92d45075a4e6" providerId="AD" clId="Web-{00000000-0000-0000-0000-000000000000}" dt="2026-10-11T02:34:18.562" v="344" actId="20577"/>
          <ac:spMkLst>
            <pc:docMk/>
            <pc:sldMk cId="982769611" sldId="264"/>
            <ac:spMk id="3" creationId="{5BD22B6C-4956-B315-57D9-18546E4B07FF}"/>
          </ac:spMkLst>
        </pc:spChg>
      </pc:sldChg>
      <pc:sldChg chg="new del">
        <pc:chgData name="Mabel Asamoah (2608656)" userId="S::2608656@student.uwtsd.ac.uk::9ce196a3-d8a3-46f5-891b-92d45075a4e6" providerId="AD" clId="Web-{00000000-0000-0000-0000-000000000000}" dt="2026-10-11T02:40:33.452" v="346"/>
        <pc:sldMkLst>
          <pc:docMk/>
          <pc:sldMk cId="208331981" sldId="266"/>
        </pc:sldMkLst>
      </pc:sldChg>
      <pc:sldChg chg="new">
        <pc:chgData name="Mabel Asamoah (2608656)" userId="S::2608656@student.uwtsd.ac.uk::9ce196a3-d8a3-46f5-891b-92d45075a4e6" providerId="AD" clId="Web-{00000000-0000-0000-0000-000000000000}" dt="2026-10-11T19:43:49.463" v="403"/>
        <pc:sldMkLst>
          <pc:docMk/>
          <pc:sldMk cId="2400395760" sldId="266"/>
        </pc:sldMkLst>
      </pc:sldChg>
      <pc:sldChg chg="modSp new del">
        <pc:chgData name="Mabel Asamoah (2608656)" userId="S::2608656@student.uwtsd.ac.uk::9ce196a3-d8a3-46f5-891b-92d45075a4e6" providerId="AD" clId="Web-{00000000-0000-0000-0000-000000000000}" dt="2026-10-11T19:43:41.838" v="402"/>
        <pc:sldMkLst>
          <pc:docMk/>
          <pc:sldMk cId="2497531672" sldId="266"/>
        </pc:sldMkLst>
        <pc:spChg chg="mod">
          <ac:chgData name="Mabel Asamoah (2608656)" userId="S::2608656@student.uwtsd.ac.uk::9ce196a3-d8a3-46f5-891b-92d45075a4e6" providerId="AD" clId="Web-{00000000-0000-0000-0000-000000000000}" dt="2026-10-11T19:41:03.033" v="401" actId="20577"/>
          <ac:spMkLst>
            <pc:docMk/>
            <pc:sldMk cId="2497531672" sldId="266"/>
            <ac:spMk id="2" creationId="{0C69B62A-6568-CDB4-3645-9E229DED9FAB}"/>
          </ac:spMkLst>
        </pc:spChg>
        <pc:spChg chg="mod">
          <ac:chgData name="Mabel Asamoah (2608656)" userId="S::2608656@student.uwtsd.ac.uk::9ce196a3-d8a3-46f5-891b-92d45075a4e6" providerId="AD" clId="Web-{00000000-0000-0000-0000-000000000000}" dt="2026-10-11T19:39:12.996" v="392" actId="14100"/>
          <ac:spMkLst>
            <pc:docMk/>
            <pc:sldMk cId="2497531672" sldId="266"/>
            <ac:spMk id="3" creationId="{9B8CF2EE-276D-8A01-C1AF-794BA89FFEDD}"/>
          </ac:spMkLst>
        </pc:spChg>
      </pc:sldChg>
      <pc:sldMasterChg chg="add del addSldLayout delSldLayout">
        <pc:chgData name="Mabel Asamoah (2608656)" userId="S::2608656@student.uwtsd.ac.uk::9ce196a3-d8a3-46f5-891b-92d45075a4e6" providerId="AD" clId="Web-{00000000-0000-0000-0000-000000000000}" dt="2026-10-10T16:04:53.154" v="108"/>
        <pc:sldMasterMkLst>
          <pc:docMk/>
          <pc:sldMasterMk cId="9689335" sldId="2147483701"/>
        </pc:sldMasterMkLst>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702426913" sldId="2147483702"/>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954997531" sldId="2147483703"/>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481015526" sldId="2147483704"/>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4191182425" sldId="2147483705"/>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761455066" sldId="2147483706"/>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132486185" sldId="2147483707"/>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184046612" sldId="2147483708"/>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362219710" sldId="2147483709"/>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2819850014" sldId="2147483710"/>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307188751" sldId="2147483711"/>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2367410258" sldId="2147483712"/>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2098448313" sldId="2147483713"/>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952285462" sldId="2147483714"/>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934554835" sldId="2147483715"/>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439509367" sldId="2147483716"/>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589719397" sldId="2147483717"/>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279548290" sldId="2147483718"/>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847928469" sldId="2147483719"/>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615883524" sldId="2147483720"/>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919086886" sldId="2147483721"/>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355320912" sldId="2147483722"/>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794486293" sldId="2147483723"/>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727231843" sldId="2147483724"/>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805898167" sldId="2147483725"/>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677603616" sldId="2147483726"/>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2876443981" sldId="2147483727"/>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098838904" sldId="2147483728"/>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242213914" sldId="2147483729"/>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4039693037" sldId="2147483730"/>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818070754" sldId="2147483731"/>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183903467" sldId="2147483732"/>
          </pc:sldLayoutMkLst>
        </pc:sldLayoutChg>
      </pc:sldMasterChg>
      <pc:sldMasterChg chg="modSp add del mod setBg addSldLayout delSldLayout modSldLayout">
        <pc:chgData name="Mabel Asamoah (2608656)" userId="S::2608656@student.uwtsd.ac.uk::9ce196a3-d8a3-46f5-891b-92d45075a4e6" providerId="AD" clId="Web-{00000000-0000-0000-0000-000000000000}" dt="2026-10-10T16:13:58.787" v="145"/>
        <pc:sldMasterMkLst>
          <pc:docMk/>
          <pc:sldMasterMk cId="691639385" sldId="2147483733"/>
        </pc:sldMasterMkLst>
        <pc:spChg chg="mod">
          <ac:chgData name="Mabel Asamoah (2608656)" userId="S::2608656@student.uwtsd.ac.uk::9ce196a3-d8a3-46f5-891b-92d45075a4e6" providerId="AD" clId="Web-{00000000-0000-0000-0000-000000000000}" dt="2026-10-10T16:13:58.365" v="143"/>
          <ac:spMkLst>
            <pc:docMk/>
            <pc:sldMasterMk cId="691639385" sldId="2147483733"/>
            <ac:spMk id="2" creationId="{475BFB69-9245-EC58-F1DE-FEB625BD336A}"/>
          </ac:spMkLst>
        </pc:spChg>
        <pc:spChg chg="mod">
          <ac:chgData name="Mabel Asamoah (2608656)" userId="S::2608656@student.uwtsd.ac.uk::9ce196a3-d8a3-46f5-891b-92d45075a4e6" providerId="AD" clId="Web-{00000000-0000-0000-0000-000000000000}" dt="2026-10-10T16:13:58.365" v="143"/>
          <ac:spMkLst>
            <pc:docMk/>
            <pc:sldMasterMk cId="691639385" sldId="2147483733"/>
            <ac:spMk id="3" creationId="{5516AFD5-5144-C460-0CA4-644BC4A93C02}"/>
          </ac:spMkLst>
        </pc:spChg>
        <pc:spChg chg="mod">
          <ac:chgData name="Mabel Asamoah (2608656)" userId="S::2608656@student.uwtsd.ac.uk::9ce196a3-d8a3-46f5-891b-92d45075a4e6" providerId="AD" clId="Web-{00000000-0000-0000-0000-000000000000}" dt="2026-10-10T16:13:58.365" v="143"/>
          <ac:spMkLst>
            <pc:docMk/>
            <pc:sldMasterMk cId="691639385" sldId="2147483733"/>
            <ac:spMk id="4" creationId="{3995753E-AF8A-7E04-8A1A-205B755A0215}"/>
          </ac:spMkLst>
        </pc:spChg>
        <pc:spChg chg="mod">
          <ac:chgData name="Mabel Asamoah (2608656)" userId="S::2608656@student.uwtsd.ac.uk::9ce196a3-d8a3-46f5-891b-92d45075a4e6" providerId="AD" clId="Web-{00000000-0000-0000-0000-000000000000}" dt="2026-10-10T16:13:58.365" v="143"/>
          <ac:spMkLst>
            <pc:docMk/>
            <pc:sldMasterMk cId="691639385" sldId="2147483733"/>
            <ac:spMk id="5" creationId="{D4E1B7C8-DA74-800B-EE14-A39E9DB32DE4}"/>
          </ac:spMkLst>
        </pc:spChg>
        <pc:spChg chg="mod">
          <ac:chgData name="Mabel Asamoah (2608656)" userId="S::2608656@student.uwtsd.ac.uk::9ce196a3-d8a3-46f5-891b-92d45075a4e6" providerId="AD" clId="Web-{00000000-0000-0000-0000-000000000000}" dt="2026-10-10T16:13:58.365" v="143"/>
          <ac:spMkLst>
            <pc:docMk/>
            <pc:sldMasterMk cId="691639385" sldId="2147483733"/>
            <ac:spMk id="6" creationId="{7AC1647D-0DF0-CA1B-F723-EF7B8F508DB7}"/>
          </ac:spMkLst>
        </pc:sp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486703276" sldId="2147483734"/>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3" creationId="{2BDC76B8-60F6-62D3-9F73-E8166220301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4" creationId="{009A08CF-24F0-EC7D-277D-CB831E7E793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5" creationId="{FDEC7B0B-C375-9D64-1424-3B07B71AF1FE}"/>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6" creationId="{C58F7861-05FC-CC70-0C94-F3BAE39E54EB}"/>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8" creationId="{A9117021-C08A-0E4F-5F64-FC1A870E4815}"/>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1486703276" sldId="2147483734"/>
              <ac:picMk id="12" creationId="{9001D668-DD9C-F5B4-B191-51BDD0B30825}"/>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186646357" sldId="2147483735"/>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186646357" sldId="2147483735"/>
              <ac:spMk id="3" creationId="{6C2DD052-3E45-E789-01F8-33250024ECBD}"/>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86646357" sldId="2147483735"/>
              <ac:spMk id="7" creationId="{64FD1A6D-2D8E-1FD1-C1AC-CB5E9D5A15CD}"/>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86646357" sldId="2147483735"/>
              <ac:spMk id="8" creationId="{B406F310-2B8D-3C32-560C-686817E6B48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86646357" sldId="2147483735"/>
              <ac:spMk id="9" creationId="{27305BC9-1670-00D4-5A66-F52444DA9C94}"/>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42259862" sldId="2147483736"/>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42259862" sldId="2147483736"/>
              <ac:spMk id="3" creationId="{2BDC76B8-60F6-62D3-9F73-E8166220301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42259862" sldId="2147483736"/>
              <ac:spMk id="4" creationId="{E9134185-2980-312E-60AF-F360D16FB9EB}"/>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42259862" sldId="2147483736"/>
              <ac:spMk id="11" creationId="{B24A208E-BD69-BB12-21B8-DA405B501FA8}"/>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526215071" sldId="2147483737"/>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526215071" sldId="2147483737"/>
              <ac:spMk id="3" creationId="{2BDC76B8-60F6-62D3-9F73-E8166220301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26215071" sldId="2147483737"/>
              <ac:spMk id="6" creationId="{570B1373-40A5-190F-BE9F-8FC310F7B0D2}"/>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3526215071" sldId="2147483737"/>
              <ac:picMk id="7" creationId="{D29E0058-93A2-5291-6ACA-A0430862664F}"/>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032245916" sldId="2147483738"/>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032245916" sldId="2147483738"/>
              <ac:spMk id="3" creationId="{68197F50-0DC4-261A-813C-264E7361D716}"/>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2032245916" sldId="2147483738"/>
              <ac:picMk id="7" creationId="{54E7A70C-B49B-5779-BA11-88AE4939E048}"/>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816601791" sldId="2147483739"/>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816601791" sldId="2147483739"/>
              <ac:spMk id="2" creationId="{4E4019F8-742E-9EEF-F591-C9666AC32AF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816601791" sldId="2147483739"/>
              <ac:spMk id="5" creationId="{01E193C2-09EC-BB41-5A34-007D34EB8B4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816601791" sldId="2147483739"/>
              <ac:spMk id="7" creationId="{28C8B19A-6FC1-2B71-0BFB-9274CBF396B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816601791" sldId="2147483739"/>
              <ac:spMk id="8" creationId="{175C8E38-E957-9E3C-9A05-717C0F009AB9}"/>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281658993" sldId="2147483740"/>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2" creationId="{4E4019F8-742E-9EEF-F591-C9666AC32AF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4" creationId="{0B12CFE6-D05E-5478-B3A4-81DC4DCD741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5" creationId="{626B86D3-24E1-029E-BA22-9F17F9517D65}"/>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7" creationId="{28C8B19A-6FC1-2B71-0BFB-9274CBF396B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8" creationId="{9AC20259-235D-F9C3-3788-C1457976F5AC}"/>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237410198" sldId="2147483741"/>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2" creationId="{A8D9253F-93F3-9EB9-BFA6-49C9461DE0DB}"/>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3" creationId="{83A196D4-110B-6911-7AF5-9149D3FFF8B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5" creationId="{C0178B15-836F-D50E-D616-40C9373248F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8" creationId="{FFB4667A-FE47-8556-FD3A-55FDBA801D7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9" creationId="{B94C6C96-D651-5D6B-830B-07E5A35424C7}"/>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733756796" sldId="2147483742"/>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2" creationId="{BC7433D9-FD02-59E2-0F81-A0B7201D2DA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4" creationId="{10752728-D41A-655E-871F-F76147E0E99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5" creationId="{37A9910B-18FC-4A92-025A-A88AC7CD6B13}"/>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8" creationId="{8C71126E-AEFA-B45A-CD39-AC1315E0333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9" creationId="{EE07CC96-728B-298D-B2D6-54C4E9F0E9CA}"/>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4096618458" sldId="2147483743"/>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7" creationId="{D478DAE4-13AB-5772-07E6-B3264F1E314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9" creationId="{C65BFCB1-FAA8-D03A-3B62-DCB2CF1CA11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10" creationId="{0A608994-46CD-AAE0-DCC4-A59D26254D8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11" creationId="{7F8EA658-2652-6F81-1B04-D50C60A3F17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12" creationId="{B7D0064E-1F0E-2DDF-C6B5-9CE196C4B56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24797995" sldId="2147483744"/>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6" creationId="{72FCF01F-6AD4-FD29-865E-65BD55CF89D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7" creationId="{3CDF6858-35EF-4C90-B3F5-339B7EF1F60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10" creationId="{4F9B8FC8-8820-A655-2A18-E8F8FC2C72DE}"/>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11" creationId="{7F8EA658-2652-6F81-1B04-D50C60A3F17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12" creationId="{D28087CA-07B9-D0D2-3AA7-C34B5C9645B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13" creationId="{A8C032E2-BBA3-EA74-8FE1-5AFC46A21AE1}"/>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18829851" sldId="2147483745"/>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3" creationId="{6C5AB1A9-786B-C92B-C6EA-63CE0AACFB1E}"/>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4" creationId="{7A932ED1-5750-0D24-8D58-961B6F20FA2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5" creationId="{C6115057-015C-DC83-074A-D22D9E0B6CD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6" creationId="{B6324527-5F82-8213-FFB9-A5E6BEB2314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8" creationId="{42028964-5597-F5F0-6AEA-C79255C9BCE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9" creationId="{01598DB3-17DB-7EDD-0F42-9866A753C2DD}"/>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576725893" sldId="2147483746"/>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2" creationId="{BCB15000-16D8-B5F1-E35B-BAE97B4E6EE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3" creationId="{B022A1E6-0A6D-9476-5034-0BDE3EE38B9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9" creationId="{8917C8CF-AEBF-835D-4503-06A0208049F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10" creationId="{13662962-C2D0-E99D-BD6A-C97F4798F26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11" creationId="{6B8D4096-4B0D-5226-C004-475A83BE8BFE}"/>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369577587" sldId="2147483747"/>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8" creationId="{98B87BE0-867D-AF74-02DD-6F5420BC6D6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9" creationId="{7B86FDEC-359F-20D5-12F6-5CBA3DC009E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10" creationId="{4784CE43-81E9-3B12-CB65-9B5FC6ECE9ED}"/>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11" creationId="{779F1775-5104-9F86-4A61-07F914947CC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12" creationId="{FBEF9CB2-E8D7-8869-9B11-C58F1606DFE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87605093" sldId="2147483748"/>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2" creationId="{FAF3BB49-A328-F121-7F27-DEB7C3CC2B0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3" creationId="{74736F65-8A7D-D535-AAD0-31480F8AD31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4" creationId="{C64245F1-97E2-FD23-26A5-03067F46469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5" creationId="{15E75D5B-F407-F4DD-192B-D56CF168CDA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8" creationId="{747AED59-1A26-9C13-8482-7857E7DEFE52}"/>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84604976" sldId="2147483749"/>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2" creationId="{4546533B-13A8-961D-BD05-8DE715F6340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3" creationId="{DB686070-85E7-EB57-8965-F95F2692CC6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6" creationId="{9349FD65-108E-79AD-A9C8-91429963386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7" creationId="{EB058DA4-9F6F-CC80-D1C5-728E096806C3}"/>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11" creationId="{7F8EA658-2652-6F81-1B04-D50C60A3F17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12" creationId="{547B7542-C2BA-4322-9FF4-E2713B917492}"/>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267801269" sldId="2147483750"/>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3" creationId="{EB0F469B-7972-C862-3265-20EC44D749C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7" creationId="{AC0D704B-E4D2-B261-890F-35C54C94C6EE}"/>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8" creationId="{C5932FFD-B632-F7EE-B653-9A621348C003}"/>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10" creationId="{A3F07A79-5344-FA17-3625-1266EFAA87FD}"/>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13" creationId="{1A9091ED-65DB-CA4C-BC68-EC773138EFA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289972516" sldId="2147483751"/>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2" creationId="{FAF3BB49-A328-F121-7F27-DEB7C3CC2B0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8" creationId="{83F7B03F-5EDA-605B-1A2E-F48896E4893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11" creationId="{7F8EA658-2652-6F81-1B04-D50C60A3F17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12" creationId="{A4924D77-E18C-D84A-F550-9B0188FEBF8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13" creationId="{E471EB04-B63C-4629-0688-E2CC8C576A5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14" creationId="{38B4B455-40D3-EF76-D860-2A6FFBF69836}"/>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313178867" sldId="2147483752"/>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313178867" sldId="2147483752"/>
              <ac:spMk id="2" creationId="{5756306E-B77F-CE22-FA8C-F08F17B5E9B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13178867" sldId="2147483752"/>
              <ac:spMk id="5" creationId="{CA0528A9-0729-B0FB-328C-3C96994AAB3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13178867" sldId="2147483752"/>
              <ac:spMk id="7" creationId="{E418DF0B-1F85-2BB3-D241-A3A14BF72908}"/>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3313178867" sldId="2147483752"/>
              <ac:picMk id="6" creationId="{BB98C21E-A9AF-D3FB-3F6A-06088553C6F8}"/>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1538786" sldId="2147483753"/>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1538786" sldId="2147483753"/>
              <ac:spMk id="2" creationId="{A7221EB5-8556-FBD7-00D5-D69AC8E7E73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538786" sldId="2147483753"/>
              <ac:spMk id="7" creationId="{3E4E45FF-53F3-89B1-B969-C440DC819EF4}"/>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111538786" sldId="2147483753"/>
              <ac:picMk id="3" creationId="{832976E3-E745-9DF8-C3E3-53A778D9502E}"/>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104316772" sldId="2147483754"/>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104316772" sldId="2147483754"/>
              <ac:spMk id="4" creationId="{CA0FBB42-F049-CCA6-45E1-D60DC58A76F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04316772" sldId="2147483754"/>
              <ac:spMk id="5" creationId="{2B5E50A9-B175-CA38-A22A-468AE7533B5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04316772" sldId="2147483754"/>
              <ac:spMk id="8" creationId="{84D7E47A-F89A-8F43-C300-185AD1461C0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04316772" sldId="2147483754"/>
              <ac:spMk id="10" creationId="{1CA01B7F-0CDC-9F0A-6B3B-A87674D14D6B}"/>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3104316772" sldId="2147483754"/>
              <ac:picMk id="3" creationId="{5DC095FD-8C32-C2DB-3F1D-105AFD1518B8}"/>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322015106" sldId="2147483755"/>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2" creationId="{592A74F0-5415-CAD7-98B3-4A75913F44B5}"/>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3" creationId="{9B82246E-2BFA-5BAA-F22D-A2618C05A0B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4" creationId="{5151E178-0505-15CE-6ACB-7BE1FB1E52E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8" creationId="{F74B4B98-ABA0-9FD3-485A-984EDEEB446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9" creationId="{3822067E-4B47-03C7-3636-0C6F8324E1E9}"/>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961018782" sldId="2147483756"/>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2" creationId="{4DEF29C1-2D4D-0529-EAD3-926838F41BF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3" creationId="{FE1BD63D-FC9C-D946-5560-869AEDE315E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4" creationId="{9A6A1D5A-FFC5-5F10-90D2-A3FBCC3129E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6" creationId="{148CB9E0-8B46-6608-0C37-7C5ABA9B47A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8" creationId="{86471C19-5F51-6595-B72A-4BFC1E553DC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10" creationId="{C2C05A59-CCEE-1225-7022-B1DA682C704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11" creationId="{0AB20C10-A144-EF5E-8276-7E736CE8759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867649521" sldId="2147483757"/>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867649521" sldId="2147483757"/>
              <ac:spMk id="4" creationId="{6B968DDD-323F-89A1-84E3-DDBA626D938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867649521" sldId="2147483757"/>
              <ac:spMk id="5" creationId="{98FBDC76-671D-1671-DCE2-D5658BD40E2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867649521" sldId="2147483757"/>
              <ac:spMk id="10" creationId="{6D1F904E-1F4C-373E-2E2B-D7478F70F195}"/>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689677539" sldId="2147483758"/>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689677539" sldId="2147483758"/>
              <ac:spMk id="5" creationId="{D900E2BC-FCC7-E994-4648-A42CDE51861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689677539" sldId="2147483758"/>
              <ac:spMk id="6" creationId="{1AD1B27E-1142-7BB8-1DE8-D31FA8AA8F1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689677539" sldId="2147483758"/>
              <ac:spMk id="7" creationId="{9E211A59-CFA8-A0B1-4A4C-E446F90726C5}"/>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105996499" sldId="2147483759"/>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2" creationId="{BC7433D9-FD02-59E2-0F81-A0B7201D2DA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4" creationId="{0D033E8C-C8B6-A9F1-6B99-0610AEC435CB}"/>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5" creationId="{BD7A9B30-35AB-D437-5276-473CFE5169D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6" creationId="{09C00759-43C5-D4A5-6597-C9F31C4DA2A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8" creationId="{C7E1FCC9-2D1D-9C6B-8C9A-E3D0A77DBEF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32130338" sldId="2147483760"/>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2" creationId="{BC7433D9-FD02-59E2-0F81-A0B7201D2DA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3" creationId="{D3CF16D9-01F3-6CE6-7291-C344E099BBD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6" creationId="{4BF72154-F85B-E301-DA57-E314D731591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7" creationId="{053FFEDA-E57B-DF13-2394-A1514E15F85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8" creationId="{B6F43E62-A9B0-571B-E3BD-354206A884C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9" creationId="{C9D34928-44CA-ACCE-36AD-37689020A379}"/>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411144245" sldId="2147483761"/>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411144245" sldId="2147483761"/>
              <ac:spMk id="2" creationId="{6A58AB8C-6B7B-EBD3-4D71-F5150448D3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11144245" sldId="2147483761"/>
              <ac:spMk id="3" creationId="{00327223-CF88-A3FD-E8DF-370D7C19B1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11144245" sldId="2147483761"/>
              <ac:spMk id="5" creationId="{A7E38D70-266E-0D00-4BB2-CEF20A35B76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11144245" sldId="2147483761"/>
              <ac:spMk id="19" creationId="{FBB1EB8E-9C26-DC32-8498-7F5998392555}"/>
            </ac:spMkLst>
          </pc:sp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411144245" sldId="2147483761"/>
              <ac:cxnSpMk id="7" creationId="{854F2342-86AA-3EA4-EB3B-2DB8D68315E6}"/>
            </ac:cxnSpMkLst>
          </pc:cxn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411144245" sldId="2147483761"/>
              <ac:cxnSpMk id="8" creationId="{BA67EAFE-BA64-2156-9780-AA400F6F3026}"/>
            </ac:cxnSpMkLst>
          </pc:cxn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411144245" sldId="2147483761"/>
              <ac:cxnSpMk id="14" creationId="{6EB92977-9D16-C370-F779-0B9C67993046}"/>
            </ac:cxnSpMkLst>
          </pc:cxn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783643050" sldId="2147483762"/>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783643050" sldId="2147483762"/>
              <ac:spMk id="2" creationId="{6A58AB8C-6B7B-EBD3-4D71-F5150448D3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783643050" sldId="2147483762"/>
              <ac:spMk id="3" creationId="{00327223-CF88-A3FD-E8DF-370D7C19B1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783643050" sldId="2147483762"/>
              <ac:spMk id="5" creationId="{A7E38D70-266E-0D00-4BB2-CEF20A35B76C}"/>
            </ac:spMkLst>
          </pc:spChg>
          <pc:cxnChg chg="mod">
            <ac:chgData name="Mabel Asamoah (2608656)" userId="S::2608656@student.uwtsd.ac.uk::9ce196a3-d8a3-46f5-891b-92d45075a4e6" providerId="AD" clId="Web-{00000000-0000-0000-0000-000000000000}" dt="2026-10-10T16:13:58.365" v="143"/>
            <ac:cxnSpMkLst>
              <pc:docMk/>
              <pc:sldMasterMk cId="691639385" sldId="2147483733"/>
              <pc:sldLayoutMk cId="783643050" sldId="2147483762"/>
              <ac:cxnSpMk id="15" creationId="{176D044F-5574-D6D7-2A47-5069E411C22F}"/>
            </ac:cxnSpMkLst>
          </pc:cxn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734696519" sldId="2147483763"/>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734696519" sldId="2147483763"/>
              <ac:spMk id="2" creationId="{6A58AB8C-6B7B-EBD3-4D71-F5150448D3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734696519" sldId="2147483763"/>
              <ac:spMk id="3" creationId="{00327223-CF88-A3FD-E8DF-370D7C19B1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734696519" sldId="2147483763"/>
              <ac:spMk id="5" creationId="{A7E38D70-266E-0D00-4BB2-CEF20A35B76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734696519" sldId="2147483763"/>
              <ac:spMk id="19" creationId="{FBB1EB8E-9C26-DC32-8498-7F5998392555}"/>
            </ac:spMkLst>
          </pc:sp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734696519" sldId="2147483763"/>
              <ac:cxnSpMk id="14" creationId="{6EB92977-9D16-C370-F779-0B9C67993046}"/>
            </ac:cxnSpMkLst>
          </pc:cxn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734696519" sldId="2147483763"/>
              <ac:cxnSpMk id="15" creationId="{A254AC9C-312D-B8D1-5D04-C0CE07B464DB}"/>
            </ac:cxnSpMkLst>
          </pc:cxn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947779981" sldId="2147483764"/>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947779981" sldId="2147483764"/>
              <ac:spMk id="2" creationId="{CFC27BF6-CDFA-AAF4-F7FD-F4F8D06FF275}"/>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947779981" sldId="2147483764"/>
              <ac:spMk id="4" creationId="{6EAB1904-05A3-AF54-90B7-8B4E5E9BFC6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947779981" sldId="2147483764"/>
              <ac:spMk id="12" creationId="{0D15555F-2C1E-04D7-CE37-D06ABFB5685F}"/>
            </ac:spMkLst>
          </pc:spChg>
          <pc:cxnChg chg="mod">
            <ac:chgData name="Mabel Asamoah (2608656)" userId="S::2608656@student.uwtsd.ac.uk::9ce196a3-d8a3-46f5-891b-92d45075a4e6" providerId="AD" clId="Web-{00000000-0000-0000-0000-000000000000}" dt="2026-10-10T16:13:58.365" v="143"/>
            <ac:cxnSpMkLst>
              <pc:docMk/>
              <pc:sldMasterMk cId="691639385" sldId="2147483733"/>
              <pc:sldLayoutMk cId="3947779981" sldId="2147483764"/>
              <ac:cxnSpMk id="9" creationId="{52C5098A-8A29-951C-ABCF-B4C329C3A94F}"/>
            </ac:cxnSpMkLst>
          </pc:cxnChg>
          <pc:cxnChg chg="mod">
            <ac:chgData name="Mabel Asamoah (2608656)" userId="S::2608656@student.uwtsd.ac.uk::9ce196a3-d8a3-46f5-891b-92d45075a4e6" providerId="AD" clId="Web-{00000000-0000-0000-0000-000000000000}" dt="2026-10-10T16:13:58.365" v="143"/>
            <ac:cxnSpMkLst>
              <pc:docMk/>
              <pc:sldMasterMk cId="691639385" sldId="2147483733"/>
              <pc:sldLayoutMk cId="3947779981" sldId="2147483764"/>
              <ac:cxnSpMk id="11" creationId="{754A1D01-2B46-73F0-8DC7-926AA95F7DFC}"/>
            </ac:cxnSpMkLst>
          </pc:cxnChg>
        </pc:sldLayoutChg>
      </pc:sldMasterChg>
    </pc:docChg>
  </pc:docChgLst>
  <pc:docChgLst>
    <pc:chgData name="Kereem Henry (2610226)" userId="S::2610226@student.uwtsd.ac.uk::a74e6498-8616-4bf0-ab42-55af7022eaf2" providerId="AD" clId="Web-{8BAAC2C5-05EA-1931-3F6A-5B597CF70E0B}"/>
    <pc:docChg chg="addSld modSld">
      <pc:chgData name="Kereem Henry (2610226)" userId="S::2610226@student.uwtsd.ac.uk::a74e6498-8616-4bf0-ab42-55af7022eaf2" providerId="AD" clId="Web-{8BAAC2C5-05EA-1931-3F6A-5B597CF70E0B}" dt="2026-10-10T15:57:06.987" v="139" actId="14100"/>
      <pc:docMkLst>
        <pc:docMk/>
      </pc:docMkLst>
      <pc:sldChg chg="modSp new">
        <pc:chgData name="Kereem Henry (2610226)" userId="S::2610226@student.uwtsd.ac.uk::a74e6498-8616-4bf0-ab42-55af7022eaf2" providerId="AD" clId="Web-{8BAAC2C5-05EA-1931-3F6A-5B597CF70E0B}" dt="2026-10-10T15:57:06.987" v="139" actId="14100"/>
        <pc:sldMkLst>
          <pc:docMk/>
          <pc:sldMk cId="546208421" sldId="263"/>
        </pc:sldMkLst>
        <pc:spChg chg="mod">
          <ac:chgData name="Kereem Henry (2610226)" userId="S::2610226@student.uwtsd.ac.uk::a74e6498-8616-4bf0-ab42-55af7022eaf2" providerId="AD" clId="Web-{8BAAC2C5-05EA-1931-3F6A-5B597CF70E0B}" dt="2026-10-10T15:57:06.987" v="139" actId="14100"/>
          <ac:spMkLst>
            <pc:docMk/>
            <pc:sldMk cId="546208421" sldId="263"/>
            <ac:spMk id="2" creationId="{06AA124C-55DF-FA37-7094-8DC87C6B4B42}"/>
          </ac:spMkLst>
        </pc:spChg>
      </pc:sldChg>
    </pc:docChg>
  </pc:docChgLst>
  <pc:docChgLst>
    <pc:chgData name="Mabel Asamoah (2608656)" userId="9ce196a3-d8a3-46f5-891b-92d45075a4e6" providerId="ADAL" clId="{352A33D1-6FEF-4AAA-9F32-2EDA0E2841FD}"/>
    <pc:docChg chg="undo custSel addSld delSld modSld">
      <pc:chgData name="Mabel Asamoah (2608656)" userId="9ce196a3-d8a3-46f5-891b-92d45075a4e6" providerId="ADAL" clId="{352A33D1-6FEF-4AAA-9F32-2EDA0E2841FD}" dt="2026-10-11T20:21:02.738" v="134" actId="27636"/>
      <pc:docMkLst>
        <pc:docMk/>
      </pc:docMkLst>
      <pc:sldChg chg="modSp mod">
        <pc:chgData name="Mabel Asamoah (2608656)" userId="9ce196a3-d8a3-46f5-891b-92d45075a4e6" providerId="ADAL" clId="{352A33D1-6FEF-4AAA-9F32-2EDA0E2841FD}" dt="2026-10-11T20:21:02.738" v="134" actId="27636"/>
        <pc:sldMkLst>
          <pc:docMk/>
          <pc:sldMk cId="982769611" sldId="264"/>
        </pc:sldMkLst>
        <pc:spChg chg="mod">
          <ac:chgData name="Mabel Asamoah (2608656)" userId="9ce196a3-d8a3-46f5-891b-92d45075a4e6" providerId="ADAL" clId="{352A33D1-6FEF-4AAA-9F32-2EDA0E2841FD}" dt="2026-10-11T20:21:02.738" v="134" actId="27636"/>
          <ac:spMkLst>
            <pc:docMk/>
            <pc:sldMk cId="982769611" sldId="264"/>
            <ac:spMk id="3" creationId="{5BD22B6C-4956-B315-57D9-18546E4B07FF}"/>
          </ac:spMkLst>
        </pc:spChg>
      </pc:sldChg>
      <pc:sldChg chg="modSp mod">
        <pc:chgData name="Mabel Asamoah (2608656)" userId="9ce196a3-d8a3-46f5-891b-92d45075a4e6" providerId="ADAL" clId="{352A33D1-6FEF-4AAA-9F32-2EDA0E2841FD}" dt="2026-10-11T03:17:53.273" v="132" actId="20577"/>
        <pc:sldMkLst>
          <pc:docMk/>
          <pc:sldMk cId="2497531672" sldId="266"/>
        </pc:sldMkLst>
        <pc:spChg chg="mod">
          <ac:chgData name="Mabel Asamoah (2608656)" userId="9ce196a3-d8a3-46f5-891b-92d45075a4e6" providerId="ADAL" clId="{352A33D1-6FEF-4AAA-9F32-2EDA0E2841FD}" dt="2026-10-11T03:05:02.430" v="89" actId="14100"/>
          <ac:spMkLst>
            <pc:docMk/>
            <pc:sldMk cId="2497531672" sldId="266"/>
            <ac:spMk id="2" creationId="{0C69B62A-6568-CDB4-3645-9E229DED9FAB}"/>
          </ac:spMkLst>
        </pc:spChg>
        <pc:spChg chg="mod">
          <ac:chgData name="Mabel Asamoah (2608656)" userId="9ce196a3-d8a3-46f5-891b-92d45075a4e6" providerId="ADAL" clId="{352A33D1-6FEF-4AAA-9F32-2EDA0E2841FD}" dt="2026-10-11T03:17:53.273" v="132" actId="20577"/>
          <ac:spMkLst>
            <pc:docMk/>
            <pc:sldMk cId="2497531672" sldId="266"/>
            <ac:spMk id="3" creationId="{9B8CF2EE-276D-8A01-C1AF-794BA89FFEDD}"/>
          </ac:spMkLst>
        </pc:spChg>
      </pc:sldChg>
      <pc:sldChg chg="addSp delSp new del mod">
        <pc:chgData name="Mabel Asamoah (2608656)" userId="9ce196a3-d8a3-46f5-891b-92d45075a4e6" providerId="ADAL" clId="{352A33D1-6FEF-4AAA-9F32-2EDA0E2841FD}" dt="2026-10-11T03:05:32.309" v="95" actId="680"/>
        <pc:sldMkLst>
          <pc:docMk/>
          <pc:sldMk cId="550127754" sldId="267"/>
        </pc:sldMkLst>
        <pc:spChg chg="add del">
          <ac:chgData name="Mabel Asamoah (2608656)" userId="9ce196a3-d8a3-46f5-891b-92d45075a4e6" providerId="ADAL" clId="{352A33D1-6FEF-4AAA-9F32-2EDA0E2841FD}" dt="2026-10-11T03:05:30.815" v="93" actId="478"/>
          <ac:spMkLst>
            <pc:docMk/>
            <pc:sldMk cId="550127754" sldId="267"/>
            <ac:spMk id="2" creationId="{8E2B7525-B031-C976-AF22-5D7AEEB5139A}"/>
          </ac:spMkLst>
        </pc:spChg>
        <pc:spChg chg="add del">
          <ac:chgData name="Mabel Asamoah (2608656)" userId="9ce196a3-d8a3-46f5-891b-92d45075a4e6" providerId="ADAL" clId="{352A33D1-6FEF-4AAA-9F32-2EDA0E2841FD}" dt="2026-10-11T03:05:31.575" v="94" actId="478"/>
          <ac:spMkLst>
            <pc:docMk/>
            <pc:sldMk cId="550127754" sldId="267"/>
            <ac:spMk id="3" creationId="{212B7733-8C83-FD1C-47CA-D4FD80A5C6F3}"/>
          </ac:spMkLst>
        </pc:spChg>
      </pc:sldChg>
    </pc:docChg>
  </pc:docChgLst>
  <pc:docChgLst>
    <pc:chgData name="Mabel Asamoah (2608656)" userId="S::2608656@student.uwtsd.ac.uk::9ce196a3-d8a3-46f5-891b-92d45075a4e6" providerId="AD" clId="Web-{822F6650-C01D-9E83-7366-7E84083A19EF}"/>
    <pc:docChg chg="mod addSld delSld modSld addMainMaster delMainMaster">
      <pc:chgData name="Mabel Asamoah (2608656)" userId="S::2608656@student.uwtsd.ac.uk::9ce196a3-d8a3-46f5-891b-92d45075a4e6" providerId="AD" clId="Web-{822F6650-C01D-9E83-7366-7E84083A19EF}" dt="2026-10-07T00:02:51.903" v="171" actId="20577"/>
      <pc:docMkLst>
        <pc:docMk/>
      </pc:docMkLst>
      <pc:sldChg chg="addSp delSp modSp add del mod modClrScheme addAnim modAnim chgLayout">
        <pc:chgData name="Mabel Asamoah (2608656)" userId="S::2608656@student.uwtsd.ac.uk::9ce196a3-d8a3-46f5-891b-92d45075a4e6" providerId="AD" clId="Web-{822F6650-C01D-9E83-7366-7E84083A19EF}" dt="2026-10-06T23:28:11.853" v="146" actId="14100"/>
        <pc:sldMkLst>
          <pc:docMk/>
          <pc:sldMk cId="109857222" sldId="256"/>
        </pc:sldMkLst>
        <pc:spChg chg="mod ord">
          <ac:chgData name="Mabel Asamoah (2608656)" userId="S::2608656@student.uwtsd.ac.uk::9ce196a3-d8a3-46f5-891b-92d45075a4e6" providerId="AD" clId="Web-{822F6650-C01D-9E83-7366-7E84083A19EF}" dt="2026-10-06T23:06:27.819" v="56" actId="1076"/>
          <ac:spMkLst>
            <pc:docMk/>
            <pc:sldMk cId="109857222" sldId="256"/>
            <ac:spMk id="2" creationId="{00000000-0000-0000-0000-000000000000}"/>
          </ac:spMkLst>
        </pc:spChg>
        <pc:spChg chg="mod ord">
          <ac:chgData name="Mabel Asamoah (2608656)" userId="S::2608656@student.uwtsd.ac.uk::9ce196a3-d8a3-46f5-891b-92d45075a4e6" providerId="AD" clId="Web-{822F6650-C01D-9E83-7366-7E84083A19EF}" dt="2026-10-06T23:06:06.083" v="55"/>
          <ac:spMkLst>
            <pc:docMk/>
            <pc:sldMk cId="109857222" sldId="256"/>
            <ac:spMk id="3" creationId="{00000000-0000-0000-0000-000000000000}"/>
          </ac:spMkLst>
        </pc:spChg>
        <pc:spChg chg="add mod ord">
          <ac:chgData name="Mabel Asamoah (2608656)" userId="S::2608656@student.uwtsd.ac.uk::9ce196a3-d8a3-46f5-891b-92d45075a4e6" providerId="AD" clId="Web-{822F6650-C01D-9E83-7366-7E84083A19EF}" dt="2026-10-06T23:06:06.083" v="55"/>
          <ac:spMkLst>
            <pc:docMk/>
            <pc:sldMk cId="109857222" sldId="256"/>
            <ac:spMk id="17" creationId="{D9DB21EE-98AB-D084-A532-C86B5C1F8A76}"/>
          </ac:spMkLst>
        </pc:spChg>
        <pc:spChg chg="add mod ord">
          <ac:chgData name="Mabel Asamoah (2608656)" userId="S::2608656@student.uwtsd.ac.uk::9ce196a3-d8a3-46f5-891b-92d45075a4e6" providerId="AD" clId="Web-{822F6650-C01D-9E83-7366-7E84083A19EF}" dt="2026-10-06T23:06:06.083" v="55"/>
          <ac:spMkLst>
            <pc:docMk/>
            <pc:sldMk cId="109857222" sldId="256"/>
            <ac:spMk id="18" creationId="{C6174892-3F1B-6D67-29A8-C971908CCE75}"/>
          </ac:spMkLst>
        </pc:spChg>
        <pc:spChg chg="add mod ord">
          <ac:chgData name="Mabel Asamoah (2608656)" userId="S::2608656@student.uwtsd.ac.uk::9ce196a3-d8a3-46f5-891b-92d45075a4e6" providerId="AD" clId="Web-{822F6650-C01D-9E83-7366-7E84083A19EF}" dt="2026-10-06T23:06:06.083" v="55"/>
          <ac:spMkLst>
            <pc:docMk/>
            <pc:sldMk cId="109857222" sldId="256"/>
            <ac:spMk id="19" creationId="{6D9505D3-CEF6-85F1-A0F8-05466BC9618E}"/>
          </ac:spMkLst>
        </pc:spChg>
      </pc:sldChg>
      <pc:sldChg chg="modSp new add del">
        <pc:chgData name="Mabel Asamoah (2608656)" userId="S::2608656@student.uwtsd.ac.uk::9ce196a3-d8a3-46f5-891b-92d45075a4e6" providerId="AD" clId="Web-{822F6650-C01D-9E83-7366-7E84083A19EF}" dt="2026-10-07T00:02:51.903" v="171" actId="20577"/>
        <pc:sldMkLst>
          <pc:docMk/>
          <pc:sldMk cId="1333096506" sldId="258"/>
        </pc:sldMkLst>
        <pc:spChg chg="mod">
          <ac:chgData name="Mabel Asamoah (2608656)" userId="S::2608656@student.uwtsd.ac.uk::9ce196a3-d8a3-46f5-891b-92d45075a4e6" providerId="AD" clId="Web-{822F6650-C01D-9E83-7366-7E84083A19EF}" dt="2026-10-07T00:02:51.903" v="171" actId="20577"/>
          <ac:spMkLst>
            <pc:docMk/>
            <pc:sldMk cId="1333096506" sldId="258"/>
            <ac:spMk id="2" creationId="{A8B31F53-8B78-AC90-14C6-F34E335AA157}"/>
          </ac:spMkLst>
        </pc:spChg>
      </pc:sldChg>
    </pc:docChg>
  </pc:docChgLst>
  <pc:docChgLst>
    <pc:chgData name="Mabel Asamoah (2608656)" userId="9ce196a3-d8a3-46f5-891b-92d45075a4e6" providerId="ADAL" clId="{718C38B6-1D4C-4C3E-ABDF-D04FFF0EFC1B}"/>
    <pc:docChg chg="undo custSel mod addSld modSld addMainMaster delMainMaster">
      <pc:chgData name="Mabel Asamoah (2608656)" userId="9ce196a3-d8a3-46f5-891b-92d45075a4e6" providerId="ADAL" clId="{718C38B6-1D4C-4C3E-ABDF-D04FFF0EFC1B}" dt="2026-10-11T02:29:35.544" v="5248" actId="20577"/>
      <pc:docMkLst>
        <pc:docMk/>
      </pc:docMkLst>
      <pc:sldChg chg="addSp delSp modSp mod">
        <pc:chgData name="Mabel Asamoah (2608656)" userId="9ce196a3-d8a3-46f5-891b-92d45075a4e6" providerId="ADAL" clId="{718C38B6-1D4C-4C3E-ABDF-D04FFF0EFC1B}" dt="2026-10-07T04:51:08.977" v="3503" actId="1076"/>
        <pc:sldMkLst>
          <pc:docMk/>
          <pc:sldMk cId="1333096506" sldId="258"/>
        </pc:sldMkLst>
        <pc:spChg chg="mod">
          <ac:chgData name="Mabel Asamoah (2608656)" userId="9ce196a3-d8a3-46f5-891b-92d45075a4e6" providerId="ADAL" clId="{718C38B6-1D4C-4C3E-ABDF-D04FFF0EFC1B}" dt="2026-10-07T04:36:37.085" v="2920" actId="1076"/>
          <ac:spMkLst>
            <pc:docMk/>
            <pc:sldMk cId="1333096506" sldId="258"/>
            <ac:spMk id="2" creationId="{A8B31F53-8B78-AC90-14C6-F34E335AA157}"/>
          </ac:spMkLst>
        </pc:spChg>
      </pc:sldChg>
      <pc:sldChg chg="addSp delSp modSp new mod">
        <pc:chgData name="Mabel Asamoah (2608656)" userId="9ce196a3-d8a3-46f5-891b-92d45075a4e6" providerId="ADAL" clId="{718C38B6-1D4C-4C3E-ABDF-D04FFF0EFC1B}" dt="2026-10-07T13:11:23.267" v="4222" actId="14100"/>
        <pc:sldMkLst>
          <pc:docMk/>
          <pc:sldMk cId="2796025692" sldId="259"/>
        </pc:sldMkLst>
        <pc:spChg chg="mod">
          <ac:chgData name="Mabel Asamoah (2608656)" userId="9ce196a3-d8a3-46f5-891b-92d45075a4e6" providerId="ADAL" clId="{718C38B6-1D4C-4C3E-ABDF-D04FFF0EFC1B}" dt="2026-10-07T13:11:05.121" v="4219" actId="1076"/>
          <ac:spMkLst>
            <pc:docMk/>
            <pc:sldMk cId="2796025692" sldId="259"/>
            <ac:spMk id="2" creationId="{D969A8BC-1D14-59D9-65AA-8233FC14D9D4}"/>
          </ac:spMkLst>
        </pc:spChg>
        <pc:spChg chg="mod">
          <ac:chgData name="Mabel Asamoah (2608656)" userId="9ce196a3-d8a3-46f5-891b-92d45075a4e6" providerId="ADAL" clId="{718C38B6-1D4C-4C3E-ABDF-D04FFF0EFC1B}" dt="2026-10-07T13:10:07.657" v="4212" actId="1076"/>
          <ac:spMkLst>
            <pc:docMk/>
            <pc:sldMk cId="2796025692" sldId="259"/>
            <ac:spMk id="4" creationId="{BF074258-983C-3E6C-D09F-6512B15EE09C}"/>
          </ac:spMkLst>
        </pc:spChg>
      </pc:sldChg>
      <pc:sldChg chg="addSp delSp modSp new mod modClrScheme chgLayout">
        <pc:chgData name="Mabel Asamoah (2608656)" userId="9ce196a3-d8a3-46f5-891b-92d45075a4e6" providerId="ADAL" clId="{718C38B6-1D4C-4C3E-ABDF-D04FFF0EFC1B}" dt="2026-10-11T02:29:35.544" v="5248" actId="20577"/>
        <pc:sldMkLst>
          <pc:docMk/>
          <pc:sldMk cId="3341603694" sldId="260"/>
        </pc:sldMkLst>
        <pc:spChg chg="mod ord">
          <ac:chgData name="Mabel Asamoah (2608656)" userId="9ce196a3-d8a3-46f5-891b-92d45075a4e6" providerId="ADAL" clId="{718C38B6-1D4C-4C3E-ABDF-D04FFF0EFC1B}" dt="2026-10-07T03:00:02.963" v="1719" actId="20577"/>
          <ac:spMkLst>
            <pc:docMk/>
            <pc:sldMk cId="3341603694" sldId="260"/>
            <ac:spMk id="2" creationId="{760B1A35-4192-7514-CDC6-C525C6C58E40}"/>
          </ac:spMkLst>
        </pc:spChg>
        <pc:spChg chg="mod ord">
          <ac:chgData name="Mabel Asamoah (2608656)" userId="9ce196a3-d8a3-46f5-891b-92d45075a4e6" providerId="ADAL" clId="{718C38B6-1D4C-4C3E-ABDF-D04FFF0EFC1B}" dt="2026-10-07T03:02:27.204" v="1775" actId="1076"/>
          <ac:spMkLst>
            <pc:docMk/>
            <pc:sldMk cId="3341603694" sldId="260"/>
            <ac:spMk id="5" creationId="{C848C835-DE7C-E525-BE31-72BE15E3E495}"/>
          </ac:spMkLst>
        </pc:spChg>
        <pc:spChg chg="mod ord">
          <ac:chgData name="Mabel Asamoah (2608656)" userId="9ce196a3-d8a3-46f5-891b-92d45075a4e6" providerId="ADAL" clId="{718C38B6-1D4C-4C3E-ABDF-D04FFF0EFC1B}" dt="2026-10-07T02:10:33.455" v="1268" actId="700"/>
          <ac:spMkLst>
            <pc:docMk/>
            <pc:sldMk cId="3341603694" sldId="260"/>
            <ac:spMk id="6" creationId="{3C7B603B-D785-616F-8FA1-1B268A4A133F}"/>
          </ac:spMkLst>
        </pc:spChg>
        <pc:spChg chg="mod ord">
          <ac:chgData name="Mabel Asamoah (2608656)" userId="9ce196a3-d8a3-46f5-891b-92d45075a4e6" providerId="ADAL" clId="{718C38B6-1D4C-4C3E-ABDF-D04FFF0EFC1B}" dt="2026-10-07T02:10:33.455" v="1268" actId="700"/>
          <ac:spMkLst>
            <pc:docMk/>
            <pc:sldMk cId="3341603694" sldId="260"/>
            <ac:spMk id="7" creationId="{9838AB44-E4E0-4EEF-167B-09D0389A3E11}"/>
          </ac:spMkLst>
        </pc:spChg>
        <pc:spChg chg="add del mod ord">
          <ac:chgData name="Mabel Asamoah (2608656)" userId="9ce196a3-d8a3-46f5-891b-92d45075a4e6" providerId="ADAL" clId="{718C38B6-1D4C-4C3E-ABDF-D04FFF0EFC1B}" dt="2026-10-11T02:29:35.544" v="5248" actId="20577"/>
          <ac:spMkLst>
            <pc:docMk/>
            <pc:sldMk cId="3341603694" sldId="260"/>
            <ac:spMk id="9" creationId="{DFD666CF-E0DD-82F2-B1A2-975F9F8B2B9D}"/>
          </ac:spMkLst>
        </pc:spChg>
      </pc:sldChg>
      <pc:sldChg chg="modSp new mod">
        <pc:chgData name="Mabel Asamoah (2608656)" userId="9ce196a3-d8a3-46f5-891b-92d45075a4e6" providerId="ADAL" clId="{718C38B6-1D4C-4C3E-ABDF-D04FFF0EFC1B}" dt="2026-10-11T02:27:43.392" v="5232" actId="20577"/>
        <pc:sldMkLst>
          <pc:docMk/>
          <pc:sldMk cId="1809296695" sldId="261"/>
        </pc:sldMkLst>
        <pc:spChg chg="mod">
          <ac:chgData name="Mabel Asamoah (2608656)" userId="9ce196a3-d8a3-46f5-891b-92d45075a4e6" providerId="ADAL" clId="{718C38B6-1D4C-4C3E-ABDF-D04FFF0EFC1B}" dt="2026-10-07T03:16:31.448" v="1854" actId="20577"/>
          <ac:spMkLst>
            <pc:docMk/>
            <pc:sldMk cId="1809296695" sldId="261"/>
            <ac:spMk id="2" creationId="{A4F8C988-6AA1-8F9A-532B-90B3DD842272}"/>
          </ac:spMkLst>
        </pc:spChg>
        <pc:spChg chg="mod">
          <ac:chgData name="Mabel Asamoah (2608656)" userId="9ce196a3-d8a3-46f5-891b-92d45075a4e6" providerId="ADAL" clId="{718C38B6-1D4C-4C3E-ABDF-D04FFF0EFC1B}" dt="2026-10-11T02:27:43.392" v="5232" actId="20577"/>
          <ac:spMkLst>
            <pc:docMk/>
            <pc:sldMk cId="1809296695" sldId="261"/>
            <ac:spMk id="3" creationId="{6515CFE6-5F95-A67F-5B4C-801CFF80B91F}"/>
          </ac:spMkLst>
        </pc:spChg>
      </pc:sldChg>
      <pc:sldChg chg="addSp delSp modSp new mod modClrScheme chgLayout">
        <pc:chgData name="Mabel Asamoah (2608656)" userId="9ce196a3-d8a3-46f5-891b-92d45075a4e6" providerId="ADAL" clId="{718C38B6-1D4C-4C3E-ABDF-D04FFF0EFC1B}" dt="2026-10-10T18:49:46.154" v="5153" actId="1076"/>
        <pc:sldMkLst>
          <pc:docMk/>
          <pc:sldMk cId="2909208141" sldId="262"/>
        </pc:sldMkLst>
        <pc:spChg chg="mod ord">
          <ac:chgData name="Mabel Asamoah (2608656)" userId="9ce196a3-d8a3-46f5-891b-92d45075a4e6" providerId="ADAL" clId="{718C38B6-1D4C-4C3E-ABDF-D04FFF0EFC1B}" dt="2026-10-10T18:49:46.154" v="5153" actId="1076"/>
          <ac:spMkLst>
            <pc:docMk/>
            <pc:sldMk cId="2909208141" sldId="262"/>
            <ac:spMk id="2" creationId="{F24C97EA-A7EF-A022-348A-944A4F2DF0B2}"/>
          </ac:spMkLst>
        </pc:spChg>
        <pc:spChg chg="add del mod ord">
          <ac:chgData name="Mabel Asamoah (2608656)" userId="9ce196a3-d8a3-46f5-891b-92d45075a4e6" providerId="ADAL" clId="{718C38B6-1D4C-4C3E-ABDF-D04FFF0EFC1B}" dt="2026-10-07T14:07:03.764" v="5149" actId="1076"/>
          <ac:spMkLst>
            <pc:docMk/>
            <pc:sldMk cId="2909208141" sldId="262"/>
            <ac:spMk id="3" creationId="{5DE469E7-1CA0-89A1-5A2F-7D221EB58383}"/>
          </ac:spMkLst>
        </pc:spChg>
        <pc:spChg chg="mod ord">
          <ac:chgData name="Mabel Asamoah (2608656)" userId="9ce196a3-d8a3-46f5-891b-92d45075a4e6" providerId="ADAL" clId="{718C38B6-1D4C-4C3E-ABDF-D04FFF0EFC1B}" dt="2026-10-07T13:45:45.491" v="4683" actId="26606"/>
          <ac:spMkLst>
            <pc:docMk/>
            <pc:sldMk cId="2909208141" sldId="262"/>
            <ac:spMk id="4" creationId="{C18978E6-81C8-F33E-355C-1A6F313D0F66}"/>
          </ac:spMkLst>
        </pc:spChg>
        <pc:spChg chg="mod ord">
          <ac:chgData name="Mabel Asamoah (2608656)" userId="9ce196a3-d8a3-46f5-891b-92d45075a4e6" providerId="ADAL" clId="{718C38B6-1D4C-4C3E-ABDF-D04FFF0EFC1B}" dt="2026-10-07T13:45:45.491" v="4683" actId="26606"/>
          <ac:spMkLst>
            <pc:docMk/>
            <pc:sldMk cId="2909208141" sldId="262"/>
            <ac:spMk id="5" creationId="{DA0D351E-A736-6B8D-1CC0-6267B8DEF9EA}"/>
          </ac:spMkLst>
        </pc:spChg>
        <pc:spChg chg="mod ord">
          <ac:chgData name="Mabel Asamoah (2608656)" userId="9ce196a3-d8a3-46f5-891b-92d45075a4e6" providerId="ADAL" clId="{718C38B6-1D4C-4C3E-ABDF-D04FFF0EFC1B}" dt="2026-10-07T13:45:45.491" v="4683" actId="26606"/>
          <ac:spMkLst>
            <pc:docMk/>
            <pc:sldMk cId="2909208141" sldId="262"/>
            <ac:spMk id="6" creationId="{0951AD4F-C50E-7CCF-1651-1CC436C956C7}"/>
          </ac:spMkLst>
        </pc:spChg>
        <pc:spChg chg="add del mod ord">
          <ac:chgData name="Mabel Asamoah (2608656)" userId="9ce196a3-d8a3-46f5-891b-92d45075a4e6" providerId="ADAL" clId="{718C38B6-1D4C-4C3E-ABDF-D04FFF0EFC1B}" dt="2026-10-10T18:49:45.289" v="5152" actId="1076"/>
          <ac:spMkLst>
            <pc:docMk/>
            <pc:sldMk cId="2909208141" sldId="262"/>
            <ac:spMk id="7" creationId="{23A7E8F7-7FB8-076C-B872-72C38F9787A4}"/>
          </ac:spMkLst>
        </pc:spChg>
        <pc:inkChg chg="add">
          <ac:chgData name="Mabel Asamoah (2608656)" userId="9ce196a3-d8a3-46f5-891b-92d45075a4e6" providerId="ADAL" clId="{718C38B6-1D4C-4C3E-ABDF-D04FFF0EFC1B}" dt="2026-10-07T13:47:34.344" v="4684"/>
          <ac:inkMkLst>
            <pc:docMk/>
            <pc:sldMk cId="2909208141" sldId="262"/>
            <ac:inkMk id="8" creationId="{DF252579-F784-3739-AE1C-FE6128A60519}"/>
          </ac:inkMkLst>
        </pc:inkChg>
        <pc:inkChg chg="add">
          <ac:chgData name="Mabel Asamoah (2608656)" userId="9ce196a3-d8a3-46f5-891b-92d45075a4e6" providerId="ADAL" clId="{718C38B6-1D4C-4C3E-ABDF-D04FFF0EFC1B}" dt="2026-10-07T13:47:35.173" v="4685"/>
          <ac:inkMkLst>
            <pc:docMk/>
            <pc:sldMk cId="2909208141" sldId="262"/>
            <ac:inkMk id="9" creationId="{401991F3-FB24-0721-57DF-D3C20F450D97}"/>
          </ac:inkMkLst>
        </pc:inkChg>
        <pc:inkChg chg="add">
          <ac:chgData name="Mabel Asamoah (2608656)" userId="9ce196a3-d8a3-46f5-891b-92d45075a4e6" providerId="ADAL" clId="{718C38B6-1D4C-4C3E-ABDF-D04FFF0EFC1B}" dt="2026-10-07T13:47:35.356" v="4686"/>
          <ac:inkMkLst>
            <pc:docMk/>
            <pc:sldMk cId="2909208141" sldId="262"/>
            <ac:inkMk id="10" creationId="{02EFC7C2-C5DE-B44E-CD16-9211D277493E}"/>
          </ac:inkMkLst>
        </pc:inkChg>
        <pc:inkChg chg="add">
          <ac:chgData name="Mabel Asamoah (2608656)" userId="9ce196a3-d8a3-46f5-891b-92d45075a4e6" providerId="ADAL" clId="{718C38B6-1D4C-4C3E-ABDF-D04FFF0EFC1B}" dt="2026-10-07T13:47:36.574" v="4687"/>
          <ac:inkMkLst>
            <pc:docMk/>
            <pc:sldMk cId="2909208141" sldId="262"/>
            <ac:inkMk id="11" creationId="{C19C343F-7861-784D-47EF-D6516C0DA364}"/>
          </ac:inkMkLst>
        </pc:inkChg>
        <pc:inkChg chg="add">
          <ac:chgData name="Mabel Asamoah (2608656)" userId="9ce196a3-d8a3-46f5-891b-92d45075a4e6" providerId="ADAL" clId="{718C38B6-1D4C-4C3E-ABDF-D04FFF0EFC1B}" dt="2026-10-07T13:47:36.740" v="4688"/>
          <ac:inkMkLst>
            <pc:docMk/>
            <pc:sldMk cId="2909208141" sldId="262"/>
            <ac:inkMk id="13" creationId="{CF8C7272-431F-3BDE-5050-8154D131BFBF}"/>
          </ac:inkMkLst>
        </pc:inkChg>
        <pc:inkChg chg="add">
          <ac:chgData name="Mabel Asamoah (2608656)" userId="9ce196a3-d8a3-46f5-891b-92d45075a4e6" providerId="ADAL" clId="{718C38B6-1D4C-4C3E-ABDF-D04FFF0EFC1B}" dt="2026-10-07T13:47:36.923" v="4689"/>
          <ac:inkMkLst>
            <pc:docMk/>
            <pc:sldMk cId="2909208141" sldId="262"/>
            <ac:inkMk id="14" creationId="{5BBDFD62-DB7C-16CA-1573-820FFC1FDDBC}"/>
          </ac:inkMkLst>
        </pc:inkChg>
        <pc:inkChg chg="add">
          <ac:chgData name="Mabel Asamoah (2608656)" userId="9ce196a3-d8a3-46f5-891b-92d45075a4e6" providerId="ADAL" clId="{718C38B6-1D4C-4C3E-ABDF-D04FFF0EFC1B}" dt="2026-10-07T13:47:37.454" v="4690"/>
          <ac:inkMkLst>
            <pc:docMk/>
            <pc:sldMk cId="2909208141" sldId="262"/>
            <ac:inkMk id="15" creationId="{D65BFDC4-E99A-07A2-E416-C09C68234176}"/>
          </ac:inkMkLst>
        </pc:inkChg>
        <pc:inkChg chg="add">
          <ac:chgData name="Mabel Asamoah (2608656)" userId="9ce196a3-d8a3-46f5-891b-92d45075a4e6" providerId="ADAL" clId="{718C38B6-1D4C-4C3E-ABDF-D04FFF0EFC1B}" dt="2026-10-07T13:47:37.640" v="4691"/>
          <ac:inkMkLst>
            <pc:docMk/>
            <pc:sldMk cId="2909208141" sldId="262"/>
            <ac:inkMk id="16" creationId="{D73F00FD-339A-4D5F-071B-E28A2D4B56FA}"/>
          </ac:inkMkLst>
        </pc:inkChg>
        <pc:inkChg chg="add">
          <ac:chgData name="Mabel Asamoah (2608656)" userId="9ce196a3-d8a3-46f5-891b-92d45075a4e6" providerId="ADAL" clId="{718C38B6-1D4C-4C3E-ABDF-D04FFF0EFC1B}" dt="2026-10-07T13:47:37.820" v="4692"/>
          <ac:inkMkLst>
            <pc:docMk/>
            <pc:sldMk cId="2909208141" sldId="262"/>
            <ac:inkMk id="17" creationId="{F6E0EAFB-881E-662D-DB15-D4FC6CFAFCF0}"/>
          </ac:inkMkLst>
        </pc:inkChg>
        <pc:inkChg chg="add">
          <ac:chgData name="Mabel Asamoah (2608656)" userId="9ce196a3-d8a3-46f5-891b-92d45075a4e6" providerId="ADAL" clId="{718C38B6-1D4C-4C3E-ABDF-D04FFF0EFC1B}" dt="2026-10-07T13:47:37.989" v="4693"/>
          <ac:inkMkLst>
            <pc:docMk/>
            <pc:sldMk cId="2909208141" sldId="262"/>
            <ac:inkMk id="18" creationId="{193FD476-95D1-32CC-9D44-F5F5C10A6423}"/>
          </ac:inkMkLst>
        </pc:inkChg>
        <pc:inkChg chg="add">
          <ac:chgData name="Mabel Asamoah (2608656)" userId="9ce196a3-d8a3-46f5-891b-92d45075a4e6" providerId="ADAL" clId="{718C38B6-1D4C-4C3E-ABDF-D04FFF0EFC1B}" dt="2026-10-07T13:47:38.156" v="4694"/>
          <ac:inkMkLst>
            <pc:docMk/>
            <pc:sldMk cId="2909208141" sldId="262"/>
            <ac:inkMk id="19" creationId="{648F3D1F-754D-D1F5-E317-F7851076F0F4}"/>
          </ac:inkMkLst>
        </pc:inkChg>
        <pc:inkChg chg="add">
          <ac:chgData name="Mabel Asamoah (2608656)" userId="9ce196a3-d8a3-46f5-891b-92d45075a4e6" providerId="ADAL" clId="{718C38B6-1D4C-4C3E-ABDF-D04FFF0EFC1B}" dt="2026-10-07T13:47:38.357" v="4695"/>
          <ac:inkMkLst>
            <pc:docMk/>
            <pc:sldMk cId="2909208141" sldId="262"/>
            <ac:inkMk id="20" creationId="{2B3BF658-F08F-3543-5A61-BCEAE931F6D7}"/>
          </ac:inkMkLst>
        </pc:inkChg>
        <pc:inkChg chg="add">
          <ac:chgData name="Mabel Asamoah (2608656)" userId="9ce196a3-d8a3-46f5-891b-92d45075a4e6" providerId="ADAL" clId="{718C38B6-1D4C-4C3E-ABDF-D04FFF0EFC1B}" dt="2026-10-07T13:47:38.537" v="4696"/>
          <ac:inkMkLst>
            <pc:docMk/>
            <pc:sldMk cId="2909208141" sldId="262"/>
            <ac:inkMk id="21" creationId="{F72E8095-18BB-4B81-A4BD-B880DC3E1D30}"/>
          </ac:inkMkLst>
        </pc:inkChg>
        <pc:inkChg chg="add">
          <ac:chgData name="Mabel Asamoah (2608656)" userId="9ce196a3-d8a3-46f5-891b-92d45075a4e6" providerId="ADAL" clId="{718C38B6-1D4C-4C3E-ABDF-D04FFF0EFC1B}" dt="2026-10-07T13:47:38.774" v="4697"/>
          <ac:inkMkLst>
            <pc:docMk/>
            <pc:sldMk cId="2909208141" sldId="262"/>
            <ac:inkMk id="22" creationId="{76484DE9-4744-26C5-EF35-60B82DF238C1}"/>
          </ac:inkMkLst>
        </pc:inkChg>
      </pc:sldChg>
    </pc:docChg>
  </pc:docChgLst>
  <pc:docChgLst>
    <pc:chgData name="Mabel Asamoah (2608656)" userId="S::2608656@student.uwtsd.ac.uk::9ce196a3-d8a3-46f5-891b-92d45075a4e6" providerId="AD" clId="Web-{3AF2373E-C5BE-2EEC-DA78-CF22A85FA28D}"/>
    <pc:docChg chg="modSld">
      <pc:chgData name="Mabel Asamoah (2608656)" userId="S::2608656@student.uwtsd.ac.uk::9ce196a3-d8a3-46f5-891b-92d45075a4e6" providerId="AD" clId="Web-{3AF2373E-C5BE-2EEC-DA78-CF22A85FA28D}" dt="2026-10-11T20:57:11.900" v="59" actId="20577"/>
      <pc:docMkLst>
        <pc:docMk/>
      </pc:docMkLst>
      <pc:sldChg chg="modSp">
        <pc:chgData name="Mabel Asamoah (2608656)" userId="S::2608656@student.uwtsd.ac.uk::9ce196a3-d8a3-46f5-891b-92d45075a4e6" providerId="AD" clId="Web-{3AF2373E-C5BE-2EEC-DA78-CF22A85FA28D}" dt="2026-10-11T20:54:45.880" v="56" actId="20577"/>
        <pc:sldMkLst>
          <pc:docMk/>
          <pc:sldMk cId="1809296695" sldId="261"/>
        </pc:sldMkLst>
        <pc:spChg chg="mod">
          <ac:chgData name="Mabel Asamoah (2608656)" userId="S::2608656@student.uwtsd.ac.uk::9ce196a3-d8a3-46f5-891b-92d45075a4e6" providerId="AD" clId="Web-{3AF2373E-C5BE-2EEC-DA78-CF22A85FA28D}" dt="2026-10-11T20:54:45.880" v="56" actId="20577"/>
          <ac:spMkLst>
            <pc:docMk/>
            <pc:sldMk cId="1809296695" sldId="261"/>
            <ac:spMk id="3" creationId="{6515CFE6-5F95-A67F-5B4C-801CFF80B91F}"/>
          </ac:spMkLst>
        </pc:spChg>
      </pc:sldChg>
      <pc:sldChg chg="modSp">
        <pc:chgData name="Mabel Asamoah (2608656)" userId="S::2608656@student.uwtsd.ac.uk::9ce196a3-d8a3-46f5-891b-92d45075a4e6" providerId="AD" clId="Web-{3AF2373E-C5BE-2EEC-DA78-CF22A85FA28D}" dt="2026-10-11T20:45:51.458" v="33" actId="20577"/>
        <pc:sldMkLst>
          <pc:docMk/>
          <pc:sldMk cId="982769611" sldId="264"/>
        </pc:sldMkLst>
        <pc:spChg chg="mod">
          <ac:chgData name="Mabel Asamoah (2608656)" userId="S::2608656@student.uwtsd.ac.uk::9ce196a3-d8a3-46f5-891b-92d45075a4e6" providerId="AD" clId="Web-{3AF2373E-C5BE-2EEC-DA78-CF22A85FA28D}" dt="2026-10-11T20:45:51.458" v="33" actId="20577"/>
          <ac:spMkLst>
            <pc:docMk/>
            <pc:sldMk cId="982769611" sldId="264"/>
            <ac:spMk id="3" creationId="{5BD22B6C-4956-B315-57D9-18546E4B07FF}"/>
          </ac:spMkLst>
        </pc:spChg>
      </pc:sldChg>
      <pc:sldChg chg="modSp">
        <pc:chgData name="Mabel Asamoah (2608656)" userId="S::2608656@student.uwtsd.ac.uk::9ce196a3-d8a3-46f5-891b-92d45075a4e6" providerId="AD" clId="Web-{3AF2373E-C5BE-2EEC-DA78-CF22A85FA28D}" dt="2026-10-11T20:57:11.900" v="59" actId="20577"/>
        <pc:sldMkLst>
          <pc:docMk/>
          <pc:sldMk cId="1714412664" sldId="265"/>
        </pc:sldMkLst>
        <pc:spChg chg="mod">
          <ac:chgData name="Mabel Asamoah (2608656)" userId="S::2608656@student.uwtsd.ac.uk::9ce196a3-d8a3-46f5-891b-92d45075a4e6" providerId="AD" clId="Web-{3AF2373E-C5BE-2EEC-DA78-CF22A85FA28D}" dt="2026-10-11T20:57:11.900" v="59" actId="20577"/>
          <ac:spMkLst>
            <pc:docMk/>
            <pc:sldMk cId="1714412664" sldId="265"/>
            <ac:spMk id="3" creationId="{C967D8C9-232D-4B17-6E85-4D5D03AACFA1}"/>
          </ac:spMkLst>
        </pc:spChg>
        <pc:spChg chg="mod">
          <ac:chgData name="Mabel Asamoah (2608656)" userId="S::2608656@student.uwtsd.ac.uk::9ce196a3-d8a3-46f5-891b-92d45075a4e6" providerId="AD" clId="Web-{3AF2373E-C5BE-2EEC-DA78-CF22A85FA28D}" dt="2026-10-11T20:52:43.830" v="52" actId="20577"/>
          <ac:spMkLst>
            <pc:docMk/>
            <pc:sldMk cId="1714412664" sldId="265"/>
            <ac:spMk id="6" creationId="{2BA9879D-DC88-5D7A-D9E6-BC259622A995}"/>
          </ac:spMkLst>
        </pc:spChg>
      </pc:sldChg>
      <pc:sldChg chg="modSp">
        <pc:chgData name="Mabel Asamoah (2608656)" userId="S::2608656@student.uwtsd.ac.uk::9ce196a3-d8a3-46f5-891b-92d45075a4e6" providerId="AD" clId="Web-{3AF2373E-C5BE-2EEC-DA78-CF22A85FA28D}" dt="2026-10-11T20:11:01.787" v="2" actId="20577"/>
        <pc:sldMkLst>
          <pc:docMk/>
          <pc:sldMk cId="2400395760" sldId="266"/>
        </pc:sldMkLst>
        <pc:spChg chg="mod">
          <ac:chgData name="Mabel Asamoah (2608656)" userId="S::2608656@student.uwtsd.ac.uk::9ce196a3-d8a3-46f5-891b-92d45075a4e6" providerId="AD" clId="Web-{3AF2373E-C5BE-2EEC-DA78-CF22A85FA28D}" dt="2026-10-11T20:11:01.787" v="2" actId="20577"/>
          <ac:spMkLst>
            <pc:docMk/>
            <pc:sldMk cId="2400395760" sldId="266"/>
            <ac:spMk id="3" creationId="{75EB85AC-11AE-FBC4-DE15-7775556B81D6}"/>
          </ac:spMkLst>
        </pc:spChg>
      </pc:sldChg>
    </pc:docChg>
  </pc:docChgLst>
  <pc:docChgLst>
    <pc:chgData name="Mabel Asamoah (2608656)" userId="S::2608656@student.uwtsd.ac.uk::9ce196a3-d8a3-46f5-891b-92d45075a4e6" providerId="AD" clId="Web-{ECAE08D2-857A-FEAF-38BF-60D61588BB4A}"/>
    <pc:docChg chg="modSld">
      <pc:chgData name="Mabel Asamoah (2608656)" userId="S::2608656@student.uwtsd.ac.uk::9ce196a3-d8a3-46f5-891b-92d45075a4e6" providerId="AD" clId="Web-{ECAE08D2-857A-FEAF-38BF-60D61588BB4A}" dt="2026-10-10T17:32:31.400" v="2" actId="20577"/>
      <pc:docMkLst>
        <pc:docMk/>
      </pc:docMkLst>
      <pc:sldChg chg="modSp">
        <pc:chgData name="Mabel Asamoah (2608656)" userId="S::2608656@student.uwtsd.ac.uk::9ce196a3-d8a3-46f5-891b-92d45075a4e6" providerId="AD" clId="Web-{ECAE08D2-857A-FEAF-38BF-60D61588BB4A}" dt="2026-10-10T17:32:31.400" v="2" actId="20577"/>
        <pc:sldMkLst>
          <pc:docMk/>
          <pc:sldMk cId="546208421" sldId="263"/>
        </pc:sldMkLst>
        <pc:spChg chg="mod">
          <ac:chgData name="Mabel Asamoah (2608656)" userId="S::2608656@student.uwtsd.ac.uk::9ce196a3-d8a3-46f5-891b-92d45075a4e6" providerId="AD" clId="Web-{ECAE08D2-857A-FEAF-38BF-60D61588BB4A}" dt="2026-10-10T17:32:31.400" v="2" actId="20577"/>
          <ac:spMkLst>
            <pc:docMk/>
            <pc:sldMk cId="546208421" sldId="263"/>
            <ac:spMk id="4" creationId="{CDAC3B21-5B9A-CA79-4BE4-B03604E50CD9}"/>
          </ac:spMkLst>
        </pc:spChg>
      </pc:sldChg>
    </pc:docChg>
  </pc:docChgLst>
  <pc:docChgLst>
    <pc:chgData name="Mabel Asamoah (2608656)" userId="S::2608656@student.uwtsd.ac.uk::9ce196a3-d8a3-46f5-891b-92d45075a4e6" providerId="AD" clId="Web-{97651E8D-4C6D-F6B0-2388-9287364AA366}"/>
    <pc:docChg chg="modSld">
      <pc:chgData name="Mabel Asamoah (2608656)" userId="S::2608656@student.uwtsd.ac.uk::9ce196a3-d8a3-46f5-891b-92d45075a4e6" providerId="AD" clId="Web-{97651E8D-4C6D-F6B0-2388-9287364AA366}" dt="2026-10-11T02:18:41.994" v="7" actId="20577"/>
      <pc:docMkLst>
        <pc:docMk/>
      </pc:docMkLst>
      <pc:sldChg chg="modSp">
        <pc:chgData name="Mabel Asamoah (2608656)" userId="S::2608656@student.uwtsd.ac.uk::9ce196a3-d8a3-46f5-891b-92d45075a4e6" providerId="AD" clId="Web-{97651E8D-4C6D-F6B0-2388-9287364AA366}" dt="2026-10-11T02:18:41.994" v="7" actId="20577"/>
        <pc:sldMkLst>
          <pc:docMk/>
          <pc:sldMk cId="982769611" sldId="264"/>
        </pc:sldMkLst>
        <pc:spChg chg="mod">
          <ac:chgData name="Mabel Asamoah (2608656)" userId="S::2608656@student.uwtsd.ac.uk::9ce196a3-d8a3-46f5-891b-92d45075a4e6" providerId="AD" clId="Web-{97651E8D-4C6D-F6B0-2388-9287364AA366}" dt="2026-10-11T02:18:41.994" v="7" actId="20577"/>
          <ac:spMkLst>
            <pc:docMk/>
            <pc:sldMk cId="982769611" sldId="264"/>
            <ac:spMk id="3" creationId="{5BD22B6C-4956-B315-57D9-18546E4B07FF}"/>
          </ac:spMkLst>
        </pc:spChg>
      </pc:sldChg>
    </pc:docChg>
  </pc:docChgLst>
  <pc:docChgLst>
    <pc:chgData name="Archie Owen Muir (2607938)" userId="S::2607938@student.uwtsd.ac.uk::ec04e5d3-5c54-48c0-bb16-27b927aedd2c" providerId="AD" clId="Web-{D05DA006-70F2-5973-AB8D-9AF44B2A2924}"/>
    <pc:docChg chg="modSld">
      <pc:chgData name="Archie Owen Muir (2607938)" userId="S::2607938@student.uwtsd.ac.uk::ec04e5d3-5c54-48c0-bb16-27b927aedd2c" providerId="AD" clId="Web-{D05DA006-70F2-5973-AB8D-9AF44B2A2924}" dt="2026-10-08T16:39:38.783" v="70" actId="20577"/>
      <pc:docMkLst>
        <pc:docMk/>
      </pc:docMkLst>
      <pc:sldChg chg="addSp delSp modSp">
        <pc:chgData name="Archie Owen Muir (2607938)" userId="S::2607938@student.uwtsd.ac.uk::ec04e5d3-5c54-48c0-bb16-27b927aedd2c" providerId="AD" clId="Web-{D05DA006-70F2-5973-AB8D-9AF44B2A2924}" dt="2026-10-08T15:34:04.414" v="4"/>
        <pc:sldMkLst>
          <pc:docMk/>
          <pc:sldMk cId="109857222" sldId="256"/>
        </pc:sldMkLst>
      </pc:sldChg>
      <pc:sldChg chg="delSp modSp">
        <pc:chgData name="Archie Owen Muir (2607938)" userId="S::2607938@student.uwtsd.ac.uk::ec04e5d3-5c54-48c0-bb16-27b927aedd2c" providerId="AD" clId="Web-{D05DA006-70F2-5973-AB8D-9AF44B2A2924}" dt="2026-10-08T16:39:38.783" v="70" actId="20577"/>
        <pc:sldMkLst>
          <pc:docMk/>
          <pc:sldMk cId="1333096506" sldId="258"/>
        </pc:sldMkLst>
        <pc:spChg chg="mod">
          <ac:chgData name="Archie Owen Muir (2607938)" userId="S::2607938@student.uwtsd.ac.uk::ec04e5d3-5c54-48c0-bb16-27b927aedd2c" providerId="AD" clId="Web-{D05DA006-70F2-5973-AB8D-9AF44B2A2924}" dt="2026-10-08T16:39:38.783" v="70" actId="20577"/>
          <ac:spMkLst>
            <pc:docMk/>
            <pc:sldMk cId="1333096506" sldId="258"/>
            <ac:spMk id="2" creationId="{A8B31F53-8B78-AC90-14C6-F34E335AA157}"/>
          </ac:spMkLst>
        </pc:spChg>
        <pc:graphicFrameChg chg="modGraphic">
          <ac:chgData name="Archie Owen Muir (2607938)" userId="S::2607938@student.uwtsd.ac.uk::ec04e5d3-5c54-48c0-bb16-27b927aedd2c" providerId="AD" clId="Web-{D05DA006-70F2-5973-AB8D-9AF44B2A2924}" dt="2026-10-08T16:33:58.757" v="29" actId="20577"/>
          <ac:graphicFrameMkLst>
            <pc:docMk/>
            <pc:sldMk cId="1333096506" sldId="258"/>
            <ac:graphicFrameMk id="20" creationId="{2EC3E145-C4CE-D2EE-63BE-D227AE9DC6CE}"/>
          </ac:graphicFrameMkLst>
        </pc:graphicFrameChg>
      </pc:sldChg>
      <pc:sldChg chg="delSp modSp">
        <pc:chgData name="Archie Owen Muir (2607938)" userId="S::2607938@student.uwtsd.ac.uk::ec04e5d3-5c54-48c0-bb16-27b927aedd2c" providerId="AD" clId="Web-{D05DA006-70F2-5973-AB8D-9AF44B2A2924}" dt="2026-10-08T16:38:34.453" v="68" actId="20577"/>
        <pc:sldMkLst>
          <pc:docMk/>
          <pc:sldMk cId="2796025692" sldId="259"/>
        </pc:sldMkLst>
        <pc:spChg chg="mod">
          <ac:chgData name="Archie Owen Muir (2607938)" userId="S::2607938@student.uwtsd.ac.uk::ec04e5d3-5c54-48c0-bb16-27b927aedd2c" providerId="AD" clId="Web-{D05DA006-70F2-5973-AB8D-9AF44B2A2924}" dt="2026-10-08T16:38:34.453" v="68" actId="20577"/>
          <ac:spMkLst>
            <pc:docMk/>
            <pc:sldMk cId="2796025692" sldId="259"/>
            <ac:spMk id="2" creationId="{D969A8BC-1D14-59D9-65AA-8233FC14D9D4}"/>
          </ac:spMkLst>
        </pc:spChg>
        <pc:spChg chg="mod">
          <ac:chgData name="Archie Owen Muir (2607938)" userId="S::2607938@student.uwtsd.ac.uk::ec04e5d3-5c54-48c0-bb16-27b927aedd2c" providerId="AD" clId="Web-{D05DA006-70F2-5973-AB8D-9AF44B2A2924}" dt="2026-10-08T16:34:43.727" v="33" actId="20577"/>
          <ac:spMkLst>
            <pc:docMk/>
            <pc:sldMk cId="2796025692" sldId="259"/>
            <ac:spMk id="4" creationId="{BF074258-983C-3E6C-D09F-6512B15EE09C}"/>
          </ac:spMkLst>
        </pc:spChg>
      </pc:sldChg>
      <pc:sldChg chg="modSp">
        <pc:chgData name="Archie Owen Muir (2607938)" userId="S::2607938@student.uwtsd.ac.uk::ec04e5d3-5c54-48c0-bb16-27b927aedd2c" providerId="AD" clId="Web-{D05DA006-70F2-5973-AB8D-9AF44B2A2924}" dt="2026-10-08T16:37:21.904" v="46" actId="20577"/>
        <pc:sldMkLst>
          <pc:docMk/>
          <pc:sldMk cId="3341603694" sldId="260"/>
        </pc:sldMkLst>
        <pc:spChg chg="mod">
          <ac:chgData name="Archie Owen Muir (2607938)" userId="S::2607938@student.uwtsd.ac.uk::ec04e5d3-5c54-48c0-bb16-27b927aedd2c" providerId="AD" clId="Web-{D05DA006-70F2-5973-AB8D-9AF44B2A2924}" dt="2026-10-08T16:37:21.904" v="46" actId="20577"/>
          <ac:spMkLst>
            <pc:docMk/>
            <pc:sldMk cId="3341603694" sldId="260"/>
            <ac:spMk id="2" creationId="{760B1A35-4192-7514-CDC6-C525C6C58E40}"/>
          </ac:spMkLst>
        </pc:spChg>
        <pc:spChg chg="mod">
          <ac:chgData name="Archie Owen Muir (2607938)" userId="S::2607938@student.uwtsd.ac.uk::ec04e5d3-5c54-48c0-bb16-27b927aedd2c" providerId="AD" clId="Web-{D05DA006-70F2-5973-AB8D-9AF44B2A2924}" dt="2026-10-08T16:35:19.603" v="37" actId="20577"/>
          <ac:spMkLst>
            <pc:docMk/>
            <pc:sldMk cId="3341603694" sldId="260"/>
            <ac:spMk id="9" creationId="{DFD666CF-E0DD-82F2-B1A2-975F9F8B2B9D}"/>
          </ac:spMkLst>
        </pc:spChg>
      </pc:sldChg>
      <pc:sldChg chg="modSp">
        <pc:chgData name="Archie Owen Muir (2607938)" userId="S::2607938@student.uwtsd.ac.uk::ec04e5d3-5c54-48c0-bb16-27b927aedd2c" providerId="AD" clId="Web-{D05DA006-70F2-5973-AB8D-9AF44B2A2924}" dt="2026-10-08T16:37:04.216" v="44" actId="20577"/>
        <pc:sldMkLst>
          <pc:docMk/>
          <pc:sldMk cId="1809296695" sldId="261"/>
        </pc:sldMkLst>
        <pc:spChg chg="mod">
          <ac:chgData name="Archie Owen Muir (2607938)" userId="S::2607938@student.uwtsd.ac.uk::ec04e5d3-5c54-48c0-bb16-27b927aedd2c" providerId="AD" clId="Web-{D05DA006-70F2-5973-AB8D-9AF44B2A2924}" dt="2026-10-08T16:37:04.216" v="44" actId="20577"/>
          <ac:spMkLst>
            <pc:docMk/>
            <pc:sldMk cId="1809296695" sldId="261"/>
            <ac:spMk id="2" creationId="{A4F8C988-6AA1-8F9A-532B-90B3DD842272}"/>
          </ac:spMkLst>
        </pc:spChg>
        <pc:spChg chg="mod">
          <ac:chgData name="Archie Owen Muir (2607938)" userId="S::2607938@student.uwtsd.ac.uk::ec04e5d3-5c54-48c0-bb16-27b927aedd2c" providerId="AD" clId="Web-{D05DA006-70F2-5973-AB8D-9AF44B2A2924}" dt="2026-10-08T16:35:44.667" v="39" actId="20577"/>
          <ac:spMkLst>
            <pc:docMk/>
            <pc:sldMk cId="1809296695" sldId="261"/>
            <ac:spMk id="3" creationId="{6515CFE6-5F95-A67F-5B4C-801CFF80B91F}"/>
          </ac:spMkLst>
        </pc:spChg>
      </pc:sldChg>
      <pc:sldChg chg="modSp">
        <pc:chgData name="Archie Owen Muir (2607938)" userId="S::2607938@student.uwtsd.ac.uk::ec04e5d3-5c54-48c0-bb16-27b927aedd2c" providerId="AD" clId="Web-{D05DA006-70F2-5973-AB8D-9AF44B2A2924}" dt="2026-10-08T16:36:25.933" v="42" actId="20577"/>
        <pc:sldMkLst>
          <pc:docMk/>
          <pc:sldMk cId="2909208141" sldId="262"/>
        </pc:sldMkLst>
        <pc:spChg chg="mod">
          <ac:chgData name="Archie Owen Muir (2607938)" userId="S::2607938@student.uwtsd.ac.uk::ec04e5d3-5c54-48c0-bb16-27b927aedd2c" providerId="AD" clId="Web-{D05DA006-70F2-5973-AB8D-9AF44B2A2924}" dt="2026-10-08T16:36:25.933" v="42" actId="20577"/>
          <ac:spMkLst>
            <pc:docMk/>
            <pc:sldMk cId="2909208141" sldId="262"/>
            <ac:spMk id="2" creationId="{F24C97EA-A7EF-A022-348A-944A4F2DF0B2}"/>
          </ac:spMkLst>
        </pc:spChg>
        <pc:spChg chg="mod">
          <ac:chgData name="Archie Owen Muir (2607938)" userId="S::2607938@student.uwtsd.ac.uk::ec04e5d3-5c54-48c0-bb16-27b927aedd2c" providerId="AD" clId="Web-{D05DA006-70F2-5973-AB8D-9AF44B2A2924}" dt="2026-10-08T16:35:59.355" v="40" actId="20577"/>
          <ac:spMkLst>
            <pc:docMk/>
            <pc:sldMk cId="2909208141" sldId="262"/>
            <ac:spMk id="3" creationId="{5DE469E7-1CA0-89A1-5A2F-7D221EB58383}"/>
          </ac:spMkLst>
        </pc:spChg>
        <pc:spChg chg="mod">
          <ac:chgData name="Archie Owen Muir (2607938)" userId="S::2607938@student.uwtsd.ac.uk::ec04e5d3-5c54-48c0-bb16-27b927aedd2c" providerId="AD" clId="Web-{D05DA006-70F2-5973-AB8D-9AF44B2A2924}" dt="2026-10-08T16:36:07.948" v="41" actId="20577"/>
          <ac:spMkLst>
            <pc:docMk/>
            <pc:sldMk cId="2909208141" sldId="262"/>
            <ac:spMk id="7" creationId="{23A7E8F7-7FB8-076C-B872-72C38F9787A4}"/>
          </ac:spMkLst>
        </pc:spChg>
      </pc:sldChg>
    </pc:docChg>
  </pc:docChgLst>
  <pc:docChgLst>
    <pc:chgData name="Mabel Asamoah (2608656)" userId="S::2608656@student.uwtsd.ac.uk::9ce196a3-d8a3-46f5-891b-92d45075a4e6" providerId="AD" clId="Web-{95B98F8B-E260-8AE5-A86F-F31AA62B412F}"/>
    <pc:docChg chg="mod modSld addMainMaster delMainMaster">
      <pc:chgData name="Mabel Asamoah (2608656)" userId="S::2608656@student.uwtsd.ac.uk::9ce196a3-d8a3-46f5-891b-92d45075a4e6" providerId="AD" clId="Web-{95B98F8B-E260-8AE5-A86F-F31AA62B412F}" dt="2026-10-08T15:08:23.709" v="8" actId="1076"/>
      <pc:docMkLst>
        <pc:docMk/>
      </pc:docMkLst>
      <pc:sldChg chg="modSp mod modClrScheme chgLayout">
        <pc:chgData name="Mabel Asamoah (2608656)" userId="S::2608656@student.uwtsd.ac.uk::9ce196a3-d8a3-46f5-891b-92d45075a4e6" providerId="AD" clId="Web-{95B98F8B-E260-8AE5-A86F-F31AA62B412F}" dt="2026-10-08T15:08:19.318" v="7"/>
        <pc:sldMkLst>
          <pc:docMk/>
          <pc:sldMk cId="109857222" sldId="256"/>
        </pc:sldMkLst>
        <pc:spChg chg="mod ord">
          <ac:chgData name="Mabel Asamoah (2608656)" userId="S::2608656@student.uwtsd.ac.uk::9ce196a3-d8a3-46f5-891b-92d45075a4e6" providerId="AD" clId="Web-{95B98F8B-E260-8AE5-A86F-F31AA62B412F}" dt="2026-10-08T15:08:19.318" v="7"/>
          <ac:spMkLst>
            <pc:docMk/>
            <pc:sldMk cId="109857222" sldId="256"/>
            <ac:spMk id="2" creationId="{00000000-0000-0000-0000-000000000000}"/>
          </ac:spMkLst>
        </pc:spChg>
        <pc:spChg chg="mod ord">
          <ac:chgData name="Mabel Asamoah (2608656)" userId="S::2608656@student.uwtsd.ac.uk::9ce196a3-d8a3-46f5-891b-92d45075a4e6" providerId="AD" clId="Web-{95B98F8B-E260-8AE5-A86F-F31AA62B412F}" dt="2026-10-08T15:08:19.318" v="7"/>
          <ac:spMkLst>
            <pc:docMk/>
            <pc:sldMk cId="109857222" sldId="256"/>
            <ac:spMk id="3" creationId="{00000000-0000-0000-0000-000000000000}"/>
          </ac:spMkLst>
        </pc:spChg>
        <pc:spChg chg="mod ord">
          <ac:chgData name="Mabel Asamoah (2608656)" userId="S::2608656@student.uwtsd.ac.uk::9ce196a3-d8a3-46f5-891b-92d45075a4e6" providerId="AD" clId="Web-{95B98F8B-E260-8AE5-A86F-F31AA62B412F}" dt="2026-10-08T15:08:19.318" v="7"/>
          <ac:spMkLst>
            <pc:docMk/>
            <pc:sldMk cId="109857222" sldId="256"/>
            <ac:spMk id="17" creationId="{D9DB21EE-98AB-D084-A532-C86B5C1F8A76}"/>
          </ac:spMkLst>
        </pc:spChg>
        <pc:spChg chg="mod ord">
          <ac:chgData name="Mabel Asamoah (2608656)" userId="S::2608656@student.uwtsd.ac.uk::9ce196a3-d8a3-46f5-891b-92d45075a4e6" providerId="AD" clId="Web-{95B98F8B-E260-8AE5-A86F-F31AA62B412F}" dt="2026-10-08T15:08:19.318" v="7"/>
          <ac:spMkLst>
            <pc:docMk/>
            <pc:sldMk cId="109857222" sldId="256"/>
            <ac:spMk id="18" creationId="{C6174892-3F1B-6D67-29A8-C971908CCE75}"/>
          </ac:spMkLst>
        </pc:spChg>
        <pc:spChg chg="mod ord">
          <ac:chgData name="Mabel Asamoah (2608656)" userId="S::2608656@student.uwtsd.ac.uk::9ce196a3-d8a3-46f5-891b-92d45075a4e6" providerId="AD" clId="Web-{95B98F8B-E260-8AE5-A86F-F31AA62B412F}" dt="2026-10-08T15:08:19.318" v="7"/>
          <ac:spMkLst>
            <pc:docMk/>
            <pc:sldMk cId="109857222" sldId="256"/>
            <ac:spMk id="19" creationId="{6D9505D3-CEF6-85F1-A0F8-05466BC9618E}"/>
          </ac:spMkLst>
        </pc:spChg>
      </pc:sldChg>
      <pc:sldChg chg="modSp mod modClrScheme chgLayout">
        <pc:chgData name="Mabel Asamoah (2608656)" userId="S::2608656@student.uwtsd.ac.uk::9ce196a3-d8a3-46f5-891b-92d45075a4e6" providerId="AD" clId="Web-{95B98F8B-E260-8AE5-A86F-F31AA62B412F}" dt="2026-10-08T15:08:19.318" v="7"/>
        <pc:sldMkLst>
          <pc:docMk/>
          <pc:sldMk cId="1333096506" sldId="258"/>
        </pc:sldMkLst>
        <pc:spChg chg="mod ord">
          <ac:chgData name="Mabel Asamoah (2608656)" userId="S::2608656@student.uwtsd.ac.uk::9ce196a3-d8a3-46f5-891b-92d45075a4e6" providerId="AD" clId="Web-{95B98F8B-E260-8AE5-A86F-F31AA62B412F}" dt="2026-10-08T15:08:19.318" v="7"/>
          <ac:spMkLst>
            <pc:docMk/>
            <pc:sldMk cId="1333096506" sldId="258"/>
            <ac:spMk id="2" creationId="{A8B31F53-8B78-AC90-14C6-F34E335AA157}"/>
          </ac:spMkLst>
        </pc:spChg>
        <pc:spChg chg="mod ord">
          <ac:chgData name="Mabel Asamoah (2608656)" userId="S::2608656@student.uwtsd.ac.uk::9ce196a3-d8a3-46f5-891b-92d45075a4e6" providerId="AD" clId="Web-{95B98F8B-E260-8AE5-A86F-F31AA62B412F}" dt="2026-10-08T15:08:19.318" v="7"/>
          <ac:spMkLst>
            <pc:docMk/>
            <pc:sldMk cId="1333096506" sldId="258"/>
            <ac:spMk id="5" creationId="{78C80FC5-1574-5ADB-4DBC-3A86AC380B51}"/>
          </ac:spMkLst>
        </pc:spChg>
        <pc:spChg chg="mod ord">
          <ac:chgData name="Mabel Asamoah (2608656)" userId="S::2608656@student.uwtsd.ac.uk::9ce196a3-d8a3-46f5-891b-92d45075a4e6" providerId="AD" clId="Web-{95B98F8B-E260-8AE5-A86F-F31AA62B412F}" dt="2026-10-08T15:08:19.318" v="7"/>
          <ac:spMkLst>
            <pc:docMk/>
            <pc:sldMk cId="1333096506" sldId="258"/>
            <ac:spMk id="6" creationId="{DDA73B40-E31C-90BD-734F-8DC1BD9BAA08}"/>
          </ac:spMkLst>
        </pc:spChg>
        <pc:spChg chg="mod ord">
          <ac:chgData name="Mabel Asamoah (2608656)" userId="S::2608656@student.uwtsd.ac.uk::9ce196a3-d8a3-46f5-891b-92d45075a4e6" providerId="AD" clId="Web-{95B98F8B-E260-8AE5-A86F-F31AA62B412F}" dt="2026-10-08T15:08:19.318" v="7"/>
          <ac:spMkLst>
            <pc:docMk/>
            <pc:sldMk cId="1333096506" sldId="258"/>
            <ac:spMk id="7" creationId="{4D66D2A0-9AC5-35AE-A59F-541AA2E917EC}"/>
          </ac:spMkLst>
        </pc:spChg>
      </pc:sldChg>
      <pc:sldChg chg="modSp mod modClrScheme chgLayout">
        <pc:chgData name="Mabel Asamoah (2608656)" userId="S::2608656@student.uwtsd.ac.uk::9ce196a3-d8a3-46f5-891b-92d45075a4e6" providerId="AD" clId="Web-{95B98F8B-E260-8AE5-A86F-F31AA62B412F}" dt="2026-10-08T15:08:23.709" v="8" actId="1076"/>
        <pc:sldMkLst>
          <pc:docMk/>
          <pc:sldMk cId="2796025692" sldId="259"/>
        </pc:sldMkLst>
        <pc:spChg chg="mod ord">
          <ac:chgData name="Mabel Asamoah (2608656)" userId="S::2608656@student.uwtsd.ac.uk::9ce196a3-d8a3-46f5-891b-92d45075a4e6" providerId="AD" clId="Web-{95B98F8B-E260-8AE5-A86F-F31AA62B412F}" dt="2026-10-08T15:08:19.318" v="7"/>
          <ac:spMkLst>
            <pc:docMk/>
            <pc:sldMk cId="2796025692" sldId="259"/>
            <ac:spMk id="2" creationId="{D969A8BC-1D14-59D9-65AA-8233FC14D9D4}"/>
          </ac:spMkLst>
        </pc:spChg>
        <pc:spChg chg="mod ord">
          <ac:chgData name="Mabel Asamoah (2608656)" userId="S::2608656@student.uwtsd.ac.uk::9ce196a3-d8a3-46f5-891b-92d45075a4e6" providerId="AD" clId="Web-{95B98F8B-E260-8AE5-A86F-F31AA62B412F}" dt="2026-10-08T15:08:19.318" v="7"/>
          <ac:spMkLst>
            <pc:docMk/>
            <pc:sldMk cId="2796025692" sldId="259"/>
            <ac:spMk id="4" creationId="{BF074258-983C-3E6C-D09F-6512B15EE09C}"/>
          </ac:spMkLst>
        </pc:spChg>
        <pc:spChg chg="mod ord">
          <ac:chgData name="Mabel Asamoah (2608656)" userId="S::2608656@student.uwtsd.ac.uk::9ce196a3-d8a3-46f5-891b-92d45075a4e6" providerId="AD" clId="Web-{95B98F8B-E260-8AE5-A86F-F31AA62B412F}" dt="2026-10-08T15:08:19.318" v="7"/>
          <ac:spMkLst>
            <pc:docMk/>
            <pc:sldMk cId="2796025692" sldId="259"/>
            <ac:spMk id="5" creationId="{46AE8648-3267-5C37-7322-339A70C88B0D}"/>
          </ac:spMkLst>
        </pc:spChg>
        <pc:spChg chg="mod ord">
          <ac:chgData name="Mabel Asamoah (2608656)" userId="S::2608656@student.uwtsd.ac.uk::9ce196a3-d8a3-46f5-891b-92d45075a4e6" providerId="AD" clId="Web-{95B98F8B-E260-8AE5-A86F-F31AA62B412F}" dt="2026-10-08T15:08:19.318" v="7"/>
          <ac:spMkLst>
            <pc:docMk/>
            <pc:sldMk cId="2796025692" sldId="259"/>
            <ac:spMk id="6" creationId="{8CAA81A4-4A01-6E14-9B87-21B57206C31C}"/>
          </ac:spMkLst>
        </pc:spChg>
        <pc:spChg chg="mod ord">
          <ac:chgData name="Mabel Asamoah (2608656)" userId="S::2608656@student.uwtsd.ac.uk::9ce196a3-d8a3-46f5-891b-92d45075a4e6" providerId="AD" clId="Web-{95B98F8B-E260-8AE5-A86F-F31AA62B412F}" dt="2026-10-08T15:08:19.318" v="7"/>
          <ac:spMkLst>
            <pc:docMk/>
            <pc:sldMk cId="2796025692" sldId="259"/>
            <ac:spMk id="7" creationId="{D35784A5-A1EF-36E0-DE3F-10EF1F5B6B7B}"/>
          </ac:spMkLst>
        </pc:spChg>
      </pc:sldChg>
      <pc:sldChg chg="modSp mod modClrScheme chgLayout">
        <pc:chgData name="Mabel Asamoah (2608656)" userId="S::2608656@student.uwtsd.ac.uk::9ce196a3-d8a3-46f5-891b-92d45075a4e6" providerId="AD" clId="Web-{95B98F8B-E260-8AE5-A86F-F31AA62B412F}" dt="2026-10-08T15:08:19.318" v="7"/>
        <pc:sldMkLst>
          <pc:docMk/>
          <pc:sldMk cId="3341603694" sldId="260"/>
        </pc:sldMkLst>
        <pc:spChg chg="mod ord">
          <ac:chgData name="Mabel Asamoah (2608656)" userId="S::2608656@student.uwtsd.ac.uk::9ce196a3-d8a3-46f5-891b-92d45075a4e6" providerId="AD" clId="Web-{95B98F8B-E260-8AE5-A86F-F31AA62B412F}" dt="2026-10-08T15:08:19.318" v="7"/>
          <ac:spMkLst>
            <pc:docMk/>
            <pc:sldMk cId="3341603694" sldId="260"/>
            <ac:spMk id="2" creationId="{760B1A35-4192-7514-CDC6-C525C6C58E40}"/>
          </ac:spMkLst>
        </pc:spChg>
        <pc:spChg chg="mod ord">
          <ac:chgData name="Mabel Asamoah (2608656)" userId="S::2608656@student.uwtsd.ac.uk::9ce196a3-d8a3-46f5-891b-92d45075a4e6" providerId="AD" clId="Web-{95B98F8B-E260-8AE5-A86F-F31AA62B412F}" dt="2026-10-08T15:08:19.318" v="7"/>
          <ac:spMkLst>
            <pc:docMk/>
            <pc:sldMk cId="3341603694" sldId="260"/>
            <ac:spMk id="5" creationId="{C848C835-DE7C-E525-BE31-72BE15E3E495}"/>
          </ac:spMkLst>
        </pc:spChg>
        <pc:spChg chg="mod ord">
          <ac:chgData name="Mabel Asamoah (2608656)" userId="S::2608656@student.uwtsd.ac.uk::9ce196a3-d8a3-46f5-891b-92d45075a4e6" providerId="AD" clId="Web-{95B98F8B-E260-8AE5-A86F-F31AA62B412F}" dt="2026-10-08T15:08:19.318" v="7"/>
          <ac:spMkLst>
            <pc:docMk/>
            <pc:sldMk cId="3341603694" sldId="260"/>
            <ac:spMk id="6" creationId="{3C7B603B-D785-616F-8FA1-1B268A4A133F}"/>
          </ac:spMkLst>
        </pc:spChg>
        <pc:spChg chg="mod ord">
          <ac:chgData name="Mabel Asamoah (2608656)" userId="S::2608656@student.uwtsd.ac.uk::9ce196a3-d8a3-46f5-891b-92d45075a4e6" providerId="AD" clId="Web-{95B98F8B-E260-8AE5-A86F-F31AA62B412F}" dt="2026-10-08T15:08:19.318" v="7"/>
          <ac:spMkLst>
            <pc:docMk/>
            <pc:sldMk cId="3341603694" sldId="260"/>
            <ac:spMk id="7" creationId="{9838AB44-E4E0-4EEF-167B-09D0389A3E11}"/>
          </ac:spMkLst>
        </pc:spChg>
        <pc:spChg chg="mod ord">
          <ac:chgData name="Mabel Asamoah (2608656)" userId="S::2608656@student.uwtsd.ac.uk::9ce196a3-d8a3-46f5-891b-92d45075a4e6" providerId="AD" clId="Web-{95B98F8B-E260-8AE5-A86F-F31AA62B412F}" dt="2026-10-08T15:08:19.318" v="7"/>
          <ac:spMkLst>
            <pc:docMk/>
            <pc:sldMk cId="3341603694" sldId="260"/>
            <ac:spMk id="9" creationId="{DFD666CF-E0DD-82F2-B1A2-975F9F8B2B9D}"/>
          </ac:spMkLst>
        </pc:spChg>
      </pc:sldChg>
      <pc:sldChg chg="modSp mod modClrScheme chgLayout">
        <pc:chgData name="Mabel Asamoah (2608656)" userId="S::2608656@student.uwtsd.ac.uk::9ce196a3-d8a3-46f5-891b-92d45075a4e6" providerId="AD" clId="Web-{95B98F8B-E260-8AE5-A86F-F31AA62B412F}" dt="2026-10-08T15:08:19.318" v="7"/>
        <pc:sldMkLst>
          <pc:docMk/>
          <pc:sldMk cId="1809296695" sldId="261"/>
        </pc:sldMkLst>
        <pc:spChg chg="mod ord">
          <ac:chgData name="Mabel Asamoah (2608656)" userId="S::2608656@student.uwtsd.ac.uk::9ce196a3-d8a3-46f5-891b-92d45075a4e6" providerId="AD" clId="Web-{95B98F8B-E260-8AE5-A86F-F31AA62B412F}" dt="2026-10-08T15:08:19.318" v="7"/>
          <ac:spMkLst>
            <pc:docMk/>
            <pc:sldMk cId="1809296695" sldId="261"/>
            <ac:spMk id="2" creationId="{A4F8C988-6AA1-8F9A-532B-90B3DD842272}"/>
          </ac:spMkLst>
        </pc:spChg>
        <pc:spChg chg="mod ord">
          <ac:chgData name="Mabel Asamoah (2608656)" userId="S::2608656@student.uwtsd.ac.uk::9ce196a3-d8a3-46f5-891b-92d45075a4e6" providerId="AD" clId="Web-{95B98F8B-E260-8AE5-A86F-F31AA62B412F}" dt="2026-10-08T15:08:19.318" v="7"/>
          <ac:spMkLst>
            <pc:docMk/>
            <pc:sldMk cId="1809296695" sldId="261"/>
            <ac:spMk id="3" creationId="{6515CFE6-5F95-A67F-5B4C-801CFF80B91F}"/>
          </ac:spMkLst>
        </pc:spChg>
        <pc:spChg chg="mod ord">
          <ac:chgData name="Mabel Asamoah (2608656)" userId="S::2608656@student.uwtsd.ac.uk::9ce196a3-d8a3-46f5-891b-92d45075a4e6" providerId="AD" clId="Web-{95B98F8B-E260-8AE5-A86F-F31AA62B412F}" dt="2026-10-08T15:08:19.318" v="7"/>
          <ac:spMkLst>
            <pc:docMk/>
            <pc:sldMk cId="1809296695" sldId="261"/>
            <ac:spMk id="4" creationId="{78CCF179-893D-E636-6CDE-2EE54A40D9FA}"/>
          </ac:spMkLst>
        </pc:spChg>
        <pc:spChg chg="mod ord">
          <ac:chgData name="Mabel Asamoah (2608656)" userId="S::2608656@student.uwtsd.ac.uk::9ce196a3-d8a3-46f5-891b-92d45075a4e6" providerId="AD" clId="Web-{95B98F8B-E260-8AE5-A86F-F31AA62B412F}" dt="2026-10-08T15:08:19.318" v="7"/>
          <ac:spMkLst>
            <pc:docMk/>
            <pc:sldMk cId="1809296695" sldId="261"/>
            <ac:spMk id="5" creationId="{8F7AC526-2185-CE5F-51E9-165EC83062DD}"/>
          </ac:spMkLst>
        </pc:spChg>
        <pc:spChg chg="mod ord">
          <ac:chgData name="Mabel Asamoah (2608656)" userId="S::2608656@student.uwtsd.ac.uk::9ce196a3-d8a3-46f5-891b-92d45075a4e6" providerId="AD" clId="Web-{95B98F8B-E260-8AE5-A86F-F31AA62B412F}" dt="2026-10-08T15:08:19.318" v="7"/>
          <ac:spMkLst>
            <pc:docMk/>
            <pc:sldMk cId="1809296695" sldId="261"/>
            <ac:spMk id="6" creationId="{2CDE8F2D-44D0-B061-B7A1-8755DD7392DF}"/>
          </ac:spMkLst>
        </pc:spChg>
      </pc:sldChg>
      <pc:sldChg chg="modSp mod modClrScheme chgLayout">
        <pc:chgData name="Mabel Asamoah (2608656)" userId="S::2608656@student.uwtsd.ac.uk::9ce196a3-d8a3-46f5-891b-92d45075a4e6" providerId="AD" clId="Web-{95B98F8B-E260-8AE5-A86F-F31AA62B412F}" dt="2026-10-08T15:08:19.318" v="7"/>
        <pc:sldMkLst>
          <pc:docMk/>
          <pc:sldMk cId="2909208141" sldId="262"/>
        </pc:sldMkLst>
        <pc:spChg chg="mod ord">
          <ac:chgData name="Mabel Asamoah (2608656)" userId="S::2608656@student.uwtsd.ac.uk::9ce196a3-d8a3-46f5-891b-92d45075a4e6" providerId="AD" clId="Web-{95B98F8B-E260-8AE5-A86F-F31AA62B412F}" dt="2026-10-08T15:08:19.318" v="7"/>
          <ac:spMkLst>
            <pc:docMk/>
            <pc:sldMk cId="2909208141" sldId="262"/>
            <ac:spMk id="2" creationId="{F24C97EA-A7EF-A022-348A-944A4F2DF0B2}"/>
          </ac:spMkLst>
        </pc:spChg>
        <pc:spChg chg="mod ord">
          <ac:chgData name="Mabel Asamoah (2608656)" userId="S::2608656@student.uwtsd.ac.uk::9ce196a3-d8a3-46f5-891b-92d45075a4e6" providerId="AD" clId="Web-{95B98F8B-E260-8AE5-A86F-F31AA62B412F}" dt="2026-10-08T15:08:19.318" v="7"/>
          <ac:spMkLst>
            <pc:docMk/>
            <pc:sldMk cId="2909208141" sldId="262"/>
            <ac:spMk id="3" creationId="{5DE469E7-1CA0-89A1-5A2F-7D221EB58383}"/>
          </ac:spMkLst>
        </pc:spChg>
        <pc:spChg chg="mod ord">
          <ac:chgData name="Mabel Asamoah (2608656)" userId="S::2608656@student.uwtsd.ac.uk::9ce196a3-d8a3-46f5-891b-92d45075a4e6" providerId="AD" clId="Web-{95B98F8B-E260-8AE5-A86F-F31AA62B412F}" dt="2026-10-08T15:08:19.318" v="7"/>
          <ac:spMkLst>
            <pc:docMk/>
            <pc:sldMk cId="2909208141" sldId="262"/>
            <ac:spMk id="4" creationId="{C18978E6-81C8-F33E-355C-1A6F313D0F66}"/>
          </ac:spMkLst>
        </pc:spChg>
        <pc:spChg chg="mod ord">
          <ac:chgData name="Mabel Asamoah (2608656)" userId="S::2608656@student.uwtsd.ac.uk::9ce196a3-d8a3-46f5-891b-92d45075a4e6" providerId="AD" clId="Web-{95B98F8B-E260-8AE5-A86F-F31AA62B412F}" dt="2026-10-08T15:08:19.318" v="7"/>
          <ac:spMkLst>
            <pc:docMk/>
            <pc:sldMk cId="2909208141" sldId="262"/>
            <ac:spMk id="5" creationId="{DA0D351E-A736-6B8D-1CC0-6267B8DEF9EA}"/>
          </ac:spMkLst>
        </pc:spChg>
        <pc:spChg chg="mod ord">
          <ac:chgData name="Mabel Asamoah (2608656)" userId="S::2608656@student.uwtsd.ac.uk::9ce196a3-d8a3-46f5-891b-92d45075a4e6" providerId="AD" clId="Web-{95B98F8B-E260-8AE5-A86F-F31AA62B412F}" dt="2026-10-08T15:08:19.318" v="7"/>
          <ac:spMkLst>
            <pc:docMk/>
            <pc:sldMk cId="2909208141" sldId="262"/>
            <ac:spMk id="6" creationId="{0951AD4F-C50E-7CCF-1651-1CC436C956C7}"/>
          </ac:spMkLst>
        </pc:spChg>
        <pc:spChg chg="mod ord">
          <ac:chgData name="Mabel Asamoah (2608656)" userId="S::2608656@student.uwtsd.ac.uk::9ce196a3-d8a3-46f5-891b-92d45075a4e6" providerId="AD" clId="Web-{95B98F8B-E260-8AE5-A86F-F31AA62B412F}" dt="2026-10-08T15:08:19.318" v="7"/>
          <ac:spMkLst>
            <pc:docMk/>
            <pc:sldMk cId="2909208141" sldId="262"/>
            <ac:spMk id="7" creationId="{23A7E8F7-7FB8-076C-B872-72C38F9787A4}"/>
          </ac:spMkLst>
        </pc:spChg>
      </pc:sldChg>
    </pc:docChg>
  </pc:docChgLst>
  <pc:docChgLst>
    <pc:chgData name="Mabel Asamoah (2608656)" userId="S::2608656@student.uwtsd.ac.uk::9ce196a3-d8a3-46f5-891b-92d45075a4e6" providerId="AD" clId="Web-{1D00C4B5-CD29-1036-BB00-B2048CDF7A47}"/>
    <pc:docChg chg="modSld">
      <pc:chgData name="Mabel Asamoah (2608656)" userId="S::2608656@student.uwtsd.ac.uk::9ce196a3-d8a3-46f5-891b-92d45075a4e6" providerId="AD" clId="Web-{1D00C4B5-CD29-1036-BB00-B2048CDF7A47}" dt="2026-10-11T01:43:05.190" v="29" actId="20577"/>
      <pc:docMkLst>
        <pc:docMk/>
      </pc:docMkLst>
      <pc:sldChg chg="modSp">
        <pc:chgData name="Mabel Asamoah (2608656)" userId="S::2608656@student.uwtsd.ac.uk::9ce196a3-d8a3-46f5-891b-92d45075a4e6" providerId="AD" clId="Web-{1D00C4B5-CD29-1036-BB00-B2048CDF7A47}" dt="2026-10-11T01:43:05.190" v="29" actId="20577"/>
        <pc:sldMkLst>
          <pc:docMk/>
          <pc:sldMk cId="1714412664" sldId="265"/>
        </pc:sldMkLst>
        <pc:spChg chg="mod">
          <ac:chgData name="Mabel Asamoah (2608656)" userId="S::2608656@student.uwtsd.ac.uk::9ce196a3-d8a3-46f5-891b-92d45075a4e6" providerId="AD" clId="Web-{1D00C4B5-CD29-1036-BB00-B2048CDF7A47}" dt="2026-10-11T01:43:05.190" v="29" actId="20577"/>
          <ac:spMkLst>
            <pc:docMk/>
            <pc:sldMk cId="1714412664" sldId="265"/>
            <ac:spMk id="3" creationId="{C967D8C9-232D-4B17-6E85-4D5D03AACFA1}"/>
          </ac:spMkLst>
        </pc:spChg>
        <pc:spChg chg="mod">
          <ac:chgData name="Mabel Asamoah (2608656)" userId="S::2608656@student.uwtsd.ac.uk::9ce196a3-d8a3-46f5-891b-92d45075a4e6" providerId="AD" clId="Web-{1D00C4B5-CD29-1036-BB00-B2048CDF7A47}" dt="2026-10-11T01:40:40.260" v="4" actId="20577"/>
          <ac:spMkLst>
            <pc:docMk/>
            <pc:sldMk cId="1714412664" sldId="265"/>
            <ac:spMk id="6" creationId="{2BA9879D-DC88-5D7A-D9E6-BC259622A995}"/>
          </ac:spMkLst>
        </pc:spChg>
      </pc:sldChg>
    </pc:docChg>
  </pc:docChgLst>
  <pc:docChgLst>
    <pc:chgData name="Mabel Asamoah (2608656)" userId="S::2608656@student.uwtsd.ac.uk::9ce196a3-d8a3-46f5-891b-92d45075a4e6" providerId="AD" clId="Web-{2E9B94CA-57C8-4C3A-AE3C-E69286E740CA}"/>
    <pc:docChg chg="modSld">
      <pc:chgData name="Mabel Asamoah (2608656)" userId="S::2608656@student.uwtsd.ac.uk::9ce196a3-d8a3-46f5-891b-92d45075a4e6" providerId="AD" clId="Web-{2E9B94CA-57C8-4C3A-AE3C-E69286E740CA}" dt="2026-10-11T14:24:16.983" v="40" actId="20577"/>
      <pc:docMkLst>
        <pc:docMk/>
      </pc:docMkLst>
      <pc:sldChg chg="modSp">
        <pc:chgData name="Mabel Asamoah (2608656)" userId="S::2608656@student.uwtsd.ac.uk::9ce196a3-d8a3-46f5-891b-92d45075a4e6" providerId="AD" clId="Web-{2E9B94CA-57C8-4C3A-AE3C-E69286E740CA}" dt="2026-10-11T14:24:16.983" v="40" actId="20577"/>
        <pc:sldMkLst>
          <pc:docMk/>
          <pc:sldMk cId="2497531672" sldId="266"/>
        </pc:sldMkLst>
        <pc:spChg chg="mod">
          <ac:chgData name="Mabel Asamoah (2608656)" userId="S::2608656@student.uwtsd.ac.uk::9ce196a3-d8a3-46f5-891b-92d45075a4e6" providerId="AD" clId="Web-{2E9B94CA-57C8-4C3A-AE3C-E69286E740CA}" dt="2026-10-11T14:24:16.983" v="40" actId="20577"/>
          <ac:spMkLst>
            <pc:docMk/>
            <pc:sldMk cId="2497531672" sldId="266"/>
            <ac:spMk id="3" creationId="{9B8CF2EE-276D-8A01-C1AF-794BA89FFEDD}"/>
          </ac:spMkLst>
        </pc:spChg>
      </pc:sldChg>
    </pc:docChg>
  </pc:docChgLst>
  <pc:docChgLst>
    <pc:chgData name="Mabel Asamoah (2608656)" userId="S::2608656@student.uwtsd.ac.uk::9ce196a3-d8a3-46f5-891b-92d45075a4e6" providerId="AD" clId="Web-{80E13644-147E-AD8A-D9AA-EFD7145ADF71}"/>
    <pc:docChg chg="addSld modSld">
      <pc:chgData name="Mabel Asamoah (2608656)" userId="S::2608656@student.uwtsd.ac.uk::9ce196a3-d8a3-46f5-891b-92d45075a4e6" providerId="AD" clId="Web-{80E13644-147E-AD8A-D9AA-EFD7145ADF71}" dt="2026-10-11T01:39:29.804" v="258" actId="20577"/>
      <pc:docMkLst>
        <pc:docMk/>
      </pc:docMkLst>
      <pc:sldChg chg="addSp modSp new mod modClrScheme chgLayout">
        <pc:chgData name="Mabel Asamoah (2608656)" userId="S::2608656@student.uwtsd.ac.uk::9ce196a3-d8a3-46f5-891b-92d45075a4e6" providerId="AD" clId="Web-{80E13644-147E-AD8A-D9AA-EFD7145ADF71}" dt="2026-10-11T01:39:29.804" v="258" actId="20577"/>
        <pc:sldMkLst>
          <pc:docMk/>
          <pc:sldMk cId="1714412664" sldId="265"/>
        </pc:sldMkLst>
        <pc:spChg chg="mod ord">
          <ac:chgData name="Mabel Asamoah (2608656)" userId="S::2608656@student.uwtsd.ac.uk::9ce196a3-d8a3-46f5-891b-92d45075a4e6" providerId="AD" clId="Web-{80E13644-147E-AD8A-D9AA-EFD7145ADF71}" dt="2026-10-11T00:05:48.899" v="18"/>
          <ac:spMkLst>
            <pc:docMk/>
            <pc:sldMk cId="1714412664" sldId="265"/>
            <ac:spMk id="2" creationId="{21D847CC-3BBE-F8FB-E8E9-7F638695F777}"/>
          </ac:spMkLst>
        </pc:spChg>
        <pc:spChg chg="mod ord">
          <ac:chgData name="Mabel Asamoah (2608656)" userId="S::2608656@student.uwtsd.ac.uk::9ce196a3-d8a3-46f5-891b-92d45075a4e6" providerId="AD" clId="Web-{80E13644-147E-AD8A-D9AA-EFD7145ADF71}" dt="2026-10-11T01:37:52.332" v="239" actId="20577"/>
          <ac:spMkLst>
            <pc:docMk/>
            <pc:sldMk cId="1714412664" sldId="265"/>
            <ac:spMk id="3" creationId="{C967D8C9-232D-4B17-6E85-4D5D03AACFA1}"/>
          </ac:spMkLst>
        </pc:spChg>
        <pc:spChg chg="add mod ord">
          <ac:chgData name="Mabel Asamoah (2608656)" userId="S::2608656@student.uwtsd.ac.uk::9ce196a3-d8a3-46f5-891b-92d45075a4e6" providerId="AD" clId="Web-{80E13644-147E-AD8A-D9AA-EFD7145ADF71}" dt="2026-10-11T00:08:16.873" v="28" actId="20577"/>
          <ac:spMkLst>
            <pc:docMk/>
            <pc:sldMk cId="1714412664" sldId="265"/>
            <ac:spMk id="4" creationId="{A94F317D-A061-03C8-4841-2235C0E639ED}"/>
          </ac:spMkLst>
        </pc:spChg>
        <pc:spChg chg="add mod ord">
          <ac:chgData name="Mabel Asamoah (2608656)" userId="S::2608656@student.uwtsd.ac.uk::9ce196a3-d8a3-46f5-891b-92d45075a4e6" providerId="AD" clId="Web-{80E13644-147E-AD8A-D9AA-EFD7145ADF71}" dt="2026-10-11T00:08:32.999" v="29" actId="20577"/>
          <ac:spMkLst>
            <pc:docMk/>
            <pc:sldMk cId="1714412664" sldId="265"/>
            <ac:spMk id="5" creationId="{BC6A31DC-9D2A-2AB6-B7D5-2034710DDC58}"/>
          </ac:spMkLst>
        </pc:spChg>
        <pc:spChg chg="add mod ord">
          <ac:chgData name="Mabel Asamoah (2608656)" userId="S::2608656@student.uwtsd.ac.uk::9ce196a3-d8a3-46f5-891b-92d45075a4e6" providerId="AD" clId="Web-{80E13644-147E-AD8A-D9AA-EFD7145ADF71}" dt="2026-10-11T01:39:29.804" v="258" actId="20577"/>
          <ac:spMkLst>
            <pc:docMk/>
            <pc:sldMk cId="1714412664" sldId="265"/>
            <ac:spMk id="6" creationId="{2BA9879D-DC88-5D7A-D9E6-BC259622A995}"/>
          </ac:spMkLst>
        </pc:spChg>
      </pc:sldChg>
    </pc:docChg>
  </pc:docChgLst>
  <pc:docChgLst>
    <pc:chgData name="Kereem Henry (2610226)" userId="S::2610226@student.uwtsd.ac.uk::a74e6498-8616-4bf0-ab42-55af7022eaf2" providerId="AD" clId="Web-{992E2BAF-2E87-655B-08EE-455396BE633C}"/>
    <pc:docChg chg="modSld sldOrd">
      <pc:chgData name="Kereem Henry (2610226)" userId="S::2610226@student.uwtsd.ac.uk::a74e6498-8616-4bf0-ab42-55af7022eaf2" providerId="AD" clId="Web-{992E2BAF-2E87-655B-08EE-455396BE633C}" dt="2026-10-11T14:39:00.638" v="29"/>
      <pc:docMkLst>
        <pc:docMk/>
      </pc:docMkLst>
      <pc:sldChg chg="modSp">
        <pc:chgData name="Kereem Henry (2610226)" userId="S::2610226@student.uwtsd.ac.uk::a74e6498-8616-4bf0-ab42-55af7022eaf2" providerId="AD" clId="Web-{992E2BAF-2E87-655B-08EE-455396BE633C}" dt="2026-10-11T13:50:58.458" v="1" actId="14100"/>
        <pc:sldMkLst>
          <pc:docMk/>
          <pc:sldMk cId="1809296695" sldId="261"/>
        </pc:sldMkLst>
        <pc:spChg chg="mod">
          <ac:chgData name="Kereem Henry (2610226)" userId="S::2610226@student.uwtsd.ac.uk::a74e6498-8616-4bf0-ab42-55af7022eaf2" providerId="AD" clId="Web-{992E2BAF-2E87-655B-08EE-455396BE633C}" dt="2026-10-11T13:50:58.458" v="1" actId="14100"/>
          <ac:spMkLst>
            <pc:docMk/>
            <pc:sldMk cId="1809296695" sldId="261"/>
            <ac:spMk id="3" creationId="{6515CFE6-5F95-A67F-5B4C-801CFF80B91F}"/>
          </ac:spMkLst>
        </pc:spChg>
      </pc:sldChg>
      <pc:sldChg chg="modSp ord">
        <pc:chgData name="Kereem Henry (2610226)" userId="S::2610226@student.uwtsd.ac.uk::a74e6498-8616-4bf0-ab42-55af7022eaf2" providerId="AD" clId="Web-{992E2BAF-2E87-655B-08EE-455396BE633C}" dt="2026-10-11T14:39:00.638" v="29"/>
        <pc:sldMkLst>
          <pc:docMk/>
          <pc:sldMk cId="1714412664" sldId="265"/>
        </pc:sldMkLst>
        <pc:spChg chg="mod">
          <ac:chgData name="Kereem Henry (2610226)" userId="S::2610226@student.uwtsd.ac.uk::a74e6498-8616-4bf0-ab42-55af7022eaf2" providerId="AD" clId="Web-{992E2BAF-2E87-655B-08EE-455396BE633C}" dt="2026-10-11T13:57:13.856" v="8" actId="14100"/>
          <ac:spMkLst>
            <pc:docMk/>
            <pc:sldMk cId="1714412664" sldId="265"/>
            <ac:spMk id="2" creationId="{21D847CC-3BBE-F8FB-E8E9-7F638695F777}"/>
          </ac:spMkLst>
        </pc:spChg>
        <pc:spChg chg="mod">
          <ac:chgData name="Kereem Henry (2610226)" userId="S::2610226@student.uwtsd.ac.uk::a74e6498-8616-4bf0-ab42-55af7022eaf2" providerId="AD" clId="Web-{992E2BAF-2E87-655B-08EE-455396BE633C}" dt="2026-10-11T14:07:04.514" v="25" actId="14100"/>
          <ac:spMkLst>
            <pc:docMk/>
            <pc:sldMk cId="1714412664" sldId="265"/>
            <ac:spMk id="3" creationId="{C967D8C9-232D-4B17-6E85-4D5D03AACFA1}"/>
          </ac:spMkLst>
        </pc:spChg>
        <pc:spChg chg="mod">
          <ac:chgData name="Kereem Henry (2610226)" userId="S::2610226@student.uwtsd.ac.uk::a74e6498-8616-4bf0-ab42-55af7022eaf2" providerId="AD" clId="Web-{992E2BAF-2E87-655B-08EE-455396BE633C}" dt="2026-10-11T13:57:23.575" v="9" actId="1076"/>
          <ac:spMkLst>
            <pc:docMk/>
            <pc:sldMk cId="1714412664" sldId="265"/>
            <ac:spMk id="4" creationId="{A94F317D-A061-03C8-4841-2235C0E639ED}"/>
          </ac:spMkLst>
        </pc:spChg>
        <pc:spChg chg="mod">
          <ac:chgData name="Kereem Henry (2610226)" userId="S::2610226@student.uwtsd.ac.uk::a74e6498-8616-4bf0-ab42-55af7022eaf2" providerId="AD" clId="Web-{992E2BAF-2E87-655B-08EE-455396BE633C}" dt="2026-10-11T13:58:55.968" v="13" actId="14100"/>
          <ac:spMkLst>
            <pc:docMk/>
            <pc:sldMk cId="1714412664" sldId="265"/>
            <ac:spMk id="5" creationId="{BC6A31DC-9D2A-2AB6-B7D5-2034710DDC58}"/>
          </ac:spMkLst>
        </pc:spChg>
        <pc:spChg chg="mod">
          <ac:chgData name="Kereem Henry (2610226)" userId="S::2610226@student.uwtsd.ac.uk::a74e6498-8616-4bf0-ab42-55af7022eaf2" providerId="AD" clId="Web-{992E2BAF-2E87-655B-08EE-455396BE633C}" dt="2026-10-11T14:06:23.498" v="24" actId="1076"/>
          <ac:spMkLst>
            <pc:docMk/>
            <pc:sldMk cId="1714412664" sldId="265"/>
            <ac:spMk id="6" creationId="{2BA9879D-DC88-5D7A-D9E6-BC259622A995}"/>
          </ac:spMkLst>
        </pc:spChg>
      </pc:sldChg>
    </pc:docChg>
  </pc:docChgLst>
  <pc:docChgLst>
    <pc:chgData name="Kereem Henry (2610226)" userId="S::2610226@student.uwtsd.ac.uk::a74e6498-8616-4bf0-ab42-55af7022eaf2" providerId="AD" clId="Web-{D3757D40-8CE8-96B4-73A3-B58357355043}"/>
    <pc:docChg chg="modSld">
      <pc:chgData name="Kereem Henry (2610226)" userId="S::2610226@student.uwtsd.ac.uk::a74e6498-8616-4bf0-ab42-55af7022eaf2" providerId="AD" clId="Web-{D3757D40-8CE8-96B4-73A3-B58357355043}" dt="2026-10-11T20:21:44.339" v="1003" actId="14100"/>
      <pc:docMkLst>
        <pc:docMk/>
      </pc:docMkLst>
      <pc:sldChg chg="modSp">
        <pc:chgData name="Kereem Henry (2610226)" userId="S::2610226@student.uwtsd.ac.uk::a74e6498-8616-4bf0-ab42-55af7022eaf2" providerId="AD" clId="Web-{D3757D40-8CE8-96B4-73A3-B58357355043}" dt="2026-10-11T20:21:03.133" v="1002" actId="20577"/>
        <pc:sldMkLst>
          <pc:docMk/>
          <pc:sldMk cId="1809296695" sldId="261"/>
        </pc:sldMkLst>
        <pc:spChg chg="mod">
          <ac:chgData name="Kereem Henry (2610226)" userId="S::2610226@student.uwtsd.ac.uk::a74e6498-8616-4bf0-ab42-55af7022eaf2" providerId="AD" clId="Web-{D3757D40-8CE8-96B4-73A3-B58357355043}" dt="2026-10-11T20:21:03.133" v="1002" actId="20577"/>
          <ac:spMkLst>
            <pc:docMk/>
            <pc:sldMk cId="1809296695" sldId="261"/>
            <ac:spMk id="3" creationId="{6515CFE6-5F95-A67F-5B4C-801CFF80B91F}"/>
          </ac:spMkLst>
        </pc:spChg>
      </pc:sldChg>
      <pc:sldChg chg="modSp">
        <pc:chgData name="Kereem Henry (2610226)" userId="S::2610226@student.uwtsd.ac.uk::a74e6498-8616-4bf0-ab42-55af7022eaf2" providerId="AD" clId="Web-{D3757D40-8CE8-96B4-73A3-B58357355043}" dt="2026-10-11T20:21:44.339" v="1003" actId="14100"/>
        <pc:sldMkLst>
          <pc:docMk/>
          <pc:sldMk cId="982769611" sldId="264"/>
        </pc:sldMkLst>
        <pc:spChg chg="mod">
          <ac:chgData name="Kereem Henry (2610226)" userId="S::2610226@student.uwtsd.ac.uk::a74e6498-8616-4bf0-ab42-55af7022eaf2" providerId="AD" clId="Web-{D3757D40-8CE8-96B4-73A3-B58357355043}" dt="2026-10-11T20:21:44.339" v="1003" actId="14100"/>
          <ac:spMkLst>
            <pc:docMk/>
            <pc:sldMk cId="982769611" sldId="264"/>
            <ac:spMk id="3" creationId="{5BD22B6C-4956-B315-57D9-18546E4B07FF}"/>
          </ac:spMkLst>
        </pc:spChg>
      </pc:sldChg>
      <pc:sldChg chg="modSp">
        <pc:chgData name="Kereem Henry (2610226)" userId="S::2610226@student.uwtsd.ac.uk::a74e6498-8616-4bf0-ab42-55af7022eaf2" providerId="AD" clId="Web-{D3757D40-8CE8-96B4-73A3-B58357355043}" dt="2026-10-11T20:17:23.961" v="1001" actId="20577"/>
        <pc:sldMkLst>
          <pc:docMk/>
          <pc:sldMk cId="2400395760" sldId="266"/>
        </pc:sldMkLst>
        <pc:spChg chg="mod">
          <ac:chgData name="Kereem Henry (2610226)" userId="S::2610226@student.uwtsd.ac.uk::a74e6498-8616-4bf0-ab42-55af7022eaf2" providerId="AD" clId="Web-{D3757D40-8CE8-96B4-73A3-B58357355043}" dt="2026-10-11T19:48:21.573" v="101" actId="20577"/>
          <ac:spMkLst>
            <pc:docMk/>
            <pc:sldMk cId="2400395760" sldId="266"/>
            <ac:spMk id="2" creationId="{904988A0-0389-91E5-F515-D70BF156B079}"/>
          </ac:spMkLst>
        </pc:spChg>
        <pc:spChg chg="mod">
          <ac:chgData name="Kereem Henry (2610226)" userId="S::2610226@student.uwtsd.ac.uk::a74e6498-8616-4bf0-ab42-55af7022eaf2" providerId="AD" clId="Web-{D3757D40-8CE8-96B4-73A3-B58357355043}" dt="2026-10-11T20:17:23.961" v="1001" actId="20577"/>
          <ac:spMkLst>
            <pc:docMk/>
            <pc:sldMk cId="2400395760" sldId="266"/>
            <ac:spMk id="3" creationId="{75EB85AC-11AE-FBC4-DE15-7775556B81D6}"/>
          </ac:spMkLst>
        </pc:spChg>
      </pc:sldChg>
      <pc:sldChg chg="modSp">
        <pc:chgData name="Kereem Henry (2610226)" userId="S::2610226@student.uwtsd.ac.uk::a74e6498-8616-4bf0-ab42-55af7022eaf2" providerId="AD" clId="Web-{D3757D40-8CE8-96B4-73A3-B58357355043}" dt="2026-10-11T19:43:26.177" v="30" actId="14100"/>
        <pc:sldMkLst>
          <pc:docMk/>
          <pc:sldMk cId="2497531672" sldId="266"/>
        </pc:sldMkLst>
        <pc:spChg chg="mod">
          <ac:chgData name="Kereem Henry (2610226)" userId="S::2610226@student.uwtsd.ac.uk::a74e6498-8616-4bf0-ab42-55af7022eaf2" providerId="AD" clId="Web-{D3757D40-8CE8-96B4-73A3-B58357355043}" dt="2026-10-11T19:43:26.177" v="30" actId="14100"/>
          <ac:spMkLst>
            <pc:docMk/>
            <pc:sldMk cId="2497531672" sldId="266"/>
            <ac:spMk id="2" creationId="{0C69B62A-6568-CDB4-3645-9E229DED9FAB}"/>
          </ac:spMkLst>
        </pc:spChg>
        <pc:spChg chg="mod">
          <ac:chgData name="Kereem Henry (2610226)" userId="S::2610226@student.uwtsd.ac.uk::a74e6498-8616-4bf0-ab42-55af7022eaf2" providerId="AD" clId="Web-{D3757D40-8CE8-96B4-73A3-B58357355043}" dt="2026-10-11T19:43:02.816" v="28" actId="1076"/>
          <ac:spMkLst>
            <pc:docMk/>
            <pc:sldMk cId="2497531672" sldId="266"/>
            <ac:spMk id="3" creationId="{9B8CF2EE-276D-8A01-C1AF-794BA89FFEDD}"/>
          </ac:spMkLst>
        </pc:spChg>
      </pc:sldChg>
    </pc:docChg>
  </pc:docChgLst>
  <pc:docChgLst>
    <pc:chgData name="Mabel Asamoah (2608656)" userId="S::2608656@student.uwtsd.ac.uk::9ce196a3-d8a3-46f5-891b-92d45075a4e6" providerId="AD" clId="Web-{1644370A-5D61-1A2F-08A1-66C4872632B8}"/>
    <pc:docChg chg="mod addSld delSld modSld addMainMaster delMainMaster">
      <pc:chgData name="Mabel Asamoah (2608656)" userId="S::2608656@student.uwtsd.ac.uk::9ce196a3-d8a3-46f5-891b-92d45075a4e6" providerId="AD" clId="Web-{1644370A-5D61-1A2F-08A1-66C4872632B8}" dt="2026-10-10T16:03:55.424" v="72" actId="1076"/>
      <pc:docMkLst>
        <pc:docMk/>
      </pc:docMkLst>
      <pc:sldChg chg="modSp mod modClrScheme chgLayout">
        <pc:chgData name="Mabel Asamoah (2608656)" userId="S::2608656@student.uwtsd.ac.uk::9ce196a3-d8a3-46f5-891b-92d45075a4e6" providerId="AD" clId="Web-{1644370A-5D61-1A2F-08A1-66C4872632B8}" dt="2026-10-10T16:03:45.189" v="71"/>
        <pc:sldMkLst>
          <pc:docMk/>
          <pc:sldMk cId="109857222" sldId="256"/>
        </pc:sldMkLst>
        <pc:spChg chg="mod ord">
          <ac:chgData name="Mabel Asamoah (2608656)" userId="S::2608656@student.uwtsd.ac.uk::9ce196a3-d8a3-46f5-891b-92d45075a4e6" providerId="AD" clId="Web-{1644370A-5D61-1A2F-08A1-66C4872632B8}" dt="2026-10-10T16:03:45.189" v="71"/>
          <ac:spMkLst>
            <pc:docMk/>
            <pc:sldMk cId="109857222" sldId="256"/>
            <ac:spMk id="2" creationId="{00000000-0000-0000-0000-000000000000}"/>
          </ac:spMkLst>
        </pc:spChg>
        <pc:spChg chg="mod ord">
          <ac:chgData name="Mabel Asamoah (2608656)" userId="S::2608656@student.uwtsd.ac.uk::9ce196a3-d8a3-46f5-891b-92d45075a4e6" providerId="AD" clId="Web-{1644370A-5D61-1A2F-08A1-66C4872632B8}" dt="2026-10-10T16:03:45.189" v="71"/>
          <ac:spMkLst>
            <pc:docMk/>
            <pc:sldMk cId="109857222" sldId="256"/>
            <ac:spMk id="3" creationId="{00000000-0000-0000-0000-000000000000}"/>
          </ac:spMkLst>
        </pc:spChg>
        <pc:spChg chg="mod ord">
          <ac:chgData name="Mabel Asamoah (2608656)" userId="S::2608656@student.uwtsd.ac.uk::9ce196a3-d8a3-46f5-891b-92d45075a4e6" providerId="AD" clId="Web-{1644370A-5D61-1A2F-08A1-66C4872632B8}" dt="2026-10-10T16:03:45.189" v="71"/>
          <ac:spMkLst>
            <pc:docMk/>
            <pc:sldMk cId="109857222" sldId="256"/>
            <ac:spMk id="17" creationId="{D9DB21EE-98AB-D084-A532-C86B5C1F8A76}"/>
          </ac:spMkLst>
        </pc:spChg>
        <pc:spChg chg="mod ord">
          <ac:chgData name="Mabel Asamoah (2608656)" userId="S::2608656@student.uwtsd.ac.uk::9ce196a3-d8a3-46f5-891b-92d45075a4e6" providerId="AD" clId="Web-{1644370A-5D61-1A2F-08A1-66C4872632B8}" dt="2026-10-10T16:03:45.189" v="71"/>
          <ac:spMkLst>
            <pc:docMk/>
            <pc:sldMk cId="109857222" sldId="256"/>
            <ac:spMk id="18" creationId="{C6174892-3F1B-6D67-29A8-C971908CCE75}"/>
          </ac:spMkLst>
        </pc:spChg>
        <pc:spChg chg="mod ord">
          <ac:chgData name="Mabel Asamoah (2608656)" userId="S::2608656@student.uwtsd.ac.uk::9ce196a3-d8a3-46f5-891b-92d45075a4e6" providerId="AD" clId="Web-{1644370A-5D61-1A2F-08A1-66C4872632B8}" dt="2026-10-10T16:03:45.189" v="71"/>
          <ac:spMkLst>
            <pc:docMk/>
            <pc:sldMk cId="109857222" sldId="256"/>
            <ac:spMk id="19" creationId="{6D9505D3-CEF6-85F1-A0F8-05466BC9618E}"/>
          </ac:spMkLst>
        </pc:spChg>
      </pc:sldChg>
      <pc:sldChg chg="modSp mod modClrScheme chgLayout">
        <pc:chgData name="Mabel Asamoah (2608656)" userId="S::2608656@student.uwtsd.ac.uk::9ce196a3-d8a3-46f5-891b-92d45075a4e6" providerId="AD" clId="Web-{1644370A-5D61-1A2F-08A1-66C4872632B8}" dt="2026-10-10T16:03:45.189" v="71"/>
        <pc:sldMkLst>
          <pc:docMk/>
          <pc:sldMk cId="1333096506" sldId="258"/>
        </pc:sldMkLst>
        <pc:spChg chg="mod ord">
          <ac:chgData name="Mabel Asamoah (2608656)" userId="S::2608656@student.uwtsd.ac.uk::9ce196a3-d8a3-46f5-891b-92d45075a4e6" providerId="AD" clId="Web-{1644370A-5D61-1A2F-08A1-66C4872632B8}" dt="2026-10-10T16:03:45.189" v="71"/>
          <ac:spMkLst>
            <pc:docMk/>
            <pc:sldMk cId="1333096506" sldId="258"/>
            <ac:spMk id="2" creationId="{A8B31F53-8B78-AC90-14C6-F34E335AA157}"/>
          </ac:spMkLst>
        </pc:spChg>
        <pc:spChg chg="mod ord">
          <ac:chgData name="Mabel Asamoah (2608656)" userId="S::2608656@student.uwtsd.ac.uk::9ce196a3-d8a3-46f5-891b-92d45075a4e6" providerId="AD" clId="Web-{1644370A-5D61-1A2F-08A1-66C4872632B8}" dt="2026-10-10T16:03:45.189" v="71"/>
          <ac:spMkLst>
            <pc:docMk/>
            <pc:sldMk cId="1333096506" sldId="258"/>
            <ac:spMk id="5" creationId="{78C80FC5-1574-5ADB-4DBC-3A86AC380B51}"/>
          </ac:spMkLst>
        </pc:spChg>
        <pc:spChg chg="mod ord">
          <ac:chgData name="Mabel Asamoah (2608656)" userId="S::2608656@student.uwtsd.ac.uk::9ce196a3-d8a3-46f5-891b-92d45075a4e6" providerId="AD" clId="Web-{1644370A-5D61-1A2F-08A1-66C4872632B8}" dt="2026-10-10T16:03:45.189" v="71"/>
          <ac:spMkLst>
            <pc:docMk/>
            <pc:sldMk cId="1333096506" sldId="258"/>
            <ac:spMk id="6" creationId="{DDA73B40-E31C-90BD-734F-8DC1BD9BAA08}"/>
          </ac:spMkLst>
        </pc:spChg>
        <pc:spChg chg="mod ord">
          <ac:chgData name="Mabel Asamoah (2608656)" userId="S::2608656@student.uwtsd.ac.uk::9ce196a3-d8a3-46f5-891b-92d45075a4e6" providerId="AD" clId="Web-{1644370A-5D61-1A2F-08A1-66C4872632B8}" dt="2026-10-10T16:03:45.189" v="71"/>
          <ac:spMkLst>
            <pc:docMk/>
            <pc:sldMk cId="1333096506" sldId="258"/>
            <ac:spMk id="7" creationId="{4D66D2A0-9AC5-35AE-A59F-541AA2E917EC}"/>
          </ac:spMkLst>
        </pc:spChg>
        <pc:graphicFrameChg chg="mod ord">
          <ac:chgData name="Mabel Asamoah (2608656)" userId="S::2608656@student.uwtsd.ac.uk::9ce196a3-d8a3-46f5-891b-92d45075a4e6" providerId="AD" clId="Web-{1644370A-5D61-1A2F-08A1-66C4872632B8}" dt="2026-10-10T16:03:45.189" v="71"/>
          <ac:graphicFrameMkLst>
            <pc:docMk/>
            <pc:sldMk cId="1333096506" sldId="258"/>
            <ac:graphicFrameMk id="20" creationId="{2EC3E145-C4CE-D2EE-63BE-D227AE9DC6CE}"/>
          </ac:graphicFrameMkLst>
        </pc:graphicFrameChg>
      </pc:sldChg>
      <pc:sldChg chg="modSp mod modClrScheme chgLayout">
        <pc:chgData name="Mabel Asamoah (2608656)" userId="S::2608656@student.uwtsd.ac.uk::9ce196a3-d8a3-46f5-891b-92d45075a4e6" providerId="AD" clId="Web-{1644370A-5D61-1A2F-08A1-66C4872632B8}" dt="2026-10-10T16:03:45.189" v="71"/>
        <pc:sldMkLst>
          <pc:docMk/>
          <pc:sldMk cId="2796025692" sldId="259"/>
        </pc:sldMkLst>
        <pc:spChg chg="mod ord">
          <ac:chgData name="Mabel Asamoah (2608656)" userId="S::2608656@student.uwtsd.ac.uk::9ce196a3-d8a3-46f5-891b-92d45075a4e6" providerId="AD" clId="Web-{1644370A-5D61-1A2F-08A1-66C4872632B8}" dt="2026-10-10T16:03:45.189" v="71"/>
          <ac:spMkLst>
            <pc:docMk/>
            <pc:sldMk cId="2796025692" sldId="259"/>
            <ac:spMk id="2" creationId="{D969A8BC-1D14-59D9-65AA-8233FC14D9D4}"/>
          </ac:spMkLst>
        </pc:spChg>
        <pc:spChg chg="mod ord">
          <ac:chgData name="Mabel Asamoah (2608656)" userId="S::2608656@student.uwtsd.ac.uk::9ce196a3-d8a3-46f5-891b-92d45075a4e6" providerId="AD" clId="Web-{1644370A-5D61-1A2F-08A1-66C4872632B8}" dt="2026-10-10T16:03:45.189" v="71"/>
          <ac:spMkLst>
            <pc:docMk/>
            <pc:sldMk cId="2796025692" sldId="259"/>
            <ac:spMk id="4" creationId="{BF074258-983C-3E6C-D09F-6512B15EE09C}"/>
          </ac:spMkLst>
        </pc:spChg>
        <pc:spChg chg="mod ord">
          <ac:chgData name="Mabel Asamoah (2608656)" userId="S::2608656@student.uwtsd.ac.uk::9ce196a3-d8a3-46f5-891b-92d45075a4e6" providerId="AD" clId="Web-{1644370A-5D61-1A2F-08A1-66C4872632B8}" dt="2026-10-10T16:03:45.189" v="71"/>
          <ac:spMkLst>
            <pc:docMk/>
            <pc:sldMk cId="2796025692" sldId="259"/>
            <ac:spMk id="5" creationId="{46AE8648-3267-5C37-7322-339A70C88B0D}"/>
          </ac:spMkLst>
        </pc:spChg>
        <pc:spChg chg="mod ord">
          <ac:chgData name="Mabel Asamoah (2608656)" userId="S::2608656@student.uwtsd.ac.uk::9ce196a3-d8a3-46f5-891b-92d45075a4e6" providerId="AD" clId="Web-{1644370A-5D61-1A2F-08A1-66C4872632B8}" dt="2026-10-10T16:03:45.189" v="71"/>
          <ac:spMkLst>
            <pc:docMk/>
            <pc:sldMk cId="2796025692" sldId="259"/>
            <ac:spMk id="6" creationId="{8CAA81A4-4A01-6E14-9B87-21B57206C31C}"/>
          </ac:spMkLst>
        </pc:spChg>
        <pc:spChg chg="mod ord">
          <ac:chgData name="Mabel Asamoah (2608656)" userId="S::2608656@student.uwtsd.ac.uk::9ce196a3-d8a3-46f5-891b-92d45075a4e6" providerId="AD" clId="Web-{1644370A-5D61-1A2F-08A1-66C4872632B8}" dt="2026-10-10T16:03:45.189" v="71"/>
          <ac:spMkLst>
            <pc:docMk/>
            <pc:sldMk cId="2796025692" sldId="259"/>
            <ac:spMk id="7" creationId="{D35784A5-A1EF-36E0-DE3F-10EF1F5B6B7B}"/>
          </ac:spMkLst>
        </pc:spChg>
      </pc:sldChg>
      <pc:sldChg chg="modSp mod modClrScheme chgLayout">
        <pc:chgData name="Mabel Asamoah (2608656)" userId="S::2608656@student.uwtsd.ac.uk::9ce196a3-d8a3-46f5-891b-92d45075a4e6" providerId="AD" clId="Web-{1644370A-5D61-1A2F-08A1-66C4872632B8}" dt="2026-10-10T16:03:45.189" v="71"/>
        <pc:sldMkLst>
          <pc:docMk/>
          <pc:sldMk cId="3341603694" sldId="260"/>
        </pc:sldMkLst>
        <pc:spChg chg="mod ord">
          <ac:chgData name="Mabel Asamoah (2608656)" userId="S::2608656@student.uwtsd.ac.uk::9ce196a3-d8a3-46f5-891b-92d45075a4e6" providerId="AD" clId="Web-{1644370A-5D61-1A2F-08A1-66C4872632B8}" dt="2026-10-10T16:03:45.189" v="71"/>
          <ac:spMkLst>
            <pc:docMk/>
            <pc:sldMk cId="3341603694" sldId="260"/>
            <ac:spMk id="2" creationId="{760B1A35-4192-7514-CDC6-C525C6C58E40}"/>
          </ac:spMkLst>
        </pc:spChg>
        <pc:spChg chg="mod ord">
          <ac:chgData name="Mabel Asamoah (2608656)" userId="S::2608656@student.uwtsd.ac.uk::9ce196a3-d8a3-46f5-891b-92d45075a4e6" providerId="AD" clId="Web-{1644370A-5D61-1A2F-08A1-66C4872632B8}" dt="2026-10-10T16:03:45.189" v="71"/>
          <ac:spMkLst>
            <pc:docMk/>
            <pc:sldMk cId="3341603694" sldId="260"/>
            <ac:spMk id="5" creationId="{C848C835-DE7C-E525-BE31-72BE15E3E495}"/>
          </ac:spMkLst>
        </pc:spChg>
        <pc:spChg chg="mod ord">
          <ac:chgData name="Mabel Asamoah (2608656)" userId="S::2608656@student.uwtsd.ac.uk::9ce196a3-d8a3-46f5-891b-92d45075a4e6" providerId="AD" clId="Web-{1644370A-5D61-1A2F-08A1-66C4872632B8}" dt="2026-10-10T16:03:45.189" v="71"/>
          <ac:spMkLst>
            <pc:docMk/>
            <pc:sldMk cId="3341603694" sldId="260"/>
            <ac:spMk id="6" creationId="{3C7B603B-D785-616F-8FA1-1B268A4A133F}"/>
          </ac:spMkLst>
        </pc:spChg>
        <pc:spChg chg="mod ord">
          <ac:chgData name="Mabel Asamoah (2608656)" userId="S::2608656@student.uwtsd.ac.uk::9ce196a3-d8a3-46f5-891b-92d45075a4e6" providerId="AD" clId="Web-{1644370A-5D61-1A2F-08A1-66C4872632B8}" dt="2026-10-10T16:03:45.189" v="71"/>
          <ac:spMkLst>
            <pc:docMk/>
            <pc:sldMk cId="3341603694" sldId="260"/>
            <ac:spMk id="7" creationId="{9838AB44-E4E0-4EEF-167B-09D0389A3E11}"/>
          </ac:spMkLst>
        </pc:spChg>
        <pc:spChg chg="mod ord">
          <ac:chgData name="Mabel Asamoah (2608656)" userId="S::2608656@student.uwtsd.ac.uk::9ce196a3-d8a3-46f5-891b-92d45075a4e6" providerId="AD" clId="Web-{1644370A-5D61-1A2F-08A1-66C4872632B8}" dt="2026-10-10T16:03:45.189" v="71"/>
          <ac:spMkLst>
            <pc:docMk/>
            <pc:sldMk cId="3341603694" sldId="260"/>
            <ac:spMk id="9" creationId="{DFD666CF-E0DD-82F2-B1A2-975F9F8B2B9D}"/>
          </ac:spMkLst>
        </pc:spChg>
      </pc:sldChg>
      <pc:sldChg chg="modSp mod modClrScheme chgLayout">
        <pc:chgData name="Mabel Asamoah (2608656)" userId="S::2608656@student.uwtsd.ac.uk::9ce196a3-d8a3-46f5-891b-92d45075a4e6" providerId="AD" clId="Web-{1644370A-5D61-1A2F-08A1-66C4872632B8}" dt="2026-10-10T16:03:45.189" v="71"/>
        <pc:sldMkLst>
          <pc:docMk/>
          <pc:sldMk cId="1809296695" sldId="261"/>
        </pc:sldMkLst>
        <pc:spChg chg="mod ord">
          <ac:chgData name="Mabel Asamoah (2608656)" userId="S::2608656@student.uwtsd.ac.uk::9ce196a3-d8a3-46f5-891b-92d45075a4e6" providerId="AD" clId="Web-{1644370A-5D61-1A2F-08A1-66C4872632B8}" dt="2026-10-10T16:03:45.189" v="71"/>
          <ac:spMkLst>
            <pc:docMk/>
            <pc:sldMk cId="1809296695" sldId="261"/>
            <ac:spMk id="2" creationId="{A4F8C988-6AA1-8F9A-532B-90B3DD842272}"/>
          </ac:spMkLst>
        </pc:spChg>
        <pc:spChg chg="mod ord">
          <ac:chgData name="Mabel Asamoah (2608656)" userId="S::2608656@student.uwtsd.ac.uk::9ce196a3-d8a3-46f5-891b-92d45075a4e6" providerId="AD" clId="Web-{1644370A-5D61-1A2F-08A1-66C4872632B8}" dt="2026-10-10T16:03:45.189" v="71"/>
          <ac:spMkLst>
            <pc:docMk/>
            <pc:sldMk cId="1809296695" sldId="261"/>
            <ac:spMk id="3" creationId="{6515CFE6-5F95-A67F-5B4C-801CFF80B91F}"/>
          </ac:spMkLst>
        </pc:spChg>
        <pc:spChg chg="mod ord">
          <ac:chgData name="Mabel Asamoah (2608656)" userId="S::2608656@student.uwtsd.ac.uk::9ce196a3-d8a3-46f5-891b-92d45075a4e6" providerId="AD" clId="Web-{1644370A-5D61-1A2F-08A1-66C4872632B8}" dt="2026-10-10T16:03:45.189" v="71"/>
          <ac:spMkLst>
            <pc:docMk/>
            <pc:sldMk cId="1809296695" sldId="261"/>
            <ac:spMk id="4" creationId="{78CCF179-893D-E636-6CDE-2EE54A40D9FA}"/>
          </ac:spMkLst>
        </pc:spChg>
        <pc:spChg chg="mod ord">
          <ac:chgData name="Mabel Asamoah (2608656)" userId="S::2608656@student.uwtsd.ac.uk::9ce196a3-d8a3-46f5-891b-92d45075a4e6" providerId="AD" clId="Web-{1644370A-5D61-1A2F-08A1-66C4872632B8}" dt="2026-10-10T16:03:45.189" v="71"/>
          <ac:spMkLst>
            <pc:docMk/>
            <pc:sldMk cId="1809296695" sldId="261"/>
            <ac:spMk id="5" creationId="{8F7AC526-2185-CE5F-51E9-165EC83062DD}"/>
          </ac:spMkLst>
        </pc:spChg>
        <pc:spChg chg="mod ord">
          <ac:chgData name="Mabel Asamoah (2608656)" userId="S::2608656@student.uwtsd.ac.uk::9ce196a3-d8a3-46f5-891b-92d45075a4e6" providerId="AD" clId="Web-{1644370A-5D61-1A2F-08A1-66C4872632B8}" dt="2026-10-10T16:03:45.189" v="71"/>
          <ac:spMkLst>
            <pc:docMk/>
            <pc:sldMk cId="1809296695" sldId="261"/>
            <ac:spMk id="6" creationId="{2CDE8F2D-44D0-B061-B7A1-8755DD7392DF}"/>
          </ac:spMkLst>
        </pc:spChg>
      </pc:sldChg>
      <pc:sldChg chg="modSp mod modClrScheme chgLayout">
        <pc:chgData name="Mabel Asamoah (2608656)" userId="S::2608656@student.uwtsd.ac.uk::9ce196a3-d8a3-46f5-891b-92d45075a4e6" providerId="AD" clId="Web-{1644370A-5D61-1A2F-08A1-66C4872632B8}" dt="2026-10-10T16:03:45.189" v="71"/>
        <pc:sldMkLst>
          <pc:docMk/>
          <pc:sldMk cId="2909208141" sldId="262"/>
        </pc:sldMkLst>
        <pc:spChg chg="mod ord">
          <ac:chgData name="Mabel Asamoah (2608656)" userId="S::2608656@student.uwtsd.ac.uk::9ce196a3-d8a3-46f5-891b-92d45075a4e6" providerId="AD" clId="Web-{1644370A-5D61-1A2F-08A1-66C4872632B8}" dt="2026-10-10T16:03:45.189" v="71"/>
          <ac:spMkLst>
            <pc:docMk/>
            <pc:sldMk cId="2909208141" sldId="262"/>
            <ac:spMk id="2" creationId="{F24C97EA-A7EF-A022-348A-944A4F2DF0B2}"/>
          </ac:spMkLst>
        </pc:spChg>
        <pc:spChg chg="mod ord">
          <ac:chgData name="Mabel Asamoah (2608656)" userId="S::2608656@student.uwtsd.ac.uk::9ce196a3-d8a3-46f5-891b-92d45075a4e6" providerId="AD" clId="Web-{1644370A-5D61-1A2F-08A1-66C4872632B8}" dt="2026-10-10T16:03:45.189" v="71"/>
          <ac:spMkLst>
            <pc:docMk/>
            <pc:sldMk cId="2909208141" sldId="262"/>
            <ac:spMk id="3" creationId="{5DE469E7-1CA0-89A1-5A2F-7D221EB58383}"/>
          </ac:spMkLst>
        </pc:spChg>
        <pc:spChg chg="mod ord">
          <ac:chgData name="Mabel Asamoah (2608656)" userId="S::2608656@student.uwtsd.ac.uk::9ce196a3-d8a3-46f5-891b-92d45075a4e6" providerId="AD" clId="Web-{1644370A-5D61-1A2F-08A1-66C4872632B8}" dt="2026-10-10T16:03:45.189" v="71"/>
          <ac:spMkLst>
            <pc:docMk/>
            <pc:sldMk cId="2909208141" sldId="262"/>
            <ac:spMk id="4" creationId="{C18978E6-81C8-F33E-355C-1A6F313D0F66}"/>
          </ac:spMkLst>
        </pc:spChg>
        <pc:spChg chg="mod ord">
          <ac:chgData name="Mabel Asamoah (2608656)" userId="S::2608656@student.uwtsd.ac.uk::9ce196a3-d8a3-46f5-891b-92d45075a4e6" providerId="AD" clId="Web-{1644370A-5D61-1A2F-08A1-66C4872632B8}" dt="2026-10-10T16:03:45.189" v="71"/>
          <ac:spMkLst>
            <pc:docMk/>
            <pc:sldMk cId="2909208141" sldId="262"/>
            <ac:spMk id="5" creationId="{DA0D351E-A736-6B8D-1CC0-6267B8DEF9EA}"/>
          </ac:spMkLst>
        </pc:spChg>
        <pc:spChg chg="mod ord">
          <ac:chgData name="Mabel Asamoah (2608656)" userId="S::2608656@student.uwtsd.ac.uk::9ce196a3-d8a3-46f5-891b-92d45075a4e6" providerId="AD" clId="Web-{1644370A-5D61-1A2F-08A1-66C4872632B8}" dt="2026-10-10T16:03:45.189" v="71"/>
          <ac:spMkLst>
            <pc:docMk/>
            <pc:sldMk cId="2909208141" sldId="262"/>
            <ac:spMk id="6" creationId="{0951AD4F-C50E-7CCF-1651-1CC436C956C7}"/>
          </ac:spMkLst>
        </pc:spChg>
        <pc:spChg chg="mod ord">
          <ac:chgData name="Mabel Asamoah (2608656)" userId="S::2608656@student.uwtsd.ac.uk::9ce196a3-d8a3-46f5-891b-92d45075a4e6" providerId="AD" clId="Web-{1644370A-5D61-1A2F-08A1-66C4872632B8}" dt="2026-10-10T16:03:45.189" v="71"/>
          <ac:spMkLst>
            <pc:docMk/>
            <pc:sldMk cId="2909208141" sldId="262"/>
            <ac:spMk id="7" creationId="{23A7E8F7-7FB8-076C-B872-72C38F9787A4}"/>
          </ac:spMkLst>
        </pc:spChg>
      </pc:sldChg>
      <pc:sldChg chg="modSp mod modClrScheme chgLayout">
        <pc:chgData name="Mabel Asamoah (2608656)" userId="S::2608656@student.uwtsd.ac.uk::9ce196a3-d8a3-46f5-891b-92d45075a4e6" providerId="AD" clId="Web-{1644370A-5D61-1A2F-08A1-66C4872632B8}" dt="2026-10-10T16:03:55.424" v="72" actId="1076"/>
        <pc:sldMkLst>
          <pc:docMk/>
          <pc:sldMk cId="546208421" sldId="263"/>
        </pc:sldMkLst>
        <pc:spChg chg="mod ord">
          <ac:chgData name="Mabel Asamoah (2608656)" userId="S::2608656@student.uwtsd.ac.uk::9ce196a3-d8a3-46f5-891b-92d45075a4e6" providerId="AD" clId="Web-{1644370A-5D61-1A2F-08A1-66C4872632B8}" dt="2026-10-10T16:03:45.189" v="71"/>
          <ac:spMkLst>
            <pc:docMk/>
            <pc:sldMk cId="546208421" sldId="263"/>
            <ac:spMk id="2" creationId="{06AA124C-55DF-FA37-7094-8DC87C6B4B42}"/>
          </ac:spMkLst>
        </pc:spChg>
        <pc:spChg chg="mod ord">
          <ac:chgData name="Mabel Asamoah (2608656)" userId="S::2608656@student.uwtsd.ac.uk::9ce196a3-d8a3-46f5-891b-92d45075a4e6" providerId="AD" clId="Web-{1644370A-5D61-1A2F-08A1-66C4872632B8}" dt="2026-10-10T16:03:55.424" v="72" actId="1076"/>
          <ac:spMkLst>
            <pc:docMk/>
            <pc:sldMk cId="546208421" sldId="263"/>
            <ac:spMk id="3" creationId="{6E347E3E-1E1B-41B2-237A-39D087A87E44}"/>
          </ac:spMkLst>
        </pc:spChg>
        <pc:spChg chg="mod ord">
          <ac:chgData name="Mabel Asamoah (2608656)" userId="S::2608656@student.uwtsd.ac.uk::9ce196a3-d8a3-46f5-891b-92d45075a4e6" providerId="AD" clId="Web-{1644370A-5D61-1A2F-08A1-66C4872632B8}" dt="2026-10-10T16:03:45.189" v="71"/>
          <ac:spMkLst>
            <pc:docMk/>
            <pc:sldMk cId="546208421" sldId="263"/>
            <ac:spMk id="4" creationId="{CDAC3B21-5B9A-CA79-4BE4-B03604E50CD9}"/>
          </ac:spMkLst>
        </pc:spChg>
        <pc:spChg chg="mod ord">
          <ac:chgData name="Mabel Asamoah (2608656)" userId="S::2608656@student.uwtsd.ac.uk::9ce196a3-d8a3-46f5-891b-92d45075a4e6" providerId="AD" clId="Web-{1644370A-5D61-1A2F-08A1-66C4872632B8}" dt="2026-10-10T16:03:45.189" v="71"/>
          <ac:spMkLst>
            <pc:docMk/>
            <pc:sldMk cId="546208421" sldId="263"/>
            <ac:spMk id="5" creationId="{AC5034D3-8C5A-EBD1-E35A-9D68B9CA7578}"/>
          </ac:spMkLst>
        </pc:spChg>
        <pc:spChg chg="mod ord">
          <ac:chgData name="Mabel Asamoah (2608656)" userId="S::2608656@student.uwtsd.ac.uk::9ce196a3-d8a3-46f5-891b-92d45075a4e6" providerId="AD" clId="Web-{1644370A-5D61-1A2F-08A1-66C4872632B8}" dt="2026-10-10T16:03:45.189" v="71"/>
          <ac:spMkLst>
            <pc:docMk/>
            <pc:sldMk cId="546208421" sldId="263"/>
            <ac:spMk id="6" creationId="{6E79F751-A4D0-A900-293D-F3C58D9C2D86}"/>
          </ac:spMkLst>
        </pc:spChg>
        <pc:spChg chg="mod ord">
          <ac:chgData name="Mabel Asamoah (2608656)" userId="S::2608656@student.uwtsd.ac.uk::9ce196a3-d8a3-46f5-891b-92d45075a4e6" providerId="AD" clId="Web-{1644370A-5D61-1A2F-08A1-66C4872632B8}" dt="2026-10-10T16:03:45.189" v="71"/>
          <ac:spMkLst>
            <pc:docMk/>
            <pc:sldMk cId="546208421" sldId="263"/>
            <ac:spMk id="7" creationId="{6B60C52F-5049-1586-22B6-D92FC7A6019E}"/>
          </ac:spMkLst>
        </pc:spChg>
      </pc:sldChg>
      <pc:sldChg chg="new del">
        <pc:chgData name="Mabel Asamoah (2608656)" userId="S::2608656@student.uwtsd.ac.uk::9ce196a3-d8a3-46f5-891b-92d45075a4e6" providerId="AD" clId="Web-{1644370A-5D61-1A2F-08A1-66C4872632B8}" dt="2026-10-10T15:43:54.736" v="2"/>
        <pc:sldMkLst>
          <pc:docMk/>
          <pc:sldMk cId="1657182014" sldId="263"/>
        </pc:sldMkLst>
      </pc:sldChg>
      <pc:sldMasterChg chg="del delSldLayout">
        <pc:chgData name="Mabel Asamoah (2608656)" userId="S::2608656@student.uwtsd.ac.uk::9ce196a3-d8a3-46f5-891b-92d45075a4e6" providerId="AD" clId="Web-{1644370A-5D61-1A2F-08A1-66C4872632B8}" dt="2026-10-10T16:03:45.189" v="71"/>
        <pc:sldMasterMkLst>
          <pc:docMk/>
          <pc:sldMasterMk cId="3711618141" sldId="2147483672"/>
        </pc:sldMasterMkLst>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885637544" sldId="2147483673"/>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692791939" sldId="2147483674"/>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412820721" sldId="2147483675"/>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352530057" sldId="2147483676"/>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852207632" sldId="2147483677"/>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549303831" sldId="2147483678"/>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492003741" sldId="2147483679"/>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815547915" sldId="2147483680"/>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900853297" sldId="2147483681"/>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157430635" sldId="2147483682"/>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198974922" sldId="2147483683"/>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393212686" sldId="2147483684"/>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983664631" sldId="2147483685"/>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695018896" sldId="2147483686"/>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225504319" sldId="2147483687"/>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905771023" sldId="2147483688"/>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61462926" sldId="2147483689"/>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841431087" sldId="2147483690"/>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424692065" sldId="2147483691"/>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992263552" sldId="2147483692"/>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087955588" sldId="2147483693"/>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514912826" sldId="2147483694"/>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965853420" sldId="2147483695"/>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456433053" sldId="2147483696"/>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131037384" sldId="2147483697"/>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091117071" sldId="2147483698"/>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611203794" sldId="2147483699"/>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434875260" sldId="2147483700"/>
          </pc:sldLayoutMkLst>
        </pc:sldLayoutChg>
      </pc:sldMasterChg>
      <pc:sldMasterChg chg="add addSldLayout modSldLayout">
        <pc:chgData name="Mabel Asamoah (2608656)" userId="S::2608656@student.uwtsd.ac.uk::9ce196a3-d8a3-46f5-891b-92d45075a4e6" providerId="AD" clId="Web-{1644370A-5D61-1A2F-08A1-66C4872632B8}" dt="2026-10-10T16:03:45.189" v="71"/>
        <pc:sldMasterMkLst>
          <pc:docMk/>
          <pc:sldMasterMk cId="9689335" sldId="2147483701"/>
        </pc:sldMasterMkLst>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702426913" sldId="2147483702"/>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954997531" sldId="2147483703"/>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481015526" sldId="2147483704"/>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4191182425" sldId="2147483705"/>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761455066" sldId="2147483706"/>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132486185" sldId="2147483707"/>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184046612" sldId="2147483708"/>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362219710" sldId="2147483709"/>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2819850014" sldId="2147483710"/>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307188751" sldId="2147483711"/>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2367410258" sldId="2147483712"/>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2098448313" sldId="2147483713"/>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952285462" sldId="2147483714"/>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934554835" sldId="2147483715"/>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439509367" sldId="2147483716"/>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589719397" sldId="2147483717"/>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279548290" sldId="2147483718"/>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847928469" sldId="2147483719"/>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615883524" sldId="2147483720"/>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919086886" sldId="2147483721"/>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355320912" sldId="2147483722"/>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794486293" sldId="2147483723"/>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727231843" sldId="2147483724"/>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805898167" sldId="2147483725"/>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677603616" sldId="2147483726"/>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2876443981" sldId="2147483727"/>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098838904" sldId="2147483728"/>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242213914" sldId="2147483729"/>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4039693037" sldId="2147483730"/>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818070754" sldId="2147483731"/>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183903467" sldId="2147483732"/>
          </pc:sldLayoutMkLst>
        </pc:sldLayoutChg>
      </pc:sldMasterChg>
    </pc:docChg>
  </pc:docChgLst>
  <pc:docChgLst>
    <pc:chgData name="Mabel Asamoah (2608656)" userId="S::2608656@student.uwtsd.ac.uk::9ce196a3-d8a3-46f5-891b-92d45075a4e6" providerId="AD" clId="Web-{52C44514-8199-101D-E8BC-9C7FBF00DFA4}"/>
    <pc:docChg chg="addSld modSld">
      <pc:chgData name="Mabel Asamoah (2608656)" userId="S::2608656@student.uwtsd.ac.uk::9ce196a3-d8a3-46f5-891b-92d45075a4e6" providerId="AD" clId="Web-{52C44514-8199-101D-E8BC-9C7FBF00DFA4}" dt="2026-10-10T17:56:19.542" v="7" actId="20577"/>
      <pc:docMkLst>
        <pc:docMk/>
      </pc:docMkLst>
      <pc:sldChg chg="modSp new">
        <pc:chgData name="Mabel Asamoah (2608656)" userId="S::2608656@student.uwtsd.ac.uk::9ce196a3-d8a3-46f5-891b-92d45075a4e6" providerId="AD" clId="Web-{52C44514-8199-101D-E8BC-9C7FBF00DFA4}" dt="2026-10-10T17:56:19.542" v="7" actId="20577"/>
        <pc:sldMkLst>
          <pc:docMk/>
          <pc:sldMk cId="982769611" sldId="264"/>
        </pc:sldMkLst>
        <pc:spChg chg="mod">
          <ac:chgData name="Mabel Asamoah (2608656)" userId="S::2608656@student.uwtsd.ac.uk::9ce196a3-d8a3-46f5-891b-92d45075a4e6" providerId="AD" clId="Web-{52C44514-8199-101D-E8BC-9C7FBF00DFA4}" dt="2026-10-10T17:56:19.542" v="7" actId="20577"/>
          <ac:spMkLst>
            <pc:docMk/>
            <pc:sldMk cId="982769611" sldId="264"/>
            <ac:spMk id="2" creationId="{2527395B-FE22-8FBF-0431-B0611A776428}"/>
          </ac:spMkLst>
        </pc:spChg>
      </pc:sldChg>
    </pc:docChg>
  </pc:docChgLst>
  <pc:docChgLst>
    <pc:chgData name="Mabel Asamoah (2608656)" userId="S::2608656@student.uwtsd.ac.uk::9ce196a3-d8a3-46f5-891b-92d45075a4e6" providerId="AD" clId="Web-{A31F9A58-673F-24A5-375F-8A0C4D1DB812}"/>
    <pc:docChg chg="modSld">
      <pc:chgData name="Mabel Asamoah (2608656)" userId="S::2608656@student.uwtsd.ac.uk::9ce196a3-d8a3-46f5-891b-92d45075a4e6" providerId="AD" clId="Web-{A31F9A58-673F-24A5-375F-8A0C4D1DB812}" dt="2026-10-11T21:03:37.446" v="1" actId="1076"/>
      <pc:docMkLst>
        <pc:docMk/>
      </pc:docMkLst>
      <pc:sldChg chg="modSp">
        <pc:chgData name="Mabel Asamoah (2608656)" userId="S::2608656@student.uwtsd.ac.uk::9ce196a3-d8a3-46f5-891b-92d45075a4e6" providerId="AD" clId="Web-{A31F9A58-673F-24A5-375F-8A0C4D1DB812}" dt="2026-10-11T21:03:37.446" v="1" actId="1076"/>
        <pc:sldMkLst>
          <pc:docMk/>
          <pc:sldMk cId="109857222" sldId="256"/>
        </pc:sldMkLst>
        <pc:picChg chg="mod">
          <ac:chgData name="Mabel Asamoah (2608656)" userId="S::2608656@student.uwtsd.ac.uk::9ce196a3-d8a3-46f5-891b-92d45075a4e6" providerId="AD" clId="Web-{A31F9A58-673F-24A5-375F-8A0C4D1DB812}" dt="2026-10-11T21:03:37.446" v="1" actId="1076"/>
          <ac:picMkLst>
            <pc:docMk/>
            <pc:sldMk cId="109857222" sldId="256"/>
            <ac:picMk id="5" creationId="{89EB0A12-7451-BEC0-C4D8-71B55A5473FD}"/>
          </ac:picMkLst>
        </pc:pic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DB09F-4103-4576-8CDE-9B45161DCB34}"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A5740083-6EA1-4F61-90C2-762E791C6D62}">
      <dgm:prSet custT="1"/>
      <dgm:spPr/>
      <dgm:t>
        <a:bodyPr/>
        <a:lstStyle/>
        <a:p>
          <a:pPr>
            <a:lnSpc>
              <a:spcPct val="100000"/>
            </a:lnSpc>
          </a:pPr>
          <a:r>
            <a:rPr lang="en-GB" sz="1600" b="1">
              <a:latin typeface="Segoe UI"/>
              <a:cs typeface="Segoe UI"/>
            </a:rPr>
            <a:t>Content : Ashford community care services have got staffs working in different locations as well as service users homes, the main office and supported living surroundings . It could be difficult for all staffs receive same training information. </a:t>
          </a:r>
          <a:endParaRPr lang="en-US" sz="1600">
            <a:latin typeface="Segoe UI"/>
            <a:cs typeface="Segoe UI"/>
          </a:endParaRPr>
        </a:p>
      </dgm:t>
    </dgm:pt>
    <dgm:pt modelId="{05D67A76-0AF3-437B-A5C8-165BA58E0D6A}" type="parTrans" cxnId="{5A276EE9-9707-4977-AF49-CDD951008824}">
      <dgm:prSet/>
      <dgm:spPr/>
      <dgm:t>
        <a:bodyPr/>
        <a:lstStyle/>
        <a:p>
          <a:endParaRPr lang="en-US"/>
        </a:p>
      </dgm:t>
    </dgm:pt>
    <dgm:pt modelId="{E637CDAF-B5EF-4B50-9EB5-18FBD1030096}" type="sibTrans" cxnId="{5A276EE9-9707-4977-AF49-CDD951008824}">
      <dgm:prSet/>
      <dgm:spPr/>
      <dgm:t>
        <a:bodyPr/>
        <a:lstStyle/>
        <a:p>
          <a:endParaRPr lang="en-US"/>
        </a:p>
      </dgm:t>
    </dgm:pt>
    <dgm:pt modelId="{027A2BD9-F1FA-45A5-922F-38876E1438BB}" type="pres">
      <dgm:prSet presAssocID="{027DB09F-4103-4576-8CDE-9B45161DCB34}" presName="root" presStyleCnt="0">
        <dgm:presLayoutVars>
          <dgm:dir/>
          <dgm:resizeHandles val="exact"/>
        </dgm:presLayoutVars>
      </dgm:prSet>
      <dgm:spPr/>
    </dgm:pt>
    <dgm:pt modelId="{B4A25026-1F2F-4858-A078-DA69F8C68014}" type="pres">
      <dgm:prSet presAssocID="{A5740083-6EA1-4F61-90C2-762E791C6D62}" presName="compNode" presStyleCnt="0"/>
      <dgm:spPr/>
    </dgm:pt>
    <dgm:pt modelId="{244D103A-6B4B-49D8-894C-1F5FD34EE1BD}" type="pres">
      <dgm:prSet presAssocID="{A5740083-6EA1-4F61-90C2-762E791C6D62}" presName="bgRect" presStyleLbl="bgShp" presStyleIdx="0" presStyleCnt="1"/>
      <dgm:spPr/>
    </dgm:pt>
    <dgm:pt modelId="{D7028387-ECF9-43BA-94A9-2044F6D6C221}" type="pres">
      <dgm:prSet presAssocID="{A5740083-6EA1-4F61-90C2-762E791C6D62}"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use"/>
        </a:ext>
      </dgm:extLst>
    </dgm:pt>
    <dgm:pt modelId="{72BF10E0-9639-4ABA-B61D-DFB71D7074B9}" type="pres">
      <dgm:prSet presAssocID="{A5740083-6EA1-4F61-90C2-762E791C6D62}" presName="spaceRect" presStyleCnt="0"/>
      <dgm:spPr/>
    </dgm:pt>
    <dgm:pt modelId="{49913692-A070-424C-8093-25FB5DB0A0BA}" type="pres">
      <dgm:prSet presAssocID="{A5740083-6EA1-4F61-90C2-762E791C6D62}" presName="parTx" presStyleLbl="revTx" presStyleIdx="0" presStyleCnt="1">
        <dgm:presLayoutVars>
          <dgm:chMax val="0"/>
          <dgm:chPref val="0"/>
        </dgm:presLayoutVars>
      </dgm:prSet>
      <dgm:spPr/>
    </dgm:pt>
  </dgm:ptLst>
  <dgm:cxnLst>
    <dgm:cxn modelId="{FE3E8149-C6B5-44FD-AFCF-8DFEAD60E03D}" type="presOf" srcId="{A5740083-6EA1-4F61-90C2-762E791C6D62}" destId="{49913692-A070-424C-8093-25FB5DB0A0BA}" srcOrd="0" destOrd="0" presId="urn:microsoft.com/office/officeart/2018/2/layout/IconVerticalSolidList"/>
    <dgm:cxn modelId="{5A276EE9-9707-4977-AF49-CDD951008824}" srcId="{027DB09F-4103-4576-8CDE-9B45161DCB34}" destId="{A5740083-6EA1-4F61-90C2-762E791C6D62}" srcOrd="0" destOrd="0" parTransId="{05D67A76-0AF3-437B-A5C8-165BA58E0D6A}" sibTransId="{E637CDAF-B5EF-4B50-9EB5-18FBD1030096}"/>
    <dgm:cxn modelId="{D9FCEAE9-0BBC-46C2-A709-7ED50E020C3C}" type="presOf" srcId="{027DB09F-4103-4576-8CDE-9B45161DCB34}" destId="{027A2BD9-F1FA-45A5-922F-38876E1438BB}" srcOrd="0" destOrd="0" presId="urn:microsoft.com/office/officeart/2018/2/layout/IconVerticalSolidList"/>
    <dgm:cxn modelId="{F0B1496E-05BB-4D95-9A38-1EE4039E3A91}" type="presParOf" srcId="{027A2BD9-F1FA-45A5-922F-38876E1438BB}" destId="{B4A25026-1F2F-4858-A078-DA69F8C68014}" srcOrd="0" destOrd="0" presId="urn:microsoft.com/office/officeart/2018/2/layout/IconVerticalSolidList"/>
    <dgm:cxn modelId="{681ED05B-8217-466C-9AFE-2F951363A423}" type="presParOf" srcId="{B4A25026-1F2F-4858-A078-DA69F8C68014}" destId="{244D103A-6B4B-49D8-894C-1F5FD34EE1BD}" srcOrd="0" destOrd="0" presId="urn:microsoft.com/office/officeart/2018/2/layout/IconVerticalSolidList"/>
    <dgm:cxn modelId="{D941C85D-E37C-4A57-A1D7-734A5E33030A}" type="presParOf" srcId="{B4A25026-1F2F-4858-A078-DA69F8C68014}" destId="{D7028387-ECF9-43BA-94A9-2044F6D6C221}" srcOrd="1" destOrd="0" presId="urn:microsoft.com/office/officeart/2018/2/layout/IconVerticalSolidList"/>
    <dgm:cxn modelId="{CD2B5593-A72B-4AE4-8339-8AB698888A20}" type="presParOf" srcId="{B4A25026-1F2F-4858-A078-DA69F8C68014}" destId="{72BF10E0-9639-4ABA-B61D-DFB71D7074B9}" srcOrd="2" destOrd="0" presId="urn:microsoft.com/office/officeart/2018/2/layout/IconVerticalSolidList"/>
    <dgm:cxn modelId="{E1D2F2FC-F195-465C-B50E-DF83B324EE59}" type="presParOf" srcId="{B4A25026-1F2F-4858-A078-DA69F8C68014}" destId="{49913692-A070-424C-8093-25FB5DB0A0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D103A-6B4B-49D8-894C-1F5FD34EE1BD}">
      <dsp:nvSpPr>
        <dsp:cNvPr id="0" name=""/>
        <dsp:cNvSpPr/>
      </dsp:nvSpPr>
      <dsp:spPr>
        <a:xfrm>
          <a:off x="0" y="875283"/>
          <a:ext cx="7886700" cy="13789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028387-ECF9-43BA-94A9-2044F6D6C221}">
      <dsp:nvSpPr>
        <dsp:cNvPr id="0" name=""/>
        <dsp:cNvSpPr/>
      </dsp:nvSpPr>
      <dsp:spPr>
        <a:xfrm>
          <a:off x="417128" y="1185544"/>
          <a:ext cx="758415" cy="7584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13692-A070-424C-8093-25FB5DB0A0BA}">
      <dsp:nvSpPr>
        <dsp:cNvPr id="0" name=""/>
        <dsp:cNvSpPr/>
      </dsp:nvSpPr>
      <dsp:spPr>
        <a:xfrm>
          <a:off x="1592673" y="875283"/>
          <a:ext cx="6294026" cy="137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38" tIns="145938" rIns="145938" bIns="145938" numCol="1" spcCol="1270" anchor="ctr" anchorCtr="0">
          <a:noAutofit/>
        </a:bodyPr>
        <a:lstStyle/>
        <a:p>
          <a:pPr marL="0" lvl="0" indent="0" algn="l" defTabSz="711200">
            <a:lnSpc>
              <a:spcPct val="100000"/>
            </a:lnSpc>
            <a:spcBef>
              <a:spcPct val="0"/>
            </a:spcBef>
            <a:spcAft>
              <a:spcPct val="35000"/>
            </a:spcAft>
            <a:buNone/>
          </a:pPr>
          <a:r>
            <a:rPr lang="en-GB" sz="1600" b="1" kern="1200">
              <a:latin typeface="Segoe UI"/>
              <a:cs typeface="Segoe UI"/>
            </a:rPr>
            <a:t>Content : Ashford community care services have got staffs working in different locations as well as service users homes, the main office and supported living surroundings . It could be difficult for all staffs receive same training information. </a:t>
          </a:r>
          <a:endParaRPr lang="en-US" sz="1600" kern="1200">
            <a:latin typeface="Segoe UI"/>
            <a:cs typeface="Segoe UI"/>
          </a:endParaRPr>
        </a:p>
      </dsp:txBody>
      <dsp:txXfrm>
        <a:off x="1592673" y="875283"/>
        <a:ext cx="6294026" cy="13789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4.337"/>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5.171"/>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5.354"/>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571"/>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738"/>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921"/>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453"/>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637"/>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819"/>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987"/>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154"/>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354"/>
    </inkml:context>
    <inkml:brush xml:id="br0">
      <inkml:brushProperty name="width" value="0.035" units="cm"/>
      <inkml:brushProperty name="height" value="0.035" units="cm"/>
      <inkml:brushProperty name="color" value="#E71224"/>
    </inkml:brush>
  </inkml:definitions>
  <inkml:trace contextRef="#ctx0" brushRef="#br0">1 0 24575,'0'0'0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536"/>
    </inkml:context>
    <inkml:brush xml:id="br0">
      <inkml:brushProperty name="width" value="0.035" units="cm"/>
      <inkml:brushProperty name="height" value="0.035" units="cm"/>
      <inkml:brushProperty name="color" value="#E71224"/>
    </inkml:brush>
  </inkml:definitions>
  <inkml:trace contextRef="#ctx0" brushRef="#br0">1 0 24575,'0'0'0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771"/>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C038F9-01D9-4D18-B5B2-9F43CBEDE271}" type="datetimeFigureOut">
              <a:t>10/11/2026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233D1-5C27-42E3-979A-5323E3E60B0A}" type="slidenum">
              <a:t>‹#›</a:t>
            </a:fld>
            <a:endParaRPr lang="en-GB"/>
          </a:p>
        </p:txBody>
      </p:sp>
    </p:spTree>
    <p:extLst>
      <p:ext uri="{BB962C8B-B14F-4D97-AF65-F5344CB8AC3E}">
        <p14:creationId xmlns:p14="http://schemas.microsoft.com/office/powerpoint/2010/main" val="1210737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8"/>
            <a:ext cx="4423973"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1"/>
            <a:ext cx="9144000" cy="4784036"/>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4654446" y="4939715"/>
            <a:ext cx="3315023" cy="479458"/>
          </a:xfrm>
        </p:spPr>
        <p:txBody>
          <a:bodyPr anchor="t"/>
          <a:lstStyle>
            <a:lvl1pPr>
              <a:defRPr sz="1867"/>
            </a:lvl1pPr>
          </a:lstStyle>
          <a:p>
            <a:r>
              <a:rPr lang="en-US"/>
              <a:t>
              </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8822095" y="4939258"/>
            <a:ext cx="321905" cy="365125"/>
          </a:xfrm>
        </p:spPr>
        <p:txBody>
          <a:bodyPr/>
          <a:lstStyle/>
          <a:p>
            <a:fld id="{CC057153-B650-4DEB-B370-79DDCFDCE934}" type="slidenum">
              <a:rPr lang="en-US" dirty="0"/>
              <a:pPr/>
              <a:t>‹#›</a:t>
            </a:fld>
            <a:endParaRPr lang="en-US"/>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27276" y="5873424"/>
            <a:ext cx="75438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4885" y="5718869"/>
            <a:ext cx="4437126" cy="1143000"/>
          </a:xfrm>
        </p:spPr>
        <p:txBody>
          <a:bodyPr anchor="b">
            <a:normAutofit/>
          </a:bodyPr>
          <a:lstStyle>
            <a:lvl1pPr>
              <a:lnSpc>
                <a:spcPct val="60000"/>
              </a:lnSpc>
              <a:defRPr sz="6933"/>
            </a:lvl1pPr>
          </a:lstStyle>
          <a:p>
            <a:r>
              <a:rPr lang="en-US"/>
              <a:t>Click to edit Master title style</a:t>
            </a:r>
          </a:p>
        </p:txBody>
      </p:sp>
    </p:spTree>
    <p:extLst>
      <p:ext uri="{BB962C8B-B14F-4D97-AF65-F5344CB8AC3E}">
        <p14:creationId xmlns:p14="http://schemas.microsoft.com/office/powerpoint/2010/main" val="361416816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387187" y="1012176"/>
            <a:ext cx="8334756" cy="849793"/>
          </a:xfrm>
        </p:spPr>
        <p:txBody>
          <a:bodyPr/>
          <a:lstStyle/>
          <a:p>
            <a:r>
              <a:rPr lang="en-US"/>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406781" y="110365"/>
            <a:ext cx="3957639" cy="365125"/>
          </a:xfrm>
        </p:spPr>
        <p:txBody>
          <a:bodyPr/>
          <a:lstStyle/>
          <a:p>
            <a:r>
              <a:rPr lang="en-US"/>
              <a:t>
              </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8342970" y="104650"/>
            <a:ext cx="321905" cy="365125"/>
          </a:xfrm>
        </p:spPr>
        <p:txBody>
          <a:bodyPr/>
          <a:lstStyle/>
          <a:p>
            <a:fld id="{CC057153-B650-4DEB-B370-79DDCFDCE934}" type="slidenum">
              <a:rPr lang="en-US" dirty="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04622" y="2115542"/>
            <a:ext cx="8260253"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7476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3154680" cy="1380744"/>
          </a:xfrm>
        </p:spPr>
        <p:txBody>
          <a:bodyPr vert="horz" lIns="91440" tIns="45720" rIns="91440" bIns="45720" rtlCol="0" anchor="b">
            <a:normAutofit/>
          </a:bodyPr>
          <a:lstStyle>
            <a:lvl1pPr>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4572000" y="0"/>
            <a:ext cx="4572000" cy="68580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3716" y="81290"/>
            <a:ext cx="3490722" cy="3739896"/>
          </a:xfrm>
        </p:spPr>
        <p:txBody>
          <a:bodyPr/>
          <a:lstStyle/>
          <a:p>
            <a:r>
              <a:rPr lang="en-US"/>
              <a:t>Click to edit Master title style</a:t>
            </a:r>
          </a:p>
        </p:txBody>
      </p:sp>
    </p:spTree>
    <p:extLst>
      <p:ext uri="{BB962C8B-B14F-4D97-AF65-F5344CB8AC3E}">
        <p14:creationId xmlns:p14="http://schemas.microsoft.com/office/powerpoint/2010/main" val="297280387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4"/>
            <a:ext cx="4418351" cy="654839"/>
          </a:xfrm>
        </p:spPr>
        <p:txBody>
          <a:bodyPr vert="horz" lIns="91440" tIns="45720" rIns="91440" bIns="45720" rtlCol="0" anchor="b">
            <a:normAutofit/>
          </a:bodyPr>
          <a:lstStyle>
            <a:lvl1pPr>
              <a:defRPr lang="en-US" dirty="0"/>
            </a:lvl1pPr>
          </a:lstStyle>
          <a:p>
            <a:pPr lvl="0"/>
            <a:r>
              <a:rPr lang="en-US"/>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27276" y="5873424"/>
            <a:ext cx="75438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3716" y="2159632"/>
            <a:ext cx="7262622" cy="3776472"/>
          </a:xfrm>
        </p:spPr>
        <p:txBody>
          <a:bodyPr anchor="b"/>
          <a:lstStyle/>
          <a:p>
            <a:r>
              <a:rPr lang="en-US"/>
              <a:t>Click to edit Master title style</a:t>
            </a:r>
          </a:p>
        </p:txBody>
      </p:sp>
    </p:spTree>
    <p:extLst>
      <p:ext uri="{BB962C8B-B14F-4D97-AF65-F5344CB8AC3E}">
        <p14:creationId xmlns:p14="http://schemas.microsoft.com/office/powerpoint/2010/main" val="75582138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33016" y="83125"/>
            <a:ext cx="54864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3716" y="2184032"/>
            <a:ext cx="6055614" cy="4718304"/>
          </a:xfrm>
        </p:spPr>
        <p:txBody>
          <a:bodyPr anchor="b"/>
          <a:lstStyle/>
          <a:p>
            <a:r>
              <a:rPr lang="en-US"/>
              <a:t>Click to edit Master title style</a:t>
            </a:r>
          </a:p>
        </p:txBody>
      </p:sp>
    </p:spTree>
    <p:extLst>
      <p:ext uri="{BB962C8B-B14F-4D97-AF65-F5344CB8AC3E}">
        <p14:creationId xmlns:p14="http://schemas.microsoft.com/office/powerpoint/2010/main" val="279617472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716" y="82296"/>
            <a:ext cx="6104744" cy="1554480"/>
          </a:xfrm>
        </p:spPr>
        <p:txBody>
          <a:bodyPr anchor="t">
            <a:normAutofit/>
          </a:bodyPr>
          <a:lstStyle>
            <a:lvl1pPr>
              <a:defRPr sz="7466"/>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6104745" cy="3557904"/>
          </a:xfrm>
        </p:spPr>
        <p:txBody>
          <a:bodyPr>
            <a:normAutofit/>
          </a:bodyPr>
          <a:lstStyle>
            <a:lvl1pPr marL="457189" indent="-457189">
              <a:buFont typeface="+mj-lt"/>
              <a:buAutoNum type="arabicPeriod"/>
              <a:defRPr sz="1867"/>
            </a:lvl1pPr>
            <a:lvl2pPr marL="761981" indent="-457189">
              <a:buFont typeface="+mj-lt"/>
              <a:buAutoNum type="arabicPeriod"/>
              <a:defRPr sz="1867"/>
            </a:lvl2pPr>
            <a:lvl3pPr marL="1066773" indent="-457189">
              <a:buFont typeface="+mj-lt"/>
              <a:buAutoNum type="arabicPeriod"/>
              <a:defRPr sz="1867"/>
            </a:lvl3pPr>
            <a:lvl4pPr marL="1371566" indent="-457189">
              <a:buFont typeface="+mj-lt"/>
              <a:buAutoNum type="arabicPeriod"/>
              <a:defRPr sz="1867"/>
            </a:lvl4pPr>
            <a:lvl5pPr marL="1676358" indent="-457189">
              <a:buFont typeface="+mj-lt"/>
              <a:buAutoNum type="arabicPeriod"/>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6414384" y="3218512"/>
            <a:ext cx="2668428"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91011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624798" y="621792"/>
            <a:ext cx="4040036" cy="1816898"/>
          </a:xfrm>
        </p:spPr>
        <p:txBody>
          <a:bodyPr anchor="t">
            <a:noAutofit/>
          </a:bodyPr>
          <a:lstStyle>
            <a:lvl1pPr>
              <a:defRPr sz="7466"/>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0" y="0"/>
            <a:ext cx="4429982" cy="68580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642867" y="110365"/>
            <a:ext cx="4011929" cy="365125"/>
          </a:xfrm>
        </p:spPr>
        <p:txBody>
          <a:bodyPr/>
          <a:lstStyle/>
          <a:p>
            <a:r>
              <a:rPr lang="en-US"/>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822095" y="110365"/>
            <a:ext cx="321905" cy="365125"/>
          </a:xfrm>
        </p:spPr>
        <p:txBody>
          <a:bodyPr/>
          <a:lstStyle/>
          <a:p>
            <a:fld id="{CC057153-B650-4DEB-B370-79DDCFDCE934}"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642866" y="2740228"/>
            <a:ext cx="4429982" cy="4096512"/>
          </a:xfrm>
        </p:spPr>
        <p:txBody>
          <a:bodyPr anchor="b">
            <a:normAutofit/>
          </a:bodyPr>
          <a:lstStyle>
            <a:lvl1pPr marL="457189" indent="-457189">
              <a:buFont typeface="+mj-lt"/>
              <a:buAutoNum type="arabicPeriod"/>
              <a:defRPr sz="1867"/>
            </a:lvl1pPr>
            <a:lvl2pPr marL="761981" indent="-457189">
              <a:buFont typeface="+mj-lt"/>
              <a:buAutoNum type="arabicPeriod"/>
              <a:defRPr sz="1867"/>
            </a:lvl2pPr>
            <a:lvl3pPr marL="1066773" indent="-457189">
              <a:buFont typeface="+mj-lt"/>
              <a:buAutoNum type="arabicPeriod"/>
              <a:defRPr sz="1867"/>
            </a:lvl3pPr>
            <a:lvl4pPr marL="1371566" indent="-457189">
              <a:buFont typeface="+mj-lt"/>
              <a:buAutoNum type="arabicPeriod"/>
              <a:defRPr sz="1867"/>
            </a:lvl4pPr>
            <a:lvl5pPr marL="1676358" indent="-457189">
              <a:buFont typeface="+mj-lt"/>
              <a:buAutoNum type="arabicPeriod"/>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470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404734" y="987552"/>
            <a:ext cx="4024860" cy="4044508"/>
          </a:xfrm>
        </p:spPr>
        <p:txBody>
          <a:bodyPr>
            <a:normAutofit/>
          </a:bodyPr>
          <a:lstStyle>
            <a:lvl1pPr>
              <a:defRPr sz="7466"/>
            </a:lvl1pPr>
          </a:lstStyle>
          <a:p>
            <a:r>
              <a:rPr lang="en-US"/>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399113" y="100702"/>
            <a:ext cx="4024860" cy="365125"/>
          </a:xfrm>
        </p:spPr>
        <p:txBody>
          <a:bodyPr/>
          <a:lstStyle/>
          <a:p>
            <a:r>
              <a:rPr lang="en-US"/>
              <a:t>
              </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4642866" y="100702"/>
            <a:ext cx="2205337" cy="365125"/>
          </a:xfrm>
        </p:spPr>
        <p:txBody>
          <a:bodyPr/>
          <a:lstStyle/>
          <a:p>
            <a:endParaRPr lang="en-US"/>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8329299" y="100702"/>
            <a:ext cx="321905"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642866" y="969264"/>
            <a:ext cx="4002565"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7805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4622" y="988980"/>
            <a:ext cx="2597159" cy="2942419"/>
          </a:xfrm>
        </p:spPr>
        <p:txBody>
          <a:bodyPr>
            <a:normAutofit/>
          </a:bodyPr>
          <a:lstStyle>
            <a:lvl1pPr>
              <a:defRPr sz="7466"/>
            </a:lvl1pPr>
          </a:lstStyle>
          <a:p>
            <a:r>
              <a:rPr lang="en-US"/>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399113" y="100702"/>
            <a:ext cx="2602668" cy="365125"/>
          </a:xfrm>
        </p:spPr>
        <p:txBody>
          <a:bodyPr/>
          <a:lstStyle/>
          <a:p>
            <a:r>
              <a:rPr lang="en-US"/>
              <a:t>
              </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3237876" y="100702"/>
            <a:ext cx="2205337" cy="365125"/>
          </a:xfrm>
        </p:spPr>
        <p:txBody>
          <a:bodyPr/>
          <a:lstStyle/>
          <a:p>
            <a:endParaRPr lang="en-US"/>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8329299" y="100702"/>
            <a:ext cx="321905"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237876" y="967689"/>
            <a:ext cx="5413328"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87718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3784354" y="612140"/>
            <a:ext cx="4874741" cy="1519612"/>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3603009" cy="68580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3828091" y="2457407"/>
            <a:ext cx="4831004" cy="3778977"/>
          </a:xfrm>
        </p:spPr>
        <p:txBody>
          <a:bodyPr anchor="t"/>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828092" y="6452991"/>
            <a:ext cx="1476281" cy="365125"/>
          </a:xfrm>
        </p:spPr>
        <p:txBody>
          <a:bodyPr anchor="b"/>
          <a:lstStyle/>
          <a:p>
            <a:r>
              <a:rPr lang="en-US"/>
              <a:t>
              </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337190" y="6452990"/>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169443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3211345" y="621793"/>
            <a:ext cx="5439533" cy="1138769"/>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3017520" cy="68580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3231817" y="2115404"/>
            <a:ext cx="5419061" cy="421292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3211345" y="6492876"/>
            <a:ext cx="1476281" cy="365125"/>
          </a:xfrm>
        </p:spPr>
        <p:txBody>
          <a:bodyPr anchor="b"/>
          <a:lstStyle/>
          <a:p>
            <a:r>
              <a:rPr lang="en-US"/>
              <a:t>
              </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6767927" y="6492876"/>
            <a:ext cx="1197150" cy="365125"/>
          </a:xfrm>
        </p:spPr>
        <p:txBody>
          <a:bodyPr anchor="b"/>
          <a:lstStyle/>
          <a:p>
            <a:endParaRPr lang="en-US"/>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8328973" y="6492876"/>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6959169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406730" y="621793"/>
            <a:ext cx="5439533" cy="1138769"/>
          </a:xfrm>
        </p:spPr>
        <p:txBody>
          <a:bodyPr/>
          <a:lstStyle/>
          <a:p>
            <a:r>
              <a:rPr lang="en-US"/>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427202" y="2115404"/>
            <a:ext cx="5419061" cy="421292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6126480" y="1"/>
            <a:ext cx="3017520" cy="68580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406731" y="6492876"/>
            <a:ext cx="1476281" cy="365125"/>
          </a:xfrm>
        </p:spPr>
        <p:txBody>
          <a:bodyPr/>
          <a:lstStyle/>
          <a:p>
            <a:r>
              <a:rPr lang="en-US"/>
              <a:t>
              </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3963313" y="6492876"/>
            <a:ext cx="1197150" cy="365125"/>
          </a:xfrm>
        </p:spPr>
        <p:txBody>
          <a:bodyPr/>
          <a:lstStyle/>
          <a:p>
            <a:endParaRPr lang="en-US"/>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5524358" y="6492876"/>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6231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388961" y="621793"/>
            <a:ext cx="3995013" cy="1507454"/>
          </a:xfrm>
        </p:spPr>
        <p:txBody>
          <a:bodyPr anchor="t" anchorCtr="0"/>
          <a:lstStyle/>
          <a:p>
            <a:r>
              <a:rPr lang="en-US"/>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388963" y="2513110"/>
            <a:ext cx="3995012" cy="356800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4731631" y="0"/>
            <a:ext cx="4412369" cy="68580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388962" y="6450238"/>
            <a:ext cx="1476281" cy="365125"/>
          </a:xfrm>
        </p:spPr>
        <p:txBody>
          <a:bodyPr anchor="b"/>
          <a:lstStyle/>
          <a:p>
            <a:r>
              <a:rPr lang="en-US"/>
              <a:t>
              </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4090465" y="6464980"/>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734359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389224" y="621793"/>
            <a:ext cx="3335153" cy="1867629"/>
          </a:xfrm>
        </p:spPr>
        <p:txBody>
          <a:bodyPr anchor="t">
            <a:noAutofit/>
          </a:bodyPr>
          <a:lstStyle>
            <a:lvl1pPr>
              <a:defRPr sz="7466"/>
            </a:lvl1pPr>
          </a:lstStyle>
          <a:p>
            <a:r>
              <a:rPr lang="en-US"/>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407956" y="2890729"/>
            <a:ext cx="3336920"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4022677" y="0"/>
            <a:ext cx="5121323"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386714" y="6430477"/>
            <a:ext cx="1476281" cy="379867"/>
          </a:xfrm>
        </p:spPr>
        <p:txBody>
          <a:bodyPr anchor="b"/>
          <a:lstStyle/>
          <a:p>
            <a:r>
              <a:rPr lang="en-US"/>
              <a:t>
              </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3422971" y="6430477"/>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008144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737300" y="621793"/>
            <a:ext cx="2913410" cy="2280501"/>
          </a:xfrm>
        </p:spPr>
        <p:txBody>
          <a:bodyPr anchor="t">
            <a:noAutofit/>
          </a:bodyPr>
          <a:lstStyle>
            <a:lvl1pPr>
              <a:defRPr sz="7466"/>
            </a:lvl1pPr>
          </a:lstStyle>
          <a:p>
            <a:r>
              <a:rPr lang="en-US"/>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1" y="0"/>
            <a:ext cx="5445457" cy="68580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765641" y="3211512"/>
            <a:ext cx="2913410"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5737300" y="6456385"/>
            <a:ext cx="1476281" cy="379867"/>
          </a:xfrm>
        </p:spPr>
        <p:txBody>
          <a:bodyPr anchor="b"/>
          <a:lstStyle/>
          <a:p>
            <a:r>
              <a:rPr lang="en-US"/>
              <a:t>
              </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8350615" y="6456386"/>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841237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384048" y="3608277"/>
            <a:ext cx="3321525" cy="2620587"/>
          </a:xfrm>
        </p:spPr>
        <p:txBody>
          <a:bodyPr anchor="t">
            <a:noAutofit/>
          </a:bodyPr>
          <a:lstStyle>
            <a:lvl1pPr>
              <a:defRPr sz="7466"/>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9144000" cy="34290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3951027" y="3579703"/>
            <a:ext cx="4723832" cy="2620587"/>
          </a:xfrm>
        </p:spPr>
        <p:txBody>
          <a:bodyPr vert="horz" lIns="91440" tIns="45720" rIns="91440" bIns="45720" rtlCol="0">
            <a:normAutofit/>
          </a:bodyPr>
          <a:lstStyle>
            <a:lvl1pPr marL="0" indent="0">
              <a:buNone/>
              <a:defRPr lang="en-US" dirty="0"/>
            </a:lvl1pPr>
            <a:lvl2pPr marL="304792" indent="0">
              <a:buNone/>
              <a:defRPr lang="en-US" dirty="0"/>
            </a:lvl2pPr>
            <a:lvl3pPr marL="609585" indent="0">
              <a:buNone/>
              <a:defRPr lang="en-US" dirty="0"/>
            </a:lvl3pPr>
            <a:lvl4pPr marL="914377" indent="0">
              <a:buNone/>
              <a:defRPr lang="en-US" dirty="0"/>
            </a:lvl4pPr>
            <a:lvl5pPr marL="121917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3947000" y="6442873"/>
            <a:ext cx="1476281" cy="379867"/>
          </a:xfrm>
        </p:spPr>
        <p:txBody>
          <a:bodyPr anchor="b"/>
          <a:lstStyle/>
          <a:p>
            <a:r>
              <a:rPr lang="en-US"/>
              <a:t>
              </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5772780" y="6442873"/>
            <a:ext cx="1721998" cy="379867"/>
          </a:xfrm>
        </p:spPr>
        <p:txBody>
          <a:bodyPr anchor="b"/>
          <a:lstStyle/>
          <a:p>
            <a:endParaRPr lang="en-US"/>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8352954" y="6442874"/>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997739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384049" y="631711"/>
            <a:ext cx="8274179" cy="1115203"/>
          </a:xfrm>
        </p:spPr>
        <p:txBody>
          <a:bodyPr anchor="t">
            <a:noAutofit/>
          </a:bodyPr>
          <a:lstStyle>
            <a:lvl1pPr>
              <a:defRPr sz="7466"/>
            </a:lvl1pPr>
          </a:lstStyle>
          <a:p>
            <a:r>
              <a:rPr lang="en-US"/>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81886" y="2115404"/>
            <a:ext cx="4339988" cy="467143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4642867" y="2115403"/>
            <a:ext cx="4015361" cy="4110888"/>
          </a:xfrm>
        </p:spPr>
        <p:txBody>
          <a:bodyPr anchor="t">
            <a:noAutofit/>
          </a:bodyPr>
          <a:lstStyle>
            <a:lvl1pPr marL="0" indent="0">
              <a:buFont typeface="Arial" panose="020B0604020202020204" pitchFamily="34" charset="0"/>
              <a:buNone/>
              <a:defRPr sz="1867"/>
            </a:lvl1pPr>
            <a:lvl2pPr marL="304792" indent="0">
              <a:buFont typeface="Arial" panose="020B0604020202020204" pitchFamily="34" charset="0"/>
              <a:buNone/>
              <a:defRPr sz="1867"/>
            </a:lvl2pPr>
            <a:lvl3pPr marL="609585" indent="0">
              <a:buFont typeface="Arial" panose="020B0604020202020204" pitchFamily="34" charset="0"/>
              <a:buNone/>
              <a:defRPr sz="1867"/>
            </a:lvl3pPr>
            <a:lvl4pPr marL="914377" indent="0">
              <a:buFont typeface="Arial" panose="020B0604020202020204" pitchFamily="34" charset="0"/>
              <a:buNone/>
              <a:defRPr sz="1867"/>
            </a:lvl4pPr>
            <a:lvl5pPr marL="1219170" indent="0">
              <a:buFont typeface="Arial" panose="020B0604020202020204" pitchFamily="34" charset="0"/>
              <a:buNone/>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4633069" y="6428985"/>
            <a:ext cx="3350872" cy="365125"/>
          </a:xfrm>
        </p:spPr>
        <p:txBody>
          <a:bodyPr anchor="b"/>
          <a:lstStyle/>
          <a:p>
            <a:r>
              <a:rPr lang="en-US"/>
              <a:t>
              </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8195136" y="6421710"/>
            <a:ext cx="463093"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38467506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6011" y="644000"/>
            <a:ext cx="1945913" cy="1877132"/>
          </a:xfrm>
        </p:spPr>
        <p:txBody>
          <a:bodyPr anchor="t" anchorCtr="0">
            <a:noAutofit/>
          </a:bodyPr>
          <a:lstStyle>
            <a:lvl1pPr>
              <a:defRPr sz="7466"/>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5055" y="2899954"/>
            <a:ext cx="2707814" cy="3314046"/>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301637" y="644000"/>
            <a:ext cx="5387309"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409445" y="6438285"/>
            <a:ext cx="3957639" cy="365125"/>
          </a:xfrm>
        </p:spPr>
        <p:txBody>
          <a:bodyPr anchor="b"/>
          <a:lstStyle/>
          <a:p>
            <a:r>
              <a:rPr lang="en-US"/>
              <a:t>
              </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4642867" y="6432497"/>
            <a:ext cx="1908059" cy="365125"/>
          </a:xfrm>
        </p:spPr>
        <p:txBody>
          <a:bodyPr anchor="b"/>
          <a:lstStyle/>
          <a:p>
            <a:endParaRPr lang="en-US"/>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8324347" y="6438285"/>
            <a:ext cx="321905"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2687763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4426993" cy="1353312"/>
          </a:xfrm>
        </p:spPr>
        <p:txBody>
          <a:bodyPr anchor="b">
            <a:normAutofit/>
          </a:bodyPr>
          <a:lstStyle>
            <a:lvl1pPr>
              <a:lnSpc>
                <a:spcPct val="120000"/>
              </a:lnSpc>
              <a:defRPr sz="2667" b="0"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40943" y="-156950"/>
            <a:ext cx="4467936" cy="4510586"/>
          </a:xfrm>
        </p:spPr>
        <p:txBody>
          <a:bodyPr anchor="t">
            <a:normAutofit/>
          </a:bodyPr>
          <a:lstStyle>
            <a:lvl1pPr marL="0" indent="0">
              <a:lnSpc>
                <a:spcPct val="90000"/>
              </a:lnSpc>
              <a:spcBef>
                <a:spcPts val="0"/>
              </a:spcBef>
              <a:buNone/>
              <a:defRPr sz="20000" b="0" i="0">
                <a:solidFill>
                  <a:schemeClr val="tx1"/>
                </a:solidFill>
                <a:latin typeface="+mj-lt"/>
              </a:defRPr>
            </a:lvl1pPr>
          </a:lstStyle>
          <a:p>
            <a:pPr lvl="0"/>
            <a:r>
              <a:rPr lang="en-US"/>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32576" y="5852160"/>
            <a:ext cx="75438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526167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22340" y="5852160"/>
            <a:ext cx="75438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a:t>
              </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02" y="1016759"/>
            <a:ext cx="7562020" cy="5841242"/>
          </a:xfrm>
        </p:spPr>
        <p:txBody>
          <a:bodyPr anchor="b" anchorCtr="0">
            <a:noAutofit/>
          </a:bodyPr>
          <a:lstStyle>
            <a:lvl1pPr marL="0" indent="0">
              <a:lnSpc>
                <a:spcPct val="80000"/>
              </a:lnSpc>
              <a:buNone/>
              <a:defRPr sz="7466" b="0" spc="-267" baseline="0"/>
            </a:lvl1pPr>
            <a:lvl2pPr marL="304792" indent="0">
              <a:lnSpc>
                <a:spcPct val="80000"/>
              </a:lnSpc>
              <a:buNone/>
              <a:defRPr sz="7466" b="0" spc="-267" baseline="0"/>
            </a:lvl2pPr>
            <a:lvl3pPr marL="609585" indent="0">
              <a:lnSpc>
                <a:spcPct val="80000"/>
              </a:lnSpc>
              <a:buNone/>
              <a:defRPr sz="7466" b="0" spc="-267" baseline="0"/>
            </a:lvl3pPr>
            <a:lvl4pPr marL="914377" indent="0">
              <a:lnSpc>
                <a:spcPct val="80000"/>
              </a:lnSpc>
              <a:buNone/>
              <a:defRPr sz="7466" b="0" spc="-267" baseline="0"/>
            </a:lvl4pPr>
            <a:lvl5pPr marL="1219170" indent="0">
              <a:lnSpc>
                <a:spcPct val="80000"/>
              </a:lnSpc>
              <a:buNone/>
              <a:defRPr sz="7466" b="0" spc="-267"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802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12510" y="5852160"/>
            <a:ext cx="75438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7"/>
            <a:ext cx="4426993" cy="958073"/>
          </a:xfrm>
        </p:spPr>
        <p:txBody>
          <a:bodyPr anchor="b">
            <a:normAutofit/>
          </a:bodyPr>
          <a:lstStyle>
            <a:lvl1pPr>
              <a:lnSpc>
                <a:spcPct val="80000"/>
              </a:lnSpc>
              <a:defRPr sz="2667" spc="0" baseline="0">
                <a:solidFill>
                  <a:schemeClr val="tx1"/>
                </a:solidFill>
                <a:latin typeface="+mn-lt"/>
              </a:defRPr>
            </a:lvl1pPr>
          </a:lstStyle>
          <a:p>
            <a:r>
              <a:rPr lang="en-US"/>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3716" y="95534"/>
            <a:ext cx="6720840" cy="4476466"/>
          </a:xfrm>
        </p:spPr>
        <p:txBody>
          <a:bodyPr anchor="t">
            <a:normAutofit/>
          </a:bodyPr>
          <a:lstStyle>
            <a:lvl1pPr marL="219451" indent="-219451">
              <a:lnSpc>
                <a:spcPct val="80000"/>
              </a:lnSpc>
              <a:spcBef>
                <a:spcPts val="0"/>
              </a:spcBef>
              <a:buNone/>
              <a:defRPr sz="7466" spc="-267" baseline="0">
                <a:solidFill>
                  <a:schemeClr val="tx1"/>
                </a:solidFill>
                <a:latin typeface="+mj-lt"/>
              </a:defRPr>
            </a:lvl1pPr>
          </a:lstStyle>
          <a:p>
            <a:pPr lvl="0"/>
            <a:r>
              <a:rPr lang="en-US"/>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8822095" y="110365"/>
            <a:ext cx="321905" cy="365125"/>
          </a:xfrm>
        </p:spPr>
        <p:txBody>
          <a:bodyPr/>
          <a:lstStyle/>
          <a:p>
            <a:fld id="{CC057153-B650-4DEB-B370-79DDCFDCE934}" type="slidenum">
              <a:rPr lang="en-US" dirty="0"/>
              <a:pPr/>
              <a:t>‹#›</a:t>
            </a:fld>
            <a:endParaRPr lang="en-US"/>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4644772" y="6392565"/>
            <a:ext cx="2328650" cy="365125"/>
          </a:xfrm>
        </p:spPr>
        <p:txBody>
          <a:bodyPr anchor="b"/>
          <a:lstStyle/>
          <a:p>
            <a:r>
              <a:rPr lang="en-US"/>
              <a:t>
              </a:t>
            </a:r>
          </a:p>
        </p:txBody>
      </p:sp>
    </p:spTree>
    <p:extLst>
      <p:ext uri="{BB962C8B-B14F-4D97-AF65-F5344CB8AC3E}">
        <p14:creationId xmlns:p14="http://schemas.microsoft.com/office/powerpoint/2010/main" val="39989812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384048" y="987552"/>
            <a:ext cx="2599182" cy="294436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397765" y="110365"/>
            <a:ext cx="2606040" cy="365125"/>
          </a:xfrm>
        </p:spPr>
        <p:txBody>
          <a:bodyPr/>
          <a:lstStyle/>
          <a:p>
            <a:r>
              <a:rPr lang="en-US"/>
              <a:t>
              </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3236977" y="104577"/>
            <a:ext cx="3627662" cy="365125"/>
          </a:xfrm>
        </p:spPr>
        <p:txBody>
          <a:bodyPr/>
          <a:lstStyle/>
          <a:p>
            <a:endParaRPr lang="en-US"/>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3236975" y="987552"/>
            <a:ext cx="5585119"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3236975" y="3931920"/>
            <a:ext cx="5585118"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01524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384048" y="630936"/>
            <a:ext cx="8263890"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397764" y="110365"/>
            <a:ext cx="3957639" cy="365125"/>
          </a:xfrm>
        </p:spPr>
        <p:txBody>
          <a:bodyPr/>
          <a:lstStyle/>
          <a:p>
            <a:r>
              <a:rPr lang="en-US"/>
              <a:t>
              </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4642867" y="104577"/>
            <a:ext cx="3627662" cy="365125"/>
          </a:xfrm>
        </p:spPr>
        <p:txBody>
          <a:bodyPr/>
          <a:lstStyle/>
          <a:p>
            <a:endParaRPr lang="en-US"/>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397764" y="2286001"/>
            <a:ext cx="3888486" cy="534033"/>
          </a:xfrm>
        </p:spPr>
        <p:txBody>
          <a:bodyPr/>
          <a:lstStyle/>
          <a:p>
            <a:endParaRPr lang="en-US"/>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397763" y="2980944"/>
            <a:ext cx="3887391" cy="35861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4642866" y="2286001"/>
            <a:ext cx="3887391" cy="534033"/>
          </a:xfrm>
        </p:spPr>
        <p:txBody>
          <a:bodyPr/>
          <a:lstStyle/>
          <a:p>
            <a:endParaRPr lang="en-US"/>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4642866" y="2980944"/>
            <a:ext cx="3887391" cy="35861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51048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377190" y="644663"/>
            <a:ext cx="8284464"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397764" y="109729"/>
            <a:ext cx="3957639" cy="365125"/>
          </a:xfrm>
        </p:spPr>
        <p:txBody>
          <a:body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8423947" y="110365"/>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015612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2"/>
            <a:ext cx="4423973" cy="365125"/>
          </a:xfrm>
        </p:spPr>
        <p:txBody>
          <a:bodyPr/>
          <a:lstStyle/>
          <a:p>
            <a:r>
              <a:rPr lang="en-US"/>
              <a:t>
              </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4663440" y="100702"/>
            <a:ext cx="3999001" cy="365125"/>
          </a:xfrm>
        </p:spPr>
        <p:txBody>
          <a:bodyPr/>
          <a:lstStyle/>
          <a:p>
            <a:endParaRPr lang="en-US"/>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720004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9445" y="655094"/>
            <a:ext cx="8236807" cy="1528549"/>
          </a:xfrm>
        </p:spPr>
        <p:txBody>
          <a:bodyPr anchor="t">
            <a:noAutofit/>
          </a:bodyPr>
          <a:lstStyle>
            <a:lvl1pPr>
              <a:defRPr sz="7466"/>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09445" y="2497541"/>
            <a:ext cx="8236807" cy="3384645"/>
          </a:xfrm>
        </p:spPr>
        <p:txBody>
          <a:bodyPr/>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409445" y="6438285"/>
            <a:ext cx="3957639" cy="365125"/>
          </a:xfrm>
        </p:spPr>
        <p:txBody>
          <a:bodyPr/>
          <a:lstStyle/>
          <a:p>
            <a:r>
              <a:rPr lang="en-US"/>
              <a:t>
              </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4642867" y="6432497"/>
            <a:ext cx="1908059" cy="365125"/>
          </a:xfrm>
        </p:spPr>
        <p:txBody>
          <a:bodyPr/>
          <a:lstStyle/>
          <a:p>
            <a:endParaRPr lang="en-US"/>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8324347" y="6438285"/>
            <a:ext cx="321905" cy="365125"/>
          </a:xfrm>
        </p:spPr>
        <p:txBody>
          <a:bodyPr/>
          <a:lstStyle/>
          <a:p>
            <a:fld id="{CC057153-B650-4DEB-B370-79DDCFDCE934}" type="slidenum">
              <a:rPr lang="en-US" dirty="0"/>
              <a:pPr/>
              <a:t>‹#›</a:t>
            </a:fld>
            <a:endParaRPr lang="en-US"/>
          </a:p>
        </p:txBody>
      </p:sp>
    </p:spTree>
    <p:extLst>
      <p:ext uri="{BB962C8B-B14F-4D97-AF65-F5344CB8AC3E}">
        <p14:creationId xmlns:p14="http://schemas.microsoft.com/office/powerpoint/2010/main" val="386441101"/>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8962" y="2883090"/>
            <a:ext cx="5806388" cy="1842020"/>
          </a:xfrm>
        </p:spPr>
        <p:txBody>
          <a:bodyPr anchor="b">
            <a:noAutofit/>
          </a:bodyPr>
          <a:lstStyle>
            <a:lvl1pPr>
              <a:defRPr sz="7466"/>
            </a:lvl1pPr>
          </a:lstStyle>
          <a:p>
            <a:r>
              <a:rPr lang="en-US"/>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402680" y="100702"/>
            <a:ext cx="4021293" cy="365125"/>
          </a:xfrm>
        </p:spPr>
        <p:txBody>
          <a:bodyPr/>
          <a:lstStyle/>
          <a:p>
            <a:r>
              <a:rPr lang="en-US"/>
              <a:t>
              </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4663441" y="100702"/>
            <a:ext cx="1894523" cy="365125"/>
          </a:xfrm>
        </p:spPr>
        <p:txBody>
          <a:bodyPr/>
          <a:lstStyle/>
          <a:p>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02679" y="4922112"/>
            <a:ext cx="5806388" cy="1279615"/>
          </a:xfrm>
        </p:spPr>
        <p:txBody>
          <a:bodyPr anchor="t">
            <a:noAutofit/>
          </a:bodyPr>
          <a:lstStyle>
            <a:lvl1pPr marL="0" indent="0">
              <a:buNone/>
              <a:defRPr sz="1867"/>
            </a:lvl1pPr>
            <a:lvl2pPr marL="304792" indent="0">
              <a:buNone/>
              <a:defRPr sz="1867"/>
            </a:lvl2pPr>
            <a:lvl3pPr marL="609585" indent="0">
              <a:buNone/>
              <a:defRPr sz="1867"/>
            </a:lvl3pPr>
            <a:lvl4pPr marL="914377" indent="0">
              <a:buNone/>
              <a:defRPr sz="1867"/>
            </a:lvl4pPr>
            <a:lvl5pPr marL="1219170" indent="0">
              <a:buNone/>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822095" y="6392175"/>
            <a:ext cx="321905" cy="365125"/>
          </a:xfrm>
        </p:spPr>
        <p:txBody>
          <a:bodyPr anchor="b"/>
          <a:lstStyle/>
          <a:p>
            <a:fld id="{CC057153-B650-4DEB-B370-79DDCFDCE934}" type="slidenum">
              <a:rPr lang="en-US" dirty="0"/>
              <a:t>‹#›</a:t>
            </a:fld>
            <a:endParaRPr lang="en-US"/>
          </a:p>
        </p:txBody>
      </p:sp>
      <p:sp>
        <p:nvSpPr>
          <p:cNvPr id="3" name="Oval 2">
            <a:extLst>
              <a:ext uri="{FF2B5EF4-FFF2-40B4-BE49-F238E27FC236}">
                <a16:creationId xmlns:a16="http://schemas.microsoft.com/office/drawing/2014/main" id="{D3CF16D9-01F3-6CE6-7291-C344E099BBD0}"/>
              </a:ext>
            </a:extLst>
          </p:cNvPr>
          <p:cNvSpPr/>
          <p:nvPr/>
        </p:nvSpPr>
        <p:spPr>
          <a:xfrm>
            <a:off x="6340634" y="100701"/>
            <a:ext cx="2668428"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1460866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804942" y="458145"/>
            <a:ext cx="2932152" cy="1485873"/>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
            <a:ext cx="5451297"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04941" y="2463790"/>
            <a:ext cx="2932151"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342900" y="6445998"/>
            <a:ext cx="2961977"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E58CB80-2CED-4065-90C6-0999AD9EE7FC}" type="datetimeFigureOut">
              <a:rPr lang="en-US" dirty="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9144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545351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5420565" y="2212509"/>
            <a:ext cx="370149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30409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14350" y="360221"/>
            <a:ext cx="78867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14350" y="2004291"/>
            <a:ext cx="78867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514350" y="6445998"/>
            <a:ext cx="2961977"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91577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63281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365760"/>
            <a:ext cx="8055864"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548878" y="2103439"/>
            <a:ext cx="38862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4713710" y="2103122"/>
            <a:ext cx="38862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98001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3716" y="644663"/>
            <a:ext cx="9001194" cy="1088358"/>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642867" y="104577"/>
            <a:ext cx="3627662" cy="365125"/>
          </a:xfrm>
          <a:prstGeom prst="rect">
            <a:avLst/>
          </a:prstGeom>
        </p:spPr>
        <p:txBody>
          <a:bodyPr vert="horz" lIns="91440" tIns="45720" rIns="91440" bIns="45720" rtlCol="0" anchor="t"/>
          <a:lstStyle>
            <a:lvl1pPr algn="l" rtl="0">
              <a:lnSpc>
                <a:spcPct val="80000"/>
              </a:lnSpc>
              <a:defRPr sz="1333">
                <a:solidFill>
                  <a:schemeClr val="tx1"/>
                </a:solidFill>
                <a:latin typeface="+mn-lt"/>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0876" y="110365"/>
            <a:ext cx="3957639" cy="365125"/>
          </a:xfrm>
          <a:prstGeom prst="rect">
            <a:avLst/>
          </a:prstGeom>
        </p:spPr>
        <p:txBody>
          <a:bodyPr vert="horz" lIns="91440" tIns="45720" rIns="91440" bIns="45720" rtlCol="0" anchor="t"/>
          <a:lstStyle>
            <a:lvl1pPr algn="l" rtl="0">
              <a:lnSpc>
                <a:spcPct val="80000"/>
              </a:lnSpc>
              <a:defRPr sz="1333">
                <a:solidFill>
                  <a:schemeClr val="tx1"/>
                </a:solidFill>
                <a:latin typeface="+mn-lt"/>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822095" y="110365"/>
            <a:ext cx="321905" cy="365125"/>
          </a:xfrm>
          <a:prstGeom prst="rect">
            <a:avLst/>
          </a:prstGeom>
        </p:spPr>
        <p:txBody>
          <a:bodyPr vert="horz" lIns="91440" tIns="45720" rIns="91440" bIns="45720" rtlCol="0" anchor="t"/>
          <a:lstStyle>
            <a:lvl1pPr algn="r" rtl="0">
              <a:lnSpc>
                <a:spcPct val="80000"/>
              </a:lnSpc>
              <a:defRPr sz="1333">
                <a:solidFill>
                  <a:schemeClr val="tx1"/>
                </a:solidFill>
                <a:latin typeface="+mn-lt"/>
              </a:defRPr>
            </a:lvl1pPr>
          </a:lstStyle>
          <a:p>
            <a:fld id="{CC057153-B650-4DEB-B370-79DDCFDCE934}" type="slidenum">
              <a:rPr lang="en-US" dirty="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2"/>
            <a:ext cx="9001194"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233028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 id="2147483812" r:id="rId17"/>
    <p:sldLayoutId id="2147483813" r:id="rId18"/>
    <p:sldLayoutId id="2147483814" r:id="rId19"/>
    <p:sldLayoutId id="2147483815" r:id="rId20"/>
    <p:sldLayoutId id="2147483816" r:id="rId21"/>
    <p:sldLayoutId id="2147483817" r:id="rId22"/>
    <p:sldLayoutId id="2147483818" r:id="rId23"/>
    <p:sldLayoutId id="2147483819" r:id="rId24"/>
    <p:sldLayoutId id="2147483820" r:id="rId25"/>
    <p:sldLayoutId id="2147483821" r:id="rId26"/>
    <p:sldLayoutId id="2147483822" r:id="rId27"/>
    <p:sldLayoutId id="2147483823" r:id="rId28"/>
    <p:sldLayoutId id="2147483824" r:id="rId29"/>
    <p:sldLayoutId id="2147483825" r:id="rId30"/>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customXml" Target="../ink/ink11.xml"/><Relationship Id="rId3" Type="http://schemas.openxmlformats.org/officeDocument/2006/relationships/image" Target="../media/image11.png"/><Relationship Id="rId7" Type="http://schemas.openxmlformats.org/officeDocument/2006/relationships/customXml" Target="../ink/ink5.xml"/><Relationship Id="rId12" Type="http://schemas.openxmlformats.org/officeDocument/2006/relationships/customXml" Target="../ink/ink10.xml"/><Relationship Id="rId2" Type="http://schemas.openxmlformats.org/officeDocument/2006/relationships/customXml" Target="../ink/ink1.xml"/><Relationship Id="rId16" Type="http://schemas.openxmlformats.org/officeDocument/2006/relationships/customXml" Target="../ink/ink14.xml"/><Relationship Id="rId1" Type="http://schemas.openxmlformats.org/officeDocument/2006/relationships/slideLayout" Target="../slideLayouts/slideLayout30.xml"/><Relationship Id="rId6" Type="http://schemas.openxmlformats.org/officeDocument/2006/relationships/customXml" Target="../ink/ink4.xml"/><Relationship Id="rId11" Type="http://schemas.openxmlformats.org/officeDocument/2006/relationships/customXml" Target="../ink/ink9.xml"/><Relationship Id="rId5" Type="http://schemas.openxmlformats.org/officeDocument/2006/relationships/customXml" Target="../ink/ink3.xml"/><Relationship Id="rId15" Type="http://schemas.openxmlformats.org/officeDocument/2006/relationships/customXml" Target="../ink/ink13.xml"/><Relationship Id="rId10" Type="http://schemas.openxmlformats.org/officeDocument/2006/relationships/customXml" Target="../ink/ink8.xml"/><Relationship Id="rId4" Type="http://schemas.openxmlformats.org/officeDocument/2006/relationships/customXml" Target="../ink/ink2.xml"/><Relationship Id="rId9" Type="http://schemas.openxmlformats.org/officeDocument/2006/relationships/customXml" Target="../ink/ink7.xml"/><Relationship Id="rId14" Type="http://schemas.openxmlformats.org/officeDocument/2006/relationships/customXml" Target="../ink/ink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0264" y="945"/>
            <a:ext cx="3463070" cy="2166593"/>
          </a:xfrm>
        </p:spPr>
        <p:txBody>
          <a:bodyPr vert="horz" lIns="68580" tIns="34290" rIns="68580" bIns="34290" rtlCol="0" anchor="b">
            <a:normAutofit/>
          </a:bodyPr>
          <a:lstStyle/>
          <a:p>
            <a:r>
              <a:rPr lang="en-GB" sz="2800" b="1" cap="all">
                <a:latin typeface="Segoe UI"/>
                <a:cs typeface="Segoe UI"/>
              </a:rPr>
              <a:t>MOODLE Code : LCHS4007</a:t>
            </a:r>
            <a:br>
              <a:rPr lang="en-GB" sz="1350" b="1" cap="all"/>
            </a:br>
            <a:br>
              <a:rPr lang="en-GB" sz="1350" b="1" cap="all"/>
            </a:br>
            <a:r>
              <a:rPr lang="en-GB" sz="2800" b="1" cap="all">
                <a:latin typeface="Segoe UI"/>
                <a:cs typeface="Segoe UI"/>
              </a:rPr>
              <a:t>Title : DIGITAL SKILLS AND RESEARCH METHODS</a:t>
            </a:r>
            <a:endParaRPr lang="en-GB" sz="1350" b="1" cap="all">
              <a:latin typeface="Segoe UI"/>
              <a:cs typeface="Segoe UI"/>
            </a:endParaRPr>
          </a:p>
        </p:txBody>
      </p:sp>
      <p:sp>
        <p:nvSpPr>
          <p:cNvPr id="3" name="Subtitle 2"/>
          <p:cNvSpPr>
            <a:spLocks noGrp="1"/>
          </p:cNvSpPr>
          <p:nvPr>
            <p:ph idx="1"/>
          </p:nvPr>
        </p:nvSpPr>
        <p:spPr>
          <a:xfrm>
            <a:off x="5562243" y="2170691"/>
            <a:ext cx="3559559" cy="3794771"/>
          </a:xfrm>
        </p:spPr>
        <p:txBody>
          <a:bodyPr vert="horz" lIns="68580" tIns="34290" rIns="68580" bIns="34290" rtlCol="0" anchor="t">
            <a:normAutofit/>
          </a:bodyPr>
          <a:lstStyle/>
          <a:p>
            <a:br>
              <a:rPr lang="en-GB" sz="1600" u="sng">
                <a:latin typeface="Segoe UI"/>
                <a:cs typeface="Segoe UI"/>
              </a:rPr>
            </a:br>
            <a:r>
              <a:rPr lang="en-GB" sz="1600" u="sng">
                <a:latin typeface="Segoe UI"/>
                <a:cs typeface="Segoe UI"/>
              </a:rPr>
              <a:t>GROUP MEMBERS NAME AND STUDENT NUMBERS.</a:t>
            </a:r>
          </a:p>
          <a:p>
            <a:r>
              <a:rPr lang="en-GB" sz="1600">
                <a:latin typeface="Segoe UI"/>
                <a:cs typeface="Segoe UI"/>
              </a:rPr>
              <a:t>Kereem Henry – 2610226</a:t>
            </a:r>
          </a:p>
          <a:p>
            <a:r>
              <a:rPr lang="en-GB" sz="1600">
                <a:latin typeface="Segoe UI"/>
                <a:cs typeface="Segoe UI"/>
              </a:rPr>
              <a:t>Mabel Asamoah – 2608656</a:t>
            </a:r>
          </a:p>
          <a:p>
            <a:r>
              <a:rPr lang="en-GB" sz="1600">
                <a:latin typeface="Segoe UI"/>
                <a:cs typeface="Segoe UI"/>
              </a:rPr>
              <a:t>Archie Owen Muir – 2607938</a:t>
            </a:r>
          </a:p>
          <a:p>
            <a:r>
              <a:rPr lang="en-GB" sz="1600">
                <a:latin typeface="Segoe UI"/>
                <a:cs typeface="Segoe UI"/>
              </a:rPr>
              <a:t>LECTURER'S NAME : Bianca Dodgen</a:t>
            </a:r>
          </a:p>
        </p:txBody>
      </p:sp>
      <p:sp>
        <p:nvSpPr>
          <p:cNvPr id="17" name="Footer Placeholder 4">
            <a:extLst>
              <a:ext uri="{FF2B5EF4-FFF2-40B4-BE49-F238E27FC236}">
                <a16:creationId xmlns:a16="http://schemas.microsoft.com/office/drawing/2014/main" id="{D9DB21EE-98AB-D084-A532-C86B5C1F8A76}"/>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18" name="Date Placeholder 5">
            <a:extLst>
              <a:ext uri="{FF2B5EF4-FFF2-40B4-BE49-F238E27FC236}">
                <a16:creationId xmlns:a16="http://schemas.microsoft.com/office/drawing/2014/main" id="{C6174892-3F1B-6D67-29A8-C971908CCE75}"/>
              </a:ext>
            </a:extLst>
          </p:cNvPr>
          <p:cNvSpPr>
            <a:spLocks noGrp="1"/>
          </p:cNvSpPr>
          <p:nvPr>
            <p:ph type="dt" sz="half" idx="10"/>
          </p:nvPr>
        </p:nvSpPr>
        <p:spPr/>
        <p:txBody>
          <a:bodyPr anchor="ctr">
            <a:normAutofit/>
          </a:bodyPr>
          <a:lstStyle/>
          <a:p>
            <a:pPr>
              <a:spcAft>
                <a:spcPts val="450"/>
              </a:spcAft>
            </a:pPr>
            <a:fld id="{8AAF8D24-55AB-4EAC-8F5E-F3ECA33F8474}" type="datetime1">
              <a:rPr lang="en-US" smtClean="0"/>
              <a:pPr>
                <a:spcAft>
                  <a:spcPts val="450"/>
                </a:spcAft>
              </a:pPr>
              <a:t>10/11/2026</a:t>
            </a:fld>
            <a:endParaRPr lang="en-US"/>
          </a:p>
        </p:txBody>
      </p:sp>
      <p:sp>
        <p:nvSpPr>
          <p:cNvPr id="19" name="Slide Number Placeholder 6">
            <a:extLst>
              <a:ext uri="{FF2B5EF4-FFF2-40B4-BE49-F238E27FC236}">
                <a16:creationId xmlns:a16="http://schemas.microsoft.com/office/drawing/2014/main" id="{6D9505D3-CEF6-85F1-A0F8-05466BC9618E}"/>
              </a:ext>
            </a:extLst>
          </p:cNvPr>
          <p:cNvSpPr>
            <a:spLocks noGrp="1"/>
          </p:cNvSpPr>
          <p:nvPr>
            <p:ph type="sldNum" sz="quarter" idx="12"/>
          </p:nvPr>
        </p:nvSpPr>
        <p:spPr/>
        <p:txBody>
          <a:bodyPr anchor="ctr">
            <a:normAutofit/>
          </a:bodyPr>
          <a:lstStyle/>
          <a:p>
            <a:pPr>
              <a:spcAft>
                <a:spcPts val="450"/>
              </a:spcAft>
            </a:pPr>
            <a:fld id="{DDF60B60-82CA-4BB9-BA6E-A62FADF2374B}" type="slidenum">
              <a:rPr lang="en-US" smtClean="0"/>
              <a:pPr>
                <a:spcAft>
                  <a:spcPts val="450"/>
                </a:spcAft>
              </a:pPr>
              <a:t>1</a:t>
            </a:fld>
            <a:endParaRPr lang="en-US"/>
          </a:p>
        </p:txBody>
      </p:sp>
      <p:pic>
        <p:nvPicPr>
          <p:cNvPr id="5" name="Picture 4">
            <a:extLst>
              <a:ext uri="{FF2B5EF4-FFF2-40B4-BE49-F238E27FC236}">
                <a16:creationId xmlns:a16="http://schemas.microsoft.com/office/drawing/2014/main" id="{89EB0A12-7451-BEC0-C4D8-71B55A5473FD}"/>
              </a:ext>
            </a:extLst>
          </p:cNvPr>
          <p:cNvPicPr>
            <a:picLocks noChangeAspect="1"/>
          </p:cNvPicPr>
          <p:nvPr/>
        </p:nvPicPr>
        <p:blipFill>
          <a:blip r:embed="rId2"/>
          <a:srcRect l="6899" r="17249"/>
          <a:stretch>
            <a:fillRect/>
          </a:stretch>
        </p:blipFill>
        <p:spPr>
          <a:xfrm>
            <a:off x="109178" y="876522"/>
            <a:ext cx="5451282" cy="4797203"/>
          </a:xfrm>
          <a:prstGeom prst="rect">
            <a:avLst/>
          </a:prstGeom>
          <a:noFill/>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1F53-8B78-AC90-14C6-F34E335AA157}"/>
              </a:ext>
            </a:extLst>
          </p:cNvPr>
          <p:cNvSpPr>
            <a:spLocks noGrp="1"/>
          </p:cNvSpPr>
          <p:nvPr>
            <p:ph type="title"/>
          </p:nvPr>
        </p:nvSpPr>
        <p:spPr/>
        <p:txBody>
          <a:bodyPr anchor="b">
            <a:normAutofit/>
          </a:bodyPr>
          <a:lstStyle/>
          <a:p>
            <a:r>
              <a:rPr lang="en-GB" sz="2100">
                <a:latin typeface="Segoe UI"/>
                <a:cs typeface="Segoe UI"/>
              </a:rPr>
              <a:t>CASE STUDY : ASHFORD COMMUNITY CARE SERVICE.  </a:t>
            </a:r>
          </a:p>
        </p:txBody>
      </p:sp>
      <p:graphicFrame>
        <p:nvGraphicFramePr>
          <p:cNvPr id="20" name="Content Placeholder 3">
            <a:extLst>
              <a:ext uri="{FF2B5EF4-FFF2-40B4-BE49-F238E27FC236}">
                <a16:creationId xmlns:a16="http://schemas.microsoft.com/office/drawing/2014/main" id="{2EC3E145-C4CE-D2EE-63BE-D227AE9DC6CE}"/>
              </a:ext>
            </a:extLst>
          </p:cNvPr>
          <p:cNvGraphicFramePr>
            <a:graphicFrameLocks noGrp="1"/>
          </p:cNvGraphicFramePr>
          <p:nvPr>
            <p:ph idx="1"/>
            <p:extLst>
              <p:ext uri="{D42A27DB-BD31-4B8C-83A1-F6EECF244321}">
                <p14:modId xmlns:p14="http://schemas.microsoft.com/office/powerpoint/2010/main" val="2143414405"/>
              </p:ext>
            </p:extLst>
          </p:nvPr>
        </p:nvGraphicFramePr>
        <p:xfrm>
          <a:off x="238321" y="1729361"/>
          <a:ext cx="7886700" cy="3129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78C80FC5-1574-5ADB-4DBC-3A86AC380B51}"/>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Date Placeholder 5">
            <a:extLst>
              <a:ext uri="{FF2B5EF4-FFF2-40B4-BE49-F238E27FC236}">
                <a16:creationId xmlns:a16="http://schemas.microsoft.com/office/drawing/2014/main" id="{DDA73B40-E31C-90BD-734F-8DC1BD9BAA08}"/>
              </a:ext>
            </a:extLst>
          </p:cNvPr>
          <p:cNvSpPr>
            <a:spLocks noGrp="1"/>
          </p:cNvSpPr>
          <p:nvPr>
            <p:ph type="dt" sz="half" idx="10"/>
          </p:nvPr>
        </p:nvSpPr>
        <p:spPr/>
        <p:txBody>
          <a:bodyPr anchor="ctr">
            <a:normAutofit/>
          </a:bodyPr>
          <a:lstStyle/>
          <a:p>
            <a:pPr>
              <a:spcAft>
                <a:spcPts val="450"/>
              </a:spcAft>
            </a:pPr>
            <a:fld id="{51ECFF4C-87C5-4E4E-B4DA-2F84623D0437}" type="datetime1">
              <a:rPr lang="en-US"/>
              <a:pPr>
                <a:spcAft>
                  <a:spcPts val="450"/>
                </a:spcAft>
              </a:pPr>
              <a:t>10/11/2026</a:t>
            </a:fld>
            <a:endParaRPr lang="en-US"/>
          </a:p>
        </p:txBody>
      </p:sp>
      <p:sp>
        <p:nvSpPr>
          <p:cNvPr id="7" name="Slide Number Placeholder 6">
            <a:extLst>
              <a:ext uri="{FF2B5EF4-FFF2-40B4-BE49-F238E27FC236}">
                <a16:creationId xmlns:a16="http://schemas.microsoft.com/office/drawing/2014/main" id="{4D66D2A0-9AC5-35AE-A59F-541AA2E917EC}"/>
              </a:ext>
            </a:extLst>
          </p:cNvPr>
          <p:cNvSpPr>
            <a:spLocks noGrp="1"/>
          </p:cNvSpPr>
          <p:nvPr>
            <p:ph type="sldNum" sz="quarter" idx="12"/>
          </p:nvPr>
        </p:nvSpPr>
        <p:spPr/>
        <p:txBody>
          <a:bodyPr anchor="ctr">
            <a:normAutofit/>
          </a:bodyPr>
          <a:lstStyle/>
          <a:p>
            <a:pPr>
              <a:spcAft>
                <a:spcPts val="450"/>
              </a:spcAft>
            </a:pPr>
            <a:fld id="{DDF60B60-82CA-4BB9-BA6E-A62FADF2374B}" type="slidenum">
              <a:rPr lang="en-US" dirty="0"/>
              <a:pPr>
                <a:spcAft>
                  <a:spcPts val="450"/>
                </a:spcAft>
              </a:pPr>
              <a:t>2</a:t>
            </a:fld>
            <a:endParaRPr lang="en-US"/>
          </a:p>
        </p:txBody>
      </p:sp>
    </p:spTree>
    <p:extLst>
      <p:ext uri="{BB962C8B-B14F-4D97-AF65-F5344CB8AC3E}">
        <p14:creationId xmlns:p14="http://schemas.microsoft.com/office/powerpoint/2010/main" val="1333096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9A8BC-1D14-59D9-65AA-8233FC14D9D4}"/>
              </a:ext>
            </a:extLst>
          </p:cNvPr>
          <p:cNvSpPr>
            <a:spLocks noGrp="1"/>
          </p:cNvSpPr>
          <p:nvPr>
            <p:ph type="title"/>
          </p:nvPr>
        </p:nvSpPr>
        <p:spPr>
          <a:xfrm>
            <a:off x="402427" y="1616382"/>
            <a:ext cx="8747777" cy="1094545"/>
          </a:xfrm>
        </p:spPr>
        <p:txBody>
          <a:bodyPr>
            <a:normAutofit/>
          </a:bodyPr>
          <a:lstStyle/>
          <a:p>
            <a:r>
              <a:rPr lang="en-GB" sz="2800">
                <a:latin typeface="Segoe UI"/>
                <a:cs typeface="Segoe UI"/>
              </a:rPr>
              <a:t>WORKPLACE TASK : STAFF TRAINING AND SHARING LEARNING MATERIALS.</a:t>
            </a:r>
          </a:p>
        </p:txBody>
      </p:sp>
      <p:sp>
        <p:nvSpPr>
          <p:cNvPr id="5" name="Footer Placeholder 4">
            <a:extLst>
              <a:ext uri="{FF2B5EF4-FFF2-40B4-BE49-F238E27FC236}">
                <a16:creationId xmlns:a16="http://schemas.microsoft.com/office/drawing/2014/main" id="{46AE8648-3267-5C37-7322-339A70C88B0D}"/>
              </a:ext>
            </a:extLst>
          </p:cNvPr>
          <p:cNvSpPr>
            <a:spLocks noGrp="1"/>
          </p:cNvSpPr>
          <p:nvPr>
            <p:ph type="ftr" sz="quarter" idx="11"/>
          </p:nvPr>
        </p:nvSpPr>
        <p:spPr/>
        <p:txBody>
          <a:bodyPr/>
          <a:lstStyle/>
          <a:p>
            <a:r>
              <a:rPr lang="en-US"/>
              <a:t>
              </a:t>
            </a:r>
          </a:p>
        </p:txBody>
      </p:sp>
      <p:sp>
        <p:nvSpPr>
          <p:cNvPr id="6" name="Date Placeholder 5">
            <a:extLst>
              <a:ext uri="{FF2B5EF4-FFF2-40B4-BE49-F238E27FC236}">
                <a16:creationId xmlns:a16="http://schemas.microsoft.com/office/drawing/2014/main" id="{8CAA81A4-4A01-6E14-9B87-21B57206C31C}"/>
              </a:ext>
            </a:extLst>
          </p:cNvPr>
          <p:cNvSpPr>
            <a:spLocks noGrp="1"/>
          </p:cNvSpPr>
          <p:nvPr>
            <p:ph type="dt" sz="half" idx="10"/>
          </p:nvPr>
        </p:nvSpPr>
        <p:spPr/>
        <p:txBody>
          <a:bodyPr/>
          <a:lstStyle/>
          <a:p>
            <a:fld id="{0DFA213C-7D64-1241-B8B2-8F81FA23120A}" type="datetime1">
              <a:rPr lang="en-US" smtClean="0"/>
              <a:t>10/11/2026</a:t>
            </a:fld>
            <a:endParaRPr lang="en-US"/>
          </a:p>
        </p:txBody>
      </p:sp>
      <p:sp>
        <p:nvSpPr>
          <p:cNvPr id="7" name="Slide Number Placeholder 6">
            <a:extLst>
              <a:ext uri="{FF2B5EF4-FFF2-40B4-BE49-F238E27FC236}">
                <a16:creationId xmlns:a16="http://schemas.microsoft.com/office/drawing/2014/main" id="{D35784A5-A1EF-36E0-DE3F-10EF1F5B6B7B}"/>
              </a:ext>
            </a:extLst>
          </p:cNvPr>
          <p:cNvSpPr>
            <a:spLocks noGrp="1"/>
          </p:cNvSpPr>
          <p:nvPr>
            <p:ph type="sldNum" sz="quarter" idx="12"/>
          </p:nvPr>
        </p:nvSpPr>
        <p:spPr/>
        <p:txBody>
          <a:bodyPr/>
          <a:lstStyle/>
          <a:p>
            <a:fld id="{DDF60B60-82CA-4BB9-BA6E-A62FADF2374B}" type="slidenum">
              <a:rPr lang="en-US" smtClean="0"/>
              <a:t>3</a:t>
            </a:fld>
            <a:endParaRPr lang="en-US"/>
          </a:p>
        </p:txBody>
      </p:sp>
      <p:sp>
        <p:nvSpPr>
          <p:cNvPr id="4" name="Content Placeholder 3">
            <a:extLst>
              <a:ext uri="{FF2B5EF4-FFF2-40B4-BE49-F238E27FC236}">
                <a16:creationId xmlns:a16="http://schemas.microsoft.com/office/drawing/2014/main" id="{BF074258-983C-3E6C-D09F-6512B15EE09C}"/>
              </a:ext>
            </a:extLst>
          </p:cNvPr>
          <p:cNvSpPr>
            <a:spLocks noGrp="1"/>
          </p:cNvSpPr>
          <p:nvPr>
            <p:ph idx="1"/>
          </p:nvPr>
        </p:nvSpPr>
        <p:spPr>
          <a:xfrm>
            <a:off x="404622" y="2867902"/>
            <a:ext cx="8100233" cy="2904296"/>
          </a:xfrm>
        </p:spPr>
        <p:txBody>
          <a:bodyPr vert="horz" lIns="68580" tIns="34290" rIns="68580" bIns="34290" rtlCol="0" anchor="t">
            <a:noAutofit/>
          </a:bodyPr>
          <a:lstStyle/>
          <a:p>
            <a:r>
              <a:rPr lang="en-GB" sz="1600">
                <a:latin typeface="Segoe UI"/>
                <a:cs typeface="Segoe UI"/>
              </a:rPr>
              <a:t>Wo</a:t>
            </a:r>
            <a:r>
              <a:rPr lang="en-GB" sz="1200">
                <a:latin typeface="Segoe UI"/>
                <a:cs typeface="Segoe UI"/>
              </a:rPr>
              <a:t>rk task for Ashford Community involves staff daily records and communication. A recommendation of Microsoft</a:t>
            </a:r>
          </a:p>
          <a:p>
            <a:r>
              <a:rPr lang="en-GB" sz="1200">
                <a:latin typeface="Segoe UI"/>
                <a:cs typeface="Segoe UI"/>
              </a:rPr>
              <a:t> teams will help Ashford share information online where staff can communicate with colleagues and contribute in</a:t>
            </a:r>
          </a:p>
          <a:p>
            <a:r>
              <a:rPr lang="en-GB" sz="1200">
                <a:latin typeface="Segoe UI"/>
                <a:cs typeface="Segoe UI"/>
              </a:rPr>
              <a:t> learning activities. Also have access to training resources. Digital technology can give organisation to maintain</a:t>
            </a:r>
          </a:p>
          <a:p>
            <a:r>
              <a:rPr lang="en-GB" sz="1200">
                <a:latin typeface="Segoe UI"/>
                <a:cs typeface="Segoe UI"/>
              </a:rPr>
              <a:t> communication and work together when staffs are not working physically in same location (Lane et al.,2024).</a:t>
            </a:r>
          </a:p>
          <a:p>
            <a:r>
              <a:rPr lang="en-GB" sz="1200">
                <a:latin typeface="Segoe UI"/>
                <a:cs typeface="Segoe UI"/>
              </a:rPr>
              <a:t>Staff training and sharing learning materials include mandatory training such as : adults with physical disability,</a:t>
            </a:r>
          </a:p>
          <a:p>
            <a:r>
              <a:rPr lang="en-GB" sz="1200">
                <a:latin typeface="Segoe UI"/>
                <a:cs typeface="Segoe UI"/>
              </a:rPr>
              <a:t> medication, safeguarding, GDPR,</a:t>
            </a:r>
          </a:p>
          <a:p>
            <a:r>
              <a:rPr lang="en-GB" sz="1200">
                <a:latin typeface="Segoe UI"/>
                <a:cs typeface="Segoe UI"/>
              </a:rPr>
              <a:t> Care plan that includes personal information, CPD materials across homes and the offices; manual handling etc.</a:t>
            </a:r>
          </a:p>
          <a:p>
            <a:r>
              <a:rPr lang="en-GB" sz="1200">
                <a:latin typeface="Segoe UI"/>
                <a:cs typeface="Segoe UI"/>
              </a:rPr>
              <a:t>Missed information: missing update, staff unsure Ms365 tool to use according to the case study, identical work.  </a:t>
            </a:r>
          </a:p>
          <a:p>
            <a:r>
              <a:rPr lang="en-GB" sz="1200">
                <a:latin typeface="Segoe UI"/>
                <a:cs typeface="Segoe UI"/>
              </a:rPr>
              <a:t>Bad Training ; unsafe practice and breach of NMC Code (NHS England,2023)</a:t>
            </a:r>
          </a:p>
          <a:p>
            <a:r>
              <a:rPr lang="en-GB" sz="1200">
                <a:latin typeface="Segoe UI"/>
                <a:cs typeface="Segoe UI"/>
              </a:rPr>
              <a:t>Reasons ; Effective Communication essential for safe person-centred care (CQC,2023)</a:t>
            </a:r>
            <a:endParaRPr lang="en-US" sz="1200">
              <a:latin typeface="Segoe UI"/>
              <a:cs typeface="Segoe UI"/>
            </a:endParaRPr>
          </a:p>
        </p:txBody>
      </p:sp>
    </p:spTree>
    <p:extLst>
      <p:ext uri="{BB962C8B-B14F-4D97-AF65-F5344CB8AC3E}">
        <p14:creationId xmlns:p14="http://schemas.microsoft.com/office/powerpoint/2010/main" val="2796025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BF751C7-FB66-9A78-2D94-B2A65F92935E}"/>
              </a:ext>
            </a:extLst>
          </p:cNvPr>
          <p:cNvSpPr>
            <a:spLocks noGrp="1"/>
          </p:cNvSpPr>
          <p:nvPr>
            <p:ph type="title"/>
          </p:nvPr>
        </p:nvSpPr>
        <p:spPr>
          <a:xfrm>
            <a:off x="400029" y="-15239"/>
            <a:ext cx="8514554" cy="1440557"/>
          </a:xfrm>
        </p:spPr>
        <p:txBody>
          <a:bodyPr>
            <a:normAutofit fontScale="90000"/>
          </a:bodyPr>
          <a:lstStyle/>
          <a:p>
            <a:br>
              <a:rPr lang="en-GB" sz="2800">
                <a:latin typeface="Segoe UI"/>
                <a:cs typeface="Segoe UI"/>
              </a:rPr>
            </a:br>
            <a:r>
              <a:rPr lang="en-GB" sz="2800">
                <a:latin typeface="Segoe UI"/>
                <a:cs typeface="Segoe UI"/>
              </a:rPr>
              <a:t>WHAT THEIR CHOSEN WORKPLACE TASK INVOLVE AND HOW IT LINKS TO THE CASE STUDY</a:t>
            </a:r>
            <a:br>
              <a:rPr lang="en-GB" sz="2800">
                <a:latin typeface="Segoe UI"/>
                <a:cs typeface="Segoe UI"/>
              </a:rPr>
            </a:br>
            <a:endParaRPr lang="en-GB" sz="2800">
              <a:latin typeface="Segoe UI"/>
              <a:cs typeface="Segoe UI"/>
            </a:endParaRPr>
          </a:p>
        </p:txBody>
      </p:sp>
      <p:sp>
        <p:nvSpPr>
          <p:cNvPr id="5" name="Footer Placeholder 4">
            <a:extLst>
              <a:ext uri="{FF2B5EF4-FFF2-40B4-BE49-F238E27FC236}">
                <a16:creationId xmlns:a16="http://schemas.microsoft.com/office/drawing/2014/main" id="{AC5034D3-8C5A-EBD1-E35A-9D68B9CA7578}"/>
              </a:ext>
            </a:extLst>
          </p:cNvPr>
          <p:cNvSpPr>
            <a:spLocks noGrp="1"/>
          </p:cNvSpPr>
          <p:nvPr>
            <p:ph type="ftr" sz="quarter" idx="11"/>
          </p:nvPr>
        </p:nvSpPr>
        <p:spPr/>
        <p:txBody>
          <a:bodyPr/>
          <a:lstStyle/>
          <a:p>
            <a:r>
              <a:rPr lang="en-US"/>
              <a:t>
              </a:t>
            </a:r>
          </a:p>
        </p:txBody>
      </p:sp>
      <p:sp>
        <p:nvSpPr>
          <p:cNvPr id="6" name="Date Placeholder 5">
            <a:extLst>
              <a:ext uri="{FF2B5EF4-FFF2-40B4-BE49-F238E27FC236}">
                <a16:creationId xmlns:a16="http://schemas.microsoft.com/office/drawing/2014/main" id="{6E79F751-A4D0-A900-293D-F3C58D9C2D86}"/>
              </a:ext>
            </a:extLst>
          </p:cNvPr>
          <p:cNvSpPr>
            <a:spLocks noGrp="1"/>
          </p:cNvSpPr>
          <p:nvPr>
            <p:ph type="dt" sz="half" idx="10"/>
          </p:nvPr>
        </p:nvSpPr>
        <p:spPr/>
        <p:txBody>
          <a:bodyPr/>
          <a:lstStyle/>
          <a:p>
            <a:fld id="{6325F393-601E-43C6-8922-CA9FE1F3C9ED}" type="datetime1">
              <a:t>10/11/2026</a:t>
            </a:fld>
            <a:endParaRPr lang="en-US"/>
          </a:p>
        </p:txBody>
      </p:sp>
      <p:sp>
        <p:nvSpPr>
          <p:cNvPr id="7" name="Slide Number Placeholder 6">
            <a:extLst>
              <a:ext uri="{FF2B5EF4-FFF2-40B4-BE49-F238E27FC236}">
                <a16:creationId xmlns:a16="http://schemas.microsoft.com/office/drawing/2014/main" id="{6B60C52F-5049-1586-22B6-D92FC7A6019E}"/>
              </a:ext>
            </a:extLst>
          </p:cNvPr>
          <p:cNvSpPr>
            <a:spLocks noGrp="1"/>
          </p:cNvSpPr>
          <p:nvPr>
            <p:ph type="sldNum" sz="quarter" idx="12"/>
          </p:nvPr>
        </p:nvSpPr>
        <p:spPr/>
        <p:txBody>
          <a:bodyPr/>
          <a:lstStyle/>
          <a:p>
            <a:fld id="{DDF60B60-82CA-4BB9-BA6E-A62FADF2374B}" type="slidenum">
              <a:rPr lang="en-US" dirty="0"/>
              <a:t>4</a:t>
            </a:fld>
            <a:endParaRPr lang="en-US"/>
          </a:p>
        </p:txBody>
      </p:sp>
      <p:sp>
        <p:nvSpPr>
          <p:cNvPr id="4" name="Content Placeholder 3">
            <a:extLst>
              <a:ext uri="{FF2B5EF4-FFF2-40B4-BE49-F238E27FC236}">
                <a16:creationId xmlns:a16="http://schemas.microsoft.com/office/drawing/2014/main" id="{CDAC3B21-5B9A-CA79-4BE4-B03604E50CD9}"/>
              </a:ext>
            </a:extLst>
          </p:cNvPr>
          <p:cNvSpPr>
            <a:spLocks noGrp="1"/>
          </p:cNvSpPr>
          <p:nvPr>
            <p:ph idx="1"/>
          </p:nvPr>
        </p:nvSpPr>
        <p:spPr>
          <a:xfrm>
            <a:off x="-1778" y="1412933"/>
            <a:ext cx="9147026" cy="7115003"/>
          </a:xfrm>
        </p:spPr>
        <p:txBody>
          <a:bodyPr vert="horz" lIns="91440" tIns="45720" rIns="91440" bIns="45720" rtlCol="0" anchor="t">
            <a:normAutofit/>
          </a:bodyPr>
          <a:lstStyle/>
          <a:p>
            <a:r>
              <a:rPr lang="en-GB" b="1">
                <a:latin typeface="Segoe UI"/>
                <a:cs typeface="Segoe UI"/>
              </a:rPr>
              <a:t>WORKPLACE TASK AND LINKED TO THE CASE STUDY</a:t>
            </a:r>
          </a:p>
          <a:p>
            <a:endParaRPr lang="en-GB">
              <a:latin typeface="Segoe UI"/>
              <a:cs typeface="Segoe UI"/>
            </a:endParaRPr>
          </a:p>
          <a:p>
            <a:r>
              <a:rPr lang="en-GB" b="1">
                <a:latin typeface="Segoe UI"/>
                <a:cs typeface="Segoe UI"/>
              </a:rPr>
              <a:t>Chosen tasks</a:t>
            </a:r>
            <a:r>
              <a:rPr lang="en-GB">
                <a:latin typeface="Segoe UI"/>
                <a:cs typeface="Segoe UI"/>
              </a:rPr>
              <a:t> : updating and sharing records, medication reminders and wellbeing checks.</a:t>
            </a:r>
          </a:p>
          <a:p>
            <a:endParaRPr lang="en-GB">
              <a:latin typeface="Segoe UI"/>
              <a:cs typeface="Segoe UI"/>
            </a:endParaRPr>
          </a:p>
          <a:p>
            <a:r>
              <a:rPr lang="en-GB">
                <a:latin typeface="Segoe UI"/>
                <a:cs typeface="Segoe UI"/>
              </a:rPr>
              <a:t> </a:t>
            </a:r>
            <a:r>
              <a:rPr lang="en-GB" b="1">
                <a:latin typeface="Segoe UI"/>
                <a:cs typeface="Segoe UI"/>
              </a:rPr>
              <a:t>What task involves </a:t>
            </a:r>
            <a:r>
              <a:rPr lang="en-GB">
                <a:latin typeface="Segoe UI"/>
                <a:cs typeface="Segoe UI"/>
              </a:rPr>
              <a:t>: support workers and care workers, senior care workers, nurse and care coordinators all write information about the same service users.</a:t>
            </a:r>
          </a:p>
          <a:p>
            <a:r>
              <a:rPr lang="en-GB">
                <a:latin typeface="Segoe UI"/>
                <a:cs typeface="Segoe UI"/>
              </a:rPr>
              <a:t>This information must be shared between homes, supported living settings and the main office.</a:t>
            </a:r>
          </a:p>
          <a:p>
            <a:r>
              <a:rPr lang="en-GB">
                <a:latin typeface="Segoe UI"/>
                <a:cs typeface="Segoe UI"/>
              </a:rPr>
              <a:t>Accurate records are needed every day for care, medications and appointments.</a:t>
            </a:r>
          </a:p>
          <a:p>
            <a:r>
              <a:rPr lang="en-GB" b="1">
                <a:latin typeface="Segoe UI"/>
                <a:cs typeface="Segoe UI"/>
              </a:rPr>
              <a:t>How it links to Ashford</a:t>
            </a:r>
            <a:r>
              <a:rPr lang="en-GB">
                <a:latin typeface="Segoe UI"/>
                <a:cs typeface="Segoe UI"/>
              </a:rPr>
              <a:t> : the case says staff are unsure (</a:t>
            </a:r>
            <a:r>
              <a:rPr lang="en-GB" err="1">
                <a:latin typeface="Segoe UI"/>
                <a:cs typeface="Segoe UI"/>
              </a:rPr>
              <a:t>microsoft</a:t>
            </a:r>
            <a:r>
              <a:rPr lang="en-GB">
                <a:latin typeface="Segoe UI"/>
                <a:cs typeface="Segoe UI"/>
              </a:rPr>
              <a:t>) 365 tool to use.</a:t>
            </a:r>
          </a:p>
          <a:p>
            <a:r>
              <a:rPr lang="en-GB">
                <a:latin typeface="Segoe UI"/>
                <a:cs typeface="Segoe UI"/>
              </a:rPr>
              <a:t>This has caused: missed updates</a:t>
            </a:r>
          </a:p>
          <a:p>
            <a:r>
              <a:rPr lang="en-GB">
                <a:latin typeface="Segoe UI"/>
                <a:cs typeface="Segoe UI"/>
              </a:rPr>
              <a:t>                                Duplicated work</a:t>
            </a:r>
          </a:p>
          <a:p>
            <a:r>
              <a:rPr lang="en-GB">
                <a:latin typeface="Segoe UI"/>
                <a:cs typeface="Segoe UI"/>
              </a:rPr>
              <a:t>                                Inconsistent records</a:t>
            </a:r>
          </a:p>
          <a:p>
            <a:r>
              <a:rPr lang="en-GB">
                <a:latin typeface="Segoe UI"/>
                <a:cs typeface="Segoe UI"/>
              </a:rPr>
              <a:t>                                Unclear rotas</a:t>
            </a:r>
          </a:p>
          <a:p>
            <a:r>
              <a:rPr lang="en-GB">
                <a:latin typeface="Segoe UI"/>
                <a:cs typeface="Segoe UI"/>
              </a:rPr>
              <a:t>                                 Inefficient ways of working</a:t>
            </a:r>
          </a:p>
          <a:p>
            <a:r>
              <a:rPr lang="en-GB">
                <a:latin typeface="Segoe UI"/>
                <a:cs typeface="Segoe UI"/>
              </a:rPr>
              <a:t>What the book says (more relevant points)</a:t>
            </a:r>
          </a:p>
          <a:p>
            <a:r>
              <a:rPr lang="en-GB">
                <a:latin typeface="Segoe UI"/>
                <a:cs typeface="Segoe UI"/>
              </a:rPr>
              <a:t>Grunberg (Ed) explains that modern healthcare is a "team sport", </a:t>
            </a:r>
          </a:p>
          <a:p>
            <a:r>
              <a:rPr lang="en-GB">
                <a:latin typeface="Segoe UI"/>
                <a:cs typeface="Segoe UI"/>
              </a:rPr>
              <a:t>multidisciplinary teams ( different roles working together) need good communication and shared information., when teams do not share information clearly, patient care becomes less safe and less efficient.</a:t>
            </a:r>
          </a:p>
          <a:p>
            <a:endParaRPr lang="en-GB">
              <a:latin typeface="Segoe UI"/>
              <a:cs typeface="Segoe UI"/>
            </a:endParaRPr>
          </a:p>
          <a:p>
            <a:endParaRPr lang="en-GB">
              <a:latin typeface="Segoe UI"/>
              <a:cs typeface="Segoe UI"/>
            </a:endParaRPr>
          </a:p>
        </p:txBody>
      </p:sp>
    </p:spTree>
    <p:extLst>
      <p:ext uri="{BB962C8B-B14F-4D97-AF65-F5344CB8AC3E}">
        <p14:creationId xmlns:p14="http://schemas.microsoft.com/office/powerpoint/2010/main" val="546208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B1A35-4192-7514-CDC6-C525C6C58E40}"/>
              </a:ext>
            </a:extLst>
          </p:cNvPr>
          <p:cNvSpPr>
            <a:spLocks noGrp="1"/>
          </p:cNvSpPr>
          <p:nvPr>
            <p:ph type="title"/>
          </p:nvPr>
        </p:nvSpPr>
        <p:spPr/>
        <p:txBody>
          <a:bodyPr>
            <a:normAutofit/>
          </a:bodyPr>
          <a:lstStyle/>
          <a:p>
            <a:r>
              <a:rPr lang="en-GB" sz="2100">
                <a:latin typeface="Segoe UI"/>
                <a:cs typeface="Segoe UI"/>
              </a:rPr>
              <a:t>MICROSOFT 365 TOOL : MICROSOFT TEAMS</a:t>
            </a:r>
            <a:endParaRPr lang="en-US" sz="2100">
              <a:latin typeface="Segoe UI"/>
              <a:cs typeface="Segoe UI"/>
            </a:endParaRPr>
          </a:p>
        </p:txBody>
      </p:sp>
      <p:sp>
        <p:nvSpPr>
          <p:cNvPr id="9" name="Content Placeholder 8">
            <a:extLst>
              <a:ext uri="{FF2B5EF4-FFF2-40B4-BE49-F238E27FC236}">
                <a16:creationId xmlns:a16="http://schemas.microsoft.com/office/drawing/2014/main" id="{DFD666CF-E0DD-82F2-B1A2-975F9F8B2B9D}"/>
              </a:ext>
            </a:extLst>
          </p:cNvPr>
          <p:cNvSpPr>
            <a:spLocks noGrp="1"/>
          </p:cNvSpPr>
          <p:nvPr>
            <p:ph idx="1"/>
          </p:nvPr>
        </p:nvSpPr>
        <p:spPr>
          <a:xfrm>
            <a:off x="267056" y="2229005"/>
            <a:ext cx="7886700" cy="3129504"/>
          </a:xfrm>
        </p:spPr>
        <p:txBody>
          <a:bodyPr vert="horz" lIns="68580" tIns="34290" rIns="68580" bIns="34290" rtlCol="0" anchor="t">
            <a:noAutofit/>
          </a:bodyPr>
          <a:lstStyle/>
          <a:p>
            <a:r>
              <a:rPr lang="en-GB" b="0" i="0" u="none" strike="noStrike">
                <a:solidFill>
                  <a:srgbClr val="212529"/>
                </a:solidFill>
                <a:effectLst/>
                <a:latin typeface="Segoe UI"/>
                <a:cs typeface="Segoe UI"/>
              </a:rPr>
              <a:t>Microsoft Teams is the workspace for real-time collaboration and communication, meetings, file and app sharing, and even the occasional emoji! All in one place, all in the open, all accessible to everyone (Microsoft 2024).</a:t>
            </a:r>
            <a:endParaRPr lang="en-GB">
              <a:latin typeface="Segoe UI"/>
              <a:cs typeface="Segoe UI"/>
            </a:endParaRPr>
          </a:p>
          <a:p>
            <a:r>
              <a:rPr lang="en-GB">
                <a:solidFill>
                  <a:srgbClr val="212529"/>
                </a:solidFill>
                <a:latin typeface="Segoe UI"/>
                <a:cs typeface="Segoe UI"/>
              </a:rPr>
              <a:t>Microsoft teams will help and allow support workers, nurses, administrative staff, senior carers to access training and learning</a:t>
            </a:r>
          </a:p>
          <a:p>
            <a:r>
              <a:rPr lang="en-GB">
                <a:solidFill>
                  <a:srgbClr val="212529"/>
                </a:solidFill>
                <a:latin typeface="Segoe UI"/>
                <a:cs typeface="Segoe UI"/>
              </a:rPr>
              <a:t> materials without all the time travel to head office. </a:t>
            </a:r>
            <a:endParaRPr lang="en-GB">
              <a:latin typeface="Segoe UI"/>
              <a:cs typeface="Segoe UI"/>
            </a:endParaRPr>
          </a:p>
          <a:p>
            <a:r>
              <a:rPr lang="en-GB">
                <a:solidFill>
                  <a:srgbClr val="212529"/>
                </a:solidFill>
                <a:latin typeface="Segoe UI"/>
                <a:cs typeface="Segoe UI"/>
              </a:rPr>
              <a:t>Teams can help staff one place to find relevant training resources rather than depending on separate emails or paper information.</a:t>
            </a:r>
          </a:p>
          <a:p>
            <a:r>
              <a:rPr lang="en-GB">
                <a:solidFill>
                  <a:srgbClr val="212529"/>
                </a:solidFill>
                <a:latin typeface="Segoe UI"/>
                <a:cs typeface="Segoe UI"/>
              </a:rPr>
              <a:t>There could be possible records such as : Safeguarding, Care Skills, Mandatory training, new staff inductions etc.</a:t>
            </a:r>
          </a:p>
          <a:p>
            <a:r>
              <a:rPr lang="en-GB">
                <a:solidFill>
                  <a:srgbClr val="212529"/>
                </a:solidFill>
                <a:latin typeface="Segoe UI"/>
                <a:cs typeface="Segoe UI"/>
              </a:rPr>
              <a:t>Reasons why team is appropriate:</a:t>
            </a:r>
          </a:p>
          <a:p>
            <a:r>
              <a:rPr lang="en-GB" i="0" u="none" strike="noStrike">
                <a:solidFill>
                  <a:srgbClr val="000000"/>
                </a:solidFill>
                <a:effectLst/>
                <a:latin typeface="Segoe UI"/>
                <a:cs typeface="Segoe UI"/>
              </a:rPr>
              <a:t>Microsoft Teams is appropriate because it </a:t>
            </a:r>
            <a:r>
              <a:rPr lang="en-GB">
                <a:solidFill>
                  <a:srgbClr val="000000"/>
                </a:solidFill>
                <a:latin typeface="Segoe UI"/>
                <a:cs typeface="Segoe UI"/>
              </a:rPr>
              <a:t>helps </a:t>
            </a:r>
            <a:r>
              <a:rPr lang="en-GB" i="0" u="none" strike="noStrike">
                <a:solidFill>
                  <a:srgbClr val="000000"/>
                </a:solidFill>
                <a:effectLst/>
                <a:latin typeface="Segoe UI"/>
                <a:cs typeface="Segoe UI"/>
              </a:rPr>
              <a:t>live and recorded training. </a:t>
            </a:r>
          </a:p>
          <a:p>
            <a:r>
              <a:rPr lang="en-GB">
                <a:solidFill>
                  <a:srgbClr val="000000"/>
                </a:solidFill>
                <a:latin typeface="Segoe UI"/>
                <a:cs typeface="Segoe UI"/>
              </a:rPr>
              <a:t>C</a:t>
            </a:r>
            <a:r>
              <a:rPr lang="en-GB" i="0" u="none" strike="noStrike">
                <a:solidFill>
                  <a:srgbClr val="000000"/>
                </a:solidFill>
                <a:effectLst/>
                <a:latin typeface="Segoe UI"/>
                <a:cs typeface="Segoe UI"/>
              </a:rPr>
              <a:t>entralises learning materials and enables staff to communicate and collaborate remotely. </a:t>
            </a:r>
          </a:p>
          <a:p>
            <a:r>
              <a:rPr lang="en-GB" i="0" u="none" strike="noStrike">
                <a:solidFill>
                  <a:srgbClr val="000000"/>
                </a:solidFill>
                <a:effectLst/>
                <a:latin typeface="Segoe UI"/>
                <a:cs typeface="Segoe UI"/>
              </a:rPr>
              <a:t>It also </a:t>
            </a:r>
            <a:r>
              <a:rPr lang="en-GB">
                <a:solidFill>
                  <a:srgbClr val="000000"/>
                </a:solidFill>
                <a:latin typeface="Segoe UI"/>
                <a:cs typeface="Segoe UI"/>
              </a:rPr>
              <a:t>helps easy </a:t>
            </a:r>
            <a:r>
              <a:rPr lang="en-GB" i="0" u="none" strike="noStrike">
                <a:solidFill>
                  <a:srgbClr val="000000"/>
                </a:solidFill>
                <a:effectLst/>
                <a:latin typeface="Segoe UI"/>
                <a:cs typeface="Segoe UI"/>
              </a:rPr>
              <a:t> access to train staff work different shifts and locations. Microsoft, 2024; Cottrell, 2019).</a:t>
            </a:r>
            <a:endParaRPr lang="en-US">
              <a:solidFill>
                <a:srgbClr val="000000"/>
              </a:solidFill>
              <a:latin typeface="Segoe UI"/>
              <a:cs typeface="Segoe UI"/>
            </a:endParaRPr>
          </a:p>
          <a:p>
            <a:br>
              <a:rPr lang="en-GB">
                <a:latin typeface="Segoe UI"/>
                <a:cs typeface="Segoe UI"/>
              </a:rPr>
            </a:br>
            <a:r>
              <a:rPr lang="en-GB" i="0" u="none" strike="noStrike">
                <a:solidFill>
                  <a:srgbClr val="000000"/>
                </a:solidFill>
                <a:effectLst/>
                <a:latin typeface="Segoe UI"/>
                <a:cs typeface="Segoe UI"/>
              </a:rPr>
              <a:t>This makes it suitable for Ashford Community Care Service, where staff work across service users homes and the </a:t>
            </a:r>
            <a:r>
              <a:rPr lang="en-GB">
                <a:solidFill>
                  <a:srgbClr val="000000"/>
                </a:solidFill>
                <a:latin typeface="Segoe UI"/>
                <a:cs typeface="Segoe UI"/>
              </a:rPr>
              <a:t>head</a:t>
            </a:r>
            <a:r>
              <a:rPr lang="en-GB" i="0" u="none" strike="noStrike">
                <a:solidFill>
                  <a:srgbClr val="000000"/>
                </a:solidFill>
                <a:effectLst/>
                <a:latin typeface="Segoe UI"/>
                <a:cs typeface="Segoe UI"/>
              </a:rPr>
              <a:t> office.</a:t>
            </a:r>
            <a:br>
              <a:rPr lang="en-GB">
                <a:latin typeface="Segoe UI"/>
                <a:cs typeface="Segoe UI"/>
              </a:rPr>
            </a:br>
            <a:endParaRPr lang="en-US">
              <a:latin typeface="Segoe UI"/>
              <a:cs typeface="Segoe UI"/>
            </a:endParaRPr>
          </a:p>
        </p:txBody>
      </p:sp>
      <p:sp>
        <p:nvSpPr>
          <p:cNvPr id="5" name="Footer Placeholder 4">
            <a:extLst>
              <a:ext uri="{FF2B5EF4-FFF2-40B4-BE49-F238E27FC236}">
                <a16:creationId xmlns:a16="http://schemas.microsoft.com/office/drawing/2014/main" id="{C848C835-DE7C-E525-BE31-72BE15E3E495}"/>
              </a:ext>
            </a:extLst>
          </p:cNvPr>
          <p:cNvSpPr>
            <a:spLocks noGrp="1"/>
          </p:cNvSpPr>
          <p:nvPr>
            <p:ph type="ftr" sz="quarter" idx="11"/>
          </p:nvPr>
        </p:nvSpPr>
        <p:spPr>
          <a:xfrm>
            <a:off x="514350" y="2799490"/>
            <a:ext cx="2961977" cy="273844"/>
          </a:xfrm>
        </p:spPr>
        <p:txBody>
          <a:bodyPr/>
          <a:lstStyle/>
          <a:p>
            <a:r>
              <a:rPr lang="en-US"/>
              <a:t>
              </a:t>
            </a:r>
          </a:p>
        </p:txBody>
      </p:sp>
      <p:sp>
        <p:nvSpPr>
          <p:cNvPr id="6" name="Date Placeholder 5">
            <a:extLst>
              <a:ext uri="{FF2B5EF4-FFF2-40B4-BE49-F238E27FC236}">
                <a16:creationId xmlns:a16="http://schemas.microsoft.com/office/drawing/2014/main" id="{3C7B603B-D785-616F-8FA1-1B268A4A133F}"/>
              </a:ext>
            </a:extLst>
          </p:cNvPr>
          <p:cNvSpPr>
            <a:spLocks noGrp="1"/>
          </p:cNvSpPr>
          <p:nvPr>
            <p:ph type="dt" sz="half" idx="10"/>
          </p:nvPr>
        </p:nvSpPr>
        <p:spPr/>
        <p:txBody>
          <a:bodyPr/>
          <a:lstStyle/>
          <a:p>
            <a:fld id="{372F99F8-3A3F-BF4D-8598-F29FE23B2F7F}" type="datetime1">
              <a:rPr lang="en-US" smtClean="0"/>
              <a:t>10/11/2026</a:t>
            </a:fld>
            <a:endParaRPr lang="en-US"/>
          </a:p>
        </p:txBody>
      </p:sp>
      <p:sp>
        <p:nvSpPr>
          <p:cNvPr id="7" name="Slide Number Placeholder 6">
            <a:extLst>
              <a:ext uri="{FF2B5EF4-FFF2-40B4-BE49-F238E27FC236}">
                <a16:creationId xmlns:a16="http://schemas.microsoft.com/office/drawing/2014/main" id="{9838AB44-E4E0-4EEF-167B-09D0389A3E11}"/>
              </a:ext>
            </a:extLst>
          </p:cNvPr>
          <p:cNvSpPr>
            <a:spLocks noGrp="1"/>
          </p:cNvSpPr>
          <p:nvPr>
            <p:ph type="sldNum" sz="quarter" idx="12"/>
          </p:nvPr>
        </p:nvSpPr>
        <p:spPr/>
        <p:txBody>
          <a:bodyPr/>
          <a:lstStyle/>
          <a:p>
            <a:fld id="{DDF60B60-82CA-4BB9-BA6E-A62FADF2374B}" type="slidenum">
              <a:rPr lang="en-US" smtClean="0"/>
              <a:t>5</a:t>
            </a:fld>
            <a:endParaRPr lang="en-US"/>
          </a:p>
        </p:txBody>
      </p:sp>
    </p:spTree>
    <p:extLst>
      <p:ext uri="{BB962C8B-B14F-4D97-AF65-F5344CB8AC3E}">
        <p14:creationId xmlns:p14="http://schemas.microsoft.com/office/powerpoint/2010/main" val="3341603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8C988-6AA1-8F9A-532B-90B3DD842272}"/>
              </a:ext>
            </a:extLst>
          </p:cNvPr>
          <p:cNvSpPr>
            <a:spLocks noGrp="1"/>
          </p:cNvSpPr>
          <p:nvPr>
            <p:ph type="title"/>
          </p:nvPr>
        </p:nvSpPr>
        <p:spPr/>
        <p:txBody>
          <a:bodyPr>
            <a:normAutofit/>
          </a:bodyPr>
          <a:lstStyle/>
          <a:p>
            <a:r>
              <a:rPr lang="en-GB" sz="2100">
                <a:latin typeface="Segoe UI"/>
                <a:cs typeface="Segoe UI"/>
              </a:rPr>
              <a:t>REASON WHY IT SUITABLE ; JUSTIFICATION WITH COTTRELL (2019)</a:t>
            </a:r>
            <a:endParaRPr lang="en-US" sz="2100">
              <a:latin typeface="Segoe UI"/>
              <a:cs typeface="Segoe UI"/>
            </a:endParaRPr>
          </a:p>
        </p:txBody>
      </p:sp>
      <p:sp>
        <p:nvSpPr>
          <p:cNvPr id="3" name="Content Placeholder 2">
            <a:extLst>
              <a:ext uri="{FF2B5EF4-FFF2-40B4-BE49-F238E27FC236}">
                <a16:creationId xmlns:a16="http://schemas.microsoft.com/office/drawing/2014/main" id="{6515CFE6-5F95-A67F-5B4C-801CFF80B91F}"/>
              </a:ext>
            </a:extLst>
          </p:cNvPr>
          <p:cNvSpPr>
            <a:spLocks noGrp="1"/>
          </p:cNvSpPr>
          <p:nvPr>
            <p:ph idx="1"/>
          </p:nvPr>
        </p:nvSpPr>
        <p:spPr>
          <a:xfrm>
            <a:off x="372890" y="2350357"/>
            <a:ext cx="7886700" cy="4144264"/>
          </a:xfrm>
        </p:spPr>
        <p:txBody>
          <a:bodyPr vert="horz" lIns="68580" tIns="34290" rIns="68580" bIns="34290" rtlCol="0" anchor="t">
            <a:normAutofit/>
          </a:bodyPr>
          <a:lstStyle/>
          <a:p>
            <a:r>
              <a:rPr lang="en-GB" sz="1200"/>
              <a:t>“</a:t>
            </a:r>
            <a:r>
              <a:rPr lang="en-GB">
                <a:latin typeface="Segoe UI"/>
                <a:cs typeface="Segoe UI"/>
              </a:rPr>
              <a:t>Cottrell (2019) a major control of learning gives learners with better options and control more of their time”. </a:t>
            </a:r>
            <a:br>
              <a:rPr lang="en-GB">
                <a:latin typeface="Segoe UI"/>
                <a:cs typeface="Segoe UI"/>
              </a:rPr>
            </a:br>
            <a:endParaRPr lang="en-GB">
              <a:latin typeface="Segoe UI"/>
              <a:cs typeface="Segoe UI"/>
            </a:endParaRPr>
          </a:p>
          <a:p>
            <a:r>
              <a:rPr lang="en-GB">
                <a:latin typeface="Segoe UI"/>
                <a:cs typeface="Segoe UI"/>
              </a:rPr>
              <a:t>In Ashford community care home, staff can revisit a recorded team training to support them and have their learning materials once available or if scheduling of work is allowed.  </a:t>
            </a:r>
          </a:p>
          <a:p>
            <a:r>
              <a:rPr lang="en-GB">
                <a:latin typeface="Segoe UI"/>
                <a:cs typeface="Segoe UI"/>
              </a:rPr>
              <a:t>Due to Ashford’s staff might work away from main office, it would be easier to have a training online available to staff to make it easy  to access resources when possible. NHS England highlights the use of Teams to support communication and collaborate between healthcare workers working in different locations (NHS England, 2025).</a:t>
            </a:r>
            <a:endParaRPr lang="en-GB"/>
          </a:p>
          <a:p>
            <a:endParaRPr lang="en-GB" b="1">
              <a:latin typeface="Segoe UI"/>
              <a:cs typeface="Segoe UI"/>
            </a:endParaRPr>
          </a:p>
          <a:p>
            <a:r>
              <a:rPr lang="en-GB" b="1">
                <a:latin typeface="Segoe UI"/>
                <a:cs typeface="Segoe UI"/>
              </a:rPr>
              <a:t>Proof</a:t>
            </a:r>
          </a:p>
          <a:p>
            <a:r>
              <a:rPr lang="en-GB">
                <a:latin typeface="Segoe UI"/>
                <a:cs typeface="Segoe UI"/>
              </a:rPr>
              <a:t>By meeting requirement of CQC for continuity of staff development (CQC, 2023).</a:t>
            </a:r>
          </a:p>
          <a:p>
            <a:r>
              <a:rPr lang="en-GB">
                <a:latin typeface="Segoe UI"/>
                <a:cs typeface="Segoe UI"/>
              </a:rPr>
              <a:t>Collaborate tools to improve understanding and knowledge retention in healthcare (Bhatt and</a:t>
            </a:r>
          </a:p>
          <a:p>
            <a:r>
              <a:rPr lang="en-GB">
                <a:latin typeface="Segoe UI"/>
                <a:cs typeface="Segoe UI"/>
              </a:rPr>
              <a:t> Chakrabort,2023).</a:t>
            </a:r>
            <a:endParaRPr lang="en-US">
              <a:latin typeface="Segoe UI"/>
              <a:cs typeface="Segoe UI"/>
            </a:endParaRPr>
          </a:p>
        </p:txBody>
      </p:sp>
      <p:sp>
        <p:nvSpPr>
          <p:cNvPr id="4" name="Footer Placeholder 3">
            <a:extLst>
              <a:ext uri="{FF2B5EF4-FFF2-40B4-BE49-F238E27FC236}">
                <a16:creationId xmlns:a16="http://schemas.microsoft.com/office/drawing/2014/main" id="{78CCF179-893D-E636-6CDE-2EE54A40D9F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F7AC526-2185-CE5F-51E9-165EC83062DD}"/>
              </a:ext>
            </a:extLst>
          </p:cNvPr>
          <p:cNvSpPr>
            <a:spLocks noGrp="1"/>
          </p:cNvSpPr>
          <p:nvPr>
            <p:ph type="dt" sz="half" idx="10"/>
          </p:nvPr>
        </p:nvSpPr>
        <p:spPr/>
        <p:txBody>
          <a:bodyPr/>
          <a:lstStyle/>
          <a:p>
            <a:fld id="{99F80E5A-5C99-A446-BFBB-1F46ADC7177A}" type="datetime1">
              <a:rPr lang="en-US" smtClean="0"/>
              <a:t>10/11/2026</a:t>
            </a:fld>
            <a:endParaRPr lang="en-US"/>
          </a:p>
        </p:txBody>
      </p:sp>
      <p:sp>
        <p:nvSpPr>
          <p:cNvPr id="6" name="Slide Number Placeholder 5">
            <a:extLst>
              <a:ext uri="{FF2B5EF4-FFF2-40B4-BE49-F238E27FC236}">
                <a16:creationId xmlns:a16="http://schemas.microsoft.com/office/drawing/2014/main" id="{2CDE8F2D-44D0-B061-B7A1-8755DD7392DF}"/>
              </a:ext>
            </a:extLst>
          </p:cNvPr>
          <p:cNvSpPr>
            <a:spLocks noGrp="1"/>
          </p:cNvSpPr>
          <p:nvPr>
            <p:ph type="sldNum" sz="quarter" idx="12"/>
          </p:nvPr>
        </p:nvSpPr>
        <p:spPr/>
        <p:txBody>
          <a:bodyPr/>
          <a:lstStyle/>
          <a:p>
            <a:fld id="{DDF60B60-82CA-4BB9-BA6E-A62FADF2374B}" type="slidenum">
              <a:rPr lang="en-US" smtClean="0"/>
              <a:t>6</a:t>
            </a:fld>
            <a:endParaRPr lang="en-US"/>
          </a:p>
        </p:txBody>
      </p:sp>
    </p:spTree>
    <p:extLst>
      <p:ext uri="{BB962C8B-B14F-4D97-AF65-F5344CB8AC3E}">
        <p14:creationId xmlns:p14="http://schemas.microsoft.com/office/powerpoint/2010/main" val="1809296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988A0-0389-91E5-F515-D70BF156B079}"/>
              </a:ext>
            </a:extLst>
          </p:cNvPr>
          <p:cNvSpPr>
            <a:spLocks noGrp="1"/>
          </p:cNvSpPr>
          <p:nvPr>
            <p:ph type="title"/>
          </p:nvPr>
        </p:nvSpPr>
        <p:spPr>
          <a:xfrm>
            <a:off x="803979" y="505035"/>
            <a:ext cx="7886700" cy="1330468"/>
          </a:xfrm>
        </p:spPr>
        <p:txBody>
          <a:bodyPr vert="horz" lIns="91440" tIns="45720" rIns="91440" bIns="45720" rtlCol="0">
            <a:noAutofit/>
          </a:bodyPr>
          <a:lstStyle/>
          <a:p>
            <a:r>
              <a:rPr lang="en-GB" sz="2800">
                <a:latin typeface="Segoe UI"/>
                <a:cs typeface="Segoe UI"/>
              </a:rPr>
              <a:t>HOW MICROSOFT TEAMS IMPROVES EFFICIENCY AND COMMUNICATION</a:t>
            </a:r>
          </a:p>
        </p:txBody>
      </p:sp>
      <p:sp>
        <p:nvSpPr>
          <p:cNvPr id="3" name="Content Placeholder 2">
            <a:extLst>
              <a:ext uri="{FF2B5EF4-FFF2-40B4-BE49-F238E27FC236}">
                <a16:creationId xmlns:a16="http://schemas.microsoft.com/office/drawing/2014/main" id="{75EB85AC-11AE-FBC4-DE15-7775556B81D6}"/>
              </a:ext>
            </a:extLst>
          </p:cNvPr>
          <p:cNvSpPr>
            <a:spLocks noGrp="1"/>
          </p:cNvSpPr>
          <p:nvPr>
            <p:ph idx="1"/>
          </p:nvPr>
        </p:nvSpPr>
        <p:spPr>
          <a:xfrm>
            <a:off x="803979" y="1828445"/>
            <a:ext cx="7886700" cy="4689866"/>
          </a:xfrm>
        </p:spPr>
        <p:txBody>
          <a:bodyPr vert="horz" lIns="91440" tIns="45720" rIns="91440" bIns="45720" rtlCol="0" anchor="t">
            <a:normAutofit/>
          </a:bodyPr>
          <a:lstStyle/>
          <a:p>
            <a:r>
              <a:rPr lang="en-GB" sz="1600">
                <a:latin typeface="Neue Haas Grotesk Text Pro"/>
                <a:cs typeface="Segoe UI"/>
              </a:rPr>
              <a:t>Research on structured team communication (Schwartz et al.,) found that better organised interprofessional communication led to:</a:t>
            </a:r>
          </a:p>
          <a:p>
            <a:r>
              <a:rPr lang="en-GB" sz="1600">
                <a:latin typeface="Neue Haas Grotesk Text Pro"/>
                <a:cs typeface="Segoe UI"/>
              </a:rPr>
              <a:t>*significantly higher perceived communication between staff.</a:t>
            </a:r>
          </a:p>
          <a:p>
            <a:r>
              <a:rPr lang="en-GB" sz="1600">
                <a:latin typeface="Neue Haas Grotesk Text Pro"/>
                <a:cs typeface="Segoe UI"/>
              </a:rPr>
              <a:t>*Greater workplace efficiency, with fewer unnecessary interruptions (staff were contacted less often with questions)</a:t>
            </a:r>
          </a:p>
          <a:p>
            <a:endParaRPr lang="en-GB" sz="1600">
              <a:latin typeface="Neue Haas Grotesk Text Pro"/>
              <a:cs typeface="Segoe UI"/>
            </a:endParaRPr>
          </a:p>
          <a:p>
            <a:r>
              <a:rPr lang="en-GB" sz="1600">
                <a:latin typeface="Neue Haas Grotesk Text Pro"/>
                <a:cs typeface="Segoe UI"/>
              </a:rPr>
              <a:t>In Ashford community care service, staff currently face missed updates, duplicated work, unclear rotas and inconsistent records because communication is fragmented across different tools and locations.</a:t>
            </a:r>
          </a:p>
          <a:p>
            <a:r>
              <a:rPr lang="en-GB" sz="1600" b="1">
                <a:latin typeface="Neue Haas Grotesk Text Pro"/>
                <a:cs typeface="Segoe UI"/>
              </a:rPr>
              <a:t>Microsoft teams can address this by providing:</a:t>
            </a:r>
          </a:p>
          <a:p>
            <a:r>
              <a:rPr lang="en-GB" sz="1600">
                <a:latin typeface="Neue Haas Grotesk Text Pro"/>
                <a:cs typeface="Segoe UI"/>
              </a:rPr>
              <a:t>*One central place for real-time chat, channels and updates so the whole team (support workers, nurses, care coordinators and office staff) stays informed.</a:t>
            </a:r>
          </a:p>
          <a:p>
            <a:r>
              <a:rPr lang="en-GB" sz="1600">
                <a:latin typeface="Neue Haas Grotesk Text Pro"/>
                <a:cs typeface="Segoe UI"/>
              </a:rPr>
              <a:t>*Instant messaging and status updates that reduce the needs for constant phone calls or chasing information.</a:t>
            </a:r>
          </a:p>
          <a:p>
            <a:r>
              <a:rPr lang="en-GB" sz="1600">
                <a:latin typeface="Neue Haas Grotesk Text Pro"/>
                <a:cs typeface="Segoe UI"/>
              </a:rPr>
              <a:t>*Shared files and meetings spaces that cut down on duplicated work and missed messages.</a:t>
            </a:r>
          </a:p>
          <a:p>
            <a:r>
              <a:rPr lang="en-GB" sz="1600">
                <a:latin typeface="Neue Haas Grotesk Text Pro"/>
                <a:cs typeface="Segoe UI"/>
              </a:rPr>
              <a:t>This creates clearer, faster communication and a more efficient daily workflow.</a:t>
            </a:r>
          </a:p>
        </p:txBody>
      </p:sp>
    </p:spTree>
    <p:extLst>
      <p:ext uri="{BB962C8B-B14F-4D97-AF65-F5344CB8AC3E}">
        <p14:creationId xmlns:p14="http://schemas.microsoft.com/office/powerpoint/2010/main" val="2400395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847CC-3BBE-F8FB-E8E9-7F638695F777}"/>
              </a:ext>
            </a:extLst>
          </p:cNvPr>
          <p:cNvSpPr>
            <a:spLocks noGrp="1"/>
          </p:cNvSpPr>
          <p:nvPr>
            <p:ph type="title"/>
          </p:nvPr>
        </p:nvSpPr>
        <p:spPr>
          <a:xfrm>
            <a:off x="395199" y="274097"/>
            <a:ext cx="8252739" cy="1445197"/>
          </a:xfrm>
        </p:spPr>
        <p:txBody>
          <a:bodyPr>
            <a:normAutofit/>
          </a:bodyPr>
          <a:lstStyle/>
          <a:p>
            <a:r>
              <a:rPr lang="en-GB" sz="2800">
                <a:latin typeface="Segoe UI"/>
                <a:cs typeface="Segoe UI"/>
              </a:rPr>
              <a:t>ADVANTAGES AND LIMITATIONS OF USING THE CHOSEN TOOL.</a:t>
            </a:r>
          </a:p>
        </p:txBody>
      </p:sp>
      <p:sp>
        <p:nvSpPr>
          <p:cNvPr id="4" name="Text Placeholder 3">
            <a:extLst>
              <a:ext uri="{FF2B5EF4-FFF2-40B4-BE49-F238E27FC236}">
                <a16:creationId xmlns:a16="http://schemas.microsoft.com/office/drawing/2014/main" id="{A94F317D-A061-03C8-4841-2235C0E639ED}"/>
              </a:ext>
            </a:extLst>
          </p:cNvPr>
          <p:cNvSpPr>
            <a:spLocks noGrp="1"/>
          </p:cNvSpPr>
          <p:nvPr>
            <p:ph type="body" idx="1"/>
          </p:nvPr>
        </p:nvSpPr>
        <p:spPr>
          <a:xfrm>
            <a:off x="397764" y="1550021"/>
            <a:ext cx="3888486" cy="534033"/>
          </a:xfrm>
        </p:spPr>
        <p:txBody>
          <a:bodyPr vert="horz" lIns="91440" tIns="45720" rIns="91440" bIns="45720" rtlCol="0" anchor="t">
            <a:normAutofit/>
          </a:bodyPr>
          <a:lstStyle/>
          <a:p>
            <a:r>
              <a:rPr lang="en-GB"/>
              <a:t>ADVANTAGES </a:t>
            </a:r>
          </a:p>
        </p:txBody>
      </p:sp>
      <p:sp>
        <p:nvSpPr>
          <p:cNvPr id="3" name="Content Placeholder 2">
            <a:extLst>
              <a:ext uri="{FF2B5EF4-FFF2-40B4-BE49-F238E27FC236}">
                <a16:creationId xmlns:a16="http://schemas.microsoft.com/office/drawing/2014/main" id="{C967D8C9-232D-4B17-6E85-4D5D03AACFA1}"/>
              </a:ext>
            </a:extLst>
          </p:cNvPr>
          <p:cNvSpPr>
            <a:spLocks noGrp="1"/>
          </p:cNvSpPr>
          <p:nvPr>
            <p:ph sz="quarter" idx="17"/>
          </p:nvPr>
        </p:nvSpPr>
        <p:spPr>
          <a:xfrm>
            <a:off x="107833" y="2189208"/>
            <a:ext cx="4467253" cy="4400150"/>
          </a:xfrm>
        </p:spPr>
        <p:txBody>
          <a:bodyPr vert="horz" lIns="91440" tIns="45720" rIns="91440" bIns="45720" rtlCol="0" anchor="t">
            <a:normAutofit fontScale="92500" lnSpcReduction="10000"/>
          </a:bodyPr>
          <a:lstStyle/>
          <a:p>
            <a:r>
              <a:rPr lang="en-GB" sz="1200">
                <a:latin typeface="Segoe UI"/>
                <a:cs typeface="Segoe UI"/>
              </a:rPr>
              <a:t>It will help staff who cannot attend training in</a:t>
            </a:r>
            <a:endParaRPr lang="en-US" sz="1200">
              <a:latin typeface="Segoe UI"/>
              <a:cs typeface="Segoe UI"/>
            </a:endParaRPr>
          </a:p>
          <a:p>
            <a:r>
              <a:rPr lang="en-GB" sz="1200">
                <a:latin typeface="Segoe UI"/>
                <a:cs typeface="Segoe UI"/>
              </a:rPr>
              <a:t> person at the main office due to staff working</a:t>
            </a:r>
          </a:p>
          <a:p>
            <a:r>
              <a:rPr lang="en-GB" sz="1200">
                <a:latin typeface="Segoe UI"/>
                <a:cs typeface="Segoe UI"/>
              </a:rPr>
              <a:t> in different location to get access to the learning</a:t>
            </a:r>
          </a:p>
          <a:p>
            <a:r>
              <a:rPr lang="en-GB" sz="1200">
                <a:latin typeface="Segoe UI"/>
                <a:cs typeface="Segoe UI"/>
              </a:rPr>
              <a:t> materials with the help of Ashford community</a:t>
            </a:r>
          </a:p>
          <a:p>
            <a:r>
              <a:rPr lang="en-GB" sz="1200">
                <a:latin typeface="Segoe UI"/>
                <a:cs typeface="Segoe UI"/>
              </a:rPr>
              <a:t> care service when staff have internet access and</a:t>
            </a:r>
          </a:p>
          <a:p>
            <a:r>
              <a:rPr lang="en-GB" sz="1200">
                <a:latin typeface="Segoe UI"/>
                <a:cs typeface="Segoe UI"/>
              </a:rPr>
              <a:t> permitted at their workplace.</a:t>
            </a:r>
          </a:p>
          <a:p>
            <a:br>
              <a:rPr lang="en-US" sz="1200">
                <a:latin typeface="Segoe UI"/>
                <a:cs typeface="Segoe UI"/>
              </a:rPr>
            </a:br>
            <a:r>
              <a:rPr lang="en-GB" sz="1200">
                <a:latin typeface="Segoe UI"/>
                <a:cs typeface="Segoe UI"/>
              </a:rPr>
              <a:t>Staffs can discuss any training topics and share</a:t>
            </a:r>
          </a:p>
          <a:p>
            <a:r>
              <a:rPr lang="en-GB" sz="1200">
                <a:latin typeface="Segoe UI"/>
                <a:cs typeface="Segoe UI"/>
              </a:rPr>
              <a:t> knowledge. It helps managers communicate any</a:t>
            </a:r>
          </a:p>
          <a:p>
            <a:r>
              <a:rPr lang="en-GB" sz="1200">
                <a:latin typeface="Segoe UI"/>
                <a:cs typeface="Segoe UI"/>
              </a:rPr>
              <a:t> training update competently. A successful online</a:t>
            </a:r>
          </a:p>
          <a:p>
            <a:r>
              <a:rPr lang="en-GB" sz="1200">
                <a:latin typeface="Segoe UI"/>
                <a:cs typeface="Segoe UI"/>
              </a:rPr>
              <a:t> learning requires important communication and</a:t>
            </a:r>
          </a:p>
          <a:p>
            <a:r>
              <a:rPr lang="en-GB" sz="1200">
                <a:latin typeface="Segoe UI"/>
                <a:cs typeface="Segoe UI"/>
              </a:rPr>
              <a:t> support, rather than simply uploading learning</a:t>
            </a:r>
          </a:p>
          <a:p>
            <a:r>
              <a:rPr lang="en-GB" sz="1200">
                <a:latin typeface="Segoe UI"/>
                <a:cs typeface="Segoe UI"/>
              </a:rPr>
              <a:t> materials (Schaefer el al., 2019).</a:t>
            </a:r>
          </a:p>
          <a:p>
            <a:r>
              <a:rPr lang="en-GB" sz="1200">
                <a:latin typeface="Segoe UI"/>
                <a:cs typeface="Segoe UI"/>
              </a:rPr>
              <a:t>The risk of staff receiving different versions of guidance can</a:t>
            </a:r>
          </a:p>
          <a:p>
            <a:r>
              <a:rPr lang="en-GB" sz="1200">
                <a:latin typeface="Segoe UI"/>
                <a:cs typeface="Segoe UI"/>
              </a:rPr>
              <a:t> be reduced when they have a dedicated staff training and</a:t>
            </a:r>
          </a:p>
          <a:p>
            <a:r>
              <a:rPr lang="en-GB" sz="1200">
                <a:latin typeface="Segoe UI"/>
                <a:cs typeface="Segoe UI"/>
              </a:rPr>
              <a:t> learning team with the help of managers sharing the same learning</a:t>
            </a:r>
          </a:p>
          <a:p>
            <a:r>
              <a:rPr lang="en-GB" sz="1200">
                <a:latin typeface="Segoe UI"/>
                <a:cs typeface="Segoe UI"/>
              </a:rPr>
              <a:t> materials which is approved. Digital collaboration tools can help</a:t>
            </a:r>
            <a:endParaRPr lang="en-GB">
              <a:latin typeface="Neue Haas Grotesk Text Pro"/>
              <a:cs typeface="Segoe UI"/>
            </a:endParaRPr>
          </a:p>
          <a:p>
            <a:r>
              <a:rPr lang="en-GB" sz="1200">
                <a:latin typeface="Segoe UI"/>
                <a:cs typeface="Segoe UI"/>
              </a:rPr>
              <a:t>teams to be organize and share information with their work (Lane et al., 2024). </a:t>
            </a:r>
            <a:endParaRPr lang="en-GB"/>
          </a:p>
        </p:txBody>
      </p:sp>
      <p:sp>
        <p:nvSpPr>
          <p:cNvPr id="5" name="Text Placeholder 4">
            <a:extLst>
              <a:ext uri="{FF2B5EF4-FFF2-40B4-BE49-F238E27FC236}">
                <a16:creationId xmlns:a16="http://schemas.microsoft.com/office/drawing/2014/main" id="{BC6A31DC-9D2A-2AB6-B7D5-2034710DDC58}"/>
              </a:ext>
            </a:extLst>
          </p:cNvPr>
          <p:cNvSpPr>
            <a:spLocks noGrp="1"/>
          </p:cNvSpPr>
          <p:nvPr>
            <p:ph type="body" sz="quarter" idx="3"/>
          </p:nvPr>
        </p:nvSpPr>
        <p:spPr>
          <a:xfrm>
            <a:off x="4642866" y="1561173"/>
            <a:ext cx="3887391" cy="1247710"/>
          </a:xfrm>
        </p:spPr>
        <p:txBody>
          <a:bodyPr vert="horz" lIns="91440" tIns="45720" rIns="91440" bIns="45720" rtlCol="0" anchor="t">
            <a:normAutofit/>
          </a:bodyPr>
          <a:lstStyle/>
          <a:p>
            <a:r>
              <a:rPr lang="en-GB"/>
              <a:t>LIMITATIONS </a:t>
            </a:r>
          </a:p>
        </p:txBody>
      </p:sp>
      <p:sp>
        <p:nvSpPr>
          <p:cNvPr id="6" name="Content Placeholder 5">
            <a:extLst>
              <a:ext uri="{FF2B5EF4-FFF2-40B4-BE49-F238E27FC236}">
                <a16:creationId xmlns:a16="http://schemas.microsoft.com/office/drawing/2014/main" id="{2BA9879D-DC88-5D7A-D9E6-BC259622A995}"/>
              </a:ext>
            </a:extLst>
          </p:cNvPr>
          <p:cNvSpPr>
            <a:spLocks noGrp="1"/>
          </p:cNvSpPr>
          <p:nvPr>
            <p:ph sz="quarter" idx="18"/>
          </p:nvPr>
        </p:nvSpPr>
        <p:spPr>
          <a:xfrm>
            <a:off x="4754378" y="2323023"/>
            <a:ext cx="4177322" cy="4132519"/>
          </a:xfrm>
        </p:spPr>
        <p:txBody>
          <a:bodyPr vert="horz" lIns="91440" tIns="45720" rIns="91440" bIns="45720" rtlCol="0" anchor="t">
            <a:normAutofit fontScale="92500" lnSpcReduction="10000"/>
          </a:bodyPr>
          <a:lstStyle/>
          <a:p>
            <a:r>
              <a:rPr lang="en-GB"/>
              <a:t>Difficult in using teams if have limit digital </a:t>
            </a:r>
            <a:endParaRPr lang="en-US"/>
          </a:p>
          <a:p>
            <a:r>
              <a:rPr lang="en-GB"/>
              <a:t>skill or do not have access to device or</a:t>
            </a:r>
            <a:endParaRPr lang="en-US"/>
          </a:p>
          <a:p>
            <a:r>
              <a:rPr lang="en-GB"/>
              <a:t> internet. NHS England (2023) highlights the</a:t>
            </a:r>
            <a:endParaRPr lang="en-US"/>
          </a:p>
          <a:p>
            <a:r>
              <a:rPr lang="en-GB"/>
              <a:t> inclusion of digital barriers. Training should</a:t>
            </a:r>
            <a:endParaRPr lang="en-US"/>
          </a:p>
          <a:p>
            <a:r>
              <a:rPr lang="en-GB"/>
              <a:t> be conducted for </a:t>
            </a:r>
            <a:r>
              <a:rPr lang="en-GB">
                <a:latin typeface="Segoe UI"/>
                <a:cs typeface="Segoe UI"/>
              </a:rPr>
              <a:t>technical</a:t>
            </a:r>
            <a:r>
              <a:rPr lang="en-GB"/>
              <a:t> support for staff</a:t>
            </a:r>
            <a:endParaRPr lang="en-US"/>
          </a:p>
          <a:p>
            <a:r>
              <a:rPr lang="en-GB"/>
              <a:t> by Ashford community care services. </a:t>
            </a:r>
            <a:endParaRPr lang="en-US"/>
          </a:p>
          <a:p>
            <a:br>
              <a:rPr lang="en-GB"/>
            </a:br>
            <a:r>
              <a:rPr lang="en-GB"/>
              <a:t>Care service should limit access to</a:t>
            </a:r>
            <a:endParaRPr lang="en-US"/>
          </a:p>
          <a:p>
            <a:r>
              <a:rPr lang="en-GB"/>
              <a:t> authorised staff and make sure staff</a:t>
            </a:r>
            <a:endParaRPr lang="en-US"/>
          </a:p>
          <a:p>
            <a:r>
              <a:rPr lang="en-GB"/>
              <a:t> understand data protection and confidentiality </a:t>
            </a:r>
            <a:endParaRPr lang="en-US"/>
          </a:p>
          <a:p>
            <a:r>
              <a:rPr lang="en-GB"/>
              <a:t>requirements (care Quality Commission, 2024).</a:t>
            </a:r>
            <a:endParaRPr lang="en-US"/>
          </a:p>
          <a:p>
            <a:r>
              <a:rPr lang="en-GB"/>
              <a:t>Too many messages or training tasks could be</a:t>
            </a:r>
          </a:p>
          <a:p>
            <a:r>
              <a:rPr lang="en-GB"/>
              <a:t> too much for staff while's they carry on</a:t>
            </a:r>
          </a:p>
          <a:p>
            <a:r>
              <a:rPr lang="en-GB"/>
              <a:t> with their normal care duties. Therefore, Ashford</a:t>
            </a:r>
          </a:p>
          <a:p>
            <a:r>
              <a:rPr lang="en-GB"/>
              <a:t> need to set training expectations or </a:t>
            </a:r>
          </a:p>
          <a:p>
            <a:r>
              <a:rPr lang="en-GB"/>
              <a:t>set up channels to avoiding unwanted messages.</a:t>
            </a:r>
          </a:p>
        </p:txBody>
      </p:sp>
    </p:spTree>
    <p:extLst>
      <p:ext uri="{BB962C8B-B14F-4D97-AF65-F5344CB8AC3E}">
        <p14:creationId xmlns:p14="http://schemas.microsoft.com/office/powerpoint/2010/main" val="1714412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C97EA-A7EF-A022-348A-944A4F2DF0B2}"/>
              </a:ext>
            </a:extLst>
          </p:cNvPr>
          <p:cNvSpPr>
            <a:spLocks noGrp="1"/>
          </p:cNvSpPr>
          <p:nvPr>
            <p:ph type="title"/>
          </p:nvPr>
        </p:nvSpPr>
        <p:spPr>
          <a:xfrm>
            <a:off x="15412" y="-810"/>
            <a:ext cx="9113176" cy="1318946"/>
          </a:xfrm>
        </p:spPr>
        <p:txBody>
          <a:bodyPr>
            <a:normAutofit/>
          </a:bodyPr>
          <a:lstStyle/>
          <a:p>
            <a:br>
              <a:rPr lang="en-GB" sz="2800">
                <a:latin typeface="Segoe UI"/>
                <a:cs typeface="Segoe UI"/>
              </a:rPr>
            </a:br>
            <a:r>
              <a:rPr lang="en-GB" sz="2800">
                <a:latin typeface="Segoe UI"/>
                <a:cs typeface="Segoe UI"/>
              </a:rPr>
              <a:t>RECOMENDATION ON HOW ASHFORD IMPLEMENT</a:t>
            </a:r>
          </a:p>
        </p:txBody>
      </p:sp>
      <p:sp>
        <p:nvSpPr>
          <p:cNvPr id="4" name="Footer Placeholder 3">
            <a:extLst>
              <a:ext uri="{FF2B5EF4-FFF2-40B4-BE49-F238E27FC236}">
                <a16:creationId xmlns:a16="http://schemas.microsoft.com/office/drawing/2014/main" id="{C18978E6-81C8-F33E-355C-1A6F313D0F66}"/>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5DE469E7-1CA0-89A1-5A2F-7D221EB58383}"/>
              </a:ext>
            </a:extLst>
          </p:cNvPr>
          <p:cNvSpPr>
            <a:spLocks noGrp="1"/>
          </p:cNvSpPr>
          <p:nvPr>
            <p:ph sz="quarter" idx="15"/>
          </p:nvPr>
        </p:nvSpPr>
        <p:spPr>
          <a:xfrm>
            <a:off x="32735" y="2191467"/>
            <a:ext cx="4279267" cy="3725922"/>
          </a:xfrm>
        </p:spPr>
        <p:txBody>
          <a:bodyPr vert="horz" lIns="68580" tIns="34290" rIns="68580" bIns="34290" rtlCol="0" anchor="t">
            <a:noAutofit/>
          </a:bodyPr>
          <a:lstStyle/>
          <a:p>
            <a:r>
              <a:rPr lang="en-GB">
                <a:latin typeface="Segoe UI"/>
                <a:cs typeface="Segoe UI"/>
              </a:rPr>
              <a:t>Step 1 , Have a plan: Ashford Training Team –</a:t>
            </a:r>
            <a:endParaRPr lang="en-US">
              <a:latin typeface="Segoe UI"/>
              <a:cs typeface="Segoe UI"/>
            </a:endParaRPr>
          </a:p>
          <a:p>
            <a:r>
              <a:rPr lang="en-GB">
                <a:latin typeface="Segoe UI"/>
                <a:cs typeface="Segoe UI"/>
              </a:rPr>
              <a:t> Channels: compulsory Training/CPD &amp;</a:t>
            </a:r>
          </a:p>
          <a:p>
            <a:r>
              <a:rPr lang="en-GB">
                <a:latin typeface="Segoe UI"/>
                <a:cs typeface="Segoe UI"/>
              </a:rPr>
              <a:t> Wellbeing/Q&amp;A support/Policies</a:t>
            </a:r>
          </a:p>
          <a:p>
            <a:endParaRPr lang="en-GB">
              <a:latin typeface="Segoe UI"/>
              <a:cs typeface="Segoe UI"/>
            </a:endParaRPr>
          </a:p>
          <a:p>
            <a:r>
              <a:rPr lang="en-GB">
                <a:latin typeface="Segoe UI"/>
                <a:cs typeface="Segoe UI"/>
              </a:rPr>
              <a:t>Train Staff to use Teams so they can have meetings and training.</a:t>
            </a:r>
          </a:p>
          <a:p>
            <a:r>
              <a:rPr lang="en-GB">
                <a:latin typeface="Segoe UI"/>
                <a:cs typeface="Segoe UI"/>
              </a:rPr>
              <a:t>Organise and Upload files </a:t>
            </a:r>
            <a:r>
              <a:rPr lang="en-GB" err="1">
                <a:latin typeface="Segoe UI"/>
                <a:cs typeface="Segoe UI"/>
              </a:rPr>
              <a:t>ie</a:t>
            </a:r>
            <a:r>
              <a:rPr lang="en-GB">
                <a:latin typeface="Segoe UI"/>
                <a:cs typeface="Segoe UI"/>
              </a:rPr>
              <a:t> (share point) one</a:t>
            </a:r>
          </a:p>
          <a:p>
            <a:r>
              <a:rPr lang="en-GB">
                <a:latin typeface="Segoe UI"/>
                <a:cs typeface="Segoe UI"/>
              </a:rPr>
              <a:t> version (Microsoft, 2024) Future training can be</a:t>
            </a:r>
          </a:p>
          <a:p>
            <a:r>
              <a:rPr lang="en-GB">
                <a:latin typeface="Segoe UI"/>
                <a:cs typeface="Segoe UI"/>
              </a:rPr>
              <a:t> recorded via Microsoft teams to view for demand</a:t>
            </a:r>
          </a:p>
          <a:p>
            <a:r>
              <a:rPr lang="en-GB">
                <a:latin typeface="Segoe UI"/>
                <a:cs typeface="Segoe UI"/>
              </a:rPr>
              <a:t> access.</a:t>
            </a:r>
          </a:p>
          <a:p>
            <a:r>
              <a:rPr lang="en-GB">
                <a:latin typeface="Segoe UI"/>
                <a:cs typeface="Segoe UI"/>
              </a:rPr>
              <a:t>Set up rules for sharing documents.</a:t>
            </a:r>
          </a:p>
          <a:p>
            <a:endParaRPr lang="en-GB">
              <a:latin typeface="Segoe UI"/>
              <a:cs typeface="Segoe UI"/>
            </a:endParaRPr>
          </a:p>
          <a:p>
            <a:endParaRPr lang="en-US"/>
          </a:p>
        </p:txBody>
      </p:sp>
      <p:sp>
        <p:nvSpPr>
          <p:cNvPr id="7" name="Content Placeholder 6">
            <a:extLst>
              <a:ext uri="{FF2B5EF4-FFF2-40B4-BE49-F238E27FC236}">
                <a16:creationId xmlns:a16="http://schemas.microsoft.com/office/drawing/2014/main" id="{23A7E8F7-7FB8-076C-B872-72C38F9787A4}"/>
              </a:ext>
            </a:extLst>
          </p:cNvPr>
          <p:cNvSpPr>
            <a:spLocks noGrp="1"/>
          </p:cNvSpPr>
          <p:nvPr>
            <p:ph sz="quarter" idx="16"/>
          </p:nvPr>
        </p:nvSpPr>
        <p:spPr>
          <a:xfrm>
            <a:off x="4217203" y="2103122"/>
            <a:ext cx="4620616" cy="4351337"/>
          </a:xfrm>
        </p:spPr>
        <p:txBody>
          <a:bodyPr vert="horz" lIns="68580" tIns="34290" rIns="68580" bIns="34290" rtlCol="0" anchor="t">
            <a:normAutofit/>
          </a:bodyPr>
          <a:lstStyle/>
          <a:p>
            <a:r>
              <a:rPr lang="en-GB" sz="1600">
                <a:latin typeface="Segoe UI"/>
                <a:cs typeface="Segoe UI"/>
              </a:rPr>
              <a:t>Update permissions to access. Set up monthly</a:t>
            </a:r>
          </a:p>
          <a:p>
            <a:r>
              <a:rPr lang="en-GB" sz="1600">
                <a:latin typeface="Segoe UI"/>
                <a:cs typeface="Segoe UI"/>
              </a:rPr>
              <a:t>training schedules through teams  calendar, outlook</a:t>
            </a:r>
          </a:p>
          <a:p>
            <a:r>
              <a:rPr lang="en-GB" sz="1600">
                <a:latin typeface="Segoe UI"/>
                <a:cs typeface="Segoe UI"/>
              </a:rPr>
              <a:t> reminders. </a:t>
            </a:r>
          </a:p>
          <a:p>
            <a:r>
              <a:rPr lang="en-GB" sz="1600">
                <a:latin typeface="Segoe UI"/>
                <a:cs typeface="Segoe UI"/>
              </a:rPr>
              <a:t>Use forms for quizzes and track for completion (NHS England, 2023).</a:t>
            </a:r>
          </a:p>
          <a:p>
            <a:endParaRPr lang="en-GB" sz="1600">
              <a:latin typeface="Segoe UI"/>
              <a:cs typeface="Segoe UI"/>
            </a:endParaRPr>
          </a:p>
          <a:p>
            <a:r>
              <a:rPr lang="en-GB" sz="1600">
                <a:latin typeface="Segoe UI"/>
                <a:cs typeface="Segoe UI"/>
              </a:rPr>
              <a:t>Procedures : Assign moderators that’s is senior</a:t>
            </a:r>
          </a:p>
          <a:p>
            <a:r>
              <a:rPr lang="en-GB" sz="1600">
                <a:latin typeface="Segoe UI"/>
                <a:cs typeface="Segoe UI"/>
              </a:rPr>
              <a:t> staff, review periodically, support adaptability</a:t>
            </a:r>
          </a:p>
          <a:p>
            <a:r>
              <a:rPr lang="en-GB" sz="1600">
                <a:latin typeface="Segoe UI"/>
                <a:cs typeface="Segoe UI"/>
              </a:rPr>
              <a:t> Cottrell, 2019.</a:t>
            </a:r>
          </a:p>
        </p:txBody>
      </p:sp>
      <p:sp>
        <p:nvSpPr>
          <p:cNvPr id="5" name="Date Placeholder 4">
            <a:extLst>
              <a:ext uri="{FF2B5EF4-FFF2-40B4-BE49-F238E27FC236}">
                <a16:creationId xmlns:a16="http://schemas.microsoft.com/office/drawing/2014/main" id="{DA0D351E-A736-6B8D-1CC0-6267B8DEF9EA}"/>
              </a:ext>
            </a:extLst>
          </p:cNvPr>
          <p:cNvSpPr>
            <a:spLocks noGrp="1"/>
          </p:cNvSpPr>
          <p:nvPr>
            <p:ph type="dt" sz="half" idx="10"/>
          </p:nvPr>
        </p:nvSpPr>
        <p:spPr/>
        <p:txBody>
          <a:bodyPr/>
          <a:lstStyle/>
          <a:p>
            <a:fld id="{3B40A161-DC62-1845-9BEF-ADB616B84109}" type="datetime1">
              <a:rPr lang="en-US" smtClean="0"/>
              <a:t>10/11/2026</a:t>
            </a:fld>
            <a:endParaRPr lang="en-US"/>
          </a:p>
        </p:txBody>
      </p:sp>
      <p:sp>
        <p:nvSpPr>
          <p:cNvPr id="6" name="Slide Number Placeholder 5">
            <a:extLst>
              <a:ext uri="{FF2B5EF4-FFF2-40B4-BE49-F238E27FC236}">
                <a16:creationId xmlns:a16="http://schemas.microsoft.com/office/drawing/2014/main" id="{0951AD4F-C50E-7CCF-1651-1CC436C956C7}"/>
              </a:ext>
            </a:extLst>
          </p:cNvPr>
          <p:cNvSpPr>
            <a:spLocks noGrp="1"/>
          </p:cNvSpPr>
          <p:nvPr>
            <p:ph type="sldNum" sz="quarter" idx="12"/>
          </p:nvPr>
        </p:nvSpPr>
        <p:spPr/>
        <p:txBody>
          <a:bodyPr/>
          <a:lstStyle/>
          <a:p>
            <a:fld id="{DDF60B60-82CA-4BB9-BA6E-A62FADF2374B}" type="slidenum">
              <a:rPr lang="en-US" smtClean="0"/>
              <a:t>9</a:t>
            </a:fld>
            <a:endParaRPr lang="en-US"/>
          </a:p>
        </p:txBody>
      </p:sp>
      <mc:AlternateContent xmlns:mc="http://schemas.openxmlformats.org/markup-compatibility/2006">
        <mc:Choice xmlns:p14="http://schemas.microsoft.com/office/powerpoint/2010/main" Requires="p14">
          <p:contentPart p14:bwMode="auto" r:id="rId2">
            <p14:nvContentPartPr>
              <p14:cNvPr id="8" name="Ink 7">
                <a:extLst>
                  <a:ext uri="{FF2B5EF4-FFF2-40B4-BE49-F238E27FC236}">
                    <a16:creationId xmlns:a16="http://schemas.microsoft.com/office/drawing/2014/main" id="{DF252579-F784-3739-AE1C-FE6128A60519}"/>
                  </a:ext>
                </a:extLst>
              </p14:cNvPr>
              <p14:cNvContentPartPr/>
              <p14:nvPr/>
            </p14:nvContentPartPr>
            <p14:xfrm>
              <a:off x="3145025" y="1321154"/>
              <a:ext cx="270" cy="270"/>
            </p14:xfrm>
          </p:contentPart>
        </mc:Choice>
        <mc:Fallback>
          <p:pic>
            <p:nvPicPr>
              <p:cNvPr id="8" name="Ink 7">
                <a:extLst>
                  <a:ext uri="{FF2B5EF4-FFF2-40B4-BE49-F238E27FC236}">
                    <a16:creationId xmlns:a16="http://schemas.microsoft.com/office/drawing/2014/main" id="{DF252579-F784-3739-AE1C-FE6128A60519}"/>
                  </a:ext>
                </a:extLst>
              </p:cNvPr>
              <p:cNvPicPr/>
              <p:nvPr/>
            </p:nvPicPr>
            <p:blipFill>
              <a:blip r:embed="rId3"/>
              <a:stretch>
                <a:fillRect/>
              </a:stretch>
            </p:blipFill>
            <p:spPr>
              <a:xfrm>
                <a:off x="3140435" y="131656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9" name="Ink 8">
                <a:extLst>
                  <a:ext uri="{FF2B5EF4-FFF2-40B4-BE49-F238E27FC236}">
                    <a16:creationId xmlns:a16="http://schemas.microsoft.com/office/drawing/2014/main" id="{401991F3-FB24-0721-57DF-D3C20F450D97}"/>
                  </a:ext>
                </a:extLst>
              </p14:cNvPr>
              <p14:cNvContentPartPr/>
              <p14:nvPr/>
            </p14:nvContentPartPr>
            <p14:xfrm>
              <a:off x="3953675" y="1345454"/>
              <a:ext cx="270" cy="270"/>
            </p14:xfrm>
          </p:contentPart>
        </mc:Choice>
        <mc:Fallback>
          <p:pic>
            <p:nvPicPr>
              <p:cNvPr id="9" name="Ink 8">
                <a:extLst>
                  <a:ext uri="{FF2B5EF4-FFF2-40B4-BE49-F238E27FC236}">
                    <a16:creationId xmlns:a16="http://schemas.microsoft.com/office/drawing/2014/main" id="{401991F3-FB24-0721-57DF-D3C20F450D97}"/>
                  </a:ext>
                </a:extLst>
              </p:cNvPr>
              <p:cNvPicPr/>
              <p:nvPr/>
            </p:nvPicPr>
            <p:blipFill>
              <a:blip r:embed="rId3"/>
              <a:stretch>
                <a:fillRect/>
              </a:stretch>
            </p:blipFill>
            <p:spPr>
              <a:xfrm>
                <a:off x="3949085" y="134086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Ink 9">
                <a:extLst>
                  <a:ext uri="{FF2B5EF4-FFF2-40B4-BE49-F238E27FC236}">
                    <a16:creationId xmlns:a16="http://schemas.microsoft.com/office/drawing/2014/main" id="{02EFC7C2-C5DE-B44E-CD16-9211D277493E}"/>
                  </a:ext>
                </a:extLst>
              </p14:cNvPr>
              <p14:cNvContentPartPr/>
              <p14:nvPr/>
            </p14:nvContentPartPr>
            <p14:xfrm>
              <a:off x="3961775" y="1297124"/>
              <a:ext cx="270" cy="270"/>
            </p14:xfrm>
          </p:contentPart>
        </mc:Choice>
        <mc:Fallback>
          <p:pic>
            <p:nvPicPr>
              <p:cNvPr id="10" name="Ink 9">
                <a:extLst>
                  <a:ext uri="{FF2B5EF4-FFF2-40B4-BE49-F238E27FC236}">
                    <a16:creationId xmlns:a16="http://schemas.microsoft.com/office/drawing/2014/main" id="{02EFC7C2-C5DE-B44E-CD16-9211D277493E}"/>
                  </a:ext>
                </a:extLst>
              </p:cNvPr>
              <p:cNvPicPr/>
              <p:nvPr/>
            </p:nvPicPr>
            <p:blipFill>
              <a:blip r:embed="rId3"/>
              <a:stretch>
                <a:fillRect/>
              </a:stretch>
            </p:blipFill>
            <p:spPr>
              <a:xfrm>
                <a:off x="3957185" y="12925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1" name="Ink 10">
                <a:extLst>
                  <a:ext uri="{FF2B5EF4-FFF2-40B4-BE49-F238E27FC236}">
                    <a16:creationId xmlns:a16="http://schemas.microsoft.com/office/drawing/2014/main" id="{C19C343F-7861-784D-47EF-D6516C0DA364}"/>
                  </a:ext>
                </a:extLst>
              </p14:cNvPr>
              <p14:cNvContentPartPr/>
              <p14:nvPr/>
            </p14:nvContentPartPr>
            <p14:xfrm>
              <a:off x="4309265" y="1499084"/>
              <a:ext cx="270" cy="270"/>
            </p14:xfrm>
          </p:contentPart>
        </mc:Choice>
        <mc:Fallback>
          <p:pic>
            <p:nvPicPr>
              <p:cNvPr id="11" name="Ink 10">
                <a:extLst>
                  <a:ext uri="{FF2B5EF4-FFF2-40B4-BE49-F238E27FC236}">
                    <a16:creationId xmlns:a16="http://schemas.microsoft.com/office/drawing/2014/main" id="{C19C343F-7861-784D-47EF-D6516C0DA364}"/>
                  </a:ext>
                </a:extLst>
              </p:cNvPr>
              <p:cNvPicPr/>
              <p:nvPr/>
            </p:nvPicPr>
            <p:blipFill>
              <a:blip r:embed="rId3"/>
              <a:stretch>
                <a:fillRect/>
              </a:stretch>
            </p:blipFill>
            <p:spPr>
              <a:xfrm>
                <a:off x="4304675" y="149449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3" name="Ink 12">
                <a:extLst>
                  <a:ext uri="{FF2B5EF4-FFF2-40B4-BE49-F238E27FC236}">
                    <a16:creationId xmlns:a16="http://schemas.microsoft.com/office/drawing/2014/main" id="{CF8C7272-431F-3BDE-5050-8154D131BFBF}"/>
                  </a:ext>
                </a:extLst>
              </p14:cNvPr>
              <p14:cNvContentPartPr/>
              <p14:nvPr/>
            </p14:nvContentPartPr>
            <p14:xfrm>
              <a:off x="4309265" y="1353554"/>
              <a:ext cx="270" cy="270"/>
            </p14:xfrm>
          </p:contentPart>
        </mc:Choice>
        <mc:Fallback>
          <p:pic>
            <p:nvPicPr>
              <p:cNvPr id="13" name="Ink 12">
                <a:extLst>
                  <a:ext uri="{FF2B5EF4-FFF2-40B4-BE49-F238E27FC236}">
                    <a16:creationId xmlns:a16="http://schemas.microsoft.com/office/drawing/2014/main" id="{CF8C7272-431F-3BDE-5050-8154D131BFBF}"/>
                  </a:ext>
                </a:extLst>
              </p:cNvPr>
              <p:cNvPicPr/>
              <p:nvPr/>
            </p:nvPicPr>
            <p:blipFill>
              <a:blip r:embed="rId3"/>
              <a:stretch>
                <a:fillRect/>
              </a:stretch>
            </p:blipFill>
            <p:spPr>
              <a:xfrm>
                <a:off x="4304675" y="134896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4" name="Ink 13">
                <a:extLst>
                  <a:ext uri="{FF2B5EF4-FFF2-40B4-BE49-F238E27FC236}">
                    <a16:creationId xmlns:a16="http://schemas.microsoft.com/office/drawing/2014/main" id="{5BBDFD62-DB7C-16CA-1573-820FFC1FDDBC}"/>
                  </a:ext>
                </a:extLst>
              </p14:cNvPr>
              <p14:cNvContentPartPr/>
              <p14:nvPr/>
            </p14:nvContentPartPr>
            <p14:xfrm>
              <a:off x="4374065" y="1313324"/>
              <a:ext cx="270" cy="270"/>
            </p14:xfrm>
          </p:contentPart>
        </mc:Choice>
        <mc:Fallback>
          <p:pic>
            <p:nvPicPr>
              <p:cNvPr id="14" name="Ink 13">
                <a:extLst>
                  <a:ext uri="{FF2B5EF4-FFF2-40B4-BE49-F238E27FC236}">
                    <a16:creationId xmlns:a16="http://schemas.microsoft.com/office/drawing/2014/main" id="{5BBDFD62-DB7C-16CA-1573-820FFC1FDDBC}"/>
                  </a:ext>
                </a:extLst>
              </p:cNvPr>
              <p:cNvPicPr/>
              <p:nvPr/>
            </p:nvPicPr>
            <p:blipFill>
              <a:blip r:embed="rId3"/>
              <a:stretch>
                <a:fillRect/>
              </a:stretch>
            </p:blipFill>
            <p:spPr>
              <a:xfrm>
                <a:off x="4369475" y="13087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5" name="Ink 14">
                <a:extLst>
                  <a:ext uri="{FF2B5EF4-FFF2-40B4-BE49-F238E27FC236}">
                    <a16:creationId xmlns:a16="http://schemas.microsoft.com/office/drawing/2014/main" id="{D65BFDC4-E99A-07A2-E416-C09C68234176}"/>
                  </a:ext>
                </a:extLst>
              </p14:cNvPr>
              <p14:cNvContentPartPr/>
              <p14:nvPr/>
            </p14:nvContentPartPr>
            <p14:xfrm>
              <a:off x="4066805" y="1143494"/>
              <a:ext cx="270" cy="270"/>
            </p14:xfrm>
          </p:contentPart>
        </mc:Choice>
        <mc:Fallback>
          <p:pic>
            <p:nvPicPr>
              <p:cNvPr id="15" name="Ink 14">
                <a:extLst>
                  <a:ext uri="{FF2B5EF4-FFF2-40B4-BE49-F238E27FC236}">
                    <a16:creationId xmlns:a16="http://schemas.microsoft.com/office/drawing/2014/main" id="{D65BFDC4-E99A-07A2-E416-C09C68234176}"/>
                  </a:ext>
                </a:extLst>
              </p:cNvPr>
              <p:cNvPicPr/>
              <p:nvPr/>
            </p:nvPicPr>
            <p:blipFill>
              <a:blip r:embed="rId3"/>
              <a:stretch>
                <a:fillRect/>
              </a:stretch>
            </p:blipFill>
            <p:spPr>
              <a:xfrm>
                <a:off x="4062215" y="113890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6" name="Ink 15">
                <a:extLst>
                  <a:ext uri="{FF2B5EF4-FFF2-40B4-BE49-F238E27FC236}">
                    <a16:creationId xmlns:a16="http://schemas.microsoft.com/office/drawing/2014/main" id="{D73F00FD-339A-4D5F-071B-E28A2D4B56FA}"/>
                  </a:ext>
                </a:extLst>
              </p14:cNvPr>
              <p14:cNvContentPartPr/>
              <p14:nvPr/>
            </p14:nvContentPartPr>
            <p14:xfrm>
              <a:off x="3961775" y="1208024"/>
              <a:ext cx="270" cy="270"/>
            </p14:xfrm>
          </p:contentPart>
        </mc:Choice>
        <mc:Fallback>
          <p:pic>
            <p:nvPicPr>
              <p:cNvPr id="16" name="Ink 15">
                <a:extLst>
                  <a:ext uri="{FF2B5EF4-FFF2-40B4-BE49-F238E27FC236}">
                    <a16:creationId xmlns:a16="http://schemas.microsoft.com/office/drawing/2014/main" id="{D73F00FD-339A-4D5F-071B-E28A2D4B56FA}"/>
                  </a:ext>
                </a:extLst>
              </p:cNvPr>
              <p:cNvPicPr/>
              <p:nvPr/>
            </p:nvPicPr>
            <p:blipFill>
              <a:blip r:embed="rId3"/>
              <a:stretch>
                <a:fillRect/>
              </a:stretch>
            </p:blipFill>
            <p:spPr>
              <a:xfrm>
                <a:off x="3957185" y="12034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7" name="Ink 16">
                <a:extLst>
                  <a:ext uri="{FF2B5EF4-FFF2-40B4-BE49-F238E27FC236}">
                    <a16:creationId xmlns:a16="http://schemas.microsoft.com/office/drawing/2014/main" id="{F6E0EAFB-881E-662D-DB15-D4FC6CFAFCF0}"/>
                  </a:ext>
                </a:extLst>
              </p14:cNvPr>
              <p14:cNvContentPartPr/>
              <p14:nvPr/>
            </p14:nvContentPartPr>
            <p14:xfrm>
              <a:off x="4083005" y="1216124"/>
              <a:ext cx="270" cy="270"/>
            </p14:xfrm>
          </p:contentPart>
        </mc:Choice>
        <mc:Fallback>
          <p:pic>
            <p:nvPicPr>
              <p:cNvPr id="17" name="Ink 16">
                <a:extLst>
                  <a:ext uri="{FF2B5EF4-FFF2-40B4-BE49-F238E27FC236}">
                    <a16:creationId xmlns:a16="http://schemas.microsoft.com/office/drawing/2014/main" id="{F6E0EAFB-881E-662D-DB15-D4FC6CFAFCF0}"/>
                  </a:ext>
                </a:extLst>
              </p:cNvPr>
              <p:cNvPicPr/>
              <p:nvPr/>
            </p:nvPicPr>
            <p:blipFill>
              <a:blip r:embed="rId3"/>
              <a:stretch>
                <a:fillRect/>
              </a:stretch>
            </p:blipFill>
            <p:spPr>
              <a:xfrm>
                <a:off x="4078415" y="12115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8" name="Ink 17">
                <a:extLst>
                  <a:ext uri="{FF2B5EF4-FFF2-40B4-BE49-F238E27FC236}">
                    <a16:creationId xmlns:a16="http://schemas.microsoft.com/office/drawing/2014/main" id="{193FD476-95D1-32CC-9D44-F5F5C10A6423}"/>
                  </a:ext>
                </a:extLst>
              </p14:cNvPr>
              <p14:cNvContentPartPr/>
              <p14:nvPr/>
            </p14:nvContentPartPr>
            <p14:xfrm>
              <a:off x="4026305" y="1216124"/>
              <a:ext cx="270" cy="270"/>
            </p14:xfrm>
          </p:contentPart>
        </mc:Choice>
        <mc:Fallback>
          <p:pic>
            <p:nvPicPr>
              <p:cNvPr id="18" name="Ink 17">
                <a:extLst>
                  <a:ext uri="{FF2B5EF4-FFF2-40B4-BE49-F238E27FC236}">
                    <a16:creationId xmlns:a16="http://schemas.microsoft.com/office/drawing/2014/main" id="{193FD476-95D1-32CC-9D44-F5F5C10A6423}"/>
                  </a:ext>
                </a:extLst>
              </p:cNvPr>
              <p:cNvPicPr/>
              <p:nvPr/>
            </p:nvPicPr>
            <p:blipFill>
              <a:blip r:embed="rId3"/>
              <a:stretch>
                <a:fillRect/>
              </a:stretch>
            </p:blipFill>
            <p:spPr>
              <a:xfrm>
                <a:off x="4021715" y="12115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9" name="Ink 18">
                <a:extLst>
                  <a:ext uri="{FF2B5EF4-FFF2-40B4-BE49-F238E27FC236}">
                    <a16:creationId xmlns:a16="http://schemas.microsoft.com/office/drawing/2014/main" id="{648F3D1F-754D-D1F5-E317-F7851076F0F4}"/>
                  </a:ext>
                </a:extLst>
              </p14:cNvPr>
              <p14:cNvContentPartPr/>
              <p14:nvPr/>
            </p14:nvContentPartPr>
            <p14:xfrm>
              <a:off x="4034405" y="1240424"/>
              <a:ext cx="270" cy="270"/>
            </p14:xfrm>
          </p:contentPart>
        </mc:Choice>
        <mc:Fallback>
          <p:pic>
            <p:nvPicPr>
              <p:cNvPr id="19" name="Ink 18">
                <a:extLst>
                  <a:ext uri="{FF2B5EF4-FFF2-40B4-BE49-F238E27FC236}">
                    <a16:creationId xmlns:a16="http://schemas.microsoft.com/office/drawing/2014/main" id="{648F3D1F-754D-D1F5-E317-F7851076F0F4}"/>
                  </a:ext>
                </a:extLst>
              </p:cNvPr>
              <p:cNvPicPr/>
              <p:nvPr/>
            </p:nvPicPr>
            <p:blipFill>
              <a:blip r:embed="rId3"/>
              <a:stretch>
                <a:fillRect/>
              </a:stretch>
            </p:blipFill>
            <p:spPr>
              <a:xfrm>
                <a:off x="4029815" y="12358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20" name="Ink 19">
                <a:extLst>
                  <a:ext uri="{FF2B5EF4-FFF2-40B4-BE49-F238E27FC236}">
                    <a16:creationId xmlns:a16="http://schemas.microsoft.com/office/drawing/2014/main" id="{2B3BF658-F08F-3543-5A61-BCEAE931F6D7}"/>
                  </a:ext>
                </a:extLst>
              </p14:cNvPr>
              <p14:cNvContentPartPr/>
              <p14:nvPr/>
            </p14:nvContentPartPr>
            <p14:xfrm>
              <a:off x="4010105" y="1272824"/>
              <a:ext cx="270" cy="270"/>
            </p14:xfrm>
          </p:contentPart>
        </mc:Choice>
        <mc:Fallback>
          <p:pic>
            <p:nvPicPr>
              <p:cNvPr id="20" name="Ink 19">
                <a:extLst>
                  <a:ext uri="{FF2B5EF4-FFF2-40B4-BE49-F238E27FC236}">
                    <a16:creationId xmlns:a16="http://schemas.microsoft.com/office/drawing/2014/main" id="{2B3BF658-F08F-3543-5A61-BCEAE931F6D7}"/>
                  </a:ext>
                </a:extLst>
              </p:cNvPr>
              <p:cNvPicPr/>
              <p:nvPr/>
            </p:nvPicPr>
            <p:blipFill>
              <a:blip r:embed="rId3"/>
              <a:stretch>
                <a:fillRect/>
              </a:stretch>
            </p:blipFill>
            <p:spPr>
              <a:xfrm>
                <a:off x="4005515" y="12682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21" name="Ink 20">
                <a:extLst>
                  <a:ext uri="{FF2B5EF4-FFF2-40B4-BE49-F238E27FC236}">
                    <a16:creationId xmlns:a16="http://schemas.microsoft.com/office/drawing/2014/main" id="{F72E8095-18BB-4B81-A4BD-B880DC3E1D30}"/>
                  </a:ext>
                </a:extLst>
              </p14:cNvPr>
              <p14:cNvContentPartPr/>
              <p14:nvPr/>
            </p14:nvContentPartPr>
            <p14:xfrm>
              <a:off x="3848375" y="1159694"/>
              <a:ext cx="270" cy="270"/>
            </p14:xfrm>
          </p:contentPart>
        </mc:Choice>
        <mc:Fallback>
          <p:pic>
            <p:nvPicPr>
              <p:cNvPr id="21" name="Ink 20">
                <a:extLst>
                  <a:ext uri="{FF2B5EF4-FFF2-40B4-BE49-F238E27FC236}">
                    <a16:creationId xmlns:a16="http://schemas.microsoft.com/office/drawing/2014/main" id="{F72E8095-18BB-4B81-A4BD-B880DC3E1D30}"/>
                  </a:ext>
                </a:extLst>
              </p:cNvPr>
              <p:cNvPicPr/>
              <p:nvPr/>
            </p:nvPicPr>
            <p:blipFill>
              <a:blip r:embed="rId3"/>
              <a:stretch>
                <a:fillRect/>
              </a:stretch>
            </p:blipFill>
            <p:spPr>
              <a:xfrm>
                <a:off x="3843785" y="115510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22" name="Ink 21">
                <a:extLst>
                  <a:ext uri="{FF2B5EF4-FFF2-40B4-BE49-F238E27FC236}">
                    <a16:creationId xmlns:a16="http://schemas.microsoft.com/office/drawing/2014/main" id="{76484DE9-4744-26C5-EF35-60B82DF238C1}"/>
                  </a:ext>
                </a:extLst>
              </p14:cNvPr>
              <p14:cNvContentPartPr/>
              <p14:nvPr/>
            </p14:nvContentPartPr>
            <p14:xfrm>
              <a:off x="3961775" y="1143494"/>
              <a:ext cx="270" cy="270"/>
            </p14:xfrm>
          </p:contentPart>
        </mc:Choice>
        <mc:Fallback>
          <p:pic>
            <p:nvPicPr>
              <p:cNvPr id="22" name="Ink 21">
                <a:extLst>
                  <a:ext uri="{FF2B5EF4-FFF2-40B4-BE49-F238E27FC236}">
                    <a16:creationId xmlns:a16="http://schemas.microsoft.com/office/drawing/2014/main" id="{76484DE9-4744-26C5-EF35-60B82DF238C1}"/>
                  </a:ext>
                </a:extLst>
              </p:cNvPr>
              <p:cNvPicPr/>
              <p:nvPr/>
            </p:nvPicPr>
            <p:blipFill>
              <a:blip r:embed="rId3"/>
              <a:stretch>
                <a:fillRect/>
              </a:stretch>
            </p:blipFill>
            <p:spPr>
              <a:xfrm>
                <a:off x="3957185" y="1138904"/>
                <a:ext cx="9450" cy="9450"/>
              </a:xfrm>
              <a:prstGeom prst="rect">
                <a:avLst/>
              </a:prstGeom>
            </p:spPr>
          </p:pic>
        </mc:Fallback>
      </mc:AlternateContent>
    </p:spTree>
    <p:extLst>
      <p:ext uri="{BB962C8B-B14F-4D97-AF65-F5344CB8AC3E}">
        <p14:creationId xmlns:p14="http://schemas.microsoft.com/office/powerpoint/2010/main" val="2909208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395B-FE22-8FBF-0431-B0611A776428}"/>
              </a:ext>
            </a:extLst>
          </p:cNvPr>
          <p:cNvSpPr>
            <a:spLocks noGrp="1"/>
          </p:cNvSpPr>
          <p:nvPr>
            <p:ph type="title"/>
          </p:nvPr>
        </p:nvSpPr>
        <p:spPr/>
        <p:txBody>
          <a:bodyPr>
            <a:normAutofit/>
          </a:bodyPr>
          <a:lstStyle/>
          <a:p>
            <a:r>
              <a:rPr lang="en-GB" sz="2800">
                <a:latin typeface="Segoe UI"/>
                <a:cs typeface="Segoe UI"/>
              </a:rPr>
              <a:t>REFERENCE LIST</a:t>
            </a:r>
          </a:p>
        </p:txBody>
      </p:sp>
      <p:sp>
        <p:nvSpPr>
          <p:cNvPr id="3" name="Content Placeholder 2">
            <a:extLst>
              <a:ext uri="{FF2B5EF4-FFF2-40B4-BE49-F238E27FC236}">
                <a16:creationId xmlns:a16="http://schemas.microsoft.com/office/drawing/2014/main" id="{5BD22B6C-4956-B315-57D9-18546E4B07FF}"/>
              </a:ext>
            </a:extLst>
          </p:cNvPr>
          <p:cNvSpPr>
            <a:spLocks noGrp="1"/>
          </p:cNvSpPr>
          <p:nvPr>
            <p:ph idx="1"/>
          </p:nvPr>
        </p:nvSpPr>
        <p:spPr>
          <a:xfrm>
            <a:off x="394279" y="1567316"/>
            <a:ext cx="8311971" cy="4999740"/>
          </a:xfrm>
        </p:spPr>
        <p:txBody>
          <a:bodyPr vert="horz" lIns="91440" tIns="45720" rIns="91440" bIns="45720" rtlCol="0" anchor="t">
            <a:normAutofit/>
          </a:bodyPr>
          <a:lstStyle/>
          <a:p>
            <a:r>
              <a:rPr lang="en-GB" sz="1600" b="0" i="0" u="none" strike="noStrike">
                <a:solidFill>
                  <a:srgbClr val="212121"/>
                </a:solidFill>
                <a:effectLst/>
                <a:latin typeface="Segoe UI"/>
                <a:cs typeface="Segoe UI"/>
              </a:rPr>
              <a:t>Bhatt, V. and Chakraborty, S. (2023) Digital transformation in healthcare: the role of collaboration tools. Journal of Nursing Management, 31(2), pp.45-52.</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Cottrell, S. (2019) The study skills handbook. 5th </a:t>
            </a:r>
            <a:r>
              <a:rPr lang="en-GB" sz="1600" b="0" i="0" u="none" strike="noStrike" err="1">
                <a:solidFill>
                  <a:srgbClr val="212121"/>
                </a:solidFill>
                <a:effectLst/>
                <a:latin typeface="Segoe UI"/>
                <a:cs typeface="Segoe UI"/>
              </a:rPr>
              <a:t>edn</a:t>
            </a:r>
            <a:r>
              <a:rPr lang="en-GB" sz="1600" b="0" i="0" u="none" strike="noStrike">
                <a:solidFill>
                  <a:srgbClr val="212121"/>
                </a:solidFill>
                <a:effectLst/>
                <a:latin typeface="Segoe UI"/>
                <a:cs typeface="Segoe UI"/>
              </a:rPr>
              <a:t>. London: Red Globe Press.</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CQC (2023) How CQC regulates domiciliary care services. Care Quality Commission. Available at: </a:t>
            </a:r>
            <a:r>
              <a:rPr lang="en-GB" sz="1600" b="0" i="0">
                <a:solidFill>
                  <a:srgbClr val="0F6CBD"/>
                </a:solidFill>
                <a:effectLst/>
                <a:latin typeface="Segoe UI"/>
                <a:cs typeface="Segoe UI"/>
              </a:rPr>
              <a:t>cqc.org.uk</a:t>
            </a:r>
            <a:r>
              <a:rPr lang="en-GB" sz="1600" b="0" i="0" u="none" strike="noStrike">
                <a:solidFill>
                  <a:srgbClr val="212121"/>
                </a:solidFill>
                <a:effectLst/>
                <a:latin typeface="Segoe UI"/>
                <a:cs typeface="Segoe UI"/>
              </a:rPr>
              <a:t>[Accessed: 7 Oct 2026].</a:t>
            </a:r>
            <a:br>
              <a:rPr lang="en-GB" sz="1600">
                <a:latin typeface="Segoe UI"/>
                <a:cs typeface="Segoe UI"/>
              </a:rPr>
            </a:br>
            <a:endParaRPr lang="en-GB" sz="1600">
              <a:latin typeface="Segoe UI"/>
              <a:cs typeface="Segoe UI"/>
            </a:endParaRPr>
          </a:p>
          <a:p>
            <a:r>
              <a:rPr lang="en-GB" sz="1600" b="0" i="0" u="none" strike="noStrike">
                <a:solidFill>
                  <a:srgbClr val="666666"/>
                </a:solidFill>
                <a:effectLst/>
                <a:latin typeface="Segoe UI"/>
                <a:cs typeface="Segoe UI"/>
              </a:rPr>
              <a:t>Grunberg, N E. (2024) </a:t>
            </a:r>
            <a:r>
              <a:rPr lang="en-GB" sz="1600" b="0" i="1">
                <a:solidFill>
                  <a:srgbClr val="666666"/>
                </a:solidFill>
                <a:effectLst/>
                <a:latin typeface="Segoe UI"/>
                <a:cs typeface="Segoe UI"/>
              </a:rPr>
              <a:t>Multidisciplinary Teamwork in Healthcare</a:t>
            </a:r>
            <a:r>
              <a:rPr lang="en-GB" sz="1600" b="0" i="0" u="none" strike="noStrike">
                <a:solidFill>
                  <a:srgbClr val="666666"/>
                </a:solidFill>
                <a:effectLst/>
                <a:latin typeface="Segoe UI"/>
                <a:cs typeface="Segoe UI"/>
              </a:rPr>
              <a:t>. </a:t>
            </a:r>
            <a:r>
              <a:rPr lang="en-GB" sz="1600" b="0" i="0" u="none" strike="noStrike" err="1">
                <a:solidFill>
                  <a:srgbClr val="666666"/>
                </a:solidFill>
                <a:effectLst/>
                <a:latin typeface="Segoe UI"/>
                <a:cs typeface="Segoe UI"/>
              </a:rPr>
              <a:t>IntechOPen</a:t>
            </a:r>
            <a:r>
              <a:rPr lang="en-GB" sz="1600" b="0" i="0" u="none" strike="noStrike">
                <a:solidFill>
                  <a:srgbClr val="666666"/>
                </a:solidFill>
                <a:effectLst/>
                <a:latin typeface="Segoe UI"/>
                <a:cs typeface="Segoe UI"/>
              </a:rPr>
              <a:t>.</a:t>
            </a:r>
            <a:endParaRPr lang="en-GB" sz="1600">
              <a:solidFill>
                <a:srgbClr val="000000"/>
              </a:solidFill>
              <a:latin typeface="Segoe UI"/>
              <a:cs typeface="Segoe UI"/>
            </a:endParaRPr>
          </a:p>
          <a:p>
            <a:r>
              <a:rPr lang="en-GB" sz="1600" b="0" i="0" u="none" strike="noStrike">
                <a:solidFill>
                  <a:srgbClr val="212121"/>
                </a:solidFill>
                <a:effectLst/>
                <a:latin typeface="Segoe UI"/>
                <a:cs typeface="Segoe UI"/>
              </a:rPr>
              <a:t>Microsoft (2024) Microsoft Teams help and learning. Available at: </a:t>
            </a:r>
            <a:r>
              <a:rPr lang="en-GB" sz="1600" b="0" i="0">
                <a:solidFill>
                  <a:srgbClr val="0F6CBD"/>
                </a:solidFill>
                <a:effectLst/>
                <a:latin typeface="Segoe UI"/>
                <a:cs typeface="Segoe UI"/>
              </a:rPr>
              <a:t>support.</a:t>
            </a:r>
            <a:r>
              <a:rPr lang="en-GB" sz="1600">
                <a:solidFill>
                  <a:srgbClr val="0F6CBD"/>
                </a:solidFill>
                <a:latin typeface="Segoe UI"/>
                <a:cs typeface="Segoe UI"/>
              </a:rPr>
              <a:t>microsoft</a:t>
            </a:r>
            <a:r>
              <a:rPr lang="en-GB" sz="1600" b="0" i="0">
                <a:solidFill>
                  <a:srgbClr val="0F6CBD"/>
                </a:solidFill>
                <a:effectLst/>
                <a:latin typeface="Segoe UI"/>
                <a:cs typeface="Segoe UI"/>
              </a:rPr>
              <a:t>.com</a:t>
            </a:r>
            <a:r>
              <a:rPr lang="en-GB" sz="1600" b="0" i="0" u="none" strike="noStrike">
                <a:solidFill>
                  <a:srgbClr val="212121"/>
                </a:solidFill>
                <a:effectLst/>
                <a:latin typeface="Segoe UI"/>
                <a:cs typeface="Segoe UI"/>
              </a:rPr>
              <a:t> [Accessed: 7 Oct 2026].</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NHS England (2023) Digital working in community care: benefits and risks for staff and patients. Available at: </a:t>
            </a:r>
            <a:r>
              <a:rPr lang="en-GB" sz="1600" b="0" i="0">
                <a:solidFill>
                  <a:srgbClr val="0F6CBD"/>
                </a:solidFill>
                <a:effectLst/>
                <a:latin typeface="Segoe UI"/>
                <a:cs typeface="Segoe UI"/>
              </a:rPr>
              <a:t>england.nhs.uk</a:t>
            </a:r>
            <a:r>
              <a:rPr lang="en-GB" sz="1600" b="0" i="0" u="none" strike="noStrike">
                <a:solidFill>
                  <a:srgbClr val="212121"/>
                </a:solidFill>
                <a:effectLst/>
                <a:latin typeface="Segoe UI"/>
                <a:cs typeface="Segoe UI"/>
              </a:rPr>
              <a:t> [Accessed: 7 Oct</a:t>
            </a:r>
            <a:r>
              <a:rPr lang="en-GB" sz="1600">
                <a:solidFill>
                  <a:srgbClr val="212121"/>
                </a:solidFill>
                <a:latin typeface="Segoe UI"/>
                <a:cs typeface="Segoe UI"/>
              </a:rPr>
              <a:t> 2026].</a:t>
            </a:r>
            <a:endParaRPr lang="en-GB" sz="1600">
              <a:solidFill>
                <a:srgbClr val="000000"/>
              </a:solidFill>
              <a:latin typeface="Segoe UI"/>
              <a:cs typeface="Segoe UI"/>
            </a:endParaRPr>
          </a:p>
          <a:p>
            <a:endParaRPr lang="en-GB" sz="1600">
              <a:solidFill>
                <a:srgbClr val="212121"/>
              </a:solidFill>
              <a:latin typeface="Segoe UI"/>
              <a:cs typeface="Segoe UI"/>
            </a:endParaRPr>
          </a:p>
          <a:p>
            <a:r>
              <a:rPr lang="en-GB" sz="1600">
                <a:solidFill>
                  <a:srgbClr val="212121"/>
                </a:solidFill>
                <a:latin typeface="Segoe UI"/>
                <a:cs typeface="Segoe UI"/>
              </a:rPr>
              <a:t>Schwartz, J. I., Gonzalez-</a:t>
            </a:r>
            <a:r>
              <a:rPr lang="en-GB" sz="1600" err="1">
                <a:solidFill>
                  <a:srgbClr val="212121"/>
                </a:solidFill>
                <a:latin typeface="Segoe UI"/>
                <a:cs typeface="Segoe UI"/>
              </a:rPr>
              <a:t>Colaso</a:t>
            </a:r>
            <a:r>
              <a:rPr lang="en-GB" sz="1600">
                <a:solidFill>
                  <a:srgbClr val="212121"/>
                </a:solidFill>
                <a:latin typeface="Segoe UI"/>
                <a:cs typeface="Segoe UI"/>
              </a:rPr>
              <a:t>, R., Gan, G., Deng, Y., Kaplan, M. H., </a:t>
            </a:r>
            <a:r>
              <a:rPr lang="en-GB" sz="1600" err="1">
                <a:solidFill>
                  <a:srgbClr val="212121"/>
                </a:solidFill>
                <a:latin typeface="Segoe UI"/>
                <a:cs typeface="Segoe UI"/>
              </a:rPr>
              <a:t>Vakos</a:t>
            </a:r>
            <a:r>
              <a:rPr lang="en-GB" sz="1600">
                <a:solidFill>
                  <a:srgbClr val="212121"/>
                </a:solidFill>
                <a:latin typeface="Segoe UI"/>
                <a:cs typeface="Segoe UI"/>
              </a:rPr>
              <a:t>, P.-A., Kenyon, K., Ashman, A. M., </a:t>
            </a:r>
            <a:r>
              <a:rPr lang="en-GB" sz="1600" err="1">
                <a:solidFill>
                  <a:srgbClr val="212121"/>
                </a:solidFill>
                <a:latin typeface="Segoe UI"/>
                <a:cs typeface="Segoe UI"/>
              </a:rPr>
              <a:t>Sofair</a:t>
            </a:r>
            <a:r>
              <a:rPr lang="en-GB" sz="1600">
                <a:solidFill>
                  <a:srgbClr val="212121"/>
                </a:solidFill>
                <a:latin typeface="Segoe UI"/>
                <a:cs typeface="Segoe UI"/>
              </a:rPr>
              <a:t>, A. N., </a:t>
            </a:r>
            <a:r>
              <a:rPr lang="en-GB" sz="1600" err="1">
                <a:solidFill>
                  <a:srgbClr val="212121"/>
                </a:solidFill>
                <a:latin typeface="Segoe UI"/>
                <a:cs typeface="Segoe UI"/>
              </a:rPr>
              <a:t>Huot</a:t>
            </a:r>
            <a:r>
              <a:rPr lang="en-GB" sz="1600">
                <a:solidFill>
                  <a:srgbClr val="212121"/>
                </a:solidFill>
                <a:latin typeface="Segoe UI"/>
                <a:cs typeface="Segoe UI"/>
              </a:rPr>
              <a:t>, S. J., &amp; Chaudhry, S. I. (2021).Structured interdisciplinary bedside rounds improve </a:t>
            </a:r>
            <a:r>
              <a:rPr lang="en-GB" sz="1600" err="1">
                <a:solidFill>
                  <a:srgbClr val="212121"/>
                </a:solidFill>
                <a:latin typeface="Segoe UI"/>
                <a:cs typeface="Segoe UI"/>
              </a:rPr>
              <a:t>interprofessional</a:t>
            </a:r>
            <a:r>
              <a:rPr lang="en-GB" sz="1600">
                <a:solidFill>
                  <a:srgbClr val="212121"/>
                </a:solidFill>
                <a:latin typeface="Segoe UI"/>
                <a:cs typeface="Segoe UI"/>
              </a:rPr>
              <a:t> communication and workplace efficiency among residents and nurses on an inpatient internal medicine unit. Journal of Interprofessional Care, 38(3),427-434.</a:t>
            </a:r>
            <a:endParaRPr lang="en-GB"/>
          </a:p>
        </p:txBody>
      </p:sp>
    </p:spTree>
    <p:extLst>
      <p:ext uri="{BB962C8B-B14F-4D97-AF65-F5344CB8AC3E}">
        <p14:creationId xmlns:p14="http://schemas.microsoft.com/office/powerpoint/2010/main" val="982769611"/>
      </p:ext>
    </p:extLst>
  </p:cSld>
  <p:clrMapOvr>
    <a:masterClrMapping/>
  </p:clrMapOvr>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Axis</vt:lpstr>
      <vt:lpstr>MOODLE Code : LCHS4007  Title : DIGITAL SKILLS AND RESEARCH METHODS</vt:lpstr>
      <vt:lpstr>CASE STUDY : ASHFORD COMMUNITY CARE SERVICE.  </vt:lpstr>
      <vt:lpstr>WORKPLACE TASK : STAFF TRAINING AND SHARING LEARNING MATERIALS.</vt:lpstr>
      <vt:lpstr> WHAT THEIR CHOSEN WORKPLACE TASK INVOLVE AND HOW IT LINKS TO THE CASE STUDY </vt:lpstr>
      <vt:lpstr>MICROSOFT 365 TOOL : MICROSOFT TEAMS</vt:lpstr>
      <vt:lpstr>REASON WHY IT SUITABLE ; JUSTIFICATION WITH COTTRELL (2019)</vt:lpstr>
      <vt:lpstr>HOW MICROSOFT TEAMS IMPROVES EFFICIENCY AND COMMUNICATION</vt:lpstr>
      <vt:lpstr>ADVANTAGES AND LIMITATIONS OF USING THE CHOSEN TOOL.</vt:lpstr>
      <vt:lpstr> RECOMENDATION ON HOW ASHFORD IMPLEMENT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dc:title>
  <dc:creator/>
  <cp:revision>1</cp:revision>
  <dcterms:created xsi:type="dcterms:W3CDTF">2026-10-06T22:53:59Z</dcterms:created>
  <dcterms:modified xsi:type="dcterms:W3CDTF">2026-10-11T21:04:20Z</dcterms:modified>
</cp:coreProperties>
</file>